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obster Two"/>
      <p:regular r:id="rId24"/>
      <p:bold r:id="rId25"/>
      <p:italic r:id="rId26"/>
      <p:boldItalic r:id="rId27"/>
    </p:embeddedFont>
    <p:embeddedFont>
      <p:font typeface="Lobster"/>
      <p:regular r:id="rId28"/>
    </p:embeddedFont>
    <p:embeddedFont>
      <p:font typeface="Anaheim"/>
      <p:regular r:id="rId29"/>
    </p:embeddedFont>
    <p:embeddedFont>
      <p:font typeface="Bebas Neue"/>
      <p:regular r:id="rId30"/>
    </p:embeddedFont>
    <p:embeddedFont>
      <p:font typeface="Open Sans Medium"/>
      <p:regular r:id="rId31"/>
      <p:bold r:id="rId32"/>
      <p:italic r:id="rId33"/>
      <p:boldItalic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hBa6tH4Rr/EEY8eP54/tHLTpC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6F8921-1010-4EFE-8D88-9B2AA9106C87}">
  <a:tblStyle styleId="{4A6F8921-1010-4EFE-8D88-9B2AA9106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font" Target="fonts/LobsterTw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bsterTwo-italic.fntdata"/><Relationship Id="rId25" Type="http://schemas.openxmlformats.org/officeDocument/2006/relationships/font" Target="fonts/LobsterTwo-bold.fntdata"/><Relationship Id="rId28" Type="http://schemas.openxmlformats.org/officeDocument/2006/relationships/font" Target="fonts/Lobster-regular.fntdata"/><Relationship Id="rId27" Type="http://schemas.openxmlformats.org/officeDocument/2006/relationships/font" Target="fonts/LobsterTw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nahei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Medium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Medium-italic.fntdata"/><Relationship Id="rId10" Type="http://schemas.openxmlformats.org/officeDocument/2006/relationships/slide" Target="slides/slide5.xml"/><Relationship Id="rId32" Type="http://schemas.openxmlformats.org/officeDocument/2006/relationships/font" Target="fonts/OpenSansMedium-bold.fntdata"/><Relationship Id="rId13" Type="http://schemas.openxmlformats.org/officeDocument/2006/relationships/slide" Target="slides/slide8.xml"/><Relationship Id="rId35" Type="http://schemas.openxmlformats.org/officeDocument/2006/relationships/font" Target="fonts/PTSans-regular.fntdata"/><Relationship Id="rId12" Type="http://schemas.openxmlformats.org/officeDocument/2006/relationships/slide" Target="slides/slide7.xml"/><Relationship Id="rId34" Type="http://schemas.openxmlformats.org/officeDocument/2006/relationships/font" Target="fonts/OpenSans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PTSans-italic.fntdata"/><Relationship Id="rId14" Type="http://schemas.openxmlformats.org/officeDocument/2006/relationships/slide" Target="slides/slide9.xml"/><Relationship Id="rId36" Type="http://schemas.openxmlformats.org/officeDocument/2006/relationships/font" Target="fonts/PTSans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4ee9a7b310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g24ee9a7b310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e9a7b31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e9a7b31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24ee9a7b31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24ee9a7b31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24ee9a7b31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24ee9a7b31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24ee9a7b31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24ee9a7b31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24ee9a7b31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24ee9a7b31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4ee9a7b31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4ee9a7b31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4efe0da7d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4efe0da7d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4ee9a7b310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g24ee9a7b31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4ee9a7b31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g24ee9a7b31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43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43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1" name="Google Shape;11;p43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3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3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3"/>
          <p:cNvSpPr txBox="1"/>
          <p:nvPr>
            <p:ph type="ctrTitle"/>
          </p:nvPr>
        </p:nvSpPr>
        <p:spPr>
          <a:xfrm>
            <a:off x="713213" y="611113"/>
            <a:ext cx="6590400" cy="20415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" name="Google Shape;15;p43"/>
          <p:cNvSpPr txBox="1"/>
          <p:nvPr>
            <p:ph idx="1" type="subTitle"/>
          </p:nvPr>
        </p:nvSpPr>
        <p:spPr>
          <a:xfrm>
            <a:off x="713213" y="3090888"/>
            <a:ext cx="4516800" cy="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2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52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28" name="Google Shape;128;p52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2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2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52"/>
          <p:cNvSpPr txBox="1"/>
          <p:nvPr>
            <p:ph type="title"/>
          </p:nvPr>
        </p:nvSpPr>
        <p:spPr>
          <a:xfrm>
            <a:off x="5259248" y="1977207"/>
            <a:ext cx="2860200" cy="7689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52"/>
          <p:cNvSpPr txBox="1"/>
          <p:nvPr>
            <p:ph idx="1" type="subTitle"/>
          </p:nvPr>
        </p:nvSpPr>
        <p:spPr>
          <a:xfrm>
            <a:off x="5259248" y="2688818"/>
            <a:ext cx="28602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3" name="Google Shape;133;p52"/>
          <p:cNvSpPr txBox="1"/>
          <p:nvPr>
            <p:ph idx="2" type="title"/>
          </p:nvPr>
        </p:nvSpPr>
        <p:spPr>
          <a:xfrm>
            <a:off x="5259248" y="592000"/>
            <a:ext cx="2860200" cy="7689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52"/>
          <p:cNvSpPr txBox="1"/>
          <p:nvPr>
            <p:ph idx="3" type="subTitle"/>
          </p:nvPr>
        </p:nvSpPr>
        <p:spPr>
          <a:xfrm>
            <a:off x="5259258" y="1305260"/>
            <a:ext cx="2860200" cy="3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5" name="Google Shape;135;p52"/>
          <p:cNvSpPr txBox="1"/>
          <p:nvPr>
            <p:ph idx="4" type="title"/>
          </p:nvPr>
        </p:nvSpPr>
        <p:spPr>
          <a:xfrm>
            <a:off x="5259248" y="3362413"/>
            <a:ext cx="2860200" cy="7689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52"/>
          <p:cNvSpPr txBox="1"/>
          <p:nvPr>
            <p:ph idx="5" type="subTitle"/>
          </p:nvPr>
        </p:nvSpPr>
        <p:spPr>
          <a:xfrm>
            <a:off x="5259248" y="4075676"/>
            <a:ext cx="28602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3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53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40" name="Google Shape;140;p53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3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3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53"/>
          <p:cNvSpPr txBox="1"/>
          <p:nvPr>
            <p:ph hasCustomPrompt="1" type="title"/>
          </p:nvPr>
        </p:nvSpPr>
        <p:spPr>
          <a:xfrm>
            <a:off x="2467047" y="1558563"/>
            <a:ext cx="4209900" cy="10218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4" name="Google Shape;144;p53"/>
          <p:cNvSpPr txBox="1"/>
          <p:nvPr>
            <p:ph idx="1" type="subTitle"/>
          </p:nvPr>
        </p:nvSpPr>
        <p:spPr>
          <a:xfrm>
            <a:off x="2467047" y="3158647"/>
            <a:ext cx="4209900" cy="42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54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54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48" name="Google Shape;148;p54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4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54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5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55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56" name="Google Shape;156;p55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5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5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55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5"/>
          <p:cNvSpPr txBox="1"/>
          <p:nvPr>
            <p:ph type="title"/>
          </p:nvPr>
        </p:nvSpPr>
        <p:spPr>
          <a:xfrm>
            <a:off x="4551850" y="814125"/>
            <a:ext cx="3012300" cy="13395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1" name="Google Shape;161;p55"/>
          <p:cNvSpPr txBox="1"/>
          <p:nvPr>
            <p:ph idx="1" type="subTitle"/>
          </p:nvPr>
        </p:nvSpPr>
        <p:spPr>
          <a:xfrm>
            <a:off x="3884050" y="2266275"/>
            <a:ext cx="43479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6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56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65" name="Google Shape;165;p56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6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6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56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6"/>
          <p:cNvSpPr txBox="1"/>
          <p:nvPr>
            <p:ph type="title"/>
          </p:nvPr>
        </p:nvSpPr>
        <p:spPr>
          <a:xfrm>
            <a:off x="5087050" y="725639"/>
            <a:ext cx="3012300" cy="659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56"/>
          <p:cNvSpPr txBox="1"/>
          <p:nvPr>
            <p:ph idx="1" type="subTitle"/>
          </p:nvPr>
        </p:nvSpPr>
        <p:spPr>
          <a:xfrm>
            <a:off x="5087050" y="1571700"/>
            <a:ext cx="3012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57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57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74" name="Google Shape;174;p57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7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7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57"/>
          <p:cNvSpPr txBox="1"/>
          <p:nvPr>
            <p:ph type="title"/>
          </p:nvPr>
        </p:nvSpPr>
        <p:spPr>
          <a:xfrm>
            <a:off x="805675" y="388600"/>
            <a:ext cx="3926400" cy="11124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57"/>
          <p:cNvSpPr txBox="1"/>
          <p:nvPr>
            <p:ph idx="1" type="subTitle"/>
          </p:nvPr>
        </p:nvSpPr>
        <p:spPr>
          <a:xfrm>
            <a:off x="805675" y="1826175"/>
            <a:ext cx="3926400" cy="185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57"/>
          <p:cNvSpPr txBox="1"/>
          <p:nvPr/>
        </p:nvSpPr>
        <p:spPr>
          <a:xfrm>
            <a:off x="805675" y="3764350"/>
            <a:ext cx="4213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CREDITS: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58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58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83" name="Google Shape;183;p58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8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8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58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8" name="Google Shape;188;p58"/>
          <p:cNvSpPr txBox="1"/>
          <p:nvPr>
            <p:ph idx="1" type="body"/>
          </p:nvPr>
        </p:nvSpPr>
        <p:spPr>
          <a:xfrm>
            <a:off x="720000" y="1276338"/>
            <a:ext cx="77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89" name="Google Shape;189;p58"/>
          <p:cNvSpPr txBox="1"/>
          <p:nvPr>
            <p:ph idx="2" type="subTitle"/>
          </p:nvPr>
        </p:nvSpPr>
        <p:spPr>
          <a:xfrm>
            <a:off x="720000" y="1731575"/>
            <a:ext cx="35952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59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59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93" name="Google Shape;193;p59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9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9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59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8" name="Google Shape;198;p59"/>
          <p:cNvSpPr txBox="1"/>
          <p:nvPr>
            <p:ph idx="1" type="body"/>
          </p:nvPr>
        </p:nvSpPr>
        <p:spPr>
          <a:xfrm>
            <a:off x="720000" y="1276338"/>
            <a:ext cx="77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9" name="Google Shape;199;p59"/>
          <p:cNvSpPr txBox="1"/>
          <p:nvPr>
            <p:ph idx="2" type="subTitle"/>
          </p:nvPr>
        </p:nvSpPr>
        <p:spPr>
          <a:xfrm>
            <a:off x="720000" y="1731575"/>
            <a:ext cx="3595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0" name="Google Shape;200;p59"/>
          <p:cNvSpPr txBox="1"/>
          <p:nvPr>
            <p:ph idx="3" type="subTitle"/>
          </p:nvPr>
        </p:nvSpPr>
        <p:spPr>
          <a:xfrm>
            <a:off x="4828801" y="1731575"/>
            <a:ext cx="3595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63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63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204" name="Google Shape;204;p63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3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3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63"/>
          <p:cNvSpPr txBox="1"/>
          <p:nvPr>
            <p:ph type="title"/>
          </p:nvPr>
        </p:nvSpPr>
        <p:spPr>
          <a:xfrm>
            <a:off x="1375956" y="1810950"/>
            <a:ext cx="6392100" cy="15216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64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64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211" name="Google Shape;211;p64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4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4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64"/>
          <p:cNvSpPr txBox="1"/>
          <p:nvPr>
            <p:ph type="title"/>
          </p:nvPr>
        </p:nvSpPr>
        <p:spPr>
          <a:xfrm>
            <a:off x="1424406" y="1253575"/>
            <a:ext cx="6295200" cy="15891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5" name="Google Shape;215;p64"/>
          <p:cNvSpPr txBox="1"/>
          <p:nvPr>
            <p:ph idx="1" type="subTitle"/>
          </p:nvPr>
        </p:nvSpPr>
        <p:spPr>
          <a:xfrm>
            <a:off x="1424406" y="3218825"/>
            <a:ext cx="6295200" cy="67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4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44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9" name="Google Shape;19;p44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4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4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44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720000" y="1200138"/>
            <a:ext cx="77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5"/>
          <p:cNvSpPr/>
          <p:nvPr>
            <p:ph idx="2" type="pic"/>
          </p:nvPr>
        </p:nvSpPr>
        <p:spPr>
          <a:xfrm>
            <a:off x="-150" y="10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8" name="Google Shape;218;p65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0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65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220" name="Google Shape;220;p65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5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5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65"/>
          <p:cNvSpPr txBox="1"/>
          <p:nvPr>
            <p:ph type="title"/>
          </p:nvPr>
        </p:nvSpPr>
        <p:spPr>
          <a:xfrm>
            <a:off x="720000" y="3862375"/>
            <a:ext cx="7710900" cy="7248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67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67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228" name="Google Shape;228;p67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7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7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68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68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234" name="Google Shape;234;p68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8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8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68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5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45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28" name="Google Shape;28;p45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5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5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5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5"/>
          <p:cNvSpPr txBox="1"/>
          <p:nvPr>
            <p:ph type="title"/>
          </p:nvPr>
        </p:nvSpPr>
        <p:spPr>
          <a:xfrm>
            <a:off x="1229742" y="663216"/>
            <a:ext cx="3453900" cy="13395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" type="subTitle"/>
          </p:nvPr>
        </p:nvSpPr>
        <p:spPr>
          <a:xfrm>
            <a:off x="782675" y="2115375"/>
            <a:ext cx="4347900" cy="2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4" name="Google Shape;34;p45"/>
          <p:cNvSpPr/>
          <p:nvPr>
            <p:ph idx="2" type="pic"/>
          </p:nvPr>
        </p:nvSpPr>
        <p:spPr>
          <a:xfrm>
            <a:off x="5273275" y="633000"/>
            <a:ext cx="3157500" cy="3877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6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6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38" name="Google Shape;38;p46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6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6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46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2" type="title"/>
          </p:nvPr>
        </p:nvSpPr>
        <p:spPr>
          <a:xfrm>
            <a:off x="870450" y="1574400"/>
            <a:ext cx="640500" cy="63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6"/>
          <p:cNvSpPr txBox="1"/>
          <p:nvPr>
            <p:ph idx="1" type="subTitle"/>
          </p:nvPr>
        </p:nvSpPr>
        <p:spPr>
          <a:xfrm>
            <a:off x="1597900" y="1703950"/>
            <a:ext cx="2560200" cy="4581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" name="Google Shape;45;p46"/>
          <p:cNvSpPr txBox="1"/>
          <p:nvPr>
            <p:ph idx="3" type="title"/>
          </p:nvPr>
        </p:nvSpPr>
        <p:spPr>
          <a:xfrm>
            <a:off x="1169125" y="2558713"/>
            <a:ext cx="640500" cy="63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46"/>
          <p:cNvSpPr txBox="1"/>
          <p:nvPr>
            <p:ph idx="4" type="subTitle"/>
          </p:nvPr>
        </p:nvSpPr>
        <p:spPr>
          <a:xfrm>
            <a:off x="1896575" y="2688263"/>
            <a:ext cx="2560200" cy="4581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46"/>
          <p:cNvSpPr txBox="1"/>
          <p:nvPr>
            <p:ph idx="5" type="title"/>
          </p:nvPr>
        </p:nvSpPr>
        <p:spPr>
          <a:xfrm>
            <a:off x="1467800" y="3543025"/>
            <a:ext cx="640500" cy="63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" name="Google Shape;48;p46"/>
          <p:cNvSpPr txBox="1"/>
          <p:nvPr>
            <p:ph idx="6" type="subTitle"/>
          </p:nvPr>
        </p:nvSpPr>
        <p:spPr>
          <a:xfrm>
            <a:off x="2195250" y="3672575"/>
            <a:ext cx="2560200" cy="4581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" name="Google Shape;49;p46"/>
          <p:cNvSpPr txBox="1"/>
          <p:nvPr>
            <p:ph idx="7" type="title"/>
          </p:nvPr>
        </p:nvSpPr>
        <p:spPr>
          <a:xfrm>
            <a:off x="4456775" y="1574400"/>
            <a:ext cx="640500" cy="63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46"/>
          <p:cNvSpPr txBox="1"/>
          <p:nvPr>
            <p:ph idx="8" type="subTitle"/>
          </p:nvPr>
        </p:nvSpPr>
        <p:spPr>
          <a:xfrm>
            <a:off x="5184225" y="1703950"/>
            <a:ext cx="2560200" cy="4581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46"/>
          <p:cNvSpPr txBox="1"/>
          <p:nvPr>
            <p:ph idx="9" type="title"/>
          </p:nvPr>
        </p:nvSpPr>
        <p:spPr>
          <a:xfrm>
            <a:off x="4721325" y="2558713"/>
            <a:ext cx="640500" cy="63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46"/>
          <p:cNvSpPr txBox="1"/>
          <p:nvPr>
            <p:ph idx="13" type="subTitle"/>
          </p:nvPr>
        </p:nvSpPr>
        <p:spPr>
          <a:xfrm>
            <a:off x="5448787" y="2688275"/>
            <a:ext cx="2564700" cy="4581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  <p:sp>
        <p:nvSpPr>
          <p:cNvPr id="53" name="Google Shape;53;p46"/>
          <p:cNvSpPr txBox="1"/>
          <p:nvPr>
            <p:ph idx="14" type="title"/>
          </p:nvPr>
        </p:nvSpPr>
        <p:spPr>
          <a:xfrm>
            <a:off x="4985875" y="3543025"/>
            <a:ext cx="640500" cy="63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6"/>
          <p:cNvSpPr txBox="1"/>
          <p:nvPr>
            <p:ph idx="15" type="subTitle"/>
          </p:nvPr>
        </p:nvSpPr>
        <p:spPr>
          <a:xfrm>
            <a:off x="5713325" y="3672575"/>
            <a:ext cx="2560200" cy="4581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47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47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58" name="Google Shape;58;p47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7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7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47"/>
          <p:cNvSpPr txBox="1"/>
          <p:nvPr>
            <p:ph type="title"/>
          </p:nvPr>
        </p:nvSpPr>
        <p:spPr>
          <a:xfrm>
            <a:off x="4727575" y="2361388"/>
            <a:ext cx="3703200" cy="15192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47"/>
          <p:cNvSpPr txBox="1"/>
          <p:nvPr>
            <p:ph idx="2" type="title"/>
          </p:nvPr>
        </p:nvSpPr>
        <p:spPr>
          <a:xfrm>
            <a:off x="4727575" y="1023988"/>
            <a:ext cx="1123500" cy="1126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48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48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66" name="Google Shape;66;p48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8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8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8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" type="subTitle"/>
          </p:nvPr>
        </p:nvSpPr>
        <p:spPr>
          <a:xfrm>
            <a:off x="1112188" y="2489675"/>
            <a:ext cx="33144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2" type="subTitle"/>
          </p:nvPr>
        </p:nvSpPr>
        <p:spPr>
          <a:xfrm>
            <a:off x="1112187" y="1844425"/>
            <a:ext cx="3314400" cy="6528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48"/>
          <p:cNvSpPr txBox="1"/>
          <p:nvPr>
            <p:ph idx="3" type="subTitle"/>
          </p:nvPr>
        </p:nvSpPr>
        <p:spPr>
          <a:xfrm>
            <a:off x="4717413" y="2489675"/>
            <a:ext cx="33144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4" type="subTitle"/>
          </p:nvPr>
        </p:nvSpPr>
        <p:spPr>
          <a:xfrm>
            <a:off x="4717412" y="1844425"/>
            <a:ext cx="3314400" cy="6528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9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49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78" name="Google Shape;78;p49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9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9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9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" type="subTitle"/>
          </p:nvPr>
        </p:nvSpPr>
        <p:spPr>
          <a:xfrm>
            <a:off x="4196663" y="1213997"/>
            <a:ext cx="38676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2" type="subTitle"/>
          </p:nvPr>
        </p:nvSpPr>
        <p:spPr>
          <a:xfrm>
            <a:off x="1079749" y="1422650"/>
            <a:ext cx="2841300" cy="6528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  <p:sp>
        <p:nvSpPr>
          <p:cNvPr id="85" name="Google Shape;85;p49"/>
          <p:cNvSpPr txBox="1"/>
          <p:nvPr>
            <p:ph idx="3" type="subTitle"/>
          </p:nvPr>
        </p:nvSpPr>
        <p:spPr>
          <a:xfrm>
            <a:off x="4196663" y="2341664"/>
            <a:ext cx="38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49"/>
          <p:cNvSpPr txBox="1"/>
          <p:nvPr>
            <p:ph idx="4" type="subTitle"/>
          </p:nvPr>
        </p:nvSpPr>
        <p:spPr>
          <a:xfrm>
            <a:off x="1079749" y="2550089"/>
            <a:ext cx="2840400" cy="6528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  <p:sp>
        <p:nvSpPr>
          <p:cNvPr id="87" name="Google Shape;87;p49"/>
          <p:cNvSpPr txBox="1"/>
          <p:nvPr>
            <p:ph idx="5" type="subTitle"/>
          </p:nvPr>
        </p:nvSpPr>
        <p:spPr>
          <a:xfrm>
            <a:off x="4196663" y="3469031"/>
            <a:ext cx="38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6" type="subTitle"/>
          </p:nvPr>
        </p:nvSpPr>
        <p:spPr>
          <a:xfrm>
            <a:off x="1079749" y="3677527"/>
            <a:ext cx="2841300" cy="6528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0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50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92" name="Google Shape;92;p50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0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0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0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7" name="Google Shape;97;p50"/>
          <p:cNvSpPr txBox="1"/>
          <p:nvPr>
            <p:ph idx="1" type="subTitle"/>
          </p:nvPr>
        </p:nvSpPr>
        <p:spPr>
          <a:xfrm>
            <a:off x="658663" y="1836489"/>
            <a:ext cx="38799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idx="2" type="subTitle"/>
          </p:nvPr>
        </p:nvSpPr>
        <p:spPr>
          <a:xfrm>
            <a:off x="658663" y="1195250"/>
            <a:ext cx="3881700" cy="6528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  <p:sp>
        <p:nvSpPr>
          <p:cNvPr id="99" name="Google Shape;99;p50"/>
          <p:cNvSpPr txBox="1"/>
          <p:nvPr>
            <p:ph idx="3" type="subTitle"/>
          </p:nvPr>
        </p:nvSpPr>
        <p:spPr>
          <a:xfrm>
            <a:off x="658663" y="3455030"/>
            <a:ext cx="38817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50"/>
          <p:cNvSpPr txBox="1"/>
          <p:nvPr>
            <p:ph idx="4" type="subTitle"/>
          </p:nvPr>
        </p:nvSpPr>
        <p:spPr>
          <a:xfrm>
            <a:off x="658663" y="2814546"/>
            <a:ext cx="3881700" cy="6528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  <p:sp>
        <p:nvSpPr>
          <p:cNvPr id="101" name="Google Shape;101;p50"/>
          <p:cNvSpPr txBox="1"/>
          <p:nvPr>
            <p:ph idx="5" type="subTitle"/>
          </p:nvPr>
        </p:nvSpPr>
        <p:spPr>
          <a:xfrm>
            <a:off x="4599138" y="1836489"/>
            <a:ext cx="38847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50"/>
          <p:cNvSpPr txBox="1"/>
          <p:nvPr>
            <p:ph idx="6" type="subTitle"/>
          </p:nvPr>
        </p:nvSpPr>
        <p:spPr>
          <a:xfrm>
            <a:off x="4599138" y="1195250"/>
            <a:ext cx="3886200" cy="6528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  <p:sp>
        <p:nvSpPr>
          <p:cNvPr id="103" name="Google Shape;103;p50"/>
          <p:cNvSpPr txBox="1"/>
          <p:nvPr>
            <p:ph idx="7" type="subTitle"/>
          </p:nvPr>
        </p:nvSpPr>
        <p:spPr>
          <a:xfrm>
            <a:off x="4599138" y="3455029"/>
            <a:ext cx="38862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8" type="subTitle"/>
          </p:nvPr>
        </p:nvSpPr>
        <p:spPr>
          <a:xfrm>
            <a:off x="4599138" y="2814545"/>
            <a:ext cx="3886200" cy="6528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1"/>
          <p:cNvPicPr preferRelativeResize="0"/>
          <p:nvPr/>
        </p:nvPicPr>
        <p:blipFill rotWithShape="1">
          <a:blip r:embed="rId2">
            <a:alphaModFix/>
          </a:blip>
          <a:srcRect b="2015" l="0" r="0" t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51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08" name="Google Shape;108;p51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1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1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51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fmla="val 3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3" name="Google Shape;113;p51"/>
          <p:cNvSpPr txBox="1"/>
          <p:nvPr>
            <p:ph idx="1" type="subTitle"/>
          </p:nvPr>
        </p:nvSpPr>
        <p:spPr>
          <a:xfrm>
            <a:off x="847972" y="1643729"/>
            <a:ext cx="23688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51"/>
          <p:cNvSpPr txBox="1"/>
          <p:nvPr>
            <p:ph idx="2" type="subTitle"/>
          </p:nvPr>
        </p:nvSpPr>
        <p:spPr>
          <a:xfrm>
            <a:off x="847100" y="1132100"/>
            <a:ext cx="2369700" cy="5232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  <p:sp>
        <p:nvSpPr>
          <p:cNvPr id="115" name="Google Shape;115;p51"/>
          <p:cNvSpPr txBox="1"/>
          <p:nvPr>
            <p:ph idx="3" type="subTitle"/>
          </p:nvPr>
        </p:nvSpPr>
        <p:spPr>
          <a:xfrm>
            <a:off x="3387469" y="1643731"/>
            <a:ext cx="23673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1"/>
          <p:cNvSpPr txBox="1"/>
          <p:nvPr>
            <p:ph idx="4" type="subTitle"/>
          </p:nvPr>
        </p:nvSpPr>
        <p:spPr>
          <a:xfrm>
            <a:off x="3387467" y="1132100"/>
            <a:ext cx="2368200" cy="5232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  <p:sp>
        <p:nvSpPr>
          <p:cNvPr id="117" name="Google Shape;117;p51"/>
          <p:cNvSpPr txBox="1"/>
          <p:nvPr>
            <p:ph idx="5" type="subTitle"/>
          </p:nvPr>
        </p:nvSpPr>
        <p:spPr>
          <a:xfrm>
            <a:off x="5928705" y="1643731"/>
            <a:ext cx="23673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51"/>
          <p:cNvSpPr txBox="1"/>
          <p:nvPr>
            <p:ph idx="6" type="subTitle"/>
          </p:nvPr>
        </p:nvSpPr>
        <p:spPr>
          <a:xfrm>
            <a:off x="5928701" y="1132100"/>
            <a:ext cx="2368200" cy="5232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  <p:sp>
        <p:nvSpPr>
          <p:cNvPr id="119" name="Google Shape;119;p51"/>
          <p:cNvSpPr txBox="1"/>
          <p:nvPr>
            <p:ph idx="7" type="subTitle"/>
          </p:nvPr>
        </p:nvSpPr>
        <p:spPr>
          <a:xfrm>
            <a:off x="851775" y="3511075"/>
            <a:ext cx="2364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51"/>
          <p:cNvSpPr txBox="1"/>
          <p:nvPr>
            <p:ph idx="8" type="subTitle"/>
          </p:nvPr>
        </p:nvSpPr>
        <p:spPr>
          <a:xfrm>
            <a:off x="850875" y="2999475"/>
            <a:ext cx="2365800" cy="5232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  <p:sp>
        <p:nvSpPr>
          <p:cNvPr id="121" name="Google Shape;121;p51"/>
          <p:cNvSpPr txBox="1"/>
          <p:nvPr>
            <p:ph idx="9" type="subTitle"/>
          </p:nvPr>
        </p:nvSpPr>
        <p:spPr>
          <a:xfrm>
            <a:off x="3390218" y="3511084"/>
            <a:ext cx="2362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51"/>
          <p:cNvSpPr txBox="1"/>
          <p:nvPr>
            <p:ph idx="13" type="subTitle"/>
          </p:nvPr>
        </p:nvSpPr>
        <p:spPr>
          <a:xfrm>
            <a:off x="3387465" y="2999480"/>
            <a:ext cx="2363700" cy="5232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  <p:sp>
        <p:nvSpPr>
          <p:cNvPr id="123" name="Google Shape;123;p51"/>
          <p:cNvSpPr txBox="1"/>
          <p:nvPr>
            <p:ph idx="14" type="subTitle"/>
          </p:nvPr>
        </p:nvSpPr>
        <p:spPr>
          <a:xfrm>
            <a:off x="5928706" y="3511084"/>
            <a:ext cx="2362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51"/>
          <p:cNvSpPr txBox="1"/>
          <p:nvPr>
            <p:ph idx="15" type="subTitle"/>
          </p:nvPr>
        </p:nvSpPr>
        <p:spPr>
          <a:xfrm>
            <a:off x="5928700" y="2999480"/>
            <a:ext cx="2363700" cy="5232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b="1" sz="2500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bster Two"/>
              <a:buNone/>
              <a:defRPr b="1" i="0" sz="3500" u="none" cap="none" strike="noStrik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b="1" i="0" sz="3600" u="none" cap="none" strike="noStrik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b="1" i="0" sz="3600" u="none" cap="none" strike="noStrik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b="1" i="0" sz="3600" u="none" cap="none" strike="noStrik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b="1" i="0" sz="3600" u="none" cap="none" strike="noStrik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b="1" i="0" sz="3600" u="none" cap="none" strike="noStrik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b="1" i="0" sz="3600" u="none" cap="none" strike="noStrik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b="1" i="0" sz="3600" u="none" cap="none" strike="noStrik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b="1" i="0" sz="3600" u="none" cap="none" strike="noStrik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●"/>
              <a:defRPr b="0" i="0" sz="12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b="0" i="0" sz="12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b="0" i="0" sz="12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●"/>
              <a:defRPr b="0" i="0" sz="12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b="0" i="0" sz="12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b="0" i="0" sz="12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●"/>
              <a:defRPr b="0" i="0" sz="12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b="0" i="0" sz="12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b="0" i="0" sz="1200" u="none" cap="none" strike="noStrik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 txBox="1"/>
          <p:nvPr>
            <p:ph type="ctrTitle"/>
          </p:nvPr>
        </p:nvSpPr>
        <p:spPr>
          <a:xfrm>
            <a:off x="713228" y="1137025"/>
            <a:ext cx="8075100" cy="20415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ts val="5200"/>
              <a:buNone/>
            </a:pPr>
            <a:r>
              <a:rPr b="0" lang="en">
                <a:latin typeface="Lobster"/>
                <a:ea typeface="Lobster"/>
                <a:cs typeface="Lobster"/>
                <a:sym typeface="Lobster"/>
              </a:rPr>
              <a:t>Xây dựng kho dữ liệu cho Công ty bán xe ô tô</a:t>
            </a:r>
            <a:endParaRPr b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43" name="Google Shape;243;p1"/>
          <p:cNvSpPr txBox="1"/>
          <p:nvPr>
            <p:ph idx="1" type="subTitle"/>
          </p:nvPr>
        </p:nvSpPr>
        <p:spPr>
          <a:xfrm>
            <a:off x="713225" y="3395726"/>
            <a:ext cx="4516800" cy="13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Lobster"/>
                <a:ea typeface="Lobster"/>
                <a:cs typeface="Lobster"/>
                <a:sym typeface="Lobster"/>
              </a:rPr>
              <a:t>Thành viên: Hoàng Long</a:t>
            </a:r>
            <a:endParaRPr sz="14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Lobster"/>
                <a:ea typeface="Lobster"/>
                <a:cs typeface="Lobster"/>
                <a:sym typeface="Lobster"/>
              </a:rPr>
              <a:t>                     Trần Thị Mỹ Linh</a:t>
            </a:r>
            <a:endParaRPr sz="14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Lobster"/>
                <a:ea typeface="Lobster"/>
                <a:cs typeface="Lobster"/>
                <a:sym typeface="Lobster"/>
              </a:rPr>
              <a:t>                     </a:t>
            </a:r>
            <a:r>
              <a:rPr lang="en" sz="1400">
                <a:latin typeface="Lobster"/>
                <a:ea typeface="Lobster"/>
                <a:cs typeface="Lobster"/>
                <a:sym typeface="Lobster"/>
              </a:rPr>
              <a:t>Thái Văn Phước</a:t>
            </a:r>
            <a:endParaRPr sz="14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Lobster"/>
                <a:ea typeface="Lobster"/>
                <a:cs typeface="Lobster"/>
                <a:sym typeface="Lobster"/>
              </a:rPr>
              <a:t>                     Nguyễn Thị Thu Hương</a:t>
            </a:r>
            <a:endParaRPr sz="14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200"/>
              <a:buNone/>
            </a:pPr>
            <a:r>
              <a:rPr lang="en" sz="1400">
                <a:latin typeface="Lobster"/>
                <a:ea typeface="Lobster"/>
                <a:cs typeface="Lobster"/>
                <a:sym typeface="Lobster"/>
              </a:rPr>
              <a:t>Giảng viên hướng dẫn: T.S Trần Văn Đại</a:t>
            </a:r>
            <a:endParaRPr sz="14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244" name="Google Shape;244;p1"/>
          <p:cNvGrpSpPr/>
          <p:nvPr/>
        </p:nvGrpSpPr>
        <p:grpSpPr>
          <a:xfrm>
            <a:off x="4986773" y="3431108"/>
            <a:ext cx="3443996" cy="1172949"/>
            <a:chOff x="-4657699" y="2046712"/>
            <a:chExt cx="4360041" cy="1484933"/>
          </a:xfrm>
        </p:grpSpPr>
        <p:sp>
          <p:nvSpPr>
            <p:cNvPr id="245" name="Google Shape;245;p1"/>
            <p:cNvSpPr/>
            <p:nvPr/>
          </p:nvSpPr>
          <p:spPr>
            <a:xfrm>
              <a:off x="-4657699" y="2046712"/>
              <a:ext cx="4360041" cy="1484933"/>
            </a:xfrm>
            <a:custGeom>
              <a:rect b="b" l="l" r="r" t="t"/>
              <a:pathLst>
                <a:path extrusionOk="0" h="41835" w="122844">
                  <a:moveTo>
                    <a:pt x="79791" y="0"/>
                  </a:moveTo>
                  <a:cubicBezTo>
                    <a:pt x="77985" y="0"/>
                    <a:pt x="76154" y="159"/>
                    <a:pt x="74389" y="253"/>
                  </a:cubicBezTo>
                  <a:cubicBezTo>
                    <a:pt x="71522" y="561"/>
                    <a:pt x="68690" y="697"/>
                    <a:pt x="65994" y="970"/>
                  </a:cubicBezTo>
                  <a:cubicBezTo>
                    <a:pt x="63435" y="1243"/>
                    <a:pt x="60876" y="1550"/>
                    <a:pt x="58453" y="1960"/>
                  </a:cubicBezTo>
                  <a:cubicBezTo>
                    <a:pt x="57327" y="2267"/>
                    <a:pt x="56303" y="2676"/>
                    <a:pt x="55314" y="3120"/>
                  </a:cubicBezTo>
                  <a:cubicBezTo>
                    <a:pt x="55041" y="3256"/>
                    <a:pt x="54324" y="3666"/>
                    <a:pt x="54051" y="3973"/>
                  </a:cubicBezTo>
                  <a:lnTo>
                    <a:pt x="53915" y="4109"/>
                  </a:lnTo>
                  <a:cubicBezTo>
                    <a:pt x="53744" y="4246"/>
                    <a:pt x="53744" y="4382"/>
                    <a:pt x="53744" y="4519"/>
                  </a:cubicBezTo>
                  <a:lnTo>
                    <a:pt x="53744" y="4655"/>
                  </a:lnTo>
                  <a:cubicBezTo>
                    <a:pt x="53062" y="6942"/>
                    <a:pt x="52755" y="9637"/>
                    <a:pt x="51765" y="11787"/>
                  </a:cubicBezTo>
                  <a:cubicBezTo>
                    <a:pt x="51492" y="11924"/>
                    <a:pt x="51356" y="11924"/>
                    <a:pt x="51048" y="11924"/>
                  </a:cubicBezTo>
                  <a:lnTo>
                    <a:pt x="50639" y="11924"/>
                  </a:lnTo>
                  <a:lnTo>
                    <a:pt x="46783" y="12333"/>
                  </a:lnTo>
                  <a:cubicBezTo>
                    <a:pt x="45213" y="12504"/>
                    <a:pt x="43678" y="12504"/>
                    <a:pt x="42108" y="12640"/>
                  </a:cubicBezTo>
                  <a:cubicBezTo>
                    <a:pt x="40675" y="12708"/>
                    <a:pt x="39250" y="12708"/>
                    <a:pt x="37830" y="12708"/>
                  </a:cubicBezTo>
                  <a:cubicBezTo>
                    <a:pt x="36410" y="12708"/>
                    <a:pt x="34994" y="12708"/>
                    <a:pt x="33577" y="12777"/>
                  </a:cubicBezTo>
                  <a:cubicBezTo>
                    <a:pt x="30575" y="13050"/>
                    <a:pt x="27469" y="12913"/>
                    <a:pt x="24467" y="13050"/>
                  </a:cubicBezTo>
                  <a:lnTo>
                    <a:pt x="19792" y="13050"/>
                  </a:lnTo>
                  <a:cubicBezTo>
                    <a:pt x="18359" y="13050"/>
                    <a:pt x="16925" y="13050"/>
                    <a:pt x="15526" y="13186"/>
                  </a:cubicBezTo>
                  <a:cubicBezTo>
                    <a:pt x="15526" y="13050"/>
                    <a:pt x="15356" y="12777"/>
                    <a:pt x="15219" y="12777"/>
                  </a:cubicBezTo>
                  <a:lnTo>
                    <a:pt x="13377" y="12777"/>
                  </a:lnTo>
                  <a:cubicBezTo>
                    <a:pt x="12797" y="12777"/>
                    <a:pt x="12387" y="12777"/>
                    <a:pt x="11807" y="12913"/>
                  </a:cubicBezTo>
                  <a:cubicBezTo>
                    <a:pt x="11670" y="13050"/>
                    <a:pt x="11670" y="13186"/>
                    <a:pt x="11670" y="13493"/>
                  </a:cubicBezTo>
                  <a:cubicBezTo>
                    <a:pt x="11534" y="13903"/>
                    <a:pt x="11534" y="14346"/>
                    <a:pt x="11397" y="14756"/>
                  </a:cubicBezTo>
                  <a:cubicBezTo>
                    <a:pt x="10954" y="14619"/>
                    <a:pt x="10544" y="14483"/>
                    <a:pt x="10101" y="14483"/>
                  </a:cubicBezTo>
                  <a:cubicBezTo>
                    <a:pt x="9384" y="14619"/>
                    <a:pt x="8975" y="14892"/>
                    <a:pt x="8838" y="15472"/>
                  </a:cubicBezTo>
                  <a:cubicBezTo>
                    <a:pt x="8531" y="15916"/>
                    <a:pt x="8122" y="17042"/>
                    <a:pt x="8395" y="17622"/>
                  </a:cubicBezTo>
                  <a:cubicBezTo>
                    <a:pt x="6689" y="18305"/>
                    <a:pt x="5289" y="19158"/>
                    <a:pt x="3993" y="20454"/>
                  </a:cubicBezTo>
                  <a:cubicBezTo>
                    <a:pt x="3276" y="21034"/>
                    <a:pt x="2730" y="21717"/>
                    <a:pt x="2287" y="22434"/>
                  </a:cubicBezTo>
                  <a:cubicBezTo>
                    <a:pt x="2129" y="22355"/>
                    <a:pt x="1824" y="22276"/>
                    <a:pt x="1541" y="22276"/>
                  </a:cubicBezTo>
                  <a:cubicBezTo>
                    <a:pt x="1334" y="22276"/>
                    <a:pt x="1139" y="22318"/>
                    <a:pt x="1024" y="22434"/>
                  </a:cubicBezTo>
                  <a:cubicBezTo>
                    <a:pt x="308" y="22877"/>
                    <a:pt x="171" y="23730"/>
                    <a:pt x="171" y="24447"/>
                  </a:cubicBezTo>
                  <a:cubicBezTo>
                    <a:pt x="0" y="25129"/>
                    <a:pt x="171" y="26835"/>
                    <a:pt x="1024" y="27006"/>
                  </a:cubicBezTo>
                  <a:cubicBezTo>
                    <a:pt x="1024" y="27996"/>
                    <a:pt x="1297" y="29122"/>
                    <a:pt x="1877" y="30111"/>
                  </a:cubicBezTo>
                  <a:cubicBezTo>
                    <a:pt x="2287" y="30828"/>
                    <a:pt x="2867" y="31101"/>
                    <a:pt x="3583" y="31271"/>
                  </a:cubicBezTo>
                  <a:cubicBezTo>
                    <a:pt x="3413" y="32807"/>
                    <a:pt x="3720" y="34377"/>
                    <a:pt x="4266" y="35946"/>
                  </a:cubicBezTo>
                  <a:cubicBezTo>
                    <a:pt x="5289" y="38096"/>
                    <a:pt x="7132" y="39802"/>
                    <a:pt x="9111" y="40792"/>
                  </a:cubicBezTo>
                  <a:cubicBezTo>
                    <a:pt x="10539" y="41500"/>
                    <a:pt x="12042" y="41834"/>
                    <a:pt x="13523" y="41834"/>
                  </a:cubicBezTo>
                  <a:cubicBezTo>
                    <a:pt x="16749" y="41834"/>
                    <a:pt x="19873" y="40252"/>
                    <a:pt x="21907" y="37516"/>
                  </a:cubicBezTo>
                  <a:cubicBezTo>
                    <a:pt x="22487" y="36799"/>
                    <a:pt x="23033" y="35946"/>
                    <a:pt x="23341" y="34957"/>
                  </a:cubicBezTo>
                  <a:cubicBezTo>
                    <a:pt x="23764" y="34929"/>
                    <a:pt x="24188" y="34918"/>
                    <a:pt x="24615" y="34918"/>
                  </a:cubicBezTo>
                  <a:cubicBezTo>
                    <a:pt x="26320" y="34918"/>
                    <a:pt x="28056" y="35093"/>
                    <a:pt x="29858" y="35093"/>
                  </a:cubicBezTo>
                  <a:cubicBezTo>
                    <a:pt x="32281" y="35093"/>
                    <a:pt x="34704" y="35230"/>
                    <a:pt x="37263" y="35366"/>
                  </a:cubicBezTo>
                  <a:cubicBezTo>
                    <a:pt x="38559" y="35537"/>
                    <a:pt x="39822" y="35537"/>
                    <a:pt x="41119" y="35673"/>
                  </a:cubicBezTo>
                  <a:cubicBezTo>
                    <a:pt x="42245" y="35810"/>
                    <a:pt x="43371" y="35810"/>
                    <a:pt x="44531" y="35810"/>
                  </a:cubicBezTo>
                  <a:cubicBezTo>
                    <a:pt x="45794" y="35810"/>
                    <a:pt x="47090" y="35946"/>
                    <a:pt x="48353" y="35946"/>
                  </a:cubicBezTo>
                  <a:cubicBezTo>
                    <a:pt x="48683" y="35992"/>
                    <a:pt x="49012" y="36007"/>
                    <a:pt x="49344" y="36007"/>
                  </a:cubicBezTo>
                  <a:cubicBezTo>
                    <a:pt x="50006" y="36007"/>
                    <a:pt x="50673" y="35946"/>
                    <a:pt x="51356" y="35946"/>
                  </a:cubicBezTo>
                  <a:lnTo>
                    <a:pt x="52038" y="35946"/>
                  </a:lnTo>
                  <a:cubicBezTo>
                    <a:pt x="52209" y="35946"/>
                    <a:pt x="52345" y="35946"/>
                    <a:pt x="52482" y="36083"/>
                  </a:cubicBezTo>
                  <a:cubicBezTo>
                    <a:pt x="52482" y="36083"/>
                    <a:pt x="52618" y="36083"/>
                    <a:pt x="52618" y="35946"/>
                  </a:cubicBezTo>
                  <a:cubicBezTo>
                    <a:pt x="57600" y="36219"/>
                    <a:pt x="62582" y="36219"/>
                    <a:pt x="67564" y="36390"/>
                  </a:cubicBezTo>
                  <a:cubicBezTo>
                    <a:pt x="73228" y="36390"/>
                    <a:pt x="78927" y="36390"/>
                    <a:pt x="84626" y="36083"/>
                  </a:cubicBezTo>
                  <a:cubicBezTo>
                    <a:pt x="85479" y="38233"/>
                    <a:pt x="87321" y="39802"/>
                    <a:pt x="89300" y="40792"/>
                  </a:cubicBezTo>
                  <a:cubicBezTo>
                    <a:pt x="90729" y="41500"/>
                    <a:pt x="92231" y="41834"/>
                    <a:pt x="93712" y="41834"/>
                  </a:cubicBezTo>
                  <a:cubicBezTo>
                    <a:pt x="96938" y="41834"/>
                    <a:pt x="100062" y="40252"/>
                    <a:pt x="102097" y="37516"/>
                  </a:cubicBezTo>
                  <a:cubicBezTo>
                    <a:pt x="102540" y="36936"/>
                    <a:pt x="102950" y="36390"/>
                    <a:pt x="103223" y="35673"/>
                  </a:cubicBezTo>
                  <a:lnTo>
                    <a:pt x="103393" y="35673"/>
                  </a:lnTo>
                  <a:cubicBezTo>
                    <a:pt x="103939" y="35673"/>
                    <a:pt x="104519" y="35537"/>
                    <a:pt x="105099" y="35537"/>
                  </a:cubicBezTo>
                  <a:cubicBezTo>
                    <a:pt x="105645" y="35537"/>
                    <a:pt x="106362" y="35537"/>
                    <a:pt x="106942" y="35366"/>
                  </a:cubicBezTo>
                  <a:lnTo>
                    <a:pt x="106942" y="35537"/>
                  </a:lnTo>
                  <a:cubicBezTo>
                    <a:pt x="107079" y="35537"/>
                    <a:pt x="107215" y="35537"/>
                    <a:pt x="107215" y="35366"/>
                  </a:cubicBezTo>
                  <a:cubicBezTo>
                    <a:pt x="108512" y="36390"/>
                    <a:pt x="110047" y="36799"/>
                    <a:pt x="111924" y="36799"/>
                  </a:cubicBezTo>
                  <a:cubicBezTo>
                    <a:pt x="112447" y="36856"/>
                    <a:pt x="112976" y="36889"/>
                    <a:pt x="113506" y="36889"/>
                  </a:cubicBezTo>
                  <a:cubicBezTo>
                    <a:pt x="114255" y="36889"/>
                    <a:pt x="115006" y="36823"/>
                    <a:pt x="115746" y="36663"/>
                  </a:cubicBezTo>
                  <a:cubicBezTo>
                    <a:pt x="117042" y="36526"/>
                    <a:pt x="118169" y="36526"/>
                    <a:pt x="119295" y="35946"/>
                  </a:cubicBezTo>
                  <a:cubicBezTo>
                    <a:pt x="119875" y="35810"/>
                    <a:pt x="120728" y="35093"/>
                    <a:pt x="120728" y="34377"/>
                  </a:cubicBezTo>
                  <a:cubicBezTo>
                    <a:pt x="120591" y="33831"/>
                    <a:pt x="120148" y="33660"/>
                    <a:pt x="119738" y="33660"/>
                  </a:cubicBezTo>
                  <a:cubicBezTo>
                    <a:pt x="119602" y="33660"/>
                    <a:pt x="119602" y="33524"/>
                    <a:pt x="119431" y="33524"/>
                  </a:cubicBezTo>
                  <a:cubicBezTo>
                    <a:pt x="119295" y="33387"/>
                    <a:pt x="119022" y="33114"/>
                    <a:pt x="118885" y="32807"/>
                  </a:cubicBezTo>
                  <a:cubicBezTo>
                    <a:pt x="118885" y="32807"/>
                    <a:pt x="119022" y="32670"/>
                    <a:pt x="118885" y="32534"/>
                  </a:cubicBezTo>
                  <a:lnTo>
                    <a:pt x="119022" y="32534"/>
                  </a:lnTo>
                  <a:cubicBezTo>
                    <a:pt x="119158" y="32124"/>
                    <a:pt x="119602" y="32124"/>
                    <a:pt x="120011" y="32124"/>
                  </a:cubicBezTo>
                  <a:cubicBezTo>
                    <a:pt x="120284" y="32261"/>
                    <a:pt x="120728" y="32397"/>
                    <a:pt x="121001" y="32397"/>
                  </a:cubicBezTo>
                  <a:cubicBezTo>
                    <a:pt x="121581" y="32261"/>
                    <a:pt x="122161" y="31817"/>
                    <a:pt x="122297" y="31271"/>
                  </a:cubicBezTo>
                  <a:cubicBezTo>
                    <a:pt x="122843" y="29975"/>
                    <a:pt x="121444" y="28985"/>
                    <a:pt x="120284" y="28542"/>
                  </a:cubicBezTo>
                  <a:lnTo>
                    <a:pt x="120284" y="27996"/>
                  </a:lnTo>
                  <a:cubicBezTo>
                    <a:pt x="120011" y="26562"/>
                    <a:pt x="119022" y="25300"/>
                    <a:pt x="118169" y="24140"/>
                  </a:cubicBezTo>
                  <a:cubicBezTo>
                    <a:pt x="117588" y="23287"/>
                    <a:pt x="117042" y="22570"/>
                    <a:pt x="116599" y="21717"/>
                  </a:cubicBezTo>
                  <a:cubicBezTo>
                    <a:pt x="117179" y="21580"/>
                    <a:pt x="117042" y="20864"/>
                    <a:pt x="116872" y="20591"/>
                  </a:cubicBezTo>
                  <a:cubicBezTo>
                    <a:pt x="116633" y="20233"/>
                    <a:pt x="116160" y="19849"/>
                    <a:pt x="115771" y="19849"/>
                  </a:cubicBezTo>
                  <a:cubicBezTo>
                    <a:pt x="115715" y="19849"/>
                    <a:pt x="115661" y="19857"/>
                    <a:pt x="115609" y="19874"/>
                  </a:cubicBezTo>
                  <a:cubicBezTo>
                    <a:pt x="115473" y="19874"/>
                    <a:pt x="115473" y="19738"/>
                    <a:pt x="115473" y="19601"/>
                  </a:cubicBezTo>
                  <a:cubicBezTo>
                    <a:pt x="114176" y="17315"/>
                    <a:pt x="112334" y="14346"/>
                    <a:pt x="109638" y="13357"/>
                  </a:cubicBezTo>
                  <a:cubicBezTo>
                    <a:pt x="109392" y="13266"/>
                    <a:pt x="109150" y="13224"/>
                    <a:pt x="108916" y="13224"/>
                  </a:cubicBezTo>
                  <a:cubicBezTo>
                    <a:pt x="107659" y="13224"/>
                    <a:pt x="106662" y="14429"/>
                    <a:pt x="106806" y="15609"/>
                  </a:cubicBezTo>
                  <a:cubicBezTo>
                    <a:pt x="106635" y="15472"/>
                    <a:pt x="106498" y="15336"/>
                    <a:pt x="106362" y="15199"/>
                  </a:cubicBezTo>
                  <a:cubicBezTo>
                    <a:pt x="105645" y="14483"/>
                    <a:pt x="104792" y="14039"/>
                    <a:pt x="103803" y="13630"/>
                  </a:cubicBezTo>
                  <a:cubicBezTo>
                    <a:pt x="103086" y="13357"/>
                    <a:pt x="102370" y="12913"/>
                    <a:pt x="101687" y="12913"/>
                  </a:cubicBezTo>
                  <a:cubicBezTo>
                    <a:pt x="100663" y="9091"/>
                    <a:pt x="99264" y="5099"/>
                    <a:pt x="95716" y="2813"/>
                  </a:cubicBezTo>
                  <a:cubicBezTo>
                    <a:pt x="93839" y="1550"/>
                    <a:pt x="91723" y="1107"/>
                    <a:pt x="89573" y="834"/>
                  </a:cubicBezTo>
                  <a:cubicBezTo>
                    <a:pt x="87014" y="561"/>
                    <a:pt x="84626" y="253"/>
                    <a:pt x="82203" y="117"/>
                  </a:cubicBezTo>
                  <a:cubicBezTo>
                    <a:pt x="81409" y="32"/>
                    <a:pt x="80602" y="0"/>
                    <a:pt x="79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1"/>
            <p:cNvGrpSpPr/>
            <p:nvPr/>
          </p:nvGrpSpPr>
          <p:grpSpPr>
            <a:xfrm>
              <a:off x="-4525725" y="2832668"/>
              <a:ext cx="714251" cy="687444"/>
              <a:chOff x="354102" y="1545878"/>
              <a:chExt cx="1324649" cy="1274698"/>
            </a:xfrm>
          </p:grpSpPr>
          <p:sp>
            <p:nvSpPr>
              <p:cNvPr id="247" name="Google Shape;247;p1"/>
              <p:cNvSpPr/>
              <p:nvPr/>
            </p:nvSpPr>
            <p:spPr>
              <a:xfrm>
                <a:off x="513579" y="1750243"/>
                <a:ext cx="224635" cy="372856"/>
              </a:xfrm>
              <a:custGeom>
                <a:rect b="b" l="l" r="r" t="t"/>
                <a:pathLst>
                  <a:path extrusionOk="0" h="5665" w="3413">
                    <a:moveTo>
                      <a:pt x="1843" y="0"/>
                    </a:moveTo>
                    <a:cubicBezTo>
                      <a:pt x="1707" y="444"/>
                      <a:pt x="1707" y="717"/>
                      <a:pt x="1536" y="1160"/>
                    </a:cubicBezTo>
                    <a:lnTo>
                      <a:pt x="1536" y="1024"/>
                    </a:lnTo>
                    <a:cubicBezTo>
                      <a:pt x="1536" y="939"/>
                      <a:pt x="1468" y="896"/>
                      <a:pt x="1400" y="896"/>
                    </a:cubicBezTo>
                    <a:cubicBezTo>
                      <a:pt x="1331" y="896"/>
                      <a:pt x="1263" y="939"/>
                      <a:pt x="1263" y="1024"/>
                    </a:cubicBezTo>
                    <a:cubicBezTo>
                      <a:pt x="1263" y="1160"/>
                      <a:pt x="1127" y="1297"/>
                      <a:pt x="1127" y="1433"/>
                    </a:cubicBezTo>
                    <a:cubicBezTo>
                      <a:pt x="1127" y="1433"/>
                      <a:pt x="1127" y="1297"/>
                      <a:pt x="990" y="1160"/>
                    </a:cubicBezTo>
                    <a:cubicBezTo>
                      <a:pt x="990" y="1092"/>
                      <a:pt x="956" y="1058"/>
                      <a:pt x="922" y="1058"/>
                    </a:cubicBezTo>
                    <a:cubicBezTo>
                      <a:pt x="888" y="1058"/>
                      <a:pt x="854" y="1092"/>
                      <a:pt x="854" y="1160"/>
                    </a:cubicBezTo>
                    <a:cubicBezTo>
                      <a:pt x="683" y="1433"/>
                      <a:pt x="547" y="1706"/>
                      <a:pt x="547" y="2014"/>
                    </a:cubicBezTo>
                    <a:lnTo>
                      <a:pt x="547" y="1877"/>
                    </a:lnTo>
                    <a:cubicBezTo>
                      <a:pt x="547" y="1792"/>
                      <a:pt x="478" y="1749"/>
                      <a:pt x="410" y="1749"/>
                    </a:cubicBezTo>
                    <a:cubicBezTo>
                      <a:pt x="342" y="1749"/>
                      <a:pt x="274" y="1792"/>
                      <a:pt x="274" y="1877"/>
                    </a:cubicBezTo>
                    <a:cubicBezTo>
                      <a:pt x="274" y="2730"/>
                      <a:pt x="547" y="3720"/>
                      <a:pt x="547" y="4573"/>
                    </a:cubicBezTo>
                    <a:cubicBezTo>
                      <a:pt x="410" y="3856"/>
                      <a:pt x="274" y="3140"/>
                      <a:pt x="274" y="2423"/>
                    </a:cubicBezTo>
                    <a:cubicBezTo>
                      <a:pt x="137" y="2423"/>
                      <a:pt x="1" y="2423"/>
                      <a:pt x="1" y="2559"/>
                    </a:cubicBezTo>
                    <a:cubicBezTo>
                      <a:pt x="137" y="3413"/>
                      <a:pt x="274" y="4573"/>
                      <a:pt x="547" y="5562"/>
                    </a:cubicBezTo>
                    <a:cubicBezTo>
                      <a:pt x="547" y="5631"/>
                      <a:pt x="623" y="5665"/>
                      <a:pt x="700" y="5665"/>
                    </a:cubicBezTo>
                    <a:cubicBezTo>
                      <a:pt x="777" y="5665"/>
                      <a:pt x="854" y="5631"/>
                      <a:pt x="854" y="5562"/>
                    </a:cubicBezTo>
                    <a:lnTo>
                      <a:pt x="854" y="4982"/>
                    </a:lnTo>
                    <a:cubicBezTo>
                      <a:pt x="990" y="4982"/>
                      <a:pt x="1127" y="4982"/>
                      <a:pt x="1127" y="4846"/>
                    </a:cubicBezTo>
                    <a:cubicBezTo>
                      <a:pt x="1127" y="4436"/>
                      <a:pt x="1127" y="4129"/>
                      <a:pt x="990" y="3720"/>
                    </a:cubicBezTo>
                    <a:cubicBezTo>
                      <a:pt x="1127" y="3720"/>
                      <a:pt x="1263" y="3720"/>
                      <a:pt x="1263" y="3583"/>
                    </a:cubicBezTo>
                    <a:lnTo>
                      <a:pt x="1263" y="3140"/>
                    </a:lnTo>
                    <a:cubicBezTo>
                      <a:pt x="1400" y="3140"/>
                      <a:pt x="1536" y="3140"/>
                      <a:pt x="1536" y="3003"/>
                    </a:cubicBezTo>
                    <a:cubicBezTo>
                      <a:pt x="1843" y="2286"/>
                      <a:pt x="1843" y="1433"/>
                      <a:pt x="2116" y="580"/>
                    </a:cubicBezTo>
                    <a:lnTo>
                      <a:pt x="2116" y="580"/>
                    </a:lnTo>
                    <a:cubicBezTo>
                      <a:pt x="2116" y="1160"/>
                      <a:pt x="1980" y="2150"/>
                      <a:pt x="1980" y="2423"/>
                    </a:cubicBezTo>
                    <a:cubicBezTo>
                      <a:pt x="1980" y="2491"/>
                      <a:pt x="2048" y="2525"/>
                      <a:pt x="2133" y="2525"/>
                    </a:cubicBezTo>
                    <a:cubicBezTo>
                      <a:pt x="2219" y="2525"/>
                      <a:pt x="2321" y="2491"/>
                      <a:pt x="2389" y="2423"/>
                    </a:cubicBezTo>
                    <a:cubicBezTo>
                      <a:pt x="2389" y="2150"/>
                      <a:pt x="2560" y="1877"/>
                      <a:pt x="2560" y="1570"/>
                    </a:cubicBezTo>
                    <a:cubicBezTo>
                      <a:pt x="2560" y="1570"/>
                      <a:pt x="2560" y="1706"/>
                      <a:pt x="2696" y="1706"/>
                    </a:cubicBezTo>
                    <a:cubicBezTo>
                      <a:pt x="2696" y="1828"/>
                      <a:pt x="2766" y="1933"/>
                      <a:pt x="2806" y="1933"/>
                    </a:cubicBezTo>
                    <a:cubicBezTo>
                      <a:pt x="2822" y="1933"/>
                      <a:pt x="2833" y="1916"/>
                      <a:pt x="2833" y="1877"/>
                    </a:cubicBezTo>
                    <a:cubicBezTo>
                      <a:pt x="3242" y="1706"/>
                      <a:pt x="3106" y="1160"/>
                      <a:pt x="3242" y="853"/>
                    </a:cubicBezTo>
                    <a:lnTo>
                      <a:pt x="3413" y="717"/>
                    </a:lnTo>
                    <a:lnTo>
                      <a:pt x="3413" y="580"/>
                    </a:lnTo>
                    <a:cubicBezTo>
                      <a:pt x="3413" y="484"/>
                      <a:pt x="3328" y="387"/>
                      <a:pt x="3229" y="387"/>
                    </a:cubicBezTo>
                    <a:cubicBezTo>
                      <a:pt x="3189" y="387"/>
                      <a:pt x="3146" y="404"/>
                      <a:pt x="3106" y="444"/>
                    </a:cubicBezTo>
                    <a:cubicBezTo>
                      <a:pt x="2969" y="444"/>
                      <a:pt x="2969" y="444"/>
                      <a:pt x="2969" y="580"/>
                    </a:cubicBezTo>
                    <a:cubicBezTo>
                      <a:pt x="2969" y="307"/>
                      <a:pt x="2969" y="171"/>
                      <a:pt x="2696" y="0"/>
                    </a:cubicBezTo>
                    <a:cubicBezTo>
                      <a:pt x="2696" y="0"/>
                      <a:pt x="2560" y="0"/>
                      <a:pt x="2560" y="171"/>
                    </a:cubicBezTo>
                    <a:cubicBezTo>
                      <a:pt x="2389" y="171"/>
                      <a:pt x="2389" y="307"/>
                      <a:pt x="2389" y="444"/>
                    </a:cubicBezTo>
                    <a:cubicBezTo>
                      <a:pt x="2253" y="307"/>
                      <a:pt x="2253" y="171"/>
                      <a:pt x="2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549516" y="1793683"/>
                <a:ext cx="215684" cy="293480"/>
              </a:xfrm>
              <a:custGeom>
                <a:rect b="b" l="l" r="r" t="t"/>
                <a:pathLst>
                  <a:path extrusionOk="0" h="4459" w="3277">
                    <a:moveTo>
                      <a:pt x="1434" y="1763"/>
                    </a:moveTo>
                    <a:lnTo>
                      <a:pt x="1434" y="1763"/>
                    </a:lnTo>
                    <a:cubicBezTo>
                      <a:pt x="1297" y="2207"/>
                      <a:pt x="990" y="2616"/>
                      <a:pt x="717" y="3060"/>
                    </a:cubicBezTo>
                    <a:cubicBezTo>
                      <a:pt x="854" y="2616"/>
                      <a:pt x="990" y="2207"/>
                      <a:pt x="1297" y="1899"/>
                    </a:cubicBezTo>
                    <a:lnTo>
                      <a:pt x="1434" y="1763"/>
                    </a:lnTo>
                    <a:close/>
                    <a:moveTo>
                      <a:pt x="3120" y="0"/>
                    </a:moveTo>
                    <a:cubicBezTo>
                      <a:pt x="3083" y="0"/>
                      <a:pt x="3043" y="17"/>
                      <a:pt x="3003" y="57"/>
                    </a:cubicBezTo>
                    <a:cubicBezTo>
                      <a:pt x="2867" y="193"/>
                      <a:pt x="2696" y="364"/>
                      <a:pt x="2560" y="637"/>
                    </a:cubicBezTo>
                    <a:cubicBezTo>
                      <a:pt x="2560" y="569"/>
                      <a:pt x="2526" y="535"/>
                      <a:pt x="2491" y="535"/>
                    </a:cubicBezTo>
                    <a:cubicBezTo>
                      <a:pt x="2457" y="535"/>
                      <a:pt x="2423" y="569"/>
                      <a:pt x="2423" y="637"/>
                    </a:cubicBezTo>
                    <a:cubicBezTo>
                      <a:pt x="2287" y="637"/>
                      <a:pt x="2287" y="773"/>
                      <a:pt x="2150" y="773"/>
                    </a:cubicBezTo>
                    <a:cubicBezTo>
                      <a:pt x="2247" y="677"/>
                      <a:pt x="2139" y="580"/>
                      <a:pt x="2007" y="580"/>
                    </a:cubicBezTo>
                    <a:cubicBezTo>
                      <a:pt x="1952" y="580"/>
                      <a:pt x="1893" y="597"/>
                      <a:pt x="1843" y="637"/>
                    </a:cubicBezTo>
                    <a:cubicBezTo>
                      <a:pt x="1843" y="773"/>
                      <a:pt x="1843" y="773"/>
                      <a:pt x="1707" y="910"/>
                    </a:cubicBezTo>
                    <a:cubicBezTo>
                      <a:pt x="1707" y="637"/>
                      <a:pt x="1843" y="500"/>
                      <a:pt x="1843" y="193"/>
                    </a:cubicBezTo>
                    <a:cubicBezTo>
                      <a:pt x="1843" y="57"/>
                      <a:pt x="1843" y="57"/>
                      <a:pt x="1707" y="57"/>
                    </a:cubicBezTo>
                    <a:cubicBezTo>
                      <a:pt x="1434" y="57"/>
                      <a:pt x="1297" y="500"/>
                      <a:pt x="1161" y="637"/>
                    </a:cubicBezTo>
                    <a:cubicBezTo>
                      <a:pt x="1040" y="733"/>
                      <a:pt x="1090" y="830"/>
                      <a:pt x="1178" y="830"/>
                    </a:cubicBezTo>
                    <a:cubicBezTo>
                      <a:pt x="1214" y="830"/>
                      <a:pt x="1257" y="813"/>
                      <a:pt x="1297" y="773"/>
                    </a:cubicBezTo>
                    <a:cubicBezTo>
                      <a:pt x="1434" y="637"/>
                      <a:pt x="1434" y="500"/>
                      <a:pt x="1570" y="500"/>
                    </a:cubicBezTo>
                    <a:cubicBezTo>
                      <a:pt x="1434" y="637"/>
                      <a:pt x="1297" y="773"/>
                      <a:pt x="1161" y="1046"/>
                    </a:cubicBezTo>
                    <a:cubicBezTo>
                      <a:pt x="854" y="1626"/>
                      <a:pt x="444" y="2207"/>
                      <a:pt x="137" y="2923"/>
                    </a:cubicBezTo>
                    <a:cubicBezTo>
                      <a:pt x="137" y="2923"/>
                      <a:pt x="137" y="3060"/>
                      <a:pt x="308" y="3060"/>
                    </a:cubicBezTo>
                    <a:cubicBezTo>
                      <a:pt x="137" y="3469"/>
                      <a:pt x="1" y="3913"/>
                      <a:pt x="1" y="4322"/>
                    </a:cubicBezTo>
                    <a:cubicBezTo>
                      <a:pt x="1" y="4322"/>
                      <a:pt x="137" y="4459"/>
                      <a:pt x="308" y="4459"/>
                    </a:cubicBezTo>
                    <a:cubicBezTo>
                      <a:pt x="717" y="4186"/>
                      <a:pt x="1161" y="3469"/>
                      <a:pt x="990" y="3060"/>
                    </a:cubicBezTo>
                    <a:cubicBezTo>
                      <a:pt x="1297" y="2616"/>
                      <a:pt x="1570" y="2207"/>
                      <a:pt x="1843" y="1626"/>
                    </a:cubicBezTo>
                    <a:cubicBezTo>
                      <a:pt x="1843" y="1626"/>
                      <a:pt x="2014" y="1626"/>
                      <a:pt x="2014" y="1490"/>
                    </a:cubicBezTo>
                    <a:cubicBezTo>
                      <a:pt x="2082" y="1558"/>
                      <a:pt x="2116" y="1592"/>
                      <a:pt x="2150" y="1592"/>
                    </a:cubicBezTo>
                    <a:cubicBezTo>
                      <a:pt x="2184" y="1592"/>
                      <a:pt x="2219" y="1558"/>
                      <a:pt x="2287" y="1490"/>
                    </a:cubicBezTo>
                    <a:cubicBezTo>
                      <a:pt x="2696" y="1217"/>
                      <a:pt x="3003" y="637"/>
                      <a:pt x="3276" y="193"/>
                    </a:cubicBezTo>
                    <a:cubicBezTo>
                      <a:pt x="3276" y="97"/>
                      <a:pt x="3208" y="0"/>
                      <a:pt x="3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625865" y="1654412"/>
                <a:ext cx="316780" cy="190213"/>
              </a:xfrm>
              <a:custGeom>
                <a:rect b="b" l="l" r="r" t="t"/>
                <a:pathLst>
                  <a:path extrusionOk="0" h="2890" w="4813">
                    <a:moveTo>
                      <a:pt x="2560" y="1456"/>
                    </a:moveTo>
                    <a:cubicBezTo>
                      <a:pt x="2560" y="1627"/>
                      <a:pt x="2389" y="1763"/>
                      <a:pt x="2389" y="2036"/>
                    </a:cubicBezTo>
                    <a:cubicBezTo>
                      <a:pt x="2389" y="2036"/>
                      <a:pt x="2253" y="2036"/>
                      <a:pt x="2253" y="2173"/>
                    </a:cubicBezTo>
                    <a:cubicBezTo>
                      <a:pt x="2253" y="1900"/>
                      <a:pt x="2389" y="1763"/>
                      <a:pt x="2560" y="1456"/>
                    </a:cubicBezTo>
                    <a:close/>
                    <a:moveTo>
                      <a:pt x="2125" y="1"/>
                    </a:moveTo>
                    <a:cubicBezTo>
                      <a:pt x="2072" y="1"/>
                      <a:pt x="2020" y="17"/>
                      <a:pt x="1980" y="57"/>
                    </a:cubicBezTo>
                    <a:lnTo>
                      <a:pt x="1980" y="194"/>
                    </a:lnTo>
                    <a:lnTo>
                      <a:pt x="1707" y="194"/>
                    </a:lnTo>
                    <a:cubicBezTo>
                      <a:pt x="1536" y="194"/>
                      <a:pt x="1400" y="330"/>
                      <a:pt x="1263" y="467"/>
                    </a:cubicBezTo>
                    <a:cubicBezTo>
                      <a:pt x="1263" y="398"/>
                      <a:pt x="1229" y="364"/>
                      <a:pt x="1178" y="364"/>
                    </a:cubicBezTo>
                    <a:cubicBezTo>
                      <a:pt x="1127" y="364"/>
                      <a:pt x="1059" y="398"/>
                      <a:pt x="990" y="467"/>
                    </a:cubicBezTo>
                    <a:cubicBezTo>
                      <a:pt x="683" y="1047"/>
                      <a:pt x="410" y="1763"/>
                      <a:pt x="1" y="2309"/>
                    </a:cubicBezTo>
                    <a:cubicBezTo>
                      <a:pt x="1" y="2431"/>
                      <a:pt x="70" y="2536"/>
                      <a:pt x="160" y="2536"/>
                    </a:cubicBezTo>
                    <a:cubicBezTo>
                      <a:pt x="196" y="2536"/>
                      <a:pt x="235" y="2519"/>
                      <a:pt x="274" y="2480"/>
                    </a:cubicBezTo>
                    <a:cubicBezTo>
                      <a:pt x="410" y="2309"/>
                      <a:pt x="410" y="2036"/>
                      <a:pt x="547" y="1900"/>
                    </a:cubicBezTo>
                    <a:cubicBezTo>
                      <a:pt x="547" y="1900"/>
                      <a:pt x="607" y="1961"/>
                      <a:pt x="648" y="1961"/>
                    </a:cubicBezTo>
                    <a:cubicBezTo>
                      <a:pt x="668" y="1961"/>
                      <a:pt x="683" y="1945"/>
                      <a:pt x="683" y="1900"/>
                    </a:cubicBezTo>
                    <a:cubicBezTo>
                      <a:pt x="990" y="1900"/>
                      <a:pt x="990" y="1627"/>
                      <a:pt x="1127" y="1456"/>
                    </a:cubicBezTo>
                    <a:cubicBezTo>
                      <a:pt x="1127" y="1627"/>
                      <a:pt x="1127" y="1627"/>
                      <a:pt x="1263" y="1763"/>
                    </a:cubicBezTo>
                    <a:lnTo>
                      <a:pt x="1263" y="1900"/>
                    </a:lnTo>
                    <a:cubicBezTo>
                      <a:pt x="1263" y="2036"/>
                      <a:pt x="1263" y="2173"/>
                      <a:pt x="1400" y="2173"/>
                    </a:cubicBezTo>
                    <a:cubicBezTo>
                      <a:pt x="1536" y="2173"/>
                      <a:pt x="1536" y="2309"/>
                      <a:pt x="1536" y="2309"/>
                    </a:cubicBezTo>
                    <a:lnTo>
                      <a:pt x="1536" y="2480"/>
                    </a:lnTo>
                    <a:lnTo>
                      <a:pt x="1263" y="2480"/>
                    </a:lnTo>
                    <a:cubicBezTo>
                      <a:pt x="1127" y="2480"/>
                      <a:pt x="1127" y="2753"/>
                      <a:pt x="1263" y="2753"/>
                    </a:cubicBezTo>
                    <a:lnTo>
                      <a:pt x="1400" y="2753"/>
                    </a:lnTo>
                    <a:lnTo>
                      <a:pt x="1536" y="2889"/>
                    </a:lnTo>
                    <a:lnTo>
                      <a:pt x="1843" y="2889"/>
                    </a:lnTo>
                    <a:lnTo>
                      <a:pt x="1843" y="2616"/>
                    </a:lnTo>
                    <a:cubicBezTo>
                      <a:pt x="1980" y="2616"/>
                      <a:pt x="2116" y="2616"/>
                      <a:pt x="2253" y="2480"/>
                    </a:cubicBezTo>
                    <a:cubicBezTo>
                      <a:pt x="2389" y="2480"/>
                      <a:pt x="2560" y="2480"/>
                      <a:pt x="2696" y="2309"/>
                    </a:cubicBezTo>
                    <a:cubicBezTo>
                      <a:pt x="2833" y="2173"/>
                      <a:pt x="2969" y="2173"/>
                      <a:pt x="3106" y="2036"/>
                    </a:cubicBezTo>
                    <a:cubicBezTo>
                      <a:pt x="3106" y="2105"/>
                      <a:pt x="3140" y="2139"/>
                      <a:pt x="3174" y="2139"/>
                    </a:cubicBezTo>
                    <a:cubicBezTo>
                      <a:pt x="3208" y="2139"/>
                      <a:pt x="3242" y="2105"/>
                      <a:pt x="3242" y="2036"/>
                    </a:cubicBezTo>
                    <a:cubicBezTo>
                      <a:pt x="3413" y="2036"/>
                      <a:pt x="3413" y="2036"/>
                      <a:pt x="3413" y="1900"/>
                    </a:cubicBezTo>
                    <a:cubicBezTo>
                      <a:pt x="3549" y="1900"/>
                      <a:pt x="3686" y="1900"/>
                      <a:pt x="3822" y="1763"/>
                    </a:cubicBezTo>
                    <a:cubicBezTo>
                      <a:pt x="4266" y="1627"/>
                      <a:pt x="4676" y="1320"/>
                      <a:pt x="4812" y="910"/>
                    </a:cubicBezTo>
                    <a:cubicBezTo>
                      <a:pt x="4812" y="603"/>
                      <a:pt x="4676" y="330"/>
                      <a:pt x="4403" y="330"/>
                    </a:cubicBezTo>
                    <a:cubicBezTo>
                      <a:pt x="4103" y="463"/>
                      <a:pt x="3966" y="596"/>
                      <a:pt x="3707" y="887"/>
                    </a:cubicBezTo>
                    <a:lnTo>
                      <a:pt x="3707" y="887"/>
                    </a:lnTo>
                    <a:cubicBezTo>
                      <a:pt x="3822" y="742"/>
                      <a:pt x="3815" y="459"/>
                      <a:pt x="3686" y="330"/>
                    </a:cubicBezTo>
                    <a:cubicBezTo>
                      <a:pt x="3686" y="330"/>
                      <a:pt x="3625" y="270"/>
                      <a:pt x="3544" y="270"/>
                    </a:cubicBezTo>
                    <a:cubicBezTo>
                      <a:pt x="3504" y="270"/>
                      <a:pt x="3459" y="285"/>
                      <a:pt x="3413" y="330"/>
                    </a:cubicBezTo>
                    <a:cubicBezTo>
                      <a:pt x="3413" y="467"/>
                      <a:pt x="3242" y="467"/>
                      <a:pt x="3242" y="603"/>
                    </a:cubicBezTo>
                    <a:cubicBezTo>
                      <a:pt x="3242" y="467"/>
                      <a:pt x="3106" y="330"/>
                      <a:pt x="3106" y="330"/>
                    </a:cubicBezTo>
                    <a:cubicBezTo>
                      <a:pt x="2969" y="330"/>
                      <a:pt x="2833" y="467"/>
                      <a:pt x="2696" y="603"/>
                    </a:cubicBezTo>
                    <a:cubicBezTo>
                      <a:pt x="2696" y="434"/>
                      <a:pt x="2579" y="318"/>
                      <a:pt x="2490" y="318"/>
                    </a:cubicBezTo>
                    <a:cubicBezTo>
                      <a:pt x="2434" y="318"/>
                      <a:pt x="2389" y="362"/>
                      <a:pt x="2389" y="467"/>
                    </a:cubicBezTo>
                    <a:lnTo>
                      <a:pt x="2389" y="194"/>
                    </a:lnTo>
                    <a:cubicBezTo>
                      <a:pt x="2389" y="97"/>
                      <a:pt x="2253" y="1"/>
                      <a:pt x="21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587690" y="1887737"/>
                <a:ext cx="56208" cy="89512"/>
              </a:xfrm>
              <a:custGeom>
                <a:rect b="b" l="l" r="r" t="t"/>
                <a:pathLst>
                  <a:path extrusionOk="0" h="1360" w="854">
                    <a:moveTo>
                      <a:pt x="677" y="0"/>
                    </a:moveTo>
                    <a:cubicBezTo>
                      <a:pt x="657" y="0"/>
                      <a:pt x="626" y="15"/>
                      <a:pt x="581" y="61"/>
                    </a:cubicBezTo>
                    <a:cubicBezTo>
                      <a:pt x="410" y="61"/>
                      <a:pt x="410" y="197"/>
                      <a:pt x="410" y="334"/>
                    </a:cubicBezTo>
                    <a:lnTo>
                      <a:pt x="410" y="470"/>
                    </a:lnTo>
                    <a:lnTo>
                      <a:pt x="274" y="470"/>
                    </a:lnTo>
                    <a:cubicBezTo>
                      <a:pt x="137" y="641"/>
                      <a:pt x="137" y="641"/>
                      <a:pt x="137" y="778"/>
                    </a:cubicBezTo>
                    <a:cubicBezTo>
                      <a:pt x="1" y="778"/>
                      <a:pt x="1" y="778"/>
                      <a:pt x="1" y="914"/>
                    </a:cubicBezTo>
                    <a:cubicBezTo>
                      <a:pt x="137" y="1051"/>
                      <a:pt x="137" y="1187"/>
                      <a:pt x="137" y="1187"/>
                    </a:cubicBezTo>
                    <a:cubicBezTo>
                      <a:pt x="137" y="1314"/>
                      <a:pt x="184" y="1359"/>
                      <a:pt x="238" y="1359"/>
                    </a:cubicBezTo>
                    <a:cubicBezTo>
                      <a:pt x="316" y="1359"/>
                      <a:pt x="410" y="1267"/>
                      <a:pt x="410" y="1187"/>
                    </a:cubicBezTo>
                    <a:lnTo>
                      <a:pt x="410" y="914"/>
                    </a:lnTo>
                    <a:lnTo>
                      <a:pt x="717" y="914"/>
                    </a:lnTo>
                    <a:cubicBezTo>
                      <a:pt x="717" y="960"/>
                      <a:pt x="732" y="975"/>
                      <a:pt x="753" y="975"/>
                    </a:cubicBezTo>
                    <a:cubicBezTo>
                      <a:pt x="793" y="975"/>
                      <a:pt x="854" y="914"/>
                      <a:pt x="854" y="914"/>
                    </a:cubicBezTo>
                    <a:lnTo>
                      <a:pt x="854" y="470"/>
                    </a:lnTo>
                    <a:cubicBezTo>
                      <a:pt x="854" y="334"/>
                      <a:pt x="854" y="197"/>
                      <a:pt x="717" y="61"/>
                    </a:cubicBezTo>
                    <a:cubicBezTo>
                      <a:pt x="717" y="61"/>
                      <a:pt x="717" y="0"/>
                      <a:pt x="6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569722" y="1589910"/>
                <a:ext cx="390956" cy="234508"/>
              </a:xfrm>
              <a:custGeom>
                <a:rect b="b" l="l" r="r" t="t"/>
                <a:pathLst>
                  <a:path extrusionOk="0" h="3563" w="5940">
                    <a:moveTo>
                      <a:pt x="3573" y="0"/>
                    </a:moveTo>
                    <a:cubicBezTo>
                      <a:pt x="3414" y="0"/>
                      <a:pt x="3291" y="210"/>
                      <a:pt x="3106" y="457"/>
                    </a:cubicBezTo>
                    <a:cubicBezTo>
                      <a:pt x="3106" y="321"/>
                      <a:pt x="3106" y="321"/>
                      <a:pt x="2969" y="184"/>
                    </a:cubicBezTo>
                    <a:cubicBezTo>
                      <a:pt x="2969" y="48"/>
                      <a:pt x="2833" y="48"/>
                      <a:pt x="2833" y="48"/>
                    </a:cubicBezTo>
                    <a:cubicBezTo>
                      <a:pt x="2560" y="184"/>
                      <a:pt x="2560" y="321"/>
                      <a:pt x="2560" y="457"/>
                    </a:cubicBezTo>
                    <a:lnTo>
                      <a:pt x="2560" y="594"/>
                    </a:lnTo>
                    <a:cubicBezTo>
                      <a:pt x="2389" y="457"/>
                      <a:pt x="2389" y="457"/>
                      <a:pt x="2253" y="321"/>
                    </a:cubicBezTo>
                    <a:lnTo>
                      <a:pt x="1980" y="321"/>
                    </a:lnTo>
                    <a:cubicBezTo>
                      <a:pt x="1980" y="457"/>
                      <a:pt x="1843" y="594"/>
                      <a:pt x="1843" y="730"/>
                    </a:cubicBezTo>
                    <a:cubicBezTo>
                      <a:pt x="1843" y="662"/>
                      <a:pt x="1809" y="628"/>
                      <a:pt x="1754" y="628"/>
                    </a:cubicBezTo>
                    <a:cubicBezTo>
                      <a:pt x="1698" y="628"/>
                      <a:pt x="1621" y="662"/>
                      <a:pt x="1536" y="730"/>
                    </a:cubicBezTo>
                    <a:cubicBezTo>
                      <a:pt x="1400" y="901"/>
                      <a:pt x="1400" y="1174"/>
                      <a:pt x="1400" y="1447"/>
                    </a:cubicBezTo>
                    <a:cubicBezTo>
                      <a:pt x="1263" y="1310"/>
                      <a:pt x="1263" y="1174"/>
                      <a:pt x="1127" y="1174"/>
                    </a:cubicBezTo>
                    <a:cubicBezTo>
                      <a:pt x="1081" y="1128"/>
                      <a:pt x="1036" y="1113"/>
                      <a:pt x="995" y="1113"/>
                    </a:cubicBezTo>
                    <a:cubicBezTo>
                      <a:pt x="914" y="1113"/>
                      <a:pt x="854" y="1174"/>
                      <a:pt x="854" y="1174"/>
                    </a:cubicBezTo>
                    <a:cubicBezTo>
                      <a:pt x="854" y="1447"/>
                      <a:pt x="854" y="1754"/>
                      <a:pt x="990" y="2163"/>
                    </a:cubicBezTo>
                    <a:cubicBezTo>
                      <a:pt x="854" y="2027"/>
                      <a:pt x="854" y="1890"/>
                      <a:pt x="683" y="1754"/>
                    </a:cubicBezTo>
                    <a:lnTo>
                      <a:pt x="410" y="1754"/>
                    </a:lnTo>
                    <a:cubicBezTo>
                      <a:pt x="274" y="2027"/>
                      <a:pt x="274" y="2300"/>
                      <a:pt x="274" y="2743"/>
                    </a:cubicBezTo>
                    <a:cubicBezTo>
                      <a:pt x="1" y="2880"/>
                      <a:pt x="137" y="3153"/>
                      <a:pt x="137" y="3460"/>
                    </a:cubicBezTo>
                    <a:cubicBezTo>
                      <a:pt x="137" y="3528"/>
                      <a:pt x="205" y="3562"/>
                      <a:pt x="274" y="3562"/>
                    </a:cubicBezTo>
                    <a:cubicBezTo>
                      <a:pt x="342" y="3562"/>
                      <a:pt x="410" y="3528"/>
                      <a:pt x="410" y="3460"/>
                    </a:cubicBezTo>
                    <a:cubicBezTo>
                      <a:pt x="449" y="3499"/>
                      <a:pt x="502" y="3516"/>
                      <a:pt x="554" y="3516"/>
                    </a:cubicBezTo>
                    <a:cubicBezTo>
                      <a:pt x="683" y="3516"/>
                      <a:pt x="805" y="3411"/>
                      <a:pt x="683" y="3289"/>
                    </a:cubicBezTo>
                    <a:cubicBezTo>
                      <a:pt x="683" y="2880"/>
                      <a:pt x="683" y="2436"/>
                      <a:pt x="547" y="2163"/>
                    </a:cubicBezTo>
                    <a:lnTo>
                      <a:pt x="547" y="2163"/>
                    </a:lnTo>
                    <a:cubicBezTo>
                      <a:pt x="683" y="2436"/>
                      <a:pt x="683" y="2607"/>
                      <a:pt x="854" y="2743"/>
                    </a:cubicBezTo>
                    <a:cubicBezTo>
                      <a:pt x="899" y="2789"/>
                      <a:pt x="945" y="2804"/>
                      <a:pt x="990" y="2804"/>
                    </a:cubicBezTo>
                    <a:cubicBezTo>
                      <a:pt x="1081" y="2804"/>
                      <a:pt x="1172" y="2743"/>
                      <a:pt x="1263" y="2743"/>
                    </a:cubicBezTo>
                    <a:lnTo>
                      <a:pt x="1263" y="1890"/>
                    </a:lnTo>
                    <a:cubicBezTo>
                      <a:pt x="1263" y="2027"/>
                      <a:pt x="1263" y="2027"/>
                      <a:pt x="1400" y="2027"/>
                    </a:cubicBezTo>
                    <a:cubicBezTo>
                      <a:pt x="1400" y="2095"/>
                      <a:pt x="1434" y="2129"/>
                      <a:pt x="1489" y="2129"/>
                    </a:cubicBezTo>
                    <a:cubicBezTo>
                      <a:pt x="1545" y="2129"/>
                      <a:pt x="1621" y="2095"/>
                      <a:pt x="1707" y="2027"/>
                    </a:cubicBezTo>
                    <a:lnTo>
                      <a:pt x="1707" y="1447"/>
                    </a:lnTo>
                    <a:lnTo>
                      <a:pt x="1843" y="1447"/>
                    </a:lnTo>
                    <a:cubicBezTo>
                      <a:pt x="1843" y="1515"/>
                      <a:pt x="1912" y="1549"/>
                      <a:pt x="1980" y="1549"/>
                    </a:cubicBezTo>
                    <a:cubicBezTo>
                      <a:pt x="2048" y="1549"/>
                      <a:pt x="2116" y="1515"/>
                      <a:pt x="2116" y="1447"/>
                    </a:cubicBezTo>
                    <a:cubicBezTo>
                      <a:pt x="2215" y="1249"/>
                      <a:pt x="2099" y="817"/>
                      <a:pt x="2132" y="817"/>
                    </a:cubicBezTo>
                    <a:lnTo>
                      <a:pt x="2132" y="817"/>
                    </a:lnTo>
                    <a:cubicBezTo>
                      <a:pt x="2144" y="817"/>
                      <a:pt x="2178" y="878"/>
                      <a:pt x="2253" y="1037"/>
                    </a:cubicBezTo>
                    <a:cubicBezTo>
                      <a:pt x="2253" y="1174"/>
                      <a:pt x="2389" y="1174"/>
                      <a:pt x="2560" y="1174"/>
                    </a:cubicBezTo>
                    <a:cubicBezTo>
                      <a:pt x="2560" y="1174"/>
                      <a:pt x="2696" y="1174"/>
                      <a:pt x="2696" y="1037"/>
                    </a:cubicBezTo>
                    <a:cubicBezTo>
                      <a:pt x="2833" y="1037"/>
                      <a:pt x="2833" y="730"/>
                      <a:pt x="2833" y="594"/>
                    </a:cubicBezTo>
                    <a:cubicBezTo>
                      <a:pt x="2833" y="730"/>
                      <a:pt x="2833" y="901"/>
                      <a:pt x="2969" y="901"/>
                    </a:cubicBezTo>
                    <a:cubicBezTo>
                      <a:pt x="2969" y="969"/>
                      <a:pt x="3003" y="1003"/>
                      <a:pt x="3055" y="1003"/>
                    </a:cubicBezTo>
                    <a:cubicBezTo>
                      <a:pt x="3106" y="1003"/>
                      <a:pt x="3174" y="969"/>
                      <a:pt x="3242" y="901"/>
                    </a:cubicBezTo>
                    <a:cubicBezTo>
                      <a:pt x="3413" y="730"/>
                      <a:pt x="3413" y="730"/>
                      <a:pt x="3413" y="594"/>
                    </a:cubicBezTo>
                    <a:cubicBezTo>
                      <a:pt x="3427" y="579"/>
                      <a:pt x="3446" y="573"/>
                      <a:pt x="3469" y="573"/>
                    </a:cubicBezTo>
                    <a:cubicBezTo>
                      <a:pt x="3658" y="573"/>
                      <a:pt x="4095" y="1037"/>
                      <a:pt x="4095" y="1037"/>
                    </a:cubicBezTo>
                    <a:cubicBezTo>
                      <a:pt x="4209" y="1037"/>
                      <a:pt x="4308" y="1098"/>
                      <a:pt x="4361" y="1098"/>
                    </a:cubicBezTo>
                    <a:cubicBezTo>
                      <a:pt x="4387" y="1098"/>
                      <a:pt x="4402" y="1083"/>
                      <a:pt x="4402" y="1037"/>
                    </a:cubicBezTo>
                    <a:cubicBezTo>
                      <a:pt x="4675" y="884"/>
                      <a:pt x="4855" y="807"/>
                      <a:pt x="5017" y="807"/>
                    </a:cubicBezTo>
                    <a:cubicBezTo>
                      <a:pt x="5179" y="807"/>
                      <a:pt x="5324" y="884"/>
                      <a:pt x="5529" y="1037"/>
                    </a:cubicBezTo>
                    <a:cubicBezTo>
                      <a:pt x="5554" y="1063"/>
                      <a:pt x="5586" y="1074"/>
                      <a:pt x="5620" y="1074"/>
                    </a:cubicBezTo>
                    <a:cubicBezTo>
                      <a:pt x="5764" y="1074"/>
                      <a:pt x="5940" y="868"/>
                      <a:pt x="5802" y="730"/>
                    </a:cubicBezTo>
                    <a:cubicBezTo>
                      <a:pt x="5665" y="594"/>
                      <a:pt x="5256" y="321"/>
                      <a:pt x="5119" y="321"/>
                    </a:cubicBezTo>
                    <a:cubicBezTo>
                      <a:pt x="4823" y="321"/>
                      <a:pt x="4603" y="503"/>
                      <a:pt x="4358" y="503"/>
                    </a:cubicBezTo>
                    <a:cubicBezTo>
                      <a:pt x="4236" y="503"/>
                      <a:pt x="4107" y="457"/>
                      <a:pt x="3959" y="321"/>
                    </a:cubicBezTo>
                    <a:cubicBezTo>
                      <a:pt x="3797" y="91"/>
                      <a:pt x="3677" y="0"/>
                      <a:pt x="3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717944" y="1593003"/>
                <a:ext cx="399446" cy="125053"/>
              </a:xfrm>
              <a:custGeom>
                <a:rect b="b" l="l" r="r" t="t"/>
                <a:pathLst>
                  <a:path extrusionOk="0" h="1900" w="6069">
                    <a:moveTo>
                      <a:pt x="2150" y="1"/>
                    </a:moveTo>
                    <a:cubicBezTo>
                      <a:pt x="2014" y="1"/>
                      <a:pt x="1843" y="1"/>
                      <a:pt x="1843" y="137"/>
                    </a:cubicBezTo>
                    <a:cubicBezTo>
                      <a:pt x="2014" y="547"/>
                      <a:pt x="2287" y="990"/>
                      <a:pt x="2560" y="1263"/>
                    </a:cubicBezTo>
                    <a:cubicBezTo>
                      <a:pt x="2150" y="990"/>
                      <a:pt x="1707" y="410"/>
                      <a:pt x="1161" y="274"/>
                    </a:cubicBezTo>
                    <a:cubicBezTo>
                      <a:pt x="990" y="274"/>
                      <a:pt x="854" y="410"/>
                      <a:pt x="990" y="547"/>
                    </a:cubicBezTo>
                    <a:cubicBezTo>
                      <a:pt x="1161" y="683"/>
                      <a:pt x="1297" y="990"/>
                      <a:pt x="1434" y="1127"/>
                    </a:cubicBezTo>
                    <a:cubicBezTo>
                      <a:pt x="1161" y="854"/>
                      <a:pt x="717" y="683"/>
                      <a:pt x="308" y="547"/>
                    </a:cubicBezTo>
                    <a:cubicBezTo>
                      <a:pt x="137" y="547"/>
                      <a:pt x="1" y="683"/>
                      <a:pt x="137" y="854"/>
                    </a:cubicBezTo>
                    <a:cubicBezTo>
                      <a:pt x="308" y="990"/>
                      <a:pt x="444" y="1127"/>
                      <a:pt x="581" y="1263"/>
                    </a:cubicBezTo>
                    <a:cubicBezTo>
                      <a:pt x="621" y="1303"/>
                      <a:pt x="661" y="1320"/>
                      <a:pt x="697" y="1320"/>
                    </a:cubicBezTo>
                    <a:cubicBezTo>
                      <a:pt x="786" y="1320"/>
                      <a:pt x="854" y="1223"/>
                      <a:pt x="854" y="1127"/>
                    </a:cubicBezTo>
                    <a:cubicBezTo>
                      <a:pt x="1161" y="1400"/>
                      <a:pt x="1570" y="1707"/>
                      <a:pt x="2014" y="1843"/>
                    </a:cubicBezTo>
                    <a:cubicBezTo>
                      <a:pt x="2150" y="1843"/>
                      <a:pt x="2287" y="1707"/>
                      <a:pt x="2150" y="1536"/>
                    </a:cubicBezTo>
                    <a:cubicBezTo>
                      <a:pt x="2150" y="1400"/>
                      <a:pt x="2014" y="1400"/>
                      <a:pt x="2014" y="1263"/>
                    </a:cubicBezTo>
                    <a:lnTo>
                      <a:pt x="2014" y="1263"/>
                    </a:lnTo>
                    <a:cubicBezTo>
                      <a:pt x="2287" y="1536"/>
                      <a:pt x="2560" y="1843"/>
                      <a:pt x="3004" y="1843"/>
                    </a:cubicBezTo>
                    <a:cubicBezTo>
                      <a:pt x="3004" y="1883"/>
                      <a:pt x="3015" y="1900"/>
                      <a:pt x="3032" y="1900"/>
                    </a:cubicBezTo>
                    <a:cubicBezTo>
                      <a:pt x="3072" y="1900"/>
                      <a:pt x="3140" y="1803"/>
                      <a:pt x="3140" y="1707"/>
                    </a:cubicBezTo>
                    <a:cubicBezTo>
                      <a:pt x="3004" y="1263"/>
                      <a:pt x="2560" y="854"/>
                      <a:pt x="2423" y="547"/>
                    </a:cubicBezTo>
                    <a:lnTo>
                      <a:pt x="2423" y="547"/>
                    </a:lnTo>
                    <a:cubicBezTo>
                      <a:pt x="2867" y="683"/>
                      <a:pt x="3277" y="1400"/>
                      <a:pt x="3720" y="1536"/>
                    </a:cubicBezTo>
                    <a:cubicBezTo>
                      <a:pt x="3761" y="1587"/>
                      <a:pt x="3814" y="1608"/>
                      <a:pt x="3865" y="1608"/>
                    </a:cubicBezTo>
                    <a:cubicBezTo>
                      <a:pt x="3983" y="1608"/>
                      <a:pt x="4089" y="1495"/>
                      <a:pt x="3993" y="1400"/>
                    </a:cubicBezTo>
                    <a:cubicBezTo>
                      <a:pt x="3993" y="1263"/>
                      <a:pt x="3857" y="1127"/>
                      <a:pt x="3857" y="990"/>
                    </a:cubicBezTo>
                    <a:lnTo>
                      <a:pt x="3857" y="990"/>
                    </a:lnTo>
                    <a:cubicBezTo>
                      <a:pt x="4130" y="1263"/>
                      <a:pt x="4266" y="1400"/>
                      <a:pt x="4573" y="1400"/>
                    </a:cubicBezTo>
                    <a:cubicBezTo>
                      <a:pt x="4710" y="1400"/>
                      <a:pt x="4710" y="1263"/>
                      <a:pt x="4710" y="1127"/>
                    </a:cubicBezTo>
                    <a:cubicBezTo>
                      <a:pt x="4710" y="1127"/>
                      <a:pt x="4573" y="990"/>
                      <a:pt x="4573" y="854"/>
                    </a:cubicBezTo>
                    <a:lnTo>
                      <a:pt x="4573" y="854"/>
                    </a:lnTo>
                    <a:cubicBezTo>
                      <a:pt x="4983" y="990"/>
                      <a:pt x="5563" y="1707"/>
                      <a:pt x="5836" y="1843"/>
                    </a:cubicBezTo>
                    <a:cubicBezTo>
                      <a:pt x="5876" y="1883"/>
                      <a:pt x="5916" y="1900"/>
                      <a:pt x="5949" y="1900"/>
                    </a:cubicBezTo>
                    <a:cubicBezTo>
                      <a:pt x="6029" y="1900"/>
                      <a:pt x="6069" y="1803"/>
                      <a:pt x="5972" y="1707"/>
                    </a:cubicBezTo>
                    <a:cubicBezTo>
                      <a:pt x="5717" y="1291"/>
                      <a:pt x="4952" y="397"/>
                      <a:pt x="4380" y="397"/>
                    </a:cubicBezTo>
                    <a:cubicBezTo>
                      <a:pt x="4341" y="397"/>
                      <a:pt x="4303" y="401"/>
                      <a:pt x="4266" y="410"/>
                    </a:cubicBezTo>
                    <a:cubicBezTo>
                      <a:pt x="4130" y="410"/>
                      <a:pt x="4130" y="547"/>
                      <a:pt x="4130" y="683"/>
                    </a:cubicBezTo>
                    <a:cubicBezTo>
                      <a:pt x="4130" y="683"/>
                      <a:pt x="4130" y="757"/>
                      <a:pt x="4169" y="808"/>
                    </a:cubicBezTo>
                    <a:lnTo>
                      <a:pt x="4169" y="808"/>
                    </a:lnTo>
                    <a:cubicBezTo>
                      <a:pt x="3807" y="619"/>
                      <a:pt x="3527" y="263"/>
                      <a:pt x="3277" y="137"/>
                    </a:cubicBezTo>
                    <a:cubicBezTo>
                      <a:pt x="3140" y="137"/>
                      <a:pt x="2867" y="137"/>
                      <a:pt x="3004" y="274"/>
                    </a:cubicBezTo>
                    <a:cubicBezTo>
                      <a:pt x="3004" y="410"/>
                      <a:pt x="3140" y="547"/>
                      <a:pt x="3140" y="683"/>
                    </a:cubicBezTo>
                    <a:cubicBezTo>
                      <a:pt x="2867" y="410"/>
                      <a:pt x="2560" y="137"/>
                      <a:pt x="2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879133" y="1654412"/>
                <a:ext cx="344226" cy="128805"/>
              </a:xfrm>
              <a:custGeom>
                <a:rect b="b" l="l" r="r" t="t"/>
                <a:pathLst>
                  <a:path extrusionOk="0" h="1957" w="5230">
                    <a:moveTo>
                      <a:pt x="1976" y="1"/>
                    </a:moveTo>
                    <a:cubicBezTo>
                      <a:pt x="1912" y="1"/>
                      <a:pt x="1857" y="17"/>
                      <a:pt x="1817" y="57"/>
                    </a:cubicBezTo>
                    <a:cubicBezTo>
                      <a:pt x="1681" y="57"/>
                      <a:pt x="1544" y="194"/>
                      <a:pt x="1681" y="194"/>
                    </a:cubicBezTo>
                    <a:cubicBezTo>
                      <a:pt x="1681" y="330"/>
                      <a:pt x="1681" y="467"/>
                      <a:pt x="1817" y="603"/>
                    </a:cubicBezTo>
                    <a:cubicBezTo>
                      <a:pt x="1681" y="467"/>
                      <a:pt x="1408" y="330"/>
                      <a:pt x="1101" y="194"/>
                    </a:cubicBezTo>
                    <a:cubicBezTo>
                      <a:pt x="964" y="194"/>
                      <a:pt x="828" y="467"/>
                      <a:pt x="964" y="603"/>
                    </a:cubicBezTo>
                    <a:cubicBezTo>
                      <a:pt x="925" y="564"/>
                      <a:pt x="886" y="547"/>
                      <a:pt x="850" y="547"/>
                    </a:cubicBezTo>
                    <a:cubicBezTo>
                      <a:pt x="761" y="547"/>
                      <a:pt x="691" y="652"/>
                      <a:pt x="691" y="774"/>
                    </a:cubicBezTo>
                    <a:cubicBezTo>
                      <a:pt x="691" y="910"/>
                      <a:pt x="691" y="910"/>
                      <a:pt x="828" y="1047"/>
                    </a:cubicBezTo>
                    <a:cubicBezTo>
                      <a:pt x="909" y="1292"/>
                      <a:pt x="893" y="1342"/>
                      <a:pt x="808" y="1342"/>
                    </a:cubicBezTo>
                    <a:cubicBezTo>
                      <a:pt x="751" y="1342"/>
                      <a:pt x="664" y="1320"/>
                      <a:pt x="555" y="1320"/>
                    </a:cubicBezTo>
                    <a:cubicBezTo>
                      <a:pt x="691" y="1183"/>
                      <a:pt x="691" y="1047"/>
                      <a:pt x="555" y="1047"/>
                    </a:cubicBezTo>
                    <a:lnTo>
                      <a:pt x="247" y="1047"/>
                    </a:lnTo>
                    <a:cubicBezTo>
                      <a:pt x="221" y="1021"/>
                      <a:pt x="195" y="1010"/>
                      <a:pt x="171" y="1010"/>
                    </a:cubicBezTo>
                    <a:cubicBezTo>
                      <a:pt x="69" y="1010"/>
                      <a:pt x="1" y="1209"/>
                      <a:pt x="111" y="1320"/>
                    </a:cubicBezTo>
                    <a:cubicBezTo>
                      <a:pt x="247" y="1456"/>
                      <a:pt x="555" y="1627"/>
                      <a:pt x="691" y="1763"/>
                    </a:cubicBezTo>
                    <a:cubicBezTo>
                      <a:pt x="737" y="1809"/>
                      <a:pt x="782" y="1824"/>
                      <a:pt x="823" y="1824"/>
                    </a:cubicBezTo>
                    <a:cubicBezTo>
                      <a:pt x="903" y="1824"/>
                      <a:pt x="964" y="1763"/>
                      <a:pt x="964" y="1763"/>
                    </a:cubicBezTo>
                    <a:cubicBezTo>
                      <a:pt x="964" y="1763"/>
                      <a:pt x="1101" y="1763"/>
                      <a:pt x="1271" y="1627"/>
                    </a:cubicBezTo>
                    <a:lnTo>
                      <a:pt x="1271" y="1456"/>
                    </a:lnTo>
                    <a:lnTo>
                      <a:pt x="1271" y="1183"/>
                    </a:lnTo>
                    <a:cubicBezTo>
                      <a:pt x="1408" y="1320"/>
                      <a:pt x="1544" y="1456"/>
                      <a:pt x="1817" y="1627"/>
                    </a:cubicBezTo>
                    <a:cubicBezTo>
                      <a:pt x="1954" y="1627"/>
                      <a:pt x="2124" y="1456"/>
                      <a:pt x="2124" y="1320"/>
                    </a:cubicBezTo>
                    <a:cubicBezTo>
                      <a:pt x="2261" y="1627"/>
                      <a:pt x="2534" y="1763"/>
                      <a:pt x="2807" y="1763"/>
                    </a:cubicBezTo>
                    <a:cubicBezTo>
                      <a:pt x="2839" y="1789"/>
                      <a:pt x="2870" y="1800"/>
                      <a:pt x="2898" y="1800"/>
                    </a:cubicBezTo>
                    <a:cubicBezTo>
                      <a:pt x="3019" y="1800"/>
                      <a:pt x="3088" y="1595"/>
                      <a:pt x="2977" y="1456"/>
                    </a:cubicBezTo>
                    <a:cubicBezTo>
                      <a:pt x="2807" y="1183"/>
                      <a:pt x="2397" y="774"/>
                      <a:pt x="2124" y="467"/>
                    </a:cubicBezTo>
                    <a:lnTo>
                      <a:pt x="2124" y="467"/>
                    </a:lnTo>
                    <a:cubicBezTo>
                      <a:pt x="2670" y="774"/>
                      <a:pt x="3387" y="1456"/>
                      <a:pt x="3660" y="1763"/>
                    </a:cubicBezTo>
                    <a:lnTo>
                      <a:pt x="3830" y="1900"/>
                    </a:lnTo>
                    <a:cubicBezTo>
                      <a:pt x="3967" y="1900"/>
                      <a:pt x="4103" y="1763"/>
                      <a:pt x="3967" y="1627"/>
                    </a:cubicBezTo>
                    <a:lnTo>
                      <a:pt x="4103" y="1627"/>
                    </a:lnTo>
                    <a:cubicBezTo>
                      <a:pt x="4139" y="1663"/>
                      <a:pt x="4185" y="1680"/>
                      <a:pt x="4229" y="1680"/>
                    </a:cubicBezTo>
                    <a:cubicBezTo>
                      <a:pt x="4355" y="1680"/>
                      <a:pt x="4477" y="1546"/>
                      <a:pt x="4376" y="1320"/>
                    </a:cubicBezTo>
                    <a:lnTo>
                      <a:pt x="4376" y="1320"/>
                    </a:lnTo>
                    <a:cubicBezTo>
                      <a:pt x="4683" y="1627"/>
                      <a:pt x="4820" y="1763"/>
                      <a:pt x="4956" y="1900"/>
                    </a:cubicBezTo>
                    <a:cubicBezTo>
                      <a:pt x="4996" y="1940"/>
                      <a:pt x="5036" y="1956"/>
                      <a:pt x="5073" y="1956"/>
                    </a:cubicBezTo>
                    <a:cubicBezTo>
                      <a:pt x="5161" y="1956"/>
                      <a:pt x="5229" y="1860"/>
                      <a:pt x="5229" y="1763"/>
                    </a:cubicBezTo>
                    <a:cubicBezTo>
                      <a:pt x="4956" y="1183"/>
                      <a:pt x="4240" y="467"/>
                      <a:pt x="3830" y="467"/>
                    </a:cubicBezTo>
                    <a:cubicBezTo>
                      <a:pt x="3660" y="467"/>
                      <a:pt x="3660" y="467"/>
                      <a:pt x="3523" y="603"/>
                    </a:cubicBezTo>
                    <a:cubicBezTo>
                      <a:pt x="3387" y="330"/>
                      <a:pt x="3114" y="194"/>
                      <a:pt x="2807" y="57"/>
                    </a:cubicBezTo>
                    <a:cubicBezTo>
                      <a:pt x="2670" y="57"/>
                      <a:pt x="2534" y="194"/>
                      <a:pt x="2534" y="194"/>
                    </a:cubicBezTo>
                    <a:cubicBezTo>
                      <a:pt x="2341" y="97"/>
                      <a:pt x="2131" y="1"/>
                      <a:pt x="19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625865" y="1593003"/>
                <a:ext cx="709776" cy="251620"/>
              </a:xfrm>
              <a:custGeom>
                <a:rect b="b" l="l" r="r" t="t"/>
                <a:pathLst>
                  <a:path extrusionOk="0" h="3823" w="10784">
                    <a:moveTo>
                      <a:pt x="7235" y="2253"/>
                    </a:moveTo>
                    <a:cubicBezTo>
                      <a:pt x="7508" y="2253"/>
                      <a:pt x="7815" y="2389"/>
                      <a:pt x="8088" y="2560"/>
                    </a:cubicBezTo>
                    <a:cubicBezTo>
                      <a:pt x="7815" y="2560"/>
                      <a:pt x="7508" y="2389"/>
                      <a:pt x="7235" y="2253"/>
                    </a:cubicBezTo>
                    <a:close/>
                    <a:moveTo>
                      <a:pt x="3959" y="1"/>
                    </a:moveTo>
                    <a:cubicBezTo>
                      <a:pt x="3686" y="137"/>
                      <a:pt x="3686" y="137"/>
                      <a:pt x="3549" y="137"/>
                    </a:cubicBezTo>
                    <a:cubicBezTo>
                      <a:pt x="3463" y="310"/>
                      <a:pt x="3363" y="482"/>
                      <a:pt x="3301" y="482"/>
                    </a:cubicBezTo>
                    <a:cubicBezTo>
                      <a:pt x="3265" y="482"/>
                      <a:pt x="3242" y="424"/>
                      <a:pt x="3242" y="274"/>
                    </a:cubicBezTo>
                    <a:cubicBezTo>
                      <a:pt x="3242" y="137"/>
                      <a:pt x="3106" y="137"/>
                      <a:pt x="2969" y="137"/>
                    </a:cubicBezTo>
                    <a:cubicBezTo>
                      <a:pt x="2852" y="255"/>
                      <a:pt x="2305" y="574"/>
                      <a:pt x="2155" y="574"/>
                    </a:cubicBezTo>
                    <a:cubicBezTo>
                      <a:pt x="2130" y="574"/>
                      <a:pt x="2116" y="566"/>
                      <a:pt x="2116" y="547"/>
                    </a:cubicBezTo>
                    <a:cubicBezTo>
                      <a:pt x="2253" y="410"/>
                      <a:pt x="1980" y="410"/>
                      <a:pt x="1843" y="410"/>
                    </a:cubicBezTo>
                    <a:cubicBezTo>
                      <a:pt x="1707" y="547"/>
                      <a:pt x="1536" y="990"/>
                      <a:pt x="1400" y="1263"/>
                    </a:cubicBezTo>
                    <a:lnTo>
                      <a:pt x="1400" y="683"/>
                    </a:lnTo>
                    <a:cubicBezTo>
                      <a:pt x="1331" y="615"/>
                      <a:pt x="1263" y="581"/>
                      <a:pt x="1195" y="581"/>
                    </a:cubicBezTo>
                    <a:cubicBezTo>
                      <a:pt x="1127" y="581"/>
                      <a:pt x="1059" y="615"/>
                      <a:pt x="990" y="683"/>
                    </a:cubicBezTo>
                    <a:cubicBezTo>
                      <a:pt x="990" y="854"/>
                      <a:pt x="854" y="854"/>
                      <a:pt x="854" y="990"/>
                    </a:cubicBezTo>
                    <a:lnTo>
                      <a:pt x="683" y="990"/>
                    </a:lnTo>
                    <a:cubicBezTo>
                      <a:pt x="683" y="922"/>
                      <a:pt x="649" y="888"/>
                      <a:pt x="615" y="888"/>
                    </a:cubicBezTo>
                    <a:cubicBezTo>
                      <a:pt x="581" y="888"/>
                      <a:pt x="547" y="922"/>
                      <a:pt x="547" y="990"/>
                    </a:cubicBezTo>
                    <a:cubicBezTo>
                      <a:pt x="137" y="1263"/>
                      <a:pt x="137" y="1843"/>
                      <a:pt x="1" y="2253"/>
                    </a:cubicBezTo>
                    <a:cubicBezTo>
                      <a:pt x="1" y="2348"/>
                      <a:pt x="135" y="2461"/>
                      <a:pt x="215" y="2461"/>
                    </a:cubicBezTo>
                    <a:cubicBezTo>
                      <a:pt x="249" y="2461"/>
                      <a:pt x="274" y="2440"/>
                      <a:pt x="274" y="2389"/>
                    </a:cubicBezTo>
                    <a:cubicBezTo>
                      <a:pt x="378" y="2285"/>
                      <a:pt x="482" y="1607"/>
                      <a:pt x="525" y="1607"/>
                    </a:cubicBezTo>
                    <a:cubicBezTo>
                      <a:pt x="539" y="1607"/>
                      <a:pt x="547" y="1673"/>
                      <a:pt x="547" y="1843"/>
                    </a:cubicBezTo>
                    <a:cubicBezTo>
                      <a:pt x="547" y="1912"/>
                      <a:pt x="623" y="1946"/>
                      <a:pt x="700" y="1946"/>
                    </a:cubicBezTo>
                    <a:cubicBezTo>
                      <a:pt x="777" y="1946"/>
                      <a:pt x="854" y="1912"/>
                      <a:pt x="854" y="1843"/>
                    </a:cubicBezTo>
                    <a:cubicBezTo>
                      <a:pt x="990" y="1843"/>
                      <a:pt x="990" y="1707"/>
                      <a:pt x="990" y="1707"/>
                    </a:cubicBezTo>
                    <a:cubicBezTo>
                      <a:pt x="990" y="1843"/>
                      <a:pt x="990" y="1980"/>
                      <a:pt x="1127" y="2116"/>
                    </a:cubicBezTo>
                    <a:cubicBezTo>
                      <a:pt x="1127" y="2185"/>
                      <a:pt x="1161" y="2219"/>
                      <a:pt x="1212" y="2219"/>
                    </a:cubicBezTo>
                    <a:cubicBezTo>
                      <a:pt x="1263" y="2219"/>
                      <a:pt x="1331" y="2185"/>
                      <a:pt x="1400" y="2116"/>
                    </a:cubicBezTo>
                    <a:cubicBezTo>
                      <a:pt x="1536" y="1843"/>
                      <a:pt x="1707" y="1400"/>
                      <a:pt x="1843" y="990"/>
                    </a:cubicBezTo>
                    <a:lnTo>
                      <a:pt x="1843" y="1127"/>
                    </a:lnTo>
                    <a:cubicBezTo>
                      <a:pt x="1980" y="1127"/>
                      <a:pt x="1980" y="1263"/>
                      <a:pt x="1980" y="1263"/>
                    </a:cubicBezTo>
                    <a:cubicBezTo>
                      <a:pt x="2389" y="1263"/>
                      <a:pt x="2560" y="990"/>
                      <a:pt x="2833" y="683"/>
                    </a:cubicBezTo>
                    <a:lnTo>
                      <a:pt x="2833" y="854"/>
                    </a:lnTo>
                    <a:cubicBezTo>
                      <a:pt x="2969" y="990"/>
                      <a:pt x="2969" y="990"/>
                      <a:pt x="3106" y="990"/>
                    </a:cubicBezTo>
                    <a:cubicBezTo>
                      <a:pt x="3413" y="990"/>
                      <a:pt x="3549" y="683"/>
                      <a:pt x="3822" y="547"/>
                    </a:cubicBezTo>
                    <a:lnTo>
                      <a:pt x="3822" y="990"/>
                    </a:lnTo>
                    <a:cubicBezTo>
                      <a:pt x="3822" y="1087"/>
                      <a:pt x="3891" y="1183"/>
                      <a:pt x="3979" y="1183"/>
                    </a:cubicBezTo>
                    <a:cubicBezTo>
                      <a:pt x="4016" y="1183"/>
                      <a:pt x="4055" y="1167"/>
                      <a:pt x="4095" y="1127"/>
                    </a:cubicBezTo>
                    <a:lnTo>
                      <a:pt x="4095" y="1400"/>
                    </a:lnTo>
                    <a:lnTo>
                      <a:pt x="4266" y="1536"/>
                    </a:lnTo>
                    <a:cubicBezTo>
                      <a:pt x="4403" y="1536"/>
                      <a:pt x="4539" y="1400"/>
                      <a:pt x="4676" y="1400"/>
                    </a:cubicBezTo>
                    <a:lnTo>
                      <a:pt x="4676" y="1707"/>
                    </a:lnTo>
                    <a:lnTo>
                      <a:pt x="4949" y="1707"/>
                    </a:lnTo>
                    <a:cubicBezTo>
                      <a:pt x="5256" y="1400"/>
                      <a:pt x="5392" y="990"/>
                      <a:pt x="5529" y="683"/>
                    </a:cubicBezTo>
                    <a:cubicBezTo>
                      <a:pt x="5587" y="507"/>
                      <a:pt x="5646" y="406"/>
                      <a:pt x="5694" y="406"/>
                    </a:cubicBezTo>
                    <a:cubicBezTo>
                      <a:pt x="5757" y="406"/>
                      <a:pt x="5802" y="582"/>
                      <a:pt x="5802" y="990"/>
                    </a:cubicBezTo>
                    <a:lnTo>
                      <a:pt x="5802" y="1263"/>
                    </a:lnTo>
                    <a:cubicBezTo>
                      <a:pt x="5802" y="1536"/>
                      <a:pt x="5665" y="1843"/>
                      <a:pt x="5665" y="1980"/>
                    </a:cubicBezTo>
                    <a:cubicBezTo>
                      <a:pt x="5392" y="2116"/>
                      <a:pt x="4949" y="2116"/>
                      <a:pt x="4676" y="2253"/>
                    </a:cubicBezTo>
                    <a:lnTo>
                      <a:pt x="3959" y="2253"/>
                    </a:lnTo>
                    <a:cubicBezTo>
                      <a:pt x="3822" y="2253"/>
                      <a:pt x="3822" y="2389"/>
                      <a:pt x="3959" y="2560"/>
                    </a:cubicBezTo>
                    <a:cubicBezTo>
                      <a:pt x="4266" y="2833"/>
                      <a:pt x="4676" y="2833"/>
                      <a:pt x="4949" y="2833"/>
                    </a:cubicBezTo>
                    <a:cubicBezTo>
                      <a:pt x="5119" y="2833"/>
                      <a:pt x="5119" y="2696"/>
                      <a:pt x="5119" y="2696"/>
                    </a:cubicBezTo>
                    <a:cubicBezTo>
                      <a:pt x="5256" y="2696"/>
                      <a:pt x="5529" y="2696"/>
                      <a:pt x="5665" y="2560"/>
                    </a:cubicBezTo>
                    <a:cubicBezTo>
                      <a:pt x="5802" y="2560"/>
                      <a:pt x="5802" y="2389"/>
                      <a:pt x="5802" y="2389"/>
                    </a:cubicBezTo>
                    <a:cubicBezTo>
                      <a:pt x="5972" y="2389"/>
                      <a:pt x="5972" y="2560"/>
                      <a:pt x="6109" y="2560"/>
                    </a:cubicBezTo>
                    <a:cubicBezTo>
                      <a:pt x="6382" y="2560"/>
                      <a:pt x="6655" y="2560"/>
                      <a:pt x="6825" y="2389"/>
                    </a:cubicBezTo>
                    <a:cubicBezTo>
                      <a:pt x="6962" y="2560"/>
                      <a:pt x="7098" y="2696"/>
                      <a:pt x="7235" y="2696"/>
                    </a:cubicBezTo>
                    <a:cubicBezTo>
                      <a:pt x="7235" y="2833"/>
                      <a:pt x="7371" y="2833"/>
                      <a:pt x="7371" y="2833"/>
                    </a:cubicBezTo>
                    <a:cubicBezTo>
                      <a:pt x="7678" y="3106"/>
                      <a:pt x="8088" y="3106"/>
                      <a:pt x="8668" y="3242"/>
                    </a:cubicBezTo>
                    <a:cubicBezTo>
                      <a:pt x="8531" y="3242"/>
                      <a:pt x="8531" y="3242"/>
                      <a:pt x="8668" y="3413"/>
                    </a:cubicBezTo>
                    <a:cubicBezTo>
                      <a:pt x="8804" y="3822"/>
                      <a:pt x="9521" y="3686"/>
                      <a:pt x="9931" y="3822"/>
                    </a:cubicBezTo>
                    <a:lnTo>
                      <a:pt x="10511" y="3822"/>
                    </a:lnTo>
                    <a:cubicBezTo>
                      <a:pt x="10647" y="3822"/>
                      <a:pt x="10784" y="3549"/>
                      <a:pt x="10511" y="3549"/>
                    </a:cubicBezTo>
                    <a:cubicBezTo>
                      <a:pt x="10374" y="3413"/>
                      <a:pt x="10238" y="3413"/>
                      <a:pt x="10067" y="3413"/>
                    </a:cubicBezTo>
                    <a:cubicBezTo>
                      <a:pt x="9385" y="3106"/>
                      <a:pt x="8941" y="2389"/>
                      <a:pt x="8361" y="1980"/>
                    </a:cubicBezTo>
                    <a:cubicBezTo>
                      <a:pt x="8361" y="1980"/>
                      <a:pt x="8224" y="1980"/>
                      <a:pt x="8088" y="2116"/>
                    </a:cubicBezTo>
                    <a:cubicBezTo>
                      <a:pt x="7951" y="1980"/>
                      <a:pt x="7678" y="1980"/>
                      <a:pt x="7371" y="1843"/>
                    </a:cubicBezTo>
                    <a:cubicBezTo>
                      <a:pt x="7235" y="1843"/>
                      <a:pt x="7098" y="1980"/>
                      <a:pt x="6962" y="1980"/>
                    </a:cubicBezTo>
                    <a:lnTo>
                      <a:pt x="6245" y="1980"/>
                    </a:lnTo>
                    <a:cubicBezTo>
                      <a:pt x="6518" y="1536"/>
                      <a:pt x="6825" y="1127"/>
                      <a:pt x="6382" y="854"/>
                    </a:cubicBezTo>
                    <a:lnTo>
                      <a:pt x="6245" y="854"/>
                    </a:lnTo>
                    <a:cubicBezTo>
                      <a:pt x="6109" y="547"/>
                      <a:pt x="6109" y="274"/>
                      <a:pt x="5802" y="1"/>
                    </a:cubicBezTo>
                    <a:lnTo>
                      <a:pt x="5665" y="1"/>
                    </a:lnTo>
                    <a:cubicBezTo>
                      <a:pt x="5392" y="137"/>
                      <a:pt x="5256" y="547"/>
                      <a:pt x="5119" y="854"/>
                    </a:cubicBezTo>
                    <a:lnTo>
                      <a:pt x="5119" y="410"/>
                    </a:lnTo>
                    <a:cubicBezTo>
                      <a:pt x="5119" y="342"/>
                      <a:pt x="5042" y="308"/>
                      <a:pt x="4949" y="308"/>
                    </a:cubicBezTo>
                    <a:cubicBezTo>
                      <a:pt x="4855" y="308"/>
                      <a:pt x="4744" y="342"/>
                      <a:pt x="4676" y="410"/>
                    </a:cubicBezTo>
                    <a:cubicBezTo>
                      <a:pt x="4595" y="491"/>
                      <a:pt x="4562" y="631"/>
                      <a:pt x="4520" y="760"/>
                    </a:cubicBezTo>
                    <a:lnTo>
                      <a:pt x="4520" y="760"/>
                    </a:lnTo>
                    <a:cubicBezTo>
                      <a:pt x="4539" y="664"/>
                      <a:pt x="4539" y="551"/>
                      <a:pt x="4539" y="410"/>
                    </a:cubicBezTo>
                    <a:cubicBezTo>
                      <a:pt x="4539" y="250"/>
                      <a:pt x="4445" y="184"/>
                      <a:pt x="4368" y="184"/>
                    </a:cubicBezTo>
                    <a:cubicBezTo>
                      <a:pt x="4313" y="184"/>
                      <a:pt x="4266" y="217"/>
                      <a:pt x="4266" y="274"/>
                    </a:cubicBezTo>
                    <a:cubicBezTo>
                      <a:pt x="4095" y="274"/>
                      <a:pt x="4095" y="274"/>
                      <a:pt x="4095" y="137"/>
                    </a:cubicBez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466388" y="1655596"/>
                <a:ext cx="215684" cy="314015"/>
              </a:xfrm>
              <a:custGeom>
                <a:rect b="b" l="l" r="r" t="t"/>
                <a:pathLst>
                  <a:path extrusionOk="0" h="4771" w="3277">
                    <a:moveTo>
                      <a:pt x="2900" y="1"/>
                    </a:moveTo>
                    <a:cubicBezTo>
                      <a:pt x="2882" y="1"/>
                      <a:pt x="2860" y="12"/>
                      <a:pt x="2833" y="39"/>
                    </a:cubicBezTo>
                    <a:cubicBezTo>
                      <a:pt x="1980" y="312"/>
                      <a:pt x="854" y="1029"/>
                      <a:pt x="410" y="1745"/>
                    </a:cubicBezTo>
                    <a:cubicBezTo>
                      <a:pt x="410" y="1882"/>
                      <a:pt x="410" y="2018"/>
                      <a:pt x="547" y="2018"/>
                    </a:cubicBezTo>
                    <a:lnTo>
                      <a:pt x="547" y="2291"/>
                    </a:lnTo>
                    <a:cubicBezTo>
                      <a:pt x="274" y="2462"/>
                      <a:pt x="274" y="2871"/>
                      <a:pt x="137" y="3144"/>
                    </a:cubicBezTo>
                    <a:lnTo>
                      <a:pt x="137" y="3452"/>
                    </a:lnTo>
                    <a:cubicBezTo>
                      <a:pt x="1" y="3724"/>
                      <a:pt x="1" y="3997"/>
                      <a:pt x="1" y="4168"/>
                    </a:cubicBezTo>
                    <a:cubicBezTo>
                      <a:pt x="1" y="4168"/>
                      <a:pt x="137" y="4305"/>
                      <a:pt x="274" y="4305"/>
                    </a:cubicBezTo>
                    <a:cubicBezTo>
                      <a:pt x="137" y="4441"/>
                      <a:pt x="137" y="4578"/>
                      <a:pt x="137" y="4578"/>
                    </a:cubicBezTo>
                    <a:cubicBezTo>
                      <a:pt x="41" y="4674"/>
                      <a:pt x="149" y="4771"/>
                      <a:pt x="221" y="4771"/>
                    </a:cubicBezTo>
                    <a:cubicBezTo>
                      <a:pt x="251" y="4771"/>
                      <a:pt x="274" y="4754"/>
                      <a:pt x="274" y="4714"/>
                    </a:cubicBezTo>
                    <a:cubicBezTo>
                      <a:pt x="410" y="4578"/>
                      <a:pt x="547" y="4305"/>
                      <a:pt x="718" y="3861"/>
                    </a:cubicBezTo>
                    <a:cubicBezTo>
                      <a:pt x="854" y="3861"/>
                      <a:pt x="991" y="3724"/>
                      <a:pt x="991" y="3588"/>
                    </a:cubicBezTo>
                    <a:cubicBezTo>
                      <a:pt x="1127" y="3588"/>
                      <a:pt x="1127" y="3452"/>
                      <a:pt x="1127" y="3452"/>
                    </a:cubicBezTo>
                    <a:cubicBezTo>
                      <a:pt x="1127" y="3520"/>
                      <a:pt x="1195" y="3554"/>
                      <a:pt x="1285" y="3554"/>
                    </a:cubicBezTo>
                    <a:cubicBezTo>
                      <a:pt x="1374" y="3554"/>
                      <a:pt x="1485" y="3520"/>
                      <a:pt x="1571" y="3452"/>
                    </a:cubicBezTo>
                    <a:cubicBezTo>
                      <a:pt x="1707" y="3315"/>
                      <a:pt x="1844" y="3008"/>
                      <a:pt x="1980" y="2735"/>
                    </a:cubicBezTo>
                    <a:lnTo>
                      <a:pt x="2117" y="2735"/>
                    </a:lnTo>
                    <a:cubicBezTo>
                      <a:pt x="2117" y="2871"/>
                      <a:pt x="2253" y="2871"/>
                      <a:pt x="2253" y="2871"/>
                    </a:cubicBezTo>
                    <a:cubicBezTo>
                      <a:pt x="2833" y="2598"/>
                      <a:pt x="3277" y="1438"/>
                      <a:pt x="3277" y="1029"/>
                    </a:cubicBezTo>
                    <a:cubicBezTo>
                      <a:pt x="3277" y="892"/>
                      <a:pt x="3106" y="892"/>
                      <a:pt x="3106" y="892"/>
                    </a:cubicBezTo>
                    <a:cubicBezTo>
                      <a:pt x="3026" y="852"/>
                      <a:pt x="2958" y="836"/>
                      <a:pt x="2898" y="836"/>
                    </a:cubicBezTo>
                    <a:cubicBezTo>
                      <a:pt x="2753" y="836"/>
                      <a:pt x="2657" y="932"/>
                      <a:pt x="2560" y="1029"/>
                    </a:cubicBezTo>
                    <a:lnTo>
                      <a:pt x="2560" y="892"/>
                    </a:lnTo>
                    <a:cubicBezTo>
                      <a:pt x="2697" y="585"/>
                      <a:pt x="2833" y="449"/>
                      <a:pt x="2970" y="176"/>
                    </a:cubicBezTo>
                    <a:cubicBezTo>
                      <a:pt x="2970" y="176"/>
                      <a:pt x="2970" y="1"/>
                      <a:pt x="2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729923" y="1761432"/>
                <a:ext cx="73452" cy="86682"/>
              </a:xfrm>
              <a:custGeom>
                <a:rect b="b" l="l" r="r" t="t"/>
                <a:pathLst>
                  <a:path extrusionOk="0" h="1317" w="1116">
                    <a:moveTo>
                      <a:pt x="535" y="1"/>
                    </a:moveTo>
                    <a:cubicBezTo>
                      <a:pt x="535" y="137"/>
                      <a:pt x="535" y="274"/>
                      <a:pt x="672" y="410"/>
                    </a:cubicBezTo>
                    <a:lnTo>
                      <a:pt x="535" y="410"/>
                    </a:lnTo>
                    <a:cubicBezTo>
                      <a:pt x="535" y="410"/>
                      <a:pt x="399" y="547"/>
                      <a:pt x="399" y="683"/>
                    </a:cubicBezTo>
                    <a:cubicBezTo>
                      <a:pt x="262" y="854"/>
                      <a:pt x="262" y="854"/>
                      <a:pt x="126" y="990"/>
                    </a:cubicBezTo>
                    <a:cubicBezTo>
                      <a:pt x="1" y="1190"/>
                      <a:pt x="132" y="1317"/>
                      <a:pt x="265" y="1317"/>
                    </a:cubicBezTo>
                    <a:cubicBezTo>
                      <a:pt x="313" y="1317"/>
                      <a:pt x="362" y="1300"/>
                      <a:pt x="399" y="1263"/>
                    </a:cubicBezTo>
                    <a:cubicBezTo>
                      <a:pt x="672" y="990"/>
                      <a:pt x="1115" y="410"/>
                      <a:pt x="979" y="137"/>
                    </a:cubicBezTo>
                    <a:cubicBezTo>
                      <a:pt x="979" y="1"/>
                      <a:pt x="672" y="1"/>
                      <a:pt x="5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738150" y="1545878"/>
                <a:ext cx="354954" cy="92144"/>
              </a:xfrm>
              <a:custGeom>
                <a:rect b="b" l="l" r="r" t="t"/>
                <a:pathLst>
                  <a:path extrusionOk="0" h="1400" w="5393">
                    <a:moveTo>
                      <a:pt x="3550" y="0"/>
                    </a:moveTo>
                    <a:cubicBezTo>
                      <a:pt x="3243" y="0"/>
                      <a:pt x="3106" y="137"/>
                      <a:pt x="2970" y="273"/>
                    </a:cubicBezTo>
                    <a:lnTo>
                      <a:pt x="2833" y="273"/>
                    </a:lnTo>
                    <a:cubicBezTo>
                      <a:pt x="2697" y="221"/>
                      <a:pt x="2541" y="199"/>
                      <a:pt x="2373" y="199"/>
                    </a:cubicBezTo>
                    <a:cubicBezTo>
                      <a:pt x="1656" y="199"/>
                      <a:pt x="718" y="604"/>
                      <a:pt x="137" y="853"/>
                    </a:cubicBezTo>
                    <a:cubicBezTo>
                      <a:pt x="1" y="990"/>
                      <a:pt x="137" y="1126"/>
                      <a:pt x="274" y="1126"/>
                    </a:cubicBezTo>
                    <a:cubicBezTo>
                      <a:pt x="683" y="1126"/>
                      <a:pt x="990" y="853"/>
                      <a:pt x="1400" y="717"/>
                    </a:cubicBezTo>
                    <a:lnTo>
                      <a:pt x="1400" y="717"/>
                    </a:lnTo>
                    <a:cubicBezTo>
                      <a:pt x="1263" y="853"/>
                      <a:pt x="1127" y="853"/>
                      <a:pt x="1127" y="990"/>
                    </a:cubicBezTo>
                    <a:cubicBezTo>
                      <a:pt x="990" y="990"/>
                      <a:pt x="990" y="1263"/>
                      <a:pt x="1263" y="1263"/>
                    </a:cubicBezTo>
                    <a:cubicBezTo>
                      <a:pt x="1400" y="1263"/>
                      <a:pt x="1536" y="1126"/>
                      <a:pt x="1707" y="990"/>
                    </a:cubicBezTo>
                    <a:cubicBezTo>
                      <a:pt x="1707" y="1126"/>
                      <a:pt x="1843" y="1126"/>
                      <a:pt x="1843" y="1126"/>
                    </a:cubicBezTo>
                    <a:cubicBezTo>
                      <a:pt x="2116" y="1126"/>
                      <a:pt x="2253" y="990"/>
                      <a:pt x="2560" y="853"/>
                    </a:cubicBezTo>
                    <a:cubicBezTo>
                      <a:pt x="2697" y="853"/>
                      <a:pt x="2697" y="853"/>
                      <a:pt x="2833" y="717"/>
                    </a:cubicBezTo>
                    <a:lnTo>
                      <a:pt x="3106" y="717"/>
                    </a:lnTo>
                    <a:cubicBezTo>
                      <a:pt x="2970" y="853"/>
                      <a:pt x="2970" y="853"/>
                      <a:pt x="2970" y="990"/>
                    </a:cubicBezTo>
                    <a:cubicBezTo>
                      <a:pt x="2873" y="1086"/>
                      <a:pt x="2981" y="1183"/>
                      <a:pt x="3101" y="1183"/>
                    </a:cubicBezTo>
                    <a:cubicBezTo>
                      <a:pt x="3151" y="1183"/>
                      <a:pt x="3203" y="1166"/>
                      <a:pt x="3243" y="1126"/>
                    </a:cubicBezTo>
                    <a:lnTo>
                      <a:pt x="3413" y="990"/>
                    </a:lnTo>
                    <a:cubicBezTo>
                      <a:pt x="3413" y="1086"/>
                      <a:pt x="3481" y="1183"/>
                      <a:pt x="3570" y="1183"/>
                    </a:cubicBezTo>
                    <a:cubicBezTo>
                      <a:pt x="3606" y="1183"/>
                      <a:pt x="3646" y="1166"/>
                      <a:pt x="3686" y="1126"/>
                    </a:cubicBezTo>
                    <a:cubicBezTo>
                      <a:pt x="3823" y="1126"/>
                      <a:pt x="3823" y="1126"/>
                      <a:pt x="3959" y="990"/>
                    </a:cubicBezTo>
                    <a:lnTo>
                      <a:pt x="3959" y="1263"/>
                    </a:lnTo>
                    <a:cubicBezTo>
                      <a:pt x="4096" y="1399"/>
                      <a:pt x="4266" y="1399"/>
                      <a:pt x="4266" y="1399"/>
                    </a:cubicBezTo>
                    <a:cubicBezTo>
                      <a:pt x="4459" y="1206"/>
                      <a:pt x="4652" y="1013"/>
                      <a:pt x="4906" y="1013"/>
                    </a:cubicBezTo>
                    <a:cubicBezTo>
                      <a:pt x="5011" y="1013"/>
                      <a:pt x="5126" y="1046"/>
                      <a:pt x="5256" y="1126"/>
                    </a:cubicBezTo>
                    <a:cubicBezTo>
                      <a:pt x="5256" y="1166"/>
                      <a:pt x="5268" y="1183"/>
                      <a:pt x="5284" y="1183"/>
                    </a:cubicBezTo>
                    <a:cubicBezTo>
                      <a:pt x="5324" y="1183"/>
                      <a:pt x="5392" y="1086"/>
                      <a:pt x="5392" y="990"/>
                    </a:cubicBezTo>
                    <a:cubicBezTo>
                      <a:pt x="5328" y="654"/>
                      <a:pt x="5197" y="536"/>
                      <a:pt x="5034" y="536"/>
                    </a:cubicBezTo>
                    <a:cubicBezTo>
                      <a:pt x="4848" y="536"/>
                      <a:pt x="4621" y="690"/>
                      <a:pt x="4403" y="853"/>
                    </a:cubicBezTo>
                    <a:cubicBezTo>
                      <a:pt x="4403" y="717"/>
                      <a:pt x="4539" y="546"/>
                      <a:pt x="4403" y="410"/>
                    </a:cubicBezTo>
                    <a:cubicBezTo>
                      <a:pt x="4403" y="410"/>
                      <a:pt x="4403" y="273"/>
                      <a:pt x="4266" y="273"/>
                    </a:cubicBezTo>
                    <a:cubicBezTo>
                      <a:pt x="4096" y="273"/>
                      <a:pt x="4096" y="410"/>
                      <a:pt x="3959" y="410"/>
                    </a:cubicBezTo>
                    <a:cubicBezTo>
                      <a:pt x="3959" y="273"/>
                      <a:pt x="3823" y="137"/>
                      <a:pt x="3686" y="137"/>
                    </a:cubicBezTo>
                    <a:lnTo>
                      <a:pt x="3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877421" y="1554829"/>
                <a:ext cx="402079" cy="190476"/>
              </a:xfrm>
              <a:custGeom>
                <a:rect b="b" l="l" r="r" t="t"/>
                <a:pathLst>
                  <a:path extrusionOk="0" h="2894" w="6109">
                    <a:moveTo>
                      <a:pt x="1843" y="1434"/>
                    </a:moveTo>
                    <a:cubicBezTo>
                      <a:pt x="1570" y="1570"/>
                      <a:pt x="1434" y="1707"/>
                      <a:pt x="1297" y="1843"/>
                    </a:cubicBezTo>
                    <a:lnTo>
                      <a:pt x="1297" y="1707"/>
                    </a:lnTo>
                    <a:cubicBezTo>
                      <a:pt x="1434" y="1570"/>
                      <a:pt x="1570" y="1434"/>
                      <a:pt x="1843" y="1434"/>
                    </a:cubicBezTo>
                    <a:close/>
                    <a:moveTo>
                      <a:pt x="1843" y="1"/>
                    </a:moveTo>
                    <a:cubicBezTo>
                      <a:pt x="1707" y="1"/>
                      <a:pt x="1707" y="137"/>
                      <a:pt x="1707" y="274"/>
                    </a:cubicBezTo>
                    <a:cubicBezTo>
                      <a:pt x="1707" y="410"/>
                      <a:pt x="1707" y="581"/>
                      <a:pt x="1843" y="581"/>
                    </a:cubicBezTo>
                    <a:cubicBezTo>
                      <a:pt x="1980" y="717"/>
                      <a:pt x="2150" y="717"/>
                      <a:pt x="2150" y="717"/>
                    </a:cubicBezTo>
                    <a:lnTo>
                      <a:pt x="2150" y="854"/>
                    </a:lnTo>
                    <a:lnTo>
                      <a:pt x="1980" y="854"/>
                    </a:lnTo>
                    <a:cubicBezTo>
                      <a:pt x="1434" y="717"/>
                      <a:pt x="717" y="581"/>
                      <a:pt x="137" y="581"/>
                    </a:cubicBezTo>
                    <a:cubicBezTo>
                      <a:pt x="0" y="581"/>
                      <a:pt x="0" y="717"/>
                      <a:pt x="0" y="854"/>
                    </a:cubicBezTo>
                    <a:lnTo>
                      <a:pt x="137" y="854"/>
                    </a:lnTo>
                    <a:cubicBezTo>
                      <a:pt x="205" y="922"/>
                      <a:pt x="239" y="956"/>
                      <a:pt x="278" y="956"/>
                    </a:cubicBezTo>
                    <a:cubicBezTo>
                      <a:pt x="316" y="956"/>
                      <a:pt x="359" y="922"/>
                      <a:pt x="444" y="854"/>
                    </a:cubicBezTo>
                    <a:cubicBezTo>
                      <a:pt x="581" y="990"/>
                      <a:pt x="854" y="990"/>
                      <a:pt x="1127" y="1127"/>
                    </a:cubicBezTo>
                    <a:lnTo>
                      <a:pt x="1707" y="1127"/>
                    </a:lnTo>
                    <a:cubicBezTo>
                      <a:pt x="1127" y="1263"/>
                      <a:pt x="717" y="1434"/>
                      <a:pt x="717" y="1980"/>
                    </a:cubicBezTo>
                    <a:cubicBezTo>
                      <a:pt x="717" y="2287"/>
                      <a:pt x="854" y="2423"/>
                      <a:pt x="990" y="2423"/>
                    </a:cubicBezTo>
                    <a:cubicBezTo>
                      <a:pt x="1127" y="2423"/>
                      <a:pt x="1297" y="2287"/>
                      <a:pt x="1297" y="2287"/>
                    </a:cubicBezTo>
                    <a:cubicBezTo>
                      <a:pt x="1434" y="2116"/>
                      <a:pt x="1570" y="1980"/>
                      <a:pt x="1707" y="1980"/>
                    </a:cubicBezTo>
                    <a:cubicBezTo>
                      <a:pt x="1775" y="1843"/>
                      <a:pt x="1954" y="1741"/>
                      <a:pt x="2082" y="1741"/>
                    </a:cubicBezTo>
                    <a:cubicBezTo>
                      <a:pt x="2210" y="1741"/>
                      <a:pt x="2287" y="1843"/>
                      <a:pt x="2150" y="2116"/>
                    </a:cubicBezTo>
                    <a:cubicBezTo>
                      <a:pt x="2028" y="2238"/>
                      <a:pt x="2150" y="2342"/>
                      <a:pt x="2280" y="2342"/>
                    </a:cubicBezTo>
                    <a:cubicBezTo>
                      <a:pt x="2331" y="2342"/>
                      <a:pt x="2384" y="2326"/>
                      <a:pt x="2423" y="2287"/>
                    </a:cubicBezTo>
                    <a:lnTo>
                      <a:pt x="2560" y="2423"/>
                    </a:lnTo>
                    <a:lnTo>
                      <a:pt x="2423" y="2423"/>
                    </a:lnTo>
                    <a:cubicBezTo>
                      <a:pt x="2327" y="2616"/>
                      <a:pt x="2435" y="2809"/>
                      <a:pt x="2555" y="2809"/>
                    </a:cubicBezTo>
                    <a:cubicBezTo>
                      <a:pt x="2605" y="2809"/>
                      <a:pt x="2656" y="2776"/>
                      <a:pt x="2696" y="2696"/>
                    </a:cubicBezTo>
                    <a:cubicBezTo>
                      <a:pt x="2833" y="2696"/>
                      <a:pt x="2833" y="2560"/>
                      <a:pt x="3003" y="2560"/>
                    </a:cubicBezTo>
                    <a:cubicBezTo>
                      <a:pt x="3003" y="2423"/>
                      <a:pt x="3140" y="2287"/>
                      <a:pt x="3276" y="2287"/>
                    </a:cubicBezTo>
                    <a:cubicBezTo>
                      <a:pt x="3276" y="2560"/>
                      <a:pt x="3413" y="2833"/>
                      <a:pt x="3549" y="2833"/>
                    </a:cubicBezTo>
                    <a:cubicBezTo>
                      <a:pt x="3549" y="2878"/>
                      <a:pt x="3583" y="2893"/>
                      <a:pt x="3629" y="2893"/>
                    </a:cubicBezTo>
                    <a:cubicBezTo>
                      <a:pt x="3720" y="2893"/>
                      <a:pt x="3856" y="2833"/>
                      <a:pt x="3856" y="2833"/>
                    </a:cubicBezTo>
                    <a:cubicBezTo>
                      <a:pt x="3856" y="2560"/>
                      <a:pt x="3856" y="2287"/>
                      <a:pt x="3686" y="1980"/>
                    </a:cubicBezTo>
                    <a:lnTo>
                      <a:pt x="3686" y="1980"/>
                    </a:lnTo>
                    <a:cubicBezTo>
                      <a:pt x="3856" y="2287"/>
                      <a:pt x="4129" y="2560"/>
                      <a:pt x="4402" y="2560"/>
                    </a:cubicBezTo>
                    <a:lnTo>
                      <a:pt x="4539" y="2423"/>
                    </a:lnTo>
                    <a:cubicBezTo>
                      <a:pt x="4539" y="2287"/>
                      <a:pt x="4539" y="1980"/>
                      <a:pt x="4402" y="1843"/>
                    </a:cubicBezTo>
                    <a:lnTo>
                      <a:pt x="4402" y="1843"/>
                    </a:lnTo>
                    <a:lnTo>
                      <a:pt x="4539" y="1980"/>
                    </a:lnTo>
                    <a:lnTo>
                      <a:pt x="4709" y="1980"/>
                    </a:lnTo>
                    <a:cubicBezTo>
                      <a:pt x="4982" y="2116"/>
                      <a:pt x="5255" y="2423"/>
                      <a:pt x="5392" y="2560"/>
                    </a:cubicBezTo>
                    <a:cubicBezTo>
                      <a:pt x="5442" y="2600"/>
                      <a:pt x="5501" y="2616"/>
                      <a:pt x="5555" y="2616"/>
                    </a:cubicBezTo>
                    <a:cubicBezTo>
                      <a:pt x="5687" y="2616"/>
                      <a:pt x="5796" y="2520"/>
                      <a:pt x="5699" y="2423"/>
                    </a:cubicBezTo>
                    <a:cubicBezTo>
                      <a:pt x="5699" y="2116"/>
                      <a:pt x="5563" y="1980"/>
                      <a:pt x="5255" y="1707"/>
                    </a:cubicBezTo>
                    <a:cubicBezTo>
                      <a:pt x="5119" y="1570"/>
                      <a:pt x="4982" y="1434"/>
                      <a:pt x="4709" y="1263"/>
                    </a:cubicBezTo>
                    <a:cubicBezTo>
                      <a:pt x="4709" y="1263"/>
                      <a:pt x="4709" y="1127"/>
                      <a:pt x="4539" y="1127"/>
                    </a:cubicBezTo>
                    <a:lnTo>
                      <a:pt x="4709" y="1127"/>
                    </a:lnTo>
                    <a:cubicBezTo>
                      <a:pt x="5001" y="1345"/>
                      <a:pt x="5378" y="1546"/>
                      <a:pt x="5670" y="1546"/>
                    </a:cubicBezTo>
                    <a:cubicBezTo>
                      <a:pt x="5788" y="1546"/>
                      <a:pt x="5893" y="1513"/>
                      <a:pt x="5972" y="1434"/>
                    </a:cubicBezTo>
                    <a:cubicBezTo>
                      <a:pt x="6109" y="1434"/>
                      <a:pt x="6109" y="1263"/>
                      <a:pt x="5972" y="1127"/>
                    </a:cubicBezTo>
                    <a:cubicBezTo>
                      <a:pt x="5119" y="137"/>
                      <a:pt x="3140" y="137"/>
                      <a:pt x="18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1054867" y="1690414"/>
                <a:ext cx="623884" cy="503767"/>
              </a:xfrm>
              <a:custGeom>
                <a:rect b="b" l="l" r="r" t="t"/>
                <a:pathLst>
                  <a:path extrusionOk="0" h="7654" w="9479">
                    <a:moveTo>
                      <a:pt x="3112" y="0"/>
                    </a:moveTo>
                    <a:cubicBezTo>
                      <a:pt x="3073" y="0"/>
                      <a:pt x="3003" y="105"/>
                      <a:pt x="3003" y="227"/>
                    </a:cubicBezTo>
                    <a:lnTo>
                      <a:pt x="3003" y="909"/>
                    </a:lnTo>
                    <a:cubicBezTo>
                      <a:pt x="2764" y="864"/>
                      <a:pt x="2525" y="849"/>
                      <a:pt x="2292" y="849"/>
                    </a:cubicBezTo>
                    <a:cubicBezTo>
                      <a:pt x="1824" y="849"/>
                      <a:pt x="1376" y="909"/>
                      <a:pt x="990" y="909"/>
                    </a:cubicBezTo>
                    <a:lnTo>
                      <a:pt x="137" y="909"/>
                    </a:lnTo>
                    <a:cubicBezTo>
                      <a:pt x="0" y="1080"/>
                      <a:pt x="0" y="1216"/>
                      <a:pt x="137" y="1216"/>
                    </a:cubicBezTo>
                    <a:cubicBezTo>
                      <a:pt x="717" y="1353"/>
                      <a:pt x="1433" y="1353"/>
                      <a:pt x="2013" y="1353"/>
                    </a:cubicBezTo>
                    <a:cubicBezTo>
                      <a:pt x="2286" y="1216"/>
                      <a:pt x="2696" y="1216"/>
                      <a:pt x="3003" y="1216"/>
                    </a:cubicBezTo>
                    <a:cubicBezTo>
                      <a:pt x="3003" y="1489"/>
                      <a:pt x="3140" y="1626"/>
                      <a:pt x="3140" y="1762"/>
                    </a:cubicBezTo>
                    <a:cubicBezTo>
                      <a:pt x="3140" y="1848"/>
                      <a:pt x="3174" y="1890"/>
                      <a:pt x="3225" y="1890"/>
                    </a:cubicBezTo>
                    <a:cubicBezTo>
                      <a:pt x="3276" y="1890"/>
                      <a:pt x="3344" y="1848"/>
                      <a:pt x="3413" y="1762"/>
                    </a:cubicBezTo>
                    <a:cubicBezTo>
                      <a:pt x="3549" y="1933"/>
                      <a:pt x="3549" y="2206"/>
                      <a:pt x="3549" y="2342"/>
                    </a:cubicBezTo>
                    <a:cubicBezTo>
                      <a:pt x="3720" y="2615"/>
                      <a:pt x="3856" y="3195"/>
                      <a:pt x="4129" y="3195"/>
                    </a:cubicBezTo>
                    <a:cubicBezTo>
                      <a:pt x="4266" y="3195"/>
                      <a:pt x="4402" y="3059"/>
                      <a:pt x="4402" y="2923"/>
                    </a:cubicBezTo>
                    <a:cubicBezTo>
                      <a:pt x="4402" y="2923"/>
                      <a:pt x="4266" y="2342"/>
                      <a:pt x="4266" y="2069"/>
                    </a:cubicBezTo>
                    <a:lnTo>
                      <a:pt x="4266" y="2069"/>
                    </a:lnTo>
                    <a:cubicBezTo>
                      <a:pt x="4709" y="2615"/>
                      <a:pt x="4982" y="3332"/>
                      <a:pt x="5119" y="3912"/>
                    </a:cubicBezTo>
                    <a:cubicBezTo>
                      <a:pt x="5255" y="4185"/>
                      <a:pt x="5426" y="4629"/>
                      <a:pt x="5835" y="4765"/>
                    </a:cubicBezTo>
                    <a:lnTo>
                      <a:pt x="5972" y="4765"/>
                    </a:lnTo>
                    <a:lnTo>
                      <a:pt x="5972" y="4629"/>
                    </a:lnTo>
                    <a:cubicBezTo>
                      <a:pt x="6279" y="5345"/>
                      <a:pt x="6415" y="5891"/>
                      <a:pt x="6552" y="6471"/>
                    </a:cubicBezTo>
                    <a:cubicBezTo>
                      <a:pt x="6631" y="6550"/>
                      <a:pt x="6755" y="6629"/>
                      <a:pt x="6846" y="6629"/>
                    </a:cubicBezTo>
                    <a:cubicBezTo>
                      <a:pt x="6913" y="6629"/>
                      <a:pt x="6961" y="6587"/>
                      <a:pt x="6961" y="6471"/>
                    </a:cubicBezTo>
                    <a:cubicBezTo>
                      <a:pt x="7132" y="6881"/>
                      <a:pt x="7405" y="7324"/>
                      <a:pt x="7678" y="7597"/>
                    </a:cubicBezTo>
                    <a:cubicBezTo>
                      <a:pt x="7718" y="7637"/>
                      <a:pt x="7772" y="7654"/>
                      <a:pt x="7826" y="7654"/>
                    </a:cubicBezTo>
                    <a:cubicBezTo>
                      <a:pt x="7956" y="7654"/>
                      <a:pt x="8082" y="7557"/>
                      <a:pt x="7985" y="7461"/>
                    </a:cubicBezTo>
                    <a:cubicBezTo>
                      <a:pt x="7985" y="6608"/>
                      <a:pt x="7678" y="5755"/>
                      <a:pt x="7678" y="5038"/>
                    </a:cubicBezTo>
                    <a:lnTo>
                      <a:pt x="7678" y="5038"/>
                    </a:lnTo>
                    <a:cubicBezTo>
                      <a:pt x="7678" y="5345"/>
                      <a:pt x="7985" y="5755"/>
                      <a:pt x="8121" y="6198"/>
                    </a:cubicBezTo>
                    <a:cubicBezTo>
                      <a:pt x="8258" y="6608"/>
                      <a:pt x="8394" y="6881"/>
                      <a:pt x="8531" y="7324"/>
                    </a:cubicBezTo>
                    <a:cubicBezTo>
                      <a:pt x="8583" y="7429"/>
                      <a:pt x="8660" y="7473"/>
                      <a:pt x="8735" y="7473"/>
                    </a:cubicBezTo>
                    <a:cubicBezTo>
                      <a:pt x="8857" y="7473"/>
                      <a:pt x="8975" y="7357"/>
                      <a:pt x="8975" y="7188"/>
                    </a:cubicBezTo>
                    <a:cubicBezTo>
                      <a:pt x="8838" y="6744"/>
                      <a:pt x="8667" y="6335"/>
                      <a:pt x="8667" y="5755"/>
                    </a:cubicBezTo>
                    <a:lnTo>
                      <a:pt x="8667" y="5755"/>
                    </a:lnTo>
                    <a:cubicBezTo>
                      <a:pt x="8838" y="6198"/>
                      <a:pt x="8838" y="6744"/>
                      <a:pt x="8975" y="7051"/>
                    </a:cubicBezTo>
                    <a:cubicBezTo>
                      <a:pt x="9016" y="7135"/>
                      <a:pt x="9083" y="7167"/>
                      <a:pt x="9153" y="7167"/>
                    </a:cubicBezTo>
                    <a:cubicBezTo>
                      <a:pt x="9310" y="7167"/>
                      <a:pt x="9479" y="6999"/>
                      <a:pt x="9384" y="6881"/>
                    </a:cubicBezTo>
                    <a:cubicBezTo>
                      <a:pt x="9111" y="6335"/>
                      <a:pt x="9111" y="5345"/>
                      <a:pt x="8531" y="5038"/>
                    </a:cubicBezTo>
                    <a:cubicBezTo>
                      <a:pt x="8491" y="4998"/>
                      <a:pt x="8451" y="4982"/>
                      <a:pt x="8414" y="4982"/>
                    </a:cubicBezTo>
                    <a:cubicBezTo>
                      <a:pt x="8326" y="4982"/>
                      <a:pt x="8258" y="5078"/>
                      <a:pt x="8258" y="5175"/>
                    </a:cubicBezTo>
                    <a:cubicBezTo>
                      <a:pt x="8142" y="4827"/>
                      <a:pt x="7903" y="4455"/>
                      <a:pt x="7667" y="4455"/>
                    </a:cubicBezTo>
                    <a:cubicBezTo>
                      <a:pt x="7625" y="4455"/>
                      <a:pt x="7583" y="4466"/>
                      <a:pt x="7541" y="4492"/>
                    </a:cubicBezTo>
                    <a:cubicBezTo>
                      <a:pt x="7132" y="4629"/>
                      <a:pt x="7268" y="5345"/>
                      <a:pt x="7405" y="6028"/>
                    </a:cubicBezTo>
                    <a:cubicBezTo>
                      <a:pt x="7132" y="5482"/>
                      <a:pt x="6961" y="4902"/>
                      <a:pt x="6825" y="4492"/>
                    </a:cubicBezTo>
                    <a:cubicBezTo>
                      <a:pt x="6757" y="4407"/>
                      <a:pt x="6654" y="4364"/>
                      <a:pt x="6569" y="4364"/>
                    </a:cubicBezTo>
                    <a:cubicBezTo>
                      <a:pt x="6484" y="4364"/>
                      <a:pt x="6415" y="4407"/>
                      <a:pt x="6415" y="4492"/>
                    </a:cubicBezTo>
                    <a:cubicBezTo>
                      <a:pt x="6279" y="3912"/>
                      <a:pt x="5972" y="3468"/>
                      <a:pt x="5835" y="2923"/>
                    </a:cubicBezTo>
                    <a:cubicBezTo>
                      <a:pt x="5799" y="2886"/>
                      <a:pt x="5752" y="2869"/>
                      <a:pt x="5704" y="2869"/>
                    </a:cubicBezTo>
                    <a:cubicBezTo>
                      <a:pt x="5572" y="2869"/>
                      <a:pt x="5426" y="2996"/>
                      <a:pt x="5426" y="3195"/>
                    </a:cubicBezTo>
                    <a:cubicBezTo>
                      <a:pt x="5426" y="3332"/>
                      <a:pt x="5562" y="3468"/>
                      <a:pt x="5562" y="3776"/>
                    </a:cubicBezTo>
                    <a:cubicBezTo>
                      <a:pt x="5562" y="3639"/>
                      <a:pt x="5426" y="3468"/>
                      <a:pt x="5426" y="3468"/>
                    </a:cubicBezTo>
                    <a:cubicBezTo>
                      <a:pt x="5119" y="2786"/>
                      <a:pt x="4846" y="2069"/>
                      <a:pt x="4402" y="1489"/>
                    </a:cubicBezTo>
                    <a:cubicBezTo>
                      <a:pt x="4357" y="1444"/>
                      <a:pt x="4311" y="1429"/>
                      <a:pt x="4271" y="1429"/>
                    </a:cubicBezTo>
                    <a:cubicBezTo>
                      <a:pt x="4190" y="1429"/>
                      <a:pt x="4129" y="1489"/>
                      <a:pt x="4129" y="1489"/>
                    </a:cubicBezTo>
                    <a:cubicBezTo>
                      <a:pt x="3993" y="1626"/>
                      <a:pt x="3993" y="1762"/>
                      <a:pt x="3856" y="1933"/>
                    </a:cubicBezTo>
                    <a:lnTo>
                      <a:pt x="3856" y="1489"/>
                    </a:lnTo>
                    <a:cubicBezTo>
                      <a:pt x="3720" y="1216"/>
                      <a:pt x="3549" y="363"/>
                      <a:pt x="3140" y="56"/>
                    </a:cubicBezTo>
                    <a:cubicBezTo>
                      <a:pt x="3140" y="17"/>
                      <a:pt x="3128" y="0"/>
                      <a:pt x="3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354102" y="1775715"/>
                <a:ext cx="224701" cy="533780"/>
              </a:xfrm>
              <a:custGeom>
                <a:rect b="b" l="l" r="r" t="t"/>
                <a:pathLst>
                  <a:path extrusionOk="0" h="8110" w="3414">
                    <a:moveTo>
                      <a:pt x="2970" y="2480"/>
                    </a:moveTo>
                    <a:cubicBezTo>
                      <a:pt x="2970" y="3026"/>
                      <a:pt x="2833" y="3879"/>
                      <a:pt x="2833" y="4322"/>
                    </a:cubicBezTo>
                    <a:lnTo>
                      <a:pt x="2833" y="4902"/>
                    </a:lnTo>
                    <a:lnTo>
                      <a:pt x="2833" y="5039"/>
                    </a:lnTo>
                    <a:cubicBezTo>
                      <a:pt x="2833" y="4732"/>
                      <a:pt x="2697" y="4595"/>
                      <a:pt x="2560" y="4459"/>
                    </a:cubicBezTo>
                    <a:cubicBezTo>
                      <a:pt x="2560" y="4390"/>
                      <a:pt x="2483" y="4356"/>
                      <a:pt x="2406" y="4356"/>
                    </a:cubicBezTo>
                    <a:cubicBezTo>
                      <a:pt x="2330" y="4356"/>
                      <a:pt x="2253" y="4390"/>
                      <a:pt x="2253" y="4459"/>
                    </a:cubicBezTo>
                    <a:lnTo>
                      <a:pt x="2116" y="4595"/>
                    </a:lnTo>
                    <a:lnTo>
                      <a:pt x="2116" y="4459"/>
                    </a:lnTo>
                    <a:cubicBezTo>
                      <a:pt x="2560" y="4049"/>
                      <a:pt x="2560" y="3026"/>
                      <a:pt x="2970" y="2480"/>
                    </a:cubicBezTo>
                    <a:close/>
                    <a:moveTo>
                      <a:pt x="2391" y="0"/>
                    </a:moveTo>
                    <a:cubicBezTo>
                      <a:pt x="2350" y="0"/>
                      <a:pt x="2303" y="17"/>
                      <a:pt x="2253" y="57"/>
                    </a:cubicBezTo>
                    <a:cubicBezTo>
                      <a:pt x="2116" y="57"/>
                      <a:pt x="1707" y="193"/>
                      <a:pt x="1707" y="466"/>
                    </a:cubicBezTo>
                    <a:cubicBezTo>
                      <a:pt x="1570" y="637"/>
                      <a:pt x="1707" y="637"/>
                      <a:pt x="1707" y="637"/>
                    </a:cubicBezTo>
                    <a:cubicBezTo>
                      <a:pt x="1707" y="773"/>
                      <a:pt x="1570" y="910"/>
                      <a:pt x="1570" y="1046"/>
                    </a:cubicBezTo>
                    <a:cubicBezTo>
                      <a:pt x="1400" y="1046"/>
                      <a:pt x="1263" y="1183"/>
                      <a:pt x="1127" y="1319"/>
                    </a:cubicBezTo>
                    <a:cubicBezTo>
                      <a:pt x="990" y="1627"/>
                      <a:pt x="990" y="1899"/>
                      <a:pt x="990" y="2172"/>
                    </a:cubicBezTo>
                    <a:cubicBezTo>
                      <a:pt x="990" y="2343"/>
                      <a:pt x="990" y="2343"/>
                      <a:pt x="854" y="2480"/>
                    </a:cubicBezTo>
                    <a:cubicBezTo>
                      <a:pt x="717" y="2480"/>
                      <a:pt x="547" y="2480"/>
                      <a:pt x="547" y="2616"/>
                    </a:cubicBezTo>
                    <a:cubicBezTo>
                      <a:pt x="547" y="2753"/>
                      <a:pt x="717" y="2889"/>
                      <a:pt x="717" y="3026"/>
                    </a:cubicBezTo>
                    <a:lnTo>
                      <a:pt x="717" y="3196"/>
                    </a:lnTo>
                    <a:lnTo>
                      <a:pt x="547" y="3196"/>
                    </a:lnTo>
                    <a:lnTo>
                      <a:pt x="410" y="3333"/>
                    </a:lnTo>
                    <a:cubicBezTo>
                      <a:pt x="410" y="3469"/>
                      <a:pt x="410" y="3606"/>
                      <a:pt x="547" y="3742"/>
                    </a:cubicBezTo>
                    <a:cubicBezTo>
                      <a:pt x="410" y="3879"/>
                      <a:pt x="410" y="3879"/>
                      <a:pt x="410" y="4049"/>
                    </a:cubicBezTo>
                    <a:lnTo>
                      <a:pt x="410" y="4459"/>
                    </a:lnTo>
                    <a:lnTo>
                      <a:pt x="274" y="4459"/>
                    </a:lnTo>
                    <a:cubicBezTo>
                      <a:pt x="1" y="4732"/>
                      <a:pt x="274" y="5312"/>
                      <a:pt x="547" y="5585"/>
                    </a:cubicBezTo>
                    <a:lnTo>
                      <a:pt x="547" y="5892"/>
                    </a:lnTo>
                    <a:lnTo>
                      <a:pt x="854" y="5892"/>
                    </a:lnTo>
                    <a:cubicBezTo>
                      <a:pt x="854" y="6028"/>
                      <a:pt x="990" y="6165"/>
                      <a:pt x="990" y="6438"/>
                    </a:cubicBezTo>
                    <a:cubicBezTo>
                      <a:pt x="1127" y="6881"/>
                      <a:pt x="1263" y="7598"/>
                      <a:pt x="1570" y="8008"/>
                    </a:cubicBezTo>
                    <a:cubicBezTo>
                      <a:pt x="1570" y="8076"/>
                      <a:pt x="1639" y="8110"/>
                      <a:pt x="1707" y="8110"/>
                    </a:cubicBezTo>
                    <a:cubicBezTo>
                      <a:pt x="1775" y="8110"/>
                      <a:pt x="1843" y="8076"/>
                      <a:pt x="1843" y="8008"/>
                    </a:cubicBezTo>
                    <a:lnTo>
                      <a:pt x="1843" y="7735"/>
                    </a:lnTo>
                    <a:cubicBezTo>
                      <a:pt x="1980" y="7735"/>
                      <a:pt x="2116" y="7735"/>
                      <a:pt x="2116" y="7598"/>
                    </a:cubicBezTo>
                    <a:cubicBezTo>
                      <a:pt x="2253" y="6745"/>
                      <a:pt x="1843" y="5755"/>
                      <a:pt x="1843" y="4902"/>
                    </a:cubicBezTo>
                    <a:lnTo>
                      <a:pt x="1843" y="4902"/>
                    </a:lnTo>
                    <a:cubicBezTo>
                      <a:pt x="2116" y="5585"/>
                      <a:pt x="2116" y="6438"/>
                      <a:pt x="2253" y="7018"/>
                    </a:cubicBezTo>
                    <a:cubicBezTo>
                      <a:pt x="2253" y="7122"/>
                      <a:pt x="2298" y="7167"/>
                      <a:pt x="2361" y="7167"/>
                    </a:cubicBezTo>
                    <a:cubicBezTo>
                      <a:pt x="2463" y="7167"/>
                      <a:pt x="2612" y="7050"/>
                      <a:pt x="2697" y="6881"/>
                    </a:cubicBezTo>
                    <a:lnTo>
                      <a:pt x="2697" y="6608"/>
                    </a:lnTo>
                    <a:cubicBezTo>
                      <a:pt x="2697" y="6608"/>
                      <a:pt x="2970" y="6608"/>
                      <a:pt x="2970" y="6438"/>
                    </a:cubicBezTo>
                    <a:lnTo>
                      <a:pt x="2970" y="6028"/>
                    </a:lnTo>
                    <a:cubicBezTo>
                      <a:pt x="3038" y="6165"/>
                      <a:pt x="3149" y="6233"/>
                      <a:pt x="3242" y="6233"/>
                    </a:cubicBezTo>
                    <a:cubicBezTo>
                      <a:pt x="3336" y="6233"/>
                      <a:pt x="3413" y="6165"/>
                      <a:pt x="3413" y="6028"/>
                    </a:cubicBezTo>
                    <a:cubicBezTo>
                      <a:pt x="3413" y="5755"/>
                      <a:pt x="3413" y="5448"/>
                      <a:pt x="3277" y="5175"/>
                    </a:cubicBezTo>
                    <a:lnTo>
                      <a:pt x="3277" y="3742"/>
                    </a:lnTo>
                    <a:cubicBezTo>
                      <a:pt x="3277" y="3196"/>
                      <a:pt x="3413" y="2480"/>
                      <a:pt x="3106" y="2036"/>
                    </a:cubicBezTo>
                    <a:cubicBezTo>
                      <a:pt x="3106" y="1968"/>
                      <a:pt x="3072" y="1934"/>
                      <a:pt x="3021" y="1934"/>
                    </a:cubicBezTo>
                    <a:cubicBezTo>
                      <a:pt x="2970" y="1934"/>
                      <a:pt x="2901" y="1968"/>
                      <a:pt x="2833" y="2036"/>
                    </a:cubicBezTo>
                    <a:cubicBezTo>
                      <a:pt x="2763" y="2036"/>
                      <a:pt x="2729" y="2072"/>
                      <a:pt x="2694" y="2130"/>
                    </a:cubicBezTo>
                    <a:lnTo>
                      <a:pt x="2694" y="2130"/>
                    </a:lnTo>
                    <a:cubicBezTo>
                      <a:pt x="2679" y="2001"/>
                      <a:pt x="2592" y="1946"/>
                      <a:pt x="2491" y="1946"/>
                    </a:cubicBezTo>
                    <a:cubicBezTo>
                      <a:pt x="2412" y="1946"/>
                      <a:pt x="2324" y="1979"/>
                      <a:pt x="2253" y="2036"/>
                    </a:cubicBezTo>
                    <a:cubicBezTo>
                      <a:pt x="2253" y="2343"/>
                      <a:pt x="2116" y="2616"/>
                      <a:pt x="1980" y="2889"/>
                    </a:cubicBezTo>
                    <a:cubicBezTo>
                      <a:pt x="1980" y="3196"/>
                      <a:pt x="1707" y="3606"/>
                      <a:pt x="1570" y="3879"/>
                    </a:cubicBezTo>
                    <a:cubicBezTo>
                      <a:pt x="1707" y="3469"/>
                      <a:pt x="1843" y="3196"/>
                      <a:pt x="1843" y="2889"/>
                    </a:cubicBezTo>
                    <a:cubicBezTo>
                      <a:pt x="1980" y="2343"/>
                      <a:pt x="2253" y="1763"/>
                      <a:pt x="2424" y="1183"/>
                    </a:cubicBezTo>
                    <a:cubicBezTo>
                      <a:pt x="2424" y="1086"/>
                      <a:pt x="2338" y="990"/>
                      <a:pt x="2240" y="990"/>
                    </a:cubicBezTo>
                    <a:cubicBezTo>
                      <a:pt x="2199" y="990"/>
                      <a:pt x="2156" y="1006"/>
                      <a:pt x="2116" y="1046"/>
                    </a:cubicBezTo>
                    <a:lnTo>
                      <a:pt x="2116" y="910"/>
                    </a:lnTo>
                    <a:cubicBezTo>
                      <a:pt x="2253" y="773"/>
                      <a:pt x="2424" y="637"/>
                      <a:pt x="2560" y="466"/>
                    </a:cubicBezTo>
                    <a:cubicBezTo>
                      <a:pt x="2560" y="330"/>
                      <a:pt x="2560" y="330"/>
                      <a:pt x="2424" y="330"/>
                    </a:cubicBezTo>
                    <a:cubicBezTo>
                      <a:pt x="2424" y="193"/>
                      <a:pt x="2560" y="193"/>
                      <a:pt x="2560" y="193"/>
                    </a:cubicBezTo>
                    <a:cubicBezTo>
                      <a:pt x="2560" y="97"/>
                      <a:pt x="2492" y="0"/>
                      <a:pt x="2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439929" y="1888000"/>
                <a:ext cx="147826" cy="220752"/>
              </a:xfrm>
              <a:custGeom>
                <a:rect b="b" l="l" r="r" t="t"/>
                <a:pathLst>
                  <a:path extrusionOk="0" h="3354" w="2246">
                    <a:moveTo>
                      <a:pt x="1120" y="774"/>
                    </a:moveTo>
                    <a:lnTo>
                      <a:pt x="1120" y="1183"/>
                    </a:lnTo>
                    <a:cubicBezTo>
                      <a:pt x="949" y="1047"/>
                      <a:pt x="949" y="910"/>
                      <a:pt x="1120" y="774"/>
                    </a:cubicBezTo>
                    <a:close/>
                    <a:moveTo>
                      <a:pt x="1256" y="1320"/>
                    </a:moveTo>
                    <a:lnTo>
                      <a:pt x="1256" y="1490"/>
                    </a:lnTo>
                    <a:cubicBezTo>
                      <a:pt x="1256" y="1490"/>
                      <a:pt x="1120" y="1490"/>
                      <a:pt x="949" y="1627"/>
                    </a:cubicBezTo>
                    <a:cubicBezTo>
                      <a:pt x="949" y="1627"/>
                      <a:pt x="949" y="1490"/>
                      <a:pt x="812" y="1490"/>
                    </a:cubicBezTo>
                    <a:lnTo>
                      <a:pt x="949" y="1490"/>
                    </a:lnTo>
                    <a:cubicBezTo>
                      <a:pt x="979" y="1514"/>
                      <a:pt x="1008" y="1524"/>
                      <a:pt x="1034" y="1524"/>
                    </a:cubicBezTo>
                    <a:cubicBezTo>
                      <a:pt x="1103" y="1524"/>
                      <a:pt x="1157" y="1454"/>
                      <a:pt x="1171" y="1372"/>
                    </a:cubicBezTo>
                    <a:lnTo>
                      <a:pt x="1171" y="1372"/>
                    </a:lnTo>
                    <a:cubicBezTo>
                      <a:pt x="1188" y="1385"/>
                      <a:pt x="1206" y="1395"/>
                      <a:pt x="1221" y="1395"/>
                    </a:cubicBezTo>
                    <a:cubicBezTo>
                      <a:pt x="1241" y="1395"/>
                      <a:pt x="1256" y="1376"/>
                      <a:pt x="1256" y="1320"/>
                    </a:cubicBezTo>
                    <a:close/>
                    <a:moveTo>
                      <a:pt x="1401" y="0"/>
                    </a:moveTo>
                    <a:cubicBezTo>
                      <a:pt x="1348" y="0"/>
                      <a:pt x="1296" y="17"/>
                      <a:pt x="1256" y="57"/>
                    </a:cubicBezTo>
                    <a:cubicBezTo>
                      <a:pt x="1256" y="57"/>
                      <a:pt x="1256" y="193"/>
                      <a:pt x="1120" y="193"/>
                    </a:cubicBezTo>
                    <a:cubicBezTo>
                      <a:pt x="949" y="193"/>
                      <a:pt x="812" y="330"/>
                      <a:pt x="812" y="466"/>
                    </a:cubicBezTo>
                    <a:cubicBezTo>
                      <a:pt x="539" y="637"/>
                      <a:pt x="403" y="910"/>
                      <a:pt x="403" y="1183"/>
                    </a:cubicBezTo>
                    <a:cubicBezTo>
                      <a:pt x="266" y="1183"/>
                      <a:pt x="266" y="1183"/>
                      <a:pt x="96" y="1320"/>
                    </a:cubicBezTo>
                    <a:lnTo>
                      <a:pt x="96" y="1490"/>
                    </a:lnTo>
                    <a:cubicBezTo>
                      <a:pt x="96" y="1627"/>
                      <a:pt x="266" y="1763"/>
                      <a:pt x="539" y="1900"/>
                    </a:cubicBezTo>
                    <a:cubicBezTo>
                      <a:pt x="403" y="1900"/>
                      <a:pt x="266" y="2036"/>
                      <a:pt x="266" y="2036"/>
                    </a:cubicBezTo>
                    <a:cubicBezTo>
                      <a:pt x="0" y="2036"/>
                      <a:pt x="67" y="2369"/>
                      <a:pt x="201" y="2369"/>
                    </a:cubicBezTo>
                    <a:cubicBezTo>
                      <a:pt x="222" y="2369"/>
                      <a:pt x="244" y="2361"/>
                      <a:pt x="266" y="2343"/>
                    </a:cubicBezTo>
                    <a:cubicBezTo>
                      <a:pt x="539" y="2343"/>
                      <a:pt x="676" y="2173"/>
                      <a:pt x="812" y="2036"/>
                    </a:cubicBezTo>
                    <a:cubicBezTo>
                      <a:pt x="949" y="2173"/>
                      <a:pt x="949" y="2173"/>
                      <a:pt x="1120" y="2173"/>
                    </a:cubicBezTo>
                    <a:cubicBezTo>
                      <a:pt x="949" y="2343"/>
                      <a:pt x="812" y="2616"/>
                      <a:pt x="812" y="2753"/>
                    </a:cubicBezTo>
                    <a:cubicBezTo>
                      <a:pt x="676" y="2889"/>
                      <a:pt x="812" y="3026"/>
                      <a:pt x="949" y="3026"/>
                    </a:cubicBezTo>
                    <a:lnTo>
                      <a:pt x="949" y="3196"/>
                    </a:lnTo>
                    <a:cubicBezTo>
                      <a:pt x="949" y="3275"/>
                      <a:pt x="1051" y="3354"/>
                      <a:pt x="1164" y="3354"/>
                    </a:cubicBezTo>
                    <a:cubicBezTo>
                      <a:pt x="1247" y="3354"/>
                      <a:pt x="1335" y="3312"/>
                      <a:pt x="1393" y="3196"/>
                    </a:cubicBezTo>
                    <a:cubicBezTo>
                      <a:pt x="1393" y="3026"/>
                      <a:pt x="1529" y="2889"/>
                      <a:pt x="1529" y="2616"/>
                    </a:cubicBezTo>
                    <a:cubicBezTo>
                      <a:pt x="1666" y="2343"/>
                      <a:pt x="1973" y="2036"/>
                      <a:pt x="2109" y="1900"/>
                    </a:cubicBezTo>
                    <a:cubicBezTo>
                      <a:pt x="2109" y="1763"/>
                      <a:pt x="2109" y="1627"/>
                      <a:pt x="1973" y="1627"/>
                    </a:cubicBezTo>
                    <a:cubicBezTo>
                      <a:pt x="2109" y="1490"/>
                      <a:pt x="2109" y="1490"/>
                      <a:pt x="2246" y="1320"/>
                    </a:cubicBezTo>
                    <a:cubicBezTo>
                      <a:pt x="2246" y="1183"/>
                      <a:pt x="2109" y="1047"/>
                      <a:pt x="1973" y="1047"/>
                    </a:cubicBezTo>
                    <a:cubicBezTo>
                      <a:pt x="1802" y="1047"/>
                      <a:pt x="1802" y="1183"/>
                      <a:pt x="1666" y="1183"/>
                    </a:cubicBezTo>
                    <a:cubicBezTo>
                      <a:pt x="1666" y="910"/>
                      <a:pt x="1666" y="774"/>
                      <a:pt x="1529" y="466"/>
                    </a:cubicBezTo>
                    <a:cubicBezTo>
                      <a:pt x="1529" y="466"/>
                      <a:pt x="1529" y="330"/>
                      <a:pt x="1666" y="193"/>
                    </a:cubicBezTo>
                    <a:cubicBezTo>
                      <a:pt x="1666" y="97"/>
                      <a:pt x="1529" y="0"/>
                      <a:pt x="1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428213" y="2083151"/>
                <a:ext cx="205153" cy="410570"/>
              </a:xfrm>
              <a:custGeom>
                <a:rect b="b" l="l" r="r" t="t"/>
                <a:pathLst>
                  <a:path extrusionOk="0" h="6238" w="3117">
                    <a:moveTo>
                      <a:pt x="1122" y="357"/>
                    </a:moveTo>
                    <a:cubicBezTo>
                      <a:pt x="1125" y="357"/>
                      <a:pt x="1127" y="361"/>
                      <a:pt x="1127" y="368"/>
                    </a:cubicBezTo>
                    <a:cubicBezTo>
                      <a:pt x="1127" y="504"/>
                      <a:pt x="1127" y="504"/>
                      <a:pt x="1298" y="504"/>
                    </a:cubicBezTo>
                    <a:cubicBezTo>
                      <a:pt x="990" y="777"/>
                      <a:pt x="854" y="914"/>
                      <a:pt x="717" y="1221"/>
                    </a:cubicBezTo>
                    <a:cubicBezTo>
                      <a:pt x="691" y="1248"/>
                      <a:pt x="673" y="1260"/>
                      <a:pt x="663" y="1260"/>
                    </a:cubicBezTo>
                    <a:cubicBezTo>
                      <a:pt x="577" y="1260"/>
                      <a:pt x="1066" y="357"/>
                      <a:pt x="1122" y="357"/>
                    </a:cubicBezTo>
                    <a:close/>
                    <a:moveTo>
                      <a:pt x="1548" y="1862"/>
                    </a:moveTo>
                    <a:cubicBezTo>
                      <a:pt x="1509" y="2071"/>
                      <a:pt x="1434" y="2246"/>
                      <a:pt x="1434" y="2347"/>
                    </a:cubicBezTo>
                    <a:cubicBezTo>
                      <a:pt x="1298" y="2620"/>
                      <a:pt x="1298" y="2791"/>
                      <a:pt x="1127" y="2791"/>
                    </a:cubicBezTo>
                    <a:cubicBezTo>
                      <a:pt x="1127" y="2620"/>
                      <a:pt x="1298" y="2347"/>
                      <a:pt x="1298" y="2210"/>
                    </a:cubicBezTo>
                    <a:cubicBezTo>
                      <a:pt x="1397" y="2111"/>
                      <a:pt x="1478" y="1990"/>
                      <a:pt x="1548" y="1862"/>
                    </a:cubicBezTo>
                    <a:close/>
                    <a:moveTo>
                      <a:pt x="1247" y="0"/>
                    </a:moveTo>
                    <a:cubicBezTo>
                      <a:pt x="1222" y="0"/>
                      <a:pt x="1184" y="15"/>
                      <a:pt x="1127" y="61"/>
                    </a:cubicBezTo>
                    <a:cubicBezTo>
                      <a:pt x="581" y="231"/>
                      <a:pt x="1" y="1084"/>
                      <a:pt x="137" y="1630"/>
                    </a:cubicBezTo>
                    <a:lnTo>
                      <a:pt x="274" y="1630"/>
                    </a:lnTo>
                    <a:cubicBezTo>
                      <a:pt x="581" y="1630"/>
                      <a:pt x="717" y="1630"/>
                      <a:pt x="854" y="1494"/>
                    </a:cubicBezTo>
                    <a:lnTo>
                      <a:pt x="854" y="1494"/>
                    </a:lnTo>
                    <a:cubicBezTo>
                      <a:pt x="717" y="1767"/>
                      <a:pt x="581" y="2074"/>
                      <a:pt x="717" y="2347"/>
                    </a:cubicBezTo>
                    <a:cubicBezTo>
                      <a:pt x="717" y="2483"/>
                      <a:pt x="717" y="2483"/>
                      <a:pt x="854" y="2483"/>
                    </a:cubicBezTo>
                    <a:cubicBezTo>
                      <a:pt x="717" y="2791"/>
                      <a:pt x="717" y="3064"/>
                      <a:pt x="854" y="3337"/>
                    </a:cubicBezTo>
                    <a:cubicBezTo>
                      <a:pt x="854" y="3473"/>
                      <a:pt x="990" y="3473"/>
                      <a:pt x="1127" y="3473"/>
                    </a:cubicBezTo>
                    <a:lnTo>
                      <a:pt x="1127" y="3337"/>
                    </a:lnTo>
                    <a:cubicBezTo>
                      <a:pt x="1127" y="3473"/>
                      <a:pt x="1127" y="3644"/>
                      <a:pt x="1298" y="3644"/>
                    </a:cubicBezTo>
                    <a:cubicBezTo>
                      <a:pt x="1298" y="3740"/>
                      <a:pt x="1366" y="3837"/>
                      <a:pt x="1454" y="3837"/>
                    </a:cubicBezTo>
                    <a:cubicBezTo>
                      <a:pt x="1491" y="3837"/>
                      <a:pt x="1531" y="3820"/>
                      <a:pt x="1571" y="3780"/>
                    </a:cubicBezTo>
                    <a:cubicBezTo>
                      <a:pt x="1571" y="4053"/>
                      <a:pt x="1571" y="4190"/>
                      <a:pt x="1707" y="4497"/>
                    </a:cubicBezTo>
                    <a:lnTo>
                      <a:pt x="2151" y="4497"/>
                    </a:lnTo>
                    <a:cubicBezTo>
                      <a:pt x="2151" y="4633"/>
                      <a:pt x="2287" y="4770"/>
                      <a:pt x="2287" y="4906"/>
                    </a:cubicBezTo>
                    <a:cubicBezTo>
                      <a:pt x="2424" y="5350"/>
                      <a:pt x="2424" y="5759"/>
                      <a:pt x="2697" y="6203"/>
                    </a:cubicBezTo>
                    <a:cubicBezTo>
                      <a:pt x="2720" y="6227"/>
                      <a:pt x="2750" y="6237"/>
                      <a:pt x="2781" y="6237"/>
                    </a:cubicBezTo>
                    <a:cubicBezTo>
                      <a:pt x="2927" y="6237"/>
                      <a:pt x="3116" y="6008"/>
                      <a:pt x="3004" y="5896"/>
                    </a:cubicBezTo>
                    <a:cubicBezTo>
                      <a:pt x="2697" y="5486"/>
                      <a:pt x="2697" y="4053"/>
                      <a:pt x="2151" y="3917"/>
                    </a:cubicBezTo>
                    <a:cubicBezTo>
                      <a:pt x="1980" y="3917"/>
                      <a:pt x="1980" y="4053"/>
                      <a:pt x="1980" y="4053"/>
                    </a:cubicBezTo>
                    <a:cubicBezTo>
                      <a:pt x="1844" y="3337"/>
                      <a:pt x="1980" y="2791"/>
                      <a:pt x="2151" y="2074"/>
                    </a:cubicBezTo>
                    <a:cubicBezTo>
                      <a:pt x="2151" y="1937"/>
                      <a:pt x="1980" y="1937"/>
                      <a:pt x="1980" y="1767"/>
                    </a:cubicBezTo>
                    <a:cubicBezTo>
                      <a:pt x="2085" y="1598"/>
                      <a:pt x="1956" y="1482"/>
                      <a:pt x="1810" y="1482"/>
                    </a:cubicBezTo>
                    <a:cubicBezTo>
                      <a:pt x="1780" y="1482"/>
                      <a:pt x="1749" y="1486"/>
                      <a:pt x="1720" y="1497"/>
                    </a:cubicBezTo>
                    <a:lnTo>
                      <a:pt x="1720" y="1497"/>
                    </a:lnTo>
                    <a:cubicBezTo>
                      <a:pt x="1763" y="1396"/>
                      <a:pt x="1803" y="1301"/>
                      <a:pt x="1844" y="1221"/>
                    </a:cubicBezTo>
                    <a:cubicBezTo>
                      <a:pt x="1844" y="1221"/>
                      <a:pt x="1844" y="1084"/>
                      <a:pt x="1980" y="914"/>
                    </a:cubicBezTo>
                    <a:cubicBezTo>
                      <a:pt x="1980" y="777"/>
                      <a:pt x="1844" y="641"/>
                      <a:pt x="1707" y="641"/>
                    </a:cubicBezTo>
                    <a:cubicBezTo>
                      <a:pt x="1707" y="504"/>
                      <a:pt x="1844" y="368"/>
                      <a:pt x="1844" y="368"/>
                    </a:cubicBezTo>
                    <a:lnTo>
                      <a:pt x="1844" y="231"/>
                    </a:lnTo>
                    <a:cubicBezTo>
                      <a:pt x="1941" y="109"/>
                      <a:pt x="1830" y="5"/>
                      <a:pt x="1708" y="5"/>
                    </a:cubicBezTo>
                    <a:cubicBezTo>
                      <a:pt x="1660" y="5"/>
                      <a:pt x="1610" y="22"/>
                      <a:pt x="1571" y="61"/>
                    </a:cubicBezTo>
                    <a:cubicBezTo>
                      <a:pt x="1571" y="231"/>
                      <a:pt x="1434" y="231"/>
                      <a:pt x="1434" y="368"/>
                    </a:cubicBezTo>
                    <a:cubicBezTo>
                      <a:pt x="1434" y="231"/>
                      <a:pt x="1434" y="231"/>
                      <a:pt x="1298" y="61"/>
                    </a:cubicBezTo>
                    <a:cubicBezTo>
                      <a:pt x="1298" y="61"/>
                      <a:pt x="1298" y="0"/>
                      <a:pt x="1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522596" y="2202216"/>
                <a:ext cx="144535" cy="322045"/>
              </a:xfrm>
              <a:custGeom>
                <a:rect b="b" l="l" r="r" t="t"/>
                <a:pathLst>
                  <a:path extrusionOk="0" h="4893" w="2196">
                    <a:moveTo>
                      <a:pt x="137" y="1"/>
                    </a:moveTo>
                    <a:cubicBezTo>
                      <a:pt x="68" y="1"/>
                      <a:pt x="0" y="43"/>
                      <a:pt x="0" y="128"/>
                    </a:cubicBezTo>
                    <a:cubicBezTo>
                      <a:pt x="137" y="674"/>
                      <a:pt x="137" y="1391"/>
                      <a:pt x="273" y="1971"/>
                    </a:cubicBezTo>
                    <a:cubicBezTo>
                      <a:pt x="273" y="2039"/>
                      <a:pt x="307" y="2073"/>
                      <a:pt x="358" y="2073"/>
                    </a:cubicBezTo>
                    <a:cubicBezTo>
                      <a:pt x="410" y="2073"/>
                      <a:pt x="478" y="2039"/>
                      <a:pt x="546" y="1971"/>
                    </a:cubicBezTo>
                    <a:cubicBezTo>
                      <a:pt x="546" y="1835"/>
                      <a:pt x="546" y="1835"/>
                      <a:pt x="717" y="1664"/>
                    </a:cubicBezTo>
                    <a:lnTo>
                      <a:pt x="717" y="1528"/>
                    </a:lnTo>
                    <a:cubicBezTo>
                      <a:pt x="717" y="1835"/>
                      <a:pt x="717" y="2108"/>
                      <a:pt x="853" y="2381"/>
                    </a:cubicBezTo>
                    <a:cubicBezTo>
                      <a:pt x="853" y="2517"/>
                      <a:pt x="990" y="2517"/>
                      <a:pt x="990" y="2517"/>
                    </a:cubicBezTo>
                    <a:cubicBezTo>
                      <a:pt x="1126" y="2824"/>
                      <a:pt x="1126" y="3097"/>
                      <a:pt x="1263" y="3370"/>
                    </a:cubicBezTo>
                    <a:cubicBezTo>
                      <a:pt x="1263" y="3541"/>
                      <a:pt x="1399" y="3541"/>
                      <a:pt x="1399" y="3541"/>
                    </a:cubicBezTo>
                    <a:cubicBezTo>
                      <a:pt x="1570" y="3950"/>
                      <a:pt x="1706" y="4394"/>
                      <a:pt x="1843" y="4803"/>
                    </a:cubicBezTo>
                    <a:cubicBezTo>
                      <a:pt x="1843" y="4860"/>
                      <a:pt x="1913" y="4893"/>
                      <a:pt x="1986" y="4893"/>
                    </a:cubicBezTo>
                    <a:cubicBezTo>
                      <a:pt x="2088" y="4893"/>
                      <a:pt x="2196" y="4827"/>
                      <a:pt x="2116" y="4667"/>
                    </a:cubicBezTo>
                    <a:cubicBezTo>
                      <a:pt x="1979" y="4087"/>
                      <a:pt x="1979" y="3370"/>
                      <a:pt x="1706" y="2961"/>
                    </a:cubicBezTo>
                    <a:cubicBezTo>
                      <a:pt x="1570" y="2824"/>
                      <a:pt x="1570" y="2824"/>
                      <a:pt x="1399" y="2824"/>
                    </a:cubicBezTo>
                    <a:cubicBezTo>
                      <a:pt x="1399" y="2381"/>
                      <a:pt x="1399" y="1971"/>
                      <a:pt x="1263" y="1664"/>
                    </a:cubicBezTo>
                    <a:lnTo>
                      <a:pt x="1126" y="1528"/>
                    </a:lnTo>
                    <a:cubicBezTo>
                      <a:pt x="990" y="1255"/>
                      <a:pt x="990" y="1118"/>
                      <a:pt x="717" y="982"/>
                    </a:cubicBezTo>
                    <a:lnTo>
                      <a:pt x="546" y="982"/>
                    </a:lnTo>
                    <a:cubicBezTo>
                      <a:pt x="410" y="1118"/>
                      <a:pt x="410" y="1118"/>
                      <a:pt x="410" y="1255"/>
                    </a:cubicBezTo>
                    <a:cubicBezTo>
                      <a:pt x="410" y="811"/>
                      <a:pt x="410" y="401"/>
                      <a:pt x="273" y="128"/>
                    </a:cubicBezTo>
                    <a:cubicBezTo>
                      <a:pt x="273" y="43"/>
                      <a:pt x="20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466388" y="2309433"/>
                <a:ext cx="215684" cy="307039"/>
              </a:xfrm>
              <a:custGeom>
                <a:rect b="b" l="l" r="r" t="t"/>
                <a:pathLst>
                  <a:path extrusionOk="0" h="4665" w="3277">
                    <a:moveTo>
                      <a:pt x="274" y="3447"/>
                    </a:moveTo>
                    <a:cubicBezTo>
                      <a:pt x="275" y="3448"/>
                      <a:pt x="313" y="3496"/>
                      <a:pt x="394" y="3560"/>
                    </a:cubicBezTo>
                    <a:lnTo>
                      <a:pt x="394" y="3560"/>
                    </a:lnTo>
                    <a:cubicBezTo>
                      <a:pt x="353" y="3532"/>
                      <a:pt x="314" y="3497"/>
                      <a:pt x="274" y="3447"/>
                    </a:cubicBezTo>
                    <a:close/>
                    <a:moveTo>
                      <a:pt x="417" y="1"/>
                    </a:moveTo>
                    <a:cubicBezTo>
                      <a:pt x="235" y="1"/>
                      <a:pt x="161" y="230"/>
                      <a:pt x="274" y="342"/>
                    </a:cubicBezTo>
                    <a:cubicBezTo>
                      <a:pt x="718" y="615"/>
                      <a:pt x="1127" y="888"/>
                      <a:pt x="1400" y="1195"/>
                    </a:cubicBezTo>
                    <a:cubicBezTo>
                      <a:pt x="1707" y="1332"/>
                      <a:pt x="2117" y="1605"/>
                      <a:pt x="2424" y="1912"/>
                    </a:cubicBezTo>
                    <a:cubicBezTo>
                      <a:pt x="2253" y="1912"/>
                      <a:pt x="2117" y="1741"/>
                      <a:pt x="1980" y="1741"/>
                    </a:cubicBezTo>
                    <a:cubicBezTo>
                      <a:pt x="1571" y="1468"/>
                      <a:pt x="1127" y="1332"/>
                      <a:pt x="718" y="1195"/>
                    </a:cubicBezTo>
                    <a:cubicBezTo>
                      <a:pt x="693" y="1176"/>
                      <a:pt x="669" y="1167"/>
                      <a:pt x="647" y="1167"/>
                    </a:cubicBezTo>
                    <a:cubicBezTo>
                      <a:pt x="514" y="1167"/>
                      <a:pt x="430" y="1468"/>
                      <a:pt x="547" y="1468"/>
                    </a:cubicBezTo>
                    <a:cubicBezTo>
                      <a:pt x="854" y="1741"/>
                      <a:pt x="1264" y="1912"/>
                      <a:pt x="1707" y="2048"/>
                    </a:cubicBezTo>
                    <a:cubicBezTo>
                      <a:pt x="1980" y="2321"/>
                      <a:pt x="2253" y="2458"/>
                      <a:pt x="2560" y="2594"/>
                    </a:cubicBezTo>
                    <a:cubicBezTo>
                      <a:pt x="1980" y="2458"/>
                      <a:pt x="1264" y="1912"/>
                      <a:pt x="718" y="1741"/>
                    </a:cubicBezTo>
                    <a:cubicBezTo>
                      <a:pt x="688" y="1717"/>
                      <a:pt x="659" y="1707"/>
                      <a:pt x="632" y="1707"/>
                    </a:cubicBezTo>
                    <a:cubicBezTo>
                      <a:pt x="508" y="1707"/>
                      <a:pt x="434" y="1936"/>
                      <a:pt x="547" y="2048"/>
                    </a:cubicBezTo>
                    <a:cubicBezTo>
                      <a:pt x="1127" y="2458"/>
                      <a:pt x="1707" y="2765"/>
                      <a:pt x="2253" y="3174"/>
                    </a:cubicBezTo>
                    <a:lnTo>
                      <a:pt x="1980" y="3174"/>
                    </a:lnTo>
                    <a:cubicBezTo>
                      <a:pt x="1400" y="2901"/>
                      <a:pt x="854" y="2765"/>
                      <a:pt x="410" y="2458"/>
                    </a:cubicBezTo>
                    <a:cubicBezTo>
                      <a:pt x="359" y="2432"/>
                      <a:pt x="312" y="2421"/>
                      <a:pt x="271" y="2421"/>
                    </a:cubicBezTo>
                    <a:cubicBezTo>
                      <a:pt x="96" y="2421"/>
                      <a:pt x="27" y="2626"/>
                      <a:pt x="137" y="2765"/>
                    </a:cubicBezTo>
                    <a:cubicBezTo>
                      <a:pt x="718" y="3038"/>
                      <a:pt x="1264" y="3311"/>
                      <a:pt x="1844" y="3754"/>
                    </a:cubicBezTo>
                    <a:cubicBezTo>
                      <a:pt x="1264" y="3447"/>
                      <a:pt x="854" y="3174"/>
                      <a:pt x="410" y="3038"/>
                    </a:cubicBezTo>
                    <a:cubicBezTo>
                      <a:pt x="137" y="3038"/>
                      <a:pt x="137" y="3311"/>
                      <a:pt x="274" y="3447"/>
                    </a:cubicBezTo>
                    <a:cubicBezTo>
                      <a:pt x="137" y="3447"/>
                      <a:pt x="1" y="3754"/>
                      <a:pt x="137" y="3891"/>
                    </a:cubicBezTo>
                    <a:cubicBezTo>
                      <a:pt x="410" y="4027"/>
                      <a:pt x="718" y="4300"/>
                      <a:pt x="991" y="4471"/>
                    </a:cubicBezTo>
                    <a:cubicBezTo>
                      <a:pt x="991" y="4608"/>
                      <a:pt x="991" y="4608"/>
                      <a:pt x="1127" y="4608"/>
                    </a:cubicBezTo>
                    <a:cubicBezTo>
                      <a:pt x="1167" y="4647"/>
                      <a:pt x="1207" y="4664"/>
                      <a:pt x="1244" y="4664"/>
                    </a:cubicBezTo>
                    <a:cubicBezTo>
                      <a:pt x="1332" y="4664"/>
                      <a:pt x="1400" y="4568"/>
                      <a:pt x="1400" y="4471"/>
                    </a:cubicBezTo>
                    <a:lnTo>
                      <a:pt x="1571" y="4471"/>
                    </a:lnTo>
                    <a:cubicBezTo>
                      <a:pt x="1610" y="4510"/>
                      <a:pt x="1649" y="4527"/>
                      <a:pt x="1684" y="4527"/>
                    </a:cubicBezTo>
                    <a:cubicBezTo>
                      <a:pt x="1774" y="4527"/>
                      <a:pt x="1844" y="4422"/>
                      <a:pt x="1844" y="4300"/>
                    </a:cubicBezTo>
                    <a:lnTo>
                      <a:pt x="1844" y="4164"/>
                    </a:lnTo>
                    <a:cubicBezTo>
                      <a:pt x="1980" y="4300"/>
                      <a:pt x="2253" y="4300"/>
                      <a:pt x="2560" y="4300"/>
                    </a:cubicBezTo>
                    <a:cubicBezTo>
                      <a:pt x="2589" y="4336"/>
                      <a:pt x="2617" y="4351"/>
                      <a:pt x="2643" y="4351"/>
                    </a:cubicBezTo>
                    <a:cubicBezTo>
                      <a:pt x="2742" y="4351"/>
                      <a:pt x="2805" y="4136"/>
                      <a:pt x="2697" y="4027"/>
                    </a:cubicBezTo>
                    <a:cubicBezTo>
                      <a:pt x="2560" y="3891"/>
                      <a:pt x="2424" y="3754"/>
                      <a:pt x="2253" y="3618"/>
                    </a:cubicBezTo>
                    <a:lnTo>
                      <a:pt x="2253" y="3618"/>
                    </a:lnTo>
                    <a:cubicBezTo>
                      <a:pt x="2424" y="3754"/>
                      <a:pt x="2560" y="3754"/>
                      <a:pt x="2833" y="3754"/>
                    </a:cubicBezTo>
                    <a:cubicBezTo>
                      <a:pt x="2833" y="3618"/>
                      <a:pt x="2970" y="3618"/>
                      <a:pt x="2833" y="3447"/>
                    </a:cubicBezTo>
                    <a:cubicBezTo>
                      <a:pt x="2833" y="3311"/>
                      <a:pt x="2697" y="3174"/>
                      <a:pt x="2697" y="3038"/>
                    </a:cubicBezTo>
                    <a:lnTo>
                      <a:pt x="2697" y="3038"/>
                    </a:lnTo>
                    <a:cubicBezTo>
                      <a:pt x="2833" y="3174"/>
                      <a:pt x="2970" y="3174"/>
                      <a:pt x="2970" y="3174"/>
                    </a:cubicBezTo>
                    <a:cubicBezTo>
                      <a:pt x="3106" y="3038"/>
                      <a:pt x="3277" y="2901"/>
                      <a:pt x="3277" y="2765"/>
                    </a:cubicBezTo>
                    <a:cubicBezTo>
                      <a:pt x="3106" y="2594"/>
                      <a:pt x="2970" y="2458"/>
                      <a:pt x="2697" y="2321"/>
                    </a:cubicBezTo>
                    <a:cubicBezTo>
                      <a:pt x="2833" y="2321"/>
                      <a:pt x="2970" y="2185"/>
                      <a:pt x="2970" y="2048"/>
                    </a:cubicBezTo>
                    <a:cubicBezTo>
                      <a:pt x="2833" y="1741"/>
                      <a:pt x="2424" y="1468"/>
                      <a:pt x="2117" y="1195"/>
                    </a:cubicBezTo>
                    <a:cubicBezTo>
                      <a:pt x="2117" y="1195"/>
                      <a:pt x="1980" y="1195"/>
                      <a:pt x="1980" y="1059"/>
                    </a:cubicBezTo>
                    <a:cubicBezTo>
                      <a:pt x="1980" y="1059"/>
                      <a:pt x="2117" y="888"/>
                      <a:pt x="1980" y="752"/>
                    </a:cubicBezTo>
                    <a:lnTo>
                      <a:pt x="1980" y="615"/>
                    </a:lnTo>
                    <a:lnTo>
                      <a:pt x="1980" y="479"/>
                    </a:lnTo>
                    <a:cubicBezTo>
                      <a:pt x="1980" y="479"/>
                      <a:pt x="1919" y="418"/>
                      <a:pt x="1839" y="418"/>
                    </a:cubicBezTo>
                    <a:cubicBezTo>
                      <a:pt x="1798" y="418"/>
                      <a:pt x="1753" y="433"/>
                      <a:pt x="1707" y="479"/>
                    </a:cubicBezTo>
                    <a:cubicBezTo>
                      <a:pt x="1571" y="342"/>
                      <a:pt x="1264" y="206"/>
                      <a:pt x="991" y="35"/>
                    </a:cubicBezTo>
                    <a:cubicBezTo>
                      <a:pt x="854" y="35"/>
                      <a:pt x="854" y="206"/>
                      <a:pt x="854" y="206"/>
                    </a:cubicBezTo>
                    <a:cubicBezTo>
                      <a:pt x="718" y="206"/>
                      <a:pt x="547" y="35"/>
                      <a:pt x="547" y="35"/>
                    </a:cubicBezTo>
                    <a:cubicBezTo>
                      <a:pt x="499" y="11"/>
                      <a:pt x="456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381088" y="2215643"/>
                <a:ext cx="241813" cy="353440"/>
              </a:xfrm>
              <a:custGeom>
                <a:rect b="b" l="l" r="r" t="t"/>
                <a:pathLst>
                  <a:path extrusionOk="0" h="5370" w="3674">
                    <a:moveTo>
                      <a:pt x="343" y="0"/>
                    </a:moveTo>
                    <a:cubicBezTo>
                      <a:pt x="323" y="0"/>
                      <a:pt x="307" y="15"/>
                      <a:pt x="307" y="61"/>
                    </a:cubicBezTo>
                    <a:cubicBezTo>
                      <a:pt x="0" y="470"/>
                      <a:pt x="137" y="1187"/>
                      <a:pt x="307" y="1767"/>
                    </a:cubicBezTo>
                    <a:cubicBezTo>
                      <a:pt x="307" y="2313"/>
                      <a:pt x="307" y="3030"/>
                      <a:pt x="444" y="3473"/>
                    </a:cubicBezTo>
                    <a:cubicBezTo>
                      <a:pt x="580" y="3610"/>
                      <a:pt x="580" y="3610"/>
                      <a:pt x="717" y="3610"/>
                    </a:cubicBezTo>
                    <a:cubicBezTo>
                      <a:pt x="717" y="4019"/>
                      <a:pt x="853" y="4326"/>
                      <a:pt x="990" y="4736"/>
                    </a:cubicBezTo>
                    <a:cubicBezTo>
                      <a:pt x="990" y="4804"/>
                      <a:pt x="1067" y="4838"/>
                      <a:pt x="1143" y="4838"/>
                    </a:cubicBezTo>
                    <a:cubicBezTo>
                      <a:pt x="1220" y="4838"/>
                      <a:pt x="1297" y="4804"/>
                      <a:pt x="1297" y="4736"/>
                    </a:cubicBezTo>
                    <a:cubicBezTo>
                      <a:pt x="1433" y="4599"/>
                      <a:pt x="1433" y="4463"/>
                      <a:pt x="1433" y="4326"/>
                    </a:cubicBezTo>
                    <a:cubicBezTo>
                      <a:pt x="1433" y="4599"/>
                      <a:pt x="1570" y="4872"/>
                      <a:pt x="1570" y="5179"/>
                    </a:cubicBezTo>
                    <a:cubicBezTo>
                      <a:pt x="1638" y="5248"/>
                      <a:pt x="1749" y="5282"/>
                      <a:pt x="1843" y="5282"/>
                    </a:cubicBezTo>
                    <a:cubicBezTo>
                      <a:pt x="1937" y="5282"/>
                      <a:pt x="2014" y="5248"/>
                      <a:pt x="2014" y="5179"/>
                    </a:cubicBezTo>
                    <a:lnTo>
                      <a:pt x="2014" y="4872"/>
                    </a:lnTo>
                    <a:cubicBezTo>
                      <a:pt x="2014" y="5043"/>
                      <a:pt x="2150" y="5043"/>
                      <a:pt x="2150" y="5043"/>
                    </a:cubicBezTo>
                    <a:cubicBezTo>
                      <a:pt x="2150" y="5203"/>
                      <a:pt x="2244" y="5269"/>
                      <a:pt x="2321" y="5269"/>
                    </a:cubicBezTo>
                    <a:cubicBezTo>
                      <a:pt x="2376" y="5269"/>
                      <a:pt x="2423" y="5236"/>
                      <a:pt x="2423" y="5179"/>
                    </a:cubicBezTo>
                    <a:cubicBezTo>
                      <a:pt x="2560" y="4872"/>
                      <a:pt x="2560" y="4736"/>
                      <a:pt x="2560" y="4463"/>
                    </a:cubicBezTo>
                    <a:cubicBezTo>
                      <a:pt x="2696" y="4599"/>
                      <a:pt x="2696" y="4736"/>
                      <a:pt x="2696" y="4736"/>
                    </a:cubicBezTo>
                    <a:cubicBezTo>
                      <a:pt x="2816" y="4831"/>
                      <a:pt x="2918" y="4944"/>
                      <a:pt x="2969" y="4944"/>
                    </a:cubicBezTo>
                    <a:cubicBezTo>
                      <a:pt x="2991" y="4944"/>
                      <a:pt x="3003" y="4923"/>
                      <a:pt x="3003" y="4872"/>
                    </a:cubicBezTo>
                    <a:cubicBezTo>
                      <a:pt x="3140" y="5043"/>
                      <a:pt x="3140" y="5179"/>
                      <a:pt x="3276" y="5316"/>
                    </a:cubicBezTo>
                    <a:cubicBezTo>
                      <a:pt x="3313" y="5353"/>
                      <a:pt x="3361" y="5369"/>
                      <a:pt x="3410" y="5369"/>
                    </a:cubicBezTo>
                    <a:cubicBezTo>
                      <a:pt x="3543" y="5369"/>
                      <a:pt x="3674" y="5243"/>
                      <a:pt x="3549" y="5043"/>
                    </a:cubicBezTo>
                    <a:cubicBezTo>
                      <a:pt x="3140" y="4326"/>
                      <a:pt x="3549" y="3030"/>
                      <a:pt x="3140" y="2313"/>
                    </a:cubicBezTo>
                    <a:cubicBezTo>
                      <a:pt x="3101" y="2274"/>
                      <a:pt x="3048" y="2257"/>
                      <a:pt x="2992" y="2257"/>
                    </a:cubicBezTo>
                    <a:cubicBezTo>
                      <a:pt x="2853" y="2257"/>
                      <a:pt x="2696" y="2362"/>
                      <a:pt x="2696" y="2484"/>
                    </a:cubicBezTo>
                    <a:cubicBezTo>
                      <a:pt x="2696" y="2313"/>
                      <a:pt x="2696" y="2177"/>
                      <a:pt x="2560" y="1904"/>
                    </a:cubicBezTo>
                    <a:cubicBezTo>
                      <a:pt x="2560" y="1835"/>
                      <a:pt x="2491" y="1801"/>
                      <a:pt x="2423" y="1801"/>
                    </a:cubicBezTo>
                    <a:cubicBezTo>
                      <a:pt x="2355" y="1801"/>
                      <a:pt x="2287" y="1835"/>
                      <a:pt x="2287" y="1904"/>
                    </a:cubicBezTo>
                    <a:cubicBezTo>
                      <a:pt x="2150" y="2040"/>
                      <a:pt x="2150" y="2177"/>
                      <a:pt x="2150" y="2313"/>
                    </a:cubicBezTo>
                    <a:cubicBezTo>
                      <a:pt x="2150" y="2177"/>
                      <a:pt x="2150" y="1904"/>
                      <a:pt x="2014" y="1767"/>
                    </a:cubicBezTo>
                    <a:cubicBezTo>
                      <a:pt x="2014" y="1699"/>
                      <a:pt x="1937" y="1665"/>
                      <a:pt x="1860" y="1665"/>
                    </a:cubicBezTo>
                    <a:cubicBezTo>
                      <a:pt x="1783" y="1665"/>
                      <a:pt x="1706" y="1699"/>
                      <a:pt x="1706" y="1767"/>
                    </a:cubicBezTo>
                    <a:cubicBezTo>
                      <a:pt x="1570" y="2040"/>
                      <a:pt x="1570" y="2177"/>
                      <a:pt x="1570" y="2484"/>
                    </a:cubicBezTo>
                    <a:cubicBezTo>
                      <a:pt x="1570" y="2040"/>
                      <a:pt x="1433" y="1631"/>
                      <a:pt x="1297" y="1187"/>
                    </a:cubicBezTo>
                    <a:cubicBezTo>
                      <a:pt x="1297" y="1142"/>
                      <a:pt x="1263" y="1126"/>
                      <a:pt x="1217" y="1126"/>
                    </a:cubicBezTo>
                    <a:cubicBezTo>
                      <a:pt x="1126" y="1126"/>
                      <a:pt x="990" y="1187"/>
                      <a:pt x="990" y="1187"/>
                    </a:cubicBezTo>
                    <a:cubicBezTo>
                      <a:pt x="990" y="1051"/>
                      <a:pt x="853" y="778"/>
                      <a:pt x="853" y="607"/>
                    </a:cubicBezTo>
                    <a:cubicBezTo>
                      <a:pt x="853" y="470"/>
                      <a:pt x="785" y="402"/>
                      <a:pt x="717" y="402"/>
                    </a:cubicBezTo>
                    <a:cubicBezTo>
                      <a:pt x="649" y="402"/>
                      <a:pt x="580" y="470"/>
                      <a:pt x="580" y="607"/>
                    </a:cubicBezTo>
                    <a:cubicBezTo>
                      <a:pt x="444" y="914"/>
                      <a:pt x="444" y="1324"/>
                      <a:pt x="444" y="1631"/>
                    </a:cubicBezTo>
                    <a:cubicBezTo>
                      <a:pt x="444" y="1051"/>
                      <a:pt x="307" y="470"/>
                      <a:pt x="444" y="61"/>
                    </a:cubicBezTo>
                    <a:cubicBezTo>
                      <a:pt x="444" y="61"/>
                      <a:pt x="383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363119" y="2110400"/>
                <a:ext cx="159542" cy="464145"/>
              </a:xfrm>
              <a:custGeom>
                <a:rect b="b" l="l" r="r" t="t"/>
                <a:pathLst>
                  <a:path extrusionOk="0" h="7052" w="2424">
                    <a:moveTo>
                      <a:pt x="990" y="2069"/>
                    </a:moveTo>
                    <a:cubicBezTo>
                      <a:pt x="1126" y="2375"/>
                      <a:pt x="1126" y="2512"/>
                      <a:pt x="1261" y="2783"/>
                    </a:cubicBezTo>
                    <a:lnTo>
                      <a:pt x="1261" y="2783"/>
                    </a:lnTo>
                    <a:cubicBezTo>
                      <a:pt x="1126" y="2512"/>
                      <a:pt x="1126" y="2376"/>
                      <a:pt x="990" y="2206"/>
                    </a:cubicBezTo>
                    <a:lnTo>
                      <a:pt x="990" y="2069"/>
                    </a:lnTo>
                    <a:close/>
                    <a:moveTo>
                      <a:pt x="493" y="1"/>
                    </a:moveTo>
                    <a:cubicBezTo>
                      <a:pt x="379" y="1"/>
                      <a:pt x="273" y="67"/>
                      <a:pt x="273" y="227"/>
                    </a:cubicBezTo>
                    <a:cubicBezTo>
                      <a:pt x="247" y="201"/>
                      <a:pt x="221" y="190"/>
                      <a:pt x="196" y="190"/>
                    </a:cubicBezTo>
                    <a:cubicBezTo>
                      <a:pt x="90" y="190"/>
                      <a:pt x="0" y="389"/>
                      <a:pt x="0" y="500"/>
                    </a:cubicBezTo>
                    <a:cubicBezTo>
                      <a:pt x="137" y="500"/>
                      <a:pt x="137" y="670"/>
                      <a:pt x="137" y="670"/>
                    </a:cubicBezTo>
                    <a:lnTo>
                      <a:pt x="0" y="807"/>
                    </a:lnTo>
                    <a:cubicBezTo>
                      <a:pt x="0" y="1080"/>
                      <a:pt x="0" y="1353"/>
                      <a:pt x="137" y="1523"/>
                    </a:cubicBezTo>
                    <a:cubicBezTo>
                      <a:pt x="137" y="1660"/>
                      <a:pt x="0" y="1660"/>
                      <a:pt x="0" y="1660"/>
                    </a:cubicBezTo>
                    <a:cubicBezTo>
                      <a:pt x="0" y="1933"/>
                      <a:pt x="0" y="2069"/>
                      <a:pt x="137" y="2377"/>
                    </a:cubicBezTo>
                    <a:lnTo>
                      <a:pt x="0" y="2513"/>
                    </a:lnTo>
                    <a:cubicBezTo>
                      <a:pt x="137" y="2650"/>
                      <a:pt x="137" y="2786"/>
                      <a:pt x="137" y="2923"/>
                    </a:cubicBezTo>
                    <a:lnTo>
                      <a:pt x="137" y="3059"/>
                    </a:lnTo>
                    <a:cubicBezTo>
                      <a:pt x="137" y="3230"/>
                      <a:pt x="137" y="3230"/>
                      <a:pt x="273" y="3230"/>
                    </a:cubicBezTo>
                    <a:cubicBezTo>
                      <a:pt x="273" y="3503"/>
                      <a:pt x="273" y="3639"/>
                      <a:pt x="410" y="3776"/>
                    </a:cubicBezTo>
                    <a:cubicBezTo>
                      <a:pt x="410" y="3912"/>
                      <a:pt x="410" y="3912"/>
                      <a:pt x="580" y="3912"/>
                    </a:cubicBezTo>
                    <a:cubicBezTo>
                      <a:pt x="580" y="4083"/>
                      <a:pt x="717" y="4356"/>
                      <a:pt x="717" y="4492"/>
                    </a:cubicBezTo>
                    <a:cubicBezTo>
                      <a:pt x="853" y="4936"/>
                      <a:pt x="1126" y="5209"/>
                      <a:pt x="1263" y="5618"/>
                    </a:cubicBezTo>
                    <a:cubicBezTo>
                      <a:pt x="1433" y="5789"/>
                      <a:pt x="1570" y="5925"/>
                      <a:pt x="1570" y="6062"/>
                    </a:cubicBezTo>
                    <a:cubicBezTo>
                      <a:pt x="1570" y="6062"/>
                      <a:pt x="1570" y="6198"/>
                      <a:pt x="1433" y="6198"/>
                    </a:cubicBezTo>
                    <a:cubicBezTo>
                      <a:pt x="1263" y="6642"/>
                      <a:pt x="1706" y="6915"/>
                      <a:pt x="1979" y="7051"/>
                    </a:cubicBezTo>
                    <a:cubicBezTo>
                      <a:pt x="2287" y="7051"/>
                      <a:pt x="2423" y="6778"/>
                      <a:pt x="2287" y="6778"/>
                    </a:cubicBezTo>
                    <a:cubicBezTo>
                      <a:pt x="2116" y="6778"/>
                      <a:pt x="1979" y="6642"/>
                      <a:pt x="1843" y="6642"/>
                    </a:cubicBezTo>
                    <a:cubicBezTo>
                      <a:pt x="1979" y="6642"/>
                      <a:pt x="2116" y="6471"/>
                      <a:pt x="1979" y="6335"/>
                    </a:cubicBezTo>
                    <a:cubicBezTo>
                      <a:pt x="1843" y="6062"/>
                      <a:pt x="1706" y="5482"/>
                      <a:pt x="1570" y="5209"/>
                    </a:cubicBezTo>
                    <a:cubicBezTo>
                      <a:pt x="1263" y="4765"/>
                      <a:pt x="990" y="4492"/>
                      <a:pt x="853" y="3912"/>
                    </a:cubicBezTo>
                    <a:lnTo>
                      <a:pt x="853" y="3912"/>
                    </a:lnTo>
                    <a:cubicBezTo>
                      <a:pt x="891" y="3959"/>
                      <a:pt x="939" y="3980"/>
                      <a:pt x="987" y="3980"/>
                    </a:cubicBezTo>
                    <a:cubicBezTo>
                      <a:pt x="1110" y="3980"/>
                      <a:pt x="1225" y="3837"/>
                      <a:pt x="1126" y="3639"/>
                    </a:cubicBezTo>
                    <a:cubicBezTo>
                      <a:pt x="1126" y="3503"/>
                      <a:pt x="990" y="3366"/>
                      <a:pt x="990" y="3230"/>
                    </a:cubicBezTo>
                    <a:cubicBezTo>
                      <a:pt x="853" y="3059"/>
                      <a:pt x="853" y="2786"/>
                      <a:pt x="853" y="2650"/>
                    </a:cubicBezTo>
                    <a:lnTo>
                      <a:pt x="853" y="2650"/>
                    </a:lnTo>
                    <a:cubicBezTo>
                      <a:pt x="1263" y="3230"/>
                      <a:pt x="1570" y="3912"/>
                      <a:pt x="2116" y="4219"/>
                    </a:cubicBezTo>
                    <a:cubicBezTo>
                      <a:pt x="2166" y="4259"/>
                      <a:pt x="2213" y="4276"/>
                      <a:pt x="2254" y="4276"/>
                    </a:cubicBezTo>
                    <a:cubicBezTo>
                      <a:pt x="2355" y="4276"/>
                      <a:pt x="2423" y="4179"/>
                      <a:pt x="2423" y="4083"/>
                    </a:cubicBezTo>
                    <a:cubicBezTo>
                      <a:pt x="2116" y="3059"/>
                      <a:pt x="1433" y="2206"/>
                      <a:pt x="1126" y="1216"/>
                    </a:cubicBezTo>
                    <a:cubicBezTo>
                      <a:pt x="990" y="807"/>
                      <a:pt x="853" y="363"/>
                      <a:pt x="717" y="90"/>
                    </a:cubicBezTo>
                    <a:cubicBezTo>
                      <a:pt x="660" y="34"/>
                      <a:pt x="575" y="1"/>
                      <a:pt x="4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484356" y="2120799"/>
                <a:ext cx="112416" cy="203903"/>
              </a:xfrm>
              <a:custGeom>
                <a:rect b="b" l="l" r="r" t="t"/>
                <a:pathLst>
                  <a:path extrusionOk="0" h="3098" w="1708">
                    <a:moveTo>
                      <a:pt x="1144" y="1"/>
                    </a:moveTo>
                    <a:cubicBezTo>
                      <a:pt x="1067" y="1"/>
                      <a:pt x="991" y="69"/>
                      <a:pt x="991" y="205"/>
                    </a:cubicBezTo>
                    <a:lnTo>
                      <a:pt x="991" y="922"/>
                    </a:lnTo>
                    <a:cubicBezTo>
                      <a:pt x="934" y="865"/>
                      <a:pt x="854" y="832"/>
                      <a:pt x="780" y="832"/>
                    </a:cubicBezTo>
                    <a:cubicBezTo>
                      <a:pt x="675" y="832"/>
                      <a:pt x="581" y="898"/>
                      <a:pt x="581" y="1058"/>
                    </a:cubicBezTo>
                    <a:cubicBezTo>
                      <a:pt x="581" y="1195"/>
                      <a:pt x="718" y="1365"/>
                      <a:pt x="718" y="1365"/>
                    </a:cubicBezTo>
                    <a:cubicBezTo>
                      <a:pt x="854" y="1775"/>
                      <a:pt x="991" y="2219"/>
                      <a:pt x="1127" y="2492"/>
                    </a:cubicBezTo>
                    <a:lnTo>
                      <a:pt x="1127" y="2765"/>
                    </a:lnTo>
                    <a:cubicBezTo>
                      <a:pt x="1127" y="2628"/>
                      <a:pt x="854" y="2492"/>
                      <a:pt x="854" y="2355"/>
                    </a:cubicBezTo>
                    <a:cubicBezTo>
                      <a:pt x="718" y="1911"/>
                      <a:pt x="581" y="1365"/>
                      <a:pt x="274" y="1058"/>
                    </a:cubicBezTo>
                    <a:cubicBezTo>
                      <a:pt x="137" y="1058"/>
                      <a:pt x="1" y="1058"/>
                      <a:pt x="1" y="1195"/>
                    </a:cubicBezTo>
                    <a:cubicBezTo>
                      <a:pt x="1" y="1638"/>
                      <a:pt x="274" y="2048"/>
                      <a:pt x="581" y="2492"/>
                    </a:cubicBezTo>
                    <a:lnTo>
                      <a:pt x="581" y="2628"/>
                    </a:lnTo>
                    <a:cubicBezTo>
                      <a:pt x="700" y="2747"/>
                      <a:pt x="1025" y="3097"/>
                      <a:pt x="1220" y="3097"/>
                    </a:cubicBezTo>
                    <a:cubicBezTo>
                      <a:pt x="1249" y="3097"/>
                      <a:pt x="1275" y="3089"/>
                      <a:pt x="1298" y="3072"/>
                    </a:cubicBezTo>
                    <a:cubicBezTo>
                      <a:pt x="1707" y="2901"/>
                      <a:pt x="1434" y="2048"/>
                      <a:pt x="1127" y="1502"/>
                    </a:cubicBezTo>
                    <a:lnTo>
                      <a:pt x="1298" y="1502"/>
                    </a:lnTo>
                    <a:cubicBezTo>
                      <a:pt x="1298" y="1195"/>
                      <a:pt x="1434" y="512"/>
                      <a:pt x="1298" y="205"/>
                    </a:cubicBezTo>
                    <a:cubicBezTo>
                      <a:pt x="1298" y="69"/>
                      <a:pt x="1221" y="1"/>
                      <a:pt x="1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515159" y="2453180"/>
                <a:ext cx="362325" cy="319017"/>
              </a:xfrm>
              <a:custGeom>
                <a:rect b="b" l="l" r="r" t="t"/>
                <a:pathLst>
                  <a:path extrusionOk="0" h="4847" w="5505">
                    <a:moveTo>
                      <a:pt x="3082" y="1263"/>
                    </a:moveTo>
                    <a:cubicBezTo>
                      <a:pt x="3218" y="1434"/>
                      <a:pt x="3389" y="1570"/>
                      <a:pt x="3525" y="1707"/>
                    </a:cubicBezTo>
                    <a:cubicBezTo>
                      <a:pt x="3935" y="2116"/>
                      <a:pt x="4515" y="2696"/>
                      <a:pt x="4924" y="3140"/>
                    </a:cubicBezTo>
                    <a:lnTo>
                      <a:pt x="4788" y="3140"/>
                    </a:lnTo>
                    <a:cubicBezTo>
                      <a:pt x="4378" y="2560"/>
                      <a:pt x="3798" y="2116"/>
                      <a:pt x="3218" y="1707"/>
                    </a:cubicBezTo>
                    <a:cubicBezTo>
                      <a:pt x="3082" y="1570"/>
                      <a:pt x="3082" y="1434"/>
                      <a:pt x="2945" y="1434"/>
                    </a:cubicBezTo>
                    <a:cubicBezTo>
                      <a:pt x="3082" y="1434"/>
                      <a:pt x="3082" y="1263"/>
                      <a:pt x="3082" y="1263"/>
                    </a:cubicBezTo>
                    <a:close/>
                    <a:moveTo>
                      <a:pt x="3662" y="2560"/>
                    </a:moveTo>
                    <a:cubicBezTo>
                      <a:pt x="3798" y="2696"/>
                      <a:pt x="3935" y="2833"/>
                      <a:pt x="4071" y="2969"/>
                    </a:cubicBezTo>
                    <a:cubicBezTo>
                      <a:pt x="4309" y="3102"/>
                      <a:pt x="4691" y="3542"/>
                      <a:pt x="4532" y="3542"/>
                    </a:cubicBezTo>
                    <a:cubicBezTo>
                      <a:pt x="4486" y="3542"/>
                      <a:pt x="4395" y="3505"/>
                      <a:pt x="4242" y="3413"/>
                    </a:cubicBezTo>
                    <a:cubicBezTo>
                      <a:pt x="4071" y="3277"/>
                      <a:pt x="3798" y="3140"/>
                      <a:pt x="3662" y="2969"/>
                    </a:cubicBezTo>
                    <a:cubicBezTo>
                      <a:pt x="3662" y="2833"/>
                      <a:pt x="3798" y="2833"/>
                      <a:pt x="3662" y="2696"/>
                    </a:cubicBezTo>
                    <a:lnTo>
                      <a:pt x="3662" y="2560"/>
                    </a:lnTo>
                    <a:close/>
                    <a:moveTo>
                      <a:pt x="2365" y="1"/>
                    </a:moveTo>
                    <a:cubicBezTo>
                      <a:pt x="2229" y="1"/>
                      <a:pt x="2092" y="1"/>
                      <a:pt x="2092" y="137"/>
                    </a:cubicBezTo>
                    <a:lnTo>
                      <a:pt x="2092" y="274"/>
                    </a:lnTo>
                    <a:lnTo>
                      <a:pt x="2092" y="410"/>
                    </a:lnTo>
                    <a:cubicBezTo>
                      <a:pt x="2229" y="581"/>
                      <a:pt x="2229" y="717"/>
                      <a:pt x="2229" y="854"/>
                    </a:cubicBezTo>
                    <a:cubicBezTo>
                      <a:pt x="2189" y="814"/>
                      <a:pt x="2149" y="797"/>
                      <a:pt x="2116" y="797"/>
                    </a:cubicBezTo>
                    <a:cubicBezTo>
                      <a:pt x="2036" y="797"/>
                      <a:pt x="1996" y="894"/>
                      <a:pt x="2092" y="990"/>
                    </a:cubicBezTo>
                    <a:cubicBezTo>
                      <a:pt x="2365" y="1570"/>
                      <a:pt x="2809" y="1980"/>
                      <a:pt x="3082" y="2560"/>
                    </a:cubicBezTo>
                    <a:cubicBezTo>
                      <a:pt x="2809" y="2287"/>
                      <a:pt x="2672" y="2116"/>
                      <a:pt x="2229" y="1980"/>
                    </a:cubicBezTo>
                    <a:cubicBezTo>
                      <a:pt x="2229" y="1934"/>
                      <a:pt x="2214" y="1919"/>
                      <a:pt x="2193" y="1919"/>
                    </a:cubicBezTo>
                    <a:cubicBezTo>
                      <a:pt x="2153" y="1919"/>
                      <a:pt x="2092" y="1980"/>
                      <a:pt x="2092" y="1980"/>
                    </a:cubicBezTo>
                    <a:cubicBezTo>
                      <a:pt x="1956" y="2287"/>
                      <a:pt x="2229" y="2424"/>
                      <a:pt x="2365" y="2560"/>
                    </a:cubicBezTo>
                    <a:cubicBezTo>
                      <a:pt x="2536" y="2969"/>
                      <a:pt x="2809" y="3277"/>
                      <a:pt x="3082" y="3550"/>
                    </a:cubicBezTo>
                    <a:cubicBezTo>
                      <a:pt x="3218" y="3686"/>
                      <a:pt x="3662" y="3993"/>
                      <a:pt x="3798" y="4266"/>
                    </a:cubicBezTo>
                    <a:cubicBezTo>
                      <a:pt x="3525" y="4130"/>
                      <a:pt x="3082" y="3823"/>
                      <a:pt x="2945" y="3550"/>
                    </a:cubicBezTo>
                    <a:cubicBezTo>
                      <a:pt x="2536" y="3277"/>
                      <a:pt x="1956" y="2833"/>
                      <a:pt x="1512" y="2560"/>
                    </a:cubicBezTo>
                    <a:cubicBezTo>
                      <a:pt x="1376" y="2560"/>
                      <a:pt x="1239" y="2696"/>
                      <a:pt x="1239" y="2833"/>
                    </a:cubicBezTo>
                    <a:cubicBezTo>
                      <a:pt x="1512" y="3277"/>
                      <a:pt x="2229" y="3686"/>
                      <a:pt x="2536" y="4130"/>
                    </a:cubicBezTo>
                    <a:cubicBezTo>
                      <a:pt x="1819" y="3686"/>
                      <a:pt x="966" y="3140"/>
                      <a:pt x="523" y="2560"/>
                    </a:cubicBezTo>
                    <a:cubicBezTo>
                      <a:pt x="659" y="2424"/>
                      <a:pt x="523" y="2287"/>
                      <a:pt x="523" y="2287"/>
                    </a:cubicBezTo>
                    <a:lnTo>
                      <a:pt x="386" y="2116"/>
                    </a:lnTo>
                    <a:cubicBezTo>
                      <a:pt x="338" y="2093"/>
                      <a:pt x="295" y="2082"/>
                      <a:pt x="256" y="2082"/>
                    </a:cubicBezTo>
                    <a:cubicBezTo>
                      <a:pt x="74" y="2082"/>
                      <a:pt x="0" y="2311"/>
                      <a:pt x="113" y="2424"/>
                    </a:cubicBezTo>
                    <a:cubicBezTo>
                      <a:pt x="523" y="3413"/>
                      <a:pt x="1819" y="4266"/>
                      <a:pt x="2945" y="4676"/>
                    </a:cubicBezTo>
                    <a:cubicBezTo>
                      <a:pt x="3082" y="4676"/>
                      <a:pt x="3218" y="4676"/>
                      <a:pt x="3218" y="4403"/>
                    </a:cubicBezTo>
                    <a:cubicBezTo>
                      <a:pt x="3082" y="4403"/>
                      <a:pt x="3082" y="4266"/>
                      <a:pt x="3082" y="4266"/>
                    </a:cubicBezTo>
                    <a:lnTo>
                      <a:pt x="3082" y="4266"/>
                    </a:lnTo>
                    <a:cubicBezTo>
                      <a:pt x="3389" y="4539"/>
                      <a:pt x="3798" y="4846"/>
                      <a:pt x="4071" y="4846"/>
                    </a:cubicBezTo>
                    <a:cubicBezTo>
                      <a:pt x="4242" y="4846"/>
                      <a:pt x="4378" y="4676"/>
                      <a:pt x="4378" y="4539"/>
                    </a:cubicBezTo>
                    <a:cubicBezTo>
                      <a:pt x="4378" y="4266"/>
                      <a:pt x="3935" y="3993"/>
                      <a:pt x="3798" y="3686"/>
                    </a:cubicBezTo>
                    <a:cubicBezTo>
                      <a:pt x="3662" y="3686"/>
                      <a:pt x="3082" y="3140"/>
                      <a:pt x="2672" y="2696"/>
                    </a:cubicBezTo>
                    <a:lnTo>
                      <a:pt x="2672" y="2696"/>
                    </a:lnTo>
                    <a:cubicBezTo>
                      <a:pt x="3218" y="2969"/>
                      <a:pt x="3662" y="3413"/>
                      <a:pt x="4071" y="3686"/>
                    </a:cubicBezTo>
                    <a:cubicBezTo>
                      <a:pt x="4309" y="3792"/>
                      <a:pt x="4525" y="4080"/>
                      <a:pt x="4816" y="4080"/>
                    </a:cubicBezTo>
                    <a:cubicBezTo>
                      <a:pt x="4902" y="4080"/>
                      <a:pt x="4994" y="4055"/>
                      <a:pt x="5095" y="3993"/>
                    </a:cubicBezTo>
                    <a:cubicBezTo>
                      <a:pt x="5095" y="3993"/>
                      <a:pt x="5231" y="3823"/>
                      <a:pt x="5095" y="3823"/>
                    </a:cubicBezTo>
                    <a:lnTo>
                      <a:pt x="5095" y="3550"/>
                    </a:lnTo>
                    <a:lnTo>
                      <a:pt x="5231" y="3686"/>
                    </a:lnTo>
                    <a:cubicBezTo>
                      <a:pt x="5368" y="3686"/>
                      <a:pt x="5504" y="3550"/>
                      <a:pt x="5368" y="3413"/>
                    </a:cubicBezTo>
                    <a:cubicBezTo>
                      <a:pt x="5095" y="2833"/>
                      <a:pt x="4515" y="2287"/>
                      <a:pt x="3935" y="1707"/>
                    </a:cubicBezTo>
                    <a:cubicBezTo>
                      <a:pt x="3525" y="1127"/>
                      <a:pt x="2945" y="581"/>
                      <a:pt x="2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540565" y="2521434"/>
                <a:ext cx="458221" cy="272419"/>
              </a:xfrm>
              <a:custGeom>
                <a:rect b="b" l="l" r="r" t="t"/>
                <a:pathLst>
                  <a:path extrusionOk="0" h="4139" w="6962">
                    <a:moveTo>
                      <a:pt x="615" y="0"/>
                    </a:moveTo>
                    <a:cubicBezTo>
                      <a:pt x="537" y="0"/>
                      <a:pt x="444" y="66"/>
                      <a:pt x="444" y="226"/>
                    </a:cubicBezTo>
                    <a:cubicBezTo>
                      <a:pt x="444" y="806"/>
                      <a:pt x="717" y="1523"/>
                      <a:pt x="853" y="2103"/>
                    </a:cubicBezTo>
                    <a:cubicBezTo>
                      <a:pt x="580" y="1659"/>
                      <a:pt x="444" y="1079"/>
                      <a:pt x="137" y="670"/>
                    </a:cubicBezTo>
                    <a:cubicBezTo>
                      <a:pt x="137" y="630"/>
                      <a:pt x="125" y="613"/>
                      <a:pt x="108" y="613"/>
                    </a:cubicBezTo>
                    <a:cubicBezTo>
                      <a:pt x="68" y="613"/>
                      <a:pt x="0" y="710"/>
                      <a:pt x="0" y="806"/>
                    </a:cubicBezTo>
                    <a:cubicBezTo>
                      <a:pt x="137" y="1387"/>
                      <a:pt x="444" y="2240"/>
                      <a:pt x="853" y="2649"/>
                    </a:cubicBezTo>
                    <a:cubicBezTo>
                      <a:pt x="921" y="2717"/>
                      <a:pt x="990" y="2751"/>
                      <a:pt x="1041" y="2751"/>
                    </a:cubicBezTo>
                    <a:cubicBezTo>
                      <a:pt x="1092" y="2751"/>
                      <a:pt x="1126" y="2717"/>
                      <a:pt x="1126" y="2649"/>
                    </a:cubicBezTo>
                    <a:lnTo>
                      <a:pt x="1126" y="2513"/>
                    </a:lnTo>
                    <a:cubicBezTo>
                      <a:pt x="1297" y="2786"/>
                      <a:pt x="1433" y="2956"/>
                      <a:pt x="1570" y="3093"/>
                    </a:cubicBezTo>
                    <a:lnTo>
                      <a:pt x="1843" y="3093"/>
                    </a:lnTo>
                    <a:lnTo>
                      <a:pt x="1843" y="2649"/>
                    </a:lnTo>
                    <a:cubicBezTo>
                      <a:pt x="1979" y="2786"/>
                      <a:pt x="2150" y="3229"/>
                      <a:pt x="2423" y="3366"/>
                    </a:cubicBezTo>
                    <a:cubicBezTo>
                      <a:pt x="2423" y="3366"/>
                      <a:pt x="2559" y="3366"/>
                      <a:pt x="2559" y="3229"/>
                    </a:cubicBezTo>
                    <a:lnTo>
                      <a:pt x="2559" y="3093"/>
                    </a:lnTo>
                    <a:cubicBezTo>
                      <a:pt x="2696" y="3366"/>
                      <a:pt x="2832" y="3639"/>
                      <a:pt x="3139" y="3946"/>
                    </a:cubicBezTo>
                    <a:cubicBezTo>
                      <a:pt x="3276" y="3946"/>
                      <a:pt x="3412" y="3946"/>
                      <a:pt x="3412" y="3809"/>
                    </a:cubicBezTo>
                    <a:cubicBezTo>
                      <a:pt x="3412" y="3568"/>
                      <a:pt x="3412" y="3348"/>
                      <a:pt x="3346" y="3133"/>
                    </a:cubicBezTo>
                    <a:lnTo>
                      <a:pt x="3346" y="3133"/>
                    </a:lnTo>
                    <a:cubicBezTo>
                      <a:pt x="3495" y="3452"/>
                      <a:pt x="3732" y="3705"/>
                      <a:pt x="3992" y="4082"/>
                    </a:cubicBezTo>
                    <a:cubicBezTo>
                      <a:pt x="3992" y="4122"/>
                      <a:pt x="4016" y="4139"/>
                      <a:pt x="4049" y="4139"/>
                    </a:cubicBezTo>
                    <a:cubicBezTo>
                      <a:pt x="4129" y="4139"/>
                      <a:pt x="4265" y="4042"/>
                      <a:pt x="4265" y="3946"/>
                    </a:cubicBezTo>
                    <a:cubicBezTo>
                      <a:pt x="4265" y="3639"/>
                      <a:pt x="4265" y="3366"/>
                      <a:pt x="4129" y="3093"/>
                    </a:cubicBezTo>
                    <a:lnTo>
                      <a:pt x="4129" y="3093"/>
                    </a:lnTo>
                    <a:cubicBezTo>
                      <a:pt x="4265" y="3366"/>
                      <a:pt x="4402" y="3639"/>
                      <a:pt x="4709" y="3809"/>
                    </a:cubicBezTo>
                    <a:cubicBezTo>
                      <a:pt x="4748" y="3848"/>
                      <a:pt x="4787" y="3865"/>
                      <a:pt x="4823" y="3865"/>
                    </a:cubicBezTo>
                    <a:cubicBezTo>
                      <a:pt x="4912" y="3865"/>
                      <a:pt x="4982" y="3761"/>
                      <a:pt x="4982" y="3639"/>
                    </a:cubicBezTo>
                    <a:cubicBezTo>
                      <a:pt x="4982" y="3502"/>
                      <a:pt x="4982" y="3366"/>
                      <a:pt x="4846" y="3093"/>
                    </a:cubicBezTo>
                    <a:lnTo>
                      <a:pt x="4846" y="3093"/>
                    </a:lnTo>
                    <a:cubicBezTo>
                      <a:pt x="4982" y="3366"/>
                      <a:pt x="5119" y="3639"/>
                      <a:pt x="5391" y="3809"/>
                    </a:cubicBezTo>
                    <a:lnTo>
                      <a:pt x="5699" y="3809"/>
                    </a:lnTo>
                    <a:cubicBezTo>
                      <a:pt x="5835" y="3639"/>
                      <a:pt x="5835" y="3639"/>
                      <a:pt x="5835" y="3502"/>
                    </a:cubicBezTo>
                    <a:cubicBezTo>
                      <a:pt x="5931" y="3598"/>
                      <a:pt x="6026" y="3710"/>
                      <a:pt x="6122" y="3710"/>
                    </a:cubicBezTo>
                    <a:cubicBezTo>
                      <a:pt x="6163" y="3710"/>
                      <a:pt x="6204" y="3690"/>
                      <a:pt x="6245" y="3639"/>
                    </a:cubicBezTo>
                    <a:cubicBezTo>
                      <a:pt x="6245" y="3639"/>
                      <a:pt x="6415" y="3639"/>
                      <a:pt x="6415" y="3502"/>
                    </a:cubicBezTo>
                    <a:cubicBezTo>
                      <a:pt x="6490" y="3352"/>
                      <a:pt x="6431" y="3244"/>
                      <a:pt x="6436" y="3244"/>
                    </a:cubicBezTo>
                    <a:lnTo>
                      <a:pt x="6436" y="3244"/>
                    </a:lnTo>
                    <a:cubicBezTo>
                      <a:pt x="6441" y="3244"/>
                      <a:pt x="6488" y="3317"/>
                      <a:pt x="6688" y="3502"/>
                    </a:cubicBezTo>
                    <a:cubicBezTo>
                      <a:pt x="6825" y="3502"/>
                      <a:pt x="6961" y="3366"/>
                      <a:pt x="6825" y="3229"/>
                    </a:cubicBezTo>
                    <a:cubicBezTo>
                      <a:pt x="6825" y="3093"/>
                      <a:pt x="6552" y="2786"/>
                      <a:pt x="6415" y="2786"/>
                    </a:cubicBezTo>
                    <a:lnTo>
                      <a:pt x="6108" y="2786"/>
                    </a:lnTo>
                    <a:cubicBezTo>
                      <a:pt x="6108" y="2956"/>
                      <a:pt x="5972" y="2956"/>
                      <a:pt x="5972" y="3093"/>
                    </a:cubicBezTo>
                    <a:lnTo>
                      <a:pt x="5972" y="2956"/>
                    </a:lnTo>
                    <a:cubicBezTo>
                      <a:pt x="5699" y="2513"/>
                      <a:pt x="5562" y="2240"/>
                      <a:pt x="5255" y="1796"/>
                    </a:cubicBezTo>
                    <a:cubicBezTo>
                      <a:pt x="5255" y="1796"/>
                      <a:pt x="4982" y="1796"/>
                      <a:pt x="4982" y="1932"/>
                    </a:cubicBezTo>
                    <a:cubicBezTo>
                      <a:pt x="4982" y="2240"/>
                      <a:pt x="5118" y="2513"/>
                      <a:pt x="5255" y="2786"/>
                    </a:cubicBezTo>
                    <a:cubicBezTo>
                      <a:pt x="4982" y="2376"/>
                      <a:pt x="4709" y="1659"/>
                      <a:pt x="4265" y="1387"/>
                    </a:cubicBezTo>
                    <a:cubicBezTo>
                      <a:pt x="4265" y="1347"/>
                      <a:pt x="4242" y="1330"/>
                      <a:pt x="4209" y="1330"/>
                    </a:cubicBezTo>
                    <a:cubicBezTo>
                      <a:pt x="4129" y="1330"/>
                      <a:pt x="3992" y="1426"/>
                      <a:pt x="3992" y="1523"/>
                    </a:cubicBezTo>
                    <a:cubicBezTo>
                      <a:pt x="3992" y="1659"/>
                      <a:pt x="4129" y="1932"/>
                      <a:pt x="4129" y="2103"/>
                    </a:cubicBezTo>
                    <a:cubicBezTo>
                      <a:pt x="3992" y="1796"/>
                      <a:pt x="3856" y="1523"/>
                      <a:pt x="3685" y="1250"/>
                    </a:cubicBezTo>
                    <a:cubicBezTo>
                      <a:pt x="3685" y="1165"/>
                      <a:pt x="3617" y="1122"/>
                      <a:pt x="3549" y="1122"/>
                    </a:cubicBezTo>
                    <a:cubicBezTo>
                      <a:pt x="3481" y="1122"/>
                      <a:pt x="3412" y="1165"/>
                      <a:pt x="3412" y="1250"/>
                    </a:cubicBezTo>
                    <a:cubicBezTo>
                      <a:pt x="3412" y="1796"/>
                      <a:pt x="3549" y="2376"/>
                      <a:pt x="3685" y="2956"/>
                    </a:cubicBezTo>
                    <a:cubicBezTo>
                      <a:pt x="3412" y="2240"/>
                      <a:pt x="3276" y="1387"/>
                      <a:pt x="2832" y="806"/>
                    </a:cubicBezTo>
                    <a:cubicBezTo>
                      <a:pt x="2832" y="750"/>
                      <a:pt x="2785" y="717"/>
                      <a:pt x="2731" y="717"/>
                    </a:cubicBezTo>
                    <a:cubicBezTo>
                      <a:pt x="2653" y="717"/>
                      <a:pt x="2559" y="783"/>
                      <a:pt x="2559" y="943"/>
                    </a:cubicBezTo>
                    <a:cubicBezTo>
                      <a:pt x="2559" y="1659"/>
                      <a:pt x="2832" y="2240"/>
                      <a:pt x="3003" y="2956"/>
                    </a:cubicBezTo>
                    <a:cubicBezTo>
                      <a:pt x="2559" y="2240"/>
                      <a:pt x="2423" y="1250"/>
                      <a:pt x="2150" y="533"/>
                    </a:cubicBezTo>
                    <a:cubicBezTo>
                      <a:pt x="2150" y="477"/>
                      <a:pt x="2097" y="444"/>
                      <a:pt x="2035" y="444"/>
                    </a:cubicBezTo>
                    <a:cubicBezTo>
                      <a:pt x="1948" y="444"/>
                      <a:pt x="1843" y="510"/>
                      <a:pt x="1843" y="670"/>
                    </a:cubicBezTo>
                    <a:cubicBezTo>
                      <a:pt x="1843" y="1109"/>
                      <a:pt x="2018" y="1528"/>
                      <a:pt x="2104" y="1957"/>
                    </a:cubicBezTo>
                    <a:lnTo>
                      <a:pt x="2104" y="1957"/>
                    </a:lnTo>
                    <a:cubicBezTo>
                      <a:pt x="2079" y="1897"/>
                      <a:pt x="2040" y="1844"/>
                      <a:pt x="1979" y="1796"/>
                    </a:cubicBezTo>
                    <a:cubicBezTo>
                      <a:pt x="1843" y="1387"/>
                      <a:pt x="1706" y="806"/>
                      <a:pt x="1433" y="226"/>
                    </a:cubicBezTo>
                    <a:cubicBezTo>
                      <a:pt x="1433" y="172"/>
                      <a:pt x="1384" y="139"/>
                      <a:pt x="1325" y="139"/>
                    </a:cubicBezTo>
                    <a:cubicBezTo>
                      <a:pt x="1237" y="139"/>
                      <a:pt x="1126" y="213"/>
                      <a:pt x="1126" y="397"/>
                    </a:cubicBezTo>
                    <a:cubicBezTo>
                      <a:pt x="1126" y="943"/>
                      <a:pt x="1433" y="1659"/>
                      <a:pt x="1433" y="2376"/>
                    </a:cubicBezTo>
                    <a:cubicBezTo>
                      <a:pt x="1433" y="2103"/>
                      <a:pt x="1297" y="1796"/>
                      <a:pt x="1297" y="1659"/>
                    </a:cubicBezTo>
                    <a:cubicBezTo>
                      <a:pt x="990" y="1079"/>
                      <a:pt x="853" y="670"/>
                      <a:pt x="717" y="90"/>
                    </a:cubicBezTo>
                    <a:cubicBezTo>
                      <a:pt x="717" y="33"/>
                      <a:pt x="670" y="0"/>
                      <a:pt x="6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540565" y="2514588"/>
                <a:ext cx="523315" cy="293546"/>
              </a:xfrm>
              <a:custGeom>
                <a:rect b="b" l="l" r="r" t="t"/>
                <a:pathLst>
                  <a:path extrusionOk="0" h="4460" w="7951">
                    <a:moveTo>
                      <a:pt x="2310" y="1"/>
                    </a:moveTo>
                    <a:cubicBezTo>
                      <a:pt x="2230" y="1"/>
                      <a:pt x="2190" y="97"/>
                      <a:pt x="2286" y="194"/>
                    </a:cubicBezTo>
                    <a:cubicBezTo>
                      <a:pt x="2150" y="194"/>
                      <a:pt x="1979" y="194"/>
                      <a:pt x="1843" y="57"/>
                    </a:cubicBezTo>
                    <a:cubicBezTo>
                      <a:pt x="1570" y="57"/>
                      <a:pt x="1570" y="330"/>
                      <a:pt x="1706" y="501"/>
                    </a:cubicBezTo>
                    <a:cubicBezTo>
                      <a:pt x="1706" y="501"/>
                      <a:pt x="1843" y="501"/>
                      <a:pt x="1843" y="637"/>
                    </a:cubicBezTo>
                    <a:cubicBezTo>
                      <a:pt x="1706" y="501"/>
                      <a:pt x="1433" y="330"/>
                      <a:pt x="1126" y="330"/>
                    </a:cubicBezTo>
                    <a:cubicBezTo>
                      <a:pt x="1102" y="306"/>
                      <a:pt x="1078" y="296"/>
                      <a:pt x="1056" y="296"/>
                    </a:cubicBezTo>
                    <a:cubicBezTo>
                      <a:pt x="950" y="296"/>
                      <a:pt x="877" y="525"/>
                      <a:pt x="990" y="637"/>
                    </a:cubicBezTo>
                    <a:cubicBezTo>
                      <a:pt x="1570" y="1047"/>
                      <a:pt x="2150" y="1491"/>
                      <a:pt x="2696" y="2036"/>
                    </a:cubicBezTo>
                    <a:lnTo>
                      <a:pt x="2696" y="2207"/>
                    </a:lnTo>
                    <a:cubicBezTo>
                      <a:pt x="2423" y="1900"/>
                      <a:pt x="1979" y="1763"/>
                      <a:pt x="1570" y="1491"/>
                    </a:cubicBezTo>
                    <a:cubicBezTo>
                      <a:pt x="1570" y="1047"/>
                      <a:pt x="444" y="910"/>
                      <a:pt x="137" y="910"/>
                    </a:cubicBezTo>
                    <a:cubicBezTo>
                      <a:pt x="0" y="910"/>
                      <a:pt x="0" y="1047"/>
                      <a:pt x="0" y="1183"/>
                    </a:cubicBezTo>
                    <a:lnTo>
                      <a:pt x="137" y="1183"/>
                    </a:lnTo>
                    <a:lnTo>
                      <a:pt x="137" y="1491"/>
                    </a:lnTo>
                    <a:lnTo>
                      <a:pt x="273" y="1491"/>
                    </a:lnTo>
                    <a:cubicBezTo>
                      <a:pt x="137" y="1491"/>
                      <a:pt x="137" y="1627"/>
                      <a:pt x="137" y="1763"/>
                    </a:cubicBezTo>
                    <a:cubicBezTo>
                      <a:pt x="655" y="2160"/>
                      <a:pt x="1718" y="2638"/>
                      <a:pt x="2547" y="2638"/>
                    </a:cubicBezTo>
                    <a:cubicBezTo>
                      <a:pt x="2646" y="2638"/>
                      <a:pt x="2741" y="2631"/>
                      <a:pt x="2832" y="2617"/>
                    </a:cubicBezTo>
                    <a:cubicBezTo>
                      <a:pt x="2832" y="2617"/>
                      <a:pt x="3003" y="2753"/>
                      <a:pt x="3139" y="2753"/>
                    </a:cubicBezTo>
                    <a:cubicBezTo>
                      <a:pt x="3178" y="2773"/>
                      <a:pt x="3215" y="2781"/>
                      <a:pt x="3247" y="2781"/>
                    </a:cubicBezTo>
                    <a:cubicBezTo>
                      <a:pt x="3443" y="2781"/>
                      <a:pt x="3510" y="2480"/>
                      <a:pt x="3276" y="2480"/>
                    </a:cubicBezTo>
                    <a:lnTo>
                      <a:pt x="3276" y="2344"/>
                    </a:lnTo>
                    <a:cubicBezTo>
                      <a:pt x="3139" y="1900"/>
                      <a:pt x="2696" y="1491"/>
                      <a:pt x="2286" y="1047"/>
                    </a:cubicBezTo>
                    <a:lnTo>
                      <a:pt x="2286" y="1047"/>
                    </a:lnTo>
                    <a:cubicBezTo>
                      <a:pt x="2832" y="1354"/>
                      <a:pt x="3412" y="1627"/>
                      <a:pt x="3992" y="1763"/>
                    </a:cubicBezTo>
                    <a:lnTo>
                      <a:pt x="4265" y="1763"/>
                    </a:lnTo>
                    <a:cubicBezTo>
                      <a:pt x="4982" y="2207"/>
                      <a:pt x="5972" y="2617"/>
                      <a:pt x="6688" y="2890"/>
                    </a:cubicBezTo>
                    <a:lnTo>
                      <a:pt x="6825" y="2890"/>
                    </a:lnTo>
                    <a:cubicBezTo>
                      <a:pt x="6961" y="3060"/>
                      <a:pt x="7268" y="3197"/>
                      <a:pt x="7405" y="3333"/>
                    </a:cubicBezTo>
                    <a:cubicBezTo>
                      <a:pt x="6415" y="3060"/>
                      <a:pt x="5391" y="2344"/>
                      <a:pt x="4538" y="2036"/>
                    </a:cubicBezTo>
                    <a:cubicBezTo>
                      <a:pt x="4265" y="2036"/>
                      <a:pt x="4129" y="2344"/>
                      <a:pt x="4402" y="2480"/>
                    </a:cubicBezTo>
                    <a:cubicBezTo>
                      <a:pt x="4845" y="2753"/>
                      <a:pt x="5391" y="3060"/>
                      <a:pt x="5972" y="3333"/>
                    </a:cubicBezTo>
                    <a:cubicBezTo>
                      <a:pt x="6108" y="3333"/>
                      <a:pt x="6245" y="3470"/>
                      <a:pt x="6552" y="3606"/>
                    </a:cubicBezTo>
                    <a:cubicBezTo>
                      <a:pt x="5835" y="3470"/>
                      <a:pt x="5118" y="3060"/>
                      <a:pt x="4538" y="2890"/>
                    </a:cubicBezTo>
                    <a:cubicBezTo>
                      <a:pt x="4521" y="2872"/>
                      <a:pt x="4503" y="2864"/>
                      <a:pt x="4485" y="2864"/>
                    </a:cubicBezTo>
                    <a:cubicBezTo>
                      <a:pt x="4371" y="2864"/>
                      <a:pt x="4283" y="3215"/>
                      <a:pt x="4402" y="3333"/>
                    </a:cubicBezTo>
                    <a:cubicBezTo>
                      <a:pt x="4538" y="3333"/>
                      <a:pt x="4709" y="3333"/>
                      <a:pt x="4709" y="3470"/>
                    </a:cubicBezTo>
                    <a:cubicBezTo>
                      <a:pt x="4538" y="3333"/>
                      <a:pt x="4402" y="3333"/>
                      <a:pt x="4402" y="3333"/>
                    </a:cubicBezTo>
                    <a:cubicBezTo>
                      <a:pt x="4129" y="3333"/>
                      <a:pt x="3992" y="3606"/>
                      <a:pt x="4129" y="3743"/>
                    </a:cubicBezTo>
                    <a:cubicBezTo>
                      <a:pt x="4402" y="3743"/>
                      <a:pt x="4538" y="3913"/>
                      <a:pt x="4709" y="3913"/>
                    </a:cubicBezTo>
                    <a:lnTo>
                      <a:pt x="4402" y="3913"/>
                    </a:lnTo>
                    <a:cubicBezTo>
                      <a:pt x="4265" y="3743"/>
                      <a:pt x="3992" y="3743"/>
                      <a:pt x="3856" y="3743"/>
                    </a:cubicBezTo>
                    <a:cubicBezTo>
                      <a:pt x="3856" y="3697"/>
                      <a:pt x="3837" y="3682"/>
                      <a:pt x="3812" y="3682"/>
                    </a:cubicBezTo>
                    <a:cubicBezTo>
                      <a:pt x="3761" y="3682"/>
                      <a:pt x="3685" y="3743"/>
                      <a:pt x="3685" y="3743"/>
                    </a:cubicBezTo>
                    <a:lnTo>
                      <a:pt x="3685" y="3606"/>
                    </a:lnTo>
                    <a:cubicBezTo>
                      <a:pt x="3549" y="3470"/>
                      <a:pt x="3412" y="3470"/>
                      <a:pt x="3276" y="3470"/>
                    </a:cubicBezTo>
                    <a:cubicBezTo>
                      <a:pt x="3139" y="3470"/>
                      <a:pt x="3139" y="3913"/>
                      <a:pt x="3276" y="3913"/>
                    </a:cubicBezTo>
                    <a:cubicBezTo>
                      <a:pt x="3685" y="4186"/>
                      <a:pt x="4265" y="4459"/>
                      <a:pt x="4845" y="4459"/>
                    </a:cubicBezTo>
                    <a:lnTo>
                      <a:pt x="4982" y="4459"/>
                    </a:lnTo>
                    <a:cubicBezTo>
                      <a:pt x="5255" y="4459"/>
                      <a:pt x="5391" y="4459"/>
                      <a:pt x="5562" y="4323"/>
                    </a:cubicBezTo>
                    <a:cubicBezTo>
                      <a:pt x="5699" y="4323"/>
                      <a:pt x="5699" y="4186"/>
                      <a:pt x="5699" y="4186"/>
                    </a:cubicBezTo>
                    <a:cubicBezTo>
                      <a:pt x="5972" y="4186"/>
                      <a:pt x="6245" y="4323"/>
                      <a:pt x="6415" y="4323"/>
                    </a:cubicBezTo>
                    <a:cubicBezTo>
                      <a:pt x="6688" y="4323"/>
                      <a:pt x="6688" y="4050"/>
                      <a:pt x="6688" y="3913"/>
                    </a:cubicBezTo>
                    <a:cubicBezTo>
                      <a:pt x="6734" y="3959"/>
                      <a:pt x="6779" y="3974"/>
                      <a:pt x="6825" y="3974"/>
                    </a:cubicBezTo>
                    <a:cubicBezTo>
                      <a:pt x="6916" y="3974"/>
                      <a:pt x="7007" y="3913"/>
                      <a:pt x="7098" y="3913"/>
                    </a:cubicBezTo>
                    <a:cubicBezTo>
                      <a:pt x="7262" y="3913"/>
                      <a:pt x="7268" y="3755"/>
                      <a:pt x="7268" y="3621"/>
                    </a:cubicBezTo>
                    <a:lnTo>
                      <a:pt x="7268" y="3621"/>
                    </a:lnTo>
                    <a:cubicBezTo>
                      <a:pt x="7467" y="3657"/>
                      <a:pt x="7597" y="3743"/>
                      <a:pt x="7814" y="3743"/>
                    </a:cubicBezTo>
                    <a:cubicBezTo>
                      <a:pt x="7814" y="3743"/>
                      <a:pt x="7951" y="3606"/>
                      <a:pt x="7951" y="3470"/>
                    </a:cubicBezTo>
                    <a:cubicBezTo>
                      <a:pt x="7814" y="3060"/>
                      <a:pt x="7405" y="2753"/>
                      <a:pt x="6961" y="2617"/>
                    </a:cubicBezTo>
                    <a:cubicBezTo>
                      <a:pt x="6961" y="2617"/>
                      <a:pt x="6961" y="2480"/>
                      <a:pt x="6825" y="2480"/>
                    </a:cubicBezTo>
                    <a:cubicBezTo>
                      <a:pt x="6825" y="2480"/>
                      <a:pt x="6688" y="2480"/>
                      <a:pt x="6552" y="2344"/>
                    </a:cubicBezTo>
                    <a:cubicBezTo>
                      <a:pt x="6108" y="2036"/>
                      <a:pt x="5699" y="1900"/>
                      <a:pt x="5255" y="1627"/>
                    </a:cubicBezTo>
                    <a:cubicBezTo>
                      <a:pt x="4982" y="1491"/>
                      <a:pt x="4709" y="1354"/>
                      <a:pt x="4402" y="1183"/>
                    </a:cubicBezTo>
                    <a:lnTo>
                      <a:pt x="4402" y="1047"/>
                    </a:lnTo>
                    <a:cubicBezTo>
                      <a:pt x="3685" y="637"/>
                      <a:pt x="3139" y="194"/>
                      <a:pt x="2423" y="57"/>
                    </a:cubicBezTo>
                    <a:cubicBezTo>
                      <a:pt x="2383" y="17"/>
                      <a:pt x="2343" y="1"/>
                      <a:pt x="2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886373" y="2219592"/>
                <a:ext cx="729982" cy="595253"/>
              </a:xfrm>
              <a:custGeom>
                <a:rect b="b" l="l" r="r" t="t"/>
                <a:pathLst>
                  <a:path extrusionOk="0" h="9044" w="11091">
                    <a:moveTo>
                      <a:pt x="10954" y="1"/>
                    </a:moveTo>
                    <a:cubicBezTo>
                      <a:pt x="10818" y="1"/>
                      <a:pt x="10681" y="1"/>
                      <a:pt x="10681" y="137"/>
                    </a:cubicBezTo>
                    <a:lnTo>
                      <a:pt x="10681" y="718"/>
                    </a:lnTo>
                    <a:cubicBezTo>
                      <a:pt x="10613" y="632"/>
                      <a:pt x="10536" y="590"/>
                      <a:pt x="10460" y="590"/>
                    </a:cubicBezTo>
                    <a:cubicBezTo>
                      <a:pt x="10383" y="590"/>
                      <a:pt x="10306" y="632"/>
                      <a:pt x="10238" y="718"/>
                    </a:cubicBezTo>
                    <a:cubicBezTo>
                      <a:pt x="10238" y="991"/>
                      <a:pt x="10238" y="1400"/>
                      <a:pt x="10101" y="1707"/>
                    </a:cubicBezTo>
                    <a:lnTo>
                      <a:pt x="10101" y="1571"/>
                    </a:lnTo>
                    <a:cubicBezTo>
                      <a:pt x="9965" y="1571"/>
                      <a:pt x="9828" y="1571"/>
                      <a:pt x="9828" y="1707"/>
                    </a:cubicBezTo>
                    <a:cubicBezTo>
                      <a:pt x="9521" y="2253"/>
                      <a:pt x="9692" y="3106"/>
                      <a:pt x="9521" y="3823"/>
                    </a:cubicBezTo>
                    <a:cubicBezTo>
                      <a:pt x="9385" y="3277"/>
                      <a:pt x="9521" y="2697"/>
                      <a:pt x="9385" y="2253"/>
                    </a:cubicBezTo>
                    <a:cubicBezTo>
                      <a:pt x="9385" y="2117"/>
                      <a:pt x="9112" y="2117"/>
                      <a:pt x="9112" y="2117"/>
                    </a:cubicBezTo>
                    <a:cubicBezTo>
                      <a:pt x="8839" y="2424"/>
                      <a:pt x="8839" y="2970"/>
                      <a:pt x="8839" y="3277"/>
                    </a:cubicBezTo>
                    <a:cubicBezTo>
                      <a:pt x="8760" y="3467"/>
                      <a:pt x="8717" y="3694"/>
                      <a:pt x="8694" y="3923"/>
                    </a:cubicBezTo>
                    <a:lnTo>
                      <a:pt x="8694" y="3923"/>
                    </a:lnTo>
                    <a:cubicBezTo>
                      <a:pt x="8675" y="3694"/>
                      <a:pt x="8601" y="3467"/>
                      <a:pt x="8395" y="3277"/>
                    </a:cubicBezTo>
                    <a:cubicBezTo>
                      <a:pt x="8395" y="3277"/>
                      <a:pt x="8259" y="3277"/>
                      <a:pt x="8259" y="3413"/>
                    </a:cubicBezTo>
                    <a:cubicBezTo>
                      <a:pt x="7986" y="3686"/>
                      <a:pt x="7815" y="4266"/>
                      <a:pt x="7815" y="4676"/>
                    </a:cubicBezTo>
                    <a:cubicBezTo>
                      <a:pt x="7679" y="5119"/>
                      <a:pt x="7542" y="5529"/>
                      <a:pt x="7542" y="5973"/>
                    </a:cubicBezTo>
                    <a:cubicBezTo>
                      <a:pt x="7445" y="6166"/>
                      <a:pt x="7417" y="6722"/>
                      <a:pt x="7409" y="6722"/>
                    </a:cubicBezTo>
                    <a:cubicBezTo>
                      <a:pt x="7406" y="6722"/>
                      <a:pt x="7406" y="6629"/>
                      <a:pt x="7406" y="6382"/>
                    </a:cubicBezTo>
                    <a:cubicBezTo>
                      <a:pt x="7406" y="6109"/>
                      <a:pt x="7542" y="4812"/>
                      <a:pt x="6962" y="4676"/>
                    </a:cubicBezTo>
                    <a:cubicBezTo>
                      <a:pt x="6962" y="4676"/>
                      <a:pt x="6826" y="4676"/>
                      <a:pt x="6826" y="4812"/>
                    </a:cubicBezTo>
                    <a:cubicBezTo>
                      <a:pt x="6553" y="5392"/>
                      <a:pt x="6280" y="5973"/>
                      <a:pt x="6109" y="6689"/>
                    </a:cubicBezTo>
                    <a:cubicBezTo>
                      <a:pt x="5973" y="6826"/>
                      <a:pt x="5973" y="6962"/>
                      <a:pt x="5836" y="7099"/>
                    </a:cubicBezTo>
                    <a:lnTo>
                      <a:pt x="5836" y="6826"/>
                    </a:lnTo>
                    <a:lnTo>
                      <a:pt x="5836" y="5836"/>
                    </a:lnTo>
                    <a:cubicBezTo>
                      <a:pt x="5700" y="5665"/>
                      <a:pt x="5700" y="5665"/>
                      <a:pt x="5563" y="5665"/>
                    </a:cubicBezTo>
                    <a:cubicBezTo>
                      <a:pt x="5256" y="5836"/>
                      <a:pt x="5119" y="5973"/>
                      <a:pt x="5119" y="6245"/>
                    </a:cubicBezTo>
                    <a:cubicBezTo>
                      <a:pt x="4983" y="6689"/>
                      <a:pt x="4846" y="7099"/>
                      <a:pt x="4573" y="7542"/>
                    </a:cubicBezTo>
                    <a:cubicBezTo>
                      <a:pt x="4403" y="7372"/>
                      <a:pt x="4403" y="7372"/>
                      <a:pt x="4403" y="7235"/>
                    </a:cubicBezTo>
                    <a:lnTo>
                      <a:pt x="4403" y="6518"/>
                    </a:lnTo>
                    <a:cubicBezTo>
                      <a:pt x="4403" y="6382"/>
                      <a:pt x="4266" y="6382"/>
                      <a:pt x="4130" y="6382"/>
                    </a:cubicBezTo>
                    <a:cubicBezTo>
                      <a:pt x="3720" y="6382"/>
                      <a:pt x="3720" y="7099"/>
                      <a:pt x="3720" y="7372"/>
                    </a:cubicBezTo>
                    <a:cubicBezTo>
                      <a:pt x="3720" y="7542"/>
                      <a:pt x="3550" y="7679"/>
                      <a:pt x="3550" y="7815"/>
                    </a:cubicBezTo>
                    <a:cubicBezTo>
                      <a:pt x="3519" y="7907"/>
                      <a:pt x="3495" y="7944"/>
                      <a:pt x="3477" y="7944"/>
                    </a:cubicBezTo>
                    <a:cubicBezTo>
                      <a:pt x="3413" y="7944"/>
                      <a:pt x="3413" y="7504"/>
                      <a:pt x="3413" y="7372"/>
                    </a:cubicBezTo>
                    <a:lnTo>
                      <a:pt x="3413" y="6826"/>
                    </a:lnTo>
                    <a:cubicBezTo>
                      <a:pt x="3345" y="6757"/>
                      <a:pt x="3277" y="6723"/>
                      <a:pt x="3209" y="6723"/>
                    </a:cubicBezTo>
                    <a:cubicBezTo>
                      <a:pt x="3140" y="6723"/>
                      <a:pt x="3072" y="6757"/>
                      <a:pt x="3004" y="6826"/>
                    </a:cubicBezTo>
                    <a:cubicBezTo>
                      <a:pt x="2867" y="7235"/>
                      <a:pt x="2867" y="7952"/>
                      <a:pt x="2697" y="8395"/>
                    </a:cubicBezTo>
                    <a:cubicBezTo>
                      <a:pt x="2697" y="8088"/>
                      <a:pt x="2560" y="6962"/>
                      <a:pt x="2287" y="6826"/>
                    </a:cubicBezTo>
                    <a:cubicBezTo>
                      <a:pt x="2247" y="6786"/>
                      <a:pt x="2207" y="6769"/>
                      <a:pt x="2171" y="6769"/>
                    </a:cubicBezTo>
                    <a:cubicBezTo>
                      <a:pt x="2082" y="6769"/>
                      <a:pt x="2014" y="6866"/>
                      <a:pt x="2014" y="6962"/>
                    </a:cubicBezTo>
                    <a:cubicBezTo>
                      <a:pt x="1844" y="7235"/>
                      <a:pt x="2014" y="8088"/>
                      <a:pt x="1844" y="8532"/>
                    </a:cubicBezTo>
                    <a:cubicBezTo>
                      <a:pt x="1707" y="8088"/>
                      <a:pt x="1707" y="7679"/>
                      <a:pt x="1571" y="7235"/>
                    </a:cubicBezTo>
                    <a:cubicBezTo>
                      <a:pt x="1571" y="7167"/>
                      <a:pt x="1502" y="7133"/>
                      <a:pt x="1417" y="7133"/>
                    </a:cubicBezTo>
                    <a:cubicBezTo>
                      <a:pt x="1332" y="7133"/>
                      <a:pt x="1229" y="7167"/>
                      <a:pt x="1161" y="7235"/>
                    </a:cubicBezTo>
                    <a:lnTo>
                      <a:pt x="1161" y="8088"/>
                    </a:lnTo>
                    <a:cubicBezTo>
                      <a:pt x="1161" y="7952"/>
                      <a:pt x="1161" y="7679"/>
                      <a:pt x="991" y="7542"/>
                    </a:cubicBezTo>
                    <a:cubicBezTo>
                      <a:pt x="922" y="7457"/>
                      <a:pt x="854" y="7414"/>
                      <a:pt x="803" y="7414"/>
                    </a:cubicBezTo>
                    <a:cubicBezTo>
                      <a:pt x="752" y="7414"/>
                      <a:pt x="718" y="7457"/>
                      <a:pt x="718" y="7542"/>
                    </a:cubicBezTo>
                    <a:cubicBezTo>
                      <a:pt x="581" y="7815"/>
                      <a:pt x="581" y="7952"/>
                      <a:pt x="581" y="8225"/>
                    </a:cubicBezTo>
                    <a:cubicBezTo>
                      <a:pt x="581" y="8392"/>
                      <a:pt x="581" y="8508"/>
                      <a:pt x="559" y="8508"/>
                    </a:cubicBezTo>
                    <a:cubicBezTo>
                      <a:pt x="541" y="8508"/>
                      <a:pt x="507" y="8427"/>
                      <a:pt x="445" y="8225"/>
                    </a:cubicBezTo>
                    <a:cubicBezTo>
                      <a:pt x="445" y="8156"/>
                      <a:pt x="410" y="8122"/>
                      <a:pt x="355" y="8122"/>
                    </a:cubicBezTo>
                    <a:cubicBezTo>
                      <a:pt x="300" y="8122"/>
                      <a:pt x="223" y="8156"/>
                      <a:pt x="137" y="8225"/>
                    </a:cubicBezTo>
                    <a:cubicBezTo>
                      <a:pt x="1" y="8225"/>
                      <a:pt x="1" y="8532"/>
                      <a:pt x="137" y="8532"/>
                    </a:cubicBezTo>
                    <a:cubicBezTo>
                      <a:pt x="308" y="8668"/>
                      <a:pt x="308" y="8805"/>
                      <a:pt x="445" y="8941"/>
                    </a:cubicBezTo>
                    <a:lnTo>
                      <a:pt x="581" y="8941"/>
                    </a:lnTo>
                    <a:cubicBezTo>
                      <a:pt x="718" y="8805"/>
                      <a:pt x="854" y="8668"/>
                      <a:pt x="854" y="8395"/>
                    </a:cubicBezTo>
                    <a:cubicBezTo>
                      <a:pt x="854" y="8668"/>
                      <a:pt x="991" y="8805"/>
                      <a:pt x="1161" y="8941"/>
                    </a:cubicBezTo>
                    <a:lnTo>
                      <a:pt x="1298" y="8941"/>
                    </a:lnTo>
                    <a:cubicBezTo>
                      <a:pt x="1434" y="8941"/>
                      <a:pt x="1571" y="8805"/>
                      <a:pt x="1571" y="8532"/>
                    </a:cubicBezTo>
                    <a:cubicBezTo>
                      <a:pt x="1571" y="8668"/>
                      <a:pt x="1707" y="8805"/>
                      <a:pt x="1707" y="8941"/>
                    </a:cubicBezTo>
                    <a:cubicBezTo>
                      <a:pt x="1775" y="9009"/>
                      <a:pt x="1852" y="9044"/>
                      <a:pt x="1912" y="9044"/>
                    </a:cubicBezTo>
                    <a:cubicBezTo>
                      <a:pt x="1972" y="9044"/>
                      <a:pt x="2014" y="9009"/>
                      <a:pt x="2014" y="8941"/>
                    </a:cubicBezTo>
                    <a:cubicBezTo>
                      <a:pt x="2287" y="8805"/>
                      <a:pt x="2287" y="8668"/>
                      <a:pt x="2287" y="8395"/>
                    </a:cubicBezTo>
                    <a:cubicBezTo>
                      <a:pt x="2287" y="8532"/>
                      <a:pt x="2424" y="8668"/>
                      <a:pt x="2424" y="8805"/>
                    </a:cubicBezTo>
                    <a:cubicBezTo>
                      <a:pt x="2560" y="8941"/>
                      <a:pt x="2560" y="8941"/>
                      <a:pt x="2697" y="8941"/>
                    </a:cubicBezTo>
                    <a:cubicBezTo>
                      <a:pt x="3004" y="8941"/>
                      <a:pt x="3140" y="8532"/>
                      <a:pt x="3140" y="8225"/>
                    </a:cubicBezTo>
                    <a:cubicBezTo>
                      <a:pt x="3277" y="8395"/>
                      <a:pt x="3277" y="8532"/>
                      <a:pt x="3413" y="8532"/>
                    </a:cubicBezTo>
                    <a:cubicBezTo>
                      <a:pt x="3720" y="8532"/>
                      <a:pt x="3720" y="8395"/>
                      <a:pt x="3857" y="8225"/>
                    </a:cubicBezTo>
                    <a:cubicBezTo>
                      <a:pt x="3857" y="8225"/>
                      <a:pt x="3993" y="7815"/>
                      <a:pt x="3993" y="7542"/>
                    </a:cubicBezTo>
                    <a:cubicBezTo>
                      <a:pt x="4111" y="7778"/>
                      <a:pt x="4127" y="8115"/>
                      <a:pt x="4415" y="8115"/>
                    </a:cubicBezTo>
                    <a:cubicBezTo>
                      <a:pt x="4460" y="8115"/>
                      <a:pt x="4513" y="8107"/>
                      <a:pt x="4573" y="8088"/>
                    </a:cubicBezTo>
                    <a:cubicBezTo>
                      <a:pt x="4846" y="8088"/>
                      <a:pt x="4983" y="7679"/>
                      <a:pt x="4983" y="7542"/>
                    </a:cubicBezTo>
                    <a:cubicBezTo>
                      <a:pt x="5119" y="7235"/>
                      <a:pt x="5256" y="6689"/>
                      <a:pt x="5427" y="6245"/>
                    </a:cubicBezTo>
                    <a:cubicBezTo>
                      <a:pt x="5563" y="6689"/>
                      <a:pt x="5427" y="7099"/>
                      <a:pt x="5563" y="7679"/>
                    </a:cubicBezTo>
                    <a:lnTo>
                      <a:pt x="5700" y="7815"/>
                    </a:lnTo>
                    <a:cubicBezTo>
                      <a:pt x="5973" y="7815"/>
                      <a:pt x="6109" y="7542"/>
                      <a:pt x="6280" y="7235"/>
                    </a:cubicBezTo>
                    <a:cubicBezTo>
                      <a:pt x="6416" y="6826"/>
                      <a:pt x="6553" y="6518"/>
                      <a:pt x="6689" y="6245"/>
                    </a:cubicBezTo>
                    <a:cubicBezTo>
                      <a:pt x="6689" y="5973"/>
                      <a:pt x="6826" y="5836"/>
                      <a:pt x="6826" y="5529"/>
                    </a:cubicBezTo>
                    <a:cubicBezTo>
                      <a:pt x="6826" y="6109"/>
                      <a:pt x="6826" y="6962"/>
                      <a:pt x="7133" y="7099"/>
                    </a:cubicBezTo>
                    <a:cubicBezTo>
                      <a:pt x="7178" y="7144"/>
                      <a:pt x="7224" y="7159"/>
                      <a:pt x="7264" y="7159"/>
                    </a:cubicBezTo>
                    <a:cubicBezTo>
                      <a:pt x="7345" y="7159"/>
                      <a:pt x="7406" y="7099"/>
                      <a:pt x="7406" y="7099"/>
                    </a:cubicBezTo>
                    <a:cubicBezTo>
                      <a:pt x="8122" y="6109"/>
                      <a:pt x="7815" y="4812"/>
                      <a:pt x="8395" y="3823"/>
                    </a:cubicBezTo>
                    <a:lnTo>
                      <a:pt x="8395" y="3823"/>
                    </a:lnTo>
                    <a:cubicBezTo>
                      <a:pt x="8532" y="4403"/>
                      <a:pt x="8122" y="5119"/>
                      <a:pt x="8395" y="5665"/>
                    </a:cubicBezTo>
                    <a:cubicBezTo>
                      <a:pt x="8463" y="5751"/>
                      <a:pt x="8532" y="5793"/>
                      <a:pt x="8604" y="5793"/>
                    </a:cubicBezTo>
                    <a:cubicBezTo>
                      <a:pt x="8677" y="5793"/>
                      <a:pt x="8754" y="5751"/>
                      <a:pt x="8839" y="5665"/>
                    </a:cubicBezTo>
                    <a:cubicBezTo>
                      <a:pt x="8975" y="5256"/>
                      <a:pt x="8975" y="4812"/>
                      <a:pt x="8975" y="4403"/>
                    </a:cubicBezTo>
                    <a:cubicBezTo>
                      <a:pt x="9112" y="4130"/>
                      <a:pt x="9112" y="3550"/>
                      <a:pt x="9112" y="3106"/>
                    </a:cubicBezTo>
                    <a:cubicBezTo>
                      <a:pt x="9112" y="3550"/>
                      <a:pt x="9112" y="4130"/>
                      <a:pt x="9248" y="4539"/>
                    </a:cubicBezTo>
                    <a:cubicBezTo>
                      <a:pt x="9317" y="4608"/>
                      <a:pt x="9385" y="4642"/>
                      <a:pt x="9457" y="4642"/>
                    </a:cubicBezTo>
                    <a:cubicBezTo>
                      <a:pt x="9530" y="4642"/>
                      <a:pt x="9607" y="4608"/>
                      <a:pt x="9692" y="4539"/>
                    </a:cubicBezTo>
                    <a:cubicBezTo>
                      <a:pt x="9965" y="3959"/>
                      <a:pt x="9965" y="3106"/>
                      <a:pt x="9965" y="2424"/>
                    </a:cubicBezTo>
                    <a:lnTo>
                      <a:pt x="9965" y="3106"/>
                    </a:lnTo>
                    <a:cubicBezTo>
                      <a:pt x="10042" y="3203"/>
                      <a:pt x="10164" y="3289"/>
                      <a:pt x="10254" y="3289"/>
                    </a:cubicBezTo>
                    <a:cubicBezTo>
                      <a:pt x="10323" y="3289"/>
                      <a:pt x="10374" y="3239"/>
                      <a:pt x="10374" y="3106"/>
                    </a:cubicBezTo>
                    <a:cubicBezTo>
                      <a:pt x="10545" y="2833"/>
                      <a:pt x="10545" y="2424"/>
                      <a:pt x="10545" y="1980"/>
                    </a:cubicBezTo>
                    <a:lnTo>
                      <a:pt x="10545" y="2117"/>
                    </a:lnTo>
                    <a:cubicBezTo>
                      <a:pt x="10585" y="2157"/>
                      <a:pt x="10625" y="2173"/>
                      <a:pt x="10665" y="2173"/>
                    </a:cubicBezTo>
                    <a:cubicBezTo>
                      <a:pt x="10761" y="2173"/>
                      <a:pt x="10858" y="2077"/>
                      <a:pt x="10954" y="1980"/>
                    </a:cubicBezTo>
                    <a:cubicBezTo>
                      <a:pt x="11091" y="1571"/>
                      <a:pt x="10954" y="1127"/>
                      <a:pt x="10954" y="718"/>
                    </a:cubicBezTo>
                    <a:cubicBezTo>
                      <a:pt x="11091" y="718"/>
                      <a:pt x="11091" y="718"/>
                      <a:pt x="11091" y="547"/>
                    </a:cubicBezTo>
                    <a:cubicBezTo>
                      <a:pt x="11091" y="410"/>
                      <a:pt x="11091" y="137"/>
                      <a:pt x="109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1438915" y="2100593"/>
                <a:ext cx="233652" cy="318952"/>
              </a:xfrm>
              <a:custGeom>
                <a:rect b="b" l="l" r="r" t="t"/>
                <a:pathLst>
                  <a:path extrusionOk="0" h="4846" w="3550">
                    <a:moveTo>
                      <a:pt x="290" y="0"/>
                    </a:moveTo>
                    <a:cubicBezTo>
                      <a:pt x="214" y="0"/>
                      <a:pt x="137" y="35"/>
                      <a:pt x="137" y="103"/>
                    </a:cubicBezTo>
                    <a:lnTo>
                      <a:pt x="137" y="2082"/>
                    </a:lnTo>
                    <a:cubicBezTo>
                      <a:pt x="137" y="2662"/>
                      <a:pt x="0" y="3208"/>
                      <a:pt x="0" y="3788"/>
                    </a:cubicBezTo>
                    <a:cubicBezTo>
                      <a:pt x="0" y="3867"/>
                      <a:pt x="91" y="3946"/>
                      <a:pt x="168" y="3946"/>
                    </a:cubicBezTo>
                    <a:cubicBezTo>
                      <a:pt x="224" y="3946"/>
                      <a:pt x="273" y="3903"/>
                      <a:pt x="273" y="3788"/>
                    </a:cubicBezTo>
                    <a:cubicBezTo>
                      <a:pt x="444" y="3379"/>
                      <a:pt x="444" y="3072"/>
                      <a:pt x="444" y="2662"/>
                    </a:cubicBezTo>
                    <a:lnTo>
                      <a:pt x="444" y="2355"/>
                    </a:lnTo>
                    <a:cubicBezTo>
                      <a:pt x="532" y="2092"/>
                      <a:pt x="563" y="1815"/>
                      <a:pt x="574" y="1541"/>
                    </a:cubicBezTo>
                    <a:lnTo>
                      <a:pt x="574" y="1541"/>
                    </a:lnTo>
                    <a:cubicBezTo>
                      <a:pt x="549" y="2525"/>
                      <a:pt x="462" y="3528"/>
                      <a:pt x="580" y="4505"/>
                    </a:cubicBezTo>
                    <a:cubicBezTo>
                      <a:pt x="580" y="4583"/>
                      <a:pt x="671" y="4662"/>
                      <a:pt x="748" y="4662"/>
                    </a:cubicBezTo>
                    <a:cubicBezTo>
                      <a:pt x="805" y="4662"/>
                      <a:pt x="853" y="4620"/>
                      <a:pt x="853" y="4505"/>
                    </a:cubicBezTo>
                    <a:cubicBezTo>
                      <a:pt x="990" y="4368"/>
                      <a:pt x="990" y="4232"/>
                      <a:pt x="990" y="3925"/>
                    </a:cubicBezTo>
                    <a:cubicBezTo>
                      <a:pt x="990" y="4232"/>
                      <a:pt x="1126" y="4505"/>
                      <a:pt x="1126" y="4641"/>
                    </a:cubicBezTo>
                    <a:cubicBezTo>
                      <a:pt x="1126" y="4778"/>
                      <a:pt x="1203" y="4846"/>
                      <a:pt x="1280" y="4846"/>
                    </a:cubicBezTo>
                    <a:cubicBezTo>
                      <a:pt x="1357" y="4846"/>
                      <a:pt x="1433" y="4778"/>
                      <a:pt x="1433" y="4641"/>
                    </a:cubicBezTo>
                    <a:cubicBezTo>
                      <a:pt x="1570" y="4061"/>
                      <a:pt x="1570" y="3379"/>
                      <a:pt x="1706" y="2662"/>
                    </a:cubicBezTo>
                    <a:cubicBezTo>
                      <a:pt x="1706" y="2218"/>
                      <a:pt x="1706" y="1809"/>
                      <a:pt x="1843" y="1229"/>
                    </a:cubicBezTo>
                    <a:lnTo>
                      <a:pt x="1843" y="1229"/>
                    </a:lnTo>
                    <a:cubicBezTo>
                      <a:pt x="1843" y="2355"/>
                      <a:pt x="1706" y="3379"/>
                      <a:pt x="1706" y="4505"/>
                    </a:cubicBezTo>
                    <a:cubicBezTo>
                      <a:pt x="1706" y="4583"/>
                      <a:pt x="1797" y="4662"/>
                      <a:pt x="1907" y="4662"/>
                    </a:cubicBezTo>
                    <a:cubicBezTo>
                      <a:pt x="1987" y="4662"/>
                      <a:pt x="2078" y="4620"/>
                      <a:pt x="2150" y="4505"/>
                    </a:cubicBezTo>
                    <a:lnTo>
                      <a:pt x="2150" y="4061"/>
                    </a:lnTo>
                    <a:cubicBezTo>
                      <a:pt x="2150" y="4158"/>
                      <a:pt x="2282" y="4244"/>
                      <a:pt x="2396" y="4244"/>
                    </a:cubicBezTo>
                    <a:cubicBezTo>
                      <a:pt x="2483" y="4244"/>
                      <a:pt x="2559" y="4194"/>
                      <a:pt x="2559" y="4061"/>
                    </a:cubicBezTo>
                    <a:cubicBezTo>
                      <a:pt x="2696" y="3379"/>
                      <a:pt x="2696" y="2355"/>
                      <a:pt x="3003" y="1502"/>
                    </a:cubicBezTo>
                    <a:lnTo>
                      <a:pt x="3003" y="1502"/>
                    </a:lnTo>
                    <a:cubicBezTo>
                      <a:pt x="3003" y="1945"/>
                      <a:pt x="2832" y="2355"/>
                      <a:pt x="2832" y="2526"/>
                    </a:cubicBezTo>
                    <a:lnTo>
                      <a:pt x="2832" y="2799"/>
                    </a:lnTo>
                    <a:cubicBezTo>
                      <a:pt x="2696" y="3208"/>
                      <a:pt x="2696" y="3652"/>
                      <a:pt x="2696" y="4061"/>
                    </a:cubicBezTo>
                    <a:cubicBezTo>
                      <a:pt x="2696" y="4215"/>
                      <a:pt x="2773" y="4291"/>
                      <a:pt x="2850" y="4291"/>
                    </a:cubicBezTo>
                    <a:cubicBezTo>
                      <a:pt x="2926" y="4291"/>
                      <a:pt x="3003" y="4215"/>
                      <a:pt x="3003" y="4061"/>
                    </a:cubicBezTo>
                    <a:cubicBezTo>
                      <a:pt x="3276" y="3788"/>
                      <a:pt x="3276" y="3379"/>
                      <a:pt x="3276" y="2935"/>
                    </a:cubicBezTo>
                    <a:cubicBezTo>
                      <a:pt x="3276" y="2935"/>
                      <a:pt x="3413" y="2935"/>
                      <a:pt x="3413" y="2799"/>
                    </a:cubicBezTo>
                    <a:cubicBezTo>
                      <a:pt x="3413" y="2526"/>
                      <a:pt x="3549" y="2355"/>
                      <a:pt x="3413" y="2082"/>
                    </a:cubicBezTo>
                    <a:lnTo>
                      <a:pt x="3276" y="2082"/>
                    </a:lnTo>
                    <a:cubicBezTo>
                      <a:pt x="3413" y="1672"/>
                      <a:pt x="3413" y="1229"/>
                      <a:pt x="3140" y="819"/>
                    </a:cubicBezTo>
                    <a:cubicBezTo>
                      <a:pt x="3140" y="819"/>
                      <a:pt x="3079" y="744"/>
                      <a:pt x="2988" y="744"/>
                    </a:cubicBezTo>
                    <a:cubicBezTo>
                      <a:pt x="2942" y="744"/>
                      <a:pt x="2889" y="763"/>
                      <a:pt x="2832" y="819"/>
                    </a:cubicBezTo>
                    <a:lnTo>
                      <a:pt x="2832" y="376"/>
                    </a:lnTo>
                    <a:cubicBezTo>
                      <a:pt x="2753" y="216"/>
                      <a:pt x="2673" y="150"/>
                      <a:pt x="2593" y="150"/>
                    </a:cubicBezTo>
                    <a:cubicBezTo>
                      <a:pt x="2536" y="150"/>
                      <a:pt x="2480" y="183"/>
                      <a:pt x="2423" y="239"/>
                    </a:cubicBezTo>
                    <a:cubicBezTo>
                      <a:pt x="2286" y="512"/>
                      <a:pt x="2286" y="649"/>
                      <a:pt x="2150" y="956"/>
                    </a:cubicBezTo>
                    <a:lnTo>
                      <a:pt x="2150" y="239"/>
                    </a:lnTo>
                    <a:cubicBezTo>
                      <a:pt x="2065" y="171"/>
                      <a:pt x="1988" y="137"/>
                      <a:pt x="1915" y="137"/>
                    </a:cubicBezTo>
                    <a:cubicBezTo>
                      <a:pt x="1843" y="137"/>
                      <a:pt x="1775" y="171"/>
                      <a:pt x="1706" y="239"/>
                    </a:cubicBezTo>
                    <a:cubicBezTo>
                      <a:pt x="1570" y="376"/>
                      <a:pt x="1570" y="512"/>
                      <a:pt x="1570" y="819"/>
                    </a:cubicBezTo>
                    <a:lnTo>
                      <a:pt x="1570" y="376"/>
                    </a:lnTo>
                    <a:cubicBezTo>
                      <a:pt x="1570" y="216"/>
                      <a:pt x="1418" y="150"/>
                      <a:pt x="1292" y="150"/>
                    </a:cubicBezTo>
                    <a:cubicBezTo>
                      <a:pt x="1202" y="150"/>
                      <a:pt x="1126" y="183"/>
                      <a:pt x="1126" y="239"/>
                    </a:cubicBezTo>
                    <a:cubicBezTo>
                      <a:pt x="990" y="819"/>
                      <a:pt x="990" y="1365"/>
                      <a:pt x="853" y="1809"/>
                    </a:cubicBezTo>
                    <a:cubicBezTo>
                      <a:pt x="990" y="1229"/>
                      <a:pt x="853" y="819"/>
                      <a:pt x="853" y="239"/>
                    </a:cubicBezTo>
                    <a:cubicBezTo>
                      <a:pt x="853" y="103"/>
                      <a:pt x="580" y="103"/>
                      <a:pt x="580" y="103"/>
                    </a:cubicBezTo>
                    <a:cubicBezTo>
                      <a:pt x="444" y="239"/>
                      <a:pt x="444" y="239"/>
                      <a:pt x="444" y="376"/>
                    </a:cubicBezTo>
                    <a:lnTo>
                      <a:pt x="444" y="103"/>
                    </a:lnTo>
                    <a:cubicBezTo>
                      <a:pt x="444" y="35"/>
                      <a:pt x="367" y="0"/>
                      <a:pt x="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1317612" y="1714306"/>
                <a:ext cx="316648" cy="489880"/>
              </a:xfrm>
              <a:custGeom>
                <a:rect b="b" l="l" r="r" t="t"/>
                <a:pathLst>
                  <a:path extrusionOk="0" h="7443" w="4811">
                    <a:moveTo>
                      <a:pt x="3993" y="4402"/>
                    </a:moveTo>
                    <a:cubicBezTo>
                      <a:pt x="4067" y="4476"/>
                      <a:pt x="4101" y="4510"/>
                      <a:pt x="4116" y="4547"/>
                    </a:cubicBezTo>
                    <a:lnTo>
                      <a:pt x="4116" y="4547"/>
                    </a:lnTo>
                    <a:cubicBezTo>
                      <a:pt x="4078" y="4495"/>
                      <a:pt x="4037" y="4447"/>
                      <a:pt x="3993" y="4402"/>
                    </a:cubicBezTo>
                    <a:close/>
                    <a:moveTo>
                      <a:pt x="990" y="0"/>
                    </a:moveTo>
                    <a:lnTo>
                      <a:pt x="854" y="137"/>
                    </a:lnTo>
                    <a:cubicBezTo>
                      <a:pt x="1434" y="717"/>
                      <a:pt x="2423" y="1126"/>
                      <a:pt x="2833" y="1843"/>
                    </a:cubicBezTo>
                    <a:cubicBezTo>
                      <a:pt x="2696" y="1843"/>
                      <a:pt x="2696" y="1979"/>
                      <a:pt x="2696" y="1979"/>
                    </a:cubicBezTo>
                    <a:cubicBezTo>
                      <a:pt x="2833" y="2423"/>
                      <a:pt x="2969" y="2696"/>
                      <a:pt x="3140" y="2969"/>
                    </a:cubicBezTo>
                    <a:cubicBezTo>
                      <a:pt x="2833" y="2696"/>
                      <a:pt x="2560" y="2252"/>
                      <a:pt x="2116" y="1979"/>
                    </a:cubicBezTo>
                    <a:cubicBezTo>
                      <a:pt x="2116" y="1939"/>
                      <a:pt x="2093" y="1923"/>
                      <a:pt x="2060" y="1923"/>
                    </a:cubicBezTo>
                    <a:cubicBezTo>
                      <a:pt x="1980" y="1923"/>
                      <a:pt x="1843" y="2019"/>
                      <a:pt x="1843" y="2116"/>
                    </a:cubicBezTo>
                    <a:cubicBezTo>
                      <a:pt x="2287" y="2560"/>
                      <a:pt x="2560" y="3105"/>
                      <a:pt x="2833" y="3549"/>
                    </a:cubicBezTo>
                    <a:cubicBezTo>
                      <a:pt x="2560" y="3276"/>
                      <a:pt x="2287" y="2832"/>
                      <a:pt x="1843" y="2560"/>
                    </a:cubicBezTo>
                    <a:cubicBezTo>
                      <a:pt x="1843" y="2520"/>
                      <a:pt x="1820" y="2503"/>
                      <a:pt x="1787" y="2503"/>
                    </a:cubicBezTo>
                    <a:cubicBezTo>
                      <a:pt x="1707" y="2503"/>
                      <a:pt x="1570" y="2599"/>
                      <a:pt x="1570" y="2696"/>
                    </a:cubicBezTo>
                    <a:cubicBezTo>
                      <a:pt x="1570" y="2832"/>
                      <a:pt x="1707" y="2969"/>
                      <a:pt x="1843" y="3105"/>
                    </a:cubicBezTo>
                    <a:cubicBezTo>
                      <a:pt x="1707" y="2969"/>
                      <a:pt x="1570" y="2832"/>
                      <a:pt x="1434" y="2832"/>
                    </a:cubicBezTo>
                    <a:cubicBezTo>
                      <a:pt x="1434" y="2764"/>
                      <a:pt x="1391" y="2730"/>
                      <a:pt x="1331" y="2730"/>
                    </a:cubicBezTo>
                    <a:cubicBezTo>
                      <a:pt x="1272" y="2730"/>
                      <a:pt x="1195" y="2764"/>
                      <a:pt x="1127" y="2832"/>
                    </a:cubicBezTo>
                    <a:cubicBezTo>
                      <a:pt x="990" y="2560"/>
                      <a:pt x="717" y="2116"/>
                      <a:pt x="274" y="1843"/>
                    </a:cubicBezTo>
                    <a:cubicBezTo>
                      <a:pt x="274" y="1843"/>
                      <a:pt x="137" y="1843"/>
                      <a:pt x="137" y="1979"/>
                    </a:cubicBezTo>
                    <a:cubicBezTo>
                      <a:pt x="137" y="2116"/>
                      <a:pt x="137" y="2116"/>
                      <a:pt x="274" y="2252"/>
                    </a:cubicBezTo>
                    <a:cubicBezTo>
                      <a:pt x="137" y="2252"/>
                      <a:pt x="1" y="2252"/>
                      <a:pt x="137" y="2423"/>
                    </a:cubicBezTo>
                    <a:cubicBezTo>
                      <a:pt x="581" y="3549"/>
                      <a:pt x="1434" y="4402"/>
                      <a:pt x="1980" y="5528"/>
                    </a:cubicBezTo>
                    <a:cubicBezTo>
                      <a:pt x="1980" y="5528"/>
                      <a:pt x="1843" y="5528"/>
                      <a:pt x="1843" y="5665"/>
                    </a:cubicBezTo>
                    <a:cubicBezTo>
                      <a:pt x="1980" y="6245"/>
                      <a:pt x="2423" y="6825"/>
                      <a:pt x="2696" y="7371"/>
                    </a:cubicBezTo>
                    <a:cubicBezTo>
                      <a:pt x="2696" y="7422"/>
                      <a:pt x="2721" y="7442"/>
                      <a:pt x="2755" y="7442"/>
                    </a:cubicBezTo>
                    <a:cubicBezTo>
                      <a:pt x="2835" y="7442"/>
                      <a:pt x="2969" y="7330"/>
                      <a:pt x="2969" y="7234"/>
                    </a:cubicBezTo>
                    <a:cubicBezTo>
                      <a:pt x="2969" y="6961"/>
                      <a:pt x="2833" y="6518"/>
                      <a:pt x="2696" y="6108"/>
                    </a:cubicBezTo>
                    <a:lnTo>
                      <a:pt x="2696" y="5972"/>
                    </a:lnTo>
                    <a:lnTo>
                      <a:pt x="2560" y="5972"/>
                    </a:lnTo>
                    <a:lnTo>
                      <a:pt x="2560" y="5665"/>
                    </a:lnTo>
                    <a:cubicBezTo>
                      <a:pt x="2833" y="5972"/>
                      <a:pt x="3140" y="6518"/>
                      <a:pt x="3549" y="6961"/>
                    </a:cubicBezTo>
                    <a:cubicBezTo>
                      <a:pt x="3549" y="7001"/>
                      <a:pt x="3573" y="7018"/>
                      <a:pt x="3606" y="7018"/>
                    </a:cubicBezTo>
                    <a:cubicBezTo>
                      <a:pt x="3686" y="7018"/>
                      <a:pt x="3822" y="6921"/>
                      <a:pt x="3822" y="6825"/>
                    </a:cubicBezTo>
                    <a:cubicBezTo>
                      <a:pt x="3686" y="6245"/>
                      <a:pt x="3140" y="5665"/>
                      <a:pt x="2833" y="5255"/>
                    </a:cubicBezTo>
                    <a:cubicBezTo>
                      <a:pt x="2833" y="4982"/>
                      <a:pt x="2696" y="4812"/>
                      <a:pt x="2560" y="4539"/>
                    </a:cubicBezTo>
                    <a:lnTo>
                      <a:pt x="2560" y="4539"/>
                    </a:lnTo>
                    <a:lnTo>
                      <a:pt x="3822" y="5835"/>
                    </a:lnTo>
                    <a:cubicBezTo>
                      <a:pt x="3993" y="5835"/>
                      <a:pt x="4129" y="5665"/>
                      <a:pt x="4129" y="5528"/>
                    </a:cubicBezTo>
                    <a:cubicBezTo>
                      <a:pt x="3993" y="5392"/>
                      <a:pt x="3993" y="5255"/>
                      <a:pt x="3823" y="5119"/>
                    </a:cubicBezTo>
                    <a:lnTo>
                      <a:pt x="3823" y="5119"/>
                    </a:lnTo>
                    <a:cubicBezTo>
                      <a:pt x="3993" y="5255"/>
                      <a:pt x="4266" y="5528"/>
                      <a:pt x="4402" y="5665"/>
                    </a:cubicBezTo>
                    <a:cubicBezTo>
                      <a:pt x="4459" y="5700"/>
                      <a:pt x="4512" y="5715"/>
                      <a:pt x="4557" y="5715"/>
                    </a:cubicBezTo>
                    <a:cubicBezTo>
                      <a:pt x="4732" y="5715"/>
                      <a:pt x="4811" y="5500"/>
                      <a:pt x="4675" y="5392"/>
                    </a:cubicBezTo>
                    <a:cubicBezTo>
                      <a:pt x="4481" y="5197"/>
                      <a:pt x="4356" y="4916"/>
                      <a:pt x="4201" y="4672"/>
                    </a:cubicBezTo>
                    <a:lnTo>
                      <a:pt x="4201" y="4672"/>
                    </a:lnTo>
                    <a:cubicBezTo>
                      <a:pt x="4426" y="4650"/>
                      <a:pt x="4539" y="4526"/>
                      <a:pt x="4539" y="4402"/>
                    </a:cubicBezTo>
                    <a:cubicBezTo>
                      <a:pt x="4402" y="4266"/>
                      <a:pt x="4402" y="4266"/>
                      <a:pt x="4402" y="4129"/>
                    </a:cubicBezTo>
                    <a:cubicBezTo>
                      <a:pt x="4539" y="4129"/>
                      <a:pt x="4539" y="4129"/>
                      <a:pt x="4539" y="3959"/>
                    </a:cubicBezTo>
                    <a:cubicBezTo>
                      <a:pt x="4266" y="3413"/>
                      <a:pt x="3822" y="2832"/>
                      <a:pt x="3413" y="2252"/>
                    </a:cubicBezTo>
                    <a:cubicBezTo>
                      <a:pt x="3413" y="2252"/>
                      <a:pt x="3276" y="2116"/>
                      <a:pt x="3276" y="1979"/>
                    </a:cubicBezTo>
                    <a:cubicBezTo>
                      <a:pt x="2969" y="1126"/>
                      <a:pt x="1843" y="410"/>
                      <a:pt x="9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1176104" y="1628940"/>
                <a:ext cx="375160" cy="271826"/>
              </a:xfrm>
              <a:custGeom>
                <a:rect b="b" l="l" r="r" t="t"/>
                <a:pathLst>
                  <a:path extrusionOk="0" h="4130" w="5700">
                    <a:moveTo>
                      <a:pt x="2014" y="581"/>
                    </a:moveTo>
                    <a:cubicBezTo>
                      <a:pt x="2151" y="581"/>
                      <a:pt x="2287" y="717"/>
                      <a:pt x="2424" y="717"/>
                    </a:cubicBezTo>
                    <a:cubicBezTo>
                      <a:pt x="2424" y="799"/>
                      <a:pt x="2424" y="880"/>
                      <a:pt x="2453" y="933"/>
                    </a:cubicBezTo>
                    <a:lnTo>
                      <a:pt x="2453" y="933"/>
                    </a:lnTo>
                    <a:cubicBezTo>
                      <a:pt x="2249" y="815"/>
                      <a:pt x="2131" y="698"/>
                      <a:pt x="2014" y="581"/>
                    </a:cubicBezTo>
                    <a:close/>
                    <a:moveTo>
                      <a:pt x="854" y="1"/>
                    </a:moveTo>
                    <a:cubicBezTo>
                      <a:pt x="717" y="1"/>
                      <a:pt x="581" y="137"/>
                      <a:pt x="717" y="308"/>
                    </a:cubicBezTo>
                    <a:cubicBezTo>
                      <a:pt x="1298" y="854"/>
                      <a:pt x="1878" y="1434"/>
                      <a:pt x="2287" y="1843"/>
                    </a:cubicBezTo>
                    <a:cubicBezTo>
                      <a:pt x="1707" y="1434"/>
                      <a:pt x="1161" y="990"/>
                      <a:pt x="581" y="581"/>
                    </a:cubicBezTo>
                    <a:cubicBezTo>
                      <a:pt x="444" y="581"/>
                      <a:pt x="308" y="717"/>
                      <a:pt x="444" y="854"/>
                    </a:cubicBezTo>
                    <a:cubicBezTo>
                      <a:pt x="581" y="1161"/>
                      <a:pt x="854" y="1434"/>
                      <a:pt x="1161" y="1707"/>
                    </a:cubicBezTo>
                    <a:cubicBezTo>
                      <a:pt x="897" y="1589"/>
                      <a:pt x="557" y="1270"/>
                      <a:pt x="293" y="1270"/>
                    </a:cubicBezTo>
                    <a:cubicBezTo>
                      <a:pt x="250" y="1270"/>
                      <a:pt x="210" y="1278"/>
                      <a:pt x="171" y="1297"/>
                    </a:cubicBezTo>
                    <a:cubicBezTo>
                      <a:pt x="1" y="1297"/>
                      <a:pt x="1" y="1434"/>
                      <a:pt x="1" y="1434"/>
                    </a:cubicBezTo>
                    <a:cubicBezTo>
                      <a:pt x="1" y="2014"/>
                      <a:pt x="581" y="2423"/>
                      <a:pt x="854" y="2867"/>
                    </a:cubicBezTo>
                    <a:cubicBezTo>
                      <a:pt x="854" y="2867"/>
                      <a:pt x="854" y="3003"/>
                      <a:pt x="1025" y="3003"/>
                    </a:cubicBezTo>
                    <a:lnTo>
                      <a:pt x="1025" y="3140"/>
                    </a:lnTo>
                    <a:cubicBezTo>
                      <a:pt x="1434" y="3549"/>
                      <a:pt x="1707" y="3857"/>
                      <a:pt x="2287" y="4129"/>
                    </a:cubicBezTo>
                    <a:cubicBezTo>
                      <a:pt x="2287" y="4129"/>
                      <a:pt x="2560" y="3993"/>
                      <a:pt x="2424" y="3857"/>
                    </a:cubicBezTo>
                    <a:cubicBezTo>
                      <a:pt x="2287" y="3549"/>
                      <a:pt x="2014" y="3413"/>
                      <a:pt x="1707" y="3276"/>
                    </a:cubicBezTo>
                    <a:cubicBezTo>
                      <a:pt x="1616" y="3185"/>
                      <a:pt x="1525" y="3094"/>
                      <a:pt x="1434" y="3003"/>
                    </a:cubicBezTo>
                    <a:lnTo>
                      <a:pt x="1434" y="3003"/>
                    </a:lnTo>
                    <a:cubicBezTo>
                      <a:pt x="1461" y="3031"/>
                      <a:pt x="1489" y="3042"/>
                      <a:pt x="1514" y="3042"/>
                    </a:cubicBezTo>
                    <a:cubicBezTo>
                      <a:pt x="1614" y="3042"/>
                      <a:pt x="1680" y="2867"/>
                      <a:pt x="1571" y="2867"/>
                    </a:cubicBezTo>
                    <a:cubicBezTo>
                      <a:pt x="1460" y="2729"/>
                      <a:pt x="1259" y="2523"/>
                      <a:pt x="1115" y="2523"/>
                    </a:cubicBezTo>
                    <a:cubicBezTo>
                      <a:pt x="1081" y="2523"/>
                      <a:pt x="1050" y="2534"/>
                      <a:pt x="1025" y="2560"/>
                    </a:cubicBezTo>
                    <a:cubicBezTo>
                      <a:pt x="737" y="2176"/>
                      <a:pt x="599" y="1882"/>
                      <a:pt x="470" y="1622"/>
                    </a:cubicBezTo>
                    <a:lnTo>
                      <a:pt x="470" y="1622"/>
                    </a:lnTo>
                    <a:cubicBezTo>
                      <a:pt x="614" y="1797"/>
                      <a:pt x="1312" y="2179"/>
                      <a:pt x="1434" y="2423"/>
                    </a:cubicBezTo>
                    <a:cubicBezTo>
                      <a:pt x="1878" y="2696"/>
                      <a:pt x="2287" y="3140"/>
                      <a:pt x="2731" y="3413"/>
                    </a:cubicBezTo>
                    <a:cubicBezTo>
                      <a:pt x="2757" y="3439"/>
                      <a:pt x="2788" y="3450"/>
                      <a:pt x="2820" y="3450"/>
                    </a:cubicBezTo>
                    <a:cubicBezTo>
                      <a:pt x="2957" y="3450"/>
                      <a:pt x="3114" y="3250"/>
                      <a:pt x="3004" y="3140"/>
                    </a:cubicBezTo>
                    <a:lnTo>
                      <a:pt x="1712" y="1848"/>
                    </a:lnTo>
                    <a:lnTo>
                      <a:pt x="1712" y="1848"/>
                    </a:lnTo>
                    <a:cubicBezTo>
                      <a:pt x="2017" y="2153"/>
                      <a:pt x="2288" y="2424"/>
                      <a:pt x="2560" y="2560"/>
                    </a:cubicBezTo>
                    <a:cubicBezTo>
                      <a:pt x="3004" y="2867"/>
                      <a:pt x="3277" y="3276"/>
                      <a:pt x="3720" y="3413"/>
                    </a:cubicBezTo>
                    <a:cubicBezTo>
                      <a:pt x="3772" y="3439"/>
                      <a:pt x="3815" y="3450"/>
                      <a:pt x="3848" y="3450"/>
                    </a:cubicBezTo>
                    <a:cubicBezTo>
                      <a:pt x="3988" y="3450"/>
                      <a:pt x="3967" y="3250"/>
                      <a:pt x="3857" y="3140"/>
                    </a:cubicBezTo>
                    <a:cubicBezTo>
                      <a:pt x="3615" y="2747"/>
                      <a:pt x="3346" y="2381"/>
                      <a:pt x="3003" y="1994"/>
                    </a:cubicBezTo>
                    <a:lnTo>
                      <a:pt x="3003" y="1994"/>
                    </a:lnTo>
                    <a:cubicBezTo>
                      <a:pt x="3195" y="2200"/>
                      <a:pt x="3332" y="2311"/>
                      <a:pt x="3584" y="2423"/>
                    </a:cubicBezTo>
                    <a:cubicBezTo>
                      <a:pt x="3620" y="2460"/>
                      <a:pt x="3667" y="2477"/>
                      <a:pt x="3712" y="2477"/>
                    </a:cubicBezTo>
                    <a:cubicBezTo>
                      <a:pt x="3837" y="2477"/>
                      <a:pt x="3957" y="2350"/>
                      <a:pt x="3857" y="2150"/>
                    </a:cubicBezTo>
                    <a:lnTo>
                      <a:pt x="3720" y="2150"/>
                    </a:lnTo>
                    <a:cubicBezTo>
                      <a:pt x="3857" y="2150"/>
                      <a:pt x="3993" y="2014"/>
                      <a:pt x="3993" y="2014"/>
                    </a:cubicBezTo>
                    <a:cubicBezTo>
                      <a:pt x="4573" y="2560"/>
                      <a:pt x="4983" y="3140"/>
                      <a:pt x="5426" y="3720"/>
                    </a:cubicBezTo>
                    <a:cubicBezTo>
                      <a:pt x="5465" y="3759"/>
                      <a:pt x="5504" y="3776"/>
                      <a:pt x="5540" y="3776"/>
                    </a:cubicBezTo>
                    <a:cubicBezTo>
                      <a:pt x="5630" y="3776"/>
                      <a:pt x="5699" y="3671"/>
                      <a:pt x="5699" y="3549"/>
                    </a:cubicBezTo>
                    <a:cubicBezTo>
                      <a:pt x="4983" y="2423"/>
                      <a:pt x="3857" y="990"/>
                      <a:pt x="2560" y="581"/>
                    </a:cubicBezTo>
                    <a:cubicBezTo>
                      <a:pt x="2287" y="308"/>
                      <a:pt x="1878" y="137"/>
                      <a:pt x="1571" y="1"/>
                    </a:cubicBezTo>
                    <a:cubicBezTo>
                      <a:pt x="1434" y="1"/>
                      <a:pt x="1434" y="137"/>
                      <a:pt x="1434" y="137"/>
                    </a:cubicBezTo>
                    <a:cubicBezTo>
                      <a:pt x="1298" y="137"/>
                      <a:pt x="1025" y="1"/>
                      <a:pt x="8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1167152" y="1618607"/>
                <a:ext cx="366143" cy="345015"/>
              </a:xfrm>
              <a:custGeom>
                <a:rect b="b" l="l" r="r" t="t"/>
                <a:pathLst>
                  <a:path extrusionOk="0" h="5242" w="5563">
                    <a:moveTo>
                      <a:pt x="2014" y="1727"/>
                    </a:moveTo>
                    <a:cubicBezTo>
                      <a:pt x="2150" y="1727"/>
                      <a:pt x="2150" y="1864"/>
                      <a:pt x="2287" y="2000"/>
                    </a:cubicBezTo>
                    <a:lnTo>
                      <a:pt x="2287" y="2307"/>
                    </a:lnTo>
                    <a:lnTo>
                      <a:pt x="2287" y="2580"/>
                    </a:lnTo>
                    <a:cubicBezTo>
                      <a:pt x="2150" y="2307"/>
                      <a:pt x="2150" y="2000"/>
                      <a:pt x="2014" y="1727"/>
                    </a:cubicBezTo>
                    <a:close/>
                    <a:moveTo>
                      <a:pt x="1626" y="0"/>
                    </a:moveTo>
                    <a:cubicBezTo>
                      <a:pt x="1408" y="0"/>
                      <a:pt x="1311" y="479"/>
                      <a:pt x="1434" y="601"/>
                    </a:cubicBezTo>
                    <a:lnTo>
                      <a:pt x="1297" y="738"/>
                    </a:lnTo>
                    <a:cubicBezTo>
                      <a:pt x="1297" y="601"/>
                      <a:pt x="1297" y="465"/>
                      <a:pt x="1161" y="294"/>
                    </a:cubicBezTo>
                    <a:cubicBezTo>
                      <a:pt x="1161" y="226"/>
                      <a:pt x="1084" y="192"/>
                      <a:pt x="1007" y="192"/>
                    </a:cubicBezTo>
                    <a:cubicBezTo>
                      <a:pt x="930" y="192"/>
                      <a:pt x="853" y="226"/>
                      <a:pt x="853" y="294"/>
                    </a:cubicBezTo>
                    <a:cubicBezTo>
                      <a:pt x="717" y="465"/>
                      <a:pt x="853" y="1454"/>
                      <a:pt x="853" y="1864"/>
                    </a:cubicBezTo>
                    <a:cubicBezTo>
                      <a:pt x="717" y="1454"/>
                      <a:pt x="717" y="601"/>
                      <a:pt x="580" y="158"/>
                    </a:cubicBezTo>
                    <a:cubicBezTo>
                      <a:pt x="580" y="89"/>
                      <a:pt x="512" y="55"/>
                      <a:pt x="444" y="55"/>
                    </a:cubicBezTo>
                    <a:cubicBezTo>
                      <a:pt x="376" y="55"/>
                      <a:pt x="307" y="89"/>
                      <a:pt x="307" y="158"/>
                    </a:cubicBezTo>
                    <a:cubicBezTo>
                      <a:pt x="137" y="158"/>
                      <a:pt x="0" y="158"/>
                      <a:pt x="0" y="294"/>
                    </a:cubicBezTo>
                    <a:cubicBezTo>
                      <a:pt x="137" y="738"/>
                      <a:pt x="137" y="1147"/>
                      <a:pt x="137" y="1591"/>
                    </a:cubicBezTo>
                    <a:cubicBezTo>
                      <a:pt x="137" y="1687"/>
                      <a:pt x="222" y="1784"/>
                      <a:pt x="320" y="1784"/>
                    </a:cubicBezTo>
                    <a:cubicBezTo>
                      <a:pt x="361" y="1784"/>
                      <a:pt x="404" y="1767"/>
                      <a:pt x="444" y="1727"/>
                    </a:cubicBezTo>
                    <a:cubicBezTo>
                      <a:pt x="580" y="2000"/>
                      <a:pt x="580" y="2307"/>
                      <a:pt x="717" y="2580"/>
                    </a:cubicBezTo>
                    <a:cubicBezTo>
                      <a:pt x="785" y="2649"/>
                      <a:pt x="853" y="2683"/>
                      <a:pt x="905" y="2683"/>
                    </a:cubicBezTo>
                    <a:cubicBezTo>
                      <a:pt x="956" y="2683"/>
                      <a:pt x="990" y="2649"/>
                      <a:pt x="990" y="2580"/>
                    </a:cubicBezTo>
                    <a:cubicBezTo>
                      <a:pt x="1161" y="2580"/>
                      <a:pt x="1161" y="2580"/>
                      <a:pt x="1161" y="2444"/>
                    </a:cubicBezTo>
                    <a:cubicBezTo>
                      <a:pt x="1297" y="2717"/>
                      <a:pt x="1297" y="2853"/>
                      <a:pt x="1434" y="3160"/>
                    </a:cubicBezTo>
                    <a:cubicBezTo>
                      <a:pt x="1434" y="3217"/>
                      <a:pt x="1504" y="3250"/>
                      <a:pt x="1576" y="3250"/>
                    </a:cubicBezTo>
                    <a:cubicBezTo>
                      <a:pt x="1679" y="3250"/>
                      <a:pt x="1786" y="3184"/>
                      <a:pt x="1707" y="3024"/>
                    </a:cubicBezTo>
                    <a:lnTo>
                      <a:pt x="1707" y="1727"/>
                    </a:lnTo>
                    <a:cubicBezTo>
                      <a:pt x="1707" y="2171"/>
                      <a:pt x="1843" y="2580"/>
                      <a:pt x="2014" y="3160"/>
                    </a:cubicBezTo>
                    <a:cubicBezTo>
                      <a:pt x="2014" y="3297"/>
                      <a:pt x="2150" y="3570"/>
                      <a:pt x="2287" y="3570"/>
                    </a:cubicBezTo>
                    <a:cubicBezTo>
                      <a:pt x="2423" y="3570"/>
                      <a:pt x="2423" y="3570"/>
                      <a:pt x="2560" y="3433"/>
                    </a:cubicBezTo>
                    <a:lnTo>
                      <a:pt x="2560" y="3024"/>
                    </a:lnTo>
                    <a:cubicBezTo>
                      <a:pt x="2560" y="2853"/>
                      <a:pt x="2560" y="2717"/>
                      <a:pt x="2696" y="2580"/>
                    </a:cubicBezTo>
                    <a:lnTo>
                      <a:pt x="2696" y="2307"/>
                    </a:lnTo>
                    <a:cubicBezTo>
                      <a:pt x="2696" y="2717"/>
                      <a:pt x="2867" y="3297"/>
                      <a:pt x="3003" y="3706"/>
                    </a:cubicBezTo>
                    <a:cubicBezTo>
                      <a:pt x="2867" y="3706"/>
                      <a:pt x="2696" y="3706"/>
                      <a:pt x="2696" y="3877"/>
                    </a:cubicBezTo>
                    <a:cubicBezTo>
                      <a:pt x="2423" y="4014"/>
                      <a:pt x="2423" y="4150"/>
                      <a:pt x="2560" y="4423"/>
                    </a:cubicBezTo>
                    <a:lnTo>
                      <a:pt x="2696" y="4423"/>
                    </a:lnTo>
                    <a:cubicBezTo>
                      <a:pt x="2822" y="4649"/>
                      <a:pt x="3003" y="4783"/>
                      <a:pt x="3199" y="4783"/>
                    </a:cubicBezTo>
                    <a:cubicBezTo>
                      <a:pt x="3269" y="4783"/>
                      <a:pt x="3341" y="4766"/>
                      <a:pt x="3413" y="4730"/>
                    </a:cubicBezTo>
                    <a:cubicBezTo>
                      <a:pt x="3549" y="4559"/>
                      <a:pt x="3720" y="4423"/>
                      <a:pt x="3720" y="4286"/>
                    </a:cubicBezTo>
                    <a:cubicBezTo>
                      <a:pt x="3800" y="4446"/>
                      <a:pt x="3880" y="4513"/>
                      <a:pt x="3960" y="4513"/>
                    </a:cubicBezTo>
                    <a:cubicBezTo>
                      <a:pt x="4016" y="4513"/>
                      <a:pt x="4073" y="4480"/>
                      <a:pt x="4129" y="4423"/>
                    </a:cubicBezTo>
                    <a:lnTo>
                      <a:pt x="4129" y="4559"/>
                    </a:lnTo>
                    <a:cubicBezTo>
                      <a:pt x="4197" y="4713"/>
                      <a:pt x="4308" y="4790"/>
                      <a:pt x="4402" y="4790"/>
                    </a:cubicBezTo>
                    <a:cubicBezTo>
                      <a:pt x="4496" y="4790"/>
                      <a:pt x="4573" y="4713"/>
                      <a:pt x="4573" y="4559"/>
                    </a:cubicBezTo>
                    <a:cubicBezTo>
                      <a:pt x="4709" y="4867"/>
                      <a:pt x="4846" y="5003"/>
                      <a:pt x="4982" y="5140"/>
                    </a:cubicBezTo>
                    <a:cubicBezTo>
                      <a:pt x="5051" y="5208"/>
                      <a:pt x="5119" y="5242"/>
                      <a:pt x="5191" y="5242"/>
                    </a:cubicBezTo>
                    <a:cubicBezTo>
                      <a:pt x="5264" y="5242"/>
                      <a:pt x="5341" y="5208"/>
                      <a:pt x="5426" y="5140"/>
                    </a:cubicBezTo>
                    <a:cubicBezTo>
                      <a:pt x="5562" y="4730"/>
                      <a:pt x="5426" y="3706"/>
                      <a:pt x="5255" y="3297"/>
                    </a:cubicBezTo>
                    <a:cubicBezTo>
                      <a:pt x="5119" y="3160"/>
                      <a:pt x="4982" y="3160"/>
                      <a:pt x="4846" y="3160"/>
                    </a:cubicBezTo>
                    <a:cubicBezTo>
                      <a:pt x="4846" y="3024"/>
                      <a:pt x="4709" y="2717"/>
                      <a:pt x="4709" y="2580"/>
                    </a:cubicBezTo>
                    <a:cubicBezTo>
                      <a:pt x="4709" y="2484"/>
                      <a:pt x="4556" y="2387"/>
                      <a:pt x="4418" y="2387"/>
                    </a:cubicBezTo>
                    <a:cubicBezTo>
                      <a:pt x="4360" y="2387"/>
                      <a:pt x="4306" y="2404"/>
                      <a:pt x="4266" y="2444"/>
                    </a:cubicBezTo>
                    <a:cubicBezTo>
                      <a:pt x="4266" y="2307"/>
                      <a:pt x="4266" y="2307"/>
                      <a:pt x="4129" y="2171"/>
                    </a:cubicBezTo>
                    <a:cubicBezTo>
                      <a:pt x="4129" y="2098"/>
                      <a:pt x="4079" y="2056"/>
                      <a:pt x="4022" y="2056"/>
                    </a:cubicBezTo>
                    <a:cubicBezTo>
                      <a:pt x="3946" y="2056"/>
                      <a:pt x="3856" y="2131"/>
                      <a:pt x="3856" y="2307"/>
                    </a:cubicBezTo>
                    <a:cubicBezTo>
                      <a:pt x="3720" y="2171"/>
                      <a:pt x="3720" y="2000"/>
                      <a:pt x="3549" y="1727"/>
                    </a:cubicBezTo>
                    <a:cubicBezTo>
                      <a:pt x="3549" y="1659"/>
                      <a:pt x="3481" y="1625"/>
                      <a:pt x="3413" y="1625"/>
                    </a:cubicBezTo>
                    <a:cubicBezTo>
                      <a:pt x="3344" y="1625"/>
                      <a:pt x="3276" y="1659"/>
                      <a:pt x="3276" y="1727"/>
                    </a:cubicBezTo>
                    <a:cubicBezTo>
                      <a:pt x="3140" y="1864"/>
                      <a:pt x="3140" y="2171"/>
                      <a:pt x="3140" y="2307"/>
                    </a:cubicBezTo>
                    <a:cubicBezTo>
                      <a:pt x="3003" y="2000"/>
                      <a:pt x="3003" y="1864"/>
                      <a:pt x="3003" y="1727"/>
                    </a:cubicBezTo>
                    <a:lnTo>
                      <a:pt x="3003" y="1591"/>
                    </a:lnTo>
                    <a:cubicBezTo>
                      <a:pt x="2696" y="1011"/>
                      <a:pt x="2423" y="294"/>
                      <a:pt x="1707" y="21"/>
                    </a:cubicBezTo>
                    <a:cubicBezTo>
                      <a:pt x="1678" y="7"/>
                      <a:pt x="1651" y="0"/>
                      <a:pt x="1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1311228" y="1993836"/>
                <a:ext cx="352321" cy="710961"/>
              </a:xfrm>
              <a:custGeom>
                <a:rect b="b" l="l" r="r" t="t"/>
                <a:pathLst>
                  <a:path extrusionOk="0" h="10802" w="5353">
                    <a:moveTo>
                      <a:pt x="2384" y="1008"/>
                    </a:moveTo>
                    <a:cubicBezTo>
                      <a:pt x="2657" y="1145"/>
                      <a:pt x="2793" y="1145"/>
                      <a:pt x="2930" y="1145"/>
                    </a:cubicBezTo>
                    <a:cubicBezTo>
                      <a:pt x="2930" y="1418"/>
                      <a:pt x="3066" y="1725"/>
                      <a:pt x="3066" y="1998"/>
                    </a:cubicBezTo>
                    <a:lnTo>
                      <a:pt x="3066" y="2271"/>
                    </a:lnTo>
                    <a:cubicBezTo>
                      <a:pt x="2930" y="2134"/>
                      <a:pt x="2930" y="1725"/>
                      <a:pt x="2930" y="1725"/>
                    </a:cubicBezTo>
                    <a:cubicBezTo>
                      <a:pt x="2930" y="1549"/>
                      <a:pt x="2840" y="1474"/>
                      <a:pt x="2764" y="1474"/>
                    </a:cubicBezTo>
                    <a:cubicBezTo>
                      <a:pt x="2707" y="1474"/>
                      <a:pt x="2657" y="1515"/>
                      <a:pt x="2657" y="1588"/>
                    </a:cubicBezTo>
                    <a:cubicBezTo>
                      <a:pt x="2520" y="1657"/>
                      <a:pt x="2452" y="1691"/>
                      <a:pt x="2397" y="1691"/>
                    </a:cubicBezTo>
                    <a:cubicBezTo>
                      <a:pt x="2341" y="1691"/>
                      <a:pt x="2299" y="1657"/>
                      <a:pt x="2213" y="1588"/>
                    </a:cubicBezTo>
                    <a:cubicBezTo>
                      <a:pt x="2108" y="1351"/>
                      <a:pt x="2084" y="1216"/>
                      <a:pt x="2078" y="1041"/>
                    </a:cubicBezTo>
                    <a:lnTo>
                      <a:pt x="2078" y="1041"/>
                    </a:lnTo>
                    <a:cubicBezTo>
                      <a:pt x="2088" y="1132"/>
                      <a:pt x="2138" y="1166"/>
                      <a:pt x="2195" y="1166"/>
                    </a:cubicBezTo>
                    <a:cubicBezTo>
                      <a:pt x="2281" y="1166"/>
                      <a:pt x="2384" y="1087"/>
                      <a:pt x="2384" y="1008"/>
                    </a:cubicBezTo>
                    <a:close/>
                    <a:moveTo>
                      <a:pt x="4058" y="1311"/>
                    </a:moveTo>
                    <a:lnTo>
                      <a:pt x="4058" y="1311"/>
                    </a:lnTo>
                    <a:cubicBezTo>
                      <a:pt x="4077" y="1410"/>
                      <a:pt x="4090" y="1503"/>
                      <a:pt x="4090" y="1588"/>
                    </a:cubicBezTo>
                    <a:lnTo>
                      <a:pt x="4090" y="1725"/>
                    </a:lnTo>
                    <a:cubicBezTo>
                      <a:pt x="3919" y="1998"/>
                      <a:pt x="3783" y="2134"/>
                      <a:pt x="3646" y="2441"/>
                    </a:cubicBezTo>
                    <a:lnTo>
                      <a:pt x="3510" y="2441"/>
                    </a:lnTo>
                    <a:cubicBezTo>
                      <a:pt x="3510" y="2441"/>
                      <a:pt x="3646" y="2441"/>
                      <a:pt x="3646" y="2271"/>
                    </a:cubicBezTo>
                    <a:lnTo>
                      <a:pt x="3646" y="2134"/>
                    </a:lnTo>
                    <a:cubicBezTo>
                      <a:pt x="3774" y="1879"/>
                      <a:pt x="3902" y="1473"/>
                      <a:pt x="4058" y="1311"/>
                    </a:cubicBezTo>
                    <a:close/>
                    <a:moveTo>
                      <a:pt x="4437" y="1"/>
                    </a:moveTo>
                    <a:cubicBezTo>
                      <a:pt x="4412" y="1"/>
                      <a:pt x="4387" y="6"/>
                      <a:pt x="4363" y="19"/>
                    </a:cubicBezTo>
                    <a:cubicBezTo>
                      <a:pt x="4090" y="155"/>
                      <a:pt x="4090" y="292"/>
                      <a:pt x="3919" y="428"/>
                    </a:cubicBezTo>
                    <a:cubicBezTo>
                      <a:pt x="3919" y="652"/>
                      <a:pt x="3963" y="867"/>
                      <a:pt x="4006" y="1064"/>
                    </a:cubicBezTo>
                    <a:lnTo>
                      <a:pt x="4006" y="1064"/>
                    </a:lnTo>
                    <a:cubicBezTo>
                      <a:pt x="3963" y="1021"/>
                      <a:pt x="3907" y="996"/>
                      <a:pt x="3851" y="996"/>
                    </a:cubicBezTo>
                    <a:cubicBezTo>
                      <a:pt x="3776" y="996"/>
                      <a:pt x="3699" y="1040"/>
                      <a:pt x="3646" y="1145"/>
                    </a:cubicBezTo>
                    <a:cubicBezTo>
                      <a:pt x="3646" y="1145"/>
                      <a:pt x="3510" y="1588"/>
                      <a:pt x="3373" y="1861"/>
                    </a:cubicBezTo>
                    <a:cubicBezTo>
                      <a:pt x="3373" y="1281"/>
                      <a:pt x="3237" y="565"/>
                      <a:pt x="2793" y="428"/>
                    </a:cubicBezTo>
                    <a:cubicBezTo>
                      <a:pt x="2657" y="360"/>
                      <a:pt x="2554" y="326"/>
                      <a:pt x="2465" y="326"/>
                    </a:cubicBezTo>
                    <a:cubicBezTo>
                      <a:pt x="2375" y="326"/>
                      <a:pt x="2299" y="360"/>
                      <a:pt x="2213" y="428"/>
                    </a:cubicBezTo>
                    <a:cubicBezTo>
                      <a:pt x="2213" y="428"/>
                      <a:pt x="2077" y="292"/>
                      <a:pt x="1940" y="155"/>
                    </a:cubicBezTo>
                    <a:cubicBezTo>
                      <a:pt x="1940" y="155"/>
                      <a:pt x="1804" y="155"/>
                      <a:pt x="1804" y="292"/>
                    </a:cubicBezTo>
                    <a:cubicBezTo>
                      <a:pt x="1667" y="872"/>
                      <a:pt x="1667" y="1588"/>
                      <a:pt x="2213" y="1998"/>
                    </a:cubicBezTo>
                    <a:cubicBezTo>
                      <a:pt x="2334" y="2094"/>
                      <a:pt x="2437" y="2191"/>
                      <a:pt x="2488" y="2191"/>
                    </a:cubicBezTo>
                    <a:cubicBezTo>
                      <a:pt x="2509" y="2191"/>
                      <a:pt x="2520" y="2174"/>
                      <a:pt x="2520" y="2134"/>
                    </a:cubicBezTo>
                    <a:cubicBezTo>
                      <a:pt x="2520" y="2578"/>
                      <a:pt x="2657" y="2851"/>
                      <a:pt x="2930" y="2851"/>
                    </a:cubicBezTo>
                    <a:lnTo>
                      <a:pt x="3066" y="2851"/>
                    </a:lnTo>
                    <a:cubicBezTo>
                      <a:pt x="2930" y="2987"/>
                      <a:pt x="3066" y="2987"/>
                      <a:pt x="3237" y="2987"/>
                    </a:cubicBezTo>
                    <a:lnTo>
                      <a:pt x="3373" y="2987"/>
                    </a:lnTo>
                    <a:cubicBezTo>
                      <a:pt x="3510" y="2987"/>
                      <a:pt x="3783" y="2851"/>
                      <a:pt x="3919" y="2714"/>
                    </a:cubicBezTo>
                    <a:cubicBezTo>
                      <a:pt x="4090" y="2714"/>
                      <a:pt x="4226" y="2714"/>
                      <a:pt x="4226" y="2578"/>
                    </a:cubicBezTo>
                    <a:cubicBezTo>
                      <a:pt x="4499" y="2271"/>
                      <a:pt x="4636" y="1998"/>
                      <a:pt x="4499" y="1588"/>
                    </a:cubicBezTo>
                    <a:lnTo>
                      <a:pt x="4499" y="1418"/>
                    </a:lnTo>
                    <a:lnTo>
                      <a:pt x="4499" y="1145"/>
                    </a:lnTo>
                    <a:cubicBezTo>
                      <a:pt x="4499" y="1145"/>
                      <a:pt x="4418" y="553"/>
                      <a:pt x="4444" y="553"/>
                    </a:cubicBezTo>
                    <a:lnTo>
                      <a:pt x="4444" y="553"/>
                    </a:lnTo>
                    <a:cubicBezTo>
                      <a:pt x="4452" y="553"/>
                      <a:pt x="4469" y="604"/>
                      <a:pt x="4499" y="735"/>
                    </a:cubicBezTo>
                    <a:cubicBezTo>
                      <a:pt x="4636" y="1008"/>
                      <a:pt x="4636" y="1418"/>
                      <a:pt x="4636" y="1725"/>
                    </a:cubicBezTo>
                    <a:cubicBezTo>
                      <a:pt x="4772" y="3294"/>
                      <a:pt x="4636" y="4694"/>
                      <a:pt x="4226" y="6127"/>
                    </a:cubicBezTo>
                    <a:cubicBezTo>
                      <a:pt x="4090" y="5683"/>
                      <a:pt x="4090" y="5410"/>
                      <a:pt x="3919" y="5137"/>
                    </a:cubicBezTo>
                    <a:cubicBezTo>
                      <a:pt x="3879" y="5097"/>
                      <a:pt x="3828" y="5081"/>
                      <a:pt x="3775" y="5081"/>
                    </a:cubicBezTo>
                    <a:cubicBezTo>
                      <a:pt x="3646" y="5081"/>
                      <a:pt x="3510" y="5177"/>
                      <a:pt x="3510" y="5274"/>
                    </a:cubicBezTo>
                    <a:cubicBezTo>
                      <a:pt x="3510" y="5683"/>
                      <a:pt x="3646" y="6263"/>
                      <a:pt x="3646" y="6843"/>
                    </a:cubicBezTo>
                    <a:cubicBezTo>
                      <a:pt x="3510" y="6263"/>
                      <a:pt x="3373" y="5683"/>
                      <a:pt x="2930" y="5410"/>
                    </a:cubicBezTo>
                    <a:cubicBezTo>
                      <a:pt x="2793" y="5410"/>
                      <a:pt x="2657" y="5410"/>
                      <a:pt x="2657" y="5547"/>
                    </a:cubicBezTo>
                    <a:cubicBezTo>
                      <a:pt x="2657" y="6263"/>
                      <a:pt x="2930" y="6980"/>
                      <a:pt x="2930" y="7696"/>
                    </a:cubicBezTo>
                    <a:cubicBezTo>
                      <a:pt x="2793" y="7389"/>
                      <a:pt x="2657" y="6980"/>
                      <a:pt x="2213" y="6843"/>
                    </a:cubicBezTo>
                    <a:cubicBezTo>
                      <a:pt x="2213" y="6803"/>
                      <a:pt x="2190" y="6787"/>
                      <a:pt x="2157" y="6787"/>
                    </a:cubicBezTo>
                    <a:cubicBezTo>
                      <a:pt x="2077" y="6787"/>
                      <a:pt x="1940" y="6883"/>
                      <a:pt x="1940" y="6980"/>
                    </a:cubicBezTo>
                    <a:cubicBezTo>
                      <a:pt x="1940" y="7389"/>
                      <a:pt x="2213" y="7833"/>
                      <a:pt x="2384" y="8242"/>
                    </a:cubicBezTo>
                    <a:cubicBezTo>
                      <a:pt x="2453" y="8538"/>
                      <a:pt x="2488" y="8648"/>
                      <a:pt x="2464" y="8648"/>
                    </a:cubicBezTo>
                    <a:cubicBezTo>
                      <a:pt x="2440" y="8648"/>
                      <a:pt x="2364" y="8547"/>
                      <a:pt x="2213" y="8413"/>
                    </a:cubicBezTo>
                    <a:cubicBezTo>
                      <a:pt x="2077" y="8242"/>
                      <a:pt x="1940" y="7969"/>
                      <a:pt x="1804" y="7969"/>
                    </a:cubicBezTo>
                    <a:cubicBezTo>
                      <a:pt x="1764" y="7929"/>
                      <a:pt x="1724" y="7913"/>
                      <a:pt x="1687" y="7913"/>
                    </a:cubicBezTo>
                    <a:cubicBezTo>
                      <a:pt x="1599" y="7913"/>
                      <a:pt x="1531" y="8009"/>
                      <a:pt x="1531" y="8106"/>
                    </a:cubicBezTo>
                    <a:cubicBezTo>
                      <a:pt x="1531" y="8413"/>
                      <a:pt x="1667" y="8549"/>
                      <a:pt x="1804" y="8822"/>
                    </a:cubicBezTo>
                    <a:cubicBezTo>
                      <a:pt x="1667" y="8686"/>
                      <a:pt x="1531" y="8549"/>
                      <a:pt x="1224" y="8549"/>
                    </a:cubicBezTo>
                    <a:cubicBezTo>
                      <a:pt x="1184" y="8509"/>
                      <a:pt x="1155" y="8493"/>
                      <a:pt x="1132" y="8493"/>
                    </a:cubicBezTo>
                    <a:cubicBezTo>
                      <a:pt x="1075" y="8493"/>
                      <a:pt x="1047" y="8589"/>
                      <a:pt x="951" y="8686"/>
                    </a:cubicBezTo>
                    <a:cubicBezTo>
                      <a:pt x="951" y="8959"/>
                      <a:pt x="1087" y="9266"/>
                      <a:pt x="1224" y="9539"/>
                    </a:cubicBezTo>
                    <a:cubicBezTo>
                      <a:pt x="1087" y="9403"/>
                      <a:pt x="951" y="9403"/>
                      <a:pt x="814" y="9266"/>
                    </a:cubicBezTo>
                    <a:cubicBezTo>
                      <a:pt x="678" y="9266"/>
                      <a:pt x="678" y="9266"/>
                      <a:pt x="507" y="9403"/>
                    </a:cubicBezTo>
                    <a:lnTo>
                      <a:pt x="507" y="9948"/>
                    </a:lnTo>
                    <a:cubicBezTo>
                      <a:pt x="551" y="9992"/>
                      <a:pt x="601" y="10060"/>
                      <a:pt x="649" y="10131"/>
                    </a:cubicBezTo>
                    <a:lnTo>
                      <a:pt x="649" y="10131"/>
                    </a:lnTo>
                    <a:cubicBezTo>
                      <a:pt x="567" y="10083"/>
                      <a:pt x="475" y="10048"/>
                      <a:pt x="393" y="10048"/>
                    </a:cubicBezTo>
                    <a:cubicBezTo>
                      <a:pt x="331" y="10048"/>
                      <a:pt x="275" y="10068"/>
                      <a:pt x="234" y="10119"/>
                    </a:cubicBezTo>
                    <a:cubicBezTo>
                      <a:pt x="0" y="10119"/>
                      <a:pt x="67" y="10420"/>
                      <a:pt x="177" y="10420"/>
                    </a:cubicBezTo>
                    <a:cubicBezTo>
                      <a:pt x="195" y="10420"/>
                      <a:pt x="215" y="10412"/>
                      <a:pt x="234" y="10392"/>
                    </a:cubicBezTo>
                    <a:cubicBezTo>
                      <a:pt x="234" y="10392"/>
                      <a:pt x="814" y="10802"/>
                      <a:pt x="951" y="10802"/>
                    </a:cubicBezTo>
                    <a:cubicBezTo>
                      <a:pt x="1087" y="10802"/>
                      <a:pt x="1087" y="10802"/>
                      <a:pt x="1087" y="10665"/>
                    </a:cubicBezTo>
                    <a:cubicBezTo>
                      <a:pt x="1087" y="10392"/>
                      <a:pt x="1087" y="9949"/>
                      <a:pt x="814" y="9676"/>
                    </a:cubicBezTo>
                    <a:lnTo>
                      <a:pt x="814" y="9676"/>
                    </a:lnTo>
                    <a:cubicBezTo>
                      <a:pt x="1087" y="9949"/>
                      <a:pt x="1224" y="10256"/>
                      <a:pt x="1531" y="10392"/>
                    </a:cubicBezTo>
                    <a:cubicBezTo>
                      <a:pt x="1571" y="10432"/>
                      <a:pt x="1611" y="10449"/>
                      <a:pt x="1647" y="10449"/>
                    </a:cubicBezTo>
                    <a:cubicBezTo>
                      <a:pt x="1736" y="10449"/>
                      <a:pt x="1804" y="10352"/>
                      <a:pt x="1804" y="10256"/>
                    </a:cubicBezTo>
                    <a:cubicBezTo>
                      <a:pt x="1667" y="9812"/>
                      <a:pt x="1531" y="9403"/>
                      <a:pt x="1360" y="8959"/>
                    </a:cubicBezTo>
                    <a:lnTo>
                      <a:pt x="1360" y="8959"/>
                    </a:lnTo>
                    <a:cubicBezTo>
                      <a:pt x="1531" y="9266"/>
                      <a:pt x="1804" y="9539"/>
                      <a:pt x="1940" y="9675"/>
                    </a:cubicBezTo>
                    <a:lnTo>
                      <a:pt x="2213" y="9675"/>
                    </a:lnTo>
                    <a:lnTo>
                      <a:pt x="2213" y="9539"/>
                    </a:lnTo>
                    <a:cubicBezTo>
                      <a:pt x="2213" y="9539"/>
                      <a:pt x="2384" y="9539"/>
                      <a:pt x="2384" y="9403"/>
                    </a:cubicBezTo>
                    <a:cubicBezTo>
                      <a:pt x="2384" y="9266"/>
                      <a:pt x="2214" y="8960"/>
                      <a:pt x="2213" y="8823"/>
                    </a:cubicBezTo>
                    <a:lnTo>
                      <a:pt x="2213" y="8823"/>
                    </a:lnTo>
                    <a:cubicBezTo>
                      <a:pt x="2214" y="8960"/>
                      <a:pt x="2384" y="9095"/>
                      <a:pt x="2520" y="9095"/>
                    </a:cubicBezTo>
                    <a:lnTo>
                      <a:pt x="2793" y="9095"/>
                    </a:lnTo>
                    <a:cubicBezTo>
                      <a:pt x="3066" y="8686"/>
                      <a:pt x="2657" y="8106"/>
                      <a:pt x="2520" y="7560"/>
                    </a:cubicBezTo>
                    <a:lnTo>
                      <a:pt x="2520" y="7560"/>
                    </a:lnTo>
                    <a:cubicBezTo>
                      <a:pt x="2657" y="7833"/>
                      <a:pt x="2793" y="8242"/>
                      <a:pt x="3237" y="8413"/>
                    </a:cubicBezTo>
                    <a:cubicBezTo>
                      <a:pt x="3237" y="8413"/>
                      <a:pt x="3510" y="8413"/>
                      <a:pt x="3510" y="8106"/>
                    </a:cubicBezTo>
                    <a:cubicBezTo>
                      <a:pt x="3510" y="7833"/>
                      <a:pt x="3373" y="7389"/>
                      <a:pt x="3237" y="6980"/>
                    </a:cubicBezTo>
                    <a:lnTo>
                      <a:pt x="3237" y="6980"/>
                    </a:lnTo>
                    <a:cubicBezTo>
                      <a:pt x="3373" y="7253"/>
                      <a:pt x="3510" y="7560"/>
                      <a:pt x="3646" y="7696"/>
                    </a:cubicBezTo>
                    <a:cubicBezTo>
                      <a:pt x="3715" y="7765"/>
                      <a:pt x="3783" y="7799"/>
                      <a:pt x="3834" y="7799"/>
                    </a:cubicBezTo>
                    <a:cubicBezTo>
                      <a:pt x="3885" y="7799"/>
                      <a:pt x="3919" y="7765"/>
                      <a:pt x="3919" y="7696"/>
                    </a:cubicBezTo>
                    <a:cubicBezTo>
                      <a:pt x="4090" y="7389"/>
                      <a:pt x="4090" y="7253"/>
                      <a:pt x="4090" y="6980"/>
                    </a:cubicBezTo>
                    <a:cubicBezTo>
                      <a:pt x="4090" y="6980"/>
                      <a:pt x="4226" y="6980"/>
                      <a:pt x="4226" y="6843"/>
                    </a:cubicBezTo>
                    <a:cubicBezTo>
                      <a:pt x="5080" y="4830"/>
                      <a:pt x="5353" y="2851"/>
                      <a:pt x="4943" y="872"/>
                    </a:cubicBezTo>
                    <a:cubicBezTo>
                      <a:pt x="4943" y="592"/>
                      <a:pt x="4688" y="1"/>
                      <a:pt x="4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1311294" y="2051163"/>
                <a:ext cx="287096" cy="527067"/>
              </a:xfrm>
              <a:custGeom>
                <a:rect b="b" l="l" r="r" t="t"/>
                <a:pathLst>
                  <a:path extrusionOk="0" h="8008" w="4362">
                    <a:moveTo>
                      <a:pt x="3509" y="717"/>
                    </a:moveTo>
                    <a:cubicBezTo>
                      <a:pt x="3509" y="854"/>
                      <a:pt x="3372" y="990"/>
                      <a:pt x="3372" y="1127"/>
                    </a:cubicBezTo>
                    <a:cubicBezTo>
                      <a:pt x="3236" y="990"/>
                      <a:pt x="3236" y="854"/>
                      <a:pt x="3236" y="854"/>
                    </a:cubicBezTo>
                    <a:cubicBezTo>
                      <a:pt x="3372" y="854"/>
                      <a:pt x="3372" y="854"/>
                      <a:pt x="3509" y="717"/>
                    </a:cubicBezTo>
                    <a:close/>
                    <a:moveTo>
                      <a:pt x="2792" y="2833"/>
                    </a:moveTo>
                    <a:lnTo>
                      <a:pt x="2792" y="2833"/>
                    </a:lnTo>
                    <a:cubicBezTo>
                      <a:pt x="2929" y="3106"/>
                      <a:pt x="3236" y="3277"/>
                      <a:pt x="3509" y="3413"/>
                    </a:cubicBezTo>
                    <a:lnTo>
                      <a:pt x="3645" y="3413"/>
                    </a:lnTo>
                    <a:cubicBezTo>
                      <a:pt x="3509" y="3550"/>
                      <a:pt x="3236" y="3550"/>
                      <a:pt x="3065" y="3686"/>
                    </a:cubicBezTo>
                    <a:cubicBezTo>
                      <a:pt x="3065" y="3413"/>
                      <a:pt x="2929" y="3106"/>
                      <a:pt x="2792" y="2833"/>
                    </a:cubicBezTo>
                    <a:close/>
                    <a:moveTo>
                      <a:pt x="3509" y="1"/>
                    </a:moveTo>
                    <a:lnTo>
                      <a:pt x="3372" y="137"/>
                    </a:lnTo>
                    <a:cubicBezTo>
                      <a:pt x="3304" y="69"/>
                      <a:pt x="3227" y="35"/>
                      <a:pt x="3134" y="35"/>
                    </a:cubicBezTo>
                    <a:cubicBezTo>
                      <a:pt x="3040" y="35"/>
                      <a:pt x="2929" y="69"/>
                      <a:pt x="2792" y="137"/>
                    </a:cubicBezTo>
                    <a:cubicBezTo>
                      <a:pt x="2656" y="274"/>
                      <a:pt x="2792" y="547"/>
                      <a:pt x="2929" y="717"/>
                    </a:cubicBezTo>
                    <a:cubicBezTo>
                      <a:pt x="2792" y="990"/>
                      <a:pt x="2792" y="1263"/>
                      <a:pt x="2929" y="1570"/>
                    </a:cubicBezTo>
                    <a:cubicBezTo>
                      <a:pt x="3065" y="1843"/>
                      <a:pt x="3372" y="1980"/>
                      <a:pt x="3645" y="1980"/>
                    </a:cubicBezTo>
                    <a:cubicBezTo>
                      <a:pt x="3509" y="1980"/>
                      <a:pt x="3236" y="2560"/>
                      <a:pt x="3372" y="2833"/>
                    </a:cubicBezTo>
                    <a:cubicBezTo>
                      <a:pt x="3065" y="2560"/>
                      <a:pt x="2929" y="2253"/>
                      <a:pt x="2656" y="1980"/>
                    </a:cubicBezTo>
                    <a:cubicBezTo>
                      <a:pt x="2616" y="1940"/>
                      <a:pt x="2561" y="1923"/>
                      <a:pt x="2504" y="1923"/>
                    </a:cubicBezTo>
                    <a:cubicBezTo>
                      <a:pt x="2366" y="1923"/>
                      <a:pt x="2212" y="2020"/>
                      <a:pt x="2212" y="2116"/>
                    </a:cubicBezTo>
                    <a:cubicBezTo>
                      <a:pt x="2212" y="2423"/>
                      <a:pt x="2383" y="2696"/>
                      <a:pt x="2519" y="2969"/>
                    </a:cubicBezTo>
                    <a:cubicBezTo>
                      <a:pt x="2383" y="2833"/>
                      <a:pt x="2212" y="2833"/>
                      <a:pt x="2076" y="2696"/>
                    </a:cubicBezTo>
                    <a:cubicBezTo>
                      <a:pt x="1939" y="2696"/>
                      <a:pt x="1803" y="2696"/>
                      <a:pt x="1803" y="2969"/>
                    </a:cubicBezTo>
                    <a:cubicBezTo>
                      <a:pt x="1803" y="3277"/>
                      <a:pt x="1939" y="3550"/>
                      <a:pt x="2076" y="3823"/>
                    </a:cubicBezTo>
                    <a:cubicBezTo>
                      <a:pt x="2036" y="3783"/>
                      <a:pt x="1996" y="3766"/>
                      <a:pt x="1956" y="3766"/>
                    </a:cubicBezTo>
                    <a:cubicBezTo>
                      <a:pt x="1859" y="3766"/>
                      <a:pt x="1763" y="3863"/>
                      <a:pt x="1666" y="3959"/>
                    </a:cubicBezTo>
                    <a:cubicBezTo>
                      <a:pt x="1666" y="4108"/>
                      <a:pt x="1666" y="4334"/>
                      <a:pt x="1756" y="4570"/>
                    </a:cubicBezTo>
                    <a:lnTo>
                      <a:pt x="1756" y="4570"/>
                    </a:lnTo>
                    <a:cubicBezTo>
                      <a:pt x="1717" y="4539"/>
                      <a:pt x="1666" y="4539"/>
                      <a:pt x="1666" y="4539"/>
                    </a:cubicBezTo>
                    <a:cubicBezTo>
                      <a:pt x="1626" y="4499"/>
                      <a:pt x="1583" y="4483"/>
                      <a:pt x="1543" y="4483"/>
                    </a:cubicBezTo>
                    <a:cubicBezTo>
                      <a:pt x="1444" y="4483"/>
                      <a:pt x="1359" y="4579"/>
                      <a:pt x="1359" y="4676"/>
                    </a:cubicBezTo>
                    <a:cubicBezTo>
                      <a:pt x="1240" y="4795"/>
                      <a:pt x="1225" y="5044"/>
                      <a:pt x="1314" y="5287"/>
                    </a:cubicBezTo>
                    <a:lnTo>
                      <a:pt x="1314" y="5287"/>
                    </a:lnTo>
                    <a:cubicBezTo>
                      <a:pt x="1274" y="5256"/>
                      <a:pt x="1223" y="5256"/>
                      <a:pt x="1223" y="5256"/>
                    </a:cubicBezTo>
                    <a:cubicBezTo>
                      <a:pt x="1177" y="5210"/>
                      <a:pt x="1147" y="5195"/>
                      <a:pt x="1122" y="5195"/>
                    </a:cubicBezTo>
                    <a:cubicBezTo>
                      <a:pt x="1071" y="5195"/>
                      <a:pt x="1041" y="5256"/>
                      <a:pt x="950" y="5256"/>
                    </a:cubicBezTo>
                    <a:cubicBezTo>
                      <a:pt x="813" y="5392"/>
                      <a:pt x="813" y="5836"/>
                      <a:pt x="813" y="6109"/>
                    </a:cubicBezTo>
                    <a:lnTo>
                      <a:pt x="677" y="5972"/>
                    </a:lnTo>
                    <a:cubicBezTo>
                      <a:pt x="627" y="5932"/>
                      <a:pt x="580" y="5916"/>
                      <a:pt x="538" y="5916"/>
                    </a:cubicBezTo>
                    <a:cubicBezTo>
                      <a:pt x="438" y="5916"/>
                      <a:pt x="370" y="6012"/>
                      <a:pt x="370" y="6109"/>
                    </a:cubicBezTo>
                    <a:cubicBezTo>
                      <a:pt x="370" y="6518"/>
                      <a:pt x="813" y="6962"/>
                      <a:pt x="950" y="7371"/>
                    </a:cubicBezTo>
                    <a:cubicBezTo>
                      <a:pt x="677" y="7235"/>
                      <a:pt x="506" y="6825"/>
                      <a:pt x="233" y="6689"/>
                    </a:cubicBezTo>
                    <a:cubicBezTo>
                      <a:pt x="192" y="6638"/>
                      <a:pt x="151" y="6617"/>
                      <a:pt x="118" y="6617"/>
                    </a:cubicBezTo>
                    <a:cubicBezTo>
                      <a:pt x="39" y="6617"/>
                      <a:pt x="1" y="6730"/>
                      <a:pt x="97" y="6825"/>
                    </a:cubicBezTo>
                    <a:cubicBezTo>
                      <a:pt x="233" y="7235"/>
                      <a:pt x="370" y="7542"/>
                      <a:pt x="506" y="7951"/>
                    </a:cubicBezTo>
                    <a:cubicBezTo>
                      <a:pt x="506" y="7991"/>
                      <a:pt x="532" y="8008"/>
                      <a:pt x="570" y="8008"/>
                    </a:cubicBezTo>
                    <a:cubicBezTo>
                      <a:pt x="660" y="8008"/>
                      <a:pt x="813" y="7911"/>
                      <a:pt x="813" y="7815"/>
                    </a:cubicBezTo>
                    <a:cubicBezTo>
                      <a:pt x="677" y="7815"/>
                      <a:pt x="677" y="7678"/>
                      <a:pt x="677" y="7678"/>
                    </a:cubicBezTo>
                    <a:lnTo>
                      <a:pt x="677" y="7678"/>
                    </a:lnTo>
                    <a:cubicBezTo>
                      <a:pt x="813" y="7815"/>
                      <a:pt x="950" y="7951"/>
                      <a:pt x="1086" y="7951"/>
                    </a:cubicBezTo>
                    <a:cubicBezTo>
                      <a:pt x="1126" y="7991"/>
                      <a:pt x="1166" y="8008"/>
                      <a:pt x="1203" y="8008"/>
                    </a:cubicBezTo>
                    <a:cubicBezTo>
                      <a:pt x="1291" y="8008"/>
                      <a:pt x="1359" y="7911"/>
                      <a:pt x="1359" y="7815"/>
                    </a:cubicBezTo>
                    <a:cubicBezTo>
                      <a:pt x="1359" y="7678"/>
                      <a:pt x="1359" y="7542"/>
                      <a:pt x="1223" y="7371"/>
                    </a:cubicBezTo>
                    <a:lnTo>
                      <a:pt x="1223" y="7371"/>
                    </a:lnTo>
                    <a:cubicBezTo>
                      <a:pt x="1264" y="7422"/>
                      <a:pt x="1320" y="7443"/>
                      <a:pt x="1375" y="7443"/>
                    </a:cubicBezTo>
                    <a:cubicBezTo>
                      <a:pt x="1503" y="7443"/>
                      <a:pt x="1625" y="7330"/>
                      <a:pt x="1530" y="7235"/>
                    </a:cubicBezTo>
                    <a:cubicBezTo>
                      <a:pt x="1530" y="6825"/>
                      <a:pt x="1359" y="6382"/>
                      <a:pt x="1223" y="5972"/>
                    </a:cubicBezTo>
                    <a:cubicBezTo>
                      <a:pt x="1188" y="5788"/>
                      <a:pt x="1191" y="5717"/>
                      <a:pt x="1217" y="5717"/>
                    </a:cubicBezTo>
                    <a:cubicBezTo>
                      <a:pt x="1294" y="5717"/>
                      <a:pt x="1565" y="6315"/>
                      <a:pt x="1666" y="6518"/>
                    </a:cubicBezTo>
                    <a:cubicBezTo>
                      <a:pt x="1707" y="6569"/>
                      <a:pt x="1760" y="6590"/>
                      <a:pt x="1814" y="6590"/>
                    </a:cubicBezTo>
                    <a:cubicBezTo>
                      <a:pt x="1942" y="6590"/>
                      <a:pt x="2076" y="6477"/>
                      <a:pt x="2076" y="6382"/>
                    </a:cubicBezTo>
                    <a:cubicBezTo>
                      <a:pt x="2076" y="6109"/>
                      <a:pt x="1939" y="5665"/>
                      <a:pt x="1803" y="5392"/>
                    </a:cubicBezTo>
                    <a:lnTo>
                      <a:pt x="1803" y="5392"/>
                    </a:lnTo>
                    <a:cubicBezTo>
                      <a:pt x="1939" y="5529"/>
                      <a:pt x="1939" y="5665"/>
                      <a:pt x="2076" y="5836"/>
                    </a:cubicBezTo>
                    <a:cubicBezTo>
                      <a:pt x="2130" y="5890"/>
                      <a:pt x="2212" y="5923"/>
                      <a:pt x="2291" y="5923"/>
                    </a:cubicBezTo>
                    <a:cubicBezTo>
                      <a:pt x="2409" y="5923"/>
                      <a:pt x="2519" y="5849"/>
                      <a:pt x="2519" y="5665"/>
                    </a:cubicBezTo>
                    <a:cubicBezTo>
                      <a:pt x="2519" y="5256"/>
                      <a:pt x="2212" y="4812"/>
                      <a:pt x="2076" y="4539"/>
                    </a:cubicBezTo>
                    <a:lnTo>
                      <a:pt x="2076" y="4539"/>
                    </a:lnTo>
                    <a:cubicBezTo>
                      <a:pt x="2212" y="4676"/>
                      <a:pt x="2383" y="4812"/>
                      <a:pt x="2519" y="4983"/>
                    </a:cubicBezTo>
                    <a:cubicBezTo>
                      <a:pt x="2555" y="5019"/>
                      <a:pt x="2591" y="5036"/>
                      <a:pt x="2625" y="5036"/>
                    </a:cubicBezTo>
                    <a:cubicBezTo>
                      <a:pt x="2718" y="5036"/>
                      <a:pt x="2792" y="4902"/>
                      <a:pt x="2792" y="4676"/>
                    </a:cubicBezTo>
                    <a:cubicBezTo>
                      <a:pt x="2792" y="4266"/>
                      <a:pt x="2519" y="3959"/>
                      <a:pt x="2383" y="3550"/>
                    </a:cubicBezTo>
                    <a:lnTo>
                      <a:pt x="2383" y="3550"/>
                    </a:lnTo>
                    <a:cubicBezTo>
                      <a:pt x="2519" y="3686"/>
                      <a:pt x="2656" y="3823"/>
                      <a:pt x="2656" y="3823"/>
                    </a:cubicBezTo>
                    <a:cubicBezTo>
                      <a:pt x="2792" y="3959"/>
                      <a:pt x="2792" y="3959"/>
                      <a:pt x="2929" y="3959"/>
                    </a:cubicBezTo>
                    <a:cubicBezTo>
                      <a:pt x="3026" y="4177"/>
                      <a:pt x="3347" y="4378"/>
                      <a:pt x="3623" y="4378"/>
                    </a:cubicBezTo>
                    <a:cubicBezTo>
                      <a:pt x="3735" y="4378"/>
                      <a:pt x="3839" y="4345"/>
                      <a:pt x="3918" y="4266"/>
                    </a:cubicBezTo>
                    <a:cubicBezTo>
                      <a:pt x="4225" y="4130"/>
                      <a:pt x="4225" y="3686"/>
                      <a:pt x="4089" y="3413"/>
                    </a:cubicBezTo>
                    <a:cubicBezTo>
                      <a:pt x="4225" y="3277"/>
                      <a:pt x="4225" y="3106"/>
                      <a:pt x="4362" y="2833"/>
                    </a:cubicBezTo>
                    <a:cubicBezTo>
                      <a:pt x="4362" y="2833"/>
                      <a:pt x="4362" y="2696"/>
                      <a:pt x="4225" y="2560"/>
                    </a:cubicBezTo>
                    <a:cubicBezTo>
                      <a:pt x="4362" y="2560"/>
                      <a:pt x="4362" y="2560"/>
                      <a:pt x="4225" y="2423"/>
                    </a:cubicBezTo>
                    <a:lnTo>
                      <a:pt x="4225" y="1980"/>
                    </a:lnTo>
                    <a:lnTo>
                      <a:pt x="4225" y="1843"/>
                    </a:lnTo>
                    <a:lnTo>
                      <a:pt x="4225" y="1570"/>
                    </a:lnTo>
                    <a:lnTo>
                      <a:pt x="4089" y="1570"/>
                    </a:lnTo>
                    <a:cubicBezTo>
                      <a:pt x="4089" y="1400"/>
                      <a:pt x="3918" y="1263"/>
                      <a:pt x="3782" y="1263"/>
                    </a:cubicBezTo>
                    <a:cubicBezTo>
                      <a:pt x="3918" y="990"/>
                      <a:pt x="3918" y="717"/>
                      <a:pt x="3782" y="410"/>
                    </a:cubicBezTo>
                    <a:lnTo>
                      <a:pt x="3782" y="274"/>
                    </a:lnTo>
                    <a:cubicBezTo>
                      <a:pt x="3782" y="137"/>
                      <a:pt x="3645" y="1"/>
                      <a:pt x="35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1288455" y="2201097"/>
                <a:ext cx="327903" cy="497185"/>
              </a:xfrm>
              <a:custGeom>
                <a:rect b="b" l="l" r="r" t="t"/>
                <a:pathLst>
                  <a:path extrusionOk="0" h="7554" w="4982">
                    <a:moveTo>
                      <a:pt x="2730" y="3251"/>
                    </a:moveTo>
                    <a:lnTo>
                      <a:pt x="2730" y="3967"/>
                    </a:lnTo>
                    <a:cubicBezTo>
                      <a:pt x="2730" y="4104"/>
                      <a:pt x="2559" y="4104"/>
                      <a:pt x="2559" y="4104"/>
                    </a:cubicBezTo>
                    <a:lnTo>
                      <a:pt x="2559" y="3558"/>
                    </a:lnTo>
                    <a:cubicBezTo>
                      <a:pt x="2730" y="3558"/>
                      <a:pt x="2730" y="3387"/>
                      <a:pt x="2730" y="3251"/>
                    </a:cubicBezTo>
                    <a:close/>
                    <a:moveTo>
                      <a:pt x="3164" y="557"/>
                    </a:moveTo>
                    <a:cubicBezTo>
                      <a:pt x="3401" y="557"/>
                      <a:pt x="3669" y="1127"/>
                      <a:pt x="3856" y="1408"/>
                    </a:cubicBezTo>
                    <a:cubicBezTo>
                      <a:pt x="4265" y="1988"/>
                      <a:pt x="4572" y="2398"/>
                      <a:pt x="4129" y="3114"/>
                    </a:cubicBezTo>
                    <a:cubicBezTo>
                      <a:pt x="3992" y="3387"/>
                      <a:pt x="3856" y="3694"/>
                      <a:pt x="3856" y="3967"/>
                    </a:cubicBezTo>
                    <a:lnTo>
                      <a:pt x="3856" y="4104"/>
                    </a:lnTo>
                    <a:cubicBezTo>
                      <a:pt x="3719" y="4104"/>
                      <a:pt x="3719" y="4104"/>
                      <a:pt x="3719" y="4240"/>
                    </a:cubicBezTo>
                    <a:cubicBezTo>
                      <a:pt x="3719" y="4104"/>
                      <a:pt x="3719" y="3967"/>
                      <a:pt x="3583" y="3967"/>
                    </a:cubicBezTo>
                    <a:lnTo>
                      <a:pt x="3583" y="3831"/>
                    </a:lnTo>
                    <a:lnTo>
                      <a:pt x="3583" y="2398"/>
                    </a:lnTo>
                    <a:cubicBezTo>
                      <a:pt x="3412" y="2125"/>
                      <a:pt x="3276" y="2125"/>
                      <a:pt x="3139" y="2125"/>
                    </a:cubicBezTo>
                    <a:cubicBezTo>
                      <a:pt x="3003" y="1852"/>
                      <a:pt x="3003" y="1545"/>
                      <a:pt x="3003" y="1408"/>
                    </a:cubicBezTo>
                    <a:cubicBezTo>
                      <a:pt x="3003" y="1272"/>
                      <a:pt x="2866" y="1272"/>
                      <a:pt x="2730" y="1272"/>
                    </a:cubicBezTo>
                    <a:cubicBezTo>
                      <a:pt x="2730" y="1272"/>
                      <a:pt x="2730" y="1135"/>
                      <a:pt x="2866" y="999"/>
                    </a:cubicBezTo>
                    <a:cubicBezTo>
                      <a:pt x="2952" y="677"/>
                      <a:pt x="3055" y="557"/>
                      <a:pt x="3164" y="557"/>
                    </a:cubicBezTo>
                    <a:close/>
                    <a:moveTo>
                      <a:pt x="2730" y="4411"/>
                    </a:moveTo>
                    <a:cubicBezTo>
                      <a:pt x="2730" y="4547"/>
                      <a:pt x="2559" y="4684"/>
                      <a:pt x="2559" y="4684"/>
                    </a:cubicBezTo>
                    <a:lnTo>
                      <a:pt x="2423" y="4820"/>
                    </a:lnTo>
                    <a:lnTo>
                      <a:pt x="2286" y="4957"/>
                    </a:lnTo>
                    <a:lnTo>
                      <a:pt x="2286" y="4684"/>
                    </a:lnTo>
                    <a:lnTo>
                      <a:pt x="2423" y="4684"/>
                    </a:lnTo>
                    <a:lnTo>
                      <a:pt x="2423" y="4547"/>
                    </a:lnTo>
                    <a:cubicBezTo>
                      <a:pt x="2559" y="4411"/>
                      <a:pt x="2559" y="4411"/>
                      <a:pt x="2730" y="4411"/>
                    </a:cubicBezTo>
                    <a:close/>
                    <a:moveTo>
                      <a:pt x="2150" y="3967"/>
                    </a:moveTo>
                    <a:lnTo>
                      <a:pt x="2150" y="4240"/>
                    </a:lnTo>
                    <a:cubicBezTo>
                      <a:pt x="2013" y="4240"/>
                      <a:pt x="2013" y="4240"/>
                      <a:pt x="2013" y="4411"/>
                    </a:cubicBezTo>
                    <a:cubicBezTo>
                      <a:pt x="2013" y="4547"/>
                      <a:pt x="1877" y="4684"/>
                      <a:pt x="1877" y="4957"/>
                    </a:cubicBezTo>
                    <a:cubicBezTo>
                      <a:pt x="1877" y="5093"/>
                      <a:pt x="1706" y="5400"/>
                      <a:pt x="1706" y="5537"/>
                    </a:cubicBezTo>
                    <a:cubicBezTo>
                      <a:pt x="1706" y="5810"/>
                      <a:pt x="1570" y="6117"/>
                      <a:pt x="1433" y="6390"/>
                    </a:cubicBezTo>
                    <a:cubicBezTo>
                      <a:pt x="1024" y="6254"/>
                      <a:pt x="717" y="5810"/>
                      <a:pt x="853" y="5400"/>
                    </a:cubicBezTo>
                    <a:cubicBezTo>
                      <a:pt x="1024" y="5264"/>
                      <a:pt x="1160" y="5093"/>
                      <a:pt x="1160" y="4957"/>
                    </a:cubicBezTo>
                    <a:cubicBezTo>
                      <a:pt x="1297" y="4820"/>
                      <a:pt x="1570" y="4684"/>
                      <a:pt x="1706" y="4547"/>
                    </a:cubicBezTo>
                    <a:cubicBezTo>
                      <a:pt x="1877" y="4411"/>
                      <a:pt x="2013" y="4104"/>
                      <a:pt x="2150" y="3967"/>
                    </a:cubicBezTo>
                    <a:close/>
                    <a:moveTo>
                      <a:pt x="3154" y="1"/>
                    </a:moveTo>
                    <a:cubicBezTo>
                      <a:pt x="2781" y="1"/>
                      <a:pt x="2487" y="952"/>
                      <a:pt x="2286" y="1681"/>
                    </a:cubicBezTo>
                    <a:lnTo>
                      <a:pt x="2150" y="1681"/>
                    </a:lnTo>
                    <a:cubicBezTo>
                      <a:pt x="2013" y="2125"/>
                      <a:pt x="1706" y="3251"/>
                      <a:pt x="2150" y="3387"/>
                    </a:cubicBezTo>
                    <a:cubicBezTo>
                      <a:pt x="2013" y="3558"/>
                      <a:pt x="2013" y="3558"/>
                      <a:pt x="2013" y="3694"/>
                    </a:cubicBezTo>
                    <a:cubicBezTo>
                      <a:pt x="2013" y="3599"/>
                      <a:pt x="1862" y="3486"/>
                      <a:pt x="1772" y="3486"/>
                    </a:cubicBezTo>
                    <a:cubicBezTo>
                      <a:pt x="1734" y="3486"/>
                      <a:pt x="1706" y="3507"/>
                      <a:pt x="1706" y="3558"/>
                    </a:cubicBezTo>
                    <a:cubicBezTo>
                      <a:pt x="1160" y="3967"/>
                      <a:pt x="307" y="4547"/>
                      <a:pt x="0" y="5264"/>
                    </a:cubicBezTo>
                    <a:lnTo>
                      <a:pt x="0" y="5400"/>
                    </a:lnTo>
                    <a:lnTo>
                      <a:pt x="171" y="5537"/>
                    </a:lnTo>
                    <a:lnTo>
                      <a:pt x="307" y="5537"/>
                    </a:lnTo>
                    <a:cubicBezTo>
                      <a:pt x="307" y="5537"/>
                      <a:pt x="444" y="5537"/>
                      <a:pt x="444" y="5400"/>
                    </a:cubicBezTo>
                    <a:lnTo>
                      <a:pt x="444" y="5537"/>
                    </a:lnTo>
                    <a:lnTo>
                      <a:pt x="444" y="5673"/>
                    </a:lnTo>
                    <a:cubicBezTo>
                      <a:pt x="444" y="6078"/>
                      <a:pt x="670" y="6822"/>
                      <a:pt x="1149" y="6822"/>
                    </a:cubicBezTo>
                    <a:cubicBezTo>
                      <a:pt x="1196" y="6822"/>
                      <a:pt x="1245" y="6815"/>
                      <a:pt x="1297" y="6799"/>
                    </a:cubicBezTo>
                    <a:cubicBezTo>
                      <a:pt x="1433" y="6799"/>
                      <a:pt x="1570" y="6799"/>
                      <a:pt x="1570" y="6663"/>
                    </a:cubicBezTo>
                    <a:lnTo>
                      <a:pt x="1877" y="6663"/>
                    </a:lnTo>
                    <a:cubicBezTo>
                      <a:pt x="1706" y="6970"/>
                      <a:pt x="1433" y="7107"/>
                      <a:pt x="1297" y="7243"/>
                    </a:cubicBezTo>
                    <a:cubicBezTo>
                      <a:pt x="1076" y="7354"/>
                      <a:pt x="1212" y="7553"/>
                      <a:pt x="1345" y="7553"/>
                    </a:cubicBezTo>
                    <a:cubicBezTo>
                      <a:pt x="1376" y="7553"/>
                      <a:pt x="1407" y="7542"/>
                      <a:pt x="1433" y="7516"/>
                    </a:cubicBezTo>
                    <a:cubicBezTo>
                      <a:pt x="2013" y="7243"/>
                      <a:pt x="2286" y="6970"/>
                      <a:pt x="2866" y="6663"/>
                    </a:cubicBezTo>
                    <a:cubicBezTo>
                      <a:pt x="3583" y="5946"/>
                      <a:pt x="3992" y="5093"/>
                      <a:pt x="4436" y="4411"/>
                    </a:cubicBezTo>
                    <a:cubicBezTo>
                      <a:pt x="4572" y="4240"/>
                      <a:pt x="4436" y="4104"/>
                      <a:pt x="4265" y="4104"/>
                    </a:cubicBezTo>
                    <a:lnTo>
                      <a:pt x="4572" y="3831"/>
                    </a:lnTo>
                    <a:cubicBezTo>
                      <a:pt x="4572" y="3831"/>
                      <a:pt x="4709" y="3831"/>
                      <a:pt x="4709" y="3694"/>
                    </a:cubicBezTo>
                    <a:cubicBezTo>
                      <a:pt x="4845" y="3251"/>
                      <a:pt x="4845" y="2841"/>
                      <a:pt x="4982" y="2398"/>
                    </a:cubicBezTo>
                    <a:cubicBezTo>
                      <a:pt x="4982" y="2261"/>
                      <a:pt x="4845" y="2261"/>
                      <a:pt x="4709" y="2261"/>
                    </a:cubicBezTo>
                    <a:cubicBezTo>
                      <a:pt x="4572" y="1545"/>
                      <a:pt x="3856" y="999"/>
                      <a:pt x="3583" y="418"/>
                    </a:cubicBezTo>
                    <a:cubicBezTo>
                      <a:pt x="3430" y="122"/>
                      <a:pt x="3287" y="1"/>
                      <a:pt x="3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850502" y="2518340"/>
                <a:ext cx="541283" cy="228387"/>
              </a:xfrm>
              <a:custGeom>
                <a:rect b="b" l="l" r="r" t="t"/>
                <a:pathLst>
                  <a:path extrusionOk="0" h="3470" w="8224">
                    <a:moveTo>
                      <a:pt x="6654" y="0"/>
                    </a:moveTo>
                    <a:cubicBezTo>
                      <a:pt x="6518" y="137"/>
                      <a:pt x="6518" y="137"/>
                      <a:pt x="6518" y="273"/>
                    </a:cubicBezTo>
                    <a:cubicBezTo>
                      <a:pt x="6654" y="444"/>
                      <a:pt x="6654" y="444"/>
                      <a:pt x="6654" y="580"/>
                    </a:cubicBezTo>
                    <a:cubicBezTo>
                      <a:pt x="6586" y="512"/>
                      <a:pt x="6518" y="478"/>
                      <a:pt x="6449" y="478"/>
                    </a:cubicBezTo>
                    <a:cubicBezTo>
                      <a:pt x="6381" y="478"/>
                      <a:pt x="6313" y="512"/>
                      <a:pt x="6245" y="580"/>
                    </a:cubicBezTo>
                    <a:lnTo>
                      <a:pt x="6245" y="717"/>
                    </a:lnTo>
                    <a:lnTo>
                      <a:pt x="6245" y="990"/>
                    </a:lnTo>
                    <a:cubicBezTo>
                      <a:pt x="6108" y="990"/>
                      <a:pt x="5972" y="853"/>
                      <a:pt x="5801" y="853"/>
                    </a:cubicBezTo>
                    <a:cubicBezTo>
                      <a:pt x="5801" y="853"/>
                      <a:pt x="5664" y="853"/>
                      <a:pt x="5664" y="990"/>
                    </a:cubicBezTo>
                    <a:cubicBezTo>
                      <a:pt x="5664" y="1297"/>
                      <a:pt x="5801" y="1570"/>
                      <a:pt x="5972" y="1843"/>
                    </a:cubicBezTo>
                    <a:cubicBezTo>
                      <a:pt x="5801" y="1570"/>
                      <a:pt x="5528" y="1126"/>
                      <a:pt x="5118" y="990"/>
                    </a:cubicBezTo>
                    <a:cubicBezTo>
                      <a:pt x="4948" y="990"/>
                      <a:pt x="4811" y="1126"/>
                      <a:pt x="4811" y="1297"/>
                    </a:cubicBezTo>
                    <a:cubicBezTo>
                      <a:pt x="4811" y="1431"/>
                      <a:pt x="4943" y="1565"/>
                      <a:pt x="4948" y="1828"/>
                    </a:cubicBezTo>
                    <a:lnTo>
                      <a:pt x="4948" y="1828"/>
                    </a:lnTo>
                    <a:cubicBezTo>
                      <a:pt x="4912" y="1796"/>
                      <a:pt x="4866" y="1755"/>
                      <a:pt x="4811" y="1706"/>
                    </a:cubicBezTo>
                    <a:cubicBezTo>
                      <a:pt x="4675" y="1706"/>
                      <a:pt x="4675" y="1570"/>
                      <a:pt x="4538" y="1434"/>
                    </a:cubicBezTo>
                    <a:cubicBezTo>
                      <a:pt x="4265" y="1434"/>
                      <a:pt x="4095" y="1570"/>
                      <a:pt x="4265" y="1706"/>
                    </a:cubicBezTo>
                    <a:cubicBezTo>
                      <a:pt x="4265" y="1843"/>
                      <a:pt x="4402" y="1979"/>
                      <a:pt x="4402" y="2150"/>
                    </a:cubicBezTo>
                    <a:cubicBezTo>
                      <a:pt x="4095" y="1979"/>
                      <a:pt x="3958" y="1706"/>
                      <a:pt x="3685" y="1570"/>
                    </a:cubicBezTo>
                    <a:cubicBezTo>
                      <a:pt x="3549" y="1570"/>
                      <a:pt x="3412" y="1570"/>
                      <a:pt x="3412" y="1706"/>
                    </a:cubicBezTo>
                    <a:cubicBezTo>
                      <a:pt x="3412" y="1843"/>
                      <a:pt x="3549" y="1979"/>
                      <a:pt x="3685" y="2150"/>
                    </a:cubicBezTo>
                    <a:cubicBezTo>
                      <a:pt x="3412" y="2150"/>
                      <a:pt x="3242" y="1979"/>
                      <a:pt x="3105" y="1843"/>
                    </a:cubicBezTo>
                    <a:cubicBezTo>
                      <a:pt x="3065" y="1803"/>
                      <a:pt x="3014" y="1786"/>
                      <a:pt x="2964" y="1786"/>
                    </a:cubicBezTo>
                    <a:cubicBezTo>
                      <a:pt x="2844" y="1786"/>
                      <a:pt x="2736" y="1883"/>
                      <a:pt x="2832" y="1979"/>
                    </a:cubicBezTo>
                    <a:cubicBezTo>
                      <a:pt x="2832" y="2150"/>
                      <a:pt x="2969" y="2287"/>
                      <a:pt x="2969" y="2287"/>
                    </a:cubicBezTo>
                    <a:cubicBezTo>
                      <a:pt x="2559" y="1979"/>
                      <a:pt x="2252" y="1706"/>
                      <a:pt x="1843" y="1570"/>
                    </a:cubicBezTo>
                    <a:cubicBezTo>
                      <a:pt x="1817" y="1544"/>
                      <a:pt x="1789" y="1533"/>
                      <a:pt x="1763" y="1533"/>
                    </a:cubicBezTo>
                    <a:cubicBezTo>
                      <a:pt x="1653" y="1533"/>
                      <a:pt x="1568" y="1733"/>
                      <a:pt x="1706" y="1843"/>
                    </a:cubicBezTo>
                    <a:lnTo>
                      <a:pt x="1843" y="1979"/>
                    </a:lnTo>
                    <a:cubicBezTo>
                      <a:pt x="1706" y="1979"/>
                      <a:pt x="1536" y="1843"/>
                      <a:pt x="1399" y="1706"/>
                    </a:cubicBezTo>
                    <a:cubicBezTo>
                      <a:pt x="1126" y="1570"/>
                      <a:pt x="546" y="1126"/>
                      <a:pt x="136" y="1126"/>
                    </a:cubicBezTo>
                    <a:cubicBezTo>
                      <a:pt x="0" y="1126"/>
                      <a:pt x="0" y="1297"/>
                      <a:pt x="0" y="1434"/>
                    </a:cubicBezTo>
                    <a:cubicBezTo>
                      <a:pt x="136" y="1570"/>
                      <a:pt x="409" y="1843"/>
                      <a:pt x="682" y="1979"/>
                    </a:cubicBezTo>
                    <a:cubicBezTo>
                      <a:pt x="682" y="2150"/>
                      <a:pt x="853" y="2150"/>
                      <a:pt x="990" y="2287"/>
                    </a:cubicBezTo>
                    <a:cubicBezTo>
                      <a:pt x="853" y="2287"/>
                      <a:pt x="853" y="2423"/>
                      <a:pt x="853" y="2423"/>
                    </a:cubicBezTo>
                    <a:cubicBezTo>
                      <a:pt x="853" y="2560"/>
                      <a:pt x="990" y="2560"/>
                      <a:pt x="990" y="2560"/>
                    </a:cubicBezTo>
                    <a:cubicBezTo>
                      <a:pt x="1030" y="2600"/>
                      <a:pt x="1058" y="2616"/>
                      <a:pt x="1078" y="2616"/>
                    </a:cubicBezTo>
                    <a:cubicBezTo>
                      <a:pt x="1126" y="2616"/>
                      <a:pt x="1126" y="2520"/>
                      <a:pt x="1126" y="2423"/>
                    </a:cubicBezTo>
                    <a:cubicBezTo>
                      <a:pt x="1706" y="3003"/>
                      <a:pt x="2389" y="3413"/>
                      <a:pt x="2969" y="3413"/>
                    </a:cubicBezTo>
                    <a:cubicBezTo>
                      <a:pt x="2969" y="3453"/>
                      <a:pt x="2980" y="3469"/>
                      <a:pt x="2997" y="3469"/>
                    </a:cubicBezTo>
                    <a:cubicBezTo>
                      <a:pt x="3037" y="3469"/>
                      <a:pt x="3105" y="3373"/>
                      <a:pt x="3105" y="3276"/>
                    </a:cubicBezTo>
                    <a:cubicBezTo>
                      <a:pt x="3131" y="3302"/>
                      <a:pt x="3159" y="3313"/>
                      <a:pt x="3185" y="3313"/>
                    </a:cubicBezTo>
                    <a:cubicBezTo>
                      <a:pt x="3294" y="3313"/>
                      <a:pt x="3380" y="3114"/>
                      <a:pt x="3242" y="3003"/>
                    </a:cubicBezTo>
                    <a:cubicBezTo>
                      <a:pt x="3242" y="3003"/>
                      <a:pt x="3242" y="2977"/>
                      <a:pt x="3233" y="2945"/>
                    </a:cubicBezTo>
                    <a:lnTo>
                      <a:pt x="3233" y="2945"/>
                    </a:lnTo>
                    <a:cubicBezTo>
                      <a:pt x="3349" y="3015"/>
                      <a:pt x="3491" y="3043"/>
                      <a:pt x="3685" y="3140"/>
                    </a:cubicBezTo>
                    <a:cubicBezTo>
                      <a:pt x="3822" y="3140"/>
                      <a:pt x="3958" y="3003"/>
                      <a:pt x="3822" y="2833"/>
                    </a:cubicBezTo>
                    <a:cubicBezTo>
                      <a:pt x="3822" y="2833"/>
                      <a:pt x="3822" y="2696"/>
                      <a:pt x="3685" y="2696"/>
                    </a:cubicBezTo>
                    <a:cubicBezTo>
                      <a:pt x="3822" y="2696"/>
                      <a:pt x="3822" y="2696"/>
                      <a:pt x="3958" y="2833"/>
                    </a:cubicBezTo>
                    <a:cubicBezTo>
                      <a:pt x="4095" y="2833"/>
                      <a:pt x="4265" y="2696"/>
                      <a:pt x="4265" y="2560"/>
                    </a:cubicBezTo>
                    <a:cubicBezTo>
                      <a:pt x="4265" y="2423"/>
                      <a:pt x="4095" y="2287"/>
                      <a:pt x="3958" y="2150"/>
                    </a:cubicBezTo>
                    <a:lnTo>
                      <a:pt x="3958" y="2150"/>
                    </a:lnTo>
                    <a:cubicBezTo>
                      <a:pt x="4265" y="2423"/>
                      <a:pt x="4538" y="2696"/>
                      <a:pt x="4811" y="2696"/>
                    </a:cubicBezTo>
                    <a:cubicBezTo>
                      <a:pt x="4948" y="2696"/>
                      <a:pt x="4948" y="2560"/>
                      <a:pt x="4948" y="2423"/>
                    </a:cubicBezTo>
                    <a:lnTo>
                      <a:pt x="4948" y="2287"/>
                    </a:lnTo>
                    <a:cubicBezTo>
                      <a:pt x="5118" y="2287"/>
                      <a:pt x="5255" y="2287"/>
                      <a:pt x="5391" y="2150"/>
                    </a:cubicBezTo>
                    <a:cubicBezTo>
                      <a:pt x="5528" y="2150"/>
                      <a:pt x="5528" y="2150"/>
                      <a:pt x="5528" y="1979"/>
                    </a:cubicBezTo>
                    <a:cubicBezTo>
                      <a:pt x="5528" y="1844"/>
                      <a:pt x="5393" y="1708"/>
                      <a:pt x="5391" y="1707"/>
                    </a:cubicBezTo>
                    <a:lnTo>
                      <a:pt x="5391" y="1707"/>
                    </a:lnTo>
                    <a:cubicBezTo>
                      <a:pt x="5528" y="1843"/>
                      <a:pt x="5801" y="1979"/>
                      <a:pt x="5972" y="2150"/>
                    </a:cubicBezTo>
                    <a:cubicBezTo>
                      <a:pt x="6017" y="2196"/>
                      <a:pt x="6047" y="2211"/>
                      <a:pt x="6073" y="2211"/>
                    </a:cubicBezTo>
                    <a:cubicBezTo>
                      <a:pt x="6123" y="2211"/>
                      <a:pt x="6154" y="2150"/>
                      <a:pt x="6245" y="2150"/>
                    </a:cubicBezTo>
                    <a:cubicBezTo>
                      <a:pt x="6381" y="2150"/>
                      <a:pt x="6381" y="1979"/>
                      <a:pt x="6381" y="1843"/>
                    </a:cubicBezTo>
                    <a:cubicBezTo>
                      <a:pt x="6381" y="1706"/>
                      <a:pt x="6245" y="1570"/>
                      <a:pt x="6245" y="1434"/>
                    </a:cubicBezTo>
                    <a:lnTo>
                      <a:pt x="6245" y="1434"/>
                    </a:lnTo>
                    <a:cubicBezTo>
                      <a:pt x="6381" y="1570"/>
                      <a:pt x="6518" y="1706"/>
                      <a:pt x="6654" y="1843"/>
                    </a:cubicBezTo>
                    <a:cubicBezTo>
                      <a:pt x="6825" y="1843"/>
                      <a:pt x="6961" y="1706"/>
                      <a:pt x="6825" y="1570"/>
                    </a:cubicBezTo>
                    <a:cubicBezTo>
                      <a:pt x="6825" y="1298"/>
                      <a:pt x="6655" y="1127"/>
                      <a:pt x="6654" y="856"/>
                    </a:cubicBezTo>
                    <a:lnTo>
                      <a:pt x="6654" y="856"/>
                    </a:lnTo>
                    <a:cubicBezTo>
                      <a:pt x="6655" y="1126"/>
                      <a:pt x="6825" y="1126"/>
                      <a:pt x="6961" y="1126"/>
                    </a:cubicBezTo>
                    <a:cubicBezTo>
                      <a:pt x="7002" y="1177"/>
                      <a:pt x="7055" y="1198"/>
                      <a:pt x="7106" y="1198"/>
                    </a:cubicBezTo>
                    <a:cubicBezTo>
                      <a:pt x="7224" y="1198"/>
                      <a:pt x="7330" y="1086"/>
                      <a:pt x="7234" y="990"/>
                    </a:cubicBezTo>
                    <a:cubicBezTo>
                      <a:pt x="7234" y="853"/>
                      <a:pt x="7234" y="717"/>
                      <a:pt x="7098" y="581"/>
                    </a:cubicBezTo>
                    <a:lnTo>
                      <a:pt x="7098" y="581"/>
                    </a:lnTo>
                    <a:cubicBezTo>
                      <a:pt x="7176" y="659"/>
                      <a:pt x="7234" y="717"/>
                      <a:pt x="7234" y="717"/>
                    </a:cubicBezTo>
                    <a:cubicBezTo>
                      <a:pt x="7371" y="853"/>
                      <a:pt x="7507" y="990"/>
                      <a:pt x="7814" y="1126"/>
                    </a:cubicBezTo>
                    <a:cubicBezTo>
                      <a:pt x="7951" y="1126"/>
                      <a:pt x="7951" y="1126"/>
                      <a:pt x="8087" y="990"/>
                    </a:cubicBezTo>
                    <a:lnTo>
                      <a:pt x="8087" y="717"/>
                    </a:lnTo>
                    <a:cubicBezTo>
                      <a:pt x="8087" y="580"/>
                      <a:pt x="8224" y="580"/>
                      <a:pt x="8087" y="444"/>
                    </a:cubicBezTo>
                    <a:cubicBezTo>
                      <a:pt x="8087" y="444"/>
                      <a:pt x="8087" y="273"/>
                      <a:pt x="7951" y="273"/>
                    </a:cubicBezTo>
                    <a:lnTo>
                      <a:pt x="7814" y="273"/>
                    </a:lnTo>
                    <a:cubicBezTo>
                      <a:pt x="7678" y="580"/>
                      <a:pt x="7678" y="580"/>
                      <a:pt x="7678" y="717"/>
                    </a:cubicBezTo>
                    <a:cubicBezTo>
                      <a:pt x="7678" y="444"/>
                      <a:pt x="7234" y="137"/>
                      <a:pt x="69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983388" y="2588765"/>
                <a:ext cx="404712" cy="210353"/>
              </a:xfrm>
              <a:custGeom>
                <a:rect b="b" l="l" r="r" t="t"/>
                <a:pathLst>
                  <a:path extrusionOk="0" h="3196" w="6149">
                    <a:moveTo>
                      <a:pt x="4992" y="1"/>
                    </a:moveTo>
                    <a:cubicBezTo>
                      <a:pt x="4942" y="1"/>
                      <a:pt x="4942" y="105"/>
                      <a:pt x="4942" y="227"/>
                    </a:cubicBezTo>
                    <a:lnTo>
                      <a:pt x="4942" y="500"/>
                    </a:lnTo>
                    <a:cubicBezTo>
                      <a:pt x="4942" y="364"/>
                      <a:pt x="4806" y="364"/>
                      <a:pt x="4806" y="227"/>
                    </a:cubicBezTo>
                    <a:cubicBezTo>
                      <a:pt x="4635" y="227"/>
                      <a:pt x="4362" y="364"/>
                      <a:pt x="4499" y="500"/>
                    </a:cubicBezTo>
                    <a:lnTo>
                      <a:pt x="4499" y="773"/>
                    </a:lnTo>
                    <a:cubicBezTo>
                      <a:pt x="4362" y="636"/>
                      <a:pt x="4226" y="500"/>
                      <a:pt x="4089" y="500"/>
                    </a:cubicBezTo>
                    <a:cubicBezTo>
                      <a:pt x="3953" y="500"/>
                      <a:pt x="3782" y="500"/>
                      <a:pt x="3782" y="636"/>
                    </a:cubicBezTo>
                    <a:cubicBezTo>
                      <a:pt x="3645" y="909"/>
                      <a:pt x="3953" y="1353"/>
                      <a:pt x="4089" y="1626"/>
                    </a:cubicBezTo>
                    <a:lnTo>
                      <a:pt x="3953" y="1626"/>
                    </a:lnTo>
                    <a:cubicBezTo>
                      <a:pt x="3782" y="1353"/>
                      <a:pt x="3509" y="1217"/>
                      <a:pt x="3372" y="1080"/>
                    </a:cubicBezTo>
                    <a:cubicBezTo>
                      <a:pt x="3236" y="1080"/>
                      <a:pt x="3099" y="1217"/>
                      <a:pt x="3099" y="1353"/>
                    </a:cubicBezTo>
                    <a:cubicBezTo>
                      <a:pt x="3099" y="1490"/>
                      <a:pt x="3236" y="1763"/>
                      <a:pt x="3372" y="2070"/>
                    </a:cubicBezTo>
                    <a:cubicBezTo>
                      <a:pt x="3099" y="1763"/>
                      <a:pt x="2792" y="1353"/>
                      <a:pt x="2383" y="1217"/>
                    </a:cubicBezTo>
                    <a:cubicBezTo>
                      <a:pt x="2383" y="1217"/>
                      <a:pt x="2246" y="1217"/>
                      <a:pt x="2246" y="1353"/>
                    </a:cubicBezTo>
                    <a:cubicBezTo>
                      <a:pt x="2076" y="1763"/>
                      <a:pt x="2383" y="2070"/>
                      <a:pt x="2383" y="2343"/>
                    </a:cubicBezTo>
                    <a:cubicBezTo>
                      <a:pt x="2451" y="2487"/>
                      <a:pt x="2457" y="2543"/>
                      <a:pt x="2425" y="2543"/>
                    </a:cubicBezTo>
                    <a:cubicBezTo>
                      <a:pt x="2327" y="2543"/>
                      <a:pt x="1871" y="2036"/>
                      <a:pt x="1666" y="1933"/>
                    </a:cubicBezTo>
                    <a:cubicBezTo>
                      <a:pt x="1666" y="1933"/>
                      <a:pt x="1530" y="1933"/>
                      <a:pt x="1530" y="2070"/>
                    </a:cubicBezTo>
                    <a:cubicBezTo>
                      <a:pt x="1393" y="2206"/>
                      <a:pt x="1393" y="2206"/>
                      <a:pt x="1393" y="2343"/>
                    </a:cubicBezTo>
                    <a:cubicBezTo>
                      <a:pt x="1421" y="2434"/>
                      <a:pt x="1394" y="2471"/>
                      <a:pt x="1334" y="2471"/>
                    </a:cubicBezTo>
                    <a:cubicBezTo>
                      <a:pt x="1100" y="2471"/>
                      <a:pt x="370" y="1933"/>
                      <a:pt x="370" y="1933"/>
                    </a:cubicBezTo>
                    <a:cubicBezTo>
                      <a:pt x="329" y="1882"/>
                      <a:pt x="276" y="1862"/>
                      <a:pt x="225" y="1862"/>
                    </a:cubicBezTo>
                    <a:cubicBezTo>
                      <a:pt x="106" y="1862"/>
                      <a:pt x="1" y="1974"/>
                      <a:pt x="97" y="2070"/>
                    </a:cubicBezTo>
                    <a:cubicBezTo>
                      <a:pt x="495" y="2438"/>
                      <a:pt x="866" y="2943"/>
                      <a:pt x="1457" y="2943"/>
                    </a:cubicBezTo>
                    <a:cubicBezTo>
                      <a:pt x="1524" y="2943"/>
                      <a:pt x="1593" y="2937"/>
                      <a:pt x="1666" y="2923"/>
                    </a:cubicBezTo>
                    <a:lnTo>
                      <a:pt x="1666" y="2786"/>
                    </a:lnTo>
                    <a:cubicBezTo>
                      <a:pt x="1755" y="2497"/>
                      <a:pt x="1670" y="2339"/>
                      <a:pt x="1676" y="2339"/>
                    </a:cubicBezTo>
                    <a:lnTo>
                      <a:pt x="1676" y="2339"/>
                    </a:lnTo>
                    <a:cubicBezTo>
                      <a:pt x="1679" y="2339"/>
                      <a:pt x="1708" y="2384"/>
                      <a:pt x="1803" y="2479"/>
                    </a:cubicBezTo>
                    <a:cubicBezTo>
                      <a:pt x="2076" y="2786"/>
                      <a:pt x="2246" y="3059"/>
                      <a:pt x="2656" y="3196"/>
                    </a:cubicBezTo>
                    <a:lnTo>
                      <a:pt x="2792" y="3059"/>
                    </a:lnTo>
                    <a:cubicBezTo>
                      <a:pt x="3099" y="2616"/>
                      <a:pt x="2792" y="2343"/>
                      <a:pt x="2656" y="1933"/>
                    </a:cubicBezTo>
                    <a:cubicBezTo>
                      <a:pt x="2614" y="1798"/>
                      <a:pt x="2611" y="1745"/>
                      <a:pt x="2630" y="1745"/>
                    </a:cubicBezTo>
                    <a:cubicBezTo>
                      <a:pt x="2674" y="1745"/>
                      <a:pt x="2834" y="2017"/>
                      <a:pt x="2929" y="2206"/>
                    </a:cubicBezTo>
                    <a:cubicBezTo>
                      <a:pt x="3099" y="2343"/>
                      <a:pt x="3372" y="2616"/>
                      <a:pt x="3509" y="2786"/>
                    </a:cubicBezTo>
                    <a:cubicBezTo>
                      <a:pt x="3645" y="2786"/>
                      <a:pt x="3782" y="2786"/>
                      <a:pt x="3953" y="2616"/>
                    </a:cubicBezTo>
                    <a:cubicBezTo>
                      <a:pt x="3953" y="2479"/>
                      <a:pt x="3953" y="2206"/>
                      <a:pt x="3782" y="1933"/>
                    </a:cubicBezTo>
                    <a:lnTo>
                      <a:pt x="3782" y="1933"/>
                    </a:lnTo>
                    <a:cubicBezTo>
                      <a:pt x="3953" y="2206"/>
                      <a:pt x="4089" y="2343"/>
                      <a:pt x="4226" y="2479"/>
                    </a:cubicBezTo>
                    <a:lnTo>
                      <a:pt x="4499" y="2479"/>
                    </a:lnTo>
                    <a:lnTo>
                      <a:pt x="4499" y="2343"/>
                    </a:lnTo>
                    <a:cubicBezTo>
                      <a:pt x="4635" y="2343"/>
                      <a:pt x="4635" y="2206"/>
                      <a:pt x="4635" y="2206"/>
                    </a:cubicBezTo>
                    <a:cubicBezTo>
                      <a:pt x="4499" y="1933"/>
                      <a:pt x="4226" y="1353"/>
                      <a:pt x="4226" y="1080"/>
                    </a:cubicBezTo>
                    <a:lnTo>
                      <a:pt x="4226" y="1080"/>
                    </a:lnTo>
                    <a:cubicBezTo>
                      <a:pt x="4499" y="1353"/>
                      <a:pt x="4806" y="1763"/>
                      <a:pt x="5079" y="2070"/>
                    </a:cubicBezTo>
                    <a:cubicBezTo>
                      <a:pt x="5079" y="2110"/>
                      <a:pt x="5102" y="2126"/>
                      <a:pt x="5135" y="2126"/>
                    </a:cubicBezTo>
                    <a:cubicBezTo>
                      <a:pt x="5215" y="2126"/>
                      <a:pt x="5352" y="2030"/>
                      <a:pt x="5352" y="1933"/>
                    </a:cubicBezTo>
                    <a:cubicBezTo>
                      <a:pt x="5352" y="1763"/>
                      <a:pt x="5216" y="1491"/>
                      <a:pt x="5215" y="1354"/>
                    </a:cubicBezTo>
                    <a:lnTo>
                      <a:pt x="5215" y="1354"/>
                    </a:lnTo>
                    <a:cubicBezTo>
                      <a:pt x="5216" y="1490"/>
                      <a:pt x="5352" y="1626"/>
                      <a:pt x="5352" y="1626"/>
                    </a:cubicBezTo>
                    <a:cubicBezTo>
                      <a:pt x="5392" y="1666"/>
                      <a:pt x="5446" y="1683"/>
                      <a:pt x="5503" y="1683"/>
                    </a:cubicBezTo>
                    <a:cubicBezTo>
                      <a:pt x="5642" y="1683"/>
                      <a:pt x="5795" y="1586"/>
                      <a:pt x="5795" y="1490"/>
                    </a:cubicBezTo>
                    <a:lnTo>
                      <a:pt x="5795" y="1626"/>
                    </a:lnTo>
                    <a:cubicBezTo>
                      <a:pt x="5795" y="1683"/>
                      <a:pt x="5865" y="1716"/>
                      <a:pt x="5938" y="1716"/>
                    </a:cubicBezTo>
                    <a:cubicBezTo>
                      <a:pt x="6041" y="1716"/>
                      <a:pt x="6148" y="1649"/>
                      <a:pt x="6068" y="1490"/>
                    </a:cubicBezTo>
                    <a:cubicBezTo>
                      <a:pt x="6068" y="1080"/>
                      <a:pt x="5659" y="56"/>
                      <a:pt x="5079" y="56"/>
                    </a:cubicBezTo>
                    <a:cubicBezTo>
                      <a:pt x="5040" y="17"/>
                      <a:pt x="5012" y="1"/>
                      <a:pt x="49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877421" y="2671894"/>
                <a:ext cx="478427" cy="148682"/>
              </a:xfrm>
              <a:custGeom>
                <a:rect b="b" l="l" r="r" t="t"/>
                <a:pathLst>
                  <a:path extrusionOk="0" h="2259" w="7269">
                    <a:moveTo>
                      <a:pt x="7076" y="0"/>
                    </a:moveTo>
                    <a:cubicBezTo>
                      <a:pt x="7014" y="0"/>
                      <a:pt x="6962" y="34"/>
                      <a:pt x="6962" y="90"/>
                    </a:cubicBezTo>
                    <a:cubicBezTo>
                      <a:pt x="6867" y="374"/>
                      <a:pt x="6707" y="805"/>
                      <a:pt x="6572" y="805"/>
                    </a:cubicBezTo>
                    <a:cubicBezTo>
                      <a:pt x="6512" y="805"/>
                      <a:pt x="6458" y="720"/>
                      <a:pt x="6416" y="500"/>
                    </a:cubicBezTo>
                    <a:cubicBezTo>
                      <a:pt x="6344" y="384"/>
                      <a:pt x="6253" y="342"/>
                      <a:pt x="6173" y="342"/>
                    </a:cubicBezTo>
                    <a:cubicBezTo>
                      <a:pt x="6063" y="342"/>
                      <a:pt x="5972" y="421"/>
                      <a:pt x="5972" y="500"/>
                    </a:cubicBezTo>
                    <a:cubicBezTo>
                      <a:pt x="5972" y="670"/>
                      <a:pt x="5836" y="670"/>
                      <a:pt x="5836" y="807"/>
                    </a:cubicBezTo>
                    <a:lnTo>
                      <a:pt x="5836" y="670"/>
                    </a:lnTo>
                    <a:cubicBezTo>
                      <a:pt x="5836" y="548"/>
                      <a:pt x="5696" y="444"/>
                      <a:pt x="5554" y="444"/>
                    </a:cubicBezTo>
                    <a:cubicBezTo>
                      <a:pt x="5498" y="444"/>
                      <a:pt x="5441" y="461"/>
                      <a:pt x="5392" y="500"/>
                    </a:cubicBezTo>
                    <a:cubicBezTo>
                      <a:pt x="5119" y="807"/>
                      <a:pt x="4982" y="1353"/>
                      <a:pt x="4539" y="1523"/>
                    </a:cubicBezTo>
                    <a:cubicBezTo>
                      <a:pt x="4539" y="1523"/>
                      <a:pt x="4539" y="1353"/>
                      <a:pt x="4402" y="1216"/>
                    </a:cubicBezTo>
                    <a:cubicBezTo>
                      <a:pt x="4266" y="1216"/>
                      <a:pt x="4129" y="1216"/>
                      <a:pt x="4129" y="1353"/>
                    </a:cubicBezTo>
                    <a:cubicBezTo>
                      <a:pt x="3993" y="1353"/>
                      <a:pt x="3993" y="1523"/>
                      <a:pt x="3856" y="1523"/>
                    </a:cubicBezTo>
                    <a:lnTo>
                      <a:pt x="3856" y="1353"/>
                    </a:lnTo>
                    <a:cubicBezTo>
                      <a:pt x="3856" y="1284"/>
                      <a:pt x="3780" y="1250"/>
                      <a:pt x="3703" y="1250"/>
                    </a:cubicBezTo>
                    <a:cubicBezTo>
                      <a:pt x="3626" y="1250"/>
                      <a:pt x="3549" y="1284"/>
                      <a:pt x="3549" y="1353"/>
                    </a:cubicBezTo>
                    <a:cubicBezTo>
                      <a:pt x="3409" y="1581"/>
                      <a:pt x="3377" y="1656"/>
                      <a:pt x="3323" y="1656"/>
                    </a:cubicBezTo>
                    <a:cubicBezTo>
                      <a:pt x="3272" y="1656"/>
                      <a:pt x="3202" y="1589"/>
                      <a:pt x="3003" y="1523"/>
                    </a:cubicBezTo>
                    <a:cubicBezTo>
                      <a:pt x="3003" y="1523"/>
                      <a:pt x="2833" y="1523"/>
                      <a:pt x="2833" y="1660"/>
                    </a:cubicBezTo>
                    <a:cubicBezTo>
                      <a:pt x="2776" y="1716"/>
                      <a:pt x="2743" y="1749"/>
                      <a:pt x="2724" y="1749"/>
                    </a:cubicBezTo>
                    <a:cubicBezTo>
                      <a:pt x="2696" y="1749"/>
                      <a:pt x="2696" y="1683"/>
                      <a:pt x="2696" y="1523"/>
                    </a:cubicBezTo>
                    <a:cubicBezTo>
                      <a:pt x="2651" y="1466"/>
                      <a:pt x="2605" y="1447"/>
                      <a:pt x="2560" y="1447"/>
                    </a:cubicBezTo>
                    <a:cubicBezTo>
                      <a:pt x="2469" y="1447"/>
                      <a:pt x="2378" y="1523"/>
                      <a:pt x="2287" y="1523"/>
                    </a:cubicBezTo>
                    <a:cubicBezTo>
                      <a:pt x="2287" y="1796"/>
                      <a:pt x="1434" y="1796"/>
                      <a:pt x="1127" y="1796"/>
                    </a:cubicBezTo>
                    <a:cubicBezTo>
                      <a:pt x="1127" y="1751"/>
                      <a:pt x="1111" y="1736"/>
                      <a:pt x="1091" y="1736"/>
                    </a:cubicBezTo>
                    <a:cubicBezTo>
                      <a:pt x="1051" y="1736"/>
                      <a:pt x="990" y="1796"/>
                      <a:pt x="990" y="1796"/>
                    </a:cubicBezTo>
                    <a:cubicBezTo>
                      <a:pt x="950" y="1836"/>
                      <a:pt x="910" y="1853"/>
                      <a:pt x="874" y="1853"/>
                    </a:cubicBezTo>
                    <a:cubicBezTo>
                      <a:pt x="785" y="1853"/>
                      <a:pt x="717" y="1756"/>
                      <a:pt x="717" y="1660"/>
                    </a:cubicBezTo>
                    <a:lnTo>
                      <a:pt x="581" y="1660"/>
                    </a:lnTo>
                    <a:cubicBezTo>
                      <a:pt x="581" y="1660"/>
                      <a:pt x="444" y="1523"/>
                      <a:pt x="273" y="1523"/>
                    </a:cubicBezTo>
                    <a:cubicBezTo>
                      <a:pt x="137" y="1660"/>
                      <a:pt x="137" y="1660"/>
                      <a:pt x="137" y="1796"/>
                    </a:cubicBezTo>
                    <a:cubicBezTo>
                      <a:pt x="0" y="1796"/>
                      <a:pt x="0" y="1933"/>
                      <a:pt x="137" y="1933"/>
                    </a:cubicBezTo>
                    <a:cubicBezTo>
                      <a:pt x="245" y="2041"/>
                      <a:pt x="632" y="2256"/>
                      <a:pt x="855" y="2256"/>
                    </a:cubicBezTo>
                    <a:cubicBezTo>
                      <a:pt x="914" y="2256"/>
                      <a:pt x="962" y="2241"/>
                      <a:pt x="990" y="2206"/>
                    </a:cubicBezTo>
                    <a:cubicBezTo>
                      <a:pt x="1049" y="2179"/>
                      <a:pt x="1097" y="2170"/>
                      <a:pt x="1136" y="2170"/>
                    </a:cubicBezTo>
                    <a:cubicBezTo>
                      <a:pt x="1255" y="2170"/>
                      <a:pt x="1300" y="2259"/>
                      <a:pt x="1356" y="2259"/>
                    </a:cubicBezTo>
                    <a:cubicBezTo>
                      <a:pt x="1378" y="2259"/>
                      <a:pt x="1402" y="2245"/>
                      <a:pt x="1434" y="2206"/>
                    </a:cubicBezTo>
                    <a:cubicBezTo>
                      <a:pt x="1670" y="2127"/>
                      <a:pt x="1679" y="2048"/>
                      <a:pt x="1697" y="2048"/>
                    </a:cubicBezTo>
                    <a:cubicBezTo>
                      <a:pt x="1710" y="2048"/>
                      <a:pt x="1728" y="2090"/>
                      <a:pt x="1843" y="2206"/>
                    </a:cubicBezTo>
                    <a:lnTo>
                      <a:pt x="2150" y="2206"/>
                    </a:lnTo>
                    <a:cubicBezTo>
                      <a:pt x="2287" y="2206"/>
                      <a:pt x="2287" y="2206"/>
                      <a:pt x="2423" y="2069"/>
                    </a:cubicBezTo>
                    <a:lnTo>
                      <a:pt x="2560" y="2206"/>
                    </a:lnTo>
                    <a:cubicBezTo>
                      <a:pt x="2833" y="2206"/>
                      <a:pt x="2833" y="2069"/>
                      <a:pt x="3003" y="1933"/>
                    </a:cubicBezTo>
                    <a:lnTo>
                      <a:pt x="3003" y="2069"/>
                    </a:lnTo>
                    <a:cubicBezTo>
                      <a:pt x="3140" y="2206"/>
                      <a:pt x="3140" y="2206"/>
                      <a:pt x="3276" y="2206"/>
                    </a:cubicBezTo>
                    <a:cubicBezTo>
                      <a:pt x="3413" y="2206"/>
                      <a:pt x="3413" y="2069"/>
                      <a:pt x="3549" y="1933"/>
                    </a:cubicBezTo>
                    <a:cubicBezTo>
                      <a:pt x="3549" y="2069"/>
                      <a:pt x="3686" y="2069"/>
                      <a:pt x="3686" y="2069"/>
                    </a:cubicBezTo>
                    <a:cubicBezTo>
                      <a:pt x="3993" y="2069"/>
                      <a:pt x="3993" y="1933"/>
                      <a:pt x="4129" y="1796"/>
                    </a:cubicBezTo>
                    <a:cubicBezTo>
                      <a:pt x="4266" y="1660"/>
                      <a:pt x="4266" y="1660"/>
                      <a:pt x="4129" y="1660"/>
                    </a:cubicBezTo>
                    <a:lnTo>
                      <a:pt x="4266" y="1660"/>
                    </a:lnTo>
                    <a:cubicBezTo>
                      <a:pt x="4266" y="1796"/>
                      <a:pt x="4266" y="1796"/>
                      <a:pt x="4402" y="1933"/>
                    </a:cubicBezTo>
                    <a:cubicBezTo>
                      <a:pt x="4450" y="1947"/>
                      <a:pt x="4495" y="1954"/>
                      <a:pt x="4539" y="1954"/>
                    </a:cubicBezTo>
                    <a:cubicBezTo>
                      <a:pt x="4904" y="1954"/>
                      <a:pt x="5148" y="1476"/>
                      <a:pt x="5392" y="1080"/>
                    </a:cubicBezTo>
                    <a:cubicBezTo>
                      <a:pt x="5392" y="1216"/>
                      <a:pt x="5392" y="1216"/>
                      <a:pt x="5563" y="1353"/>
                    </a:cubicBezTo>
                    <a:lnTo>
                      <a:pt x="5699" y="1523"/>
                    </a:lnTo>
                    <a:cubicBezTo>
                      <a:pt x="5836" y="1523"/>
                      <a:pt x="5972" y="1353"/>
                      <a:pt x="6109" y="1080"/>
                    </a:cubicBezTo>
                    <a:cubicBezTo>
                      <a:pt x="6109" y="1216"/>
                      <a:pt x="6109" y="1216"/>
                      <a:pt x="6245" y="1353"/>
                    </a:cubicBezTo>
                    <a:lnTo>
                      <a:pt x="6416" y="1353"/>
                    </a:lnTo>
                    <a:cubicBezTo>
                      <a:pt x="6962" y="1353"/>
                      <a:pt x="7098" y="670"/>
                      <a:pt x="7269" y="227"/>
                    </a:cubicBezTo>
                    <a:cubicBezTo>
                      <a:pt x="7269" y="67"/>
                      <a:pt x="7163" y="0"/>
                      <a:pt x="7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>
                <a:off x="924613" y="2527291"/>
                <a:ext cx="420047" cy="194491"/>
              </a:xfrm>
              <a:custGeom>
                <a:rect b="b" l="l" r="r" t="t"/>
                <a:pathLst>
                  <a:path extrusionOk="0" h="2955" w="6382">
                    <a:moveTo>
                      <a:pt x="5835" y="1"/>
                    </a:moveTo>
                    <a:cubicBezTo>
                      <a:pt x="5835" y="1"/>
                      <a:pt x="5699" y="1"/>
                      <a:pt x="5699" y="137"/>
                    </a:cubicBezTo>
                    <a:cubicBezTo>
                      <a:pt x="5699" y="194"/>
                      <a:pt x="5680" y="213"/>
                      <a:pt x="5649" y="213"/>
                    </a:cubicBezTo>
                    <a:cubicBezTo>
                      <a:pt x="5589" y="213"/>
                      <a:pt x="5483" y="137"/>
                      <a:pt x="5392" y="137"/>
                    </a:cubicBezTo>
                    <a:lnTo>
                      <a:pt x="5392" y="308"/>
                    </a:lnTo>
                    <a:cubicBezTo>
                      <a:pt x="5392" y="137"/>
                      <a:pt x="5392" y="137"/>
                      <a:pt x="5255" y="137"/>
                    </a:cubicBezTo>
                    <a:lnTo>
                      <a:pt x="5119" y="137"/>
                    </a:lnTo>
                    <a:cubicBezTo>
                      <a:pt x="4982" y="308"/>
                      <a:pt x="4846" y="444"/>
                      <a:pt x="4846" y="581"/>
                    </a:cubicBezTo>
                    <a:cubicBezTo>
                      <a:pt x="4675" y="581"/>
                      <a:pt x="4675" y="581"/>
                      <a:pt x="4675" y="444"/>
                    </a:cubicBezTo>
                    <a:cubicBezTo>
                      <a:pt x="4402" y="444"/>
                      <a:pt x="4129" y="581"/>
                      <a:pt x="3992" y="990"/>
                    </a:cubicBezTo>
                    <a:cubicBezTo>
                      <a:pt x="3925" y="930"/>
                      <a:pt x="3859" y="905"/>
                      <a:pt x="3794" y="905"/>
                    </a:cubicBezTo>
                    <a:cubicBezTo>
                      <a:pt x="3565" y="905"/>
                      <a:pt x="3352" y="1221"/>
                      <a:pt x="3139" y="1434"/>
                    </a:cubicBezTo>
                    <a:cubicBezTo>
                      <a:pt x="3049" y="1394"/>
                      <a:pt x="2974" y="1377"/>
                      <a:pt x="2909" y="1377"/>
                    </a:cubicBezTo>
                    <a:cubicBezTo>
                      <a:pt x="2752" y="1377"/>
                      <a:pt x="2656" y="1474"/>
                      <a:pt x="2559" y="1570"/>
                    </a:cubicBezTo>
                    <a:cubicBezTo>
                      <a:pt x="2559" y="1502"/>
                      <a:pt x="2525" y="1468"/>
                      <a:pt x="2491" y="1468"/>
                    </a:cubicBezTo>
                    <a:cubicBezTo>
                      <a:pt x="2457" y="1468"/>
                      <a:pt x="2423" y="1502"/>
                      <a:pt x="2423" y="1570"/>
                    </a:cubicBezTo>
                    <a:cubicBezTo>
                      <a:pt x="2286" y="1707"/>
                      <a:pt x="1843" y="2014"/>
                      <a:pt x="1843" y="2151"/>
                    </a:cubicBezTo>
                    <a:cubicBezTo>
                      <a:pt x="1843" y="1843"/>
                      <a:pt x="1843" y="1707"/>
                      <a:pt x="1706" y="1570"/>
                    </a:cubicBezTo>
                    <a:cubicBezTo>
                      <a:pt x="1706" y="1434"/>
                      <a:pt x="1570" y="1434"/>
                      <a:pt x="1570" y="1434"/>
                    </a:cubicBezTo>
                    <a:cubicBezTo>
                      <a:pt x="1473" y="1531"/>
                      <a:pt x="1360" y="1627"/>
                      <a:pt x="1253" y="1627"/>
                    </a:cubicBezTo>
                    <a:cubicBezTo>
                      <a:pt x="1209" y="1627"/>
                      <a:pt x="1166" y="1610"/>
                      <a:pt x="1126" y="1570"/>
                    </a:cubicBezTo>
                    <a:cubicBezTo>
                      <a:pt x="1126" y="1434"/>
                      <a:pt x="1126" y="1434"/>
                      <a:pt x="990" y="1434"/>
                    </a:cubicBezTo>
                    <a:cubicBezTo>
                      <a:pt x="944" y="1480"/>
                      <a:pt x="883" y="1495"/>
                      <a:pt x="811" y="1495"/>
                    </a:cubicBezTo>
                    <a:cubicBezTo>
                      <a:pt x="667" y="1495"/>
                      <a:pt x="478" y="1434"/>
                      <a:pt x="273" y="1434"/>
                    </a:cubicBezTo>
                    <a:lnTo>
                      <a:pt x="137" y="1570"/>
                    </a:lnTo>
                    <a:cubicBezTo>
                      <a:pt x="0" y="2151"/>
                      <a:pt x="580" y="2287"/>
                      <a:pt x="990" y="2287"/>
                    </a:cubicBezTo>
                    <a:cubicBezTo>
                      <a:pt x="853" y="2424"/>
                      <a:pt x="853" y="2560"/>
                      <a:pt x="717" y="2697"/>
                    </a:cubicBezTo>
                    <a:cubicBezTo>
                      <a:pt x="717" y="2881"/>
                      <a:pt x="815" y="2955"/>
                      <a:pt x="894" y="2955"/>
                    </a:cubicBezTo>
                    <a:cubicBezTo>
                      <a:pt x="946" y="2955"/>
                      <a:pt x="990" y="2922"/>
                      <a:pt x="990" y="2867"/>
                    </a:cubicBezTo>
                    <a:cubicBezTo>
                      <a:pt x="1126" y="2560"/>
                      <a:pt x="1263" y="2424"/>
                      <a:pt x="1433" y="2151"/>
                    </a:cubicBezTo>
                    <a:lnTo>
                      <a:pt x="1433" y="2014"/>
                    </a:lnTo>
                    <a:cubicBezTo>
                      <a:pt x="1501" y="1929"/>
                      <a:pt x="1535" y="1853"/>
                      <a:pt x="1536" y="1852"/>
                    </a:cubicBezTo>
                    <a:lnTo>
                      <a:pt x="1536" y="1852"/>
                    </a:lnTo>
                    <a:cubicBezTo>
                      <a:pt x="1535" y="1853"/>
                      <a:pt x="1501" y="1930"/>
                      <a:pt x="1433" y="2151"/>
                    </a:cubicBezTo>
                    <a:cubicBezTo>
                      <a:pt x="1433" y="2424"/>
                      <a:pt x="1433" y="2424"/>
                      <a:pt x="1570" y="2560"/>
                    </a:cubicBezTo>
                    <a:lnTo>
                      <a:pt x="1843" y="2560"/>
                    </a:lnTo>
                    <a:cubicBezTo>
                      <a:pt x="1843" y="2560"/>
                      <a:pt x="1979" y="2424"/>
                      <a:pt x="2116" y="2287"/>
                    </a:cubicBezTo>
                    <a:cubicBezTo>
                      <a:pt x="2116" y="2355"/>
                      <a:pt x="2158" y="2389"/>
                      <a:pt x="2218" y="2389"/>
                    </a:cubicBezTo>
                    <a:cubicBezTo>
                      <a:pt x="2278" y="2389"/>
                      <a:pt x="2355" y="2355"/>
                      <a:pt x="2423" y="2287"/>
                    </a:cubicBezTo>
                    <a:cubicBezTo>
                      <a:pt x="2423" y="2287"/>
                      <a:pt x="2559" y="2287"/>
                      <a:pt x="2559" y="2151"/>
                    </a:cubicBezTo>
                    <a:cubicBezTo>
                      <a:pt x="2696" y="2151"/>
                      <a:pt x="2696" y="2151"/>
                      <a:pt x="2696" y="2014"/>
                    </a:cubicBezTo>
                    <a:cubicBezTo>
                      <a:pt x="2696" y="2111"/>
                      <a:pt x="2764" y="2207"/>
                      <a:pt x="2852" y="2207"/>
                    </a:cubicBezTo>
                    <a:cubicBezTo>
                      <a:pt x="2889" y="2207"/>
                      <a:pt x="2929" y="2191"/>
                      <a:pt x="2969" y="2151"/>
                    </a:cubicBezTo>
                    <a:cubicBezTo>
                      <a:pt x="3139" y="2014"/>
                      <a:pt x="3276" y="2014"/>
                      <a:pt x="3412" y="1707"/>
                    </a:cubicBezTo>
                    <a:cubicBezTo>
                      <a:pt x="3562" y="1557"/>
                      <a:pt x="3630" y="1449"/>
                      <a:pt x="3638" y="1449"/>
                    </a:cubicBezTo>
                    <a:lnTo>
                      <a:pt x="3638" y="1449"/>
                    </a:lnTo>
                    <a:cubicBezTo>
                      <a:pt x="3644" y="1449"/>
                      <a:pt x="3610" y="1522"/>
                      <a:pt x="3549" y="1707"/>
                    </a:cubicBezTo>
                    <a:cubicBezTo>
                      <a:pt x="3549" y="1893"/>
                      <a:pt x="3649" y="2017"/>
                      <a:pt x="3766" y="2017"/>
                    </a:cubicBezTo>
                    <a:cubicBezTo>
                      <a:pt x="3842" y="2017"/>
                      <a:pt x="3925" y="1964"/>
                      <a:pt x="3992" y="1843"/>
                    </a:cubicBezTo>
                    <a:cubicBezTo>
                      <a:pt x="3992" y="1594"/>
                      <a:pt x="4106" y="1459"/>
                      <a:pt x="4333" y="1230"/>
                    </a:cubicBezTo>
                    <a:lnTo>
                      <a:pt x="4333" y="1230"/>
                    </a:lnTo>
                    <a:cubicBezTo>
                      <a:pt x="4297" y="1306"/>
                      <a:pt x="4265" y="1388"/>
                      <a:pt x="4265" y="1434"/>
                    </a:cubicBezTo>
                    <a:cubicBezTo>
                      <a:pt x="4265" y="1531"/>
                      <a:pt x="4334" y="1627"/>
                      <a:pt x="4422" y="1627"/>
                    </a:cubicBezTo>
                    <a:cubicBezTo>
                      <a:pt x="4458" y="1627"/>
                      <a:pt x="4498" y="1610"/>
                      <a:pt x="4538" y="1570"/>
                    </a:cubicBezTo>
                    <a:cubicBezTo>
                      <a:pt x="4846" y="1434"/>
                      <a:pt x="4982" y="1161"/>
                      <a:pt x="5119" y="854"/>
                    </a:cubicBezTo>
                    <a:cubicBezTo>
                      <a:pt x="5119" y="1007"/>
                      <a:pt x="5187" y="1084"/>
                      <a:pt x="5272" y="1084"/>
                    </a:cubicBezTo>
                    <a:cubicBezTo>
                      <a:pt x="5357" y="1084"/>
                      <a:pt x="5460" y="1007"/>
                      <a:pt x="5528" y="854"/>
                    </a:cubicBezTo>
                    <a:lnTo>
                      <a:pt x="5528" y="581"/>
                    </a:lnTo>
                    <a:cubicBezTo>
                      <a:pt x="5699" y="581"/>
                      <a:pt x="5835" y="581"/>
                      <a:pt x="5972" y="444"/>
                    </a:cubicBezTo>
                    <a:lnTo>
                      <a:pt x="5972" y="308"/>
                    </a:lnTo>
                    <a:cubicBezTo>
                      <a:pt x="6108" y="308"/>
                      <a:pt x="6108" y="308"/>
                      <a:pt x="6108" y="444"/>
                    </a:cubicBezTo>
                    <a:cubicBezTo>
                      <a:pt x="6245" y="444"/>
                      <a:pt x="6381" y="137"/>
                      <a:pt x="62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1018930" y="2572048"/>
                <a:ext cx="411030" cy="220423"/>
              </a:xfrm>
              <a:custGeom>
                <a:rect b="b" l="l" r="r" t="t"/>
                <a:pathLst>
                  <a:path extrusionOk="0" h="3349" w="6245">
                    <a:moveTo>
                      <a:pt x="5392" y="1163"/>
                    </a:moveTo>
                    <a:lnTo>
                      <a:pt x="5392" y="1334"/>
                    </a:lnTo>
                    <a:cubicBezTo>
                      <a:pt x="4948" y="1471"/>
                      <a:pt x="4675" y="1607"/>
                      <a:pt x="4266" y="1744"/>
                    </a:cubicBezTo>
                    <a:cubicBezTo>
                      <a:pt x="4402" y="1607"/>
                      <a:pt x="4402" y="1607"/>
                      <a:pt x="4539" y="1607"/>
                    </a:cubicBezTo>
                    <a:cubicBezTo>
                      <a:pt x="4812" y="1471"/>
                      <a:pt x="5119" y="1334"/>
                      <a:pt x="5392" y="1163"/>
                    </a:cubicBezTo>
                    <a:close/>
                    <a:moveTo>
                      <a:pt x="1536" y="2324"/>
                    </a:moveTo>
                    <a:lnTo>
                      <a:pt x="1536" y="2324"/>
                    </a:lnTo>
                    <a:cubicBezTo>
                      <a:pt x="1456" y="2484"/>
                      <a:pt x="1376" y="2550"/>
                      <a:pt x="1296" y="2550"/>
                    </a:cubicBezTo>
                    <a:cubicBezTo>
                      <a:pt x="1239" y="2550"/>
                      <a:pt x="1183" y="2517"/>
                      <a:pt x="1126" y="2460"/>
                    </a:cubicBezTo>
                    <a:lnTo>
                      <a:pt x="1263" y="2460"/>
                    </a:lnTo>
                    <a:cubicBezTo>
                      <a:pt x="1263" y="2460"/>
                      <a:pt x="1399" y="2460"/>
                      <a:pt x="1536" y="2324"/>
                    </a:cubicBezTo>
                    <a:close/>
                    <a:moveTo>
                      <a:pt x="1843" y="2460"/>
                    </a:moveTo>
                    <a:cubicBezTo>
                      <a:pt x="1843" y="2597"/>
                      <a:pt x="1843" y="2597"/>
                      <a:pt x="1979" y="2733"/>
                    </a:cubicBezTo>
                    <a:cubicBezTo>
                      <a:pt x="1775" y="2836"/>
                      <a:pt x="1627" y="2861"/>
                      <a:pt x="1451" y="2868"/>
                    </a:cubicBezTo>
                    <a:lnTo>
                      <a:pt x="1451" y="2868"/>
                    </a:lnTo>
                    <a:cubicBezTo>
                      <a:pt x="1630" y="2785"/>
                      <a:pt x="1764" y="2617"/>
                      <a:pt x="1843" y="2460"/>
                    </a:cubicBezTo>
                    <a:close/>
                    <a:moveTo>
                      <a:pt x="4628" y="0"/>
                    </a:moveTo>
                    <a:cubicBezTo>
                      <a:pt x="4596" y="0"/>
                      <a:pt x="4565" y="11"/>
                      <a:pt x="4539" y="37"/>
                    </a:cubicBezTo>
                    <a:cubicBezTo>
                      <a:pt x="4095" y="310"/>
                      <a:pt x="3822" y="618"/>
                      <a:pt x="3413" y="754"/>
                    </a:cubicBezTo>
                    <a:cubicBezTo>
                      <a:pt x="3242" y="754"/>
                      <a:pt x="3105" y="890"/>
                      <a:pt x="2969" y="1027"/>
                    </a:cubicBezTo>
                    <a:cubicBezTo>
                      <a:pt x="2832" y="1163"/>
                      <a:pt x="2696" y="1163"/>
                      <a:pt x="2559" y="1334"/>
                    </a:cubicBezTo>
                    <a:lnTo>
                      <a:pt x="2559" y="1163"/>
                    </a:lnTo>
                    <a:cubicBezTo>
                      <a:pt x="2559" y="1095"/>
                      <a:pt x="2483" y="1061"/>
                      <a:pt x="2406" y="1061"/>
                    </a:cubicBezTo>
                    <a:cubicBezTo>
                      <a:pt x="2329" y="1061"/>
                      <a:pt x="2252" y="1095"/>
                      <a:pt x="2252" y="1163"/>
                    </a:cubicBezTo>
                    <a:lnTo>
                      <a:pt x="2116" y="1334"/>
                    </a:lnTo>
                    <a:cubicBezTo>
                      <a:pt x="2116" y="1334"/>
                      <a:pt x="1979" y="1334"/>
                      <a:pt x="1843" y="1471"/>
                    </a:cubicBezTo>
                    <a:lnTo>
                      <a:pt x="1843" y="1607"/>
                    </a:lnTo>
                    <a:lnTo>
                      <a:pt x="1706" y="1744"/>
                    </a:lnTo>
                    <a:cubicBezTo>
                      <a:pt x="1399" y="1744"/>
                      <a:pt x="1126" y="1880"/>
                      <a:pt x="683" y="1880"/>
                    </a:cubicBezTo>
                    <a:cubicBezTo>
                      <a:pt x="546" y="1607"/>
                      <a:pt x="410" y="1163"/>
                      <a:pt x="546" y="1163"/>
                    </a:cubicBezTo>
                    <a:cubicBezTo>
                      <a:pt x="587" y="1215"/>
                      <a:pt x="616" y="1235"/>
                      <a:pt x="636" y="1235"/>
                    </a:cubicBezTo>
                    <a:cubicBezTo>
                      <a:pt x="683" y="1235"/>
                      <a:pt x="683" y="1123"/>
                      <a:pt x="683" y="1027"/>
                    </a:cubicBezTo>
                    <a:lnTo>
                      <a:pt x="1536" y="1027"/>
                    </a:lnTo>
                    <a:cubicBezTo>
                      <a:pt x="1706" y="1027"/>
                      <a:pt x="1706" y="754"/>
                      <a:pt x="1536" y="754"/>
                    </a:cubicBezTo>
                    <a:lnTo>
                      <a:pt x="273" y="754"/>
                    </a:lnTo>
                    <a:lnTo>
                      <a:pt x="273" y="890"/>
                    </a:lnTo>
                    <a:lnTo>
                      <a:pt x="137" y="1027"/>
                    </a:lnTo>
                    <a:cubicBezTo>
                      <a:pt x="137" y="1163"/>
                      <a:pt x="273" y="1607"/>
                      <a:pt x="410" y="2017"/>
                    </a:cubicBezTo>
                    <a:cubicBezTo>
                      <a:pt x="137" y="2187"/>
                      <a:pt x="0" y="2324"/>
                      <a:pt x="0" y="2460"/>
                    </a:cubicBezTo>
                    <a:lnTo>
                      <a:pt x="0" y="2733"/>
                    </a:lnTo>
                    <a:lnTo>
                      <a:pt x="273" y="2733"/>
                    </a:lnTo>
                    <a:lnTo>
                      <a:pt x="273" y="2870"/>
                    </a:lnTo>
                    <a:cubicBezTo>
                      <a:pt x="273" y="3223"/>
                      <a:pt x="548" y="3348"/>
                      <a:pt x="935" y="3348"/>
                    </a:cubicBezTo>
                    <a:cubicBezTo>
                      <a:pt x="1821" y="3348"/>
                      <a:pt x="3294" y="2692"/>
                      <a:pt x="3413" y="2597"/>
                    </a:cubicBezTo>
                    <a:lnTo>
                      <a:pt x="3549" y="2597"/>
                    </a:lnTo>
                    <a:cubicBezTo>
                      <a:pt x="3549" y="2460"/>
                      <a:pt x="3549" y="2460"/>
                      <a:pt x="3686" y="2460"/>
                    </a:cubicBezTo>
                    <a:cubicBezTo>
                      <a:pt x="3465" y="2571"/>
                      <a:pt x="3601" y="2770"/>
                      <a:pt x="3734" y="2770"/>
                    </a:cubicBezTo>
                    <a:cubicBezTo>
                      <a:pt x="3765" y="2770"/>
                      <a:pt x="3796" y="2759"/>
                      <a:pt x="3822" y="2733"/>
                    </a:cubicBezTo>
                    <a:cubicBezTo>
                      <a:pt x="4266" y="2597"/>
                      <a:pt x="4539" y="2324"/>
                      <a:pt x="4948" y="2187"/>
                    </a:cubicBezTo>
                    <a:cubicBezTo>
                      <a:pt x="5119" y="2017"/>
                      <a:pt x="5392" y="1880"/>
                      <a:pt x="5528" y="1744"/>
                    </a:cubicBezTo>
                    <a:cubicBezTo>
                      <a:pt x="5665" y="1744"/>
                      <a:pt x="5665" y="1607"/>
                      <a:pt x="5665" y="1607"/>
                    </a:cubicBezTo>
                    <a:cubicBezTo>
                      <a:pt x="5801" y="1607"/>
                      <a:pt x="5801" y="1471"/>
                      <a:pt x="5801" y="1334"/>
                    </a:cubicBezTo>
                    <a:lnTo>
                      <a:pt x="5801" y="1163"/>
                    </a:lnTo>
                    <a:cubicBezTo>
                      <a:pt x="5972" y="1027"/>
                      <a:pt x="5972" y="1027"/>
                      <a:pt x="5801" y="890"/>
                    </a:cubicBezTo>
                    <a:cubicBezTo>
                      <a:pt x="5972" y="754"/>
                      <a:pt x="6108" y="618"/>
                      <a:pt x="6108" y="481"/>
                    </a:cubicBezTo>
                    <a:cubicBezTo>
                      <a:pt x="6245" y="481"/>
                      <a:pt x="6245" y="310"/>
                      <a:pt x="6108" y="310"/>
                    </a:cubicBezTo>
                    <a:cubicBezTo>
                      <a:pt x="6019" y="269"/>
                      <a:pt x="5927" y="250"/>
                      <a:pt x="5833" y="250"/>
                    </a:cubicBezTo>
                    <a:cubicBezTo>
                      <a:pt x="5316" y="250"/>
                      <a:pt x="4749" y="817"/>
                      <a:pt x="4402" y="1163"/>
                    </a:cubicBezTo>
                    <a:cubicBezTo>
                      <a:pt x="4095" y="1163"/>
                      <a:pt x="3822" y="1334"/>
                      <a:pt x="3686" y="1334"/>
                    </a:cubicBezTo>
                    <a:lnTo>
                      <a:pt x="3686" y="1163"/>
                    </a:lnTo>
                    <a:cubicBezTo>
                      <a:pt x="4095" y="1027"/>
                      <a:pt x="4539" y="754"/>
                      <a:pt x="4812" y="310"/>
                    </a:cubicBezTo>
                    <a:cubicBezTo>
                      <a:pt x="4922" y="200"/>
                      <a:pt x="4764" y="0"/>
                      <a:pt x="46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906645" y="1969088"/>
                <a:ext cx="691742" cy="847993"/>
              </a:xfrm>
              <a:custGeom>
                <a:rect b="b" l="l" r="r" t="t"/>
                <a:pathLst>
                  <a:path extrusionOk="0" h="12884" w="10510">
                    <a:moveTo>
                      <a:pt x="9970" y="0"/>
                    </a:moveTo>
                    <a:cubicBezTo>
                      <a:pt x="9892" y="0"/>
                      <a:pt x="9793" y="74"/>
                      <a:pt x="9793" y="258"/>
                    </a:cubicBezTo>
                    <a:cubicBezTo>
                      <a:pt x="9793" y="668"/>
                      <a:pt x="10066" y="1521"/>
                      <a:pt x="9930" y="1964"/>
                    </a:cubicBezTo>
                    <a:lnTo>
                      <a:pt x="9930" y="2374"/>
                    </a:lnTo>
                    <a:cubicBezTo>
                      <a:pt x="10066" y="2510"/>
                      <a:pt x="10066" y="3227"/>
                      <a:pt x="10066" y="3363"/>
                    </a:cubicBezTo>
                    <a:lnTo>
                      <a:pt x="10066" y="4524"/>
                    </a:lnTo>
                    <a:cubicBezTo>
                      <a:pt x="10066" y="5070"/>
                      <a:pt x="9930" y="5513"/>
                      <a:pt x="9657" y="5923"/>
                    </a:cubicBezTo>
                    <a:cubicBezTo>
                      <a:pt x="9657" y="5854"/>
                      <a:pt x="9623" y="5820"/>
                      <a:pt x="9572" y="5820"/>
                    </a:cubicBezTo>
                    <a:cubicBezTo>
                      <a:pt x="9520" y="5820"/>
                      <a:pt x="9452" y="5854"/>
                      <a:pt x="9384" y="5923"/>
                    </a:cubicBezTo>
                    <a:cubicBezTo>
                      <a:pt x="9213" y="6059"/>
                      <a:pt x="9213" y="6366"/>
                      <a:pt x="8940" y="6639"/>
                    </a:cubicBezTo>
                    <a:cubicBezTo>
                      <a:pt x="8844" y="6736"/>
                      <a:pt x="8952" y="6832"/>
                      <a:pt x="9072" y="6832"/>
                    </a:cubicBezTo>
                    <a:cubicBezTo>
                      <a:pt x="9122" y="6832"/>
                      <a:pt x="9173" y="6816"/>
                      <a:pt x="9213" y="6776"/>
                    </a:cubicBezTo>
                    <a:lnTo>
                      <a:pt x="9384" y="6776"/>
                    </a:lnTo>
                    <a:cubicBezTo>
                      <a:pt x="9213" y="7492"/>
                      <a:pt x="8667" y="8209"/>
                      <a:pt x="8224" y="8789"/>
                    </a:cubicBezTo>
                    <a:cubicBezTo>
                      <a:pt x="7678" y="9335"/>
                      <a:pt x="7098" y="10051"/>
                      <a:pt x="6518" y="10632"/>
                    </a:cubicBezTo>
                    <a:cubicBezTo>
                      <a:pt x="5528" y="11621"/>
                      <a:pt x="3822" y="12474"/>
                      <a:pt x="2252" y="12474"/>
                    </a:cubicBezTo>
                    <a:cubicBezTo>
                      <a:pt x="2116" y="11621"/>
                      <a:pt x="1263" y="11485"/>
                      <a:pt x="546" y="11178"/>
                    </a:cubicBezTo>
                    <a:cubicBezTo>
                      <a:pt x="614" y="11109"/>
                      <a:pt x="725" y="11075"/>
                      <a:pt x="836" y="11075"/>
                    </a:cubicBezTo>
                    <a:cubicBezTo>
                      <a:pt x="947" y="11075"/>
                      <a:pt x="1058" y="11109"/>
                      <a:pt x="1126" y="11178"/>
                    </a:cubicBezTo>
                    <a:cubicBezTo>
                      <a:pt x="1263" y="11348"/>
                      <a:pt x="1399" y="11348"/>
                      <a:pt x="1706" y="11485"/>
                    </a:cubicBezTo>
                    <a:cubicBezTo>
                      <a:pt x="1843" y="11485"/>
                      <a:pt x="1843" y="11178"/>
                      <a:pt x="1706" y="11178"/>
                    </a:cubicBezTo>
                    <a:cubicBezTo>
                      <a:pt x="1433" y="11056"/>
                      <a:pt x="1186" y="10610"/>
                      <a:pt x="943" y="10610"/>
                    </a:cubicBezTo>
                    <a:cubicBezTo>
                      <a:pt x="913" y="10610"/>
                      <a:pt x="883" y="10617"/>
                      <a:pt x="853" y="10632"/>
                    </a:cubicBezTo>
                    <a:cubicBezTo>
                      <a:pt x="410" y="10632"/>
                      <a:pt x="273" y="10905"/>
                      <a:pt x="0" y="11178"/>
                    </a:cubicBezTo>
                    <a:cubicBezTo>
                      <a:pt x="0" y="11348"/>
                      <a:pt x="0" y="11485"/>
                      <a:pt x="137" y="11485"/>
                    </a:cubicBezTo>
                    <a:lnTo>
                      <a:pt x="1399" y="11894"/>
                    </a:lnTo>
                    <a:cubicBezTo>
                      <a:pt x="2252" y="12338"/>
                      <a:pt x="1979" y="12338"/>
                      <a:pt x="1536" y="12474"/>
                    </a:cubicBezTo>
                    <a:cubicBezTo>
                      <a:pt x="1399" y="12611"/>
                      <a:pt x="1536" y="12747"/>
                      <a:pt x="1706" y="12884"/>
                    </a:cubicBezTo>
                    <a:cubicBezTo>
                      <a:pt x="2696" y="12884"/>
                      <a:pt x="3685" y="12611"/>
                      <a:pt x="4675" y="12338"/>
                    </a:cubicBezTo>
                    <a:cubicBezTo>
                      <a:pt x="5392" y="12031"/>
                      <a:pt x="6245" y="11485"/>
                      <a:pt x="6825" y="10905"/>
                    </a:cubicBezTo>
                    <a:cubicBezTo>
                      <a:pt x="7507" y="10188"/>
                      <a:pt x="8360" y="9335"/>
                      <a:pt x="9077" y="8482"/>
                    </a:cubicBezTo>
                    <a:cubicBezTo>
                      <a:pt x="9520" y="7936"/>
                      <a:pt x="9793" y="7083"/>
                      <a:pt x="9793" y="6366"/>
                    </a:cubicBezTo>
                    <a:cubicBezTo>
                      <a:pt x="9930" y="6230"/>
                      <a:pt x="10066" y="5923"/>
                      <a:pt x="10237" y="5650"/>
                    </a:cubicBezTo>
                    <a:cubicBezTo>
                      <a:pt x="10510" y="4797"/>
                      <a:pt x="10510" y="3943"/>
                      <a:pt x="10510" y="3090"/>
                    </a:cubicBezTo>
                    <a:cubicBezTo>
                      <a:pt x="10373" y="2101"/>
                      <a:pt x="10373" y="1111"/>
                      <a:pt x="10066" y="88"/>
                    </a:cubicBezTo>
                    <a:cubicBezTo>
                      <a:pt x="10066" y="33"/>
                      <a:pt x="10023" y="0"/>
                      <a:pt x="9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765136" y="1918671"/>
                <a:ext cx="534570" cy="493302"/>
              </a:xfrm>
              <a:custGeom>
                <a:rect b="b" l="l" r="r" t="t"/>
                <a:pathLst>
                  <a:path extrusionOk="0" h="7495" w="8122">
                    <a:moveTo>
                      <a:pt x="7405" y="5699"/>
                    </a:moveTo>
                    <a:cubicBezTo>
                      <a:pt x="7405" y="5972"/>
                      <a:pt x="7269" y="6143"/>
                      <a:pt x="7269" y="6279"/>
                    </a:cubicBezTo>
                    <a:lnTo>
                      <a:pt x="7269" y="5699"/>
                    </a:lnTo>
                    <a:close/>
                    <a:moveTo>
                      <a:pt x="4402" y="0"/>
                    </a:moveTo>
                    <a:cubicBezTo>
                      <a:pt x="4402" y="0"/>
                      <a:pt x="4266" y="0"/>
                      <a:pt x="4129" y="171"/>
                    </a:cubicBezTo>
                    <a:cubicBezTo>
                      <a:pt x="3993" y="308"/>
                      <a:pt x="3993" y="581"/>
                      <a:pt x="3856" y="854"/>
                    </a:cubicBezTo>
                    <a:cubicBezTo>
                      <a:pt x="3856" y="581"/>
                      <a:pt x="3856" y="444"/>
                      <a:pt x="3686" y="308"/>
                    </a:cubicBezTo>
                    <a:lnTo>
                      <a:pt x="3413" y="308"/>
                    </a:lnTo>
                    <a:cubicBezTo>
                      <a:pt x="3140" y="444"/>
                      <a:pt x="3003" y="854"/>
                      <a:pt x="2833" y="1297"/>
                    </a:cubicBezTo>
                    <a:cubicBezTo>
                      <a:pt x="2833" y="1297"/>
                      <a:pt x="2833" y="1161"/>
                      <a:pt x="2696" y="1161"/>
                    </a:cubicBezTo>
                    <a:cubicBezTo>
                      <a:pt x="2696" y="975"/>
                      <a:pt x="2596" y="851"/>
                      <a:pt x="2486" y="851"/>
                    </a:cubicBezTo>
                    <a:cubicBezTo>
                      <a:pt x="2415" y="851"/>
                      <a:pt x="2340" y="903"/>
                      <a:pt x="2287" y="1024"/>
                    </a:cubicBezTo>
                    <a:cubicBezTo>
                      <a:pt x="1979" y="1434"/>
                      <a:pt x="1843" y="1877"/>
                      <a:pt x="1706" y="2423"/>
                    </a:cubicBezTo>
                    <a:lnTo>
                      <a:pt x="1706" y="1707"/>
                    </a:lnTo>
                    <a:cubicBezTo>
                      <a:pt x="1706" y="1434"/>
                      <a:pt x="1843" y="1161"/>
                      <a:pt x="1570" y="1024"/>
                    </a:cubicBezTo>
                    <a:cubicBezTo>
                      <a:pt x="1502" y="939"/>
                      <a:pt x="1468" y="896"/>
                      <a:pt x="1433" y="896"/>
                    </a:cubicBezTo>
                    <a:cubicBezTo>
                      <a:pt x="1399" y="896"/>
                      <a:pt x="1365" y="939"/>
                      <a:pt x="1297" y="1024"/>
                    </a:cubicBezTo>
                    <a:cubicBezTo>
                      <a:pt x="1297" y="1161"/>
                      <a:pt x="1126" y="1297"/>
                      <a:pt x="1126" y="1434"/>
                    </a:cubicBezTo>
                    <a:cubicBezTo>
                      <a:pt x="1126" y="1297"/>
                      <a:pt x="990" y="1297"/>
                      <a:pt x="990" y="1161"/>
                    </a:cubicBezTo>
                    <a:cubicBezTo>
                      <a:pt x="853" y="1161"/>
                      <a:pt x="853" y="1161"/>
                      <a:pt x="717" y="1297"/>
                    </a:cubicBezTo>
                    <a:cubicBezTo>
                      <a:pt x="580" y="1434"/>
                      <a:pt x="580" y="1570"/>
                      <a:pt x="444" y="1707"/>
                    </a:cubicBezTo>
                    <a:lnTo>
                      <a:pt x="273" y="1877"/>
                    </a:lnTo>
                    <a:cubicBezTo>
                      <a:pt x="0" y="2560"/>
                      <a:pt x="0" y="3720"/>
                      <a:pt x="0" y="4573"/>
                    </a:cubicBezTo>
                    <a:cubicBezTo>
                      <a:pt x="0" y="4733"/>
                      <a:pt x="94" y="4799"/>
                      <a:pt x="172" y="4799"/>
                    </a:cubicBezTo>
                    <a:cubicBezTo>
                      <a:pt x="226" y="4799"/>
                      <a:pt x="273" y="4766"/>
                      <a:pt x="273" y="4709"/>
                    </a:cubicBezTo>
                    <a:cubicBezTo>
                      <a:pt x="580" y="3856"/>
                      <a:pt x="444" y="2560"/>
                      <a:pt x="853" y="1707"/>
                    </a:cubicBezTo>
                    <a:lnTo>
                      <a:pt x="853" y="2730"/>
                    </a:lnTo>
                    <a:lnTo>
                      <a:pt x="853" y="3003"/>
                    </a:lnTo>
                    <a:cubicBezTo>
                      <a:pt x="717" y="3413"/>
                      <a:pt x="717" y="3993"/>
                      <a:pt x="580" y="4436"/>
                    </a:cubicBezTo>
                    <a:cubicBezTo>
                      <a:pt x="580" y="4573"/>
                      <a:pt x="683" y="4641"/>
                      <a:pt x="785" y="4641"/>
                    </a:cubicBezTo>
                    <a:cubicBezTo>
                      <a:pt x="888" y="4641"/>
                      <a:pt x="990" y="4573"/>
                      <a:pt x="990" y="4436"/>
                    </a:cubicBezTo>
                    <a:cubicBezTo>
                      <a:pt x="1095" y="3650"/>
                      <a:pt x="1220" y="2885"/>
                      <a:pt x="1396" y="2061"/>
                    </a:cubicBezTo>
                    <a:lnTo>
                      <a:pt x="1396" y="2061"/>
                    </a:lnTo>
                    <a:cubicBezTo>
                      <a:pt x="1297" y="2709"/>
                      <a:pt x="1297" y="3385"/>
                      <a:pt x="1297" y="3993"/>
                    </a:cubicBezTo>
                    <a:cubicBezTo>
                      <a:pt x="1297" y="4061"/>
                      <a:pt x="1365" y="4095"/>
                      <a:pt x="1451" y="4095"/>
                    </a:cubicBezTo>
                    <a:cubicBezTo>
                      <a:pt x="1536" y="4095"/>
                      <a:pt x="1638" y="4061"/>
                      <a:pt x="1706" y="3993"/>
                    </a:cubicBezTo>
                    <a:cubicBezTo>
                      <a:pt x="1979" y="3413"/>
                      <a:pt x="1979" y="2730"/>
                      <a:pt x="2287" y="2150"/>
                    </a:cubicBezTo>
                    <a:cubicBezTo>
                      <a:pt x="2287" y="2016"/>
                      <a:pt x="2287" y="1882"/>
                      <a:pt x="2416" y="1715"/>
                    </a:cubicBezTo>
                    <a:lnTo>
                      <a:pt x="2416" y="1715"/>
                    </a:lnTo>
                    <a:cubicBezTo>
                      <a:pt x="2389" y="2305"/>
                      <a:pt x="2287" y="2804"/>
                      <a:pt x="2287" y="3276"/>
                    </a:cubicBezTo>
                    <a:cubicBezTo>
                      <a:pt x="2208" y="3452"/>
                      <a:pt x="2265" y="3527"/>
                      <a:pt x="2353" y="3527"/>
                    </a:cubicBezTo>
                    <a:cubicBezTo>
                      <a:pt x="2418" y="3527"/>
                      <a:pt x="2501" y="3486"/>
                      <a:pt x="2560" y="3413"/>
                    </a:cubicBezTo>
                    <a:cubicBezTo>
                      <a:pt x="3003" y="2730"/>
                      <a:pt x="3003" y="1707"/>
                      <a:pt x="3413" y="1024"/>
                    </a:cubicBezTo>
                    <a:lnTo>
                      <a:pt x="3413" y="1024"/>
                    </a:lnTo>
                    <a:cubicBezTo>
                      <a:pt x="3413" y="1161"/>
                      <a:pt x="3413" y="1297"/>
                      <a:pt x="3276" y="1434"/>
                    </a:cubicBezTo>
                    <a:cubicBezTo>
                      <a:pt x="3276" y="1707"/>
                      <a:pt x="3140" y="2150"/>
                      <a:pt x="3140" y="2560"/>
                    </a:cubicBezTo>
                    <a:cubicBezTo>
                      <a:pt x="3140" y="2744"/>
                      <a:pt x="3238" y="2818"/>
                      <a:pt x="3346" y="2818"/>
                    </a:cubicBezTo>
                    <a:cubicBezTo>
                      <a:pt x="3418" y="2818"/>
                      <a:pt x="3495" y="2785"/>
                      <a:pt x="3549" y="2730"/>
                    </a:cubicBezTo>
                    <a:cubicBezTo>
                      <a:pt x="3993" y="2287"/>
                      <a:pt x="3993" y="1434"/>
                      <a:pt x="4266" y="717"/>
                    </a:cubicBezTo>
                    <a:lnTo>
                      <a:pt x="4266" y="717"/>
                    </a:lnTo>
                    <a:cubicBezTo>
                      <a:pt x="4266" y="1434"/>
                      <a:pt x="3993" y="2730"/>
                      <a:pt x="4129" y="3003"/>
                    </a:cubicBezTo>
                    <a:cubicBezTo>
                      <a:pt x="4266" y="3003"/>
                      <a:pt x="4266" y="3140"/>
                      <a:pt x="4402" y="3140"/>
                    </a:cubicBezTo>
                    <a:cubicBezTo>
                      <a:pt x="5024" y="3140"/>
                      <a:pt x="5003" y="2059"/>
                      <a:pt x="5255" y="1417"/>
                    </a:cubicBezTo>
                    <a:lnTo>
                      <a:pt x="5255" y="1417"/>
                    </a:lnTo>
                    <a:lnTo>
                      <a:pt x="5255" y="2730"/>
                    </a:lnTo>
                    <a:cubicBezTo>
                      <a:pt x="5255" y="3140"/>
                      <a:pt x="4982" y="4129"/>
                      <a:pt x="5392" y="4266"/>
                    </a:cubicBezTo>
                    <a:cubicBezTo>
                      <a:pt x="5392" y="4351"/>
                      <a:pt x="5434" y="4394"/>
                      <a:pt x="5494" y="4394"/>
                    </a:cubicBezTo>
                    <a:cubicBezTo>
                      <a:pt x="5554" y="4394"/>
                      <a:pt x="5631" y="4351"/>
                      <a:pt x="5699" y="4266"/>
                    </a:cubicBezTo>
                    <a:cubicBezTo>
                      <a:pt x="5835" y="4129"/>
                      <a:pt x="5835" y="3993"/>
                      <a:pt x="5972" y="3856"/>
                    </a:cubicBezTo>
                    <a:cubicBezTo>
                      <a:pt x="5972" y="3583"/>
                      <a:pt x="6108" y="3413"/>
                      <a:pt x="6245" y="3276"/>
                    </a:cubicBezTo>
                    <a:cubicBezTo>
                      <a:pt x="6355" y="3012"/>
                      <a:pt x="6394" y="2861"/>
                      <a:pt x="6408" y="2861"/>
                    </a:cubicBezTo>
                    <a:cubicBezTo>
                      <a:pt x="6415" y="2861"/>
                      <a:pt x="6415" y="2907"/>
                      <a:pt x="6415" y="3003"/>
                    </a:cubicBezTo>
                    <a:cubicBezTo>
                      <a:pt x="6552" y="3413"/>
                      <a:pt x="6552" y="4129"/>
                      <a:pt x="6415" y="4709"/>
                    </a:cubicBezTo>
                    <a:cubicBezTo>
                      <a:pt x="6245" y="5290"/>
                      <a:pt x="6108" y="5836"/>
                      <a:pt x="6108" y="6416"/>
                    </a:cubicBezTo>
                    <a:cubicBezTo>
                      <a:pt x="6108" y="6552"/>
                      <a:pt x="6219" y="6620"/>
                      <a:pt x="6330" y="6620"/>
                    </a:cubicBezTo>
                    <a:cubicBezTo>
                      <a:pt x="6441" y="6620"/>
                      <a:pt x="6552" y="6552"/>
                      <a:pt x="6552" y="6416"/>
                    </a:cubicBezTo>
                    <a:cubicBezTo>
                      <a:pt x="6585" y="6382"/>
                      <a:pt x="6610" y="6349"/>
                      <a:pt x="6629" y="6316"/>
                    </a:cubicBezTo>
                    <a:lnTo>
                      <a:pt x="6629" y="6316"/>
                    </a:lnTo>
                    <a:cubicBezTo>
                      <a:pt x="6602" y="6681"/>
                      <a:pt x="6655" y="7062"/>
                      <a:pt x="6552" y="7269"/>
                    </a:cubicBezTo>
                    <a:cubicBezTo>
                      <a:pt x="6552" y="7429"/>
                      <a:pt x="6692" y="7495"/>
                      <a:pt x="6809" y="7495"/>
                    </a:cubicBezTo>
                    <a:cubicBezTo>
                      <a:pt x="6891" y="7495"/>
                      <a:pt x="6961" y="7462"/>
                      <a:pt x="6961" y="7405"/>
                    </a:cubicBezTo>
                    <a:cubicBezTo>
                      <a:pt x="7098" y="7132"/>
                      <a:pt x="7098" y="6689"/>
                      <a:pt x="7269" y="6416"/>
                    </a:cubicBezTo>
                    <a:cubicBezTo>
                      <a:pt x="7269" y="6494"/>
                      <a:pt x="7360" y="6573"/>
                      <a:pt x="7436" y="6573"/>
                    </a:cubicBezTo>
                    <a:cubicBezTo>
                      <a:pt x="7493" y="6573"/>
                      <a:pt x="7542" y="6531"/>
                      <a:pt x="7542" y="6416"/>
                    </a:cubicBezTo>
                    <a:cubicBezTo>
                      <a:pt x="7815" y="5972"/>
                      <a:pt x="8122" y="5119"/>
                      <a:pt x="7542" y="4709"/>
                    </a:cubicBezTo>
                    <a:lnTo>
                      <a:pt x="7405" y="4709"/>
                    </a:lnTo>
                    <a:cubicBezTo>
                      <a:pt x="7269" y="4709"/>
                      <a:pt x="7269" y="4709"/>
                      <a:pt x="7269" y="4846"/>
                    </a:cubicBezTo>
                    <a:cubicBezTo>
                      <a:pt x="7098" y="4709"/>
                      <a:pt x="7098" y="4573"/>
                      <a:pt x="6961" y="4436"/>
                    </a:cubicBezTo>
                    <a:cubicBezTo>
                      <a:pt x="6961" y="4266"/>
                      <a:pt x="6961" y="4266"/>
                      <a:pt x="6825" y="4266"/>
                    </a:cubicBezTo>
                    <a:cubicBezTo>
                      <a:pt x="6961" y="4129"/>
                      <a:pt x="6961" y="3993"/>
                      <a:pt x="6961" y="3856"/>
                    </a:cubicBezTo>
                    <a:cubicBezTo>
                      <a:pt x="6961" y="3276"/>
                      <a:pt x="6961" y="2730"/>
                      <a:pt x="6552" y="2423"/>
                    </a:cubicBezTo>
                    <a:lnTo>
                      <a:pt x="6245" y="2423"/>
                    </a:lnTo>
                    <a:cubicBezTo>
                      <a:pt x="5972" y="2730"/>
                      <a:pt x="5835" y="3003"/>
                      <a:pt x="5699" y="3276"/>
                    </a:cubicBezTo>
                    <a:lnTo>
                      <a:pt x="5699" y="3413"/>
                    </a:lnTo>
                    <a:lnTo>
                      <a:pt x="5562" y="3413"/>
                    </a:lnTo>
                    <a:cubicBezTo>
                      <a:pt x="5562" y="3140"/>
                      <a:pt x="5562" y="3003"/>
                      <a:pt x="5699" y="2730"/>
                    </a:cubicBezTo>
                    <a:lnTo>
                      <a:pt x="5699" y="1297"/>
                    </a:lnTo>
                    <a:cubicBezTo>
                      <a:pt x="5699" y="1024"/>
                      <a:pt x="5835" y="717"/>
                      <a:pt x="5699" y="444"/>
                    </a:cubicBezTo>
                    <a:cubicBezTo>
                      <a:pt x="5699" y="444"/>
                      <a:pt x="5638" y="383"/>
                      <a:pt x="5547" y="383"/>
                    </a:cubicBezTo>
                    <a:cubicBezTo>
                      <a:pt x="5502" y="383"/>
                      <a:pt x="5449" y="399"/>
                      <a:pt x="5392" y="444"/>
                    </a:cubicBezTo>
                    <a:cubicBezTo>
                      <a:pt x="5119" y="581"/>
                      <a:pt x="5119" y="854"/>
                      <a:pt x="4982" y="1161"/>
                    </a:cubicBezTo>
                    <a:cubicBezTo>
                      <a:pt x="4846" y="1297"/>
                      <a:pt x="4709" y="1570"/>
                      <a:pt x="4709" y="1877"/>
                    </a:cubicBezTo>
                    <a:cubicBezTo>
                      <a:pt x="4615" y="1953"/>
                      <a:pt x="4573" y="2028"/>
                      <a:pt x="4554" y="2103"/>
                    </a:cubicBezTo>
                    <a:lnTo>
                      <a:pt x="4554" y="2103"/>
                    </a:lnTo>
                    <a:cubicBezTo>
                      <a:pt x="4627" y="1533"/>
                      <a:pt x="4916" y="272"/>
                      <a:pt x="4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783104" y="2112572"/>
                <a:ext cx="138941" cy="302497"/>
              </a:xfrm>
              <a:custGeom>
                <a:rect b="b" l="l" r="r" t="t"/>
                <a:pathLst>
                  <a:path extrusionOk="0" h="4596" w="2111">
                    <a:moveTo>
                      <a:pt x="1990" y="1"/>
                    </a:moveTo>
                    <a:cubicBezTo>
                      <a:pt x="1957" y="1"/>
                      <a:pt x="1917" y="17"/>
                      <a:pt x="1877" y="57"/>
                    </a:cubicBezTo>
                    <a:cubicBezTo>
                      <a:pt x="1706" y="330"/>
                      <a:pt x="1570" y="467"/>
                      <a:pt x="1433" y="637"/>
                    </a:cubicBezTo>
                    <a:cubicBezTo>
                      <a:pt x="1297" y="637"/>
                      <a:pt x="1297" y="774"/>
                      <a:pt x="1297" y="774"/>
                    </a:cubicBezTo>
                    <a:cubicBezTo>
                      <a:pt x="1160" y="774"/>
                      <a:pt x="1024" y="774"/>
                      <a:pt x="1024" y="910"/>
                    </a:cubicBezTo>
                    <a:lnTo>
                      <a:pt x="1024" y="1320"/>
                    </a:lnTo>
                    <a:cubicBezTo>
                      <a:pt x="1024" y="1183"/>
                      <a:pt x="853" y="1047"/>
                      <a:pt x="717" y="910"/>
                    </a:cubicBezTo>
                    <a:cubicBezTo>
                      <a:pt x="580" y="910"/>
                      <a:pt x="444" y="910"/>
                      <a:pt x="444" y="1047"/>
                    </a:cubicBezTo>
                    <a:cubicBezTo>
                      <a:pt x="444" y="1490"/>
                      <a:pt x="580" y="1900"/>
                      <a:pt x="717" y="2344"/>
                    </a:cubicBezTo>
                    <a:cubicBezTo>
                      <a:pt x="853" y="2753"/>
                      <a:pt x="1160" y="3470"/>
                      <a:pt x="1160" y="4050"/>
                    </a:cubicBezTo>
                    <a:cubicBezTo>
                      <a:pt x="1024" y="3743"/>
                      <a:pt x="853" y="3333"/>
                      <a:pt x="853" y="3197"/>
                    </a:cubicBezTo>
                    <a:cubicBezTo>
                      <a:pt x="717" y="2890"/>
                      <a:pt x="580" y="2617"/>
                      <a:pt x="444" y="2344"/>
                    </a:cubicBezTo>
                    <a:cubicBezTo>
                      <a:pt x="444" y="2173"/>
                      <a:pt x="307" y="2036"/>
                      <a:pt x="307" y="1900"/>
                    </a:cubicBezTo>
                    <a:cubicBezTo>
                      <a:pt x="267" y="1860"/>
                      <a:pt x="225" y="1843"/>
                      <a:pt x="184" y="1843"/>
                    </a:cubicBezTo>
                    <a:cubicBezTo>
                      <a:pt x="86" y="1843"/>
                      <a:pt x="0" y="1940"/>
                      <a:pt x="0" y="2036"/>
                    </a:cubicBezTo>
                    <a:cubicBezTo>
                      <a:pt x="171" y="2617"/>
                      <a:pt x="444" y="3197"/>
                      <a:pt x="717" y="3606"/>
                    </a:cubicBezTo>
                    <a:cubicBezTo>
                      <a:pt x="853" y="3879"/>
                      <a:pt x="853" y="4459"/>
                      <a:pt x="1297" y="4596"/>
                    </a:cubicBezTo>
                    <a:cubicBezTo>
                      <a:pt x="1297" y="4596"/>
                      <a:pt x="1433" y="4596"/>
                      <a:pt x="1433" y="4459"/>
                    </a:cubicBezTo>
                    <a:cubicBezTo>
                      <a:pt x="1570" y="4050"/>
                      <a:pt x="1297" y="3470"/>
                      <a:pt x="1297" y="3026"/>
                    </a:cubicBezTo>
                    <a:cubicBezTo>
                      <a:pt x="1160" y="2617"/>
                      <a:pt x="853" y="2173"/>
                      <a:pt x="853" y="1627"/>
                    </a:cubicBezTo>
                    <a:lnTo>
                      <a:pt x="853" y="1627"/>
                    </a:lnTo>
                    <a:cubicBezTo>
                      <a:pt x="1024" y="2173"/>
                      <a:pt x="1160" y="2753"/>
                      <a:pt x="1433" y="3197"/>
                    </a:cubicBezTo>
                    <a:cubicBezTo>
                      <a:pt x="1433" y="3265"/>
                      <a:pt x="1502" y="3299"/>
                      <a:pt x="1570" y="3299"/>
                    </a:cubicBezTo>
                    <a:cubicBezTo>
                      <a:pt x="1638" y="3299"/>
                      <a:pt x="1706" y="3265"/>
                      <a:pt x="1706" y="3197"/>
                    </a:cubicBezTo>
                    <a:cubicBezTo>
                      <a:pt x="1706" y="2617"/>
                      <a:pt x="1433" y="1900"/>
                      <a:pt x="1433" y="1320"/>
                    </a:cubicBezTo>
                    <a:cubicBezTo>
                      <a:pt x="1570" y="1183"/>
                      <a:pt x="1706" y="774"/>
                      <a:pt x="1706" y="774"/>
                    </a:cubicBezTo>
                    <a:cubicBezTo>
                      <a:pt x="1877" y="637"/>
                      <a:pt x="2014" y="467"/>
                      <a:pt x="2014" y="194"/>
                    </a:cubicBezTo>
                    <a:cubicBezTo>
                      <a:pt x="2110" y="97"/>
                      <a:pt x="2070" y="1"/>
                      <a:pt x="1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859453" y="1970865"/>
                <a:ext cx="289794" cy="417283"/>
              </a:xfrm>
              <a:custGeom>
                <a:rect b="b" l="l" r="r" t="t"/>
                <a:pathLst>
                  <a:path extrusionOk="0" h="6340" w="4403">
                    <a:moveTo>
                      <a:pt x="3822" y="1"/>
                    </a:moveTo>
                    <a:cubicBezTo>
                      <a:pt x="3754" y="1"/>
                      <a:pt x="3686" y="78"/>
                      <a:pt x="3686" y="231"/>
                    </a:cubicBezTo>
                    <a:lnTo>
                      <a:pt x="3686" y="1494"/>
                    </a:lnTo>
                    <a:cubicBezTo>
                      <a:pt x="3549" y="1494"/>
                      <a:pt x="3413" y="1221"/>
                      <a:pt x="3276" y="914"/>
                    </a:cubicBezTo>
                    <a:cubicBezTo>
                      <a:pt x="3106" y="641"/>
                      <a:pt x="2969" y="368"/>
                      <a:pt x="2560" y="231"/>
                    </a:cubicBezTo>
                    <a:cubicBezTo>
                      <a:pt x="2560" y="231"/>
                      <a:pt x="2423" y="231"/>
                      <a:pt x="2423" y="368"/>
                    </a:cubicBezTo>
                    <a:cubicBezTo>
                      <a:pt x="2253" y="504"/>
                      <a:pt x="2253" y="777"/>
                      <a:pt x="2253" y="1084"/>
                    </a:cubicBezTo>
                    <a:lnTo>
                      <a:pt x="2116" y="1221"/>
                    </a:lnTo>
                    <a:lnTo>
                      <a:pt x="2116" y="1937"/>
                    </a:lnTo>
                    <a:cubicBezTo>
                      <a:pt x="2019" y="1815"/>
                      <a:pt x="1921" y="1711"/>
                      <a:pt x="1824" y="1711"/>
                    </a:cubicBezTo>
                    <a:cubicBezTo>
                      <a:pt x="1785" y="1711"/>
                      <a:pt x="1746" y="1728"/>
                      <a:pt x="1707" y="1767"/>
                    </a:cubicBezTo>
                    <a:cubicBezTo>
                      <a:pt x="1638" y="1630"/>
                      <a:pt x="1528" y="1596"/>
                      <a:pt x="1382" y="1596"/>
                    </a:cubicBezTo>
                    <a:cubicBezTo>
                      <a:pt x="1237" y="1596"/>
                      <a:pt x="1058" y="1630"/>
                      <a:pt x="854" y="1630"/>
                    </a:cubicBezTo>
                    <a:cubicBezTo>
                      <a:pt x="717" y="1767"/>
                      <a:pt x="717" y="2074"/>
                      <a:pt x="990" y="2074"/>
                    </a:cubicBezTo>
                    <a:cubicBezTo>
                      <a:pt x="1047" y="2017"/>
                      <a:pt x="1127" y="1984"/>
                      <a:pt x="1213" y="1984"/>
                    </a:cubicBezTo>
                    <a:cubicBezTo>
                      <a:pt x="1335" y="1984"/>
                      <a:pt x="1470" y="2050"/>
                      <a:pt x="1570" y="2210"/>
                    </a:cubicBezTo>
                    <a:cubicBezTo>
                      <a:pt x="1570" y="2326"/>
                      <a:pt x="1619" y="2368"/>
                      <a:pt x="1675" y="2368"/>
                    </a:cubicBezTo>
                    <a:cubicBezTo>
                      <a:pt x="1752" y="2368"/>
                      <a:pt x="1843" y="2289"/>
                      <a:pt x="1843" y="2210"/>
                    </a:cubicBezTo>
                    <a:cubicBezTo>
                      <a:pt x="1843" y="2183"/>
                      <a:pt x="1860" y="2172"/>
                      <a:pt x="1887" y="2172"/>
                    </a:cubicBezTo>
                    <a:cubicBezTo>
                      <a:pt x="1997" y="2172"/>
                      <a:pt x="2287" y="2347"/>
                      <a:pt x="2423" y="2347"/>
                    </a:cubicBezTo>
                    <a:cubicBezTo>
                      <a:pt x="2463" y="2387"/>
                      <a:pt x="2491" y="2403"/>
                      <a:pt x="2511" y="2403"/>
                    </a:cubicBezTo>
                    <a:cubicBezTo>
                      <a:pt x="2560" y="2403"/>
                      <a:pt x="2560" y="2307"/>
                      <a:pt x="2560" y="2210"/>
                    </a:cubicBezTo>
                    <a:lnTo>
                      <a:pt x="2560" y="2074"/>
                    </a:lnTo>
                    <a:cubicBezTo>
                      <a:pt x="2600" y="2114"/>
                      <a:pt x="2651" y="2130"/>
                      <a:pt x="2701" y="2130"/>
                    </a:cubicBezTo>
                    <a:cubicBezTo>
                      <a:pt x="2821" y="2130"/>
                      <a:pt x="2929" y="2034"/>
                      <a:pt x="2833" y="1937"/>
                    </a:cubicBezTo>
                    <a:cubicBezTo>
                      <a:pt x="2833" y="1704"/>
                      <a:pt x="2498" y="742"/>
                      <a:pt x="2651" y="742"/>
                    </a:cubicBezTo>
                    <a:cubicBezTo>
                      <a:pt x="2700" y="742"/>
                      <a:pt x="2797" y="838"/>
                      <a:pt x="2969" y="1084"/>
                    </a:cubicBezTo>
                    <a:cubicBezTo>
                      <a:pt x="3106" y="1357"/>
                      <a:pt x="3413" y="1767"/>
                      <a:pt x="3686" y="1937"/>
                    </a:cubicBezTo>
                    <a:lnTo>
                      <a:pt x="3686" y="2210"/>
                    </a:lnTo>
                    <a:cubicBezTo>
                      <a:pt x="3549" y="2074"/>
                      <a:pt x="3413" y="2074"/>
                      <a:pt x="3276" y="2074"/>
                    </a:cubicBezTo>
                    <a:cubicBezTo>
                      <a:pt x="3243" y="2059"/>
                      <a:pt x="3210" y="2052"/>
                      <a:pt x="3179" y="2052"/>
                    </a:cubicBezTo>
                    <a:cubicBezTo>
                      <a:pt x="2918" y="2052"/>
                      <a:pt x="2740" y="2516"/>
                      <a:pt x="3106" y="2790"/>
                    </a:cubicBezTo>
                    <a:lnTo>
                      <a:pt x="3276" y="2790"/>
                    </a:lnTo>
                    <a:cubicBezTo>
                      <a:pt x="3413" y="2927"/>
                      <a:pt x="3413" y="3063"/>
                      <a:pt x="3549" y="3200"/>
                    </a:cubicBezTo>
                    <a:cubicBezTo>
                      <a:pt x="3549" y="3336"/>
                      <a:pt x="3686" y="3336"/>
                      <a:pt x="3686" y="3336"/>
                    </a:cubicBezTo>
                    <a:cubicBezTo>
                      <a:pt x="3686" y="3643"/>
                      <a:pt x="3686" y="3916"/>
                      <a:pt x="3822" y="4053"/>
                    </a:cubicBezTo>
                    <a:cubicBezTo>
                      <a:pt x="3777" y="4007"/>
                      <a:pt x="3731" y="3992"/>
                      <a:pt x="3691" y="3992"/>
                    </a:cubicBezTo>
                    <a:cubicBezTo>
                      <a:pt x="3610" y="3992"/>
                      <a:pt x="3549" y="4053"/>
                      <a:pt x="3549" y="4053"/>
                    </a:cubicBezTo>
                    <a:cubicBezTo>
                      <a:pt x="3413" y="4189"/>
                      <a:pt x="3413" y="4497"/>
                      <a:pt x="3413" y="4633"/>
                    </a:cubicBezTo>
                    <a:cubicBezTo>
                      <a:pt x="3413" y="4497"/>
                      <a:pt x="3413" y="4497"/>
                      <a:pt x="3276" y="4497"/>
                    </a:cubicBezTo>
                    <a:cubicBezTo>
                      <a:pt x="3219" y="4440"/>
                      <a:pt x="3182" y="4421"/>
                      <a:pt x="3151" y="4421"/>
                    </a:cubicBezTo>
                    <a:cubicBezTo>
                      <a:pt x="3091" y="4421"/>
                      <a:pt x="3060" y="4497"/>
                      <a:pt x="2969" y="4497"/>
                    </a:cubicBezTo>
                    <a:cubicBezTo>
                      <a:pt x="2833" y="4770"/>
                      <a:pt x="2833" y="4906"/>
                      <a:pt x="2833" y="5179"/>
                    </a:cubicBezTo>
                    <a:cubicBezTo>
                      <a:pt x="2833" y="5043"/>
                      <a:pt x="2833" y="4906"/>
                      <a:pt x="2696" y="4906"/>
                    </a:cubicBezTo>
                    <a:cubicBezTo>
                      <a:pt x="2423" y="4906"/>
                      <a:pt x="2253" y="5179"/>
                      <a:pt x="2253" y="5486"/>
                    </a:cubicBezTo>
                    <a:cubicBezTo>
                      <a:pt x="2253" y="5350"/>
                      <a:pt x="2116" y="5350"/>
                      <a:pt x="2116" y="5350"/>
                    </a:cubicBezTo>
                    <a:cubicBezTo>
                      <a:pt x="2075" y="5299"/>
                      <a:pt x="2034" y="5278"/>
                      <a:pt x="1997" y="5278"/>
                    </a:cubicBezTo>
                    <a:cubicBezTo>
                      <a:pt x="1910" y="5278"/>
                      <a:pt x="1843" y="5390"/>
                      <a:pt x="1843" y="5486"/>
                    </a:cubicBezTo>
                    <a:cubicBezTo>
                      <a:pt x="1843" y="5623"/>
                      <a:pt x="1980" y="5896"/>
                      <a:pt x="1980" y="5896"/>
                    </a:cubicBezTo>
                    <a:lnTo>
                      <a:pt x="1843" y="5759"/>
                    </a:lnTo>
                    <a:cubicBezTo>
                      <a:pt x="1707" y="5486"/>
                      <a:pt x="1570" y="5179"/>
                      <a:pt x="1400" y="5043"/>
                    </a:cubicBezTo>
                    <a:cubicBezTo>
                      <a:pt x="1331" y="4974"/>
                      <a:pt x="1297" y="4940"/>
                      <a:pt x="1263" y="4940"/>
                    </a:cubicBezTo>
                    <a:cubicBezTo>
                      <a:pt x="1229" y="4940"/>
                      <a:pt x="1195" y="4974"/>
                      <a:pt x="1127" y="5043"/>
                    </a:cubicBezTo>
                    <a:cubicBezTo>
                      <a:pt x="990" y="4906"/>
                      <a:pt x="854" y="4633"/>
                      <a:pt x="717" y="4497"/>
                    </a:cubicBezTo>
                    <a:lnTo>
                      <a:pt x="546" y="4497"/>
                    </a:lnTo>
                    <a:cubicBezTo>
                      <a:pt x="410" y="4633"/>
                      <a:pt x="410" y="4770"/>
                      <a:pt x="410" y="4906"/>
                    </a:cubicBezTo>
                    <a:cubicBezTo>
                      <a:pt x="273" y="4770"/>
                      <a:pt x="273" y="4633"/>
                      <a:pt x="273" y="4497"/>
                    </a:cubicBezTo>
                    <a:cubicBezTo>
                      <a:pt x="233" y="4445"/>
                      <a:pt x="192" y="4425"/>
                      <a:pt x="155" y="4425"/>
                    </a:cubicBezTo>
                    <a:cubicBezTo>
                      <a:pt x="68" y="4425"/>
                      <a:pt x="0" y="4537"/>
                      <a:pt x="0" y="4633"/>
                    </a:cubicBezTo>
                    <a:cubicBezTo>
                      <a:pt x="0" y="4770"/>
                      <a:pt x="0" y="4906"/>
                      <a:pt x="137" y="5043"/>
                    </a:cubicBezTo>
                    <a:lnTo>
                      <a:pt x="137" y="5179"/>
                    </a:lnTo>
                    <a:cubicBezTo>
                      <a:pt x="273" y="5350"/>
                      <a:pt x="273" y="5623"/>
                      <a:pt x="546" y="5759"/>
                    </a:cubicBezTo>
                    <a:lnTo>
                      <a:pt x="717" y="5623"/>
                    </a:lnTo>
                    <a:lnTo>
                      <a:pt x="717" y="5043"/>
                    </a:lnTo>
                    <a:cubicBezTo>
                      <a:pt x="854" y="5350"/>
                      <a:pt x="854" y="5759"/>
                      <a:pt x="990" y="6032"/>
                    </a:cubicBezTo>
                    <a:cubicBezTo>
                      <a:pt x="990" y="6203"/>
                      <a:pt x="1127" y="6203"/>
                      <a:pt x="1263" y="6203"/>
                    </a:cubicBezTo>
                    <a:cubicBezTo>
                      <a:pt x="1400" y="6032"/>
                      <a:pt x="1400" y="5759"/>
                      <a:pt x="1400" y="5623"/>
                    </a:cubicBezTo>
                    <a:cubicBezTo>
                      <a:pt x="1400" y="5759"/>
                      <a:pt x="1400" y="5759"/>
                      <a:pt x="1570" y="5896"/>
                    </a:cubicBezTo>
                    <a:cubicBezTo>
                      <a:pt x="1570" y="6032"/>
                      <a:pt x="1707" y="6203"/>
                      <a:pt x="1843" y="6339"/>
                    </a:cubicBezTo>
                    <a:lnTo>
                      <a:pt x="1980" y="6339"/>
                    </a:lnTo>
                    <a:cubicBezTo>
                      <a:pt x="2116" y="6203"/>
                      <a:pt x="2116" y="6032"/>
                      <a:pt x="2116" y="5896"/>
                    </a:cubicBezTo>
                    <a:cubicBezTo>
                      <a:pt x="2253" y="5896"/>
                      <a:pt x="2253" y="6032"/>
                      <a:pt x="2253" y="6032"/>
                    </a:cubicBezTo>
                    <a:cubicBezTo>
                      <a:pt x="2423" y="6032"/>
                      <a:pt x="2560" y="6032"/>
                      <a:pt x="2560" y="5896"/>
                    </a:cubicBezTo>
                    <a:cubicBezTo>
                      <a:pt x="2671" y="5673"/>
                      <a:pt x="2601" y="5450"/>
                      <a:pt x="2794" y="5450"/>
                    </a:cubicBezTo>
                    <a:cubicBezTo>
                      <a:pt x="2837" y="5450"/>
                      <a:pt x="2894" y="5461"/>
                      <a:pt x="2969" y="5486"/>
                    </a:cubicBezTo>
                    <a:cubicBezTo>
                      <a:pt x="2969" y="5486"/>
                      <a:pt x="3106" y="5486"/>
                      <a:pt x="3106" y="5350"/>
                    </a:cubicBezTo>
                    <a:lnTo>
                      <a:pt x="3106" y="5179"/>
                    </a:lnTo>
                    <a:cubicBezTo>
                      <a:pt x="3183" y="4932"/>
                      <a:pt x="3225" y="4852"/>
                      <a:pt x="3261" y="4852"/>
                    </a:cubicBezTo>
                    <a:cubicBezTo>
                      <a:pt x="3304" y="4852"/>
                      <a:pt x="3338" y="4968"/>
                      <a:pt x="3413" y="5043"/>
                    </a:cubicBezTo>
                    <a:lnTo>
                      <a:pt x="3686" y="5043"/>
                    </a:lnTo>
                    <a:lnTo>
                      <a:pt x="3686" y="4633"/>
                    </a:lnTo>
                    <a:cubicBezTo>
                      <a:pt x="3822" y="4326"/>
                      <a:pt x="3549" y="4326"/>
                      <a:pt x="3822" y="4326"/>
                    </a:cubicBezTo>
                    <a:cubicBezTo>
                      <a:pt x="3868" y="4383"/>
                      <a:pt x="3898" y="4402"/>
                      <a:pt x="3918" y="4402"/>
                    </a:cubicBezTo>
                    <a:cubicBezTo>
                      <a:pt x="3959" y="4402"/>
                      <a:pt x="3959" y="4326"/>
                      <a:pt x="3959" y="4326"/>
                    </a:cubicBezTo>
                    <a:cubicBezTo>
                      <a:pt x="4129" y="4053"/>
                      <a:pt x="3959" y="3780"/>
                      <a:pt x="3959" y="3473"/>
                    </a:cubicBezTo>
                    <a:lnTo>
                      <a:pt x="4129" y="3473"/>
                    </a:lnTo>
                    <a:cubicBezTo>
                      <a:pt x="4129" y="3558"/>
                      <a:pt x="4198" y="3601"/>
                      <a:pt x="4266" y="3601"/>
                    </a:cubicBezTo>
                    <a:cubicBezTo>
                      <a:pt x="4334" y="3601"/>
                      <a:pt x="4402" y="3558"/>
                      <a:pt x="4402" y="3473"/>
                    </a:cubicBezTo>
                    <a:cubicBezTo>
                      <a:pt x="4402" y="3200"/>
                      <a:pt x="4266" y="2927"/>
                      <a:pt x="4129" y="2790"/>
                    </a:cubicBezTo>
                    <a:cubicBezTo>
                      <a:pt x="4266" y="2347"/>
                      <a:pt x="4129" y="1767"/>
                      <a:pt x="4129" y="1221"/>
                    </a:cubicBezTo>
                    <a:cubicBezTo>
                      <a:pt x="4129" y="777"/>
                      <a:pt x="3959" y="368"/>
                      <a:pt x="3959" y="231"/>
                    </a:cubicBezTo>
                    <a:cubicBezTo>
                      <a:pt x="3959" y="78"/>
                      <a:pt x="3891" y="1"/>
                      <a:pt x="3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"/>
              <p:cNvSpPr/>
              <p:nvPr/>
            </p:nvSpPr>
            <p:spPr>
              <a:xfrm>
                <a:off x="717944" y="1860291"/>
                <a:ext cx="616578" cy="631124"/>
              </a:xfrm>
              <a:custGeom>
                <a:rect b="b" l="l" r="r" t="t"/>
                <a:pathLst>
                  <a:path extrusionOk="0" h="9589" w="9368">
                    <a:moveTo>
                      <a:pt x="6689" y="6313"/>
                    </a:moveTo>
                    <a:cubicBezTo>
                      <a:pt x="6689" y="6723"/>
                      <a:pt x="6825" y="7166"/>
                      <a:pt x="6962" y="7439"/>
                    </a:cubicBezTo>
                    <a:cubicBezTo>
                      <a:pt x="6962" y="7576"/>
                      <a:pt x="7132" y="7576"/>
                      <a:pt x="7132" y="7576"/>
                    </a:cubicBezTo>
                    <a:cubicBezTo>
                      <a:pt x="7269" y="8019"/>
                      <a:pt x="7132" y="8292"/>
                      <a:pt x="6689" y="8292"/>
                    </a:cubicBezTo>
                    <a:lnTo>
                      <a:pt x="6689" y="8019"/>
                    </a:lnTo>
                    <a:lnTo>
                      <a:pt x="6689" y="6723"/>
                    </a:lnTo>
                    <a:lnTo>
                      <a:pt x="6689" y="6313"/>
                    </a:lnTo>
                    <a:close/>
                    <a:moveTo>
                      <a:pt x="4685" y="503"/>
                    </a:moveTo>
                    <a:cubicBezTo>
                      <a:pt x="4739" y="503"/>
                      <a:pt x="4793" y="535"/>
                      <a:pt x="4846" y="614"/>
                    </a:cubicBezTo>
                    <a:cubicBezTo>
                      <a:pt x="4983" y="887"/>
                      <a:pt x="4983" y="1195"/>
                      <a:pt x="5119" y="1331"/>
                    </a:cubicBezTo>
                    <a:cubicBezTo>
                      <a:pt x="5199" y="1491"/>
                      <a:pt x="5338" y="1557"/>
                      <a:pt x="5466" y="1557"/>
                    </a:cubicBezTo>
                    <a:cubicBezTo>
                      <a:pt x="5557" y="1557"/>
                      <a:pt x="5643" y="1524"/>
                      <a:pt x="5699" y="1468"/>
                    </a:cubicBezTo>
                    <a:cubicBezTo>
                      <a:pt x="6076" y="1290"/>
                      <a:pt x="6136" y="926"/>
                      <a:pt x="6216" y="926"/>
                    </a:cubicBezTo>
                    <a:cubicBezTo>
                      <a:pt x="6259" y="926"/>
                      <a:pt x="6308" y="1032"/>
                      <a:pt x="6416" y="1331"/>
                    </a:cubicBezTo>
                    <a:cubicBezTo>
                      <a:pt x="6552" y="1911"/>
                      <a:pt x="6416" y="2457"/>
                      <a:pt x="6689" y="2764"/>
                    </a:cubicBezTo>
                    <a:cubicBezTo>
                      <a:pt x="6757" y="2832"/>
                      <a:pt x="6825" y="2867"/>
                      <a:pt x="6877" y="2867"/>
                    </a:cubicBezTo>
                    <a:cubicBezTo>
                      <a:pt x="6928" y="2867"/>
                      <a:pt x="6962" y="2832"/>
                      <a:pt x="6962" y="2764"/>
                    </a:cubicBezTo>
                    <a:lnTo>
                      <a:pt x="7269" y="2457"/>
                    </a:lnTo>
                    <a:cubicBezTo>
                      <a:pt x="7269" y="2321"/>
                      <a:pt x="7405" y="2321"/>
                      <a:pt x="7405" y="2321"/>
                    </a:cubicBezTo>
                    <a:cubicBezTo>
                      <a:pt x="7405" y="2901"/>
                      <a:pt x="7542" y="3617"/>
                      <a:pt x="7678" y="4300"/>
                    </a:cubicBezTo>
                    <a:cubicBezTo>
                      <a:pt x="7678" y="4397"/>
                      <a:pt x="7821" y="4482"/>
                      <a:pt x="7945" y="4482"/>
                    </a:cubicBezTo>
                    <a:cubicBezTo>
                      <a:pt x="8039" y="4482"/>
                      <a:pt x="8122" y="4433"/>
                      <a:pt x="8122" y="4300"/>
                    </a:cubicBezTo>
                    <a:lnTo>
                      <a:pt x="8122" y="4607"/>
                    </a:lnTo>
                    <a:cubicBezTo>
                      <a:pt x="8122" y="4880"/>
                      <a:pt x="8122" y="5323"/>
                      <a:pt x="8259" y="5596"/>
                    </a:cubicBezTo>
                    <a:cubicBezTo>
                      <a:pt x="8259" y="5733"/>
                      <a:pt x="8395" y="5733"/>
                      <a:pt x="8532" y="5733"/>
                    </a:cubicBezTo>
                    <a:cubicBezTo>
                      <a:pt x="8407" y="5983"/>
                      <a:pt x="8168" y="6603"/>
                      <a:pt x="7893" y="6603"/>
                    </a:cubicBezTo>
                    <a:cubicBezTo>
                      <a:pt x="7867" y="6603"/>
                      <a:pt x="7841" y="6598"/>
                      <a:pt x="7815" y="6586"/>
                    </a:cubicBezTo>
                    <a:cubicBezTo>
                      <a:pt x="7678" y="6586"/>
                      <a:pt x="7542" y="6586"/>
                      <a:pt x="7542" y="6723"/>
                    </a:cubicBezTo>
                    <a:lnTo>
                      <a:pt x="7542" y="6450"/>
                    </a:lnTo>
                    <a:cubicBezTo>
                      <a:pt x="7678" y="6450"/>
                      <a:pt x="7678" y="6313"/>
                      <a:pt x="7678" y="6177"/>
                    </a:cubicBezTo>
                    <a:cubicBezTo>
                      <a:pt x="7405" y="5460"/>
                      <a:pt x="7405" y="4743"/>
                      <a:pt x="7132" y="4027"/>
                    </a:cubicBezTo>
                    <a:lnTo>
                      <a:pt x="6825" y="4027"/>
                    </a:lnTo>
                    <a:lnTo>
                      <a:pt x="6825" y="3890"/>
                    </a:lnTo>
                    <a:cubicBezTo>
                      <a:pt x="6747" y="3812"/>
                      <a:pt x="6622" y="3733"/>
                      <a:pt x="6531" y="3733"/>
                    </a:cubicBezTo>
                    <a:cubicBezTo>
                      <a:pt x="6465" y="3733"/>
                      <a:pt x="6416" y="3775"/>
                      <a:pt x="6416" y="3890"/>
                    </a:cubicBezTo>
                    <a:cubicBezTo>
                      <a:pt x="6279" y="4163"/>
                      <a:pt x="6279" y="4607"/>
                      <a:pt x="6279" y="4880"/>
                    </a:cubicBezTo>
                    <a:cubicBezTo>
                      <a:pt x="6279" y="4880"/>
                      <a:pt x="6109" y="4880"/>
                      <a:pt x="6109" y="5016"/>
                    </a:cubicBezTo>
                    <a:cubicBezTo>
                      <a:pt x="5972" y="5733"/>
                      <a:pt x="6109" y="6313"/>
                      <a:pt x="6109" y="6859"/>
                    </a:cubicBezTo>
                    <a:lnTo>
                      <a:pt x="6109" y="7303"/>
                    </a:lnTo>
                    <a:lnTo>
                      <a:pt x="6109" y="7712"/>
                    </a:lnTo>
                    <a:lnTo>
                      <a:pt x="6109" y="8019"/>
                    </a:lnTo>
                    <a:cubicBezTo>
                      <a:pt x="6109" y="8453"/>
                      <a:pt x="6216" y="8993"/>
                      <a:pt x="6107" y="8993"/>
                    </a:cubicBezTo>
                    <a:cubicBezTo>
                      <a:pt x="6079" y="8993"/>
                      <a:pt x="6036" y="8957"/>
                      <a:pt x="5972" y="8872"/>
                    </a:cubicBezTo>
                    <a:cubicBezTo>
                      <a:pt x="5836" y="8565"/>
                      <a:pt x="5699" y="8156"/>
                      <a:pt x="5426" y="7712"/>
                    </a:cubicBezTo>
                    <a:cubicBezTo>
                      <a:pt x="5256" y="7712"/>
                      <a:pt x="5119" y="7712"/>
                      <a:pt x="4983" y="7883"/>
                    </a:cubicBezTo>
                    <a:cubicBezTo>
                      <a:pt x="4983" y="8156"/>
                      <a:pt x="4846" y="8872"/>
                      <a:pt x="4846" y="9009"/>
                    </a:cubicBezTo>
                    <a:cubicBezTo>
                      <a:pt x="4710" y="8736"/>
                      <a:pt x="4403" y="8429"/>
                      <a:pt x="4130" y="8156"/>
                    </a:cubicBezTo>
                    <a:lnTo>
                      <a:pt x="3857" y="8156"/>
                    </a:lnTo>
                    <a:cubicBezTo>
                      <a:pt x="3720" y="8156"/>
                      <a:pt x="3720" y="8156"/>
                      <a:pt x="3720" y="8292"/>
                    </a:cubicBezTo>
                    <a:cubicBezTo>
                      <a:pt x="3550" y="8429"/>
                      <a:pt x="3550" y="8429"/>
                      <a:pt x="3720" y="8736"/>
                    </a:cubicBezTo>
                    <a:cubicBezTo>
                      <a:pt x="3720" y="8852"/>
                      <a:pt x="3694" y="8899"/>
                      <a:pt x="3652" y="8899"/>
                    </a:cubicBezTo>
                    <a:cubicBezTo>
                      <a:pt x="3499" y="8899"/>
                      <a:pt x="3140" y="8263"/>
                      <a:pt x="3140" y="8156"/>
                    </a:cubicBezTo>
                    <a:cubicBezTo>
                      <a:pt x="2867" y="8019"/>
                      <a:pt x="2696" y="7712"/>
                      <a:pt x="2423" y="7576"/>
                    </a:cubicBezTo>
                    <a:cubicBezTo>
                      <a:pt x="2423" y="7576"/>
                      <a:pt x="2287" y="7576"/>
                      <a:pt x="2287" y="7712"/>
                    </a:cubicBezTo>
                    <a:cubicBezTo>
                      <a:pt x="2150" y="7883"/>
                      <a:pt x="2150" y="8019"/>
                      <a:pt x="2150" y="8156"/>
                    </a:cubicBezTo>
                    <a:cubicBezTo>
                      <a:pt x="2150" y="8019"/>
                      <a:pt x="2014" y="7712"/>
                      <a:pt x="1843" y="7576"/>
                    </a:cubicBezTo>
                    <a:cubicBezTo>
                      <a:pt x="1707" y="7166"/>
                      <a:pt x="1570" y="6859"/>
                      <a:pt x="1297" y="6586"/>
                    </a:cubicBezTo>
                    <a:cubicBezTo>
                      <a:pt x="1297" y="6518"/>
                      <a:pt x="1221" y="6484"/>
                      <a:pt x="1144" y="6484"/>
                    </a:cubicBezTo>
                    <a:cubicBezTo>
                      <a:pt x="1067" y="6484"/>
                      <a:pt x="990" y="6518"/>
                      <a:pt x="990" y="6586"/>
                    </a:cubicBezTo>
                    <a:lnTo>
                      <a:pt x="990" y="6723"/>
                    </a:lnTo>
                    <a:cubicBezTo>
                      <a:pt x="717" y="6177"/>
                      <a:pt x="717" y="5323"/>
                      <a:pt x="581" y="4743"/>
                    </a:cubicBezTo>
                    <a:lnTo>
                      <a:pt x="581" y="4470"/>
                    </a:lnTo>
                    <a:cubicBezTo>
                      <a:pt x="581" y="4190"/>
                      <a:pt x="921" y="3230"/>
                      <a:pt x="878" y="2959"/>
                    </a:cubicBezTo>
                    <a:lnTo>
                      <a:pt x="878" y="2959"/>
                    </a:lnTo>
                    <a:cubicBezTo>
                      <a:pt x="907" y="2988"/>
                      <a:pt x="957" y="3003"/>
                      <a:pt x="1007" y="3003"/>
                    </a:cubicBezTo>
                    <a:cubicBezTo>
                      <a:pt x="1084" y="3003"/>
                      <a:pt x="1161" y="2969"/>
                      <a:pt x="1161" y="2901"/>
                    </a:cubicBezTo>
                    <a:cubicBezTo>
                      <a:pt x="1434" y="2457"/>
                      <a:pt x="1570" y="2048"/>
                      <a:pt x="1843" y="1741"/>
                    </a:cubicBezTo>
                    <a:cubicBezTo>
                      <a:pt x="1926" y="1594"/>
                      <a:pt x="1986" y="1538"/>
                      <a:pt x="2033" y="1538"/>
                    </a:cubicBezTo>
                    <a:cubicBezTo>
                      <a:pt x="2160" y="1538"/>
                      <a:pt x="2187" y="1948"/>
                      <a:pt x="2287" y="2048"/>
                    </a:cubicBezTo>
                    <a:cubicBezTo>
                      <a:pt x="2287" y="2184"/>
                      <a:pt x="2423" y="2184"/>
                      <a:pt x="2560" y="2184"/>
                    </a:cubicBezTo>
                    <a:cubicBezTo>
                      <a:pt x="2696" y="2048"/>
                      <a:pt x="2867" y="1911"/>
                      <a:pt x="2867" y="1741"/>
                    </a:cubicBezTo>
                    <a:cubicBezTo>
                      <a:pt x="3004" y="1468"/>
                      <a:pt x="3140" y="1195"/>
                      <a:pt x="3277" y="1058"/>
                    </a:cubicBezTo>
                    <a:cubicBezTo>
                      <a:pt x="3277" y="809"/>
                      <a:pt x="3277" y="700"/>
                      <a:pt x="3301" y="700"/>
                    </a:cubicBezTo>
                    <a:cubicBezTo>
                      <a:pt x="3319" y="700"/>
                      <a:pt x="3353" y="767"/>
                      <a:pt x="3413" y="887"/>
                    </a:cubicBezTo>
                    <a:cubicBezTo>
                      <a:pt x="3487" y="1203"/>
                      <a:pt x="3612" y="1347"/>
                      <a:pt x="3754" y="1347"/>
                    </a:cubicBezTo>
                    <a:cubicBezTo>
                      <a:pt x="3873" y="1347"/>
                      <a:pt x="4005" y="1245"/>
                      <a:pt x="4130" y="1058"/>
                    </a:cubicBezTo>
                    <a:cubicBezTo>
                      <a:pt x="4240" y="1058"/>
                      <a:pt x="4461" y="503"/>
                      <a:pt x="4685" y="503"/>
                    </a:cubicBezTo>
                    <a:close/>
                    <a:moveTo>
                      <a:pt x="4565" y="1"/>
                    </a:moveTo>
                    <a:cubicBezTo>
                      <a:pt x="4510" y="1"/>
                      <a:pt x="4455" y="11"/>
                      <a:pt x="4403" y="34"/>
                    </a:cubicBezTo>
                    <a:cubicBezTo>
                      <a:pt x="4130" y="205"/>
                      <a:pt x="3720" y="614"/>
                      <a:pt x="3857" y="887"/>
                    </a:cubicBezTo>
                    <a:cubicBezTo>
                      <a:pt x="3720" y="751"/>
                      <a:pt x="3857" y="342"/>
                      <a:pt x="3550" y="205"/>
                    </a:cubicBezTo>
                    <a:cubicBezTo>
                      <a:pt x="3493" y="170"/>
                      <a:pt x="3442" y="155"/>
                      <a:pt x="3396" y="155"/>
                    </a:cubicBezTo>
                    <a:cubicBezTo>
                      <a:pt x="3220" y="155"/>
                      <a:pt x="3112" y="370"/>
                      <a:pt x="3004" y="478"/>
                    </a:cubicBezTo>
                    <a:cubicBezTo>
                      <a:pt x="2867" y="751"/>
                      <a:pt x="2696" y="1058"/>
                      <a:pt x="2560" y="1331"/>
                    </a:cubicBezTo>
                    <a:lnTo>
                      <a:pt x="2560" y="1468"/>
                    </a:lnTo>
                    <a:lnTo>
                      <a:pt x="2560" y="1741"/>
                    </a:lnTo>
                    <a:cubicBezTo>
                      <a:pt x="2560" y="1604"/>
                      <a:pt x="2423" y="1468"/>
                      <a:pt x="2423" y="1331"/>
                    </a:cubicBezTo>
                    <a:cubicBezTo>
                      <a:pt x="2323" y="1088"/>
                      <a:pt x="2203" y="989"/>
                      <a:pt x="2076" y="989"/>
                    </a:cubicBezTo>
                    <a:cubicBezTo>
                      <a:pt x="1686" y="989"/>
                      <a:pt x="1222" y="1917"/>
                      <a:pt x="990" y="2457"/>
                    </a:cubicBezTo>
                    <a:lnTo>
                      <a:pt x="854" y="2457"/>
                    </a:lnTo>
                    <a:cubicBezTo>
                      <a:pt x="854" y="2389"/>
                      <a:pt x="820" y="2355"/>
                      <a:pt x="786" y="2355"/>
                    </a:cubicBezTo>
                    <a:cubicBezTo>
                      <a:pt x="751" y="2355"/>
                      <a:pt x="717" y="2389"/>
                      <a:pt x="717" y="2457"/>
                    </a:cubicBezTo>
                    <a:cubicBezTo>
                      <a:pt x="444" y="2594"/>
                      <a:pt x="444" y="2764"/>
                      <a:pt x="444" y="3037"/>
                    </a:cubicBezTo>
                    <a:cubicBezTo>
                      <a:pt x="308" y="3447"/>
                      <a:pt x="308" y="3890"/>
                      <a:pt x="308" y="4300"/>
                    </a:cubicBezTo>
                    <a:cubicBezTo>
                      <a:pt x="137" y="4300"/>
                      <a:pt x="137" y="4470"/>
                      <a:pt x="137" y="4607"/>
                    </a:cubicBezTo>
                    <a:cubicBezTo>
                      <a:pt x="137" y="4880"/>
                      <a:pt x="1" y="5323"/>
                      <a:pt x="1" y="5596"/>
                    </a:cubicBezTo>
                    <a:cubicBezTo>
                      <a:pt x="1" y="5869"/>
                      <a:pt x="137" y="5869"/>
                      <a:pt x="308" y="5869"/>
                    </a:cubicBezTo>
                    <a:cubicBezTo>
                      <a:pt x="444" y="6450"/>
                      <a:pt x="581" y="7166"/>
                      <a:pt x="854" y="7712"/>
                    </a:cubicBezTo>
                    <a:cubicBezTo>
                      <a:pt x="922" y="7797"/>
                      <a:pt x="999" y="7840"/>
                      <a:pt x="1076" y="7840"/>
                    </a:cubicBezTo>
                    <a:cubicBezTo>
                      <a:pt x="1152" y="7840"/>
                      <a:pt x="1229" y="7797"/>
                      <a:pt x="1297" y="7712"/>
                    </a:cubicBezTo>
                    <a:lnTo>
                      <a:pt x="1297" y="7439"/>
                    </a:lnTo>
                    <a:cubicBezTo>
                      <a:pt x="1570" y="8156"/>
                      <a:pt x="1843" y="9009"/>
                      <a:pt x="2423" y="9009"/>
                    </a:cubicBezTo>
                    <a:cubicBezTo>
                      <a:pt x="2560" y="9009"/>
                      <a:pt x="2560" y="9009"/>
                      <a:pt x="2696" y="8872"/>
                    </a:cubicBezTo>
                    <a:lnTo>
                      <a:pt x="2696" y="8429"/>
                    </a:lnTo>
                    <a:cubicBezTo>
                      <a:pt x="2867" y="8736"/>
                      <a:pt x="3277" y="9418"/>
                      <a:pt x="3720" y="9418"/>
                    </a:cubicBezTo>
                    <a:cubicBezTo>
                      <a:pt x="4130" y="9418"/>
                      <a:pt x="4130" y="9009"/>
                      <a:pt x="3993" y="8736"/>
                    </a:cubicBezTo>
                    <a:cubicBezTo>
                      <a:pt x="3993" y="8709"/>
                      <a:pt x="4003" y="8697"/>
                      <a:pt x="4020" y="8697"/>
                    </a:cubicBezTo>
                    <a:cubicBezTo>
                      <a:pt x="4112" y="8697"/>
                      <a:pt x="4403" y="9030"/>
                      <a:pt x="4403" y="9145"/>
                    </a:cubicBezTo>
                    <a:cubicBezTo>
                      <a:pt x="4573" y="9282"/>
                      <a:pt x="4710" y="9418"/>
                      <a:pt x="4846" y="9418"/>
                    </a:cubicBezTo>
                    <a:lnTo>
                      <a:pt x="5119" y="9418"/>
                    </a:lnTo>
                    <a:cubicBezTo>
                      <a:pt x="5256" y="9145"/>
                      <a:pt x="5426" y="8872"/>
                      <a:pt x="5426" y="8429"/>
                    </a:cubicBezTo>
                    <a:cubicBezTo>
                      <a:pt x="5563" y="8872"/>
                      <a:pt x="5699" y="9282"/>
                      <a:pt x="5972" y="9589"/>
                    </a:cubicBezTo>
                    <a:lnTo>
                      <a:pt x="6279" y="9589"/>
                    </a:lnTo>
                    <a:cubicBezTo>
                      <a:pt x="6552" y="9418"/>
                      <a:pt x="6552" y="9009"/>
                      <a:pt x="6552" y="8565"/>
                    </a:cubicBezTo>
                    <a:cubicBezTo>
                      <a:pt x="6653" y="8792"/>
                      <a:pt x="6828" y="8925"/>
                      <a:pt x="6981" y="8925"/>
                    </a:cubicBezTo>
                    <a:cubicBezTo>
                      <a:pt x="7036" y="8925"/>
                      <a:pt x="7088" y="8908"/>
                      <a:pt x="7132" y="8872"/>
                    </a:cubicBezTo>
                    <a:cubicBezTo>
                      <a:pt x="7542" y="8565"/>
                      <a:pt x="7542" y="7712"/>
                      <a:pt x="7542" y="7030"/>
                    </a:cubicBezTo>
                    <a:lnTo>
                      <a:pt x="7678" y="7030"/>
                    </a:lnTo>
                    <a:cubicBezTo>
                      <a:pt x="7742" y="7047"/>
                      <a:pt x="7804" y="7055"/>
                      <a:pt x="7864" y="7055"/>
                    </a:cubicBezTo>
                    <a:cubicBezTo>
                      <a:pt x="8755" y="7055"/>
                      <a:pt x="9367" y="5278"/>
                      <a:pt x="9112" y="4607"/>
                    </a:cubicBezTo>
                    <a:cubicBezTo>
                      <a:pt x="9112" y="4607"/>
                      <a:pt x="8975" y="4470"/>
                      <a:pt x="8839" y="4470"/>
                    </a:cubicBezTo>
                    <a:cubicBezTo>
                      <a:pt x="8839" y="4470"/>
                      <a:pt x="8668" y="4607"/>
                      <a:pt x="8532" y="4607"/>
                    </a:cubicBezTo>
                    <a:cubicBezTo>
                      <a:pt x="8668" y="3890"/>
                      <a:pt x="8839" y="3037"/>
                      <a:pt x="8259" y="2764"/>
                    </a:cubicBezTo>
                    <a:cubicBezTo>
                      <a:pt x="8122" y="2764"/>
                      <a:pt x="8122" y="2764"/>
                      <a:pt x="7986" y="2901"/>
                    </a:cubicBezTo>
                    <a:cubicBezTo>
                      <a:pt x="7986" y="2321"/>
                      <a:pt x="7815" y="1911"/>
                      <a:pt x="7678" y="1468"/>
                    </a:cubicBezTo>
                    <a:lnTo>
                      <a:pt x="7405" y="1468"/>
                    </a:lnTo>
                    <a:cubicBezTo>
                      <a:pt x="7132" y="1604"/>
                      <a:pt x="6962" y="1911"/>
                      <a:pt x="6962" y="2048"/>
                    </a:cubicBezTo>
                    <a:cubicBezTo>
                      <a:pt x="6825" y="1741"/>
                      <a:pt x="6825" y="1468"/>
                      <a:pt x="6825" y="1331"/>
                    </a:cubicBezTo>
                    <a:cubicBezTo>
                      <a:pt x="6825" y="887"/>
                      <a:pt x="6689" y="614"/>
                      <a:pt x="6416" y="342"/>
                    </a:cubicBezTo>
                    <a:cubicBezTo>
                      <a:pt x="6416" y="273"/>
                      <a:pt x="6382" y="239"/>
                      <a:pt x="6326" y="239"/>
                    </a:cubicBezTo>
                    <a:cubicBezTo>
                      <a:pt x="6271" y="239"/>
                      <a:pt x="6194" y="273"/>
                      <a:pt x="6109" y="342"/>
                    </a:cubicBezTo>
                    <a:cubicBezTo>
                      <a:pt x="5972" y="478"/>
                      <a:pt x="5972" y="478"/>
                      <a:pt x="5699" y="614"/>
                    </a:cubicBezTo>
                    <a:cubicBezTo>
                      <a:pt x="5603" y="868"/>
                      <a:pt x="5540" y="959"/>
                      <a:pt x="5486" y="959"/>
                    </a:cubicBezTo>
                    <a:cubicBezTo>
                      <a:pt x="5388" y="959"/>
                      <a:pt x="5318" y="654"/>
                      <a:pt x="5119" y="478"/>
                    </a:cubicBezTo>
                    <a:cubicBezTo>
                      <a:pt x="5119" y="251"/>
                      <a:pt x="4837" y="1"/>
                      <a:pt x="4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699976" y="2012989"/>
                <a:ext cx="655871" cy="523381"/>
              </a:xfrm>
              <a:custGeom>
                <a:rect b="b" l="l" r="r" t="t"/>
                <a:pathLst>
                  <a:path extrusionOk="0" h="7952" w="9965">
                    <a:moveTo>
                      <a:pt x="9112" y="1707"/>
                    </a:moveTo>
                    <a:cubicBezTo>
                      <a:pt x="9248" y="1707"/>
                      <a:pt x="9248" y="1707"/>
                      <a:pt x="9248" y="1843"/>
                    </a:cubicBezTo>
                    <a:cubicBezTo>
                      <a:pt x="9248" y="1980"/>
                      <a:pt x="9248" y="2150"/>
                      <a:pt x="9385" y="2423"/>
                    </a:cubicBezTo>
                    <a:cubicBezTo>
                      <a:pt x="9248" y="2423"/>
                      <a:pt x="9248" y="2423"/>
                      <a:pt x="9248" y="2560"/>
                    </a:cubicBezTo>
                    <a:cubicBezTo>
                      <a:pt x="9203" y="2649"/>
                      <a:pt x="9173" y="2742"/>
                      <a:pt x="9158" y="2836"/>
                    </a:cubicBezTo>
                    <a:lnTo>
                      <a:pt x="9158" y="2836"/>
                    </a:lnTo>
                    <a:cubicBezTo>
                      <a:pt x="9130" y="2436"/>
                      <a:pt x="9041" y="2048"/>
                      <a:pt x="8941" y="1707"/>
                    </a:cubicBezTo>
                    <a:close/>
                    <a:moveTo>
                      <a:pt x="9166" y="3181"/>
                    </a:moveTo>
                    <a:cubicBezTo>
                      <a:pt x="9183" y="3260"/>
                      <a:pt x="9210" y="3338"/>
                      <a:pt x="9248" y="3413"/>
                    </a:cubicBezTo>
                    <a:cubicBezTo>
                      <a:pt x="9248" y="3549"/>
                      <a:pt x="9248" y="3857"/>
                      <a:pt x="9112" y="3993"/>
                    </a:cubicBezTo>
                    <a:cubicBezTo>
                      <a:pt x="9040" y="4224"/>
                      <a:pt x="8998" y="4308"/>
                      <a:pt x="8974" y="4308"/>
                    </a:cubicBezTo>
                    <a:cubicBezTo>
                      <a:pt x="8941" y="4308"/>
                      <a:pt x="8941" y="4151"/>
                      <a:pt x="8941" y="3993"/>
                    </a:cubicBezTo>
                    <a:cubicBezTo>
                      <a:pt x="8941" y="3857"/>
                      <a:pt x="8805" y="3857"/>
                      <a:pt x="8805" y="3857"/>
                    </a:cubicBezTo>
                    <a:cubicBezTo>
                      <a:pt x="8941" y="3857"/>
                      <a:pt x="9112" y="3857"/>
                      <a:pt x="9112" y="3686"/>
                    </a:cubicBezTo>
                    <a:cubicBezTo>
                      <a:pt x="9145" y="3519"/>
                      <a:pt x="9162" y="3349"/>
                      <a:pt x="9166" y="3181"/>
                    </a:cubicBezTo>
                    <a:close/>
                    <a:moveTo>
                      <a:pt x="6245" y="1"/>
                    </a:moveTo>
                    <a:cubicBezTo>
                      <a:pt x="6109" y="1"/>
                      <a:pt x="5972" y="137"/>
                      <a:pt x="6109" y="274"/>
                    </a:cubicBezTo>
                    <a:cubicBezTo>
                      <a:pt x="6552" y="581"/>
                      <a:pt x="6825" y="1570"/>
                      <a:pt x="6962" y="1980"/>
                    </a:cubicBezTo>
                    <a:cubicBezTo>
                      <a:pt x="7098" y="2150"/>
                      <a:pt x="7098" y="2423"/>
                      <a:pt x="7235" y="2696"/>
                    </a:cubicBezTo>
                    <a:cubicBezTo>
                      <a:pt x="7405" y="2696"/>
                      <a:pt x="7678" y="2696"/>
                      <a:pt x="7678" y="2560"/>
                    </a:cubicBezTo>
                    <a:cubicBezTo>
                      <a:pt x="7678" y="1980"/>
                      <a:pt x="7405" y="1297"/>
                      <a:pt x="7405" y="854"/>
                    </a:cubicBezTo>
                    <a:lnTo>
                      <a:pt x="7405" y="854"/>
                    </a:lnTo>
                    <a:cubicBezTo>
                      <a:pt x="7678" y="1297"/>
                      <a:pt x="7678" y="1843"/>
                      <a:pt x="7815" y="2287"/>
                    </a:cubicBezTo>
                    <a:cubicBezTo>
                      <a:pt x="7951" y="2560"/>
                      <a:pt x="7951" y="3140"/>
                      <a:pt x="8259" y="3413"/>
                    </a:cubicBezTo>
                    <a:cubicBezTo>
                      <a:pt x="8299" y="3453"/>
                      <a:pt x="8338" y="3469"/>
                      <a:pt x="8375" y="3469"/>
                    </a:cubicBezTo>
                    <a:cubicBezTo>
                      <a:pt x="8463" y="3469"/>
                      <a:pt x="8532" y="3373"/>
                      <a:pt x="8532" y="3276"/>
                    </a:cubicBezTo>
                    <a:lnTo>
                      <a:pt x="8532" y="2833"/>
                    </a:lnTo>
                    <a:cubicBezTo>
                      <a:pt x="8668" y="3140"/>
                      <a:pt x="8668" y="3413"/>
                      <a:pt x="8668" y="3686"/>
                    </a:cubicBezTo>
                    <a:lnTo>
                      <a:pt x="8805" y="3686"/>
                    </a:lnTo>
                    <a:cubicBezTo>
                      <a:pt x="8668" y="3686"/>
                      <a:pt x="8532" y="3686"/>
                      <a:pt x="8532" y="3993"/>
                    </a:cubicBezTo>
                    <a:cubicBezTo>
                      <a:pt x="8532" y="4266"/>
                      <a:pt x="8532" y="4539"/>
                      <a:pt x="8395" y="4846"/>
                    </a:cubicBezTo>
                    <a:lnTo>
                      <a:pt x="8395" y="4710"/>
                    </a:lnTo>
                    <a:cubicBezTo>
                      <a:pt x="8395" y="4539"/>
                      <a:pt x="8259" y="4403"/>
                      <a:pt x="8259" y="4266"/>
                    </a:cubicBezTo>
                    <a:cubicBezTo>
                      <a:pt x="8259" y="4151"/>
                      <a:pt x="8204" y="4108"/>
                      <a:pt x="8140" y="4108"/>
                    </a:cubicBezTo>
                    <a:cubicBezTo>
                      <a:pt x="8054" y="4108"/>
                      <a:pt x="7951" y="4187"/>
                      <a:pt x="7951" y="4266"/>
                    </a:cubicBezTo>
                    <a:lnTo>
                      <a:pt x="7951" y="4710"/>
                    </a:lnTo>
                    <a:cubicBezTo>
                      <a:pt x="7951" y="5103"/>
                      <a:pt x="7881" y="5725"/>
                      <a:pt x="7790" y="5725"/>
                    </a:cubicBezTo>
                    <a:cubicBezTo>
                      <a:pt x="7755" y="5725"/>
                      <a:pt x="7717" y="5631"/>
                      <a:pt x="7678" y="5392"/>
                    </a:cubicBezTo>
                    <a:cubicBezTo>
                      <a:pt x="7627" y="5290"/>
                      <a:pt x="7552" y="5245"/>
                      <a:pt x="7479" y="5245"/>
                    </a:cubicBezTo>
                    <a:cubicBezTo>
                      <a:pt x="7355" y="5245"/>
                      <a:pt x="7235" y="5371"/>
                      <a:pt x="7235" y="5563"/>
                    </a:cubicBezTo>
                    <a:cubicBezTo>
                      <a:pt x="7235" y="5769"/>
                      <a:pt x="7079" y="6307"/>
                      <a:pt x="6885" y="6307"/>
                    </a:cubicBezTo>
                    <a:cubicBezTo>
                      <a:pt x="6822" y="6307"/>
                      <a:pt x="6756" y="6250"/>
                      <a:pt x="6689" y="6109"/>
                    </a:cubicBezTo>
                    <a:cubicBezTo>
                      <a:pt x="6637" y="6004"/>
                      <a:pt x="6560" y="5960"/>
                      <a:pt x="6484" y="5960"/>
                    </a:cubicBezTo>
                    <a:cubicBezTo>
                      <a:pt x="6363" y="5960"/>
                      <a:pt x="6245" y="6076"/>
                      <a:pt x="6245" y="6245"/>
                    </a:cubicBezTo>
                    <a:cubicBezTo>
                      <a:pt x="6304" y="6684"/>
                      <a:pt x="6337" y="6828"/>
                      <a:pt x="6335" y="6828"/>
                    </a:cubicBezTo>
                    <a:cubicBezTo>
                      <a:pt x="6332" y="6828"/>
                      <a:pt x="6265" y="6572"/>
                      <a:pt x="6109" y="6416"/>
                    </a:cubicBezTo>
                    <a:cubicBezTo>
                      <a:pt x="5972" y="6416"/>
                      <a:pt x="5836" y="6416"/>
                      <a:pt x="5836" y="6552"/>
                    </a:cubicBezTo>
                    <a:cubicBezTo>
                      <a:pt x="5699" y="6689"/>
                      <a:pt x="5699" y="6825"/>
                      <a:pt x="5699" y="6962"/>
                    </a:cubicBezTo>
                    <a:cubicBezTo>
                      <a:pt x="5588" y="7270"/>
                      <a:pt x="5482" y="7373"/>
                      <a:pt x="5385" y="7373"/>
                    </a:cubicBezTo>
                    <a:cubicBezTo>
                      <a:pt x="5213" y="7373"/>
                      <a:pt x="5070" y="7049"/>
                      <a:pt x="4983" y="6962"/>
                    </a:cubicBezTo>
                    <a:cubicBezTo>
                      <a:pt x="4943" y="6922"/>
                      <a:pt x="4888" y="6905"/>
                      <a:pt x="4831" y="6905"/>
                    </a:cubicBezTo>
                    <a:cubicBezTo>
                      <a:pt x="4693" y="6905"/>
                      <a:pt x="4539" y="7002"/>
                      <a:pt x="4539" y="7098"/>
                    </a:cubicBezTo>
                    <a:cubicBezTo>
                      <a:pt x="4539" y="7261"/>
                      <a:pt x="4528" y="7322"/>
                      <a:pt x="4507" y="7322"/>
                    </a:cubicBezTo>
                    <a:cubicBezTo>
                      <a:pt x="4452" y="7322"/>
                      <a:pt x="4326" y="6923"/>
                      <a:pt x="4130" y="6825"/>
                    </a:cubicBezTo>
                    <a:cubicBezTo>
                      <a:pt x="4090" y="6785"/>
                      <a:pt x="4047" y="6769"/>
                      <a:pt x="4006" y="6769"/>
                    </a:cubicBezTo>
                    <a:cubicBezTo>
                      <a:pt x="3908" y="6769"/>
                      <a:pt x="3823" y="6865"/>
                      <a:pt x="3823" y="6962"/>
                    </a:cubicBezTo>
                    <a:cubicBezTo>
                      <a:pt x="3771" y="7078"/>
                      <a:pt x="3758" y="7126"/>
                      <a:pt x="3748" y="7126"/>
                    </a:cubicBezTo>
                    <a:cubicBezTo>
                      <a:pt x="3731" y="7126"/>
                      <a:pt x="3720" y="6995"/>
                      <a:pt x="3550" y="6825"/>
                    </a:cubicBezTo>
                    <a:cubicBezTo>
                      <a:pt x="3413" y="6689"/>
                      <a:pt x="3277" y="6552"/>
                      <a:pt x="3140" y="6416"/>
                    </a:cubicBezTo>
                    <a:cubicBezTo>
                      <a:pt x="2969" y="6416"/>
                      <a:pt x="2833" y="6416"/>
                      <a:pt x="2833" y="6552"/>
                    </a:cubicBezTo>
                    <a:cubicBezTo>
                      <a:pt x="2833" y="6621"/>
                      <a:pt x="2824" y="6646"/>
                      <a:pt x="2810" y="6646"/>
                    </a:cubicBezTo>
                    <a:cubicBezTo>
                      <a:pt x="2765" y="6646"/>
                      <a:pt x="2662" y="6416"/>
                      <a:pt x="2560" y="6416"/>
                    </a:cubicBezTo>
                    <a:cubicBezTo>
                      <a:pt x="2423" y="6245"/>
                      <a:pt x="2423" y="6245"/>
                      <a:pt x="2287" y="6109"/>
                    </a:cubicBezTo>
                    <a:cubicBezTo>
                      <a:pt x="2230" y="6063"/>
                      <a:pt x="2192" y="6048"/>
                      <a:pt x="2162" y="6048"/>
                    </a:cubicBezTo>
                    <a:cubicBezTo>
                      <a:pt x="2101" y="6048"/>
                      <a:pt x="2071" y="6109"/>
                      <a:pt x="1980" y="6109"/>
                    </a:cubicBezTo>
                    <a:cubicBezTo>
                      <a:pt x="1843" y="5972"/>
                      <a:pt x="1707" y="5699"/>
                      <a:pt x="1434" y="5563"/>
                    </a:cubicBezTo>
                    <a:cubicBezTo>
                      <a:pt x="1127" y="5119"/>
                      <a:pt x="990" y="4846"/>
                      <a:pt x="717" y="4539"/>
                    </a:cubicBezTo>
                    <a:cubicBezTo>
                      <a:pt x="274" y="3857"/>
                      <a:pt x="717" y="3140"/>
                      <a:pt x="854" y="2423"/>
                    </a:cubicBezTo>
                    <a:cubicBezTo>
                      <a:pt x="934" y="2263"/>
                      <a:pt x="873" y="2197"/>
                      <a:pt x="782" y="2197"/>
                    </a:cubicBezTo>
                    <a:cubicBezTo>
                      <a:pt x="717" y="2197"/>
                      <a:pt x="637" y="2230"/>
                      <a:pt x="581" y="2287"/>
                    </a:cubicBezTo>
                    <a:cubicBezTo>
                      <a:pt x="410" y="2696"/>
                      <a:pt x="1" y="3276"/>
                      <a:pt x="137" y="3857"/>
                    </a:cubicBezTo>
                    <a:cubicBezTo>
                      <a:pt x="274" y="4539"/>
                      <a:pt x="717" y="5392"/>
                      <a:pt x="1127" y="5972"/>
                    </a:cubicBezTo>
                    <a:cubicBezTo>
                      <a:pt x="1263" y="5972"/>
                      <a:pt x="1263" y="6109"/>
                      <a:pt x="1434" y="6109"/>
                    </a:cubicBezTo>
                    <a:cubicBezTo>
                      <a:pt x="1570" y="6245"/>
                      <a:pt x="1843" y="6552"/>
                      <a:pt x="1980" y="6689"/>
                    </a:cubicBezTo>
                    <a:lnTo>
                      <a:pt x="2287" y="6689"/>
                    </a:lnTo>
                    <a:cubicBezTo>
                      <a:pt x="2492" y="6791"/>
                      <a:pt x="2698" y="7068"/>
                      <a:pt x="2918" y="7068"/>
                    </a:cubicBezTo>
                    <a:cubicBezTo>
                      <a:pt x="2990" y="7068"/>
                      <a:pt x="3064" y="7038"/>
                      <a:pt x="3140" y="6962"/>
                    </a:cubicBezTo>
                    <a:cubicBezTo>
                      <a:pt x="3413" y="7269"/>
                      <a:pt x="3413" y="7542"/>
                      <a:pt x="3823" y="7678"/>
                    </a:cubicBezTo>
                    <a:cubicBezTo>
                      <a:pt x="3823" y="7678"/>
                      <a:pt x="3993" y="7678"/>
                      <a:pt x="3993" y="7542"/>
                    </a:cubicBezTo>
                    <a:lnTo>
                      <a:pt x="4130" y="7405"/>
                    </a:lnTo>
                    <a:cubicBezTo>
                      <a:pt x="4266" y="7542"/>
                      <a:pt x="4403" y="7815"/>
                      <a:pt x="4539" y="7951"/>
                    </a:cubicBezTo>
                    <a:lnTo>
                      <a:pt x="4676" y="7951"/>
                    </a:lnTo>
                    <a:lnTo>
                      <a:pt x="4983" y="7678"/>
                    </a:lnTo>
                    <a:cubicBezTo>
                      <a:pt x="5079" y="7775"/>
                      <a:pt x="5176" y="7871"/>
                      <a:pt x="5272" y="7871"/>
                    </a:cubicBezTo>
                    <a:cubicBezTo>
                      <a:pt x="5312" y="7871"/>
                      <a:pt x="5352" y="7855"/>
                      <a:pt x="5392" y="7815"/>
                    </a:cubicBezTo>
                    <a:cubicBezTo>
                      <a:pt x="5836" y="7815"/>
                      <a:pt x="5836" y="7405"/>
                      <a:pt x="5972" y="6962"/>
                    </a:cubicBezTo>
                    <a:cubicBezTo>
                      <a:pt x="6109" y="7098"/>
                      <a:pt x="6245" y="7405"/>
                      <a:pt x="6382" y="7405"/>
                    </a:cubicBezTo>
                    <a:cubicBezTo>
                      <a:pt x="6552" y="7405"/>
                      <a:pt x="6552" y="7269"/>
                      <a:pt x="6552" y="7269"/>
                    </a:cubicBezTo>
                    <a:cubicBezTo>
                      <a:pt x="6689" y="7098"/>
                      <a:pt x="6689" y="6962"/>
                      <a:pt x="6689" y="6825"/>
                    </a:cubicBezTo>
                    <a:cubicBezTo>
                      <a:pt x="6798" y="6898"/>
                      <a:pt x="6899" y="6932"/>
                      <a:pt x="6992" y="6932"/>
                    </a:cubicBezTo>
                    <a:cubicBezTo>
                      <a:pt x="7249" y="6932"/>
                      <a:pt x="7442" y="6671"/>
                      <a:pt x="7542" y="6245"/>
                    </a:cubicBezTo>
                    <a:cubicBezTo>
                      <a:pt x="7678" y="6416"/>
                      <a:pt x="7815" y="6416"/>
                      <a:pt x="7951" y="6416"/>
                    </a:cubicBezTo>
                    <a:cubicBezTo>
                      <a:pt x="8259" y="6245"/>
                      <a:pt x="8259" y="5972"/>
                      <a:pt x="8395" y="5563"/>
                    </a:cubicBezTo>
                    <a:cubicBezTo>
                      <a:pt x="8395" y="5563"/>
                      <a:pt x="8532" y="5563"/>
                      <a:pt x="8532" y="5392"/>
                    </a:cubicBezTo>
                    <a:cubicBezTo>
                      <a:pt x="8668" y="5256"/>
                      <a:pt x="8668" y="5119"/>
                      <a:pt x="8805" y="4983"/>
                    </a:cubicBezTo>
                    <a:lnTo>
                      <a:pt x="8805" y="5119"/>
                    </a:lnTo>
                    <a:lnTo>
                      <a:pt x="9112" y="5119"/>
                    </a:lnTo>
                    <a:cubicBezTo>
                      <a:pt x="9385" y="4710"/>
                      <a:pt x="9658" y="3993"/>
                      <a:pt x="9658" y="3276"/>
                    </a:cubicBezTo>
                    <a:cubicBezTo>
                      <a:pt x="9965" y="2560"/>
                      <a:pt x="9521" y="1297"/>
                      <a:pt x="9248" y="717"/>
                    </a:cubicBezTo>
                    <a:cubicBezTo>
                      <a:pt x="9112" y="581"/>
                      <a:pt x="9112" y="581"/>
                      <a:pt x="8941" y="581"/>
                    </a:cubicBezTo>
                    <a:lnTo>
                      <a:pt x="8805" y="581"/>
                    </a:lnTo>
                    <a:lnTo>
                      <a:pt x="8805" y="717"/>
                    </a:lnTo>
                    <a:cubicBezTo>
                      <a:pt x="8668" y="717"/>
                      <a:pt x="8668" y="854"/>
                      <a:pt x="8668" y="854"/>
                    </a:cubicBezTo>
                    <a:cubicBezTo>
                      <a:pt x="8668" y="854"/>
                      <a:pt x="8668" y="990"/>
                      <a:pt x="8532" y="990"/>
                    </a:cubicBezTo>
                    <a:lnTo>
                      <a:pt x="8532" y="1127"/>
                    </a:lnTo>
                    <a:cubicBezTo>
                      <a:pt x="8532" y="990"/>
                      <a:pt x="8532" y="717"/>
                      <a:pt x="8395" y="581"/>
                    </a:cubicBezTo>
                    <a:cubicBezTo>
                      <a:pt x="8395" y="512"/>
                      <a:pt x="8318" y="478"/>
                      <a:pt x="8241" y="478"/>
                    </a:cubicBezTo>
                    <a:cubicBezTo>
                      <a:pt x="8165" y="478"/>
                      <a:pt x="8088" y="512"/>
                      <a:pt x="8088" y="581"/>
                    </a:cubicBezTo>
                    <a:cubicBezTo>
                      <a:pt x="7951" y="717"/>
                      <a:pt x="7951" y="990"/>
                      <a:pt x="7951" y="1127"/>
                    </a:cubicBezTo>
                    <a:cubicBezTo>
                      <a:pt x="7815" y="717"/>
                      <a:pt x="7678" y="444"/>
                      <a:pt x="7405" y="137"/>
                    </a:cubicBezTo>
                    <a:cubicBezTo>
                      <a:pt x="7235" y="137"/>
                      <a:pt x="7098" y="137"/>
                      <a:pt x="7098" y="274"/>
                    </a:cubicBezTo>
                    <a:cubicBezTo>
                      <a:pt x="6962" y="581"/>
                      <a:pt x="6962" y="854"/>
                      <a:pt x="7098" y="1127"/>
                    </a:cubicBezTo>
                    <a:cubicBezTo>
                      <a:pt x="6962" y="1127"/>
                      <a:pt x="6962" y="990"/>
                      <a:pt x="6962" y="990"/>
                    </a:cubicBezTo>
                    <a:cubicBezTo>
                      <a:pt x="6825" y="717"/>
                      <a:pt x="6689" y="137"/>
                      <a:pt x="62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691025" y="1858843"/>
                <a:ext cx="608680" cy="443939"/>
              </a:xfrm>
              <a:custGeom>
                <a:rect b="b" l="l" r="r" t="t"/>
                <a:pathLst>
                  <a:path extrusionOk="0" h="6745" w="9248">
                    <a:moveTo>
                      <a:pt x="4656" y="1"/>
                    </a:moveTo>
                    <a:cubicBezTo>
                      <a:pt x="4617" y="1"/>
                      <a:pt x="4578" y="17"/>
                      <a:pt x="4539" y="56"/>
                    </a:cubicBezTo>
                    <a:cubicBezTo>
                      <a:pt x="4435" y="186"/>
                      <a:pt x="4331" y="455"/>
                      <a:pt x="4151" y="455"/>
                    </a:cubicBezTo>
                    <a:cubicBezTo>
                      <a:pt x="4095" y="455"/>
                      <a:pt x="4032" y="429"/>
                      <a:pt x="3959" y="364"/>
                    </a:cubicBezTo>
                    <a:cubicBezTo>
                      <a:pt x="3880" y="188"/>
                      <a:pt x="3802" y="112"/>
                      <a:pt x="3698" y="112"/>
                    </a:cubicBezTo>
                    <a:cubicBezTo>
                      <a:pt x="3621" y="112"/>
                      <a:pt x="3529" y="154"/>
                      <a:pt x="3413" y="227"/>
                    </a:cubicBezTo>
                    <a:cubicBezTo>
                      <a:pt x="3276" y="227"/>
                      <a:pt x="2969" y="636"/>
                      <a:pt x="2969" y="636"/>
                    </a:cubicBezTo>
                    <a:cubicBezTo>
                      <a:pt x="2872" y="540"/>
                      <a:pt x="2776" y="443"/>
                      <a:pt x="2679" y="443"/>
                    </a:cubicBezTo>
                    <a:cubicBezTo>
                      <a:pt x="2639" y="443"/>
                      <a:pt x="2599" y="460"/>
                      <a:pt x="2559" y="500"/>
                    </a:cubicBezTo>
                    <a:cubicBezTo>
                      <a:pt x="2252" y="500"/>
                      <a:pt x="2116" y="773"/>
                      <a:pt x="2116" y="909"/>
                    </a:cubicBezTo>
                    <a:cubicBezTo>
                      <a:pt x="2046" y="1205"/>
                      <a:pt x="2048" y="1315"/>
                      <a:pt x="2030" y="1315"/>
                    </a:cubicBezTo>
                    <a:cubicBezTo>
                      <a:pt x="2012" y="1315"/>
                      <a:pt x="1977" y="1214"/>
                      <a:pt x="1843" y="1080"/>
                    </a:cubicBezTo>
                    <a:lnTo>
                      <a:pt x="1570" y="1080"/>
                    </a:lnTo>
                    <a:cubicBezTo>
                      <a:pt x="1263" y="1353"/>
                      <a:pt x="1399" y="1626"/>
                      <a:pt x="1263" y="1933"/>
                    </a:cubicBezTo>
                    <a:cubicBezTo>
                      <a:pt x="1263" y="1933"/>
                      <a:pt x="1202" y="1857"/>
                      <a:pt x="1121" y="1857"/>
                    </a:cubicBezTo>
                    <a:cubicBezTo>
                      <a:pt x="1081" y="1857"/>
                      <a:pt x="1035" y="1876"/>
                      <a:pt x="990" y="1933"/>
                    </a:cubicBezTo>
                    <a:cubicBezTo>
                      <a:pt x="717" y="2206"/>
                      <a:pt x="717" y="2616"/>
                      <a:pt x="717" y="2923"/>
                    </a:cubicBezTo>
                    <a:lnTo>
                      <a:pt x="273" y="2923"/>
                    </a:lnTo>
                    <a:cubicBezTo>
                      <a:pt x="137" y="3332"/>
                      <a:pt x="273" y="3776"/>
                      <a:pt x="273" y="4185"/>
                    </a:cubicBezTo>
                    <a:cubicBezTo>
                      <a:pt x="273" y="4185"/>
                      <a:pt x="273" y="4049"/>
                      <a:pt x="137" y="4049"/>
                    </a:cubicBezTo>
                    <a:cubicBezTo>
                      <a:pt x="0" y="4049"/>
                      <a:pt x="0" y="4185"/>
                      <a:pt x="0" y="4322"/>
                    </a:cubicBezTo>
                    <a:cubicBezTo>
                      <a:pt x="0" y="5038"/>
                      <a:pt x="717" y="5891"/>
                      <a:pt x="990" y="6608"/>
                    </a:cubicBezTo>
                    <a:cubicBezTo>
                      <a:pt x="1126" y="6745"/>
                      <a:pt x="1126" y="6745"/>
                      <a:pt x="1263" y="6745"/>
                    </a:cubicBezTo>
                    <a:cubicBezTo>
                      <a:pt x="1399" y="6745"/>
                      <a:pt x="1399" y="6608"/>
                      <a:pt x="1399" y="6472"/>
                    </a:cubicBezTo>
                    <a:cubicBezTo>
                      <a:pt x="1263" y="6028"/>
                      <a:pt x="990" y="5482"/>
                      <a:pt x="546" y="5038"/>
                    </a:cubicBezTo>
                    <a:cubicBezTo>
                      <a:pt x="546" y="4902"/>
                      <a:pt x="410" y="4902"/>
                      <a:pt x="410" y="4765"/>
                    </a:cubicBezTo>
                    <a:cubicBezTo>
                      <a:pt x="546" y="4765"/>
                      <a:pt x="546" y="4765"/>
                      <a:pt x="546" y="4629"/>
                    </a:cubicBezTo>
                    <a:cubicBezTo>
                      <a:pt x="717" y="4492"/>
                      <a:pt x="717" y="4322"/>
                      <a:pt x="546" y="4185"/>
                    </a:cubicBezTo>
                    <a:cubicBezTo>
                      <a:pt x="546" y="4067"/>
                      <a:pt x="444" y="3415"/>
                      <a:pt x="614" y="3415"/>
                    </a:cubicBezTo>
                    <a:cubicBezTo>
                      <a:pt x="641" y="3415"/>
                      <a:pt x="675" y="3431"/>
                      <a:pt x="717" y="3469"/>
                    </a:cubicBezTo>
                    <a:cubicBezTo>
                      <a:pt x="717" y="3602"/>
                      <a:pt x="768" y="3651"/>
                      <a:pt x="826" y="3651"/>
                    </a:cubicBezTo>
                    <a:cubicBezTo>
                      <a:pt x="902" y="3651"/>
                      <a:pt x="990" y="3566"/>
                      <a:pt x="990" y="3469"/>
                    </a:cubicBezTo>
                    <a:cubicBezTo>
                      <a:pt x="1115" y="3094"/>
                      <a:pt x="1011" y="2462"/>
                      <a:pt x="1306" y="2462"/>
                    </a:cubicBezTo>
                    <a:cubicBezTo>
                      <a:pt x="1334" y="2462"/>
                      <a:pt x="1365" y="2468"/>
                      <a:pt x="1399" y="2479"/>
                    </a:cubicBezTo>
                    <a:cubicBezTo>
                      <a:pt x="1570" y="2479"/>
                      <a:pt x="1706" y="2343"/>
                      <a:pt x="1706" y="2343"/>
                    </a:cubicBezTo>
                    <a:cubicBezTo>
                      <a:pt x="1825" y="2105"/>
                      <a:pt x="1633" y="1737"/>
                      <a:pt x="1853" y="1737"/>
                    </a:cubicBezTo>
                    <a:cubicBezTo>
                      <a:pt x="1886" y="1737"/>
                      <a:pt x="1927" y="1745"/>
                      <a:pt x="1979" y="1763"/>
                    </a:cubicBezTo>
                    <a:lnTo>
                      <a:pt x="2116" y="1763"/>
                    </a:lnTo>
                    <a:cubicBezTo>
                      <a:pt x="2377" y="1647"/>
                      <a:pt x="2514" y="1014"/>
                      <a:pt x="2717" y="1014"/>
                    </a:cubicBezTo>
                    <a:cubicBezTo>
                      <a:pt x="2753" y="1014"/>
                      <a:pt x="2791" y="1034"/>
                      <a:pt x="2832" y="1080"/>
                    </a:cubicBezTo>
                    <a:cubicBezTo>
                      <a:pt x="2832" y="1148"/>
                      <a:pt x="2867" y="1182"/>
                      <a:pt x="2918" y="1182"/>
                    </a:cubicBezTo>
                    <a:cubicBezTo>
                      <a:pt x="2969" y="1182"/>
                      <a:pt x="3037" y="1148"/>
                      <a:pt x="3105" y="1080"/>
                    </a:cubicBezTo>
                    <a:lnTo>
                      <a:pt x="3686" y="636"/>
                    </a:lnTo>
                    <a:cubicBezTo>
                      <a:pt x="3822" y="773"/>
                      <a:pt x="3959" y="1080"/>
                      <a:pt x="4129" y="1080"/>
                    </a:cubicBezTo>
                    <a:cubicBezTo>
                      <a:pt x="4402" y="1080"/>
                      <a:pt x="4402" y="909"/>
                      <a:pt x="4539" y="773"/>
                    </a:cubicBezTo>
                    <a:cubicBezTo>
                      <a:pt x="4643" y="669"/>
                      <a:pt x="4707" y="624"/>
                      <a:pt x="4764" y="624"/>
                    </a:cubicBezTo>
                    <a:cubicBezTo>
                      <a:pt x="4856" y="624"/>
                      <a:pt x="4929" y="741"/>
                      <a:pt x="5119" y="909"/>
                    </a:cubicBezTo>
                    <a:lnTo>
                      <a:pt x="5528" y="909"/>
                    </a:lnTo>
                    <a:cubicBezTo>
                      <a:pt x="5682" y="773"/>
                      <a:pt x="5793" y="705"/>
                      <a:pt x="5899" y="705"/>
                    </a:cubicBezTo>
                    <a:cubicBezTo>
                      <a:pt x="6006" y="705"/>
                      <a:pt x="6108" y="773"/>
                      <a:pt x="6245" y="909"/>
                    </a:cubicBezTo>
                    <a:cubicBezTo>
                      <a:pt x="6381" y="995"/>
                      <a:pt x="6492" y="1037"/>
                      <a:pt x="6586" y="1037"/>
                    </a:cubicBezTo>
                    <a:cubicBezTo>
                      <a:pt x="6680" y="1037"/>
                      <a:pt x="6757" y="995"/>
                      <a:pt x="6825" y="909"/>
                    </a:cubicBezTo>
                    <a:cubicBezTo>
                      <a:pt x="7234" y="909"/>
                      <a:pt x="7371" y="1490"/>
                      <a:pt x="7541" y="1763"/>
                    </a:cubicBezTo>
                    <a:lnTo>
                      <a:pt x="7814" y="1763"/>
                    </a:lnTo>
                    <a:cubicBezTo>
                      <a:pt x="7814" y="1763"/>
                      <a:pt x="7951" y="2343"/>
                      <a:pt x="8395" y="2343"/>
                    </a:cubicBezTo>
                    <a:cubicBezTo>
                      <a:pt x="8668" y="2343"/>
                      <a:pt x="8804" y="4049"/>
                      <a:pt x="8804" y="4322"/>
                    </a:cubicBezTo>
                    <a:cubicBezTo>
                      <a:pt x="8804" y="4475"/>
                      <a:pt x="8915" y="4552"/>
                      <a:pt x="9026" y="4552"/>
                    </a:cubicBezTo>
                    <a:cubicBezTo>
                      <a:pt x="9137" y="4552"/>
                      <a:pt x="9248" y="4475"/>
                      <a:pt x="9248" y="4322"/>
                    </a:cubicBezTo>
                    <a:cubicBezTo>
                      <a:pt x="9248" y="3912"/>
                      <a:pt x="9248" y="3469"/>
                      <a:pt x="9077" y="3059"/>
                    </a:cubicBezTo>
                    <a:cubicBezTo>
                      <a:pt x="9077" y="2786"/>
                      <a:pt x="9077" y="2343"/>
                      <a:pt x="8941" y="2070"/>
                    </a:cubicBezTo>
                    <a:cubicBezTo>
                      <a:pt x="8804" y="1933"/>
                      <a:pt x="8668" y="1933"/>
                      <a:pt x="8531" y="1933"/>
                    </a:cubicBezTo>
                    <a:cubicBezTo>
                      <a:pt x="8224" y="1933"/>
                      <a:pt x="8224" y="1490"/>
                      <a:pt x="8087" y="1353"/>
                    </a:cubicBezTo>
                    <a:cubicBezTo>
                      <a:pt x="7951" y="1217"/>
                      <a:pt x="7814" y="1353"/>
                      <a:pt x="7678" y="1080"/>
                    </a:cubicBezTo>
                    <a:cubicBezTo>
                      <a:pt x="7678" y="773"/>
                      <a:pt x="7541" y="636"/>
                      <a:pt x="7371" y="500"/>
                    </a:cubicBezTo>
                    <a:cubicBezTo>
                      <a:pt x="7295" y="425"/>
                      <a:pt x="7210" y="401"/>
                      <a:pt x="7118" y="401"/>
                    </a:cubicBezTo>
                    <a:cubicBezTo>
                      <a:pt x="6971" y="401"/>
                      <a:pt x="6809" y="462"/>
                      <a:pt x="6654" y="462"/>
                    </a:cubicBezTo>
                    <a:cubicBezTo>
                      <a:pt x="6559" y="462"/>
                      <a:pt x="6466" y="439"/>
                      <a:pt x="6381" y="364"/>
                    </a:cubicBezTo>
                    <a:cubicBezTo>
                      <a:pt x="6286" y="268"/>
                      <a:pt x="6190" y="155"/>
                      <a:pt x="5989" y="155"/>
                    </a:cubicBezTo>
                    <a:cubicBezTo>
                      <a:pt x="5903" y="155"/>
                      <a:pt x="5797" y="176"/>
                      <a:pt x="5665" y="227"/>
                    </a:cubicBezTo>
                    <a:cubicBezTo>
                      <a:pt x="5483" y="227"/>
                      <a:pt x="5422" y="288"/>
                      <a:pt x="5280" y="288"/>
                    </a:cubicBezTo>
                    <a:cubicBezTo>
                      <a:pt x="5210" y="288"/>
                      <a:pt x="5119" y="273"/>
                      <a:pt x="4982" y="227"/>
                    </a:cubicBezTo>
                    <a:cubicBezTo>
                      <a:pt x="4860" y="105"/>
                      <a:pt x="4756" y="1"/>
                      <a:pt x="4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756119" y="1853511"/>
                <a:ext cx="561555" cy="345937"/>
              </a:xfrm>
              <a:custGeom>
                <a:rect b="b" l="l" r="r" t="t"/>
                <a:pathLst>
                  <a:path extrusionOk="0" h="5256" w="8532">
                    <a:moveTo>
                      <a:pt x="5392" y="854"/>
                    </a:moveTo>
                    <a:cubicBezTo>
                      <a:pt x="5529" y="990"/>
                      <a:pt x="5529" y="990"/>
                      <a:pt x="5699" y="990"/>
                    </a:cubicBezTo>
                    <a:lnTo>
                      <a:pt x="4983" y="990"/>
                    </a:lnTo>
                    <a:lnTo>
                      <a:pt x="5119" y="854"/>
                    </a:lnTo>
                    <a:close/>
                    <a:moveTo>
                      <a:pt x="2560" y="2014"/>
                    </a:moveTo>
                    <a:cubicBezTo>
                      <a:pt x="2560" y="2014"/>
                      <a:pt x="2560" y="2151"/>
                      <a:pt x="2424" y="2287"/>
                    </a:cubicBezTo>
                    <a:lnTo>
                      <a:pt x="2116" y="2560"/>
                    </a:lnTo>
                    <a:cubicBezTo>
                      <a:pt x="1980" y="2560"/>
                      <a:pt x="1843" y="2560"/>
                      <a:pt x="1707" y="2424"/>
                    </a:cubicBezTo>
                    <a:cubicBezTo>
                      <a:pt x="1980" y="2287"/>
                      <a:pt x="2287" y="2151"/>
                      <a:pt x="2560" y="2014"/>
                    </a:cubicBezTo>
                    <a:close/>
                    <a:moveTo>
                      <a:pt x="3993" y="2424"/>
                    </a:moveTo>
                    <a:cubicBezTo>
                      <a:pt x="4130" y="2424"/>
                      <a:pt x="4130" y="2560"/>
                      <a:pt x="4130" y="2560"/>
                    </a:cubicBezTo>
                    <a:cubicBezTo>
                      <a:pt x="3823" y="2697"/>
                      <a:pt x="3550" y="2867"/>
                      <a:pt x="3277" y="2867"/>
                    </a:cubicBezTo>
                    <a:cubicBezTo>
                      <a:pt x="3413" y="2867"/>
                      <a:pt x="3413" y="2560"/>
                      <a:pt x="3550" y="2424"/>
                    </a:cubicBezTo>
                    <a:close/>
                    <a:moveTo>
                      <a:pt x="5972" y="2424"/>
                    </a:moveTo>
                    <a:cubicBezTo>
                      <a:pt x="6109" y="2424"/>
                      <a:pt x="6109" y="2560"/>
                      <a:pt x="6245" y="2560"/>
                    </a:cubicBezTo>
                    <a:lnTo>
                      <a:pt x="6245" y="2867"/>
                    </a:lnTo>
                    <a:cubicBezTo>
                      <a:pt x="6245" y="2697"/>
                      <a:pt x="6109" y="2697"/>
                      <a:pt x="6109" y="2697"/>
                    </a:cubicBezTo>
                    <a:cubicBezTo>
                      <a:pt x="5972" y="2697"/>
                      <a:pt x="5972" y="2560"/>
                      <a:pt x="5972" y="2424"/>
                    </a:cubicBezTo>
                    <a:close/>
                    <a:moveTo>
                      <a:pt x="5119" y="2151"/>
                    </a:moveTo>
                    <a:cubicBezTo>
                      <a:pt x="5256" y="2424"/>
                      <a:pt x="5529" y="2867"/>
                      <a:pt x="5836" y="3004"/>
                    </a:cubicBezTo>
                    <a:cubicBezTo>
                      <a:pt x="5392" y="3004"/>
                      <a:pt x="4983" y="2697"/>
                      <a:pt x="4676" y="2560"/>
                    </a:cubicBezTo>
                    <a:cubicBezTo>
                      <a:pt x="4846" y="2424"/>
                      <a:pt x="4846" y="2287"/>
                      <a:pt x="4846" y="2151"/>
                    </a:cubicBezTo>
                    <a:close/>
                    <a:moveTo>
                      <a:pt x="990" y="2424"/>
                    </a:moveTo>
                    <a:cubicBezTo>
                      <a:pt x="990" y="2424"/>
                      <a:pt x="854" y="2560"/>
                      <a:pt x="854" y="2697"/>
                    </a:cubicBezTo>
                    <a:cubicBezTo>
                      <a:pt x="854" y="2867"/>
                      <a:pt x="717" y="3004"/>
                      <a:pt x="717" y="3140"/>
                    </a:cubicBezTo>
                    <a:cubicBezTo>
                      <a:pt x="410" y="3004"/>
                      <a:pt x="581" y="2697"/>
                      <a:pt x="854" y="2560"/>
                    </a:cubicBezTo>
                    <a:cubicBezTo>
                      <a:pt x="854" y="2424"/>
                      <a:pt x="990" y="2424"/>
                      <a:pt x="990" y="2424"/>
                    </a:cubicBezTo>
                    <a:close/>
                    <a:moveTo>
                      <a:pt x="2424" y="2867"/>
                    </a:moveTo>
                    <a:lnTo>
                      <a:pt x="2560" y="3004"/>
                    </a:lnTo>
                    <a:cubicBezTo>
                      <a:pt x="2424" y="3140"/>
                      <a:pt x="2287" y="3277"/>
                      <a:pt x="2116" y="3277"/>
                    </a:cubicBezTo>
                    <a:cubicBezTo>
                      <a:pt x="1923" y="3373"/>
                      <a:pt x="1799" y="3470"/>
                      <a:pt x="1694" y="3470"/>
                    </a:cubicBezTo>
                    <a:cubicBezTo>
                      <a:pt x="1650" y="3470"/>
                      <a:pt x="1610" y="3453"/>
                      <a:pt x="1570" y="3413"/>
                    </a:cubicBezTo>
                    <a:cubicBezTo>
                      <a:pt x="1707" y="3277"/>
                      <a:pt x="1980" y="3140"/>
                      <a:pt x="2116" y="3004"/>
                    </a:cubicBezTo>
                    <a:cubicBezTo>
                      <a:pt x="2287" y="3004"/>
                      <a:pt x="2424" y="3004"/>
                      <a:pt x="2424" y="2867"/>
                    </a:cubicBezTo>
                    <a:close/>
                    <a:moveTo>
                      <a:pt x="4130" y="1"/>
                    </a:moveTo>
                    <a:cubicBezTo>
                      <a:pt x="3686" y="1"/>
                      <a:pt x="3413" y="137"/>
                      <a:pt x="3277" y="445"/>
                    </a:cubicBezTo>
                    <a:lnTo>
                      <a:pt x="3277" y="581"/>
                    </a:lnTo>
                    <a:lnTo>
                      <a:pt x="3140" y="581"/>
                    </a:lnTo>
                    <a:cubicBezTo>
                      <a:pt x="2970" y="581"/>
                      <a:pt x="2833" y="717"/>
                      <a:pt x="2833" y="717"/>
                    </a:cubicBezTo>
                    <a:cubicBezTo>
                      <a:pt x="2424" y="717"/>
                      <a:pt x="1980" y="1161"/>
                      <a:pt x="1570" y="1434"/>
                    </a:cubicBezTo>
                    <a:cubicBezTo>
                      <a:pt x="717" y="1844"/>
                      <a:pt x="1" y="2560"/>
                      <a:pt x="1" y="3277"/>
                    </a:cubicBezTo>
                    <a:cubicBezTo>
                      <a:pt x="137" y="3720"/>
                      <a:pt x="410" y="3720"/>
                      <a:pt x="854" y="3720"/>
                    </a:cubicBezTo>
                    <a:cubicBezTo>
                      <a:pt x="854" y="3857"/>
                      <a:pt x="990" y="3857"/>
                      <a:pt x="1127" y="3993"/>
                    </a:cubicBezTo>
                    <a:cubicBezTo>
                      <a:pt x="1204" y="4012"/>
                      <a:pt x="1282" y="4020"/>
                      <a:pt x="1359" y="4020"/>
                    </a:cubicBezTo>
                    <a:cubicBezTo>
                      <a:pt x="1861" y="4020"/>
                      <a:pt x="2360" y="3661"/>
                      <a:pt x="2833" y="3277"/>
                    </a:cubicBezTo>
                    <a:cubicBezTo>
                      <a:pt x="2940" y="3342"/>
                      <a:pt x="3062" y="3369"/>
                      <a:pt x="3190" y="3369"/>
                    </a:cubicBezTo>
                    <a:cubicBezTo>
                      <a:pt x="3596" y="3369"/>
                      <a:pt x="4059" y="3107"/>
                      <a:pt x="4266" y="3004"/>
                    </a:cubicBezTo>
                    <a:cubicBezTo>
                      <a:pt x="4266" y="3004"/>
                      <a:pt x="4403" y="3004"/>
                      <a:pt x="4403" y="2867"/>
                    </a:cubicBezTo>
                    <a:cubicBezTo>
                      <a:pt x="4698" y="3231"/>
                      <a:pt x="5237" y="3489"/>
                      <a:pt x="5684" y="3489"/>
                    </a:cubicBezTo>
                    <a:cubicBezTo>
                      <a:pt x="5908" y="3489"/>
                      <a:pt x="6109" y="3425"/>
                      <a:pt x="6245" y="3277"/>
                    </a:cubicBezTo>
                    <a:cubicBezTo>
                      <a:pt x="6552" y="3413"/>
                      <a:pt x="6689" y="3413"/>
                      <a:pt x="6825" y="3413"/>
                    </a:cubicBezTo>
                    <a:cubicBezTo>
                      <a:pt x="7098" y="3857"/>
                      <a:pt x="7406" y="4266"/>
                      <a:pt x="7679" y="4573"/>
                    </a:cubicBezTo>
                    <a:cubicBezTo>
                      <a:pt x="7815" y="4846"/>
                      <a:pt x="7952" y="5119"/>
                      <a:pt x="8088" y="5256"/>
                    </a:cubicBezTo>
                    <a:cubicBezTo>
                      <a:pt x="8259" y="5256"/>
                      <a:pt x="8395" y="5256"/>
                      <a:pt x="8395" y="5119"/>
                    </a:cubicBezTo>
                    <a:cubicBezTo>
                      <a:pt x="8532" y="4710"/>
                      <a:pt x="8259" y="4130"/>
                      <a:pt x="8088" y="3550"/>
                    </a:cubicBezTo>
                    <a:cubicBezTo>
                      <a:pt x="8088" y="3495"/>
                      <a:pt x="8044" y="3462"/>
                      <a:pt x="7992" y="3462"/>
                    </a:cubicBezTo>
                    <a:cubicBezTo>
                      <a:pt x="7913" y="3462"/>
                      <a:pt x="7815" y="3536"/>
                      <a:pt x="7815" y="3720"/>
                    </a:cubicBezTo>
                    <a:cubicBezTo>
                      <a:pt x="7952" y="3993"/>
                      <a:pt x="8088" y="4403"/>
                      <a:pt x="8088" y="4710"/>
                    </a:cubicBezTo>
                    <a:cubicBezTo>
                      <a:pt x="7952" y="4573"/>
                      <a:pt x="7815" y="4266"/>
                      <a:pt x="7815" y="4266"/>
                    </a:cubicBezTo>
                    <a:cubicBezTo>
                      <a:pt x="7679" y="4130"/>
                      <a:pt x="7679" y="3993"/>
                      <a:pt x="7542" y="3857"/>
                    </a:cubicBezTo>
                    <a:cubicBezTo>
                      <a:pt x="7542" y="3720"/>
                      <a:pt x="7679" y="3720"/>
                      <a:pt x="7542" y="3550"/>
                    </a:cubicBezTo>
                    <a:cubicBezTo>
                      <a:pt x="7542" y="3413"/>
                      <a:pt x="7542" y="3413"/>
                      <a:pt x="7406" y="3277"/>
                    </a:cubicBezTo>
                    <a:cubicBezTo>
                      <a:pt x="7542" y="3277"/>
                      <a:pt x="7679" y="3140"/>
                      <a:pt x="7679" y="3004"/>
                    </a:cubicBezTo>
                    <a:cubicBezTo>
                      <a:pt x="7542" y="2867"/>
                      <a:pt x="7542" y="2697"/>
                      <a:pt x="7406" y="2560"/>
                    </a:cubicBezTo>
                    <a:lnTo>
                      <a:pt x="7406" y="2560"/>
                    </a:lnTo>
                    <a:cubicBezTo>
                      <a:pt x="7542" y="2697"/>
                      <a:pt x="7679" y="2697"/>
                      <a:pt x="7815" y="2867"/>
                    </a:cubicBezTo>
                    <a:cubicBezTo>
                      <a:pt x="7952" y="2867"/>
                      <a:pt x="8088" y="2697"/>
                      <a:pt x="8088" y="2560"/>
                    </a:cubicBezTo>
                    <a:cubicBezTo>
                      <a:pt x="7815" y="1571"/>
                      <a:pt x="6552" y="854"/>
                      <a:pt x="5699" y="581"/>
                    </a:cubicBezTo>
                    <a:cubicBezTo>
                      <a:pt x="5256" y="445"/>
                      <a:pt x="4539" y="137"/>
                      <a:pt x="4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803310" y="1877798"/>
                <a:ext cx="384111" cy="310461"/>
              </a:xfrm>
              <a:custGeom>
                <a:rect b="b" l="l" r="r" t="t"/>
                <a:pathLst>
                  <a:path extrusionOk="0" h="4717" w="5836">
                    <a:moveTo>
                      <a:pt x="4402" y="1475"/>
                    </a:moveTo>
                    <a:lnTo>
                      <a:pt x="4675" y="1782"/>
                    </a:lnTo>
                    <a:lnTo>
                      <a:pt x="4266" y="1782"/>
                    </a:lnTo>
                    <a:cubicBezTo>
                      <a:pt x="4129" y="1475"/>
                      <a:pt x="4129" y="1475"/>
                      <a:pt x="4402" y="1475"/>
                    </a:cubicBezTo>
                    <a:close/>
                    <a:moveTo>
                      <a:pt x="3106" y="1782"/>
                    </a:moveTo>
                    <a:cubicBezTo>
                      <a:pt x="2969" y="2055"/>
                      <a:pt x="2696" y="2328"/>
                      <a:pt x="2560" y="2498"/>
                    </a:cubicBezTo>
                    <a:cubicBezTo>
                      <a:pt x="2696" y="2191"/>
                      <a:pt x="2833" y="2055"/>
                      <a:pt x="2833" y="1782"/>
                    </a:cubicBezTo>
                    <a:close/>
                    <a:moveTo>
                      <a:pt x="4982" y="2191"/>
                    </a:moveTo>
                    <a:cubicBezTo>
                      <a:pt x="5119" y="2191"/>
                      <a:pt x="5119" y="2328"/>
                      <a:pt x="5119" y="2328"/>
                    </a:cubicBezTo>
                    <a:lnTo>
                      <a:pt x="5119" y="2498"/>
                    </a:lnTo>
                    <a:cubicBezTo>
                      <a:pt x="4869" y="2609"/>
                      <a:pt x="4732" y="2720"/>
                      <a:pt x="4543" y="2905"/>
                    </a:cubicBezTo>
                    <a:lnTo>
                      <a:pt x="4543" y="2905"/>
                    </a:lnTo>
                    <a:cubicBezTo>
                      <a:pt x="4771" y="2677"/>
                      <a:pt x="4982" y="2446"/>
                      <a:pt x="4982" y="2191"/>
                    </a:cubicBezTo>
                    <a:close/>
                    <a:moveTo>
                      <a:pt x="1126" y="2635"/>
                    </a:moveTo>
                    <a:cubicBezTo>
                      <a:pt x="990" y="2771"/>
                      <a:pt x="853" y="2771"/>
                      <a:pt x="853" y="2908"/>
                    </a:cubicBezTo>
                    <a:cubicBezTo>
                      <a:pt x="673" y="3088"/>
                      <a:pt x="575" y="3156"/>
                      <a:pt x="531" y="3156"/>
                    </a:cubicBezTo>
                    <a:cubicBezTo>
                      <a:pt x="433" y="3156"/>
                      <a:pt x="599" y="2823"/>
                      <a:pt x="717" y="2635"/>
                    </a:cubicBezTo>
                    <a:close/>
                    <a:moveTo>
                      <a:pt x="3822" y="1918"/>
                    </a:moveTo>
                    <a:cubicBezTo>
                      <a:pt x="3822" y="2055"/>
                      <a:pt x="3959" y="2191"/>
                      <a:pt x="4129" y="2328"/>
                    </a:cubicBezTo>
                    <a:cubicBezTo>
                      <a:pt x="3822" y="2635"/>
                      <a:pt x="3413" y="2908"/>
                      <a:pt x="3106" y="3181"/>
                    </a:cubicBezTo>
                    <a:cubicBezTo>
                      <a:pt x="3106" y="2771"/>
                      <a:pt x="3549" y="2191"/>
                      <a:pt x="3686" y="1918"/>
                    </a:cubicBezTo>
                    <a:close/>
                    <a:moveTo>
                      <a:pt x="2814" y="1"/>
                    </a:moveTo>
                    <a:cubicBezTo>
                      <a:pt x="2323" y="1"/>
                      <a:pt x="1768" y="537"/>
                      <a:pt x="1399" y="792"/>
                    </a:cubicBezTo>
                    <a:cubicBezTo>
                      <a:pt x="853" y="1338"/>
                      <a:pt x="0" y="2498"/>
                      <a:pt x="0" y="3488"/>
                    </a:cubicBezTo>
                    <a:lnTo>
                      <a:pt x="137" y="3624"/>
                    </a:lnTo>
                    <a:lnTo>
                      <a:pt x="717" y="3624"/>
                    </a:lnTo>
                    <a:cubicBezTo>
                      <a:pt x="546" y="3897"/>
                      <a:pt x="717" y="4034"/>
                      <a:pt x="990" y="4034"/>
                    </a:cubicBezTo>
                    <a:cubicBezTo>
                      <a:pt x="1126" y="4034"/>
                      <a:pt x="1263" y="3897"/>
                      <a:pt x="1399" y="3897"/>
                    </a:cubicBezTo>
                    <a:cubicBezTo>
                      <a:pt x="1843" y="3761"/>
                      <a:pt x="2253" y="3351"/>
                      <a:pt x="2696" y="2908"/>
                    </a:cubicBezTo>
                    <a:lnTo>
                      <a:pt x="2696" y="3488"/>
                    </a:lnTo>
                    <a:cubicBezTo>
                      <a:pt x="2696" y="3624"/>
                      <a:pt x="2833" y="3624"/>
                      <a:pt x="2969" y="3624"/>
                    </a:cubicBezTo>
                    <a:cubicBezTo>
                      <a:pt x="3392" y="3624"/>
                      <a:pt x="3659" y="3377"/>
                      <a:pt x="3920" y="3088"/>
                    </a:cubicBezTo>
                    <a:lnTo>
                      <a:pt x="3920" y="3088"/>
                    </a:lnTo>
                    <a:cubicBezTo>
                      <a:pt x="3797" y="3239"/>
                      <a:pt x="3686" y="3514"/>
                      <a:pt x="3686" y="3761"/>
                    </a:cubicBezTo>
                    <a:cubicBezTo>
                      <a:pt x="3686" y="3897"/>
                      <a:pt x="3822" y="4034"/>
                      <a:pt x="3959" y="4034"/>
                    </a:cubicBezTo>
                    <a:cubicBezTo>
                      <a:pt x="4266" y="3897"/>
                      <a:pt x="4402" y="3761"/>
                      <a:pt x="4539" y="3624"/>
                    </a:cubicBezTo>
                    <a:lnTo>
                      <a:pt x="4539" y="3761"/>
                    </a:lnTo>
                    <a:cubicBezTo>
                      <a:pt x="4539" y="3897"/>
                      <a:pt x="4675" y="4034"/>
                      <a:pt x="4812" y="4034"/>
                    </a:cubicBezTo>
                    <a:cubicBezTo>
                      <a:pt x="4982" y="4034"/>
                      <a:pt x="4982" y="3897"/>
                      <a:pt x="5119" y="3897"/>
                    </a:cubicBezTo>
                    <a:cubicBezTo>
                      <a:pt x="4982" y="4034"/>
                      <a:pt x="4982" y="4341"/>
                      <a:pt x="4982" y="4614"/>
                    </a:cubicBezTo>
                    <a:cubicBezTo>
                      <a:pt x="5051" y="4682"/>
                      <a:pt x="5119" y="4716"/>
                      <a:pt x="5187" y="4716"/>
                    </a:cubicBezTo>
                    <a:cubicBezTo>
                      <a:pt x="5255" y="4716"/>
                      <a:pt x="5324" y="4682"/>
                      <a:pt x="5392" y="4614"/>
                    </a:cubicBezTo>
                    <a:cubicBezTo>
                      <a:pt x="5665" y="4204"/>
                      <a:pt x="5835" y="3761"/>
                      <a:pt x="5835" y="3181"/>
                    </a:cubicBezTo>
                    <a:lnTo>
                      <a:pt x="5835" y="3044"/>
                    </a:lnTo>
                    <a:lnTo>
                      <a:pt x="5835" y="2908"/>
                    </a:lnTo>
                    <a:cubicBezTo>
                      <a:pt x="5665" y="2055"/>
                      <a:pt x="4982" y="1202"/>
                      <a:pt x="4129" y="1065"/>
                    </a:cubicBezTo>
                    <a:cubicBezTo>
                      <a:pt x="3686" y="1065"/>
                      <a:pt x="3686" y="1202"/>
                      <a:pt x="3686" y="1475"/>
                    </a:cubicBezTo>
                    <a:cubicBezTo>
                      <a:pt x="2969" y="1338"/>
                      <a:pt x="2116" y="1202"/>
                      <a:pt x="1570" y="1202"/>
                    </a:cubicBezTo>
                    <a:cubicBezTo>
                      <a:pt x="1707" y="1065"/>
                      <a:pt x="1843" y="792"/>
                      <a:pt x="2116" y="621"/>
                    </a:cubicBezTo>
                    <a:lnTo>
                      <a:pt x="2116" y="621"/>
                    </a:lnTo>
                    <a:cubicBezTo>
                      <a:pt x="2019" y="743"/>
                      <a:pt x="2060" y="848"/>
                      <a:pt x="2142" y="848"/>
                    </a:cubicBezTo>
                    <a:cubicBezTo>
                      <a:pt x="2175" y="848"/>
                      <a:pt x="2214" y="831"/>
                      <a:pt x="2253" y="792"/>
                    </a:cubicBezTo>
                    <a:cubicBezTo>
                      <a:pt x="2696" y="792"/>
                      <a:pt x="2969" y="792"/>
                      <a:pt x="3413" y="1065"/>
                    </a:cubicBezTo>
                    <a:cubicBezTo>
                      <a:pt x="3549" y="1065"/>
                      <a:pt x="3686" y="929"/>
                      <a:pt x="3549" y="792"/>
                    </a:cubicBezTo>
                    <a:cubicBezTo>
                      <a:pt x="3276" y="792"/>
                      <a:pt x="3106" y="621"/>
                      <a:pt x="2969" y="621"/>
                    </a:cubicBezTo>
                    <a:cubicBezTo>
                      <a:pt x="2969" y="485"/>
                      <a:pt x="3106" y="485"/>
                      <a:pt x="3106" y="212"/>
                    </a:cubicBezTo>
                    <a:lnTo>
                      <a:pt x="3106" y="76"/>
                    </a:lnTo>
                    <a:cubicBezTo>
                      <a:pt x="3013" y="23"/>
                      <a:pt x="2915" y="1"/>
                      <a:pt x="2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798835" y="1856868"/>
                <a:ext cx="208905" cy="162964"/>
              </a:xfrm>
              <a:custGeom>
                <a:rect b="b" l="l" r="r" t="t"/>
                <a:pathLst>
                  <a:path extrusionOk="0" h="2476" w="3174">
                    <a:moveTo>
                      <a:pt x="2745" y="1"/>
                    </a:moveTo>
                    <a:cubicBezTo>
                      <a:pt x="2380" y="1"/>
                      <a:pt x="1957" y="317"/>
                      <a:pt x="1638" y="530"/>
                    </a:cubicBezTo>
                    <a:cubicBezTo>
                      <a:pt x="921" y="939"/>
                      <a:pt x="341" y="1520"/>
                      <a:pt x="68" y="2373"/>
                    </a:cubicBezTo>
                    <a:cubicBezTo>
                      <a:pt x="0" y="2441"/>
                      <a:pt x="34" y="2475"/>
                      <a:pt x="85" y="2475"/>
                    </a:cubicBezTo>
                    <a:cubicBezTo>
                      <a:pt x="137" y="2475"/>
                      <a:pt x="205" y="2441"/>
                      <a:pt x="205" y="2373"/>
                    </a:cubicBezTo>
                    <a:cubicBezTo>
                      <a:pt x="478" y="1793"/>
                      <a:pt x="785" y="1383"/>
                      <a:pt x="1331" y="1110"/>
                    </a:cubicBezTo>
                    <a:cubicBezTo>
                      <a:pt x="1467" y="1110"/>
                      <a:pt x="1638" y="939"/>
                      <a:pt x="1775" y="803"/>
                    </a:cubicBezTo>
                    <a:lnTo>
                      <a:pt x="3037" y="394"/>
                    </a:lnTo>
                    <a:cubicBezTo>
                      <a:pt x="3174" y="257"/>
                      <a:pt x="3174" y="86"/>
                      <a:pt x="3037" y="86"/>
                    </a:cubicBezTo>
                    <a:cubicBezTo>
                      <a:pt x="2947" y="26"/>
                      <a:pt x="2848" y="1"/>
                      <a:pt x="2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661802" y="2071369"/>
                <a:ext cx="458221" cy="367920"/>
              </a:xfrm>
              <a:custGeom>
                <a:rect b="b" l="l" r="r" t="t"/>
                <a:pathLst>
                  <a:path extrusionOk="0" h="5590" w="6962">
                    <a:moveTo>
                      <a:pt x="2007" y="825"/>
                    </a:moveTo>
                    <a:cubicBezTo>
                      <a:pt x="1976" y="1165"/>
                      <a:pt x="1843" y="1432"/>
                      <a:pt x="1843" y="1673"/>
                    </a:cubicBezTo>
                    <a:lnTo>
                      <a:pt x="1843" y="1809"/>
                    </a:lnTo>
                    <a:lnTo>
                      <a:pt x="1707" y="1809"/>
                    </a:lnTo>
                    <a:cubicBezTo>
                      <a:pt x="1707" y="1741"/>
                      <a:pt x="1673" y="1707"/>
                      <a:pt x="1639" y="1707"/>
                    </a:cubicBezTo>
                    <a:cubicBezTo>
                      <a:pt x="1604" y="1707"/>
                      <a:pt x="1570" y="1741"/>
                      <a:pt x="1570" y="1809"/>
                    </a:cubicBezTo>
                    <a:cubicBezTo>
                      <a:pt x="1570" y="1673"/>
                      <a:pt x="1570" y="1536"/>
                      <a:pt x="1707" y="1400"/>
                    </a:cubicBezTo>
                    <a:cubicBezTo>
                      <a:pt x="1707" y="1400"/>
                      <a:pt x="1843" y="1400"/>
                      <a:pt x="1843" y="1263"/>
                    </a:cubicBezTo>
                    <a:lnTo>
                      <a:pt x="1843" y="1093"/>
                    </a:lnTo>
                    <a:cubicBezTo>
                      <a:pt x="1843" y="958"/>
                      <a:pt x="1843" y="956"/>
                      <a:pt x="2007" y="825"/>
                    </a:cubicBezTo>
                    <a:close/>
                    <a:moveTo>
                      <a:pt x="2738" y="1877"/>
                    </a:moveTo>
                    <a:cubicBezTo>
                      <a:pt x="2680" y="2194"/>
                      <a:pt x="2649" y="2532"/>
                      <a:pt x="2560" y="2799"/>
                    </a:cubicBezTo>
                    <a:cubicBezTo>
                      <a:pt x="2560" y="2526"/>
                      <a:pt x="2696" y="2116"/>
                      <a:pt x="2696" y="1946"/>
                    </a:cubicBezTo>
                    <a:cubicBezTo>
                      <a:pt x="2711" y="1922"/>
                      <a:pt x="2725" y="1899"/>
                      <a:pt x="2738" y="1877"/>
                    </a:cubicBezTo>
                    <a:close/>
                    <a:moveTo>
                      <a:pt x="1125" y="3050"/>
                    </a:moveTo>
                    <a:cubicBezTo>
                      <a:pt x="1129" y="3050"/>
                      <a:pt x="1219" y="3243"/>
                      <a:pt x="1297" y="3243"/>
                    </a:cubicBezTo>
                    <a:cubicBezTo>
                      <a:pt x="1297" y="3516"/>
                      <a:pt x="1434" y="3652"/>
                      <a:pt x="1570" y="3823"/>
                    </a:cubicBezTo>
                    <a:cubicBezTo>
                      <a:pt x="1434" y="3823"/>
                      <a:pt x="1297" y="3652"/>
                      <a:pt x="1297" y="3516"/>
                    </a:cubicBezTo>
                    <a:cubicBezTo>
                      <a:pt x="1167" y="3154"/>
                      <a:pt x="1123" y="3050"/>
                      <a:pt x="1125" y="3050"/>
                    </a:cubicBezTo>
                    <a:close/>
                    <a:moveTo>
                      <a:pt x="2560" y="4096"/>
                    </a:moveTo>
                    <a:lnTo>
                      <a:pt x="2560" y="4369"/>
                    </a:lnTo>
                    <a:lnTo>
                      <a:pt x="2560" y="4676"/>
                    </a:lnTo>
                    <a:cubicBezTo>
                      <a:pt x="2492" y="4812"/>
                      <a:pt x="2458" y="4880"/>
                      <a:pt x="2440" y="4880"/>
                    </a:cubicBezTo>
                    <a:cubicBezTo>
                      <a:pt x="2423" y="4880"/>
                      <a:pt x="2423" y="4812"/>
                      <a:pt x="2423" y="4676"/>
                    </a:cubicBezTo>
                    <a:lnTo>
                      <a:pt x="2423" y="4232"/>
                    </a:lnTo>
                    <a:cubicBezTo>
                      <a:pt x="2560" y="4232"/>
                      <a:pt x="2560" y="4096"/>
                      <a:pt x="2560" y="4096"/>
                    </a:cubicBezTo>
                    <a:close/>
                    <a:moveTo>
                      <a:pt x="3413" y="3516"/>
                    </a:moveTo>
                    <a:cubicBezTo>
                      <a:pt x="3413" y="3959"/>
                      <a:pt x="3413" y="4369"/>
                      <a:pt x="3276" y="4812"/>
                    </a:cubicBezTo>
                    <a:lnTo>
                      <a:pt x="3276" y="4949"/>
                    </a:lnTo>
                    <a:cubicBezTo>
                      <a:pt x="3276" y="4812"/>
                      <a:pt x="3140" y="4812"/>
                      <a:pt x="3140" y="4812"/>
                    </a:cubicBezTo>
                    <a:lnTo>
                      <a:pt x="3140" y="4369"/>
                    </a:lnTo>
                    <a:cubicBezTo>
                      <a:pt x="3276" y="4096"/>
                      <a:pt x="3276" y="3823"/>
                      <a:pt x="3276" y="3516"/>
                    </a:cubicBezTo>
                    <a:close/>
                    <a:moveTo>
                      <a:pt x="1485" y="1"/>
                    </a:moveTo>
                    <a:cubicBezTo>
                      <a:pt x="1434" y="1"/>
                      <a:pt x="1366" y="35"/>
                      <a:pt x="1297" y="103"/>
                    </a:cubicBezTo>
                    <a:cubicBezTo>
                      <a:pt x="1161" y="103"/>
                      <a:pt x="854" y="410"/>
                      <a:pt x="717" y="820"/>
                    </a:cubicBezTo>
                    <a:cubicBezTo>
                      <a:pt x="137" y="1263"/>
                      <a:pt x="1" y="2389"/>
                      <a:pt x="717" y="2662"/>
                    </a:cubicBezTo>
                    <a:cubicBezTo>
                      <a:pt x="717" y="2731"/>
                      <a:pt x="751" y="2765"/>
                      <a:pt x="785" y="2765"/>
                    </a:cubicBezTo>
                    <a:cubicBezTo>
                      <a:pt x="820" y="2765"/>
                      <a:pt x="854" y="2731"/>
                      <a:pt x="854" y="2662"/>
                    </a:cubicBezTo>
                    <a:cubicBezTo>
                      <a:pt x="1161" y="2526"/>
                      <a:pt x="1297" y="2253"/>
                      <a:pt x="1434" y="1946"/>
                    </a:cubicBezTo>
                    <a:cubicBezTo>
                      <a:pt x="1434" y="2253"/>
                      <a:pt x="1434" y="2526"/>
                      <a:pt x="1570" y="2799"/>
                    </a:cubicBezTo>
                    <a:lnTo>
                      <a:pt x="1570" y="3106"/>
                    </a:lnTo>
                    <a:cubicBezTo>
                      <a:pt x="1459" y="2855"/>
                      <a:pt x="1256" y="2626"/>
                      <a:pt x="1092" y="2626"/>
                    </a:cubicBezTo>
                    <a:cubicBezTo>
                      <a:pt x="1056" y="2626"/>
                      <a:pt x="1021" y="2638"/>
                      <a:pt x="990" y="2662"/>
                    </a:cubicBezTo>
                    <a:lnTo>
                      <a:pt x="854" y="2662"/>
                    </a:lnTo>
                    <a:lnTo>
                      <a:pt x="854" y="2799"/>
                    </a:lnTo>
                    <a:cubicBezTo>
                      <a:pt x="581" y="3652"/>
                      <a:pt x="1297" y="4369"/>
                      <a:pt x="2014" y="4505"/>
                    </a:cubicBezTo>
                    <a:cubicBezTo>
                      <a:pt x="2014" y="4812"/>
                      <a:pt x="2150" y="5222"/>
                      <a:pt x="2287" y="5358"/>
                    </a:cubicBezTo>
                    <a:lnTo>
                      <a:pt x="2560" y="5358"/>
                    </a:lnTo>
                    <a:cubicBezTo>
                      <a:pt x="2696" y="5222"/>
                      <a:pt x="2696" y="5222"/>
                      <a:pt x="2867" y="5085"/>
                    </a:cubicBezTo>
                    <a:cubicBezTo>
                      <a:pt x="2867" y="5222"/>
                      <a:pt x="2867" y="5358"/>
                      <a:pt x="3003" y="5529"/>
                    </a:cubicBezTo>
                    <a:cubicBezTo>
                      <a:pt x="3094" y="5529"/>
                      <a:pt x="3185" y="5589"/>
                      <a:pt x="3236" y="5589"/>
                    </a:cubicBezTo>
                    <a:cubicBezTo>
                      <a:pt x="3261" y="5589"/>
                      <a:pt x="3276" y="5574"/>
                      <a:pt x="3276" y="5529"/>
                    </a:cubicBezTo>
                    <a:cubicBezTo>
                      <a:pt x="3549" y="5358"/>
                      <a:pt x="3720" y="5085"/>
                      <a:pt x="3720" y="4676"/>
                    </a:cubicBezTo>
                    <a:cubicBezTo>
                      <a:pt x="3857" y="4949"/>
                      <a:pt x="3993" y="5085"/>
                      <a:pt x="4266" y="5222"/>
                    </a:cubicBezTo>
                    <a:cubicBezTo>
                      <a:pt x="4266" y="5222"/>
                      <a:pt x="4573" y="5222"/>
                      <a:pt x="4573" y="5085"/>
                    </a:cubicBezTo>
                    <a:lnTo>
                      <a:pt x="4573" y="4505"/>
                    </a:lnTo>
                    <a:cubicBezTo>
                      <a:pt x="4573" y="4676"/>
                      <a:pt x="4710" y="4676"/>
                      <a:pt x="4710" y="4676"/>
                    </a:cubicBezTo>
                    <a:cubicBezTo>
                      <a:pt x="4983" y="4949"/>
                      <a:pt x="5119" y="5085"/>
                      <a:pt x="5426" y="5222"/>
                    </a:cubicBezTo>
                    <a:cubicBezTo>
                      <a:pt x="5478" y="5248"/>
                      <a:pt x="5526" y="5259"/>
                      <a:pt x="5567" y="5259"/>
                    </a:cubicBezTo>
                    <a:cubicBezTo>
                      <a:pt x="5741" y="5259"/>
                      <a:pt x="5810" y="5059"/>
                      <a:pt x="5699" y="4949"/>
                    </a:cubicBezTo>
                    <a:cubicBezTo>
                      <a:pt x="5563" y="4812"/>
                      <a:pt x="5563" y="4812"/>
                      <a:pt x="5426" y="4676"/>
                    </a:cubicBezTo>
                    <a:cubicBezTo>
                      <a:pt x="5426" y="4676"/>
                      <a:pt x="5563" y="4505"/>
                      <a:pt x="5563" y="4369"/>
                    </a:cubicBezTo>
                    <a:cubicBezTo>
                      <a:pt x="5699" y="4369"/>
                      <a:pt x="5836" y="4232"/>
                      <a:pt x="5972" y="4096"/>
                    </a:cubicBezTo>
                    <a:cubicBezTo>
                      <a:pt x="6109" y="3959"/>
                      <a:pt x="5972" y="3823"/>
                      <a:pt x="5836" y="3823"/>
                    </a:cubicBezTo>
                    <a:cubicBezTo>
                      <a:pt x="5727" y="3754"/>
                      <a:pt x="5661" y="3714"/>
                      <a:pt x="5594" y="3700"/>
                    </a:cubicBezTo>
                    <a:lnTo>
                      <a:pt x="5594" y="3700"/>
                    </a:lnTo>
                    <a:cubicBezTo>
                      <a:pt x="5978" y="3626"/>
                      <a:pt x="6406" y="3567"/>
                      <a:pt x="6689" y="3379"/>
                    </a:cubicBezTo>
                    <a:cubicBezTo>
                      <a:pt x="6825" y="3106"/>
                      <a:pt x="6825" y="2662"/>
                      <a:pt x="6689" y="2389"/>
                    </a:cubicBezTo>
                    <a:cubicBezTo>
                      <a:pt x="6962" y="2116"/>
                      <a:pt x="6825" y="1400"/>
                      <a:pt x="6825" y="1093"/>
                    </a:cubicBezTo>
                    <a:cubicBezTo>
                      <a:pt x="6894" y="956"/>
                      <a:pt x="6825" y="888"/>
                      <a:pt x="6740" y="888"/>
                    </a:cubicBezTo>
                    <a:cubicBezTo>
                      <a:pt x="6655" y="888"/>
                      <a:pt x="6552" y="956"/>
                      <a:pt x="6552" y="1093"/>
                    </a:cubicBezTo>
                    <a:cubicBezTo>
                      <a:pt x="6552" y="1263"/>
                      <a:pt x="6552" y="1809"/>
                      <a:pt x="6416" y="1946"/>
                    </a:cubicBezTo>
                    <a:cubicBezTo>
                      <a:pt x="6279" y="1946"/>
                      <a:pt x="6109" y="2116"/>
                      <a:pt x="6109" y="2253"/>
                    </a:cubicBezTo>
                    <a:lnTo>
                      <a:pt x="6279" y="2389"/>
                    </a:lnTo>
                    <a:cubicBezTo>
                      <a:pt x="6552" y="2799"/>
                      <a:pt x="5972" y="3106"/>
                      <a:pt x="5256" y="3379"/>
                    </a:cubicBezTo>
                    <a:cubicBezTo>
                      <a:pt x="5256" y="3243"/>
                      <a:pt x="5256" y="3243"/>
                      <a:pt x="5119" y="3243"/>
                    </a:cubicBezTo>
                    <a:cubicBezTo>
                      <a:pt x="4846" y="3379"/>
                      <a:pt x="4573" y="3379"/>
                      <a:pt x="4266" y="3379"/>
                    </a:cubicBezTo>
                    <a:lnTo>
                      <a:pt x="4130" y="3379"/>
                    </a:lnTo>
                    <a:cubicBezTo>
                      <a:pt x="4130" y="3106"/>
                      <a:pt x="3549" y="1946"/>
                      <a:pt x="3413" y="1809"/>
                    </a:cubicBezTo>
                    <a:lnTo>
                      <a:pt x="3549" y="1673"/>
                    </a:lnTo>
                    <a:cubicBezTo>
                      <a:pt x="3549" y="1673"/>
                      <a:pt x="3413" y="1536"/>
                      <a:pt x="3276" y="1536"/>
                    </a:cubicBezTo>
                    <a:lnTo>
                      <a:pt x="3276" y="1263"/>
                    </a:lnTo>
                    <a:cubicBezTo>
                      <a:pt x="3345" y="1110"/>
                      <a:pt x="3276" y="1033"/>
                      <a:pt x="3191" y="1033"/>
                    </a:cubicBezTo>
                    <a:cubicBezTo>
                      <a:pt x="3106" y="1033"/>
                      <a:pt x="3003" y="1110"/>
                      <a:pt x="3003" y="1263"/>
                    </a:cubicBezTo>
                    <a:cubicBezTo>
                      <a:pt x="3003" y="956"/>
                      <a:pt x="3140" y="683"/>
                      <a:pt x="3140" y="410"/>
                    </a:cubicBezTo>
                    <a:cubicBezTo>
                      <a:pt x="3140" y="226"/>
                      <a:pt x="3042" y="152"/>
                      <a:pt x="2926" y="152"/>
                    </a:cubicBezTo>
                    <a:cubicBezTo>
                      <a:pt x="2849" y="152"/>
                      <a:pt x="2765" y="185"/>
                      <a:pt x="2696" y="240"/>
                    </a:cubicBezTo>
                    <a:cubicBezTo>
                      <a:pt x="2560" y="547"/>
                      <a:pt x="2423" y="820"/>
                      <a:pt x="2287" y="1093"/>
                    </a:cubicBezTo>
                    <a:cubicBezTo>
                      <a:pt x="2423" y="820"/>
                      <a:pt x="2423" y="547"/>
                      <a:pt x="2287" y="240"/>
                    </a:cubicBezTo>
                    <a:lnTo>
                      <a:pt x="2150" y="103"/>
                    </a:lnTo>
                    <a:cubicBezTo>
                      <a:pt x="1843" y="103"/>
                      <a:pt x="1707" y="240"/>
                      <a:pt x="1570" y="547"/>
                    </a:cubicBezTo>
                    <a:lnTo>
                      <a:pt x="1570" y="103"/>
                    </a:lnTo>
                    <a:cubicBezTo>
                      <a:pt x="1570" y="35"/>
                      <a:pt x="1536" y="1"/>
                      <a:pt x="1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850502" y="2222685"/>
                <a:ext cx="393062" cy="259979"/>
              </a:xfrm>
              <a:custGeom>
                <a:rect b="b" l="l" r="r" t="t"/>
                <a:pathLst>
                  <a:path extrusionOk="0" h="3950" w="5972">
                    <a:moveTo>
                      <a:pt x="546" y="2377"/>
                    </a:moveTo>
                    <a:lnTo>
                      <a:pt x="546" y="2377"/>
                    </a:lnTo>
                    <a:cubicBezTo>
                      <a:pt x="682" y="2513"/>
                      <a:pt x="682" y="2650"/>
                      <a:pt x="853" y="2650"/>
                    </a:cubicBezTo>
                    <a:cubicBezTo>
                      <a:pt x="853" y="2786"/>
                      <a:pt x="853" y="2786"/>
                      <a:pt x="990" y="2786"/>
                    </a:cubicBezTo>
                    <a:lnTo>
                      <a:pt x="990" y="2650"/>
                    </a:lnTo>
                    <a:lnTo>
                      <a:pt x="1126" y="2650"/>
                    </a:lnTo>
                    <a:cubicBezTo>
                      <a:pt x="1126" y="2786"/>
                      <a:pt x="1126" y="2786"/>
                      <a:pt x="990" y="2923"/>
                    </a:cubicBezTo>
                    <a:cubicBezTo>
                      <a:pt x="546" y="2786"/>
                      <a:pt x="409" y="2650"/>
                      <a:pt x="546" y="2377"/>
                    </a:cubicBezTo>
                    <a:close/>
                    <a:moveTo>
                      <a:pt x="444" y="1"/>
                    </a:moveTo>
                    <a:cubicBezTo>
                      <a:pt x="367" y="1"/>
                      <a:pt x="273" y="67"/>
                      <a:pt x="273" y="227"/>
                    </a:cubicBezTo>
                    <a:cubicBezTo>
                      <a:pt x="273" y="363"/>
                      <a:pt x="409" y="500"/>
                      <a:pt x="409" y="671"/>
                    </a:cubicBezTo>
                    <a:cubicBezTo>
                      <a:pt x="546" y="944"/>
                      <a:pt x="546" y="1217"/>
                      <a:pt x="546" y="1524"/>
                    </a:cubicBezTo>
                    <a:cubicBezTo>
                      <a:pt x="409" y="1524"/>
                      <a:pt x="409" y="1524"/>
                      <a:pt x="409" y="1660"/>
                    </a:cubicBezTo>
                    <a:cubicBezTo>
                      <a:pt x="0" y="1933"/>
                      <a:pt x="0" y="3059"/>
                      <a:pt x="546" y="3366"/>
                    </a:cubicBezTo>
                    <a:cubicBezTo>
                      <a:pt x="700" y="3435"/>
                      <a:pt x="810" y="3469"/>
                      <a:pt x="900" y="3469"/>
                    </a:cubicBezTo>
                    <a:cubicBezTo>
                      <a:pt x="990" y="3469"/>
                      <a:pt x="1058" y="3435"/>
                      <a:pt x="1126" y="3366"/>
                    </a:cubicBezTo>
                    <a:lnTo>
                      <a:pt x="1263" y="3230"/>
                    </a:lnTo>
                    <a:cubicBezTo>
                      <a:pt x="1263" y="3577"/>
                      <a:pt x="1263" y="3950"/>
                      <a:pt x="1534" y="3950"/>
                    </a:cubicBezTo>
                    <a:cubicBezTo>
                      <a:pt x="1582" y="3950"/>
                      <a:pt x="1639" y="3938"/>
                      <a:pt x="1706" y="3912"/>
                    </a:cubicBezTo>
                    <a:cubicBezTo>
                      <a:pt x="1843" y="3912"/>
                      <a:pt x="1979" y="3639"/>
                      <a:pt x="2116" y="3366"/>
                    </a:cubicBezTo>
                    <a:lnTo>
                      <a:pt x="2116" y="3503"/>
                    </a:lnTo>
                    <a:cubicBezTo>
                      <a:pt x="2116" y="3503"/>
                      <a:pt x="2252" y="3639"/>
                      <a:pt x="2389" y="3639"/>
                    </a:cubicBezTo>
                    <a:lnTo>
                      <a:pt x="2696" y="3366"/>
                    </a:lnTo>
                    <a:cubicBezTo>
                      <a:pt x="2832" y="3503"/>
                      <a:pt x="2832" y="3503"/>
                      <a:pt x="2969" y="3503"/>
                    </a:cubicBezTo>
                    <a:cubicBezTo>
                      <a:pt x="3242" y="3230"/>
                      <a:pt x="3412" y="2786"/>
                      <a:pt x="3549" y="2513"/>
                    </a:cubicBezTo>
                    <a:cubicBezTo>
                      <a:pt x="3549" y="2923"/>
                      <a:pt x="3549" y="3366"/>
                      <a:pt x="3685" y="3776"/>
                    </a:cubicBezTo>
                    <a:lnTo>
                      <a:pt x="3958" y="3776"/>
                    </a:lnTo>
                    <a:cubicBezTo>
                      <a:pt x="4095" y="3776"/>
                      <a:pt x="4095" y="3639"/>
                      <a:pt x="4095" y="3639"/>
                    </a:cubicBezTo>
                    <a:lnTo>
                      <a:pt x="4265" y="3776"/>
                    </a:lnTo>
                    <a:cubicBezTo>
                      <a:pt x="4265" y="3912"/>
                      <a:pt x="4402" y="3912"/>
                      <a:pt x="4538" y="3912"/>
                    </a:cubicBezTo>
                    <a:cubicBezTo>
                      <a:pt x="4675" y="3776"/>
                      <a:pt x="4811" y="3503"/>
                      <a:pt x="4811" y="3366"/>
                    </a:cubicBezTo>
                    <a:cubicBezTo>
                      <a:pt x="4948" y="3059"/>
                      <a:pt x="4948" y="2923"/>
                      <a:pt x="4948" y="2786"/>
                    </a:cubicBezTo>
                    <a:cubicBezTo>
                      <a:pt x="5062" y="2786"/>
                      <a:pt x="5100" y="2847"/>
                      <a:pt x="5153" y="2847"/>
                    </a:cubicBezTo>
                    <a:cubicBezTo>
                      <a:pt x="5179" y="2847"/>
                      <a:pt x="5209" y="2832"/>
                      <a:pt x="5255" y="2786"/>
                    </a:cubicBezTo>
                    <a:cubicBezTo>
                      <a:pt x="5391" y="2650"/>
                      <a:pt x="5972" y="1524"/>
                      <a:pt x="5391" y="1524"/>
                    </a:cubicBezTo>
                    <a:cubicBezTo>
                      <a:pt x="5118" y="1524"/>
                      <a:pt x="4948" y="1660"/>
                      <a:pt x="4948" y="1797"/>
                    </a:cubicBezTo>
                    <a:lnTo>
                      <a:pt x="4948" y="1524"/>
                    </a:lnTo>
                    <a:cubicBezTo>
                      <a:pt x="4948" y="1370"/>
                      <a:pt x="4845" y="1293"/>
                      <a:pt x="4726" y="1293"/>
                    </a:cubicBezTo>
                    <a:cubicBezTo>
                      <a:pt x="4607" y="1293"/>
                      <a:pt x="4470" y="1370"/>
                      <a:pt x="4402" y="1524"/>
                    </a:cubicBezTo>
                    <a:cubicBezTo>
                      <a:pt x="4402" y="1797"/>
                      <a:pt x="4265" y="2070"/>
                      <a:pt x="4265" y="2206"/>
                    </a:cubicBezTo>
                    <a:cubicBezTo>
                      <a:pt x="4265" y="2513"/>
                      <a:pt x="4095" y="2650"/>
                      <a:pt x="4095" y="2786"/>
                    </a:cubicBezTo>
                    <a:cubicBezTo>
                      <a:pt x="4095" y="1933"/>
                      <a:pt x="4538" y="1217"/>
                      <a:pt x="4402" y="363"/>
                    </a:cubicBezTo>
                    <a:cubicBezTo>
                      <a:pt x="4402" y="267"/>
                      <a:pt x="4334" y="170"/>
                      <a:pt x="4233" y="170"/>
                    </a:cubicBezTo>
                    <a:cubicBezTo>
                      <a:pt x="4192" y="170"/>
                      <a:pt x="4145" y="187"/>
                      <a:pt x="4095" y="227"/>
                    </a:cubicBezTo>
                    <a:cubicBezTo>
                      <a:pt x="3822" y="363"/>
                      <a:pt x="3822" y="671"/>
                      <a:pt x="3685" y="944"/>
                    </a:cubicBezTo>
                    <a:cubicBezTo>
                      <a:pt x="3549" y="944"/>
                      <a:pt x="3549" y="944"/>
                      <a:pt x="3412" y="1080"/>
                    </a:cubicBezTo>
                    <a:cubicBezTo>
                      <a:pt x="3142" y="1711"/>
                      <a:pt x="2898" y="2342"/>
                      <a:pt x="2541" y="2856"/>
                    </a:cubicBezTo>
                    <a:lnTo>
                      <a:pt x="2541" y="2856"/>
                    </a:lnTo>
                    <a:cubicBezTo>
                      <a:pt x="2741" y="2487"/>
                      <a:pt x="2832" y="1858"/>
                      <a:pt x="2832" y="1524"/>
                    </a:cubicBezTo>
                    <a:cubicBezTo>
                      <a:pt x="2735" y="1402"/>
                      <a:pt x="2550" y="1297"/>
                      <a:pt x="2453" y="1297"/>
                    </a:cubicBezTo>
                    <a:cubicBezTo>
                      <a:pt x="2414" y="1297"/>
                      <a:pt x="2389" y="1314"/>
                      <a:pt x="2389" y="1353"/>
                    </a:cubicBezTo>
                    <a:cubicBezTo>
                      <a:pt x="2116" y="1933"/>
                      <a:pt x="1979" y="2377"/>
                      <a:pt x="1843" y="2923"/>
                    </a:cubicBezTo>
                    <a:lnTo>
                      <a:pt x="1843" y="2786"/>
                    </a:lnTo>
                    <a:lnTo>
                      <a:pt x="1843" y="2206"/>
                    </a:lnTo>
                    <a:cubicBezTo>
                      <a:pt x="1843" y="2206"/>
                      <a:pt x="1706" y="2070"/>
                      <a:pt x="1536" y="2070"/>
                    </a:cubicBezTo>
                    <a:cubicBezTo>
                      <a:pt x="1399" y="2070"/>
                      <a:pt x="1263" y="2206"/>
                      <a:pt x="1263" y="2377"/>
                    </a:cubicBezTo>
                    <a:cubicBezTo>
                      <a:pt x="1263" y="2513"/>
                      <a:pt x="1126" y="2513"/>
                      <a:pt x="1126" y="2513"/>
                    </a:cubicBezTo>
                    <a:cubicBezTo>
                      <a:pt x="1126" y="2206"/>
                      <a:pt x="990" y="1933"/>
                      <a:pt x="853" y="1797"/>
                    </a:cubicBezTo>
                    <a:lnTo>
                      <a:pt x="853" y="671"/>
                    </a:lnTo>
                    <a:cubicBezTo>
                      <a:pt x="853" y="500"/>
                      <a:pt x="682" y="227"/>
                      <a:pt x="546" y="90"/>
                    </a:cubicBezTo>
                    <a:cubicBezTo>
                      <a:pt x="546" y="34"/>
                      <a:pt x="499" y="1"/>
                      <a:pt x="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738150" y="2245195"/>
                <a:ext cx="372922" cy="264191"/>
              </a:xfrm>
              <a:custGeom>
                <a:rect b="b" l="l" r="r" t="t"/>
                <a:pathLst>
                  <a:path extrusionOk="0" h="4014" w="5666">
                    <a:moveTo>
                      <a:pt x="237" y="0"/>
                    </a:moveTo>
                    <a:cubicBezTo>
                      <a:pt x="158" y="0"/>
                      <a:pt x="80" y="79"/>
                      <a:pt x="1" y="158"/>
                    </a:cubicBezTo>
                    <a:lnTo>
                      <a:pt x="1" y="602"/>
                    </a:lnTo>
                    <a:lnTo>
                      <a:pt x="137" y="738"/>
                    </a:lnTo>
                    <a:lnTo>
                      <a:pt x="137" y="875"/>
                    </a:lnTo>
                    <a:cubicBezTo>
                      <a:pt x="1" y="875"/>
                      <a:pt x="1" y="1182"/>
                      <a:pt x="137" y="1182"/>
                    </a:cubicBezTo>
                    <a:cubicBezTo>
                      <a:pt x="547" y="1728"/>
                      <a:pt x="410" y="2444"/>
                      <a:pt x="854" y="2888"/>
                    </a:cubicBezTo>
                    <a:cubicBezTo>
                      <a:pt x="1127" y="3297"/>
                      <a:pt x="1400" y="3434"/>
                      <a:pt x="1843" y="3741"/>
                    </a:cubicBezTo>
                    <a:cubicBezTo>
                      <a:pt x="1843" y="3741"/>
                      <a:pt x="1980" y="3877"/>
                      <a:pt x="2116" y="3877"/>
                    </a:cubicBezTo>
                    <a:cubicBezTo>
                      <a:pt x="2162" y="3923"/>
                      <a:pt x="2207" y="3938"/>
                      <a:pt x="2248" y="3938"/>
                    </a:cubicBezTo>
                    <a:cubicBezTo>
                      <a:pt x="2329" y="3938"/>
                      <a:pt x="2389" y="3877"/>
                      <a:pt x="2389" y="3877"/>
                    </a:cubicBezTo>
                    <a:cubicBezTo>
                      <a:pt x="2697" y="3877"/>
                      <a:pt x="2970" y="4014"/>
                      <a:pt x="3243" y="4014"/>
                    </a:cubicBezTo>
                    <a:cubicBezTo>
                      <a:pt x="3413" y="4014"/>
                      <a:pt x="3550" y="3741"/>
                      <a:pt x="3413" y="3741"/>
                    </a:cubicBezTo>
                    <a:cubicBezTo>
                      <a:pt x="3243" y="3570"/>
                      <a:pt x="3243" y="3570"/>
                      <a:pt x="3106" y="3434"/>
                    </a:cubicBezTo>
                    <a:cubicBezTo>
                      <a:pt x="3243" y="3434"/>
                      <a:pt x="3413" y="3570"/>
                      <a:pt x="3686" y="3570"/>
                    </a:cubicBezTo>
                    <a:cubicBezTo>
                      <a:pt x="3823" y="3877"/>
                      <a:pt x="4403" y="4014"/>
                      <a:pt x="4676" y="4014"/>
                    </a:cubicBezTo>
                    <a:cubicBezTo>
                      <a:pt x="4812" y="4014"/>
                      <a:pt x="4949" y="3877"/>
                      <a:pt x="4812" y="3741"/>
                    </a:cubicBezTo>
                    <a:cubicBezTo>
                      <a:pt x="4812" y="3570"/>
                      <a:pt x="4676" y="3434"/>
                      <a:pt x="4539" y="3434"/>
                    </a:cubicBezTo>
                    <a:lnTo>
                      <a:pt x="4539" y="3297"/>
                    </a:lnTo>
                    <a:cubicBezTo>
                      <a:pt x="4812" y="3297"/>
                      <a:pt x="5119" y="3297"/>
                      <a:pt x="5392" y="3434"/>
                    </a:cubicBezTo>
                    <a:cubicBezTo>
                      <a:pt x="5665" y="3434"/>
                      <a:pt x="5665" y="3024"/>
                      <a:pt x="5529" y="3024"/>
                    </a:cubicBezTo>
                    <a:cubicBezTo>
                      <a:pt x="5392" y="2888"/>
                      <a:pt x="5119" y="2888"/>
                      <a:pt x="4949" y="2888"/>
                    </a:cubicBezTo>
                    <a:cubicBezTo>
                      <a:pt x="4949" y="2717"/>
                      <a:pt x="4812" y="2717"/>
                      <a:pt x="4676" y="2717"/>
                    </a:cubicBezTo>
                    <a:cubicBezTo>
                      <a:pt x="4539" y="2581"/>
                      <a:pt x="4403" y="2581"/>
                      <a:pt x="4266" y="2444"/>
                    </a:cubicBezTo>
                    <a:lnTo>
                      <a:pt x="5392" y="2444"/>
                    </a:lnTo>
                    <a:cubicBezTo>
                      <a:pt x="5529" y="2444"/>
                      <a:pt x="5529" y="2308"/>
                      <a:pt x="5529" y="2171"/>
                    </a:cubicBezTo>
                    <a:cubicBezTo>
                      <a:pt x="5665" y="2171"/>
                      <a:pt x="5665" y="2035"/>
                      <a:pt x="5665" y="2035"/>
                    </a:cubicBezTo>
                    <a:cubicBezTo>
                      <a:pt x="5665" y="1591"/>
                      <a:pt x="4539" y="1318"/>
                      <a:pt x="4096" y="1318"/>
                    </a:cubicBezTo>
                    <a:lnTo>
                      <a:pt x="3959" y="1455"/>
                    </a:lnTo>
                    <a:lnTo>
                      <a:pt x="3959" y="1591"/>
                    </a:lnTo>
                    <a:cubicBezTo>
                      <a:pt x="3959" y="1728"/>
                      <a:pt x="3959" y="1728"/>
                      <a:pt x="4096" y="1864"/>
                    </a:cubicBezTo>
                    <a:cubicBezTo>
                      <a:pt x="3959" y="1864"/>
                      <a:pt x="3823" y="1864"/>
                      <a:pt x="3686" y="2035"/>
                    </a:cubicBezTo>
                    <a:cubicBezTo>
                      <a:pt x="3686" y="2171"/>
                      <a:pt x="3550" y="2171"/>
                      <a:pt x="3550" y="2171"/>
                    </a:cubicBezTo>
                    <a:cubicBezTo>
                      <a:pt x="3550" y="2308"/>
                      <a:pt x="3550" y="2444"/>
                      <a:pt x="3686" y="2444"/>
                    </a:cubicBezTo>
                    <a:cubicBezTo>
                      <a:pt x="3823" y="2581"/>
                      <a:pt x="3959" y="2717"/>
                      <a:pt x="4266" y="2888"/>
                    </a:cubicBezTo>
                    <a:cubicBezTo>
                      <a:pt x="3959" y="2888"/>
                      <a:pt x="3823" y="3024"/>
                      <a:pt x="3686" y="3161"/>
                    </a:cubicBezTo>
                    <a:cubicBezTo>
                      <a:pt x="3464" y="3093"/>
                      <a:pt x="3251" y="3058"/>
                      <a:pt x="3059" y="3058"/>
                    </a:cubicBezTo>
                    <a:cubicBezTo>
                      <a:pt x="2867" y="3058"/>
                      <a:pt x="2697" y="3093"/>
                      <a:pt x="2560" y="3161"/>
                    </a:cubicBezTo>
                    <a:cubicBezTo>
                      <a:pt x="2389" y="3161"/>
                      <a:pt x="2389" y="3297"/>
                      <a:pt x="2389" y="3297"/>
                    </a:cubicBezTo>
                    <a:cubicBezTo>
                      <a:pt x="2253" y="3297"/>
                      <a:pt x="1980" y="3161"/>
                      <a:pt x="1843" y="3161"/>
                    </a:cubicBezTo>
                    <a:lnTo>
                      <a:pt x="1707" y="3161"/>
                    </a:lnTo>
                    <a:cubicBezTo>
                      <a:pt x="1400" y="2888"/>
                      <a:pt x="1127" y="2581"/>
                      <a:pt x="990" y="2171"/>
                    </a:cubicBezTo>
                    <a:cubicBezTo>
                      <a:pt x="854" y="1864"/>
                      <a:pt x="683" y="1455"/>
                      <a:pt x="410" y="1011"/>
                    </a:cubicBezTo>
                    <a:cubicBezTo>
                      <a:pt x="547" y="875"/>
                      <a:pt x="410" y="329"/>
                      <a:pt x="410" y="158"/>
                    </a:cubicBezTo>
                    <a:cubicBezTo>
                      <a:pt x="353" y="43"/>
                      <a:pt x="295" y="0"/>
                      <a:pt x="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1000369" y="2224857"/>
                <a:ext cx="335274" cy="293546"/>
              </a:xfrm>
              <a:custGeom>
                <a:rect b="b" l="l" r="r" t="t"/>
                <a:pathLst>
                  <a:path extrusionOk="0" h="4460" w="5094">
                    <a:moveTo>
                      <a:pt x="4561" y="1"/>
                    </a:moveTo>
                    <a:cubicBezTo>
                      <a:pt x="4462" y="1"/>
                      <a:pt x="4377" y="97"/>
                      <a:pt x="4377" y="194"/>
                    </a:cubicBezTo>
                    <a:cubicBezTo>
                      <a:pt x="4377" y="774"/>
                      <a:pt x="3968" y="1900"/>
                      <a:pt x="3524" y="2344"/>
                    </a:cubicBezTo>
                    <a:lnTo>
                      <a:pt x="3251" y="2344"/>
                    </a:lnTo>
                    <a:cubicBezTo>
                      <a:pt x="2978" y="2617"/>
                      <a:pt x="2671" y="2890"/>
                      <a:pt x="2534" y="3197"/>
                    </a:cubicBezTo>
                    <a:cubicBezTo>
                      <a:pt x="2398" y="3333"/>
                      <a:pt x="2295" y="3367"/>
                      <a:pt x="2210" y="3367"/>
                    </a:cubicBezTo>
                    <a:cubicBezTo>
                      <a:pt x="2125" y="3367"/>
                      <a:pt x="2057" y="3333"/>
                      <a:pt x="1988" y="3333"/>
                    </a:cubicBezTo>
                    <a:cubicBezTo>
                      <a:pt x="1818" y="3470"/>
                      <a:pt x="1681" y="3470"/>
                      <a:pt x="1681" y="3606"/>
                    </a:cubicBezTo>
                    <a:cubicBezTo>
                      <a:pt x="1624" y="3722"/>
                      <a:pt x="1615" y="3764"/>
                      <a:pt x="1603" y="3764"/>
                    </a:cubicBezTo>
                    <a:cubicBezTo>
                      <a:pt x="1587" y="3764"/>
                      <a:pt x="1566" y="3685"/>
                      <a:pt x="1408" y="3606"/>
                    </a:cubicBezTo>
                    <a:cubicBezTo>
                      <a:pt x="1340" y="3538"/>
                      <a:pt x="1272" y="3504"/>
                      <a:pt x="1221" y="3504"/>
                    </a:cubicBezTo>
                    <a:cubicBezTo>
                      <a:pt x="1169" y="3504"/>
                      <a:pt x="1135" y="3538"/>
                      <a:pt x="1135" y="3606"/>
                    </a:cubicBezTo>
                    <a:cubicBezTo>
                      <a:pt x="1135" y="3470"/>
                      <a:pt x="965" y="3470"/>
                      <a:pt x="965" y="3333"/>
                    </a:cubicBezTo>
                    <a:cubicBezTo>
                      <a:pt x="965" y="3293"/>
                      <a:pt x="941" y="3277"/>
                      <a:pt x="908" y="3277"/>
                    </a:cubicBezTo>
                    <a:cubicBezTo>
                      <a:pt x="828" y="3277"/>
                      <a:pt x="692" y="3373"/>
                      <a:pt x="692" y="3470"/>
                    </a:cubicBezTo>
                    <a:cubicBezTo>
                      <a:pt x="692" y="3670"/>
                      <a:pt x="619" y="3796"/>
                      <a:pt x="526" y="3796"/>
                    </a:cubicBezTo>
                    <a:cubicBezTo>
                      <a:pt x="492" y="3796"/>
                      <a:pt x="455" y="3779"/>
                      <a:pt x="419" y="3743"/>
                    </a:cubicBezTo>
                    <a:cubicBezTo>
                      <a:pt x="361" y="3717"/>
                      <a:pt x="309" y="3706"/>
                      <a:pt x="264" y="3706"/>
                    </a:cubicBezTo>
                    <a:cubicBezTo>
                      <a:pt x="70" y="3706"/>
                      <a:pt x="1" y="3911"/>
                      <a:pt x="112" y="4050"/>
                    </a:cubicBezTo>
                    <a:cubicBezTo>
                      <a:pt x="333" y="4186"/>
                      <a:pt x="478" y="4255"/>
                      <a:pt x="585" y="4255"/>
                    </a:cubicBezTo>
                    <a:cubicBezTo>
                      <a:pt x="692" y="4255"/>
                      <a:pt x="760" y="4186"/>
                      <a:pt x="828" y="4050"/>
                    </a:cubicBezTo>
                    <a:cubicBezTo>
                      <a:pt x="965" y="4186"/>
                      <a:pt x="965" y="4323"/>
                      <a:pt x="1135" y="4459"/>
                    </a:cubicBezTo>
                    <a:cubicBezTo>
                      <a:pt x="1272" y="4459"/>
                      <a:pt x="1408" y="4323"/>
                      <a:pt x="1408" y="4323"/>
                    </a:cubicBezTo>
                    <a:lnTo>
                      <a:pt x="1408" y="4186"/>
                    </a:lnTo>
                    <a:lnTo>
                      <a:pt x="1545" y="4323"/>
                    </a:lnTo>
                    <a:lnTo>
                      <a:pt x="1818" y="4323"/>
                    </a:lnTo>
                    <a:cubicBezTo>
                      <a:pt x="1988" y="4186"/>
                      <a:pt x="1988" y="4186"/>
                      <a:pt x="1988" y="4050"/>
                    </a:cubicBezTo>
                    <a:cubicBezTo>
                      <a:pt x="2125" y="3743"/>
                      <a:pt x="2125" y="3879"/>
                      <a:pt x="2398" y="3743"/>
                    </a:cubicBezTo>
                    <a:cubicBezTo>
                      <a:pt x="2841" y="3743"/>
                      <a:pt x="3114" y="3197"/>
                      <a:pt x="3387" y="2890"/>
                    </a:cubicBezTo>
                    <a:lnTo>
                      <a:pt x="3524" y="2890"/>
                    </a:lnTo>
                    <a:cubicBezTo>
                      <a:pt x="4104" y="2617"/>
                      <a:pt x="4377" y="1900"/>
                      <a:pt x="4684" y="1184"/>
                    </a:cubicBezTo>
                    <a:cubicBezTo>
                      <a:pt x="4684" y="1252"/>
                      <a:pt x="4718" y="1286"/>
                      <a:pt x="4769" y="1286"/>
                    </a:cubicBezTo>
                    <a:cubicBezTo>
                      <a:pt x="4821" y="1286"/>
                      <a:pt x="4889" y="1252"/>
                      <a:pt x="4957" y="1184"/>
                    </a:cubicBezTo>
                    <a:cubicBezTo>
                      <a:pt x="5094" y="911"/>
                      <a:pt x="5094" y="194"/>
                      <a:pt x="4684" y="57"/>
                    </a:cubicBezTo>
                    <a:cubicBezTo>
                      <a:pt x="4644" y="17"/>
                      <a:pt x="4601" y="1"/>
                      <a:pt x="45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8" name="Google Shape;298;p1"/>
            <p:cNvGrpSpPr/>
            <p:nvPr/>
          </p:nvGrpSpPr>
          <p:grpSpPr>
            <a:xfrm>
              <a:off x="-2774622" y="2216143"/>
              <a:ext cx="926333" cy="304624"/>
              <a:chOff x="3601695" y="402683"/>
              <a:chExt cx="1717977" cy="564849"/>
            </a:xfrm>
          </p:grpSpPr>
          <p:sp>
            <p:nvSpPr>
              <p:cNvPr id="299" name="Google Shape;299;p1"/>
              <p:cNvSpPr/>
              <p:nvPr/>
            </p:nvSpPr>
            <p:spPr>
              <a:xfrm>
                <a:off x="3601695" y="696890"/>
                <a:ext cx="186461" cy="235100"/>
              </a:xfrm>
              <a:custGeom>
                <a:rect b="b" l="l" r="r" t="t"/>
                <a:pathLst>
                  <a:path extrusionOk="0" h="3572" w="2833">
                    <a:moveTo>
                      <a:pt x="1076" y="1"/>
                    </a:moveTo>
                    <a:cubicBezTo>
                      <a:pt x="1024" y="1"/>
                      <a:pt x="990" y="35"/>
                      <a:pt x="990" y="103"/>
                    </a:cubicBezTo>
                    <a:cubicBezTo>
                      <a:pt x="854" y="376"/>
                      <a:pt x="854" y="819"/>
                      <a:pt x="854" y="1092"/>
                    </a:cubicBezTo>
                    <a:cubicBezTo>
                      <a:pt x="683" y="1092"/>
                      <a:pt x="683" y="1092"/>
                      <a:pt x="547" y="1229"/>
                    </a:cubicBezTo>
                    <a:cubicBezTo>
                      <a:pt x="410" y="1502"/>
                      <a:pt x="274" y="1946"/>
                      <a:pt x="274" y="2219"/>
                    </a:cubicBezTo>
                    <a:cubicBezTo>
                      <a:pt x="274" y="2355"/>
                      <a:pt x="410" y="2355"/>
                      <a:pt x="410" y="2355"/>
                    </a:cubicBezTo>
                    <a:lnTo>
                      <a:pt x="274" y="2526"/>
                    </a:lnTo>
                    <a:cubicBezTo>
                      <a:pt x="1" y="2662"/>
                      <a:pt x="137" y="2935"/>
                      <a:pt x="137" y="3208"/>
                    </a:cubicBezTo>
                    <a:cubicBezTo>
                      <a:pt x="137" y="3293"/>
                      <a:pt x="205" y="3336"/>
                      <a:pt x="274" y="3336"/>
                    </a:cubicBezTo>
                    <a:cubicBezTo>
                      <a:pt x="342" y="3336"/>
                      <a:pt x="410" y="3293"/>
                      <a:pt x="410" y="3208"/>
                    </a:cubicBezTo>
                    <a:lnTo>
                      <a:pt x="854" y="3208"/>
                    </a:lnTo>
                    <a:cubicBezTo>
                      <a:pt x="936" y="3392"/>
                      <a:pt x="1018" y="3466"/>
                      <a:pt x="1129" y="3466"/>
                    </a:cubicBezTo>
                    <a:cubicBezTo>
                      <a:pt x="1203" y="3466"/>
                      <a:pt x="1291" y="3433"/>
                      <a:pt x="1400" y="3379"/>
                    </a:cubicBezTo>
                    <a:lnTo>
                      <a:pt x="1536" y="3515"/>
                    </a:lnTo>
                    <a:cubicBezTo>
                      <a:pt x="1586" y="3555"/>
                      <a:pt x="1633" y="3572"/>
                      <a:pt x="1675" y="3572"/>
                    </a:cubicBezTo>
                    <a:cubicBezTo>
                      <a:pt x="1775" y="3572"/>
                      <a:pt x="1843" y="3475"/>
                      <a:pt x="1843" y="3379"/>
                    </a:cubicBezTo>
                    <a:lnTo>
                      <a:pt x="1980" y="3379"/>
                    </a:lnTo>
                    <a:cubicBezTo>
                      <a:pt x="1980" y="3447"/>
                      <a:pt x="2014" y="3481"/>
                      <a:pt x="2048" y="3481"/>
                    </a:cubicBezTo>
                    <a:cubicBezTo>
                      <a:pt x="2082" y="3481"/>
                      <a:pt x="2116" y="3447"/>
                      <a:pt x="2116" y="3379"/>
                    </a:cubicBezTo>
                    <a:cubicBezTo>
                      <a:pt x="2253" y="3379"/>
                      <a:pt x="2253" y="3379"/>
                      <a:pt x="2253" y="3208"/>
                    </a:cubicBezTo>
                    <a:cubicBezTo>
                      <a:pt x="2253" y="3379"/>
                      <a:pt x="2389" y="3379"/>
                      <a:pt x="2389" y="3515"/>
                    </a:cubicBezTo>
                    <a:cubicBezTo>
                      <a:pt x="2560" y="3515"/>
                      <a:pt x="2696" y="3515"/>
                      <a:pt x="2696" y="3379"/>
                    </a:cubicBezTo>
                    <a:cubicBezTo>
                      <a:pt x="2833" y="3208"/>
                      <a:pt x="2833" y="3208"/>
                      <a:pt x="2833" y="3072"/>
                    </a:cubicBezTo>
                    <a:cubicBezTo>
                      <a:pt x="2833" y="2935"/>
                      <a:pt x="2833" y="2935"/>
                      <a:pt x="2696" y="2799"/>
                    </a:cubicBezTo>
                    <a:cubicBezTo>
                      <a:pt x="2696" y="2730"/>
                      <a:pt x="2662" y="2696"/>
                      <a:pt x="2607" y="2696"/>
                    </a:cubicBezTo>
                    <a:cubicBezTo>
                      <a:pt x="2551" y="2696"/>
                      <a:pt x="2475" y="2730"/>
                      <a:pt x="2389" y="2799"/>
                    </a:cubicBezTo>
                    <a:cubicBezTo>
                      <a:pt x="2253" y="2526"/>
                      <a:pt x="1980" y="1946"/>
                      <a:pt x="1980" y="1809"/>
                    </a:cubicBezTo>
                    <a:cubicBezTo>
                      <a:pt x="1843" y="1673"/>
                      <a:pt x="1843" y="1502"/>
                      <a:pt x="1707" y="1365"/>
                    </a:cubicBezTo>
                    <a:cubicBezTo>
                      <a:pt x="1707" y="1229"/>
                      <a:pt x="1707" y="956"/>
                      <a:pt x="1536" y="649"/>
                    </a:cubicBezTo>
                    <a:lnTo>
                      <a:pt x="1536" y="103"/>
                    </a:lnTo>
                    <a:cubicBezTo>
                      <a:pt x="1445" y="103"/>
                      <a:pt x="1415" y="42"/>
                      <a:pt x="1364" y="42"/>
                    </a:cubicBezTo>
                    <a:cubicBezTo>
                      <a:pt x="1339" y="42"/>
                      <a:pt x="1309" y="57"/>
                      <a:pt x="1263" y="103"/>
                    </a:cubicBezTo>
                    <a:cubicBezTo>
                      <a:pt x="1195" y="35"/>
                      <a:pt x="1127" y="1"/>
                      <a:pt x="10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3637632" y="531489"/>
                <a:ext cx="1264486" cy="323756"/>
              </a:xfrm>
              <a:custGeom>
                <a:rect b="b" l="l" r="r" t="t"/>
                <a:pathLst>
                  <a:path extrusionOk="0" h="4919" w="19212">
                    <a:moveTo>
                      <a:pt x="12729" y="0"/>
                    </a:moveTo>
                    <a:cubicBezTo>
                      <a:pt x="12672" y="0"/>
                      <a:pt x="12604" y="17"/>
                      <a:pt x="12524" y="57"/>
                    </a:cubicBezTo>
                    <a:cubicBezTo>
                      <a:pt x="11944" y="330"/>
                      <a:pt x="11534" y="1046"/>
                      <a:pt x="11227" y="1626"/>
                    </a:cubicBezTo>
                    <a:cubicBezTo>
                      <a:pt x="10681" y="2309"/>
                      <a:pt x="10101" y="3332"/>
                      <a:pt x="9385" y="3878"/>
                    </a:cubicBezTo>
                    <a:cubicBezTo>
                      <a:pt x="9521" y="3332"/>
                      <a:pt x="9965" y="2752"/>
                      <a:pt x="10238" y="2309"/>
                    </a:cubicBezTo>
                    <a:cubicBezTo>
                      <a:pt x="10545" y="1626"/>
                      <a:pt x="10818" y="1183"/>
                      <a:pt x="10954" y="466"/>
                    </a:cubicBezTo>
                    <a:cubicBezTo>
                      <a:pt x="11091" y="330"/>
                      <a:pt x="10818" y="193"/>
                      <a:pt x="10681" y="193"/>
                    </a:cubicBezTo>
                    <a:cubicBezTo>
                      <a:pt x="10101" y="466"/>
                      <a:pt x="9692" y="1183"/>
                      <a:pt x="9385" y="1763"/>
                    </a:cubicBezTo>
                    <a:cubicBezTo>
                      <a:pt x="9112" y="2172"/>
                      <a:pt x="8975" y="2479"/>
                      <a:pt x="8668" y="2889"/>
                    </a:cubicBezTo>
                    <a:cubicBezTo>
                      <a:pt x="8531" y="3025"/>
                      <a:pt x="8395" y="3469"/>
                      <a:pt x="8122" y="3742"/>
                    </a:cubicBezTo>
                    <a:cubicBezTo>
                      <a:pt x="8259" y="3332"/>
                      <a:pt x="8531" y="2752"/>
                      <a:pt x="8668" y="2479"/>
                    </a:cubicBezTo>
                    <a:cubicBezTo>
                      <a:pt x="8975" y="1899"/>
                      <a:pt x="9112" y="1319"/>
                      <a:pt x="9248" y="773"/>
                    </a:cubicBezTo>
                    <a:cubicBezTo>
                      <a:pt x="9248" y="603"/>
                      <a:pt x="8975" y="466"/>
                      <a:pt x="8975" y="466"/>
                    </a:cubicBezTo>
                    <a:cubicBezTo>
                      <a:pt x="8531" y="773"/>
                      <a:pt x="8259" y="1319"/>
                      <a:pt x="7986" y="1763"/>
                    </a:cubicBezTo>
                    <a:cubicBezTo>
                      <a:pt x="7678" y="2172"/>
                      <a:pt x="7405" y="3025"/>
                      <a:pt x="7132" y="3469"/>
                    </a:cubicBezTo>
                    <a:cubicBezTo>
                      <a:pt x="7132" y="2616"/>
                      <a:pt x="7815" y="1626"/>
                      <a:pt x="7815" y="773"/>
                    </a:cubicBezTo>
                    <a:cubicBezTo>
                      <a:pt x="7717" y="651"/>
                      <a:pt x="7620" y="547"/>
                      <a:pt x="7522" y="547"/>
                    </a:cubicBezTo>
                    <a:cubicBezTo>
                      <a:pt x="7483" y="547"/>
                      <a:pt x="7444" y="564"/>
                      <a:pt x="7405" y="603"/>
                    </a:cubicBezTo>
                    <a:cubicBezTo>
                      <a:pt x="6689" y="1183"/>
                      <a:pt x="6416" y="2309"/>
                      <a:pt x="6109" y="3162"/>
                    </a:cubicBezTo>
                    <a:cubicBezTo>
                      <a:pt x="6066" y="3258"/>
                      <a:pt x="6037" y="3294"/>
                      <a:pt x="6017" y="3294"/>
                    </a:cubicBezTo>
                    <a:cubicBezTo>
                      <a:pt x="5972" y="3294"/>
                      <a:pt x="5972" y="3119"/>
                      <a:pt x="5972" y="3025"/>
                    </a:cubicBezTo>
                    <a:cubicBezTo>
                      <a:pt x="5972" y="2616"/>
                      <a:pt x="6109" y="2036"/>
                      <a:pt x="6109" y="1626"/>
                    </a:cubicBezTo>
                    <a:cubicBezTo>
                      <a:pt x="6279" y="1319"/>
                      <a:pt x="6279" y="1046"/>
                      <a:pt x="6109" y="773"/>
                    </a:cubicBezTo>
                    <a:cubicBezTo>
                      <a:pt x="6041" y="688"/>
                      <a:pt x="5972" y="645"/>
                      <a:pt x="5921" y="645"/>
                    </a:cubicBezTo>
                    <a:cubicBezTo>
                      <a:pt x="5870" y="645"/>
                      <a:pt x="5836" y="688"/>
                      <a:pt x="5836" y="773"/>
                    </a:cubicBezTo>
                    <a:cubicBezTo>
                      <a:pt x="5256" y="1456"/>
                      <a:pt x="5256" y="2479"/>
                      <a:pt x="4846" y="3162"/>
                    </a:cubicBezTo>
                    <a:cubicBezTo>
                      <a:pt x="4846" y="2889"/>
                      <a:pt x="4846" y="2309"/>
                      <a:pt x="4983" y="2036"/>
                    </a:cubicBezTo>
                    <a:lnTo>
                      <a:pt x="4983" y="603"/>
                    </a:lnTo>
                    <a:cubicBezTo>
                      <a:pt x="4983" y="466"/>
                      <a:pt x="4846" y="466"/>
                      <a:pt x="4710" y="466"/>
                    </a:cubicBezTo>
                    <a:cubicBezTo>
                      <a:pt x="3993" y="910"/>
                      <a:pt x="3993" y="2036"/>
                      <a:pt x="3720" y="2752"/>
                    </a:cubicBezTo>
                    <a:cubicBezTo>
                      <a:pt x="3720" y="2309"/>
                      <a:pt x="3857" y="1899"/>
                      <a:pt x="3857" y="1626"/>
                    </a:cubicBezTo>
                    <a:cubicBezTo>
                      <a:pt x="3857" y="1183"/>
                      <a:pt x="3857" y="773"/>
                      <a:pt x="3720" y="466"/>
                    </a:cubicBezTo>
                    <a:cubicBezTo>
                      <a:pt x="3550" y="330"/>
                      <a:pt x="3413" y="330"/>
                      <a:pt x="3413" y="330"/>
                    </a:cubicBezTo>
                    <a:cubicBezTo>
                      <a:pt x="3140" y="603"/>
                      <a:pt x="3004" y="910"/>
                      <a:pt x="2867" y="1183"/>
                    </a:cubicBezTo>
                    <a:cubicBezTo>
                      <a:pt x="2867" y="1375"/>
                      <a:pt x="2782" y="1517"/>
                      <a:pt x="2732" y="1631"/>
                    </a:cubicBezTo>
                    <a:lnTo>
                      <a:pt x="2732" y="1631"/>
                    </a:lnTo>
                    <a:cubicBezTo>
                      <a:pt x="2866" y="1096"/>
                      <a:pt x="2854" y="572"/>
                      <a:pt x="2696" y="193"/>
                    </a:cubicBezTo>
                    <a:cubicBezTo>
                      <a:pt x="2628" y="125"/>
                      <a:pt x="2560" y="91"/>
                      <a:pt x="2492" y="91"/>
                    </a:cubicBezTo>
                    <a:cubicBezTo>
                      <a:pt x="2423" y="91"/>
                      <a:pt x="2355" y="125"/>
                      <a:pt x="2287" y="193"/>
                    </a:cubicBezTo>
                    <a:cubicBezTo>
                      <a:pt x="2287" y="330"/>
                      <a:pt x="2150" y="466"/>
                      <a:pt x="2014" y="603"/>
                    </a:cubicBezTo>
                    <a:lnTo>
                      <a:pt x="2014" y="466"/>
                    </a:lnTo>
                    <a:cubicBezTo>
                      <a:pt x="1843" y="330"/>
                      <a:pt x="1843" y="330"/>
                      <a:pt x="1707" y="330"/>
                    </a:cubicBezTo>
                    <a:cubicBezTo>
                      <a:pt x="1161" y="466"/>
                      <a:pt x="854" y="1456"/>
                      <a:pt x="581" y="2172"/>
                    </a:cubicBezTo>
                    <a:cubicBezTo>
                      <a:pt x="444" y="2172"/>
                      <a:pt x="444" y="2309"/>
                      <a:pt x="444" y="2309"/>
                    </a:cubicBezTo>
                    <a:cubicBezTo>
                      <a:pt x="308" y="2752"/>
                      <a:pt x="1" y="3162"/>
                      <a:pt x="137" y="3605"/>
                    </a:cubicBezTo>
                    <a:cubicBezTo>
                      <a:pt x="137" y="3742"/>
                      <a:pt x="444" y="3742"/>
                      <a:pt x="444" y="3742"/>
                    </a:cubicBezTo>
                    <a:cubicBezTo>
                      <a:pt x="581" y="3605"/>
                      <a:pt x="581" y="3469"/>
                      <a:pt x="717" y="3332"/>
                    </a:cubicBezTo>
                    <a:lnTo>
                      <a:pt x="854" y="3332"/>
                    </a:lnTo>
                    <a:cubicBezTo>
                      <a:pt x="990" y="2752"/>
                      <a:pt x="990" y="2309"/>
                      <a:pt x="1161" y="1763"/>
                    </a:cubicBezTo>
                    <a:cubicBezTo>
                      <a:pt x="1161" y="1626"/>
                      <a:pt x="1297" y="1319"/>
                      <a:pt x="1434" y="1183"/>
                    </a:cubicBezTo>
                    <a:cubicBezTo>
                      <a:pt x="1564" y="912"/>
                      <a:pt x="1625" y="813"/>
                      <a:pt x="1648" y="813"/>
                    </a:cubicBezTo>
                    <a:lnTo>
                      <a:pt x="1648" y="813"/>
                    </a:lnTo>
                    <a:cubicBezTo>
                      <a:pt x="1698" y="813"/>
                      <a:pt x="1570" y="1269"/>
                      <a:pt x="1570" y="1456"/>
                    </a:cubicBezTo>
                    <a:cubicBezTo>
                      <a:pt x="1434" y="2036"/>
                      <a:pt x="1434" y="2616"/>
                      <a:pt x="1297" y="3162"/>
                    </a:cubicBezTo>
                    <a:cubicBezTo>
                      <a:pt x="1297" y="3284"/>
                      <a:pt x="1437" y="3388"/>
                      <a:pt x="1516" y="3388"/>
                    </a:cubicBezTo>
                    <a:cubicBezTo>
                      <a:pt x="1548" y="3388"/>
                      <a:pt x="1570" y="3371"/>
                      <a:pt x="1570" y="3332"/>
                    </a:cubicBezTo>
                    <a:lnTo>
                      <a:pt x="1707" y="3162"/>
                    </a:lnTo>
                    <a:cubicBezTo>
                      <a:pt x="2014" y="2479"/>
                      <a:pt x="2014" y="1456"/>
                      <a:pt x="2423" y="773"/>
                    </a:cubicBezTo>
                    <a:lnTo>
                      <a:pt x="2423" y="773"/>
                    </a:lnTo>
                    <a:cubicBezTo>
                      <a:pt x="2423" y="1456"/>
                      <a:pt x="2150" y="2309"/>
                      <a:pt x="2150" y="3025"/>
                    </a:cubicBezTo>
                    <a:cubicBezTo>
                      <a:pt x="2150" y="3121"/>
                      <a:pt x="2285" y="3233"/>
                      <a:pt x="2412" y="3233"/>
                    </a:cubicBezTo>
                    <a:cubicBezTo>
                      <a:pt x="2466" y="3233"/>
                      <a:pt x="2519" y="3213"/>
                      <a:pt x="2560" y="3162"/>
                    </a:cubicBezTo>
                    <a:cubicBezTo>
                      <a:pt x="3140" y="2616"/>
                      <a:pt x="3004" y="1626"/>
                      <a:pt x="3413" y="910"/>
                    </a:cubicBezTo>
                    <a:lnTo>
                      <a:pt x="3413" y="910"/>
                    </a:lnTo>
                    <a:cubicBezTo>
                      <a:pt x="3550" y="1763"/>
                      <a:pt x="3004" y="2752"/>
                      <a:pt x="3413" y="3469"/>
                    </a:cubicBezTo>
                    <a:cubicBezTo>
                      <a:pt x="3481" y="3537"/>
                      <a:pt x="3558" y="3571"/>
                      <a:pt x="3635" y="3571"/>
                    </a:cubicBezTo>
                    <a:cubicBezTo>
                      <a:pt x="3712" y="3571"/>
                      <a:pt x="3788" y="3537"/>
                      <a:pt x="3857" y="3469"/>
                    </a:cubicBezTo>
                    <a:cubicBezTo>
                      <a:pt x="3993" y="3162"/>
                      <a:pt x="4130" y="2889"/>
                      <a:pt x="4130" y="2616"/>
                    </a:cubicBezTo>
                    <a:cubicBezTo>
                      <a:pt x="4266" y="2172"/>
                      <a:pt x="4403" y="1626"/>
                      <a:pt x="4573" y="1183"/>
                    </a:cubicBezTo>
                    <a:lnTo>
                      <a:pt x="4573" y="1183"/>
                    </a:lnTo>
                    <a:cubicBezTo>
                      <a:pt x="4573" y="2036"/>
                      <a:pt x="4130" y="3162"/>
                      <a:pt x="4573" y="3742"/>
                    </a:cubicBezTo>
                    <a:cubicBezTo>
                      <a:pt x="4641" y="3810"/>
                      <a:pt x="4710" y="3844"/>
                      <a:pt x="4761" y="3844"/>
                    </a:cubicBezTo>
                    <a:cubicBezTo>
                      <a:pt x="4812" y="3844"/>
                      <a:pt x="4846" y="3810"/>
                      <a:pt x="4846" y="3742"/>
                    </a:cubicBezTo>
                    <a:cubicBezTo>
                      <a:pt x="5256" y="3162"/>
                      <a:pt x="5563" y="2616"/>
                      <a:pt x="5699" y="1899"/>
                    </a:cubicBezTo>
                    <a:lnTo>
                      <a:pt x="5699" y="1899"/>
                    </a:lnTo>
                    <a:cubicBezTo>
                      <a:pt x="5563" y="2752"/>
                      <a:pt x="5256" y="3878"/>
                      <a:pt x="5972" y="3878"/>
                    </a:cubicBezTo>
                    <a:cubicBezTo>
                      <a:pt x="6279" y="3878"/>
                      <a:pt x="6416" y="3469"/>
                      <a:pt x="6552" y="3162"/>
                    </a:cubicBezTo>
                    <a:cubicBezTo>
                      <a:pt x="6689" y="2752"/>
                      <a:pt x="6962" y="2036"/>
                      <a:pt x="7269" y="1456"/>
                    </a:cubicBezTo>
                    <a:lnTo>
                      <a:pt x="7269" y="1456"/>
                    </a:lnTo>
                    <a:cubicBezTo>
                      <a:pt x="6962" y="2309"/>
                      <a:pt x="6416" y="3162"/>
                      <a:pt x="6689" y="3878"/>
                    </a:cubicBezTo>
                    <a:cubicBezTo>
                      <a:pt x="6825" y="4015"/>
                      <a:pt x="6962" y="4015"/>
                      <a:pt x="6962" y="4015"/>
                    </a:cubicBezTo>
                    <a:cubicBezTo>
                      <a:pt x="7986" y="3469"/>
                      <a:pt x="8122" y="2172"/>
                      <a:pt x="8668" y="1319"/>
                    </a:cubicBezTo>
                    <a:lnTo>
                      <a:pt x="8668" y="1319"/>
                    </a:lnTo>
                    <a:cubicBezTo>
                      <a:pt x="8531" y="1899"/>
                      <a:pt x="8122" y="2616"/>
                      <a:pt x="7986" y="3162"/>
                    </a:cubicBezTo>
                    <a:cubicBezTo>
                      <a:pt x="7815" y="3469"/>
                      <a:pt x="7678" y="3878"/>
                      <a:pt x="7678" y="4322"/>
                    </a:cubicBezTo>
                    <a:cubicBezTo>
                      <a:pt x="7815" y="4322"/>
                      <a:pt x="7986" y="4459"/>
                      <a:pt x="7986" y="4459"/>
                    </a:cubicBezTo>
                    <a:cubicBezTo>
                      <a:pt x="8395" y="4322"/>
                      <a:pt x="8668" y="3742"/>
                      <a:pt x="8975" y="3469"/>
                    </a:cubicBezTo>
                    <a:cubicBezTo>
                      <a:pt x="9078" y="3134"/>
                      <a:pt x="9259" y="2897"/>
                      <a:pt x="9400" y="2610"/>
                    </a:cubicBezTo>
                    <a:lnTo>
                      <a:pt x="9400" y="2610"/>
                    </a:lnTo>
                    <a:cubicBezTo>
                      <a:pt x="9141" y="3226"/>
                      <a:pt x="8839" y="3842"/>
                      <a:pt x="8839" y="4459"/>
                    </a:cubicBezTo>
                    <a:cubicBezTo>
                      <a:pt x="8839" y="4595"/>
                      <a:pt x="8975" y="4732"/>
                      <a:pt x="9112" y="4732"/>
                    </a:cubicBezTo>
                    <a:cubicBezTo>
                      <a:pt x="9828" y="4322"/>
                      <a:pt x="10238" y="3605"/>
                      <a:pt x="10681" y="3025"/>
                    </a:cubicBezTo>
                    <a:lnTo>
                      <a:pt x="10681" y="3025"/>
                    </a:lnTo>
                    <a:cubicBezTo>
                      <a:pt x="10374" y="3469"/>
                      <a:pt x="10238" y="3878"/>
                      <a:pt x="10238" y="4322"/>
                    </a:cubicBezTo>
                    <a:cubicBezTo>
                      <a:pt x="10238" y="4419"/>
                      <a:pt x="10306" y="4515"/>
                      <a:pt x="10406" y="4515"/>
                    </a:cubicBezTo>
                    <a:cubicBezTo>
                      <a:pt x="10448" y="4515"/>
                      <a:pt x="10495" y="4498"/>
                      <a:pt x="10545" y="4459"/>
                    </a:cubicBezTo>
                    <a:cubicBezTo>
                      <a:pt x="12080" y="3742"/>
                      <a:pt x="12933" y="2036"/>
                      <a:pt x="14230" y="1046"/>
                    </a:cubicBezTo>
                    <a:lnTo>
                      <a:pt x="14230" y="1046"/>
                    </a:lnTo>
                    <a:cubicBezTo>
                      <a:pt x="13957" y="1626"/>
                      <a:pt x="13377" y="2172"/>
                      <a:pt x="12933" y="2616"/>
                    </a:cubicBezTo>
                    <a:cubicBezTo>
                      <a:pt x="12387" y="3162"/>
                      <a:pt x="11807" y="3878"/>
                      <a:pt x="11227" y="4595"/>
                    </a:cubicBezTo>
                    <a:cubicBezTo>
                      <a:pt x="11227" y="4703"/>
                      <a:pt x="11334" y="4918"/>
                      <a:pt x="11514" y="4918"/>
                    </a:cubicBezTo>
                    <a:cubicBezTo>
                      <a:pt x="11562" y="4918"/>
                      <a:pt x="11614" y="4903"/>
                      <a:pt x="11671" y="4868"/>
                    </a:cubicBezTo>
                    <a:cubicBezTo>
                      <a:pt x="12387" y="4322"/>
                      <a:pt x="13104" y="3605"/>
                      <a:pt x="13786" y="3025"/>
                    </a:cubicBezTo>
                    <a:cubicBezTo>
                      <a:pt x="14503" y="2309"/>
                      <a:pt x="15493" y="1319"/>
                      <a:pt x="16516" y="910"/>
                    </a:cubicBezTo>
                    <a:lnTo>
                      <a:pt x="16516" y="910"/>
                    </a:lnTo>
                    <a:cubicBezTo>
                      <a:pt x="16073" y="1626"/>
                      <a:pt x="15220" y="2309"/>
                      <a:pt x="14810" y="2889"/>
                    </a:cubicBezTo>
                    <a:cubicBezTo>
                      <a:pt x="14230" y="3469"/>
                      <a:pt x="13650" y="4015"/>
                      <a:pt x="13240" y="4595"/>
                    </a:cubicBezTo>
                    <a:cubicBezTo>
                      <a:pt x="13132" y="4703"/>
                      <a:pt x="13281" y="4918"/>
                      <a:pt x="13483" y="4918"/>
                    </a:cubicBezTo>
                    <a:cubicBezTo>
                      <a:pt x="13536" y="4918"/>
                      <a:pt x="13593" y="4903"/>
                      <a:pt x="13650" y="4868"/>
                    </a:cubicBezTo>
                    <a:cubicBezTo>
                      <a:pt x="14367" y="4459"/>
                      <a:pt x="15083" y="3605"/>
                      <a:pt x="15800" y="3025"/>
                    </a:cubicBezTo>
                    <a:cubicBezTo>
                      <a:pt x="16209" y="2616"/>
                      <a:pt x="16653" y="2172"/>
                      <a:pt x="17062" y="1899"/>
                    </a:cubicBezTo>
                    <a:cubicBezTo>
                      <a:pt x="17506" y="1626"/>
                      <a:pt x="17915" y="1046"/>
                      <a:pt x="18495" y="910"/>
                    </a:cubicBezTo>
                    <a:lnTo>
                      <a:pt x="18495" y="910"/>
                    </a:lnTo>
                    <a:cubicBezTo>
                      <a:pt x="18359" y="1319"/>
                      <a:pt x="17642" y="1899"/>
                      <a:pt x="17369" y="2036"/>
                    </a:cubicBezTo>
                    <a:cubicBezTo>
                      <a:pt x="16789" y="2752"/>
                      <a:pt x="16209" y="3332"/>
                      <a:pt x="15663" y="3878"/>
                    </a:cubicBezTo>
                    <a:cubicBezTo>
                      <a:pt x="15524" y="4130"/>
                      <a:pt x="15704" y="4358"/>
                      <a:pt x="15923" y="4358"/>
                    </a:cubicBezTo>
                    <a:cubicBezTo>
                      <a:pt x="15972" y="4358"/>
                      <a:pt x="16023" y="4347"/>
                      <a:pt x="16073" y="4322"/>
                    </a:cubicBezTo>
                    <a:cubicBezTo>
                      <a:pt x="16789" y="3469"/>
                      <a:pt x="17506" y="2752"/>
                      <a:pt x="18222" y="1899"/>
                    </a:cubicBezTo>
                    <a:cubicBezTo>
                      <a:pt x="18495" y="1626"/>
                      <a:pt x="19212" y="1046"/>
                      <a:pt x="19076" y="466"/>
                    </a:cubicBezTo>
                    <a:cubicBezTo>
                      <a:pt x="19076" y="330"/>
                      <a:pt x="18905" y="330"/>
                      <a:pt x="18768" y="330"/>
                    </a:cubicBezTo>
                    <a:cubicBezTo>
                      <a:pt x="17915" y="466"/>
                      <a:pt x="17062" y="1183"/>
                      <a:pt x="16516" y="1763"/>
                    </a:cubicBezTo>
                    <a:cubicBezTo>
                      <a:pt x="16209" y="1899"/>
                      <a:pt x="16073" y="2172"/>
                      <a:pt x="15800" y="2309"/>
                    </a:cubicBezTo>
                    <a:cubicBezTo>
                      <a:pt x="16346" y="1763"/>
                      <a:pt x="16926" y="1319"/>
                      <a:pt x="17062" y="603"/>
                    </a:cubicBezTo>
                    <a:cubicBezTo>
                      <a:pt x="17062" y="466"/>
                      <a:pt x="16926" y="330"/>
                      <a:pt x="16789" y="330"/>
                    </a:cubicBezTo>
                    <a:cubicBezTo>
                      <a:pt x="15800" y="466"/>
                      <a:pt x="15083" y="1319"/>
                      <a:pt x="14230" y="1899"/>
                    </a:cubicBezTo>
                    <a:cubicBezTo>
                      <a:pt x="14094" y="2036"/>
                      <a:pt x="13957" y="2172"/>
                      <a:pt x="13786" y="2309"/>
                    </a:cubicBezTo>
                    <a:cubicBezTo>
                      <a:pt x="14367" y="1763"/>
                      <a:pt x="14810" y="1183"/>
                      <a:pt x="15083" y="466"/>
                    </a:cubicBezTo>
                    <a:cubicBezTo>
                      <a:pt x="15083" y="330"/>
                      <a:pt x="14947" y="193"/>
                      <a:pt x="14640" y="193"/>
                    </a:cubicBezTo>
                    <a:cubicBezTo>
                      <a:pt x="13104" y="910"/>
                      <a:pt x="12251" y="2889"/>
                      <a:pt x="10818" y="3878"/>
                    </a:cubicBezTo>
                    <a:cubicBezTo>
                      <a:pt x="10954" y="3162"/>
                      <a:pt x="11534" y="2479"/>
                      <a:pt x="11807" y="2036"/>
                    </a:cubicBezTo>
                    <a:cubicBezTo>
                      <a:pt x="12251" y="1456"/>
                      <a:pt x="12660" y="910"/>
                      <a:pt x="12933" y="193"/>
                    </a:cubicBezTo>
                    <a:cubicBezTo>
                      <a:pt x="12933" y="97"/>
                      <a:pt x="12865" y="0"/>
                      <a:pt x="12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3684824" y="638707"/>
                <a:ext cx="599729" cy="298548"/>
              </a:xfrm>
              <a:custGeom>
                <a:rect b="b" l="l" r="r" t="t"/>
                <a:pathLst>
                  <a:path extrusionOk="0" h="4536" w="9112">
                    <a:moveTo>
                      <a:pt x="4241" y="1555"/>
                    </a:moveTo>
                    <a:cubicBezTo>
                      <a:pt x="4425" y="1905"/>
                      <a:pt x="4673" y="2231"/>
                      <a:pt x="4846" y="2557"/>
                    </a:cubicBezTo>
                    <a:lnTo>
                      <a:pt x="4709" y="2557"/>
                    </a:lnTo>
                    <a:cubicBezTo>
                      <a:pt x="4652" y="2500"/>
                      <a:pt x="4615" y="2481"/>
                      <a:pt x="4584" y="2481"/>
                    </a:cubicBezTo>
                    <a:cubicBezTo>
                      <a:pt x="4524" y="2481"/>
                      <a:pt x="4493" y="2557"/>
                      <a:pt x="4402" y="2557"/>
                    </a:cubicBezTo>
                    <a:cubicBezTo>
                      <a:pt x="4402" y="2386"/>
                      <a:pt x="4266" y="2386"/>
                      <a:pt x="4266" y="2249"/>
                    </a:cubicBezTo>
                    <a:cubicBezTo>
                      <a:pt x="4129" y="2249"/>
                      <a:pt x="4129" y="2113"/>
                      <a:pt x="4129" y="2113"/>
                    </a:cubicBezTo>
                    <a:cubicBezTo>
                      <a:pt x="4129" y="1976"/>
                      <a:pt x="4129" y="1840"/>
                      <a:pt x="4266" y="1703"/>
                    </a:cubicBezTo>
                    <a:cubicBezTo>
                      <a:pt x="4266" y="1648"/>
                      <a:pt x="4257" y="1598"/>
                      <a:pt x="4241" y="1555"/>
                    </a:cubicBezTo>
                    <a:close/>
                    <a:moveTo>
                      <a:pt x="3856" y="2557"/>
                    </a:moveTo>
                    <a:cubicBezTo>
                      <a:pt x="4129" y="2693"/>
                      <a:pt x="4266" y="2830"/>
                      <a:pt x="4402" y="2966"/>
                    </a:cubicBezTo>
                    <a:lnTo>
                      <a:pt x="4402" y="3103"/>
                    </a:lnTo>
                    <a:cubicBezTo>
                      <a:pt x="4402" y="3103"/>
                      <a:pt x="4539" y="3103"/>
                      <a:pt x="4539" y="3239"/>
                    </a:cubicBezTo>
                    <a:cubicBezTo>
                      <a:pt x="4539" y="3327"/>
                      <a:pt x="4584" y="3405"/>
                      <a:pt x="4628" y="3461"/>
                    </a:cubicBezTo>
                    <a:lnTo>
                      <a:pt x="4628" y="3461"/>
                    </a:lnTo>
                    <a:cubicBezTo>
                      <a:pt x="4374" y="3188"/>
                      <a:pt x="4228" y="2941"/>
                      <a:pt x="3856" y="2693"/>
                    </a:cubicBezTo>
                    <a:lnTo>
                      <a:pt x="3856" y="2557"/>
                    </a:lnTo>
                    <a:close/>
                    <a:moveTo>
                      <a:pt x="4539" y="1396"/>
                    </a:moveTo>
                    <a:lnTo>
                      <a:pt x="4539" y="1396"/>
                    </a:lnTo>
                    <a:cubicBezTo>
                      <a:pt x="4982" y="1840"/>
                      <a:pt x="5392" y="2249"/>
                      <a:pt x="5835" y="2830"/>
                    </a:cubicBezTo>
                    <a:cubicBezTo>
                      <a:pt x="5835" y="2966"/>
                      <a:pt x="5835" y="3239"/>
                      <a:pt x="5972" y="3546"/>
                    </a:cubicBezTo>
                    <a:cubicBezTo>
                      <a:pt x="5835" y="3410"/>
                      <a:pt x="5699" y="3239"/>
                      <a:pt x="5392" y="3103"/>
                    </a:cubicBezTo>
                    <a:cubicBezTo>
                      <a:pt x="5392" y="2557"/>
                      <a:pt x="4846" y="1976"/>
                      <a:pt x="4539" y="1396"/>
                    </a:cubicBezTo>
                    <a:close/>
                    <a:moveTo>
                      <a:pt x="6626" y="0"/>
                    </a:moveTo>
                    <a:cubicBezTo>
                      <a:pt x="6449" y="0"/>
                      <a:pt x="6324" y="95"/>
                      <a:pt x="6415" y="407"/>
                    </a:cubicBezTo>
                    <a:cubicBezTo>
                      <a:pt x="6552" y="987"/>
                      <a:pt x="6688" y="1533"/>
                      <a:pt x="6961" y="1976"/>
                    </a:cubicBezTo>
                    <a:cubicBezTo>
                      <a:pt x="7098" y="2386"/>
                      <a:pt x="7269" y="2693"/>
                      <a:pt x="7405" y="2966"/>
                    </a:cubicBezTo>
                    <a:lnTo>
                      <a:pt x="7405" y="3239"/>
                    </a:lnTo>
                    <a:lnTo>
                      <a:pt x="7405" y="3546"/>
                    </a:lnTo>
                    <a:lnTo>
                      <a:pt x="7269" y="3546"/>
                    </a:lnTo>
                    <a:lnTo>
                      <a:pt x="7098" y="3410"/>
                    </a:lnTo>
                    <a:cubicBezTo>
                      <a:pt x="6825" y="3103"/>
                      <a:pt x="6552" y="2693"/>
                      <a:pt x="6245" y="2557"/>
                    </a:cubicBezTo>
                    <a:cubicBezTo>
                      <a:pt x="5699" y="1976"/>
                      <a:pt x="5119" y="1123"/>
                      <a:pt x="4402" y="543"/>
                    </a:cubicBezTo>
                    <a:cubicBezTo>
                      <a:pt x="4266" y="543"/>
                      <a:pt x="3993" y="543"/>
                      <a:pt x="3993" y="680"/>
                    </a:cubicBezTo>
                    <a:cubicBezTo>
                      <a:pt x="3993" y="965"/>
                      <a:pt x="4079" y="1228"/>
                      <a:pt x="4203" y="1479"/>
                    </a:cubicBezTo>
                    <a:lnTo>
                      <a:pt x="4203" y="1479"/>
                    </a:lnTo>
                    <a:cubicBezTo>
                      <a:pt x="4161" y="1420"/>
                      <a:pt x="4104" y="1386"/>
                      <a:pt x="4045" y="1386"/>
                    </a:cubicBezTo>
                    <a:cubicBezTo>
                      <a:pt x="3977" y="1386"/>
                      <a:pt x="3907" y="1431"/>
                      <a:pt x="3856" y="1533"/>
                    </a:cubicBezTo>
                    <a:lnTo>
                      <a:pt x="3856" y="1840"/>
                    </a:lnTo>
                    <a:cubicBezTo>
                      <a:pt x="3413" y="1533"/>
                      <a:pt x="3003" y="1123"/>
                      <a:pt x="2696" y="680"/>
                    </a:cubicBezTo>
                    <a:cubicBezTo>
                      <a:pt x="2560" y="680"/>
                      <a:pt x="2287" y="850"/>
                      <a:pt x="2423" y="987"/>
                    </a:cubicBezTo>
                    <a:cubicBezTo>
                      <a:pt x="2560" y="1533"/>
                      <a:pt x="3140" y="1976"/>
                      <a:pt x="3413" y="2557"/>
                    </a:cubicBezTo>
                    <a:cubicBezTo>
                      <a:pt x="3413" y="2693"/>
                      <a:pt x="3276" y="2693"/>
                      <a:pt x="3276" y="2830"/>
                    </a:cubicBezTo>
                    <a:cubicBezTo>
                      <a:pt x="3003" y="2557"/>
                      <a:pt x="2560" y="2113"/>
                      <a:pt x="2423" y="1840"/>
                    </a:cubicBezTo>
                    <a:cubicBezTo>
                      <a:pt x="1979" y="1396"/>
                      <a:pt x="1706" y="987"/>
                      <a:pt x="1297" y="680"/>
                    </a:cubicBezTo>
                    <a:cubicBezTo>
                      <a:pt x="1203" y="596"/>
                      <a:pt x="1125" y="564"/>
                      <a:pt x="1062" y="564"/>
                    </a:cubicBezTo>
                    <a:cubicBezTo>
                      <a:pt x="919" y="564"/>
                      <a:pt x="853" y="732"/>
                      <a:pt x="853" y="850"/>
                    </a:cubicBezTo>
                    <a:cubicBezTo>
                      <a:pt x="948" y="1039"/>
                      <a:pt x="1042" y="1162"/>
                      <a:pt x="1147" y="1310"/>
                    </a:cubicBezTo>
                    <a:lnTo>
                      <a:pt x="1147" y="1310"/>
                    </a:lnTo>
                    <a:cubicBezTo>
                      <a:pt x="1097" y="1279"/>
                      <a:pt x="1041" y="1260"/>
                      <a:pt x="990" y="1260"/>
                    </a:cubicBezTo>
                    <a:cubicBezTo>
                      <a:pt x="922" y="1192"/>
                      <a:pt x="853" y="1157"/>
                      <a:pt x="802" y="1157"/>
                    </a:cubicBezTo>
                    <a:cubicBezTo>
                      <a:pt x="751" y="1157"/>
                      <a:pt x="717" y="1192"/>
                      <a:pt x="717" y="1260"/>
                    </a:cubicBezTo>
                    <a:lnTo>
                      <a:pt x="580" y="1260"/>
                    </a:lnTo>
                    <a:cubicBezTo>
                      <a:pt x="580" y="1260"/>
                      <a:pt x="444" y="1260"/>
                      <a:pt x="444" y="1396"/>
                    </a:cubicBezTo>
                    <a:cubicBezTo>
                      <a:pt x="273" y="1396"/>
                      <a:pt x="273" y="1533"/>
                      <a:pt x="273" y="1533"/>
                    </a:cubicBezTo>
                    <a:cubicBezTo>
                      <a:pt x="234" y="1494"/>
                      <a:pt x="195" y="1477"/>
                      <a:pt x="159" y="1477"/>
                    </a:cubicBezTo>
                    <a:cubicBezTo>
                      <a:pt x="70" y="1477"/>
                      <a:pt x="0" y="1582"/>
                      <a:pt x="0" y="1703"/>
                    </a:cubicBezTo>
                    <a:cubicBezTo>
                      <a:pt x="0" y="1976"/>
                      <a:pt x="137" y="2113"/>
                      <a:pt x="273" y="2113"/>
                    </a:cubicBezTo>
                    <a:cubicBezTo>
                      <a:pt x="580" y="2113"/>
                      <a:pt x="717" y="2249"/>
                      <a:pt x="990" y="2249"/>
                    </a:cubicBezTo>
                    <a:cubicBezTo>
                      <a:pt x="1297" y="2557"/>
                      <a:pt x="1570" y="2830"/>
                      <a:pt x="1706" y="2966"/>
                    </a:cubicBezTo>
                    <a:cubicBezTo>
                      <a:pt x="2150" y="3546"/>
                      <a:pt x="2696" y="4536"/>
                      <a:pt x="3276" y="4536"/>
                    </a:cubicBezTo>
                    <a:cubicBezTo>
                      <a:pt x="3413" y="4536"/>
                      <a:pt x="3413" y="4536"/>
                      <a:pt x="3413" y="4399"/>
                    </a:cubicBezTo>
                    <a:lnTo>
                      <a:pt x="4402" y="4399"/>
                    </a:lnTo>
                    <a:cubicBezTo>
                      <a:pt x="4846" y="4536"/>
                      <a:pt x="5392" y="4536"/>
                      <a:pt x="5835" y="4536"/>
                    </a:cubicBezTo>
                    <a:lnTo>
                      <a:pt x="5972" y="4399"/>
                    </a:lnTo>
                    <a:cubicBezTo>
                      <a:pt x="6108" y="4536"/>
                      <a:pt x="6245" y="4536"/>
                      <a:pt x="6552" y="4536"/>
                    </a:cubicBezTo>
                    <a:cubicBezTo>
                      <a:pt x="6552" y="4536"/>
                      <a:pt x="6688" y="4536"/>
                      <a:pt x="6688" y="4399"/>
                    </a:cubicBezTo>
                    <a:lnTo>
                      <a:pt x="6688" y="3956"/>
                    </a:lnTo>
                    <a:lnTo>
                      <a:pt x="7098" y="3956"/>
                    </a:lnTo>
                    <a:cubicBezTo>
                      <a:pt x="7269" y="4263"/>
                      <a:pt x="7405" y="4399"/>
                      <a:pt x="7678" y="4399"/>
                    </a:cubicBezTo>
                    <a:cubicBezTo>
                      <a:pt x="7718" y="4439"/>
                      <a:pt x="7758" y="4456"/>
                      <a:pt x="7794" y="4456"/>
                    </a:cubicBezTo>
                    <a:cubicBezTo>
                      <a:pt x="7883" y="4456"/>
                      <a:pt x="7951" y="4359"/>
                      <a:pt x="7951" y="4263"/>
                    </a:cubicBezTo>
                    <a:lnTo>
                      <a:pt x="7951" y="4092"/>
                    </a:lnTo>
                    <a:cubicBezTo>
                      <a:pt x="8258" y="4092"/>
                      <a:pt x="8531" y="3956"/>
                      <a:pt x="8531" y="3683"/>
                    </a:cubicBezTo>
                    <a:cubicBezTo>
                      <a:pt x="8531" y="3410"/>
                      <a:pt x="8122" y="2966"/>
                      <a:pt x="7814" y="2966"/>
                    </a:cubicBezTo>
                    <a:cubicBezTo>
                      <a:pt x="7542" y="2557"/>
                      <a:pt x="7405" y="2113"/>
                      <a:pt x="7269" y="1840"/>
                    </a:cubicBezTo>
                    <a:cubicBezTo>
                      <a:pt x="7269" y="1729"/>
                      <a:pt x="6700" y="458"/>
                      <a:pt x="6955" y="458"/>
                    </a:cubicBezTo>
                    <a:cubicBezTo>
                      <a:pt x="7012" y="458"/>
                      <a:pt x="7112" y="523"/>
                      <a:pt x="7269" y="680"/>
                    </a:cubicBezTo>
                    <a:cubicBezTo>
                      <a:pt x="7814" y="1396"/>
                      <a:pt x="8395" y="2113"/>
                      <a:pt x="8804" y="2830"/>
                    </a:cubicBezTo>
                    <a:cubicBezTo>
                      <a:pt x="8854" y="2869"/>
                      <a:pt x="8901" y="2886"/>
                      <a:pt x="8943" y="2886"/>
                    </a:cubicBezTo>
                    <a:cubicBezTo>
                      <a:pt x="9043" y="2886"/>
                      <a:pt x="9111" y="2790"/>
                      <a:pt x="9111" y="2693"/>
                    </a:cubicBezTo>
                    <a:cubicBezTo>
                      <a:pt x="8531" y="1840"/>
                      <a:pt x="7951" y="850"/>
                      <a:pt x="7098" y="134"/>
                    </a:cubicBezTo>
                    <a:cubicBezTo>
                      <a:pt x="6972" y="71"/>
                      <a:pt x="6779" y="0"/>
                      <a:pt x="6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3675807" y="443096"/>
                <a:ext cx="541612" cy="392272"/>
              </a:xfrm>
              <a:custGeom>
                <a:rect b="b" l="l" r="r" t="t"/>
                <a:pathLst>
                  <a:path extrusionOk="0" h="5960" w="8229">
                    <a:moveTo>
                      <a:pt x="1332" y="1"/>
                    </a:moveTo>
                    <a:cubicBezTo>
                      <a:pt x="1272" y="1"/>
                      <a:pt x="1195" y="35"/>
                      <a:pt x="1127" y="103"/>
                    </a:cubicBezTo>
                    <a:cubicBezTo>
                      <a:pt x="990" y="239"/>
                      <a:pt x="990" y="410"/>
                      <a:pt x="990" y="547"/>
                    </a:cubicBezTo>
                    <a:cubicBezTo>
                      <a:pt x="854" y="547"/>
                      <a:pt x="717" y="683"/>
                      <a:pt x="717" y="683"/>
                    </a:cubicBezTo>
                    <a:cubicBezTo>
                      <a:pt x="717" y="956"/>
                      <a:pt x="581" y="1093"/>
                      <a:pt x="581" y="1400"/>
                    </a:cubicBezTo>
                    <a:cubicBezTo>
                      <a:pt x="581" y="1536"/>
                      <a:pt x="410" y="1809"/>
                      <a:pt x="410" y="2116"/>
                    </a:cubicBezTo>
                    <a:cubicBezTo>
                      <a:pt x="274" y="2799"/>
                      <a:pt x="137" y="3515"/>
                      <a:pt x="1" y="4232"/>
                    </a:cubicBezTo>
                    <a:cubicBezTo>
                      <a:pt x="1" y="4368"/>
                      <a:pt x="274" y="4368"/>
                      <a:pt x="410" y="4368"/>
                    </a:cubicBezTo>
                    <a:lnTo>
                      <a:pt x="581" y="4232"/>
                    </a:lnTo>
                    <a:cubicBezTo>
                      <a:pt x="717" y="4095"/>
                      <a:pt x="717" y="3959"/>
                      <a:pt x="717" y="3822"/>
                    </a:cubicBezTo>
                    <a:cubicBezTo>
                      <a:pt x="854" y="3959"/>
                      <a:pt x="854" y="4232"/>
                      <a:pt x="990" y="4368"/>
                    </a:cubicBezTo>
                    <a:cubicBezTo>
                      <a:pt x="1059" y="4437"/>
                      <a:pt x="1127" y="4471"/>
                      <a:pt x="1199" y="4471"/>
                    </a:cubicBezTo>
                    <a:cubicBezTo>
                      <a:pt x="1272" y="4471"/>
                      <a:pt x="1349" y="4437"/>
                      <a:pt x="1434" y="4368"/>
                    </a:cubicBezTo>
                    <a:cubicBezTo>
                      <a:pt x="1570" y="3959"/>
                      <a:pt x="1707" y="3379"/>
                      <a:pt x="1843" y="2969"/>
                    </a:cubicBezTo>
                    <a:cubicBezTo>
                      <a:pt x="1843" y="3515"/>
                      <a:pt x="1843" y="4368"/>
                      <a:pt x="1980" y="5085"/>
                    </a:cubicBezTo>
                    <a:cubicBezTo>
                      <a:pt x="1980" y="5153"/>
                      <a:pt x="2057" y="5187"/>
                      <a:pt x="2151" y="5187"/>
                    </a:cubicBezTo>
                    <a:cubicBezTo>
                      <a:pt x="2244" y="5187"/>
                      <a:pt x="2355" y="5153"/>
                      <a:pt x="2424" y="5085"/>
                    </a:cubicBezTo>
                    <a:lnTo>
                      <a:pt x="2424" y="4505"/>
                    </a:lnTo>
                    <a:cubicBezTo>
                      <a:pt x="2560" y="4948"/>
                      <a:pt x="2560" y="5358"/>
                      <a:pt x="2697" y="5802"/>
                    </a:cubicBezTo>
                    <a:cubicBezTo>
                      <a:pt x="2697" y="5880"/>
                      <a:pt x="2788" y="5959"/>
                      <a:pt x="2897" y="5959"/>
                    </a:cubicBezTo>
                    <a:cubicBezTo>
                      <a:pt x="2978" y="5959"/>
                      <a:pt x="3068" y="5917"/>
                      <a:pt x="3140" y="5802"/>
                    </a:cubicBezTo>
                    <a:lnTo>
                      <a:pt x="3140" y="4505"/>
                    </a:lnTo>
                    <a:lnTo>
                      <a:pt x="3140" y="4368"/>
                    </a:lnTo>
                    <a:lnTo>
                      <a:pt x="3140" y="3379"/>
                    </a:lnTo>
                    <a:cubicBezTo>
                      <a:pt x="3140" y="3263"/>
                      <a:pt x="3061" y="3221"/>
                      <a:pt x="2969" y="3221"/>
                    </a:cubicBezTo>
                    <a:cubicBezTo>
                      <a:pt x="2844" y="3221"/>
                      <a:pt x="2697" y="3300"/>
                      <a:pt x="2697" y="3379"/>
                    </a:cubicBezTo>
                    <a:lnTo>
                      <a:pt x="2697" y="3515"/>
                    </a:lnTo>
                    <a:cubicBezTo>
                      <a:pt x="2697" y="3106"/>
                      <a:pt x="2697" y="2799"/>
                      <a:pt x="2560" y="2526"/>
                    </a:cubicBezTo>
                    <a:cubicBezTo>
                      <a:pt x="2560" y="2410"/>
                      <a:pt x="2511" y="2368"/>
                      <a:pt x="2455" y="2368"/>
                    </a:cubicBezTo>
                    <a:cubicBezTo>
                      <a:pt x="2378" y="2368"/>
                      <a:pt x="2287" y="2447"/>
                      <a:pt x="2287" y="2526"/>
                    </a:cubicBezTo>
                    <a:cubicBezTo>
                      <a:pt x="2287" y="2662"/>
                      <a:pt x="2287" y="2969"/>
                      <a:pt x="2116" y="3106"/>
                    </a:cubicBezTo>
                    <a:cubicBezTo>
                      <a:pt x="2116" y="2799"/>
                      <a:pt x="2116" y="2526"/>
                      <a:pt x="1980" y="2253"/>
                    </a:cubicBezTo>
                    <a:cubicBezTo>
                      <a:pt x="1980" y="2077"/>
                      <a:pt x="1890" y="2002"/>
                      <a:pt x="1814" y="2002"/>
                    </a:cubicBezTo>
                    <a:cubicBezTo>
                      <a:pt x="1757" y="2002"/>
                      <a:pt x="1707" y="2043"/>
                      <a:pt x="1707" y="2116"/>
                    </a:cubicBezTo>
                    <a:cubicBezTo>
                      <a:pt x="1434" y="2662"/>
                      <a:pt x="1434" y="3242"/>
                      <a:pt x="1127" y="3822"/>
                    </a:cubicBezTo>
                    <a:cubicBezTo>
                      <a:pt x="1127" y="3379"/>
                      <a:pt x="1127" y="2799"/>
                      <a:pt x="990" y="2389"/>
                    </a:cubicBezTo>
                    <a:lnTo>
                      <a:pt x="854" y="2253"/>
                    </a:lnTo>
                    <a:cubicBezTo>
                      <a:pt x="1127" y="1946"/>
                      <a:pt x="1127" y="1536"/>
                      <a:pt x="1127" y="1093"/>
                    </a:cubicBezTo>
                    <a:cubicBezTo>
                      <a:pt x="1127" y="956"/>
                      <a:pt x="1127" y="820"/>
                      <a:pt x="1263" y="820"/>
                    </a:cubicBezTo>
                    <a:cubicBezTo>
                      <a:pt x="1263" y="888"/>
                      <a:pt x="1306" y="922"/>
                      <a:pt x="1366" y="922"/>
                    </a:cubicBezTo>
                    <a:cubicBezTo>
                      <a:pt x="1425" y="922"/>
                      <a:pt x="1502" y="888"/>
                      <a:pt x="1570" y="820"/>
                    </a:cubicBezTo>
                    <a:cubicBezTo>
                      <a:pt x="1694" y="635"/>
                      <a:pt x="1761" y="561"/>
                      <a:pt x="1839" y="561"/>
                    </a:cubicBezTo>
                    <a:cubicBezTo>
                      <a:pt x="1934" y="561"/>
                      <a:pt x="2044" y="670"/>
                      <a:pt x="2287" y="820"/>
                    </a:cubicBezTo>
                    <a:lnTo>
                      <a:pt x="2424" y="820"/>
                    </a:lnTo>
                    <a:cubicBezTo>
                      <a:pt x="2648" y="670"/>
                      <a:pt x="2709" y="561"/>
                      <a:pt x="2790" y="561"/>
                    </a:cubicBezTo>
                    <a:cubicBezTo>
                      <a:pt x="2858" y="561"/>
                      <a:pt x="2940" y="635"/>
                      <a:pt x="3140" y="820"/>
                    </a:cubicBezTo>
                    <a:cubicBezTo>
                      <a:pt x="3413" y="1093"/>
                      <a:pt x="3686" y="1263"/>
                      <a:pt x="4130" y="1263"/>
                    </a:cubicBezTo>
                    <a:cubicBezTo>
                      <a:pt x="4175" y="1309"/>
                      <a:pt x="4221" y="1324"/>
                      <a:pt x="4261" y="1324"/>
                    </a:cubicBezTo>
                    <a:cubicBezTo>
                      <a:pt x="4342" y="1324"/>
                      <a:pt x="4403" y="1263"/>
                      <a:pt x="4403" y="1263"/>
                    </a:cubicBezTo>
                    <a:cubicBezTo>
                      <a:pt x="4624" y="1110"/>
                      <a:pt x="4804" y="1033"/>
                      <a:pt x="5000" y="1033"/>
                    </a:cubicBezTo>
                    <a:cubicBezTo>
                      <a:pt x="5196" y="1033"/>
                      <a:pt x="5409" y="1110"/>
                      <a:pt x="5699" y="1263"/>
                    </a:cubicBezTo>
                    <a:cubicBezTo>
                      <a:pt x="6382" y="1536"/>
                      <a:pt x="7098" y="1809"/>
                      <a:pt x="7951" y="2116"/>
                    </a:cubicBezTo>
                    <a:cubicBezTo>
                      <a:pt x="7975" y="2140"/>
                      <a:pt x="8000" y="2150"/>
                      <a:pt x="8024" y="2150"/>
                    </a:cubicBezTo>
                    <a:cubicBezTo>
                      <a:pt x="8137" y="2150"/>
                      <a:pt x="8229" y="1922"/>
                      <a:pt x="8088" y="1809"/>
                    </a:cubicBezTo>
                    <a:cubicBezTo>
                      <a:pt x="7098" y="1400"/>
                      <a:pt x="6109" y="820"/>
                      <a:pt x="5119" y="547"/>
                    </a:cubicBezTo>
                    <a:cubicBezTo>
                      <a:pt x="5074" y="501"/>
                      <a:pt x="4994" y="486"/>
                      <a:pt x="4903" y="486"/>
                    </a:cubicBezTo>
                    <a:cubicBezTo>
                      <a:pt x="4721" y="486"/>
                      <a:pt x="4494" y="547"/>
                      <a:pt x="4403" y="547"/>
                    </a:cubicBezTo>
                    <a:cubicBezTo>
                      <a:pt x="4277" y="715"/>
                      <a:pt x="4147" y="779"/>
                      <a:pt x="4017" y="779"/>
                    </a:cubicBezTo>
                    <a:cubicBezTo>
                      <a:pt x="3723" y="779"/>
                      <a:pt x="3424" y="452"/>
                      <a:pt x="3140" y="239"/>
                    </a:cubicBezTo>
                    <a:cubicBezTo>
                      <a:pt x="3030" y="172"/>
                      <a:pt x="2923" y="148"/>
                      <a:pt x="2820" y="148"/>
                    </a:cubicBezTo>
                    <a:cubicBezTo>
                      <a:pt x="2579" y="148"/>
                      <a:pt x="2367" y="280"/>
                      <a:pt x="2223" y="280"/>
                    </a:cubicBezTo>
                    <a:cubicBezTo>
                      <a:pt x="2181" y="280"/>
                      <a:pt x="2146" y="269"/>
                      <a:pt x="2116" y="239"/>
                    </a:cubicBezTo>
                    <a:cubicBezTo>
                      <a:pt x="1957" y="80"/>
                      <a:pt x="1843" y="13"/>
                      <a:pt x="1750" y="13"/>
                    </a:cubicBezTo>
                    <a:cubicBezTo>
                      <a:pt x="1684" y="13"/>
                      <a:pt x="1627" y="46"/>
                      <a:pt x="1570" y="103"/>
                    </a:cubicBezTo>
                    <a:lnTo>
                      <a:pt x="1434" y="103"/>
                    </a:lnTo>
                    <a:cubicBezTo>
                      <a:pt x="1434" y="35"/>
                      <a:pt x="1391" y="1"/>
                      <a:pt x="1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3722998" y="413872"/>
                <a:ext cx="1507023" cy="543784"/>
              </a:xfrm>
              <a:custGeom>
                <a:rect b="b" l="l" r="r" t="t"/>
                <a:pathLst>
                  <a:path extrusionOk="0" h="8262" w="22897">
                    <a:moveTo>
                      <a:pt x="5392" y="547"/>
                    </a:moveTo>
                    <a:cubicBezTo>
                      <a:pt x="5078" y="713"/>
                      <a:pt x="4774" y="829"/>
                      <a:pt x="4491" y="944"/>
                    </a:cubicBezTo>
                    <a:lnTo>
                      <a:pt x="4491" y="944"/>
                    </a:lnTo>
                    <a:cubicBezTo>
                      <a:pt x="4774" y="803"/>
                      <a:pt x="5120" y="637"/>
                      <a:pt x="5392" y="547"/>
                    </a:cubicBezTo>
                    <a:close/>
                    <a:moveTo>
                      <a:pt x="3822" y="410"/>
                    </a:moveTo>
                    <a:cubicBezTo>
                      <a:pt x="3413" y="410"/>
                      <a:pt x="2833" y="683"/>
                      <a:pt x="2560" y="991"/>
                    </a:cubicBezTo>
                    <a:cubicBezTo>
                      <a:pt x="2423" y="991"/>
                      <a:pt x="2253" y="1127"/>
                      <a:pt x="1980" y="1127"/>
                    </a:cubicBezTo>
                    <a:lnTo>
                      <a:pt x="1980" y="991"/>
                    </a:lnTo>
                    <a:cubicBezTo>
                      <a:pt x="1980" y="854"/>
                      <a:pt x="1843" y="854"/>
                      <a:pt x="1843" y="854"/>
                    </a:cubicBezTo>
                    <a:cubicBezTo>
                      <a:pt x="1707" y="854"/>
                      <a:pt x="1570" y="991"/>
                      <a:pt x="1399" y="991"/>
                    </a:cubicBezTo>
                    <a:cubicBezTo>
                      <a:pt x="1570" y="991"/>
                      <a:pt x="1570" y="854"/>
                      <a:pt x="1399" y="683"/>
                    </a:cubicBezTo>
                    <a:cubicBezTo>
                      <a:pt x="1263" y="547"/>
                      <a:pt x="2116" y="547"/>
                      <a:pt x="2423" y="547"/>
                    </a:cubicBezTo>
                    <a:cubicBezTo>
                      <a:pt x="2833" y="547"/>
                      <a:pt x="3413" y="410"/>
                      <a:pt x="3822" y="410"/>
                    </a:cubicBezTo>
                    <a:close/>
                    <a:moveTo>
                      <a:pt x="4065" y="1130"/>
                    </a:moveTo>
                    <a:cubicBezTo>
                      <a:pt x="3981" y="1172"/>
                      <a:pt x="3900" y="1216"/>
                      <a:pt x="3822" y="1264"/>
                    </a:cubicBezTo>
                    <a:lnTo>
                      <a:pt x="3686" y="1400"/>
                    </a:lnTo>
                    <a:cubicBezTo>
                      <a:pt x="3276" y="1537"/>
                      <a:pt x="2833" y="1707"/>
                      <a:pt x="2423" y="1980"/>
                    </a:cubicBezTo>
                    <a:cubicBezTo>
                      <a:pt x="2560" y="1844"/>
                      <a:pt x="2696" y="1707"/>
                      <a:pt x="2833" y="1400"/>
                    </a:cubicBezTo>
                    <a:cubicBezTo>
                      <a:pt x="3247" y="1400"/>
                      <a:pt x="3751" y="1162"/>
                      <a:pt x="4065" y="1130"/>
                    </a:cubicBezTo>
                    <a:close/>
                    <a:moveTo>
                      <a:pt x="5972" y="991"/>
                    </a:moveTo>
                    <a:lnTo>
                      <a:pt x="5972" y="991"/>
                    </a:lnTo>
                    <a:cubicBezTo>
                      <a:pt x="5835" y="1127"/>
                      <a:pt x="5528" y="1264"/>
                      <a:pt x="5392" y="1537"/>
                    </a:cubicBezTo>
                    <a:cubicBezTo>
                      <a:pt x="4824" y="1703"/>
                      <a:pt x="4420" y="1968"/>
                      <a:pt x="3860" y="2235"/>
                    </a:cubicBezTo>
                    <a:lnTo>
                      <a:pt x="3860" y="2235"/>
                    </a:lnTo>
                    <a:cubicBezTo>
                      <a:pt x="4141" y="2094"/>
                      <a:pt x="4271" y="1831"/>
                      <a:pt x="4402" y="1537"/>
                    </a:cubicBezTo>
                    <a:cubicBezTo>
                      <a:pt x="4982" y="1400"/>
                      <a:pt x="5392" y="1127"/>
                      <a:pt x="5972" y="991"/>
                    </a:cubicBezTo>
                    <a:close/>
                    <a:moveTo>
                      <a:pt x="19555" y="6081"/>
                    </a:moveTo>
                    <a:lnTo>
                      <a:pt x="19555" y="6081"/>
                    </a:lnTo>
                    <a:cubicBezTo>
                      <a:pt x="19434" y="6129"/>
                      <a:pt x="19309" y="6187"/>
                      <a:pt x="19178" y="6246"/>
                    </a:cubicBezTo>
                    <a:cubicBezTo>
                      <a:pt x="19264" y="6159"/>
                      <a:pt x="19419" y="6127"/>
                      <a:pt x="19555" y="6081"/>
                    </a:cubicBezTo>
                    <a:close/>
                    <a:moveTo>
                      <a:pt x="12667" y="6884"/>
                    </a:moveTo>
                    <a:lnTo>
                      <a:pt x="12667" y="6884"/>
                    </a:lnTo>
                    <a:cubicBezTo>
                      <a:pt x="12626" y="6920"/>
                      <a:pt x="12584" y="6961"/>
                      <a:pt x="12493" y="6962"/>
                    </a:cubicBezTo>
                    <a:lnTo>
                      <a:pt x="12493" y="6962"/>
                    </a:lnTo>
                    <a:cubicBezTo>
                      <a:pt x="12549" y="6938"/>
                      <a:pt x="12607" y="6911"/>
                      <a:pt x="12667" y="6884"/>
                    </a:cubicBezTo>
                    <a:close/>
                    <a:moveTo>
                      <a:pt x="19621" y="6655"/>
                    </a:moveTo>
                    <a:cubicBezTo>
                      <a:pt x="19314" y="6826"/>
                      <a:pt x="19041" y="7099"/>
                      <a:pt x="18905" y="7235"/>
                    </a:cubicBezTo>
                    <a:cubicBezTo>
                      <a:pt x="18905" y="7372"/>
                      <a:pt x="18905" y="7372"/>
                      <a:pt x="18768" y="7372"/>
                    </a:cubicBezTo>
                    <a:lnTo>
                      <a:pt x="18461" y="7372"/>
                    </a:lnTo>
                    <a:cubicBezTo>
                      <a:pt x="18632" y="7235"/>
                      <a:pt x="18632" y="7099"/>
                      <a:pt x="18632" y="7099"/>
                    </a:cubicBezTo>
                    <a:cubicBezTo>
                      <a:pt x="18632" y="6962"/>
                      <a:pt x="18632" y="6962"/>
                      <a:pt x="18768" y="6962"/>
                    </a:cubicBezTo>
                    <a:cubicBezTo>
                      <a:pt x="19041" y="6826"/>
                      <a:pt x="19314" y="6655"/>
                      <a:pt x="19621" y="6655"/>
                    </a:cubicBezTo>
                    <a:close/>
                    <a:moveTo>
                      <a:pt x="19485" y="3823"/>
                    </a:moveTo>
                    <a:lnTo>
                      <a:pt x="19485" y="3823"/>
                    </a:lnTo>
                    <a:cubicBezTo>
                      <a:pt x="18768" y="4266"/>
                      <a:pt x="18051" y="4676"/>
                      <a:pt x="17471" y="5119"/>
                    </a:cubicBezTo>
                    <a:cubicBezTo>
                      <a:pt x="17062" y="5392"/>
                      <a:pt x="15902" y="5802"/>
                      <a:pt x="15765" y="6382"/>
                    </a:cubicBezTo>
                    <a:cubicBezTo>
                      <a:pt x="14503" y="6655"/>
                      <a:pt x="13206" y="7372"/>
                      <a:pt x="11943" y="7679"/>
                    </a:cubicBezTo>
                    <a:cubicBezTo>
                      <a:pt x="12489" y="7372"/>
                      <a:pt x="13650" y="6962"/>
                      <a:pt x="13923" y="6826"/>
                    </a:cubicBezTo>
                    <a:cubicBezTo>
                      <a:pt x="14503" y="6519"/>
                      <a:pt x="15219" y="6382"/>
                      <a:pt x="15629" y="5802"/>
                    </a:cubicBezTo>
                    <a:cubicBezTo>
                      <a:pt x="15629" y="5802"/>
                      <a:pt x="15629" y="5665"/>
                      <a:pt x="15492" y="5665"/>
                    </a:cubicBezTo>
                    <a:cubicBezTo>
                      <a:pt x="16209" y="5392"/>
                      <a:pt x="16925" y="4949"/>
                      <a:pt x="17471" y="4812"/>
                    </a:cubicBezTo>
                    <a:cubicBezTo>
                      <a:pt x="18051" y="4539"/>
                      <a:pt x="18768" y="4096"/>
                      <a:pt x="19485" y="3823"/>
                    </a:cubicBezTo>
                    <a:close/>
                    <a:moveTo>
                      <a:pt x="18632" y="5973"/>
                    </a:moveTo>
                    <a:cubicBezTo>
                      <a:pt x="18188" y="6246"/>
                      <a:pt x="17779" y="6519"/>
                      <a:pt x="17471" y="6826"/>
                    </a:cubicBezTo>
                    <a:lnTo>
                      <a:pt x="17335" y="6962"/>
                    </a:lnTo>
                    <a:cubicBezTo>
                      <a:pt x="17062" y="7099"/>
                      <a:pt x="16755" y="7099"/>
                      <a:pt x="16482" y="7235"/>
                    </a:cubicBezTo>
                    <a:cubicBezTo>
                      <a:pt x="16072" y="7372"/>
                      <a:pt x="15492" y="7508"/>
                      <a:pt x="14912" y="7508"/>
                    </a:cubicBezTo>
                    <a:cubicBezTo>
                      <a:pt x="14639" y="7679"/>
                      <a:pt x="14366" y="7679"/>
                      <a:pt x="14059" y="7815"/>
                    </a:cubicBezTo>
                    <a:cubicBezTo>
                      <a:pt x="14639" y="7508"/>
                      <a:pt x="15219" y="7372"/>
                      <a:pt x="15765" y="7099"/>
                    </a:cubicBezTo>
                    <a:cubicBezTo>
                      <a:pt x="16072" y="7099"/>
                      <a:pt x="16345" y="6962"/>
                      <a:pt x="16482" y="6826"/>
                    </a:cubicBezTo>
                    <a:lnTo>
                      <a:pt x="18632" y="5973"/>
                    </a:lnTo>
                    <a:close/>
                    <a:moveTo>
                      <a:pt x="3959" y="1"/>
                    </a:moveTo>
                    <a:cubicBezTo>
                      <a:pt x="3276" y="137"/>
                      <a:pt x="2696" y="137"/>
                      <a:pt x="1980" y="274"/>
                    </a:cubicBezTo>
                    <a:cubicBezTo>
                      <a:pt x="1816" y="274"/>
                      <a:pt x="1625" y="252"/>
                      <a:pt x="1446" y="252"/>
                    </a:cubicBezTo>
                    <a:cubicBezTo>
                      <a:pt x="1177" y="252"/>
                      <a:pt x="935" y="301"/>
                      <a:pt x="853" y="547"/>
                    </a:cubicBezTo>
                    <a:lnTo>
                      <a:pt x="853" y="683"/>
                    </a:lnTo>
                    <a:cubicBezTo>
                      <a:pt x="546" y="854"/>
                      <a:pt x="273" y="1127"/>
                      <a:pt x="137" y="1400"/>
                    </a:cubicBezTo>
                    <a:cubicBezTo>
                      <a:pt x="0" y="1537"/>
                      <a:pt x="273" y="1707"/>
                      <a:pt x="410" y="1707"/>
                    </a:cubicBezTo>
                    <a:cubicBezTo>
                      <a:pt x="273" y="1707"/>
                      <a:pt x="137" y="1844"/>
                      <a:pt x="137" y="1844"/>
                    </a:cubicBezTo>
                    <a:cubicBezTo>
                      <a:pt x="0" y="1980"/>
                      <a:pt x="137" y="2253"/>
                      <a:pt x="273" y="2253"/>
                    </a:cubicBezTo>
                    <a:cubicBezTo>
                      <a:pt x="715" y="2117"/>
                      <a:pt x="988" y="1846"/>
                      <a:pt x="1260" y="1540"/>
                    </a:cubicBezTo>
                    <a:lnTo>
                      <a:pt x="1260" y="1540"/>
                    </a:lnTo>
                    <a:cubicBezTo>
                      <a:pt x="988" y="1846"/>
                      <a:pt x="716" y="2117"/>
                      <a:pt x="546" y="2253"/>
                    </a:cubicBezTo>
                    <a:cubicBezTo>
                      <a:pt x="410" y="2390"/>
                      <a:pt x="546" y="2560"/>
                      <a:pt x="717" y="2560"/>
                    </a:cubicBezTo>
                    <a:cubicBezTo>
                      <a:pt x="990" y="2390"/>
                      <a:pt x="1843" y="1707"/>
                      <a:pt x="2423" y="1400"/>
                    </a:cubicBezTo>
                    <a:lnTo>
                      <a:pt x="2423" y="1400"/>
                    </a:lnTo>
                    <a:cubicBezTo>
                      <a:pt x="1980" y="1980"/>
                      <a:pt x="1263" y="2390"/>
                      <a:pt x="990" y="2970"/>
                    </a:cubicBezTo>
                    <a:cubicBezTo>
                      <a:pt x="853" y="3106"/>
                      <a:pt x="990" y="3243"/>
                      <a:pt x="1263" y="3243"/>
                    </a:cubicBezTo>
                    <a:cubicBezTo>
                      <a:pt x="1570" y="2970"/>
                      <a:pt x="1980" y="2833"/>
                      <a:pt x="2423" y="2560"/>
                    </a:cubicBezTo>
                    <a:cubicBezTo>
                      <a:pt x="2833" y="2390"/>
                      <a:pt x="3276" y="1980"/>
                      <a:pt x="3686" y="1844"/>
                    </a:cubicBezTo>
                    <a:lnTo>
                      <a:pt x="3686" y="1844"/>
                    </a:lnTo>
                    <a:cubicBezTo>
                      <a:pt x="3413" y="2117"/>
                      <a:pt x="2969" y="2390"/>
                      <a:pt x="2833" y="2560"/>
                    </a:cubicBezTo>
                    <a:cubicBezTo>
                      <a:pt x="2423" y="2970"/>
                      <a:pt x="1980" y="3243"/>
                      <a:pt x="1570" y="3686"/>
                    </a:cubicBezTo>
                    <a:cubicBezTo>
                      <a:pt x="1322" y="3797"/>
                      <a:pt x="1475" y="3996"/>
                      <a:pt x="1615" y="3996"/>
                    </a:cubicBezTo>
                    <a:cubicBezTo>
                      <a:pt x="1648" y="3996"/>
                      <a:pt x="1680" y="3985"/>
                      <a:pt x="1707" y="3959"/>
                    </a:cubicBezTo>
                    <a:cubicBezTo>
                      <a:pt x="2833" y="3413"/>
                      <a:pt x="3959" y="2560"/>
                      <a:pt x="5119" y="2117"/>
                    </a:cubicBezTo>
                    <a:lnTo>
                      <a:pt x="5119" y="2117"/>
                    </a:lnTo>
                    <a:cubicBezTo>
                      <a:pt x="4675" y="2390"/>
                      <a:pt x="4129" y="2697"/>
                      <a:pt x="3822" y="2833"/>
                    </a:cubicBezTo>
                    <a:cubicBezTo>
                      <a:pt x="3413" y="3243"/>
                      <a:pt x="2833" y="3550"/>
                      <a:pt x="2423" y="3959"/>
                    </a:cubicBezTo>
                    <a:cubicBezTo>
                      <a:pt x="2253" y="4096"/>
                      <a:pt x="2423" y="4403"/>
                      <a:pt x="2560" y="4403"/>
                    </a:cubicBezTo>
                    <a:cubicBezTo>
                      <a:pt x="3106" y="4096"/>
                      <a:pt x="3822" y="3823"/>
                      <a:pt x="4402" y="3550"/>
                    </a:cubicBezTo>
                    <a:cubicBezTo>
                      <a:pt x="4812" y="3243"/>
                      <a:pt x="5119" y="3106"/>
                      <a:pt x="5528" y="2970"/>
                    </a:cubicBezTo>
                    <a:cubicBezTo>
                      <a:pt x="5528" y="2970"/>
                      <a:pt x="6255" y="2607"/>
                      <a:pt x="6464" y="2607"/>
                    </a:cubicBezTo>
                    <a:cubicBezTo>
                      <a:pt x="6549" y="2607"/>
                      <a:pt x="6549" y="2666"/>
                      <a:pt x="6381" y="2833"/>
                    </a:cubicBezTo>
                    <a:cubicBezTo>
                      <a:pt x="6285" y="2930"/>
                      <a:pt x="6393" y="3026"/>
                      <a:pt x="6525" y="3026"/>
                    </a:cubicBezTo>
                    <a:cubicBezTo>
                      <a:pt x="6580" y="3026"/>
                      <a:pt x="6639" y="3010"/>
                      <a:pt x="6689" y="2970"/>
                    </a:cubicBezTo>
                    <a:cubicBezTo>
                      <a:pt x="6825" y="2833"/>
                      <a:pt x="6962" y="2697"/>
                      <a:pt x="6962" y="2390"/>
                    </a:cubicBezTo>
                    <a:lnTo>
                      <a:pt x="6825" y="2253"/>
                    </a:lnTo>
                    <a:cubicBezTo>
                      <a:pt x="6767" y="2235"/>
                      <a:pt x="6702" y="2227"/>
                      <a:pt x="6632" y="2227"/>
                    </a:cubicBezTo>
                    <a:cubicBezTo>
                      <a:pt x="6166" y="2227"/>
                      <a:pt x="5475" y="2578"/>
                      <a:pt x="5119" y="2697"/>
                    </a:cubicBezTo>
                    <a:cubicBezTo>
                      <a:pt x="4675" y="2970"/>
                      <a:pt x="4266" y="3106"/>
                      <a:pt x="3822" y="3413"/>
                    </a:cubicBezTo>
                    <a:cubicBezTo>
                      <a:pt x="4129" y="3106"/>
                      <a:pt x="4539" y="2833"/>
                      <a:pt x="4812" y="2697"/>
                    </a:cubicBezTo>
                    <a:cubicBezTo>
                      <a:pt x="5119" y="2390"/>
                      <a:pt x="5665" y="2117"/>
                      <a:pt x="5835" y="1844"/>
                    </a:cubicBezTo>
                    <a:cubicBezTo>
                      <a:pt x="6381" y="1707"/>
                      <a:pt x="6825" y="1400"/>
                      <a:pt x="7234" y="1127"/>
                    </a:cubicBezTo>
                    <a:cubicBezTo>
                      <a:pt x="7349" y="1127"/>
                      <a:pt x="7487" y="1127"/>
                      <a:pt x="7610" y="1047"/>
                    </a:cubicBezTo>
                    <a:lnTo>
                      <a:pt x="7610" y="1047"/>
                    </a:lnTo>
                    <a:cubicBezTo>
                      <a:pt x="7296" y="1284"/>
                      <a:pt x="6815" y="1431"/>
                      <a:pt x="6689" y="1844"/>
                    </a:cubicBezTo>
                    <a:cubicBezTo>
                      <a:pt x="6689" y="1980"/>
                      <a:pt x="6825" y="2117"/>
                      <a:pt x="6962" y="2117"/>
                    </a:cubicBezTo>
                    <a:cubicBezTo>
                      <a:pt x="7815" y="1844"/>
                      <a:pt x="8668" y="1537"/>
                      <a:pt x="9521" y="1127"/>
                    </a:cubicBezTo>
                    <a:lnTo>
                      <a:pt x="9521" y="1127"/>
                    </a:lnTo>
                    <a:cubicBezTo>
                      <a:pt x="9384" y="1264"/>
                      <a:pt x="9248" y="1264"/>
                      <a:pt x="9077" y="1400"/>
                    </a:cubicBezTo>
                    <a:cubicBezTo>
                      <a:pt x="8668" y="1537"/>
                      <a:pt x="8088" y="1844"/>
                      <a:pt x="8088" y="2390"/>
                    </a:cubicBezTo>
                    <a:cubicBezTo>
                      <a:pt x="7951" y="2390"/>
                      <a:pt x="8088" y="2697"/>
                      <a:pt x="8224" y="2697"/>
                    </a:cubicBezTo>
                    <a:cubicBezTo>
                      <a:pt x="8941" y="2560"/>
                      <a:pt x="9657" y="2117"/>
                      <a:pt x="10374" y="1844"/>
                    </a:cubicBezTo>
                    <a:cubicBezTo>
                      <a:pt x="10647" y="1707"/>
                      <a:pt x="10954" y="1537"/>
                      <a:pt x="11363" y="1400"/>
                    </a:cubicBezTo>
                    <a:lnTo>
                      <a:pt x="11363" y="1400"/>
                    </a:lnTo>
                    <a:cubicBezTo>
                      <a:pt x="10510" y="1844"/>
                      <a:pt x="9521" y="2253"/>
                      <a:pt x="8804" y="2833"/>
                    </a:cubicBezTo>
                    <a:cubicBezTo>
                      <a:pt x="8695" y="3052"/>
                      <a:pt x="8760" y="3292"/>
                      <a:pt x="8931" y="3292"/>
                    </a:cubicBezTo>
                    <a:cubicBezTo>
                      <a:pt x="8973" y="3292"/>
                      <a:pt x="9023" y="3277"/>
                      <a:pt x="9077" y="3243"/>
                    </a:cubicBezTo>
                    <a:cubicBezTo>
                      <a:pt x="9930" y="2970"/>
                      <a:pt x="10954" y="2390"/>
                      <a:pt x="11807" y="2117"/>
                    </a:cubicBezTo>
                    <a:cubicBezTo>
                      <a:pt x="12353" y="1844"/>
                      <a:pt x="13070" y="1537"/>
                      <a:pt x="13650" y="1264"/>
                    </a:cubicBezTo>
                    <a:cubicBezTo>
                      <a:pt x="13923" y="1127"/>
                      <a:pt x="14366" y="991"/>
                      <a:pt x="14776" y="854"/>
                    </a:cubicBezTo>
                    <a:lnTo>
                      <a:pt x="14776" y="854"/>
                    </a:lnTo>
                    <a:cubicBezTo>
                      <a:pt x="14059" y="1264"/>
                      <a:pt x="13206" y="1537"/>
                      <a:pt x="12660" y="1980"/>
                    </a:cubicBezTo>
                    <a:cubicBezTo>
                      <a:pt x="11807" y="2560"/>
                      <a:pt x="10954" y="2970"/>
                      <a:pt x="10237" y="3686"/>
                    </a:cubicBezTo>
                    <a:cubicBezTo>
                      <a:pt x="10101" y="3823"/>
                      <a:pt x="10237" y="4096"/>
                      <a:pt x="10374" y="4096"/>
                    </a:cubicBezTo>
                    <a:cubicBezTo>
                      <a:pt x="11363" y="4096"/>
                      <a:pt x="12660" y="3243"/>
                      <a:pt x="13513" y="2833"/>
                    </a:cubicBezTo>
                    <a:cubicBezTo>
                      <a:pt x="14366" y="2560"/>
                      <a:pt x="15049" y="2253"/>
                      <a:pt x="15902" y="1844"/>
                    </a:cubicBezTo>
                    <a:cubicBezTo>
                      <a:pt x="16345" y="1707"/>
                      <a:pt x="16925" y="1400"/>
                      <a:pt x="17471" y="1264"/>
                    </a:cubicBezTo>
                    <a:lnTo>
                      <a:pt x="17471" y="1264"/>
                    </a:lnTo>
                    <a:cubicBezTo>
                      <a:pt x="17198" y="1537"/>
                      <a:pt x="16755" y="1707"/>
                      <a:pt x="16618" y="1707"/>
                    </a:cubicBezTo>
                    <a:cubicBezTo>
                      <a:pt x="16072" y="2117"/>
                      <a:pt x="15492" y="2390"/>
                      <a:pt x="14912" y="2697"/>
                    </a:cubicBezTo>
                    <a:cubicBezTo>
                      <a:pt x="14503" y="3106"/>
                      <a:pt x="13923" y="3413"/>
                      <a:pt x="13343" y="3686"/>
                    </a:cubicBezTo>
                    <a:cubicBezTo>
                      <a:pt x="13070" y="3959"/>
                      <a:pt x="12797" y="4096"/>
                      <a:pt x="12660" y="4403"/>
                    </a:cubicBezTo>
                    <a:cubicBezTo>
                      <a:pt x="12660" y="4539"/>
                      <a:pt x="12797" y="4676"/>
                      <a:pt x="12933" y="4676"/>
                    </a:cubicBezTo>
                    <a:cubicBezTo>
                      <a:pt x="14196" y="4403"/>
                      <a:pt x="15492" y="3686"/>
                      <a:pt x="16618" y="3106"/>
                    </a:cubicBezTo>
                    <a:cubicBezTo>
                      <a:pt x="17335" y="2970"/>
                      <a:pt x="17915" y="2697"/>
                      <a:pt x="18461" y="2560"/>
                    </a:cubicBezTo>
                    <a:cubicBezTo>
                      <a:pt x="18768" y="2390"/>
                      <a:pt x="19314" y="2117"/>
                      <a:pt x="19758" y="1980"/>
                    </a:cubicBezTo>
                    <a:lnTo>
                      <a:pt x="19758" y="1980"/>
                    </a:lnTo>
                    <a:cubicBezTo>
                      <a:pt x="19314" y="2253"/>
                      <a:pt x="19041" y="2390"/>
                      <a:pt x="18768" y="2560"/>
                    </a:cubicBezTo>
                    <a:cubicBezTo>
                      <a:pt x="18188" y="2833"/>
                      <a:pt x="17471" y="3243"/>
                      <a:pt x="16755" y="3686"/>
                    </a:cubicBezTo>
                    <a:cubicBezTo>
                      <a:pt x="16209" y="3959"/>
                      <a:pt x="14639" y="4676"/>
                      <a:pt x="14503" y="5392"/>
                    </a:cubicBezTo>
                    <a:cubicBezTo>
                      <a:pt x="14366" y="5529"/>
                      <a:pt x="14503" y="5529"/>
                      <a:pt x="14503" y="5665"/>
                    </a:cubicBezTo>
                    <a:cubicBezTo>
                      <a:pt x="13923" y="5802"/>
                      <a:pt x="13343" y="6109"/>
                      <a:pt x="12933" y="6246"/>
                    </a:cubicBezTo>
                    <a:cubicBezTo>
                      <a:pt x="12353" y="6519"/>
                      <a:pt x="11807" y="6826"/>
                      <a:pt x="11227" y="6962"/>
                    </a:cubicBezTo>
                    <a:cubicBezTo>
                      <a:pt x="10954" y="7099"/>
                      <a:pt x="10374" y="7372"/>
                      <a:pt x="9930" y="7508"/>
                    </a:cubicBezTo>
                    <a:cubicBezTo>
                      <a:pt x="10783" y="6826"/>
                      <a:pt x="12216" y="6519"/>
                      <a:pt x="12933" y="5802"/>
                    </a:cubicBezTo>
                    <a:cubicBezTo>
                      <a:pt x="13206" y="5665"/>
                      <a:pt x="12933" y="5392"/>
                      <a:pt x="12797" y="5392"/>
                    </a:cubicBezTo>
                    <a:cubicBezTo>
                      <a:pt x="11943" y="5529"/>
                      <a:pt x="11090" y="5973"/>
                      <a:pt x="10237" y="6382"/>
                    </a:cubicBezTo>
                    <a:cubicBezTo>
                      <a:pt x="9930" y="6519"/>
                      <a:pt x="9657" y="6655"/>
                      <a:pt x="9248" y="6826"/>
                    </a:cubicBezTo>
                    <a:cubicBezTo>
                      <a:pt x="9657" y="6655"/>
                      <a:pt x="9930" y="6382"/>
                      <a:pt x="10237" y="6109"/>
                    </a:cubicBezTo>
                    <a:cubicBezTo>
                      <a:pt x="10374" y="5802"/>
                      <a:pt x="10237" y="5665"/>
                      <a:pt x="10101" y="5665"/>
                    </a:cubicBezTo>
                    <a:cubicBezTo>
                      <a:pt x="9521" y="5802"/>
                      <a:pt x="8941" y="6109"/>
                      <a:pt x="8531" y="6382"/>
                    </a:cubicBezTo>
                    <a:cubicBezTo>
                      <a:pt x="8224" y="6519"/>
                      <a:pt x="7815" y="6826"/>
                      <a:pt x="7542" y="6962"/>
                    </a:cubicBezTo>
                    <a:cubicBezTo>
                      <a:pt x="7678" y="6826"/>
                      <a:pt x="7815" y="6655"/>
                      <a:pt x="8088" y="6519"/>
                    </a:cubicBezTo>
                    <a:cubicBezTo>
                      <a:pt x="8088" y="6382"/>
                      <a:pt x="8088" y="6246"/>
                      <a:pt x="7951" y="6109"/>
                    </a:cubicBezTo>
                    <a:cubicBezTo>
                      <a:pt x="7899" y="6083"/>
                      <a:pt x="7841" y="6072"/>
                      <a:pt x="7778" y="6072"/>
                    </a:cubicBezTo>
                    <a:cubicBezTo>
                      <a:pt x="7515" y="6072"/>
                      <a:pt x="7182" y="6272"/>
                      <a:pt x="6962" y="6382"/>
                    </a:cubicBezTo>
                    <a:cubicBezTo>
                      <a:pt x="6689" y="6519"/>
                      <a:pt x="6381" y="6826"/>
                      <a:pt x="6108" y="6962"/>
                    </a:cubicBezTo>
                    <a:cubicBezTo>
                      <a:pt x="6689" y="6519"/>
                      <a:pt x="7098" y="6246"/>
                      <a:pt x="7371" y="5665"/>
                    </a:cubicBezTo>
                    <a:cubicBezTo>
                      <a:pt x="7371" y="5529"/>
                      <a:pt x="7371" y="5392"/>
                      <a:pt x="7234" y="5392"/>
                    </a:cubicBezTo>
                    <a:cubicBezTo>
                      <a:pt x="6689" y="5392"/>
                      <a:pt x="6108" y="5802"/>
                      <a:pt x="5665" y="6109"/>
                    </a:cubicBezTo>
                    <a:cubicBezTo>
                      <a:pt x="5569" y="6013"/>
                      <a:pt x="5474" y="5901"/>
                      <a:pt x="5378" y="5901"/>
                    </a:cubicBezTo>
                    <a:cubicBezTo>
                      <a:pt x="5337" y="5901"/>
                      <a:pt x="5296" y="5921"/>
                      <a:pt x="5255" y="5973"/>
                    </a:cubicBezTo>
                    <a:cubicBezTo>
                      <a:pt x="5255" y="6109"/>
                      <a:pt x="5119" y="6109"/>
                      <a:pt x="5119" y="6246"/>
                    </a:cubicBezTo>
                    <a:cubicBezTo>
                      <a:pt x="5008" y="6356"/>
                      <a:pt x="4987" y="6556"/>
                      <a:pt x="5128" y="6556"/>
                    </a:cubicBezTo>
                    <a:cubicBezTo>
                      <a:pt x="5161" y="6556"/>
                      <a:pt x="5203" y="6545"/>
                      <a:pt x="5255" y="6519"/>
                    </a:cubicBezTo>
                    <a:cubicBezTo>
                      <a:pt x="5835" y="6519"/>
                      <a:pt x="6245" y="6109"/>
                      <a:pt x="6689" y="5973"/>
                    </a:cubicBezTo>
                    <a:lnTo>
                      <a:pt x="6689" y="5973"/>
                    </a:lnTo>
                    <a:cubicBezTo>
                      <a:pt x="6245" y="6519"/>
                      <a:pt x="5392" y="6826"/>
                      <a:pt x="4982" y="7508"/>
                    </a:cubicBezTo>
                    <a:cubicBezTo>
                      <a:pt x="4982" y="7679"/>
                      <a:pt x="5119" y="7815"/>
                      <a:pt x="5255" y="7815"/>
                    </a:cubicBezTo>
                    <a:cubicBezTo>
                      <a:pt x="5665" y="7679"/>
                      <a:pt x="6108" y="7372"/>
                      <a:pt x="6518" y="7099"/>
                    </a:cubicBezTo>
                    <a:lnTo>
                      <a:pt x="6518" y="7099"/>
                    </a:lnTo>
                    <a:cubicBezTo>
                      <a:pt x="6518" y="7235"/>
                      <a:pt x="6381" y="7372"/>
                      <a:pt x="6245" y="7372"/>
                    </a:cubicBezTo>
                    <a:cubicBezTo>
                      <a:pt x="6245" y="7508"/>
                      <a:pt x="6245" y="7815"/>
                      <a:pt x="6381" y="7815"/>
                    </a:cubicBezTo>
                    <a:cubicBezTo>
                      <a:pt x="6962" y="7815"/>
                      <a:pt x="7371" y="7372"/>
                      <a:pt x="7815" y="7235"/>
                    </a:cubicBezTo>
                    <a:cubicBezTo>
                      <a:pt x="7951" y="7099"/>
                      <a:pt x="8087" y="7099"/>
                      <a:pt x="8224" y="6962"/>
                    </a:cubicBezTo>
                    <a:lnTo>
                      <a:pt x="8224" y="6962"/>
                    </a:lnTo>
                    <a:cubicBezTo>
                      <a:pt x="7951" y="7235"/>
                      <a:pt x="7678" y="7372"/>
                      <a:pt x="7371" y="7815"/>
                    </a:cubicBezTo>
                    <a:cubicBezTo>
                      <a:pt x="7234" y="7952"/>
                      <a:pt x="7542" y="8088"/>
                      <a:pt x="7678" y="8088"/>
                    </a:cubicBezTo>
                    <a:cubicBezTo>
                      <a:pt x="8395" y="7815"/>
                      <a:pt x="9077" y="7372"/>
                      <a:pt x="9657" y="7099"/>
                    </a:cubicBezTo>
                    <a:lnTo>
                      <a:pt x="9657" y="7099"/>
                    </a:lnTo>
                    <a:cubicBezTo>
                      <a:pt x="9521" y="7235"/>
                      <a:pt x="9384" y="7508"/>
                      <a:pt x="9248" y="7679"/>
                    </a:cubicBezTo>
                    <a:cubicBezTo>
                      <a:pt x="9077" y="7815"/>
                      <a:pt x="9248" y="7952"/>
                      <a:pt x="9384" y="8088"/>
                    </a:cubicBezTo>
                    <a:cubicBezTo>
                      <a:pt x="10237" y="8088"/>
                      <a:pt x="11227" y="7372"/>
                      <a:pt x="12080" y="7099"/>
                    </a:cubicBezTo>
                    <a:cubicBezTo>
                      <a:pt x="12110" y="7099"/>
                      <a:pt x="12147" y="7092"/>
                      <a:pt x="12189" y="7080"/>
                    </a:cubicBezTo>
                    <a:lnTo>
                      <a:pt x="12189" y="7080"/>
                    </a:lnTo>
                    <a:cubicBezTo>
                      <a:pt x="11763" y="7270"/>
                      <a:pt x="11227" y="7600"/>
                      <a:pt x="11227" y="7952"/>
                    </a:cubicBezTo>
                    <a:cubicBezTo>
                      <a:pt x="11227" y="8088"/>
                      <a:pt x="11363" y="8225"/>
                      <a:pt x="11363" y="8225"/>
                    </a:cubicBezTo>
                    <a:cubicBezTo>
                      <a:pt x="12012" y="8101"/>
                      <a:pt x="12660" y="7978"/>
                      <a:pt x="13308" y="7753"/>
                    </a:cubicBezTo>
                    <a:lnTo>
                      <a:pt x="13308" y="7753"/>
                    </a:lnTo>
                    <a:cubicBezTo>
                      <a:pt x="13245" y="7805"/>
                      <a:pt x="13206" y="7879"/>
                      <a:pt x="13206" y="7952"/>
                    </a:cubicBezTo>
                    <a:cubicBezTo>
                      <a:pt x="13070" y="7952"/>
                      <a:pt x="13070" y="8225"/>
                      <a:pt x="13206" y="8225"/>
                    </a:cubicBezTo>
                    <a:cubicBezTo>
                      <a:pt x="13343" y="8251"/>
                      <a:pt x="13485" y="8262"/>
                      <a:pt x="13629" y="8262"/>
                    </a:cubicBezTo>
                    <a:cubicBezTo>
                      <a:pt x="14238" y="8262"/>
                      <a:pt x="14886" y="8062"/>
                      <a:pt x="15356" y="7952"/>
                    </a:cubicBezTo>
                    <a:cubicBezTo>
                      <a:pt x="15492" y="7952"/>
                      <a:pt x="15629" y="7952"/>
                      <a:pt x="15629" y="7815"/>
                    </a:cubicBezTo>
                    <a:cubicBezTo>
                      <a:pt x="15629" y="7952"/>
                      <a:pt x="15629" y="8088"/>
                      <a:pt x="15902" y="8088"/>
                    </a:cubicBezTo>
                    <a:cubicBezTo>
                      <a:pt x="16083" y="8107"/>
                      <a:pt x="16266" y="8116"/>
                      <a:pt x="16452" y="8116"/>
                    </a:cubicBezTo>
                    <a:cubicBezTo>
                      <a:pt x="17595" y="8116"/>
                      <a:pt x="18808" y="7796"/>
                      <a:pt x="19894" y="7679"/>
                    </a:cubicBezTo>
                    <a:cubicBezTo>
                      <a:pt x="20031" y="7508"/>
                      <a:pt x="20338" y="7508"/>
                      <a:pt x="20474" y="7508"/>
                    </a:cubicBezTo>
                    <a:cubicBezTo>
                      <a:pt x="20474" y="7508"/>
                      <a:pt x="20611" y="7679"/>
                      <a:pt x="20747" y="7679"/>
                    </a:cubicBezTo>
                    <a:cubicBezTo>
                      <a:pt x="20884" y="7508"/>
                      <a:pt x="21020" y="7508"/>
                      <a:pt x="21191" y="7508"/>
                    </a:cubicBezTo>
                    <a:cubicBezTo>
                      <a:pt x="21600" y="7372"/>
                      <a:pt x="21873" y="7372"/>
                      <a:pt x="22317" y="7372"/>
                    </a:cubicBezTo>
                    <a:cubicBezTo>
                      <a:pt x="22590" y="7372"/>
                      <a:pt x="22726" y="7235"/>
                      <a:pt x="22897" y="7099"/>
                    </a:cubicBezTo>
                    <a:cubicBezTo>
                      <a:pt x="22897" y="6962"/>
                      <a:pt x="22897" y="6655"/>
                      <a:pt x="22726" y="6655"/>
                    </a:cubicBezTo>
                    <a:cubicBezTo>
                      <a:pt x="22453" y="6655"/>
                      <a:pt x="22180" y="6655"/>
                      <a:pt x="21873" y="6826"/>
                    </a:cubicBezTo>
                    <a:lnTo>
                      <a:pt x="22044" y="6655"/>
                    </a:lnTo>
                    <a:cubicBezTo>
                      <a:pt x="22180" y="6382"/>
                      <a:pt x="22044" y="6246"/>
                      <a:pt x="21737" y="6246"/>
                    </a:cubicBezTo>
                    <a:cubicBezTo>
                      <a:pt x="21464" y="6382"/>
                      <a:pt x="21020" y="6519"/>
                      <a:pt x="20611" y="6655"/>
                    </a:cubicBezTo>
                    <a:cubicBezTo>
                      <a:pt x="20474" y="6826"/>
                      <a:pt x="20031" y="6962"/>
                      <a:pt x="19621" y="7099"/>
                    </a:cubicBezTo>
                    <a:cubicBezTo>
                      <a:pt x="20167" y="6655"/>
                      <a:pt x="20884" y="6382"/>
                      <a:pt x="21464" y="5973"/>
                    </a:cubicBezTo>
                    <a:cubicBezTo>
                      <a:pt x="21600" y="5802"/>
                      <a:pt x="21464" y="5529"/>
                      <a:pt x="21327" y="5529"/>
                    </a:cubicBezTo>
                    <a:cubicBezTo>
                      <a:pt x="21247" y="5504"/>
                      <a:pt x="21167" y="5493"/>
                      <a:pt x="21088" y="5493"/>
                    </a:cubicBezTo>
                    <a:cubicBezTo>
                      <a:pt x="20734" y="5493"/>
                      <a:pt x="20394" y="5721"/>
                      <a:pt x="20031" y="5973"/>
                    </a:cubicBezTo>
                    <a:cubicBezTo>
                      <a:pt x="19898" y="5973"/>
                      <a:pt x="19765" y="6005"/>
                      <a:pt x="19628" y="6054"/>
                    </a:cubicBezTo>
                    <a:lnTo>
                      <a:pt x="19628" y="6054"/>
                    </a:lnTo>
                    <a:cubicBezTo>
                      <a:pt x="19678" y="6032"/>
                      <a:pt x="19723" y="6007"/>
                      <a:pt x="19758" y="5973"/>
                    </a:cubicBezTo>
                    <a:cubicBezTo>
                      <a:pt x="20338" y="5665"/>
                      <a:pt x="20884" y="5392"/>
                      <a:pt x="21327" y="4949"/>
                    </a:cubicBezTo>
                    <a:cubicBezTo>
                      <a:pt x="21600" y="4812"/>
                      <a:pt x="21327" y="4539"/>
                      <a:pt x="21191" y="4539"/>
                    </a:cubicBezTo>
                    <a:cubicBezTo>
                      <a:pt x="19621" y="4812"/>
                      <a:pt x="18188" y="5802"/>
                      <a:pt x="16618" y="6246"/>
                    </a:cubicBezTo>
                    <a:cubicBezTo>
                      <a:pt x="17062" y="5973"/>
                      <a:pt x="17608" y="5665"/>
                      <a:pt x="17779" y="5529"/>
                    </a:cubicBezTo>
                    <a:cubicBezTo>
                      <a:pt x="18324" y="5119"/>
                      <a:pt x="18905" y="4812"/>
                      <a:pt x="19485" y="4539"/>
                    </a:cubicBezTo>
                    <a:cubicBezTo>
                      <a:pt x="19894" y="4266"/>
                      <a:pt x="21020" y="3823"/>
                      <a:pt x="21327" y="3106"/>
                    </a:cubicBezTo>
                    <a:cubicBezTo>
                      <a:pt x="21327" y="2970"/>
                      <a:pt x="21191" y="2833"/>
                      <a:pt x="21020" y="2833"/>
                    </a:cubicBezTo>
                    <a:cubicBezTo>
                      <a:pt x="19894" y="3106"/>
                      <a:pt x="18905" y="3550"/>
                      <a:pt x="17915" y="3959"/>
                    </a:cubicBezTo>
                    <a:cubicBezTo>
                      <a:pt x="17471" y="4266"/>
                      <a:pt x="16925" y="4403"/>
                      <a:pt x="16345" y="4676"/>
                    </a:cubicBezTo>
                    <a:cubicBezTo>
                      <a:pt x="16072" y="4812"/>
                      <a:pt x="15765" y="4949"/>
                      <a:pt x="15356" y="5119"/>
                    </a:cubicBezTo>
                    <a:cubicBezTo>
                      <a:pt x="15629" y="4949"/>
                      <a:pt x="16072" y="4676"/>
                      <a:pt x="16209" y="4676"/>
                    </a:cubicBezTo>
                    <a:cubicBezTo>
                      <a:pt x="16925" y="4266"/>
                      <a:pt x="17471" y="3823"/>
                      <a:pt x="18188" y="3413"/>
                    </a:cubicBezTo>
                    <a:cubicBezTo>
                      <a:pt x="18905" y="3106"/>
                      <a:pt x="20338" y="2560"/>
                      <a:pt x="20611" y="1844"/>
                    </a:cubicBezTo>
                    <a:cubicBezTo>
                      <a:pt x="20611" y="1707"/>
                      <a:pt x="20474" y="1537"/>
                      <a:pt x="20338" y="1537"/>
                    </a:cubicBezTo>
                    <a:cubicBezTo>
                      <a:pt x="20250" y="1498"/>
                      <a:pt x="20154" y="1481"/>
                      <a:pt x="20054" y="1481"/>
                    </a:cubicBezTo>
                    <a:cubicBezTo>
                      <a:pt x="19805" y="1481"/>
                      <a:pt x="19533" y="1585"/>
                      <a:pt x="19314" y="1707"/>
                    </a:cubicBezTo>
                    <a:cubicBezTo>
                      <a:pt x="18632" y="1980"/>
                      <a:pt x="17915" y="2117"/>
                      <a:pt x="17198" y="2390"/>
                    </a:cubicBezTo>
                    <a:cubicBezTo>
                      <a:pt x="16345" y="2833"/>
                      <a:pt x="15492" y="3243"/>
                      <a:pt x="14639" y="3550"/>
                    </a:cubicBezTo>
                    <a:cubicBezTo>
                      <a:pt x="15049" y="3243"/>
                      <a:pt x="15492" y="2970"/>
                      <a:pt x="16072" y="2697"/>
                    </a:cubicBezTo>
                    <a:cubicBezTo>
                      <a:pt x="16618" y="2390"/>
                      <a:pt x="17198" y="1980"/>
                      <a:pt x="17608" y="1707"/>
                    </a:cubicBezTo>
                    <a:cubicBezTo>
                      <a:pt x="17915" y="1400"/>
                      <a:pt x="18324" y="1400"/>
                      <a:pt x="18461" y="991"/>
                    </a:cubicBezTo>
                    <a:cubicBezTo>
                      <a:pt x="18461" y="854"/>
                      <a:pt x="18324" y="683"/>
                      <a:pt x="18188" y="683"/>
                    </a:cubicBezTo>
                    <a:cubicBezTo>
                      <a:pt x="16925" y="683"/>
                      <a:pt x="15629" y="1400"/>
                      <a:pt x="14503" y="1980"/>
                    </a:cubicBezTo>
                    <a:cubicBezTo>
                      <a:pt x="13923" y="2117"/>
                      <a:pt x="13206" y="2390"/>
                      <a:pt x="12660" y="2697"/>
                    </a:cubicBezTo>
                    <a:cubicBezTo>
                      <a:pt x="12216" y="2833"/>
                      <a:pt x="11807" y="3106"/>
                      <a:pt x="11363" y="3413"/>
                    </a:cubicBezTo>
                    <a:cubicBezTo>
                      <a:pt x="12080" y="2833"/>
                      <a:pt x="12797" y="2560"/>
                      <a:pt x="13513" y="2117"/>
                    </a:cubicBezTo>
                    <a:cubicBezTo>
                      <a:pt x="14196" y="1707"/>
                      <a:pt x="15219" y="1264"/>
                      <a:pt x="15765" y="547"/>
                    </a:cubicBezTo>
                    <a:cubicBezTo>
                      <a:pt x="15902" y="410"/>
                      <a:pt x="15902" y="137"/>
                      <a:pt x="15629" y="137"/>
                    </a:cubicBezTo>
                    <a:cubicBezTo>
                      <a:pt x="14639" y="137"/>
                      <a:pt x="13513" y="854"/>
                      <a:pt x="12660" y="1127"/>
                    </a:cubicBezTo>
                    <a:cubicBezTo>
                      <a:pt x="12933" y="991"/>
                      <a:pt x="13206" y="683"/>
                      <a:pt x="13513" y="547"/>
                    </a:cubicBezTo>
                    <a:cubicBezTo>
                      <a:pt x="13786" y="410"/>
                      <a:pt x="13513" y="137"/>
                      <a:pt x="13343" y="137"/>
                    </a:cubicBezTo>
                    <a:cubicBezTo>
                      <a:pt x="12660" y="274"/>
                      <a:pt x="11943" y="547"/>
                      <a:pt x="11363" y="854"/>
                    </a:cubicBezTo>
                    <a:cubicBezTo>
                      <a:pt x="10510" y="1264"/>
                      <a:pt x="9657" y="1844"/>
                      <a:pt x="8804" y="1980"/>
                    </a:cubicBezTo>
                    <a:cubicBezTo>
                      <a:pt x="9248" y="1707"/>
                      <a:pt x="9794" y="1400"/>
                      <a:pt x="10101" y="1264"/>
                    </a:cubicBezTo>
                    <a:cubicBezTo>
                      <a:pt x="10510" y="991"/>
                      <a:pt x="11090" y="854"/>
                      <a:pt x="11500" y="410"/>
                    </a:cubicBezTo>
                    <a:cubicBezTo>
                      <a:pt x="11636" y="137"/>
                      <a:pt x="11363" y="1"/>
                      <a:pt x="11227" y="1"/>
                    </a:cubicBezTo>
                    <a:cubicBezTo>
                      <a:pt x="10237" y="274"/>
                      <a:pt x="9248" y="683"/>
                      <a:pt x="8395" y="1127"/>
                    </a:cubicBezTo>
                    <a:cubicBezTo>
                      <a:pt x="8804" y="854"/>
                      <a:pt x="9248" y="683"/>
                      <a:pt x="9657" y="274"/>
                    </a:cubicBezTo>
                    <a:cubicBezTo>
                      <a:pt x="9657" y="274"/>
                      <a:pt x="9657" y="1"/>
                      <a:pt x="9521" y="1"/>
                    </a:cubicBezTo>
                    <a:lnTo>
                      <a:pt x="8941" y="1"/>
                    </a:lnTo>
                    <a:cubicBezTo>
                      <a:pt x="8668" y="137"/>
                      <a:pt x="8224" y="274"/>
                      <a:pt x="7951" y="410"/>
                    </a:cubicBezTo>
                    <a:cubicBezTo>
                      <a:pt x="7815" y="410"/>
                      <a:pt x="7815" y="547"/>
                      <a:pt x="7678" y="547"/>
                    </a:cubicBezTo>
                    <a:cubicBezTo>
                      <a:pt x="7815" y="410"/>
                      <a:pt x="7951" y="410"/>
                      <a:pt x="7951" y="274"/>
                    </a:cubicBezTo>
                    <a:cubicBezTo>
                      <a:pt x="8088" y="137"/>
                      <a:pt x="8088" y="137"/>
                      <a:pt x="8088" y="1"/>
                    </a:cubicBezTo>
                    <a:lnTo>
                      <a:pt x="7815" y="1"/>
                    </a:lnTo>
                    <a:cubicBezTo>
                      <a:pt x="7678" y="1"/>
                      <a:pt x="7371" y="137"/>
                      <a:pt x="7098" y="137"/>
                    </a:cubicBezTo>
                    <a:cubicBezTo>
                      <a:pt x="6825" y="137"/>
                      <a:pt x="6689" y="274"/>
                      <a:pt x="6381" y="274"/>
                    </a:cubicBezTo>
                    <a:lnTo>
                      <a:pt x="6381" y="137"/>
                    </a:lnTo>
                    <a:lnTo>
                      <a:pt x="5665" y="137"/>
                    </a:lnTo>
                    <a:cubicBezTo>
                      <a:pt x="5119" y="137"/>
                      <a:pt x="4539" y="137"/>
                      <a:pt x="3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4630365" y="409397"/>
                <a:ext cx="689307" cy="522591"/>
              </a:xfrm>
              <a:custGeom>
                <a:rect b="b" l="l" r="r" t="t"/>
                <a:pathLst>
                  <a:path extrusionOk="0" h="7940" w="10473">
                    <a:moveTo>
                      <a:pt x="2969" y="751"/>
                    </a:moveTo>
                    <a:cubicBezTo>
                      <a:pt x="3139" y="751"/>
                      <a:pt x="3276" y="751"/>
                      <a:pt x="3276" y="922"/>
                    </a:cubicBezTo>
                    <a:cubicBezTo>
                      <a:pt x="2969" y="922"/>
                      <a:pt x="2559" y="922"/>
                      <a:pt x="2286" y="1059"/>
                    </a:cubicBezTo>
                    <a:cubicBezTo>
                      <a:pt x="2423" y="922"/>
                      <a:pt x="2696" y="922"/>
                      <a:pt x="2969" y="751"/>
                    </a:cubicBezTo>
                    <a:close/>
                    <a:moveTo>
                      <a:pt x="6961" y="1775"/>
                    </a:moveTo>
                    <a:cubicBezTo>
                      <a:pt x="7098" y="1912"/>
                      <a:pt x="7234" y="1912"/>
                      <a:pt x="7405" y="1912"/>
                    </a:cubicBezTo>
                    <a:cubicBezTo>
                      <a:pt x="7405" y="2048"/>
                      <a:pt x="7541" y="2048"/>
                      <a:pt x="7541" y="2048"/>
                    </a:cubicBezTo>
                    <a:cubicBezTo>
                      <a:pt x="7405" y="2185"/>
                      <a:pt x="7234" y="2185"/>
                      <a:pt x="7234" y="2321"/>
                    </a:cubicBezTo>
                    <a:cubicBezTo>
                      <a:pt x="6961" y="2185"/>
                      <a:pt x="6961" y="1912"/>
                      <a:pt x="6961" y="1775"/>
                    </a:cubicBezTo>
                    <a:close/>
                    <a:moveTo>
                      <a:pt x="3993" y="2048"/>
                    </a:moveTo>
                    <a:cubicBezTo>
                      <a:pt x="4129" y="2048"/>
                      <a:pt x="4265" y="2185"/>
                      <a:pt x="4265" y="2321"/>
                    </a:cubicBezTo>
                    <a:cubicBezTo>
                      <a:pt x="3993" y="2458"/>
                      <a:pt x="3549" y="2458"/>
                      <a:pt x="3276" y="2628"/>
                    </a:cubicBezTo>
                    <a:cubicBezTo>
                      <a:pt x="2969" y="2628"/>
                      <a:pt x="2423" y="2628"/>
                      <a:pt x="2969" y="2321"/>
                    </a:cubicBezTo>
                    <a:cubicBezTo>
                      <a:pt x="3412" y="2185"/>
                      <a:pt x="3549" y="2048"/>
                      <a:pt x="3993" y="2048"/>
                    </a:cubicBezTo>
                    <a:close/>
                    <a:moveTo>
                      <a:pt x="7541" y="2901"/>
                    </a:moveTo>
                    <a:lnTo>
                      <a:pt x="7678" y="3038"/>
                    </a:lnTo>
                    <a:cubicBezTo>
                      <a:pt x="7541" y="3038"/>
                      <a:pt x="7541" y="3174"/>
                      <a:pt x="7405" y="3311"/>
                    </a:cubicBezTo>
                    <a:cubicBezTo>
                      <a:pt x="7405" y="3174"/>
                      <a:pt x="7405" y="3174"/>
                      <a:pt x="7234" y="3038"/>
                    </a:cubicBezTo>
                    <a:lnTo>
                      <a:pt x="7405" y="3038"/>
                    </a:lnTo>
                    <a:cubicBezTo>
                      <a:pt x="7405" y="3038"/>
                      <a:pt x="7405" y="2901"/>
                      <a:pt x="7541" y="2901"/>
                    </a:cubicBezTo>
                    <a:close/>
                    <a:moveTo>
                      <a:pt x="8394" y="2628"/>
                    </a:moveTo>
                    <a:lnTo>
                      <a:pt x="8531" y="2765"/>
                    </a:lnTo>
                    <a:cubicBezTo>
                      <a:pt x="8531" y="2901"/>
                      <a:pt x="8667" y="2901"/>
                      <a:pt x="8667" y="2901"/>
                    </a:cubicBezTo>
                    <a:cubicBezTo>
                      <a:pt x="8531" y="3174"/>
                      <a:pt x="8258" y="3481"/>
                      <a:pt x="8087" y="3891"/>
                    </a:cubicBezTo>
                    <a:cubicBezTo>
                      <a:pt x="7951" y="4027"/>
                      <a:pt x="7951" y="4164"/>
                      <a:pt x="7814" y="4334"/>
                    </a:cubicBezTo>
                    <a:cubicBezTo>
                      <a:pt x="7814" y="4164"/>
                      <a:pt x="7678" y="4027"/>
                      <a:pt x="7678" y="3891"/>
                    </a:cubicBezTo>
                    <a:cubicBezTo>
                      <a:pt x="7951" y="3481"/>
                      <a:pt x="8258" y="3038"/>
                      <a:pt x="8394" y="2628"/>
                    </a:cubicBezTo>
                    <a:close/>
                    <a:moveTo>
                      <a:pt x="9111" y="3311"/>
                    </a:moveTo>
                    <a:lnTo>
                      <a:pt x="9111" y="3891"/>
                    </a:lnTo>
                    <a:cubicBezTo>
                      <a:pt x="8804" y="4164"/>
                      <a:pt x="8667" y="4471"/>
                      <a:pt x="8531" y="4744"/>
                    </a:cubicBezTo>
                    <a:cubicBezTo>
                      <a:pt x="8394" y="4880"/>
                      <a:pt x="8394" y="5017"/>
                      <a:pt x="8258" y="5324"/>
                    </a:cubicBezTo>
                    <a:cubicBezTo>
                      <a:pt x="8087" y="5187"/>
                      <a:pt x="8087" y="5017"/>
                      <a:pt x="8087" y="5017"/>
                    </a:cubicBezTo>
                    <a:cubicBezTo>
                      <a:pt x="8087" y="4880"/>
                      <a:pt x="8258" y="4744"/>
                      <a:pt x="8258" y="4607"/>
                    </a:cubicBezTo>
                    <a:cubicBezTo>
                      <a:pt x="8531" y="4164"/>
                      <a:pt x="8940" y="3754"/>
                      <a:pt x="9111" y="3311"/>
                    </a:cubicBezTo>
                    <a:close/>
                    <a:moveTo>
                      <a:pt x="9108" y="4885"/>
                    </a:moveTo>
                    <a:cubicBezTo>
                      <a:pt x="8939" y="5190"/>
                      <a:pt x="8804" y="5461"/>
                      <a:pt x="8804" y="5597"/>
                    </a:cubicBezTo>
                    <a:lnTo>
                      <a:pt x="8804" y="5733"/>
                    </a:lnTo>
                    <a:cubicBezTo>
                      <a:pt x="8667" y="5733"/>
                      <a:pt x="8667" y="5733"/>
                      <a:pt x="8667" y="5597"/>
                    </a:cubicBezTo>
                    <a:cubicBezTo>
                      <a:pt x="8803" y="5461"/>
                      <a:pt x="8939" y="5190"/>
                      <a:pt x="9108" y="4885"/>
                    </a:cubicBezTo>
                    <a:close/>
                    <a:moveTo>
                      <a:pt x="9384" y="6177"/>
                    </a:moveTo>
                    <a:cubicBezTo>
                      <a:pt x="9384" y="6587"/>
                      <a:pt x="9111" y="6723"/>
                      <a:pt x="8940" y="7030"/>
                    </a:cubicBezTo>
                    <a:cubicBezTo>
                      <a:pt x="9111" y="6723"/>
                      <a:pt x="9247" y="6450"/>
                      <a:pt x="9384" y="6177"/>
                    </a:cubicBezTo>
                    <a:close/>
                    <a:moveTo>
                      <a:pt x="10234" y="1"/>
                    </a:moveTo>
                    <a:cubicBezTo>
                      <a:pt x="10187" y="1"/>
                      <a:pt x="10138" y="22"/>
                      <a:pt x="10101" y="69"/>
                    </a:cubicBezTo>
                    <a:cubicBezTo>
                      <a:pt x="10101" y="205"/>
                      <a:pt x="10101" y="205"/>
                      <a:pt x="9964" y="205"/>
                    </a:cubicBezTo>
                    <a:lnTo>
                      <a:pt x="9657" y="205"/>
                    </a:lnTo>
                    <a:cubicBezTo>
                      <a:pt x="9520" y="342"/>
                      <a:pt x="9384" y="342"/>
                      <a:pt x="9111" y="478"/>
                    </a:cubicBezTo>
                    <a:cubicBezTo>
                      <a:pt x="9111" y="342"/>
                      <a:pt x="8940" y="342"/>
                      <a:pt x="8804" y="342"/>
                    </a:cubicBezTo>
                    <a:cubicBezTo>
                      <a:pt x="8394" y="342"/>
                      <a:pt x="7951" y="478"/>
                      <a:pt x="7541" y="615"/>
                    </a:cubicBezTo>
                    <a:cubicBezTo>
                      <a:pt x="7405" y="615"/>
                      <a:pt x="7234" y="751"/>
                      <a:pt x="6961" y="751"/>
                    </a:cubicBezTo>
                    <a:lnTo>
                      <a:pt x="6688" y="751"/>
                    </a:lnTo>
                    <a:cubicBezTo>
                      <a:pt x="7098" y="751"/>
                      <a:pt x="7541" y="615"/>
                      <a:pt x="7814" y="478"/>
                    </a:cubicBezTo>
                    <a:cubicBezTo>
                      <a:pt x="7951" y="478"/>
                      <a:pt x="7951" y="205"/>
                      <a:pt x="7814" y="205"/>
                    </a:cubicBezTo>
                    <a:cubicBezTo>
                      <a:pt x="7405" y="205"/>
                      <a:pt x="6825" y="205"/>
                      <a:pt x="6381" y="478"/>
                    </a:cubicBezTo>
                    <a:cubicBezTo>
                      <a:pt x="6381" y="342"/>
                      <a:pt x="6245" y="205"/>
                      <a:pt x="6108" y="205"/>
                    </a:cubicBezTo>
                    <a:cubicBezTo>
                      <a:pt x="5528" y="342"/>
                      <a:pt x="5119" y="478"/>
                      <a:pt x="4538" y="615"/>
                    </a:cubicBezTo>
                    <a:cubicBezTo>
                      <a:pt x="4129" y="615"/>
                      <a:pt x="3822" y="478"/>
                      <a:pt x="3549" y="478"/>
                    </a:cubicBezTo>
                    <a:cubicBezTo>
                      <a:pt x="3549" y="342"/>
                      <a:pt x="3412" y="342"/>
                      <a:pt x="3412" y="342"/>
                    </a:cubicBezTo>
                    <a:lnTo>
                      <a:pt x="2832" y="342"/>
                    </a:lnTo>
                    <a:cubicBezTo>
                      <a:pt x="1979" y="342"/>
                      <a:pt x="853" y="478"/>
                      <a:pt x="137" y="1059"/>
                    </a:cubicBezTo>
                    <a:cubicBezTo>
                      <a:pt x="0" y="1195"/>
                      <a:pt x="137" y="1332"/>
                      <a:pt x="410" y="1332"/>
                    </a:cubicBezTo>
                    <a:cubicBezTo>
                      <a:pt x="717" y="1332"/>
                      <a:pt x="990" y="1195"/>
                      <a:pt x="1263" y="1195"/>
                    </a:cubicBezTo>
                    <a:cubicBezTo>
                      <a:pt x="1263" y="1195"/>
                      <a:pt x="1263" y="1332"/>
                      <a:pt x="1433" y="1332"/>
                    </a:cubicBezTo>
                    <a:cubicBezTo>
                      <a:pt x="1633" y="1372"/>
                      <a:pt x="1824" y="1388"/>
                      <a:pt x="2013" y="1388"/>
                    </a:cubicBezTo>
                    <a:cubicBezTo>
                      <a:pt x="2467" y="1388"/>
                      <a:pt x="2906" y="1292"/>
                      <a:pt x="3412" y="1195"/>
                    </a:cubicBezTo>
                    <a:lnTo>
                      <a:pt x="3412" y="1332"/>
                    </a:lnTo>
                    <a:cubicBezTo>
                      <a:pt x="3183" y="1332"/>
                      <a:pt x="3243" y="1644"/>
                      <a:pt x="3348" y="1644"/>
                    </a:cubicBezTo>
                    <a:cubicBezTo>
                      <a:pt x="3368" y="1644"/>
                      <a:pt x="3390" y="1632"/>
                      <a:pt x="3412" y="1605"/>
                    </a:cubicBezTo>
                    <a:cubicBezTo>
                      <a:pt x="3549" y="1605"/>
                      <a:pt x="3685" y="1468"/>
                      <a:pt x="3822" y="1468"/>
                    </a:cubicBezTo>
                    <a:cubicBezTo>
                      <a:pt x="4538" y="1605"/>
                      <a:pt x="5255" y="1605"/>
                      <a:pt x="5972" y="1775"/>
                    </a:cubicBezTo>
                    <a:cubicBezTo>
                      <a:pt x="5528" y="1912"/>
                      <a:pt x="4846" y="2048"/>
                      <a:pt x="4675" y="2185"/>
                    </a:cubicBezTo>
                    <a:cubicBezTo>
                      <a:pt x="4675" y="1912"/>
                      <a:pt x="4538" y="1775"/>
                      <a:pt x="4265" y="1605"/>
                    </a:cubicBezTo>
                    <a:cubicBezTo>
                      <a:pt x="4211" y="1588"/>
                      <a:pt x="4139" y="1580"/>
                      <a:pt x="4055" y="1580"/>
                    </a:cubicBezTo>
                    <a:cubicBezTo>
                      <a:pt x="3462" y="1580"/>
                      <a:pt x="2265" y="1979"/>
                      <a:pt x="2116" y="2458"/>
                    </a:cubicBezTo>
                    <a:cubicBezTo>
                      <a:pt x="2017" y="2977"/>
                      <a:pt x="2437" y="3048"/>
                      <a:pt x="2845" y="3048"/>
                    </a:cubicBezTo>
                    <a:cubicBezTo>
                      <a:pt x="3000" y="3048"/>
                      <a:pt x="3154" y="3038"/>
                      <a:pt x="3276" y="3038"/>
                    </a:cubicBezTo>
                    <a:cubicBezTo>
                      <a:pt x="3549" y="3038"/>
                      <a:pt x="3822" y="2901"/>
                      <a:pt x="4265" y="2765"/>
                    </a:cubicBezTo>
                    <a:lnTo>
                      <a:pt x="4265" y="2765"/>
                    </a:lnTo>
                    <a:cubicBezTo>
                      <a:pt x="4129" y="2901"/>
                      <a:pt x="4129" y="3038"/>
                      <a:pt x="3993" y="3174"/>
                    </a:cubicBezTo>
                    <a:cubicBezTo>
                      <a:pt x="3822" y="3481"/>
                      <a:pt x="3685" y="3618"/>
                      <a:pt x="3685" y="3754"/>
                    </a:cubicBezTo>
                    <a:cubicBezTo>
                      <a:pt x="3585" y="3954"/>
                      <a:pt x="3705" y="4081"/>
                      <a:pt x="3843" y="4081"/>
                    </a:cubicBezTo>
                    <a:cubicBezTo>
                      <a:pt x="3894" y="4081"/>
                      <a:pt x="3947" y="4064"/>
                      <a:pt x="3993" y="4027"/>
                    </a:cubicBezTo>
                    <a:cubicBezTo>
                      <a:pt x="4265" y="3891"/>
                      <a:pt x="4402" y="3618"/>
                      <a:pt x="4538" y="3311"/>
                    </a:cubicBezTo>
                    <a:cubicBezTo>
                      <a:pt x="4846" y="2901"/>
                      <a:pt x="5392" y="2628"/>
                      <a:pt x="5835" y="2321"/>
                    </a:cubicBezTo>
                    <a:cubicBezTo>
                      <a:pt x="6108" y="2458"/>
                      <a:pt x="6381" y="2458"/>
                      <a:pt x="6381" y="2628"/>
                    </a:cubicBezTo>
                    <a:cubicBezTo>
                      <a:pt x="5972" y="2628"/>
                      <a:pt x="5528" y="2901"/>
                      <a:pt x="5392" y="3174"/>
                    </a:cubicBezTo>
                    <a:lnTo>
                      <a:pt x="5392" y="3311"/>
                    </a:lnTo>
                    <a:cubicBezTo>
                      <a:pt x="5576" y="3495"/>
                      <a:pt x="5748" y="3569"/>
                      <a:pt x="5915" y="3569"/>
                    </a:cubicBezTo>
                    <a:cubicBezTo>
                      <a:pt x="6026" y="3569"/>
                      <a:pt x="6135" y="3536"/>
                      <a:pt x="6245" y="3481"/>
                    </a:cubicBezTo>
                    <a:lnTo>
                      <a:pt x="6381" y="3618"/>
                    </a:lnTo>
                    <a:cubicBezTo>
                      <a:pt x="6552" y="3618"/>
                      <a:pt x="6825" y="3618"/>
                      <a:pt x="6961" y="3481"/>
                    </a:cubicBezTo>
                    <a:cubicBezTo>
                      <a:pt x="7098" y="3481"/>
                      <a:pt x="7098" y="3618"/>
                      <a:pt x="7098" y="3754"/>
                    </a:cubicBezTo>
                    <a:cubicBezTo>
                      <a:pt x="6825" y="4471"/>
                      <a:pt x="6688" y="5017"/>
                      <a:pt x="6961" y="5324"/>
                    </a:cubicBezTo>
                    <a:lnTo>
                      <a:pt x="7405" y="5324"/>
                    </a:lnTo>
                    <a:cubicBezTo>
                      <a:pt x="7405" y="5597"/>
                      <a:pt x="7234" y="5870"/>
                      <a:pt x="7405" y="6314"/>
                    </a:cubicBezTo>
                    <a:cubicBezTo>
                      <a:pt x="7405" y="6314"/>
                      <a:pt x="7541" y="6450"/>
                      <a:pt x="7678" y="6450"/>
                    </a:cubicBezTo>
                    <a:cubicBezTo>
                      <a:pt x="7951" y="6450"/>
                      <a:pt x="8087" y="6314"/>
                      <a:pt x="8394" y="6041"/>
                    </a:cubicBezTo>
                    <a:cubicBezTo>
                      <a:pt x="8394" y="6041"/>
                      <a:pt x="8531" y="6177"/>
                      <a:pt x="8667" y="6177"/>
                    </a:cubicBezTo>
                    <a:cubicBezTo>
                      <a:pt x="8531" y="6314"/>
                      <a:pt x="8531" y="6587"/>
                      <a:pt x="8394" y="6894"/>
                    </a:cubicBezTo>
                    <a:cubicBezTo>
                      <a:pt x="8394" y="7049"/>
                      <a:pt x="8526" y="7116"/>
                      <a:pt x="8665" y="7120"/>
                    </a:cubicBezTo>
                    <a:lnTo>
                      <a:pt x="8665" y="7120"/>
                    </a:lnTo>
                    <a:cubicBezTo>
                      <a:pt x="8432" y="7167"/>
                      <a:pt x="8166" y="7167"/>
                      <a:pt x="7951" y="7167"/>
                    </a:cubicBezTo>
                    <a:cubicBezTo>
                      <a:pt x="7541" y="7167"/>
                      <a:pt x="7234" y="7303"/>
                      <a:pt x="6961" y="7576"/>
                    </a:cubicBezTo>
                    <a:cubicBezTo>
                      <a:pt x="6961" y="7747"/>
                      <a:pt x="6961" y="7883"/>
                      <a:pt x="7098" y="7883"/>
                    </a:cubicBezTo>
                    <a:cubicBezTo>
                      <a:pt x="7188" y="7923"/>
                      <a:pt x="7263" y="7940"/>
                      <a:pt x="7328" y="7940"/>
                    </a:cubicBezTo>
                    <a:cubicBezTo>
                      <a:pt x="7485" y="7940"/>
                      <a:pt x="7581" y="7843"/>
                      <a:pt x="7678" y="7747"/>
                    </a:cubicBezTo>
                    <a:cubicBezTo>
                      <a:pt x="8258" y="7576"/>
                      <a:pt x="8804" y="7576"/>
                      <a:pt x="9247" y="7440"/>
                    </a:cubicBezTo>
                    <a:cubicBezTo>
                      <a:pt x="9384" y="7440"/>
                      <a:pt x="9384" y="7303"/>
                      <a:pt x="9384" y="7167"/>
                    </a:cubicBezTo>
                    <a:cubicBezTo>
                      <a:pt x="9657" y="6894"/>
                      <a:pt x="9964" y="6450"/>
                      <a:pt x="9793" y="6314"/>
                    </a:cubicBezTo>
                    <a:lnTo>
                      <a:pt x="9793" y="6314"/>
                    </a:lnTo>
                    <a:cubicBezTo>
                      <a:pt x="9843" y="6354"/>
                      <a:pt x="9890" y="6370"/>
                      <a:pt x="9935" y="6370"/>
                    </a:cubicBezTo>
                    <a:cubicBezTo>
                      <a:pt x="10044" y="6370"/>
                      <a:pt x="10141" y="6274"/>
                      <a:pt x="10237" y="6177"/>
                    </a:cubicBezTo>
                    <a:cubicBezTo>
                      <a:pt x="10237" y="5017"/>
                      <a:pt x="10237" y="4027"/>
                      <a:pt x="10101" y="2901"/>
                    </a:cubicBezTo>
                    <a:cubicBezTo>
                      <a:pt x="10101" y="2458"/>
                      <a:pt x="10374" y="2048"/>
                      <a:pt x="10374" y="1468"/>
                    </a:cubicBezTo>
                    <a:lnTo>
                      <a:pt x="10374" y="342"/>
                    </a:lnTo>
                    <a:cubicBezTo>
                      <a:pt x="10472" y="145"/>
                      <a:pt x="10357" y="1"/>
                      <a:pt x="102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3779141" y="402683"/>
                <a:ext cx="1495834" cy="94382"/>
              </a:xfrm>
              <a:custGeom>
                <a:rect b="b" l="l" r="r" t="t"/>
                <a:pathLst>
                  <a:path extrusionOk="0" h="1434" w="22727">
                    <a:moveTo>
                      <a:pt x="12353" y="0"/>
                    </a:moveTo>
                    <a:cubicBezTo>
                      <a:pt x="11944" y="171"/>
                      <a:pt x="11636" y="171"/>
                      <a:pt x="11227" y="171"/>
                    </a:cubicBezTo>
                    <a:cubicBezTo>
                      <a:pt x="11090" y="171"/>
                      <a:pt x="10954" y="171"/>
                      <a:pt x="10954" y="307"/>
                    </a:cubicBezTo>
                    <a:cubicBezTo>
                      <a:pt x="10800" y="376"/>
                      <a:pt x="10621" y="410"/>
                      <a:pt x="10442" y="410"/>
                    </a:cubicBezTo>
                    <a:cubicBezTo>
                      <a:pt x="10263" y="410"/>
                      <a:pt x="10084" y="376"/>
                      <a:pt x="9930" y="307"/>
                    </a:cubicBezTo>
                    <a:cubicBezTo>
                      <a:pt x="9794" y="307"/>
                      <a:pt x="9657" y="444"/>
                      <a:pt x="9521" y="444"/>
                    </a:cubicBezTo>
                    <a:lnTo>
                      <a:pt x="9077" y="444"/>
                    </a:lnTo>
                    <a:cubicBezTo>
                      <a:pt x="8884" y="347"/>
                      <a:pt x="8691" y="251"/>
                      <a:pt x="8486" y="251"/>
                    </a:cubicBezTo>
                    <a:cubicBezTo>
                      <a:pt x="8401" y="251"/>
                      <a:pt x="8314" y="268"/>
                      <a:pt x="8224" y="307"/>
                    </a:cubicBezTo>
                    <a:cubicBezTo>
                      <a:pt x="8088" y="444"/>
                      <a:pt x="7966" y="489"/>
                      <a:pt x="7849" y="489"/>
                    </a:cubicBezTo>
                    <a:cubicBezTo>
                      <a:pt x="7614" y="489"/>
                      <a:pt x="7394" y="307"/>
                      <a:pt x="7098" y="307"/>
                    </a:cubicBezTo>
                    <a:lnTo>
                      <a:pt x="6825" y="307"/>
                    </a:lnTo>
                    <a:cubicBezTo>
                      <a:pt x="6381" y="580"/>
                      <a:pt x="5972" y="580"/>
                      <a:pt x="5528" y="717"/>
                    </a:cubicBezTo>
                    <a:cubicBezTo>
                      <a:pt x="5392" y="717"/>
                      <a:pt x="5119" y="580"/>
                      <a:pt x="4982" y="580"/>
                    </a:cubicBezTo>
                    <a:cubicBezTo>
                      <a:pt x="4812" y="580"/>
                      <a:pt x="4675" y="717"/>
                      <a:pt x="4539" y="717"/>
                    </a:cubicBezTo>
                    <a:cubicBezTo>
                      <a:pt x="4129" y="717"/>
                      <a:pt x="3549" y="580"/>
                      <a:pt x="3106" y="580"/>
                    </a:cubicBezTo>
                    <a:lnTo>
                      <a:pt x="2423" y="580"/>
                    </a:lnTo>
                    <a:cubicBezTo>
                      <a:pt x="2338" y="512"/>
                      <a:pt x="2227" y="478"/>
                      <a:pt x="2120" y="478"/>
                    </a:cubicBezTo>
                    <a:cubicBezTo>
                      <a:pt x="2014" y="478"/>
                      <a:pt x="1911" y="512"/>
                      <a:pt x="1843" y="580"/>
                    </a:cubicBezTo>
                    <a:lnTo>
                      <a:pt x="1127" y="580"/>
                    </a:lnTo>
                    <a:lnTo>
                      <a:pt x="1127" y="444"/>
                    </a:lnTo>
                    <a:cubicBezTo>
                      <a:pt x="1058" y="376"/>
                      <a:pt x="990" y="342"/>
                      <a:pt x="922" y="342"/>
                    </a:cubicBezTo>
                    <a:cubicBezTo>
                      <a:pt x="854" y="342"/>
                      <a:pt x="785" y="376"/>
                      <a:pt x="717" y="444"/>
                    </a:cubicBezTo>
                    <a:lnTo>
                      <a:pt x="717" y="580"/>
                    </a:lnTo>
                    <a:cubicBezTo>
                      <a:pt x="273" y="717"/>
                      <a:pt x="0" y="1024"/>
                      <a:pt x="273" y="1297"/>
                    </a:cubicBezTo>
                    <a:cubicBezTo>
                      <a:pt x="273" y="1434"/>
                      <a:pt x="410" y="1434"/>
                      <a:pt x="410" y="1434"/>
                    </a:cubicBezTo>
                    <a:cubicBezTo>
                      <a:pt x="717" y="1297"/>
                      <a:pt x="854" y="1161"/>
                      <a:pt x="990" y="1024"/>
                    </a:cubicBezTo>
                    <a:cubicBezTo>
                      <a:pt x="1127" y="1297"/>
                      <a:pt x="1400" y="1434"/>
                      <a:pt x="1843" y="1434"/>
                    </a:cubicBezTo>
                    <a:cubicBezTo>
                      <a:pt x="2423" y="1434"/>
                      <a:pt x="2833" y="1297"/>
                      <a:pt x="3413" y="1297"/>
                    </a:cubicBezTo>
                    <a:cubicBezTo>
                      <a:pt x="3533" y="1337"/>
                      <a:pt x="3656" y="1354"/>
                      <a:pt x="3780" y="1354"/>
                    </a:cubicBezTo>
                    <a:cubicBezTo>
                      <a:pt x="4079" y="1354"/>
                      <a:pt x="4386" y="1257"/>
                      <a:pt x="4675" y="1161"/>
                    </a:cubicBezTo>
                    <a:lnTo>
                      <a:pt x="6245" y="1161"/>
                    </a:lnTo>
                    <a:cubicBezTo>
                      <a:pt x="6723" y="1161"/>
                      <a:pt x="7064" y="1024"/>
                      <a:pt x="7451" y="1024"/>
                    </a:cubicBezTo>
                    <a:cubicBezTo>
                      <a:pt x="7644" y="1024"/>
                      <a:pt x="7849" y="1058"/>
                      <a:pt x="8088" y="1161"/>
                    </a:cubicBezTo>
                    <a:cubicBezTo>
                      <a:pt x="8178" y="1201"/>
                      <a:pt x="8265" y="1217"/>
                      <a:pt x="8346" y="1217"/>
                    </a:cubicBezTo>
                    <a:cubicBezTo>
                      <a:pt x="8543" y="1217"/>
                      <a:pt x="8708" y="1121"/>
                      <a:pt x="8804" y="1024"/>
                    </a:cubicBezTo>
                    <a:lnTo>
                      <a:pt x="9077" y="1024"/>
                    </a:lnTo>
                    <a:cubicBezTo>
                      <a:pt x="9077" y="1024"/>
                      <a:pt x="9248" y="1024"/>
                      <a:pt x="9384" y="1161"/>
                    </a:cubicBezTo>
                    <a:lnTo>
                      <a:pt x="9521" y="1024"/>
                    </a:lnTo>
                    <a:cubicBezTo>
                      <a:pt x="9742" y="1134"/>
                      <a:pt x="9873" y="1334"/>
                      <a:pt x="10078" y="1334"/>
                    </a:cubicBezTo>
                    <a:cubicBezTo>
                      <a:pt x="10126" y="1334"/>
                      <a:pt x="10179" y="1323"/>
                      <a:pt x="10237" y="1297"/>
                    </a:cubicBezTo>
                    <a:cubicBezTo>
                      <a:pt x="10482" y="1297"/>
                      <a:pt x="10972" y="833"/>
                      <a:pt x="11170" y="833"/>
                    </a:cubicBezTo>
                    <a:cubicBezTo>
                      <a:pt x="11193" y="833"/>
                      <a:pt x="11213" y="839"/>
                      <a:pt x="11227" y="853"/>
                    </a:cubicBezTo>
                    <a:cubicBezTo>
                      <a:pt x="11636" y="1161"/>
                      <a:pt x="11807" y="1161"/>
                      <a:pt x="12080" y="1161"/>
                    </a:cubicBezTo>
                    <a:cubicBezTo>
                      <a:pt x="12370" y="1092"/>
                      <a:pt x="12617" y="1058"/>
                      <a:pt x="12865" y="1058"/>
                    </a:cubicBezTo>
                    <a:cubicBezTo>
                      <a:pt x="13112" y="1058"/>
                      <a:pt x="13360" y="1092"/>
                      <a:pt x="13650" y="1161"/>
                    </a:cubicBezTo>
                    <a:cubicBezTo>
                      <a:pt x="13981" y="1161"/>
                      <a:pt x="14335" y="780"/>
                      <a:pt x="14747" y="780"/>
                    </a:cubicBezTo>
                    <a:cubicBezTo>
                      <a:pt x="14844" y="780"/>
                      <a:pt x="14945" y="801"/>
                      <a:pt x="15049" y="853"/>
                    </a:cubicBezTo>
                    <a:cubicBezTo>
                      <a:pt x="15356" y="1024"/>
                      <a:pt x="15492" y="1161"/>
                      <a:pt x="15765" y="1161"/>
                    </a:cubicBezTo>
                    <a:cubicBezTo>
                      <a:pt x="15993" y="1161"/>
                      <a:pt x="16203" y="916"/>
                      <a:pt x="16407" y="916"/>
                    </a:cubicBezTo>
                    <a:cubicBezTo>
                      <a:pt x="16478" y="916"/>
                      <a:pt x="16548" y="945"/>
                      <a:pt x="16618" y="1024"/>
                    </a:cubicBezTo>
                    <a:cubicBezTo>
                      <a:pt x="16720" y="1149"/>
                      <a:pt x="16812" y="1193"/>
                      <a:pt x="16901" y="1193"/>
                    </a:cubicBezTo>
                    <a:cubicBezTo>
                      <a:pt x="17127" y="1193"/>
                      <a:pt x="17332" y="906"/>
                      <a:pt x="17609" y="906"/>
                    </a:cubicBezTo>
                    <a:cubicBezTo>
                      <a:pt x="17702" y="906"/>
                      <a:pt x="17803" y="938"/>
                      <a:pt x="17915" y="1024"/>
                    </a:cubicBezTo>
                    <a:lnTo>
                      <a:pt x="18188" y="1024"/>
                    </a:lnTo>
                    <a:cubicBezTo>
                      <a:pt x="18615" y="802"/>
                      <a:pt x="18973" y="691"/>
                      <a:pt x="19348" y="691"/>
                    </a:cubicBezTo>
                    <a:cubicBezTo>
                      <a:pt x="19724" y="691"/>
                      <a:pt x="20116" y="802"/>
                      <a:pt x="20611" y="1024"/>
                    </a:cubicBezTo>
                    <a:lnTo>
                      <a:pt x="20747" y="1024"/>
                    </a:lnTo>
                    <a:cubicBezTo>
                      <a:pt x="20982" y="877"/>
                      <a:pt x="21243" y="553"/>
                      <a:pt x="21398" y="553"/>
                    </a:cubicBezTo>
                    <a:cubicBezTo>
                      <a:pt x="21423" y="553"/>
                      <a:pt x="21445" y="562"/>
                      <a:pt x="21464" y="580"/>
                    </a:cubicBezTo>
                    <a:cubicBezTo>
                      <a:pt x="21509" y="626"/>
                      <a:pt x="21555" y="641"/>
                      <a:pt x="21595" y="641"/>
                    </a:cubicBezTo>
                    <a:cubicBezTo>
                      <a:pt x="21676" y="641"/>
                      <a:pt x="21737" y="580"/>
                      <a:pt x="21737" y="580"/>
                    </a:cubicBezTo>
                    <a:lnTo>
                      <a:pt x="22180" y="580"/>
                    </a:lnTo>
                    <a:cubicBezTo>
                      <a:pt x="22180" y="580"/>
                      <a:pt x="22180" y="717"/>
                      <a:pt x="22317" y="717"/>
                    </a:cubicBezTo>
                    <a:lnTo>
                      <a:pt x="22453" y="717"/>
                    </a:lnTo>
                    <a:cubicBezTo>
                      <a:pt x="22726" y="717"/>
                      <a:pt x="22726" y="307"/>
                      <a:pt x="22453" y="171"/>
                    </a:cubicBezTo>
                    <a:cubicBezTo>
                      <a:pt x="21691" y="216"/>
                      <a:pt x="20933" y="232"/>
                      <a:pt x="20181" y="232"/>
                    </a:cubicBezTo>
                    <a:cubicBezTo>
                      <a:pt x="18677" y="232"/>
                      <a:pt x="17198" y="171"/>
                      <a:pt x="15765" y="171"/>
                    </a:cubicBezTo>
                    <a:cubicBezTo>
                      <a:pt x="15450" y="250"/>
                      <a:pt x="15033" y="329"/>
                      <a:pt x="14677" y="329"/>
                    </a:cubicBezTo>
                    <a:cubicBezTo>
                      <a:pt x="14416" y="329"/>
                      <a:pt x="14189" y="286"/>
                      <a:pt x="14059" y="171"/>
                    </a:cubicBezTo>
                    <a:cubicBezTo>
                      <a:pt x="14059" y="86"/>
                      <a:pt x="13991" y="43"/>
                      <a:pt x="13906" y="43"/>
                    </a:cubicBezTo>
                    <a:cubicBezTo>
                      <a:pt x="13820" y="43"/>
                      <a:pt x="13718" y="86"/>
                      <a:pt x="13650" y="171"/>
                    </a:cubicBezTo>
                    <a:cubicBezTo>
                      <a:pt x="13513" y="171"/>
                      <a:pt x="13206" y="171"/>
                      <a:pt x="13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3806060" y="461656"/>
                <a:ext cx="721031" cy="201599"/>
              </a:xfrm>
              <a:custGeom>
                <a:rect b="b" l="l" r="r" t="t"/>
                <a:pathLst>
                  <a:path extrusionOk="0" h="3063" w="10955">
                    <a:moveTo>
                      <a:pt x="8553" y="0"/>
                    </a:moveTo>
                    <a:cubicBezTo>
                      <a:pt x="8463" y="0"/>
                      <a:pt x="8395" y="43"/>
                      <a:pt x="8395" y="128"/>
                    </a:cubicBezTo>
                    <a:cubicBezTo>
                      <a:pt x="8259" y="265"/>
                      <a:pt x="8259" y="401"/>
                      <a:pt x="8259" y="674"/>
                    </a:cubicBezTo>
                    <a:cubicBezTo>
                      <a:pt x="8122" y="401"/>
                      <a:pt x="8122" y="265"/>
                      <a:pt x="7815" y="128"/>
                    </a:cubicBezTo>
                    <a:cubicBezTo>
                      <a:pt x="7757" y="55"/>
                      <a:pt x="7699" y="13"/>
                      <a:pt x="7651" y="13"/>
                    </a:cubicBezTo>
                    <a:cubicBezTo>
                      <a:pt x="7587" y="13"/>
                      <a:pt x="7542" y="89"/>
                      <a:pt x="7542" y="265"/>
                    </a:cubicBezTo>
                    <a:cubicBezTo>
                      <a:pt x="7406" y="674"/>
                      <a:pt x="7406" y="981"/>
                      <a:pt x="7542" y="1391"/>
                    </a:cubicBezTo>
                    <a:cubicBezTo>
                      <a:pt x="7406" y="981"/>
                      <a:pt x="7133" y="538"/>
                      <a:pt x="6826" y="265"/>
                    </a:cubicBezTo>
                    <a:cubicBezTo>
                      <a:pt x="6689" y="265"/>
                      <a:pt x="6553" y="265"/>
                      <a:pt x="6553" y="401"/>
                    </a:cubicBezTo>
                    <a:cubicBezTo>
                      <a:pt x="6280" y="538"/>
                      <a:pt x="6280" y="811"/>
                      <a:pt x="6280" y="1254"/>
                    </a:cubicBezTo>
                    <a:cubicBezTo>
                      <a:pt x="6280" y="981"/>
                      <a:pt x="6109" y="811"/>
                      <a:pt x="5972" y="674"/>
                    </a:cubicBezTo>
                    <a:cubicBezTo>
                      <a:pt x="5927" y="629"/>
                      <a:pt x="5881" y="613"/>
                      <a:pt x="5836" y="613"/>
                    </a:cubicBezTo>
                    <a:cubicBezTo>
                      <a:pt x="5745" y="613"/>
                      <a:pt x="5654" y="674"/>
                      <a:pt x="5563" y="674"/>
                    </a:cubicBezTo>
                    <a:cubicBezTo>
                      <a:pt x="5427" y="981"/>
                      <a:pt x="5427" y="1118"/>
                      <a:pt x="5427" y="1391"/>
                    </a:cubicBezTo>
                    <a:cubicBezTo>
                      <a:pt x="5256" y="981"/>
                      <a:pt x="5119" y="538"/>
                      <a:pt x="4710" y="265"/>
                    </a:cubicBezTo>
                    <a:cubicBezTo>
                      <a:pt x="4653" y="208"/>
                      <a:pt x="4591" y="175"/>
                      <a:pt x="4537" y="175"/>
                    </a:cubicBezTo>
                    <a:cubicBezTo>
                      <a:pt x="4461" y="175"/>
                      <a:pt x="4403" y="241"/>
                      <a:pt x="4403" y="401"/>
                    </a:cubicBezTo>
                    <a:lnTo>
                      <a:pt x="4403" y="538"/>
                    </a:lnTo>
                    <a:cubicBezTo>
                      <a:pt x="4266" y="401"/>
                      <a:pt x="4130" y="265"/>
                      <a:pt x="3993" y="128"/>
                    </a:cubicBezTo>
                    <a:cubicBezTo>
                      <a:pt x="3857" y="128"/>
                      <a:pt x="3550" y="128"/>
                      <a:pt x="3550" y="265"/>
                    </a:cubicBezTo>
                    <a:cubicBezTo>
                      <a:pt x="3550" y="674"/>
                      <a:pt x="3720" y="981"/>
                      <a:pt x="3857" y="1254"/>
                    </a:cubicBezTo>
                    <a:cubicBezTo>
                      <a:pt x="3550" y="981"/>
                      <a:pt x="3277" y="538"/>
                      <a:pt x="3004" y="401"/>
                    </a:cubicBezTo>
                    <a:cubicBezTo>
                      <a:pt x="2867" y="401"/>
                      <a:pt x="2697" y="401"/>
                      <a:pt x="2697" y="538"/>
                    </a:cubicBezTo>
                    <a:cubicBezTo>
                      <a:pt x="2560" y="674"/>
                      <a:pt x="2560" y="811"/>
                      <a:pt x="2697" y="1118"/>
                    </a:cubicBezTo>
                    <a:cubicBezTo>
                      <a:pt x="2424" y="811"/>
                      <a:pt x="2287" y="674"/>
                      <a:pt x="2014" y="538"/>
                    </a:cubicBezTo>
                    <a:cubicBezTo>
                      <a:pt x="1844" y="538"/>
                      <a:pt x="1707" y="674"/>
                      <a:pt x="1707" y="811"/>
                    </a:cubicBezTo>
                    <a:cubicBezTo>
                      <a:pt x="1707" y="981"/>
                      <a:pt x="1844" y="1118"/>
                      <a:pt x="1844" y="1391"/>
                    </a:cubicBezTo>
                    <a:cubicBezTo>
                      <a:pt x="1707" y="1118"/>
                      <a:pt x="1434" y="811"/>
                      <a:pt x="1161" y="538"/>
                    </a:cubicBezTo>
                    <a:cubicBezTo>
                      <a:pt x="1129" y="511"/>
                      <a:pt x="1097" y="500"/>
                      <a:pt x="1068" y="500"/>
                    </a:cubicBezTo>
                    <a:cubicBezTo>
                      <a:pt x="943" y="500"/>
                      <a:pt x="854" y="700"/>
                      <a:pt x="854" y="811"/>
                    </a:cubicBezTo>
                    <a:cubicBezTo>
                      <a:pt x="854" y="909"/>
                      <a:pt x="854" y="951"/>
                      <a:pt x="881" y="995"/>
                    </a:cubicBezTo>
                    <a:lnTo>
                      <a:pt x="881" y="995"/>
                    </a:lnTo>
                    <a:cubicBezTo>
                      <a:pt x="676" y="769"/>
                      <a:pt x="542" y="635"/>
                      <a:pt x="308" y="401"/>
                    </a:cubicBezTo>
                    <a:cubicBezTo>
                      <a:pt x="137" y="401"/>
                      <a:pt x="1" y="401"/>
                      <a:pt x="1" y="538"/>
                    </a:cubicBezTo>
                    <a:cubicBezTo>
                      <a:pt x="137" y="981"/>
                      <a:pt x="445" y="1391"/>
                      <a:pt x="581" y="1834"/>
                    </a:cubicBezTo>
                    <a:cubicBezTo>
                      <a:pt x="445" y="1664"/>
                      <a:pt x="308" y="1391"/>
                      <a:pt x="137" y="1254"/>
                    </a:cubicBezTo>
                    <a:cubicBezTo>
                      <a:pt x="97" y="1214"/>
                      <a:pt x="69" y="1198"/>
                      <a:pt x="49" y="1198"/>
                    </a:cubicBezTo>
                    <a:cubicBezTo>
                      <a:pt x="1" y="1198"/>
                      <a:pt x="1" y="1294"/>
                      <a:pt x="1" y="1391"/>
                    </a:cubicBezTo>
                    <a:cubicBezTo>
                      <a:pt x="445" y="1971"/>
                      <a:pt x="718" y="2517"/>
                      <a:pt x="1161" y="2960"/>
                    </a:cubicBezTo>
                    <a:cubicBezTo>
                      <a:pt x="1161" y="3029"/>
                      <a:pt x="1229" y="3063"/>
                      <a:pt x="1298" y="3063"/>
                    </a:cubicBezTo>
                    <a:cubicBezTo>
                      <a:pt x="1366" y="3063"/>
                      <a:pt x="1434" y="3029"/>
                      <a:pt x="1434" y="2960"/>
                    </a:cubicBezTo>
                    <a:cubicBezTo>
                      <a:pt x="1298" y="2380"/>
                      <a:pt x="854" y="1834"/>
                      <a:pt x="718" y="1254"/>
                    </a:cubicBezTo>
                    <a:lnTo>
                      <a:pt x="718" y="1254"/>
                    </a:lnTo>
                    <a:cubicBezTo>
                      <a:pt x="1161" y="1834"/>
                      <a:pt x="1434" y="2517"/>
                      <a:pt x="1844" y="2960"/>
                    </a:cubicBezTo>
                    <a:cubicBezTo>
                      <a:pt x="1894" y="3000"/>
                      <a:pt x="1952" y="3017"/>
                      <a:pt x="2007" y="3017"/>
                    </a:cubicBezTo>
                    <a:cubicBezTo>
                      <a:pt x="2139" y="3017"/>
                      <a:pt x="2247" y="2920"/>
                      <a:pt x="2151" y="2824"/>
                    </a:cubicBezTo>
                    <a:cubicBezTo>
                      <a:pt x="2014" y="2244"/>
                      <a:pt x="1707" y="1834"/>
                      <a:pt x="1571" y="1391"/>
                    </a:cubicBezTo>
                    <a:lnTo>
                      <a:pt x="1571" y="1391"/>
                    </a:lnTo>
                    <a:cubicBezTo>
                      <a:pt x="1844" y="1971"/>
                      <a:pt x="2151" y="2517"/>
                      <a:pt x="2697" y="2960"/>
                    </a:cubicBezTo>
                    <a:cubicBezTo>
                      <a:pt x="2867" y="2960"/>
                      <a:pt x="3140" y="2960"/>
                      <a:pt x="3004" y="2687"/>
                    </a:cubicBezTo>
                    <a:cubicBezTo>
                      <a:pt x="2926" y="2433"/>
                      <a:pt x="2791" y="2190"/>
                      <a:pt x="2665" y="1971"/>
                    </a:cubicBezTo>
                    <a:lnTo>
                      <a:pt x="2665" y="1971"/>
                    </a:lnTo>
                    <a:cubicBezTo>
                      <a:pt x="2929" y="2307"/>
                      <a:pt x="3156" y="2552"/>
                      <a:pt x="3277" y="2824"/>
                    </a:cubicBezTo>
                    <a:cubicBezTo>
                      <a:pt x="3317" y="2864"/>
                      <a:pt x="3371" y="2880"/>
                      <a:pt x="3429" y="2880"/>
                    </a:cubicBezTo>
                    <a:cubicBezTo>
                      <a:pt x="3567" y="2880"/>
                      <a:pt x="3720" y="2784"/>
                      <a:pt x="3720" y="2687"/>
                    </a:cubicBezTo>
                    <a:cubicBezTo>
                      <a:pt x="3720" y="2380"/>
                      <a:pt x="3550" y="2107"/>
                      <a:pt x="3413" y="1971"/>
                    </a:cubicBezTo>
                    <a:cubicBezTo>
                      <a:pt x="3413" y="1664"/>
                      <a:pt x="3277" y="1527"/>
                      <a:pt x="3277" y="1391"/>
                    </a:cubicBezTo>
                    <a:cubicBezTo>
                      <a:pt x="3140" y="1254"/>
                      <a:pt x="3140" y="1254"/>
                      <a:pt x="3140" y="1118"/>
                    </a:cubicBezTo>
                    <a:lnTo>
                      <a:pt x="3140" y="1118"/>
                    </a:lnTo>
                    <a:cubicBezTo>
                      <a:pt x="3550" y="1664"/>
                      <a:pt x="3857" y="2380"/>
                      <a:pt x="4266" y="2824"/>
                    </a:cubicBezTo>
                    <a:cubicBezTo>
                      <a:pt x="4324" y="2850"/>
                      <a:pt x="4376" y="2861"/>
                      <a:pt x="4422" y="2861"/>
                    </a:cubicBezTo>
                    <a:cubicBezTo>
                      <a:pt x="4620" y="2861"/>
                      <a:pt x="4710" y="2655"/>
                      <a:pt x="4710" y="2517"/>
                    </a:cubicBezTo>
                    <a:cubicBezTo>
                      <a:pt x="4573" y="2107"/>
                      <a:pt x="4266" y="1527"/>
                      <a:pt x="4130" y="981"/>
                    </a:cubicBezTo>
                    <a:lnTo>
                      <a:pt x="4130" y="981"/>
                    </a:lnTo>
                    <a:cubicBezTo>
                      <a:pt x="4266" y="1254"/>
                      <a:pt x="4266" y="1527"/>
                      <a:pt x="4403" y="1664"/>
                    </a:cubicBezTo>
                    <a:cubicBezTo>
                      <a:pt x="4573" y="1971"/>
                      <a:pt x="4710" y="2380"/>
                      <a:pt x="4983" y="2824"/>
                    </a:cubicBezTo>
                    <a:cubicBezTo>
                      <a:pt x="5023" y="2864"/>
                      <a:pt x="5089" y="2880"/>
                      <a:pt x="5160" y="2880"/>
                    </a:cubicBezTo>
                    <a:cubicBezTo>
                      <a:pt x="5330" y="2880"/>
                      <a:pt x="5523" y="2784"/>
                      <a:pt x="5427" y="2687"/>
                    </a:cubicBezTo>
                    <a:cubicBezTo>
                      <a:pt x="5256" y="2244"/>
                      <a:pt x="4846" y="1527"/>
                      <a:pt x="4846" y="981"/>
                    </a:cubicBezTo>
                    <a:lnTo>
                      <a:pt x="4846" y="981"/>
                    </a:lnTo>
                    <a:cubicBezTo>
                      <a:pt x="5256" y="1527"/>
                      <a:pt x="5427" y="2517"/>
                      <a:pt x="5836" y="2960"/>
                    </a:cubicBezTo>
                    <a:cubicBezTo>
                      <a:pt x="5916" y="3000"/>
                      <a:pt x="5987" y="3017"/>
                      <a:pt x="6048" y="3017"/>
                    </a:cubicBezTo>
                    <a:cubicBezTo>
                      <a:pt x="6194" y="3017"/>
                      <a:pt x="6280" y="2920"/>
                      <a:pt x="6280" y="2824"/>
                    </a:cubicBezTo>
                    <a:cubicBezTo>
                      <a:pt x="6280" y="2380"/>
                      <a:pt x="5972" y="1834"/>
                      <a:pt x="5836" y="1391"/>
                    </a:cubicBezTo>
                    <a:lnTo>
                      <a:pt x="5836" y="1391"/>
                    </a:lnTo>
                    <a:cubicBezTo>
                      <a:pt x="6280" y="1834"/>
                      <a:pt x="6280" y="2380"/>
                      <a:pt x="6689" y="2960"/>
                    </a:cubicBezTo>
                    <a:cubicBezTo>
                      <a:pt x="6715" y="2986"/>
                      <a:pt x="6747" y="2997"/>
                      <a:pt x="6783" y="2997"/>
                    </a:cubicBezTo>
                    <a:cubicBezTo>
                      <a:pt x="6932" y="2997"/>
                      <a:pt x="7133" y="2798"/>
                      <a:pt x="7133" y="2687"/>
                    </a:cubicBezTo>
                    <a:cubicBezTo>
                      <a:pt x="6962" y="2244"/>
                      <a:pt x="6962" y="1834"/>
                      <a:pt x="6826" y="1527"/>
                    </a:cubicBezTo>
                    <a:lnTo>
                      <a:pt x="6826" y="1118"/>
                    </a:lnTo>
                    <a:cubicBezTo>
                      <a:pt x="7133" y="1664"/>
                      <a:pt x="7406" y="2380"/>
                      <a:pt x="7815" y="2824"/>
                    </a:cubicBezTo>
                    <a:cubicBezTo>
                      <a:pt x="7900" y="2892"/>
                      <a:pt x="7977" y="2926"/>
                      <a:pt x="8033" y="2926"/>
                    </a:cubicBezTo>
                    <a:cubicBezTo>
                      <a:pt x="8088" y="2926"/>
                      <a:pt x="8122" y="2892"/>
                      <a:pt x="8122" y="2824"/>
                    </a:cubicBezTo>
                    <a:cubicBezTo>
                      <a:pt x="8259" y="2107"/>
                      <a:pt x="7986" y="1527"/>
                      <a:pt x="7986" y="811"/>
                    </a:cubicBezTo>
                    <a:lnTo>
                      <a:pt x="7986" y="811"/>
                    </a:lnTo>
                    <a:cubicBezTo>
                      <a:pt x="8259" y="1391"/>
                      <a:pt x="8259" y="2244"/>
                      <a:pt x="8668" y="2824"/>
                    </a:cubicBezTo>
                    <a:cubicBezTo>
                      <a:pt x="8713" y="2860"/>
                      <a:pt x="8765" y="2877"/>
                      <a:pt x="8817" y="2877"/>
                    </a:cubicBezTo>
                    <a:cubicBezTo>
                      <a:pt x="8964" y="2877"/>
                      <a:pt x="9112" y="2743"/>
                      <a:pt x="9112" y="2517"/>
                    </a:cubicBezTo>
                    <a:cubicBezTo>
                      <a:pt x="8975" y="2107"/>
                      <a:pt x="8839" y="1527"/>
                      <a:pt x="8668" y="981"/>
                    </a:cubicBezTo>
                    <a:lnTo>
                      <a:pt x="8668" y="981"/>
                    </a:lnTo>
                    <a:cubicBezTo>
                      <a:pt x="8975" y="1391"/>
                      <a:pt x="9112" y="2107"/>
                      <a:pt x="9385" y="2517"/>
                    </a:cubicBezTo>
                    <a:cubicBezTo>
                      <a:pt x="9443" y="2590"/>
                      <a:pt x="9532" y="2631"/>
                      <a:pt x="9616" y="2631"/>
                    </a:cubicBezTo>
                    <a:cubicBezTo>
                      <a:pt x="9728" y="2631"/>
                      <a:pt x="9828" y="2556"/>
                      <a:pt x="9828" y="2380"/>
                    </a:cubicBezTo>
                    <a:cubicBezTo>
                      <a:pt x="9828" y="1971"/>
                      <a:pt x="9521" y="1527"/>
                      <a:pt x="9521" y="1118"/>
                    </a:cubicBezTo>
                    <a:lnTo>
                      <a:pt x="9521" y="1118"/>
                    </a:lnTo>
                    <a:cubicBezTo>
                      <a:pt x="9692" y="1391"/>
                      <a:pt x="9828" y="1834"/>
                      <a:pt x="9965" y="2107"/>
                    </a:cubicBezTo>
                    <a:cubicBezTo>
                      <a:pt x="10021" y="2164"/>
                      <a:pt x="10101" y="2197"/>
                      <a:pt x="10176" y="2197"/>
                    </a:cubicBezTo>
                    <a:cubicBezTo>
                      <a:pt x="10281" y="2197"/>
                      <a:pt x="10374" y="2131"/>
                      <a:pt x="10374" y="1971"/>
                    </a:cubicBezTo>
                    <a:cubicBezTo>
                      <a:pt x="10238" y="1664"/>
                      <a:pt x="10238" y="1254"/>
                      <a:pt x="10101" y="981"/>
                    </a:cubicBezTo>
                    <a:lnTo>
                      <a:pt x="10101" y="981"/>
                    </a:lnTo>
                    <a:cubicBezTo>
                      <a:pt x="10374" y="1254"/>
                      <a:pt x="10545" y="1664"/>
                      <a:pt x="10681" y="2107"/>
                    </a:cubicBezTo>
                    <a:cubicBezTo>
                      <a:pt x="10681" y="2147"/>
                      <a:pt x="10705" y="2164"/>
                      <a:pt x="10738" y="2164"/>
                    </a:cubicBezTo>
                    <a:cubicBezTo>
                      <a:pt x="10818" y="2164"/>
                      <a:pt x="10954" y="2067"/>
                      <a:pt x="10954" y="1971"/>
                    </a:cubicBezTo>
                    <a:cubicBezTo>
                      <a:pt x="10818" y="1391"/>
                      <a:pt x="10681" y="811"/>
                      <a:pt x="10238" y="401"/>
                    </a:cubicBezTo>
                    <a:lnTo>
                      <a:pt x="9965" y="401"/>
                    </a:lnTo>
                    <a:cubicBezTo>
                      <a:pt x="9828" y="401"/>
                      <a:pt x="9828" y="538"/>
                      <a:pt x="9828" y="674"/>
                    </a:cubicBezTo>
                    <a:cubicBezTo>
                      <a:pt x="9692" y="538"/>
                      <a:pt x="9521" y="401"/>
                      <a:pt x="9385" y="265"/>
                    </a:cubicBezTo>
                    <a:cubicBezTo>
                      <a:pt x="9248" y="265"/>
                      <a:pt x="9112" y="265"/>
                      <a:pt x="9112" y="401"/>
                    </a:cubicBezTo>
                    <a:lnTo>
                      <a:pt x="9112" y="538"/>
                    </a:lnTo>
                    <a:cubicBezTo>
                      <a:pt x="8975" y="401"/>
                      <a:pt x="8839" y="265"/>
                      <a:pt x="8839" y="128"/>
                    </a:cubicBezTo>
                    <a:cubicBezTo>
                      <a:pt x="8754" y="43"/>
                      <a:pt x="8643" y="0"/>
                      <a:pt x="8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3684824" y="449809"/>
                <a:ext cx="655871" cy="402079"/>
              </a:xfrm>
              <a:custGeom>
                <a:rect b="b" l="l" r="r" t="t"/>
                <a:pathLst>
                  <a:path extrusionOk="0" h="6109" w="9965">
                    <a:moveTo>
                      <a:pt x="7405" y="1"/>
                    </a:moveTo>
                    <a:cubicBezTo>
                      <a:pt x="7269" y="1"/>
                      <a:pt x="7269" y="137"/>
                      <a:pt x="7269" y="137"/>
                    </a:cubicBezTo>
                    <a:cubicBezTo>
                      <a:pt x="7098" y="445"/>
                      <a:pt x="7098" y="718"/>
                      <a:pt x="7098" y="991"/>
                    </a:cubicBezTo>
                    <a:cubicBezTo>
                      <a:pt x="6961" y="991"/>
                      <a:pt x="6688" y="1298"/>
                      <a:pt x="6961" y="1434"/>
                    </a:cubicBezTo>
                    <a:cubicBezTo>
                      <a:pt x="7098" y="1571"/>
                      <a:pt x="7098" y="1844"/>
                      <a:pt x="7269" y="2151"/>
                    </a:cubicBezTo>
                    <a:cubicBezTo>
                      <a:pt x="7269" y="2219"/>
                      <a:pt x="7337" y="2253"/>
                      <a:pt x="7405" y="2253"/>
                    </a:cubicBezTo>
                    <a:cubicBezTo>
                      <a:pt x="7473" y="2253"/>
                      <a:pt x="7542" y="2219"/>
                      <a:pt x="7542" y="2151"/>
                    </a:cubicBezTo>
                    <a:cubicBezTo>
                      <a:pt x="7678" y="1707"/>
                      <a:pt x="7678" y="1434"/>
                      <a:pt x="7542" y="991"/>
                    </a:cubicBezTo>
                    <a:lnTo>
                      <a:pt x="7542" y="991"/>
                    </a:lnTo>
                    <a:cubicBezTo>
                      <a:pt x="7678" y="1298"/>
                      <a:pt x="7678" y="1434"/>
                      <a:pt x="7814" y="1707"/>
                    </a:cubicBezTo>
                    <a:cubicBezTo>
                      <a:pt x="7814" y="1753"/>
                      <a:pt x="7830" y="1768"/>
                      <a:pt x="7856" y="1768"/>
                    </a:cubicBezTo>
                    <a:cubicBezTo>
                      <a:pt x="7909" y="1768"/>
                      <a:pt x="8008" y="1707"/>
                      <a:pt x="8122" y="1707"/>
                    </a:cubicBezTo>
                    <a:cubicBezTo>
                      <a:pt x="8308" y="1521"/>
                      <a:pt x="8240" y="1064"/>
                      <a:pt x="8265" y="1064"/>
                    </a:cubicBezTo>
                    <a:lnTo>
                      <a:pt x="8265" y="1064"/>
                    </a:lnTo>
                    <a:cubicBezTo>
                      <a:pt x="8276" y="1064"/>
                      <a:pt x="8308" y="1163"/>
                      <a:pt x="8395" y="1434"/>
                    </a:cubicBezTo>
                    <a:cubicBezTo>
                      <a:pt x="8668" y="2014"/>
                      <a:pt x="8531" y="2867"/>
                      <a:pt x="8804" y="3277"/>
                    </a:cubicBezTo>
                    <a:cubicBezTo>
                      <a:pt x="8876" y="3392"/>
                      <a:pt x="8967" y="3434"/>
                      <a:pt x="9047" y="3434"/>
                    </a:cubicBezTo>
                    <a:cubicBezTo>
                      <a:pt x="9157" y="3434"/>
                      <a:pt x="9248" y="3356"/>
                      <a:pt x="9248" y="3277"/>
                    </a:cubicBezTo>
                    <a:cubicBezTo>
                      <a:pt x="9309" y="3154"/>
                      <a:pt x="9343" y="3024"/>
                      <a:pt x="9361" y="2893"/>
                    </a:cubicBezTo>
                    <a:lnTo>
                      <a:pt x="9361" y="2893"/>
                    </a:lnTo>
                    <a:cubicBezTo>
                      <a:pt x="9323" y="3354"/>
                      <a:pt x="9248" y="3826"/>
                      <a:pt x="9248" y="4130"/>
                    </a:cubicBezTo>
                    <a:cubicBezTo>
                      <a:pt x="9111" y="4403"/>
                      <a:pt x="9111" y="4846"/>
                      <a:pt x="8975" y="5256"/>
                    </a:cubicBezTo>
                    <a:cubicBezTo>
                      <a:pt x="8668" y="4266"/>
                      <a:pt x="8531" y="3140"/>
                      <a:pt x="8122" y="2151"/>
                    </a:cubicBezTo>
                    <a:cubicBezTo>
                      <a:pt x="8122" y="2094"/>
                      <a:pt x="8069" y="2061"/>
                      <a:pt x="8007" y="2061"/>
                    </a:cubicBezTo>
                    <a:cubicBezTo>
                      <a:pt x="7920" y="2061"/>
                      <a:pt x="7814" y="2127"/>
                      <a:pt x="7814" y="2287"/>
                    </a:cubicBezTo>
                    <a:cubicBezTo>
                      <a:pt x="7814" y="2697"/>
                      <a:pt x="7814" y="3140"/>
                      <a:pt x="7951" y="3550"/>
                    </a:cubicBezTo>
                    <a:cubicBezTo>
                      <a:pt x="8122" y="3857"/>
                      <a:pt x="8258" y="4573"/>
                      <a:pt x="8395" y="5119"/>
                    </a:cubicBezTo>
                    <a:cubicBezTo>
                      <a:pt x="8122" y="4710"/>
                      <a:pt x="7951" y="4403"/>
                      <a:pt x="7814" y="4130"/>
                    </a:cubicBezTo>
                    <a:cubicBezTo>
                      <a:pt x="7405" y="3550"/>
                      <a:pt x="7098" y="2867"/>
                      <a:pt x="6825" y="2287"/>
                    </a:cubicBezTo>
                    <a:cubicBezTo>
                      <a:pt x="6757" y="2219"/>
                      <a:pt x="6654" y="2185"/>
                      <a:pt x="6569" y="2185"/>
                    </a:cubicBezTo>
                    <a:cubicBezTo>
                      <a:pt x="6484" y="2185"/>
                      <a:pt x="6415" y="2219"/>
                      <a:pt x="6415" y="2287"/>
                    </a:cubicBezTo>
                    <a:cubicBezTo>
                      <a:pt x="6245" y="2697"/>
                      <a:pt x="6415" y="3004"/>
                      <a:pt x="6552" y="3277"/>
                    </a:cubicBezTo>
                    <a:cubicBezTo>
                      <a:pt x="6688" y="3857"/>
                      <a:pt x="6961" y="4403"/>
                      <a:pt x="7098" y="4983"/>
                    </a:cubicBezTo>
                    <a:cubicBezTo>
                      <a:pt x="6825" y="4573"/>
                      <a:pt x="6688" y="4130"/>
                      <a:pt x="6415" y="3857"/>
                    </a:cubicBezTo>
                    <a:cubicBezTo>
                      <a:pt x="6108" y="3277"/>
                      <a:pt x="5972" y="2697"/>
                      <a:pt x="5562" y="2287"/>
                    </a:cubicBezTo>
                    <a:cubicBezTo>
                      <a:pt x="5512" y="2247"/>
                      <a:pt x="5465" y="2231"/>
                      <a:pt x="5424" y="2231"/>
                    </a:cubicBezTo>
                    <a:cubicBezTo>
                      <a:pt x="5324" y="2231"/>
                      <a:pt x="5255" y="2327"/>
                      <a:pt x="5255" y="2424"/>
                    </a:cubicBezTo>
                    <a:cubicBezTo>
                      <a:pt x="5119" y="2867"/>
                      <a:pt x="5392" y="3140"/>
                      <a:pt x="5562" y="3550"/>
                    </a:cubicBezTo>
                    <a:cubicBezTo>
                      <a:pt x="5699" y="3993"/>
                      <a:pt x="5835" y="4403"/>
                      <a:pt x="5972" y="4846"/>
                    </a:cubicBezTo>
                    <a:cubicBezTo>
                      <a:pt x="5972" y="4846"/>
                      <a:pt x="5835" y="4710"/>
                      <a:pt x="5835" y="4573"/>
                    </a:cubicBezTo>
                    <a:cubicBezTo>
                      <a:pt x="5562" y="4266"/>
                      <a:pt x="5392" y="4130"/>
                      <a:pt x="5255" y="3857"/>
                    </a:cubicBezTo>
                    <a:cubicBezTo>
                      <a:pt x="4982" y="3277"/>
                      <a:pt x="4709" y="2697"/>
                      <a:pt x="4402" y="2151"/>
                    </a:cubicBezTo>
                    <a:cubicBezTo>
                      <a:pt x="4366" y="2114"/>
                      <a:pt x="4319" y="2097"/>
                      <a:pt x="4271" y="2097"/>
                    </a:cubicBezTo>
                    <a:cubicBezTo>
                      <a:pt x="4139" y="2097"/>
                      <a:pt x="3993" y="2224"/>
                      <a:pt x="3993" y="2424"/>
                    </a:cubicBezTo>
                    <a:cubicBezTo>
                      <a:pt x="4266" y="3140"/>
                      <a:pt x="4709" y="3993"/>
                      <a:pt x="4846" y="4846"/>
                    </a:cubicBezTo>
                    <a:cubicBezTo>
                      <a:pt x="4402" y="4130"/>
                      <a:pt x="4129" y="3277"/>
                      <a:pt x="3686" y="2560"/>
                    </a:cubicBezTo>
                    <a:cubicBezTo>
                      <a:pt x="3633" y="2456"/>
                      <a:pt x="3541" y="2411"/>
                      <a:pt x="3455" y="2411"/>
                    </a:cubicBezTo>
                    <a:cubicBezTo>
                      <a:pt x="3316" y="2411"/>
                      <a:pt x="3192" y="2528"/>
                      <a:pt x="3276" y="2697"/>
                    </a:cubicBezTo>
                    <a:cubicBezTo>
                      <a:pt x="3549" y="3550"/>
                      <a:pt x="3993" y="4403"/>
                      <a:pt x="4266" y="5427"/>
                    </a:cubicBezTo>
                    <a:cubicBezTo>
                      <a:pt x="3856" y="4846"/>
                      <a:pt x="3549" y="3993"/>
                      <a:pt x="3276" y="3550"/>
                    </a:cubicBezTo>
                    <a:cubicBezTo>
                      <a:pt x="3240" y="3514"/>
                      <a:pt x="3183" y="3497"/>
                      <a:pt x="3121" y="3497"/>
                    </a:cubicBezTo>
                    <a:cubicBezTo>
                      <a:pt x="2946" y="3497"/>
                      <a:pt x="2732" y="3631"/>
                      <a:pt x="2833" y="3857"/>
                    </a:cubicBezTo>
                    <a:cubicBezTo>
                      <a:pt x="3003" y="4130"/>
                      <a:pt x="3140" y="4403"/>
                      <a:pt x="3276" y="4710"/>
                    </a:cubicBezTo>
                    <a:cubicBezTo>
                      <a:pt x="3140" y="4573"/>
                      <a:pt x="3140" y="4403"/>
                      <a:pt x="3003" y="4266"/>
                    </a:cubicBezTo>
                    <a:lnTo>
                      <a:pt x="2833" y="4130"/>
                    </a:lnTo>
                    <a:cubicBezTo>
                      <a:pt x="2833" y="3993"/>
                      <a:pt x="2696" y="3720"/>
                      <a:pt x="2696" y="3413"/>
                    </a:cubicBezTo>
                    <a:cubicBezTo>
                      <a:pt x="2560" y="2697"/>
                      <a:pt x="2560" y="1844"/>
                      <a:pt x="2696" y="1161"/>
                    </a:cubicBezTo>
                    <a:cubicBezTo>
                      <a:pt x="2696" y="977"/>
                      <a:pt x="2598" y="903"/>
                      <a:pt x="2490" y="903"/>
                    </a:cubicBezTo>
                    <a:cubicBezTo>
                      <a:pt x="2418" y="903"/>
                      <a:pt x="2341" y="936"/>
                      <a:pt x="2287" y="991"/>
                    </a:cubicBezTo>
                    <a:cubicBezTo>
                      <a:pt x="2287" y="1298"/>
                      <a:pt x="2150" y="1571"/>
                      <a:pt x="1979" y="1844"/>
                    </a:cubicBezTo>
                    <a:cubicBezTo>
                      <a:pt x="1979" y="1571"/>
                      <a:pt x="1843" y="1298"/>
                      <a:pt x="1706" y="991"/>
                    </a:cubicBezTo>
                    <a:cubicBezTo>
                      <a:pt x="1638" y="922"/>
                      <a:pt x="1570" y="888"/>
                      <a:pt x="1519" y="888"/>
                    </a:cubicBezTo>
                    <a:cubicBezTo>
                      <a:pt x="1468" y="888"/>
                      <a:pt x="1433" y="922"/>
                      <a:pt x="1433" y="991"/>
                    </a:cubicBezTo>
                    <a:cubicBezTo>
                      <a:pt x="990" y="1161"/>
                      <a:pt x="990" y="1571"/>
                      <a:pt x="853" y="2014"/>
                    </a:cubicBezTo>
                    <a:lnTo>
                      <a:pt x="853" y="2151"/>
                    </a:lnTo>
                    <a:cubicBezTo>
                      <a:pt x="853" y="1975"/>
                      <a:pt x="764" y="1900"/>
                      <a:pt x="687" y="1900"/>
                    </a:cubicBezTo>
                    <a:cubicBezTo>
                      <a:pt x="630" y="1900"/>
                      <a:pt x="580" y="1941"/>
                      <a:pt x="580" y="2014"/>
                    </a:cubicBezTo>
                    <a:lnTo>
                      <a:pt x="444" y="2014"/>
                    </a:lnTo>
                    <a:cubicBezTo>
                      <a:pt x="393" y="1963"/>
                      <a:pt x="345" y="1943"/>
                      <a:pt x="303" y="1943"/>
                    </a:cubicBezTo>
                    <a:cubicBezTo>
                      <a:pt x="204" y="1943"/>
                      <a:pt x="137" y="2055"/>
                      <a:pt x="137" y="2151"/>
                    </a:cubicBezTo>
                    <a:lnTo>
                      <a:pt x="137" y="2560"/>
                    </a:lnTo>
                    <a:cubicBezTo>
                      <a:pt x="0" y="2560"/>
                      <a:pt x="0" y="2867"/>
                      <a:pt x="137" y="3140"/>
                    </a:cubicBezTo>
                    <a:cubicBezTo>
                      <a:pt x="0" y="3277"/>
                      <a:pt x="0" y="3413"/>
                      <a:pt x="0" y="3550"/>
                    </a:cubicBezTo>
                    <a:cubicBezTo>
                      <a:pt x="0" y="3993"/>
                      <a:pt x="0" y="4403"/>
                      <a:pt x="273" y="4846"/>
                    </a:cubicBezTo>
                    <a:cubicBezTo>
                      <a:pt x="273" y="4915"/>
                      <a:pt x="350" y="4949"/>
                      <a:pt x="427" y="4949"/>
                    </a:cubicBezTo>
                    <a:cubicBezTo>
                      <a:pt x="504" y="4949"/>
                      <a:pt x="580" y="4915"/>
                      <a:pt x="580" y="4846"/>
                    </a:cubicBezTo>
                    <a:cubicBezTo>
                      <a:pt x="717" y="4846"/>
                      <a:pt x="717" y="4846"/>
                      <a:pt x="717" y="4983"/>
                    </a:cubicBezTo>
                    <a:cubicBezTo>
                      <a:pt x="853" y="4983"/>
                      <a:pt x="990" y="4983"/>
                      <a:pt x="990" y="4846"/>
                    </a:cubicBezTo>
                    <a:cubicBezTo>
                      <a:pt x="1126" y="4710"/>
                      <a:pt x="1126" y="4573"/>
                      <a:pt x="1126" y="4573"/>
                    </a:cubicBezTo>
                    <a:cubicBezTo>
                      <a:pt x="1297" y="4573"/>
                      <a:pt x="1297" y="4403"/>
                      <a:pt x="1297" y="4266"/>
                    </a:cubicBezTo>
                    <a:cubicBezTo>
                      <a:pt x="1297" y="4130"/>
                      <a:pt x="1126" y="4130"/>
                      <a:pt x="1126" y="3993"/>
                    </a:cubicBezTo>
                    <a:lnTo>
                      <a:pt x="1126" y="3413"/>
                    </a:lnTo>
                    <a:cubicBezTo>
                      <a:pt x="1126" y="3140"/>
                      <a:pt x="1126" y="3004"/>
                      <a:pt x="1297" y="2697"/>
                    </a:cubicBezTo>
                    <a:cubicBezTo>
                      <a:pt x="1297" y="2424"/>
                      <a:pt x="1297" y="2014"/>
                      <a:pt x="1433" y="1707"/>
                    </a:cubicBezTo>
                    <a:cubicBezTo>
                      <a:pt x="1433" y="1670"/>
                      <a:pt x="1441" y="1654"/>
                      <a:pt x="1454" y="1654"/>
                    </a:cubicBezTo>
                    <a:cubicBezTo>
                      <a:pt x="1538" y="1654"/>
                      <a:pt x="1843" y="2306"/>
                      <a:pt x="1843" y="2424"/>
                    </a:cubicBezTo>
                    <a:cubicBezTo>
                      <a:pt x="1911" y="2492"/>
                      <a:pt x="1988" y="2526"/>
                      <a:pt x="2065" y="2526"/>
                    </a:cubicBezTo>
                    <a:cubicBezTo>
                      <a:pt x="2142" y="2526"/>
                      <a:pt x="2218" y="2492"/>
                      <a:pt x="2287" y="2424"/>
                    </a:cubicBezTo>
                    <a:lnTo>
                      <a:pt x="2287" y="2867"/>
                    </a:lnTo>
                    <a:cubicBezTo>
                      <a:pt x="2287" y="3277"/>
                      <a:pt x="2560" y="3993"/>
                      <a:pt x="2560" y="4573"/>
                    </a:cubicBezTo>
                    <a:cubicBezTo>
                      <a:pt x="2423" y="4573"/>
                      <a:pt x="2150" y="4710"/>
                      <a:pt x="2287" y="4846"/>
                    </a:cubicBezTo>
                    <a:cubicBezTo>
                      <a:pt x="2423" y="5256"/>
                      <a:pt x="2833" y="5700"/>
                      <a:pt x="3140" y="5973"/>
                    </a:cubicBezTo>
                    <a:lnTo>
                      <a:pt x="3413" y="5973"/>
                    </a:lnTo>
                    <a:lnTo>
                      <a:pt x="3549" y="5836"/>
                    </a:lnTo>
                    <a:cubicBezTo>
                      <a:pt x="3686" y="5836"/>
                      <a:pt x="3993" y="5836"/>
                      <a:pt x="3993" y="5563"/>
                    </a:cubicBezTo>
                    <a:cubicBezTo>
                      <a:pt x="4129" y="5836"/>
                      <a:pt x="4266" y="5973"/>
                      <a:pt x="4539" y="6109"/>
                    </a:cubicBezTo>
                    <a:cubicBezTo>
                      <a:pt x="4709" y="6109"/>
                      <a:pt x="4846" y="5973"/>
                      <a:pt x="4846" y="5836"/>
                    </a:cubicBezTo>
                    <a:lnTo>
                      <a:pt x="4846" y="5563"/>
                    </a:lnTo>
                    <a:cubicBezTo>
                      <a:pt x="4846" y="5563"/>
                      <a:pt x="4982" y="5700"/>
                      <a:pt x="4982" y="5836"/>
                    </a:cubicBezTo>
                    <a:cubicBezTo>
                      <a:pt x="5019" y="5873"/>
                      <a:pt x="5065" y="5890"/>
                      <a:pt x="5114" y="5890"/>
                    </a:cubicBezTo>
                    <a:cubicBezTo>
                      <a:pt x="5245" y="5890"/>
                      <a:pt x="5392" y="5763"/>
                      <a:pt x="5392" y="5563"/>
                    </a:cubicBezTo>
                    <a:lnTo>
                      <a:pt x="5392" y="4846"/>
                    </a:lnTo>
                    <a:cubicBezTo>
                      <a:pt x="5562" y="5256"/>
                      <a:pt x="5835" y="5563"/>
                      <a:pt x="6245" y="5700"/>
                    </a:cubicBezTo>
                    <a:cubicBezTo>
                      <a:pt x="6245" y="5768"/>
                      <a:pt x="6287" y="5802"/>
                      <a:pt x="6347" y="5802"/>
                    </a:cubicBezTo>
                    <a:cubicBezTo>
                      <a:pt x="6407" y="5802"/>
                      <a:pt x="6484" y="5768"/>
                      <a:pt x="6552" y="5700"/>
                    </a:cubicBezTo>
                    <a:cubicBezTo>
                      <a:pt x="6688" y="5427"/>
                      <a:pt x="6552" y="5119"/>
                      <a:pt x="6552" y="4846"/>
                    </a:cubicBezTo>
                    <a:lnTo>
                      <a:pt x="6552" y="4846"/>
                    </a:lnTo>
                    <a:cubicBezTo>
                      <a:pt x="6688" y="5119"/>
                      <a:pt x="6961" y="5563"/>
                      <a:pt x="7405" y="5700"/>
                    </a:cubicBezTo>
                    <a:cubicBezTo>
                      <a:pt x="7445" y="5739"/>
                      <a:pt x="7485" y="5756"/>
                      <a:pt x="7522" y="5756"/>
                    </a:cubicBezTo>
                    <a:cubicBezTo>
                      <a:pt x="7610" y="5756"/>
                      <a:pt x="7678" y="5660"/>
                      <a:pt x="7678" y="5563"/>
                    </a:cubicBezTo>
                    <a:cubicBezTo>
                      <a:pt x="7678" y="5256"/>
                      <a:pt x="7542" y="4983"/>
                      <a:pt x="7542" y="4710"/>
                    </a:cubicBezTo>
                    <a:lnTo>
                      <a:pt x="7542" y="4710"/>
                    </a:lnTo>
                    <a:cubicBezTo>
                      <a:pt x="7678" y="5119"/>
                      <a:pt x="7951" y="5563"/>
                      <a:pt x="8395" y="5836"/>
                    </a:cubicBezTo>
                    <a:cubicBezTo>
                      <a:pt x="8435" y="5876"/>
                      <a:pt x="8475" y="5893"/>
                      <a:pt x="8511" y="5893"/>
                    </a:cubicBezTo>
                    <a:cubicBezTo>
                      <a:pt x="8599" y="5893"/>
                      <a:pt x="8668" y="5796"/>
                      <a:pt x="8668" y="5700"/>
                    </a:cubicBezTo>
                    <a:cubicBezTo>
                      <a:pt x="8804" y="5700"/>
                      <a:pt x="8804" y="5836"/>
                      <a:pt x="8804" y="5973"/>
                    </a:cubicBezTo>
                    <a:cubicBezTo>
                      <a:pt x="8889" y="6041"/>
                      <a:pt x="8966" y="6075"/>
                      <a:pt x="9039" y="6075"/>
                    </a:cubicBezTo>
                    <a:cubicBezTo>
                      <a:pt x="9111" y="6075"/>
                      <a:pt x="9179" y="6041"/>
                      <a:pt x="9248" y="5973"/>
                    </a:cubicBezTo>
                    <a:cubicBezTo>
                      <a:pt x="9521" y="5427"/>
                      <a:pt x="9521" y="4403"/>
                      <a:pt x="9657" y="3857"/>
                    </a:cubicBezTo>
                    <a:cubicBezTo>
                      <a:pt x="9657" y="3277"/>
                      <a:pt x="9964" y="2151"/>
                      <a:pt x="9657" y="1571"/>
                    </a:cubicBezTo>
                    <a:cubicBezTo>
                      <a:pt x="9566" y="1571"/>
                      <a:pt x="9475" y="1510"/>
                      <a:pt x="9384" y="1510"/>
                    </a:cubicBezTo>
                    <a:cubicBezTo>
                      <a:pt x="9339" y="1510"/>
                      <a:pt x="9293" y="1525"/>
                      <a:pt x="9248" y="1571"/>
                    </a:cubicBezTo>
                    <a:cubicBezTo>
                      <a:pt x="9111" y="1707"/>
                      <a:pt x="9111" y="1844"/>
                      <a:pt x="9111" y="2151"/>
                    </a:cubicBezTo>
                    <a:cubicBezTo>
                      <a:pt x="8975" y="1434"/>
                      <a:pt x="8804" y="718"/>
                      <a:pt x="8395" y="581"/>
                    </a:cubicBezTo>
                    <a:cubicBezTo>
                      <a:pt x="8315" y="541"/>
                      <a:pt x="8243" y="525"/>
                      <a:pt x="8183" y="525"/>
                    </a:cubicBezTo>
                    <a:cubicBezTo>
                      <a:pt x="8036" y="525"/>
                      <a:pt x="7951" y="621"/>
                      <a:pt x="7951" y="718"/>
                    </a:cubicBezTo>
                    <a:cubicBezTo>
                      <a:pt x="7814" y="308"/>
                      <a:pt x="7678" y="1"/>
                      <a:pt x="74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3619795" y="839123"/>
                <a:ext cx="38108" cy="81548"/>
              </a:xfrm>
              <a:custGeom>
                <a:rect b="b" l="l" r="r" t="t"/>
                <a:pathLst>
                  <a:path extrusionOk="0" h="1239" w="579">
                    <a:moveTo>
                      <a:pt x="295" y="1"/>
                    </a:moveTo>
                    <a:cubicBezTo>
                      <a:pt x="215" y="1"/>
                      <a:pt x="175" y="97"/>
                      <a:pt x="272" y="194"/>
                    </a:cubicBezTo>
                    <a:cubicBezTo>
                      <a:pt x="135" y="365"/>
                      <a:pt x="135" y="501"/>
                      <a:pt x="135" y="638"/>
                    </a:cubicBezTo>
                    <a:cubicBezTo>
                      <a:pt x="13" y="760"/>
                      <a:pt x="0" y="1238"/>
                      <a:pt x="293" y="1238"/>
                    </a:cubicBezTo>
                    <a:cubicBezTo>
                      <a:pt x="327" y="1238"/>
                      <a:pt x="366" y="1232"/>
                      <a:pt x="408" y="1218"/>
                    </a:cubicBezTo>
                    <a:cubicBezTo>
                      <a:pt x="579" y="1218"/>
                      <a:pt x="579" y="1047"/>
                      <a:pt x="579" y="1047"/>
                    </a:cubicBezTo>
                    <a:lnTo>
                      <a:pt x="579" y="911"/>
                    </a:lnTo>
                    <a:lnTo>
                      <a:pt x="579" y="774"/>
                    </a:lnTo>
                    <a:cubicBezTo>
                      <a:pt x="579" y="638"/>
                      <a:pt x="408" y="501"/>
                      <a:pt x="579" y="365"/>
                    </a:cubicBezTo>
                    <a:lnTo>
                      <a:pt x="579" y="194"/>
                    </a:lnTo>
                    <a:cubicBezTo>
                      <a:pt x="408" y="194"/>
                      <a:pt x="408" y="58"/>
                      <a:pt x="408" y="58"/>
                    </a:cubicBezTo>
                    <a:cubicBezTo>
                      <a:pt x="368" y="18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3713981" y="647461"/>
                <a:ext cx="943362" cy="320071"/>
              </a:xfrm>
              <a:custGeom>
                <a:rect b="b" l="l" r="r" t="t"/>
                <a:pathLst>
                  <a:path extrusionOk="0" h="4863" w="14333">
                    <a:moveTo>
                      <a:pt x="1844" y="547"/>
                    </a:moveTo>
                    <a:cubicBezTo>
                      <a:pt x="2970" y="547"/>
                      <a:pt x="4266" y="547"/>
                      <a:pt x="5392" y="717"/>
                    </a:cubicBezTo>
                    <a:lnTo>
                      <a:pt x="4266" y="717"/>
                    </a:lnTo>
                    <a:cubicBezTo>
                      <a:pt x="3929" y="717"/>
                      <a:pt x="3494" y="748"/>
                      <a:pt x="3038" y="748"/>
                    </a:cubicBezTo>
                    <a:cubicBezTo>
                      <a:pt x="2526" y="748"/>
                      <a:pt x="1988" y="709"/>
                      <a:pt x="1536" y="547"/>
                    </a:cubicBezTo>
                    <a:close/>
                    <a:moveTo>
                      <a:pt x="8361" y="3959"/>
                    </a:moveTo>
                    <a:cubicBezTo>
                      <a:pt x="8316" y="4016"/>
                      <a:pt x="8270" y="4054"/>
                      <a:pt x="8230" y="4084"/>
                    </a:cubicBezTo>
                    <a:lnTo>
                      <a:pt x="8230" y="4084"/>
                    </a:lnTo>
                    <a:cubicBezTo>
                      <a:pt x="8240" y="4033"/>
                      <a:pt x="8271" y="3959"/>
                      <a:pt x="8361" y="3959"/>
                    </a:cubicBezTo>
                    <a:close/>
                    <a:moveTo>
                      <a:pt x="4266" y="1"/>
                    </a:moveTo>
                    <a:cubicBezTo>
                      <a:pt x="2833" y="137"/>
                      <a:pt x="1400" y="1"/>
                      <a:pt x="137" y="274"/>
                    </a:cubicBezTo>
                    <a:cubicBezTo>
                      <a:pt x="1" y="274"/>
                      <a:pt x="1" y="410"/>
                      <a:pt x="1" y="547"/>
                    </a:cubicBezTo>
                    <a:cubicBezTo>
                      <a:pt x="137" y="717"/>
                      <a:pt x="683" y="717"/>
                      <a:pt x="990" y="717"/>
                    </a:cubicBezTo>
                    <a:cubicBezTo>
                      <a:pt x="1420" y="963"/>
                      <a:pt x="1949" y="1012"/>
                      <a:pt x="2420" y="1012"/>
                    </a:cubicBezTo>
                    <a:cubicBezTo>
                      <a:pt x="2735" y="1012"/>
                      <a:pt x="3024" y="990"/>
                      <a:pt x="3243" y="990"/>
                    </a:cubicBezTo>
                    <a:lnTo>
                      <a:pt x="4539" y="990"/>
                    </a:lnTo>
                    <a:cubicBezTo>
                      <a:pt x="3686" y="1263"/>
                      <a:pt x="2970" y="1570"/>
                      <a:pt x="2253" y="1843"/>
                    </a:cubicBezTo>
                    <a:cubicBezTo>
                      <a:pt x="2117" y="1980"/>
                      <a:pt x="2117" y="2253"/>
                      <a:pt x="2390" y="2253"/>
                    </a:cubicBezTo>
                    <a:cubicBezTo>
                      <a:pt x="3106" y="2253"/>
                      <a:pt x="3959" y="1707"/>
                      <a:pt x="4676" y="1570"/>
                    </a:cubicBezTo>
                    <a:cubicBezTo>
                      <a:pt x="5119" y="1263"/>
                      <a:pt x="5665" y="1127"/>
                      <a:pt x="6245" y="990"/>
                    </a:cubicBezTo>
                    <a:lnTo>
                      <a:pt x="6655" y="990"/>
                    </a:lnTo>
                    <a:cubicBezTo>
                      <a:pt x="6245" y="1263"/>
                      <a:pt x="5802" y="1400"/>
                      <a:pt x="5392" y="1707"/>
                    </a:cubicBezTo>
                    <a:cubicBezTo>
                      <a:pt x="4812" y="1980"/>
                      <a:pt x="4096" y="2253"/>
                      <a:pt x="3550" y="2833"/>
                    </a:cubicBezTo>
                    <a:cubicBezTo>
                      <a:pt x="3413" y="2970"/>
                      <a:pt x="3550" y="3106"/>
                      <a:pt x="3550" y="3106"/>
                    </a:cubicBezTo>
                    <a:cubicBezTo>
                      <a:pt x="3686" y="3277"/>
                      <a:pt x="3823" y="3277"/>
                      <a:pt x="3959" y="3277"/>
                    </a:cubicBezTo>
                    <a:cubicBezTo>
                      <a:pt x="3823" y="3277"/>
                      <a:pt x="3823" y="3413"/>
                      <a:pt x="3686" y="3413"/>
                    </a:cubicBezTo>
                    <a:cubicBezTo>
                      <a:pt x="3550" y="3686"/>
                      <a:pt x="3686" y="3823"/>
                      <a:pt x="3823" y="3823"/>
                    </a:cubicBezTo>
                    <a:cubicBezTo>
                      <a:pt x="4539" y="3686"/>
                      <a:pt x="5256" y="3277"/>
                      <a:pt x="5802" y="2970"/>
                    </a:cubicBezTo>
                    <a:cubicBezTo>
                      <a:pt x="6109" y="2970"/>
                      <a:pt x="6245" y="2833"/>
                      <a:pt x="6518" y="2697"/>
                    </a:cubicBezTo>
                    <a:lnTo>
                      <a:pt x="6518" y="2697"/>
                    </a:lnTo>
                    <a:cubicBezTo>
                      <a:pt x="6382" y="2833"/>
                      <a:pt x="6109" y="2970"/>
                      <a:pt x="5972" y="3106"/>
                    </a:cubicBezTo>
                    <a:cubicBezTo>
                      <a:pt x="5529" y="3413"/>
                      <a:pt x="4812" y="3686"/>
                      <a:pt x="4539" y="4130"/>
                    </a:cubicBezTo>
                    <a:cubicBezTo>
                      <a:pt x="4539" y="4240"/>
                      <a:pt x="4629" y="4440"/>
                      <a:pt x="4735" y="4440"/>
                    </a:cubicBezTo>
                    <a:cubicBezTo>
                      <a:pt x="4760" y="4440"/>
                      <a:pt x="4786" y="4429"/>
                      <a:pt x="4812" y="4403"/>
                    </a:cubicBezTo>
                    <a:cubicBezTo>
                      <a:pt x="5392" y="4266"/>
                      <a:pt x="5972" y="3959"/>
                      <a:pt x="6518" y="3686"/>
                    </a:cubicBezTo>
                    <a:cubicBezTo>
                      <a:pt x="6615" y="3643"/>
                      <a:pt x="6722" y="3587"/>
                      <a:pt x="6832" y="3524"/>
                    </a:cubicBezTo>
                    <a:lnTo>
                      <a:pt x="6832" y="3524"/>
                    </a:lnTo>
                    <a:cubicBezTo>
                      <a:pt x="6493" y="3750"/>
                      <a:pt x="6148" y="4002"/>
                      <a:pt x="5802" y="4266"/>
                    </a:cubicBezTo>
                    <a:cubicBezTo>
                      <a:pt x="5665" y="4403"/>
                      <a:pt x="5802" y="4676"/>
                      <a:pt x="6109" y="4676"/>
                    </a:cubicBezTo>
                    <a:cubicBezTo>
                      <a:pt x="6245" y="4676"/>
                      <a:pt x="6382" y="4539"/>
                      <a:pt x="6518" y="4539"/>
                    </a:cubicBezTo>
                    <a:cubicBezTo>
                      <a:pt x="6518" y="4676"/>
                      <a:pt x="6655" y="4676"/>
                      <a:pt x="6826" y="4676"/>
                    </a:cubicBezTo>
                    <a:cubicBezTo>
                      <a:pt x="7204" y="4549"/>
                      <a:pt x="7729" y="4306"/>
                      <a:pt x="8130" y="4163"/>
                    </a:cubicBezTo>
                    <a:lnTo>
                      <a:pt x="8130" y="4163"/>
                    </a:lnTo>
                    <a:cubicBezTo>
                      <a:pt x="8104" y="4189"/>
                      <a:pt x="8088" y="4220"/>
                      <a:pt x="8088" y="4266"/>
                    </a:cubicBezTo>
                    <a:cubicBezTo>
                      <a:pt x="7952" y="4403"/>
                      <a:pt x="8088" y="4676"/>
                      <a:pt x="8225" y="4676"/>
                    </a:cubicBezTo>
                    <a:cubicBezTo>
                      <a:pt x="8490" y="4676"/>
                      <a:pt x="8730" y="4574"/>
                      <a:pt x="9055" y="4458"/>
                    </a:cubicBezTo>
                    <a:lnTo>
                      <a:pt x="9055" y="4458"/>
                    </a:lnTo>
                    <a:cubicBezTo>
                      <a:pt x="8979" y="4694"/>
                      <a:pt x="9226" y="4812"/>
                      <a:pt x="9385" y="4812"/>
                    </a:cubicBezTo>
                    <a:cubicBezTo>
                      <a:pt x="9931" y="4676"/>
                      <a:pt x="10511" y="4403"/>
                      <a:pt x="11091" y="4130"/>
                    </a:cubicBezTo>
                    <a:lnTo>
                      <a:pt x="11091" y="4130"/>
                    </a:lnTo>
                    <a:cubicBezTo>
                      <a:pt x="10920" y="4266"/>
                      <a:pt x="10784" y="4403"/>
                      <a:pt x="10647" y="4539"/>
                    </a:cubicBezTo>
                    <a:cubicBezTo>
                      <a:pt x="10647" y="4676"/>
                      <a:pt x="10647" y="4812"/>
                      <a:pt x="10784" y="4812"/>
                    </a:cubicBezTo>
                    <a:cubicBezTo>
                      <a:pt x="10876" y="4848"/>
                      <a:pt x="10967" y="4862"/>
                      <a:pt x="11055" y="4862"/>
                    </a:cubicBezTo>
                    <a:cubicBezTo>
                      <a:pt x="11393" y="4862"/>
                      <a:pt x="11701" y="4647"/>
                      <a:pt x="11944" y="4539"/>
                    </a:cubicBezTo>
                    <a:cubicBezTo>
                      <a:pt x="12626" y="4130"/>
                      <a:pt x="13480" y="3686"/>
                      <a:pt x="14196" y="3277"/>
                    </a:cubicBezTo>
                    <a:cubicBezTo>
                      <a:pt x="14333" y="3277"/>
                      <a:pt x="14196" y="2970"/>
                      <a:pt x="14060" y="2970"/>
                    </a:cubicBezTo>
                    <a:cubicBezTo>
                      <a:pt x="13480" y="3277"/>
                      <a:pt x="13070" y="3413"/>
                      <a:pt x="12490" y="3686"/>
                    </a:cubicBezTo>
                    <a:cubicBezTo>
                      <a:pt x="12353" y="3686"/>
                      <a:pt x="12080" y="3959"/>
                      <a:pt x="11773" y="4130"/>
                    </a:cubicBezTo>
                    <a:cubicBezTo>
                      <a:pt x="12080" y="3823"/>
                      <a:pt x="12490" y="3686"/>
                      <a:pt x="12797" y="3413"/>
                    </a:cubicBezTo>
                    <a:cubicBezTo>
                      <a:pt x="12909" y="3162"/>
                      <a:pt x="12838" y="2933"/>
                      <a:pt x="12640" y="2933"/>
                    </a:cubicBezTo>
                    <a:cubicBezTo>
                      <a:pt x="12596" y="2933"/>
                      <a:pt x="12546" y="2945"/>
                      <a:pt x="12490" y="2970"/>
                    </a:cubicBezTo>
                    <a:cubicBezTo>
                      <a:pt x="11637" y="3277"/>
                      <a:pt x="10920" y="3823"/>
                      <a:pt x="10067" y="4130"/>
                    </a:cubicBezTo>
                    <a:cubicBezTo>
                      <a:pt x="10374" y="3823"/>
                      <a:pt x="10784" y="3550"/>
                      <a:pt x="11091" y="3277"/>
                    </a:cubicBezTo>
                    <a:cubicBezTo>
                      <a:pt x="11312" y="3138"/>
                      <a:pt x="11175" y="2933"/>
                      <a:pt x="11024" y="2933"/>
                    </a:cubicBezTo>
                    <a:cubicBezTo>
                      <a:pt x="10988" y="2933"/>
                      <a:pt x="10953" y="2944"/>
                      <a:pt x="10920" y="2970"/>
                    </a:cubicBezTo>
                    <a:cubicBezTo>
                      <a:pt x="10374" y="3106"/>
                      <a:pt x="9794" y="3550"/>
                      <a:pt x="9078" y="3959"/>
                    </a:cubicBezTo>
                    <a:cubicBezTo>
                      <a:pt x="9385" y="3686"/>
                      <a:pt x="9794" y="3550"/>
                      <a:pt x="9931" y="3277"/>
                    </a:cubicBezTo>
                    <a:cubicBezTo>
                      <a:pt x="10067" y="3106"/>
                      <a:pt x="10067" y="2833"/>
                      <a:pt x="9794" y="2833"/>
                    </a:cubicBezTo>
                    <a:cubicBezTo>
                      <a:pt x="9521" y="2833"/>
                      <a:pt x="9078" y="2970"/>
                      <a:pt x="8805" y="3277"/>
                    </a:cubicBezTo>
                    <a:cubicBezTo>
                      <a:pt x="8805" y="3106"/>
                      <a:pt x="8668" y="2833"/>
                      <a:pt x="8532" y="2833"/>
                    </a:cubicBezTo>
                    <a:cubicBezTo>
                      <a:pt x="8668" y="2833"/>
                      <a:pt x="8668" y="2697"/>
                      <a:pt x="8805" y="2697"/>
                    </a:cubicBezTo>
                    <a:cubicBezTo>
                      <a:pt x="8941" y="2560"/>
                      <a:pt x="8805" y="2253"/>
                      <a:pt x="8668" y="2253"/>
                    </a:cubicBezTo>
                    <a:cubicBezTo>
                      <a:pt x="8225" y="2253"/>
                      <a:pt x="7815" y="2560"/>
                      <a:pt x="7508" y="2697"/>
                    </a:cubicBezTo>
                    <a:lnTo>
                      <a:pt x="7371" y="2697"/>
                    </a:lnTo>
                    <a:cubicBezTo>
                      <a:pt x="7679" y="2560"/>
                      <a:pt x="8088" y="2424"/>
                      <a:pt x="8361" y="2116"/>
                    </a:cubicBezTo>
                    <a:cubicBezTo>
                      <a:pt x="8532" y="2116"/>
                      <a:pt x="8532" y="1843"/>
                      <a:pt x="8225" y="1843"/>
                    </a:cubicBezTo>
                    <a:lnTo>
                      <a:pt x="7952" y="1843"/>
                    </a:lnTo>
                    <a:cubicBezTo>
                      <a:pt x="7952" y="1735"/>
                      <a:pt x="7866" y="1520"/>
                      <a:pt x="7762" y="1520"/>
                    </a:cubicBezTo>
                    <a:cubicBezTo>
                      <a:pt x="7735" y="1520"/>
                      <a:pt x="7707" y="1535"/>
                      <a:pt x="7679" y="1570"/>
                    </a:cubicBezTo>
                    <a:cubicBezTo>
                      <a:pt x="6962" y="1707"/>
                      <a:pt x="6382" y="1980"/>
                      <a:pt x="5665" y="2116"/>
                    </a:cubicBezTo>
                    <a:cubicBezTo>
                      <a:pt x="5529" y="2253"/>
                      <a:pt x="4812" y="2697"/>
                      <a:pt x="4266" y="2833"/>
                    </a:cubicBezTo>
                    <a:cubicBezTo>
                      <a:pt x="4812" y="2424"/>
                      <a:pt x="5665" y="1980"/>
                      <a:pt x="6245" y="1707"/>
                    </a:cubicBezTo>
                    <a:cubicBezTo>
                      <a:pt x="6826" y="1400"/>
                      <a:pt x="7508" y="1127"/>
                      <a:pt x="7952" y="547"/>
                    </a:cubicBezTo>
                    <a:cubicBezTo>
                      <a:pt x="8088" y="410"/>
                      <a:pt x="7952" y="274"/>
                      <a:pt x="7815" y="274"/>
                    </a:cubicBezTo>
                    <a:cubicBezTo>
                      <a:pt x="7679" y="274"/>
                      <a:pt x="7371" y="274"/>
                      <a:pt x="7235" y="410"/>
                    </a:cubicBezTo>
                    <a:lnTo>
                      <a:pt x="7235" y="274"/>
                    </a:lnTo>
                    <a:cubicBezTo>
                      <a:pt x="7099" y="137"/>
                      <a:pt x="6826" y="137"/>
                      <a:pt x="6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3871220" y="497001"/>
                <a:ext cx="1385787" cy="373514"/>
              </a:xfrm>
              <a:custGeom>
                <a:rect b="b" l="l" r="r" t="t"/>
                <a:pathLst>
                  <a:path extrusionOk="0" h="5675" w="21055">
                    <a:moveTo>
                      <a:pt x="982" y="1686"/>
                    </a:moveTo>
                    <a:cubicBezTo>
                      <a:pt x="993" y="1686"/>
                      <a:pt x="1007" y="1693"/>
                      <a:pt x="1024" y="1707"/>
                    </a:cubicBezTo>
                    <a:cubicBezTo>
                      <a:pt x="1024" y="1980"/>
                      <a:pt x="1161" y="2287"/>
                      <a:pt x="1161" y="2560"/>
                    </a:cubicBezTo>
                    <a:cubicBezTo>
                      <a:pt x="1038" y="2192"/>
                      <a:pt x="888" y="1686"/>
                      <a:pt x="982" y="1686"/>
                    </a:cubicBezTo>
                    <a:close/>
                    <a:moveTo>
                      <a:pt x="20338" y="1843"/>
                    </a:moveTo>
                    <a:cubicBezTo>
                      <a:pt x="20474" y="2287"/>
                      <a:pt x="20474" y="2833"/>
                      <a:pt x="20474" y="3276"/>
                    </a:cubicBezTo>
                    <a:cubicBezTo>
                      <a:pt x="20474" y="3140"/>
                      <a:pt x="20338" y="3003"/>
                      <a:pt x="20338" y="2696"/>
                    </a:cubicBezTo>
                    <a:lnTo>
                      <a:pt x="20338" y="1843"/>
                    </a:lnTo>
                    <a:close/>
                    <a:moveTo>
                      <a:pt x="581" y="2150"/>
                    </a:moveTo>
                    <a:cubicBezTo>
                      <a:pt x="717" y="2423"/>
                      <a:pt x="854" y="2833"/>
                      <a:pt x="854" y="3003"/>
                    </a:cubicBezTo>
                    <a:cubicBezTo>
                      <a:pt x="1161" y="3686"/>
                      <a:pt x="1434" y="4266"/>
                      <a:pt x="1707" y="4846"/>
                    </a:cubicBezTo>
                    <a:cubicBezTo>
                      <a:pt x="1434" y="4539"/>
                      <a:pt x="1297" y="4266"/>
                      <a:pt x="1161" y="3993"/>
                    </a:cubicBezTo>
                    <a:cubicBezTo>
                      <a:pt x="1024" y="3413"/>
                      <a:pt x="581" y="2833"/>
                      <a:pt x="581" y="2150"/>
                    </a:cubicBezTo>
                    <a:close/>
                    <a:moveTo>
                      <a:pt x="11398" y="1"/>
                    </a:moveTo>
                    <a:cubicBezTo>
                      <a:pt x="11261" y="1"/>
                      <a:pt x="11261" y="137"/>
                      <a:pt x="11091" y="274"/>
                    </a:cubicBezTo>
                    <a:cubicBezTo>
                      <a:pt x="10954" y="717"/>
                      <a:pt x="11091" y="1434"/>
                      <a:pt x="11261" y="1980"/>
                    </a:cubicBezTo>
                    <a:cubicBezTo>
                      <a:pt x="11091" y="1434"/>
                      <a:pt x="10681" y="854"/>
                      <a:pt x="10408" y="581"/>
                    </a:cubicBezTo>
                    <a:cubicBezTo>
                      <a:pt x="10323" y="512"/>
                      <a:pt x="10212" y="478"/>
                      <a:pt x="10122" y="478"/>
                    </a:cubicBezTo>
                    <a:cubicBezTo>
                      <a:pt x="10033" y="478"/>
                      <a:pt x="9964" y="512"/>
                      <a:pt x="9964" y="581"/>
                    </a:cubicBezTo>
                    <a:lnTo>
                      <a:pt x="9964" y="854"/>
                    </a:lnTo>
                    <a:cubicBezTo>
                      <a:pt x="9964" y="717"/>
                      <a:pt x="9828" y="717"/>
                      <a:pt x="9828" y="717"/>
                    </a:cubicBezTo>
                    <a:cubicBezTo>
                      <a:pt x="9770" y="602"/>
                      <a:pt x="9682" y="560"/>
                      <a:pt x="9600" y="560"/>
                    </a:cubicBezTo>
                    <a:cubicBezTo>
                      <a:pt x="9487" y="560"/>
                      <a:pt x="9384" y="638"/>
                      <a:pt x="9384" y="717"/>
                    </a:cubicBezTo>
                    <a:cubicBezTo>
                      <a:pt x="9384" y="1127"/>
                      <a:pt x="9384" y="1434"/>
                      <a:pt x="9555" y="1707"/>
                    </a:cubicBezTo>
                    <a:cubicBezTo>
                      <a:pt x="9384" y="1434"/>
                      <a:pt x="9248" y="1127"/>
                      <a:pt x="9111" y="990"/>
                    </a:cubicBezTo>
                    <a:cubicBezTo>
                      <a:pt x="9007" y="886"/>
                      <a:pt x="8923" y="841"/>
                      <a:pt x="8849" y="841"/>
                    </a:cubicBezTo>
                    <a:cubicBezTo>
                      <a:pt x="8729" y="841"/>
                      <a:pt x="8637" y="958"/>
                      <a:pt x="8531" y="1127"/>
                    </a:cubicBezTo>
                    <a:cubicBezTo>
                      <a:pt x="8531" y="1980"/>
                      <a:pt x="8838" y="2833"/>
                      <a:pt x="9111" y="3686"/>
                    </a:cubicBezTo>
                    <a:cubicBezTo>
                      <a:pt x="8702" y="2833"/>
                      <a:pt x="8395" y="1707"/>
                      <a:pt x="7849" y="854"/>
                    </a:cubicBezTo>
                    <a:cubicBezTo>
                      <a:pt x="7764" y="785"/>
                      <a:pt x="7653" y="751"/>
                      <a:pt x="7563" y="751"/>
                    </a:cubicBezTo>
                    <a:cubicBezTo>
                      <a:pt x="7473" y="751"/>
                      <a:pt x="7405" y="785"/>
                      <a:pt x="7405" y="854"/>
                    </a:cubicBezTo>
                    <a:cubicBezTo>
                      <a:pt x="7269" y="1297"/>
                      <a:pt x="7405" y="1707"/>
                      <a:pt x="7405" y="2150"/>
                    </a:cubicBezTo>
                    <a:cubicBezTo>
                      <a:pt x="7269" y="1570"/>
                      <a:pt x="6996" y="854"/>
                      <a:pt x="6552" y="444"/>
                    </a:cubicBezTo>
                    <a:cubicBezTo>
                      <a:pt x="6552" y="359"/>
                      <a:pt x="6484" y="316"/>
                      <a:pt x="6416" y="316"/>
                    </a:cubicBezTo>
                    <a:cubicBezTo>
                      <a:pt x="6347" y="316"/>
                      <a:pt x="6279" y="359"/>
                      <a:pt x="6279" y="444"/>
                    </a:cubicBezTo>
                    <a:cubicBezTo>
                      <a:pt x="5836" y="1127"/>
                      <a:pt x="5972" y="1843"/>
                      <a:pt x="6143" y="2560"/>
                    </a:cubicBezTo>
                    <a:cubicBezTo>
                      <a:pt x="6143" y="3003"/>
                      <a:pt x="6279" y="3276"/>
                      <a:pt x="6279" y="3686"/>
                    </a:cubicBezTo>
                    <a:cubicBezTo>
                      <a:pt x="5836" y="2696"/>
                      <a:pt x="5699" y="1570"/>
                      <a:pt x="4982" y="717"/>
                    </a:cubicBezTo>
                    <a:cubicBezTo>
                      <a:pt x="4982" y="638"/>
                      <a:pt x="4891" y="560"/>
                      <a:pt x="4815" y="560"/>
                    </a:cubicBezTo>
                    <a:cubicBezTo>
                      <a:pt x="4758" y="560"/>
                      <a:pt x="4710" y="602"/>
                      <a:pt x="4710" y="717"/>
                    </a:cubicBezTo>
                    <a:cubicBezTo>
                      <a:pt x="4573" y="717"/>
                      <a:pt x="4573" y="854"/>
                      <a:pt x="4573" y="990"/>
                    </a:cubicBezTo>
                    <a:cubicBezTo>
                      <a:pt x="4437" y="854"/>
                      <a:pt x="4266" y="581"/>
                      <a:pt x="4129" y="444"/>
                    </a:cubicBezTo>
                    <a:cubicBezTo>
                      <a:pt x="4084" y="387"/>
                      <a:pt x="4038" y="368"/>
                      <a:pt x="3998" y="368"/>
                    </a:cubicBezTo>
                    <a:cubicBezTo>
                      <a:pt x="3917" y="368"/>
                      <a:pt x="3856" y="444"/>
                      <a:pt x="3856" y="444"/>
                    </a:cubicBezTo>
                    <a:cubicBezTo>
                      <a:pt x="3583" y="854"/>
                      <a:pt x="3720" y="1570"/>
                      <a:pt x="3720" y="1980"/>
                    </a:cubicBezTo>
                    <a:cubicBezTo>
                      <a:pt x="3720" y="2287"/>
                      <a:pt x="3856" y="2560"/>
                      <a:pt x="3856" y="2696"/>
                    </a:cubicBezTo>
                    <a:cubicBezTo>
                      <a:pt x="3583" y="2150"/>
                      <a:pt x="3413" y="1570"/>
                      <a:pt x="3003" y="990"/>
                    </a:cubicBezTo>
                    <a:cubicBezTo>
                      <a:pt x="2963" y="950"/>
                      <a:pt x="2923" y="934"/>
                      <a:pt x="2883" y="934"/>
                    </a:cubicBezTo>
                    <a:cubicBezTo>
                      <a:pt x="2784" y="934"/>
                      <a:pt x="2680" y="1030"/>
                      <a:pt x="2560" y="1127"/>
                    </a:cubicBezTo>
                    <a:cubicBezTo>
                      <a:pt x="2423" y="1570"/>
                      <a:pt x="2560" y="1980"/>
                      <a:pt x="2730" y="2423"/>
                    </a:cubicBezTo>
                    <a:cubicBezTo>
                      <a:pt x="2867" y="3140"/>
                      <a:pt x="3140" y="3993"/>
                      <a:pt x="3276" y="4710"/>
                    </a:cubicBezTo>
                    <a:cubicBezTo>
                      <a:pt x="3003" y="4266"/>
                      <a:pt x="2730" y="3686"/>
                      <a:pt x="2560" y="3413"/>
                    </a:cubicBezTo>
                    <a:lnTo>
                      <a:pt x="1297" y="854"/>
                    </a:lnTo>
                    <a:cubicBezTo>
                      <a:pt x="1297" y="738"/>
                      <a:pt x="1248" y="696"/>
                      <a:pt x="1192" y="696"/>
                    </a:cubicBezTo>
                    <a:cubicBezTo>
                      <a:pt x="1115" y="696"/>
                      <a:pt x="1024" y="775"/>
                      <a:pt x="1024" y="854"/>
                    </a:cubicBezTo>
                    <a:lnTo>
                      <a:pt x="1024" y="1297"/>
                    </a:lnTo>
                    <a:lnTo>
                      <a:pt x="581" y="1297"/>
                    </a:lnTo>
                    <a:lnTo>
                      <a:pt x="581" y="1570"/>
                    </a:lnTo>
                    <a:cubicBezTo>
                      <a:pt x="581" y="1570"/>
                      <a:pt x="581" y="1434"/>
                      <a:pt x="444" y="1434"/>
                    </a:cubicBezTo>
                    <a:cubicBezTo>
                      <a:pt x="444" y="1434"/>
                      <a:pt x="171" y="1434"/>
                      <a:pt x="171" y="1570"/>
                    </a:cubicBezTo>
                    <a:cubicBezTo>
                      <a:pt x="1" y="2696"/>
                      <a:pt x="854" y="4710"/>
                      <a:pt x="1707" y="5563"/>
                    </a:cubicBezTo>
                    <a:cubicBezTo>
                      <a:pt x="1707" y="5563"/>
                      <a:pt x="2014" y="5563"/>
                      <a:pt x="2014" y="5392"/>
                    </a:cubicBezTo>
                    <a:cubicBezTo>
                      <a:pt x="2150" y="5392"/>
                      <a:pt x="2150" y="5256"/>
                      <a:pt x="2150" y="5119"/>
                    </a:cubicBezTo>
                    <a:lnTo>
                      <a:pt x="2150" y="4983"/>
                    </a:lnTo>
                    <a:cubicBezTo>
                      <a:pt x="2150" y="4846"/>
                      <a:pt x="2150" y="4846"/>
                      <a:pt x="2014" y="4710"/>
                    </a:cubicBezTo>
                    <a:lnTo>
                      <a:pt x="2014" y="4129"/>
                    </a:lnTo>
                    <a:cubicBezTo>
                      <a:pt x="1707" y="3549"/>
                      <a:pt x="1570" y="2833"/>
                      <a:pt x="1570" y="2150"/>
                    </a:cubicBezTo>
                    <a:lnTo>
                      <a:pt x="1570" y="2150"/>
                    </a:lnTo>
                    <a:cubicBezTo>
                      <a:pt x="1707" y="2833"/>
                      <a:pt x="2014" y="3413"/>
                      <a:pt x="2423" y="3993"/>
                    </a:cubicBezTo>
                    <a:cubicBezTo>
                      <a:pt x="2560" y="4402"/>
                      <a:pt x="3003" y="5256"/>
                      <a:pt x="3583" y="5392"/>
                    </a:cubicBezTo>
                    <a:cubicBezTo>
                      <a:pt x="3624" y="5443"/>
                      <a:pt x="3665" y="5464"/>
                      <a:pt x="3702" y="5464"/>
                    </a:cubicBezTo>
                    <a:cubicBezTo>
                      <a:pt x="3789" y="5464"/>
                      <a:pt x="3856" y="5351"/>
                      <a:pt x="3856" y="5256"/>
                    </a:cubicBezTo>
                    <a:cubicBezTo>
                      <a:pt x="3720" y="4710"/>
                      <a:pt x="3583" y="4266"/>
                      <a:pt x="3413" y="3686"/>
                    </a:cubicBezTo>
                    <a:cubicBezTo>
                      <a:pt x="3276" y="3276"/>
                      <a:pt x="3003" y="2423"/>
                      <a:pt x="3003" y="1707"/>
                    </a:cubicBezTo>
                    <a:lnTo>
                      <a:pt x="3003" y="1707"/>
                    </a:lnTo>
                    <a:cubicBezTo>
                      <a:pt x="3413" y="2696"/>
                      <a:pt x="3720" y="3856"/>
                      <a:pt x="4266" y="4710"/>
                    </a:cubicBezTo>
                    <a:cubicBezTo>
                      <a:pt x="4334" y="4764"/>
                      <a:pt x="4419" y="4797"/>
                      <a:pt x="4496" y="4797"/>
                    </a:cubicBezTo>
                    <a:cubicBezTo>
                      <a:pt x="4611" y="4797"/>
                      <a:pt x="4710" y="4723"/>
                      <a:pt x="4710" y="4539"/>
                    </a:cubicBezTo>
                    <a:cubicBezTo>
                      <a:pt x="4710" y="3993"/>
                      <a:pt x="4437" y="3413"/>
                      <a:pt x="4437" y="3003"/>
                    </a:cubicBezTo>
                    <a:cubicBezTo>
                      <a:pt x="4266" y="2560"/>
                      <a:pt x="3993" y="1707"/>
                      <a:pt x="4129" y="1127"/>
                    </a:cubicBezTo>
                    <a:lnTo>
                      <a:pt x="4129" y="1127"/>
                    </a:lnTo>
                    <a:cubicBezTo>
                      <a:pt x="4437" y="1707"/>
                      <a:pt x="4573" y="2560"/>
                      <a:pt x="4710" y="3140"/>
                    </a:cubicBezTo>
                    <a:cubicBezTo>
                      <a:pt x="4982" y="3856"/>
                      <a:pt x="5119" y="4402"/>
                      <a:pt x="5426" y="5119"/>
                    </a:cubicBezTo>
                    <a:cubicBezTo>
                      <a:pt x="5478" y="5223"/>
                      <a:pt x="5570" y="5268"/>
                      <a:pt x="5664" y="5268"/>
                    </a:cubicBezTo>
                    <a:cubicBezTo>
                      <a:pt x="5816" y="5268"/>
                      <a:pt x="5972" y="5151"/>
                      <a:pt x="5972" y="4983"/>
                    </a:cubicBezTo>
                    <a:cubicBezTo>
                      <a:pt x="5699" y="4266"/>
                      <a:pt x="5426" y="3686"/>
                      <a:pt x="5290" y="3003"/>
                    </a:cubicBezTo>
                    <a:cubicBezTo>
                      <a:pt x="5290" y="2560"/>
                      <a:pt x="5119" y="2150"/>
                      <a:pt x="5119" y="1843"/>
                    </a:cubicBezTo>
                    <a:lnTo>
                      <a:pt x="5119" y="1843"/>
                    </a:lnTo>
                    <a:cubicBezTo>
                      <a:pt x="5563" y="3003"/>
                      <a:pt x="5836" y="4402"/>
                      <a:pt x="6689" y="5392"/>
                    </a:cubicBezTo>
                    <a:cubicBezTo>
                      <a:pt x="6742" y="5513"/>
                      <a:pt x="6823" y="5565"/>
                      <a:pt x="6900" y="5565"/>
                    </a:cubicBezTo>
                    <a:cubicBezTo>
                      <a:pt x="7019" y="5565"/>
                      <a:pt x="7132" y="5442"/>
                      <a:pt x="7132" y="5256"/>
                    </a:cubicBezTo>
                    <a:cubicBezTo>
                      <a:pt x="6996" y="4539"/>
                      <a:pt x="6825" y="3856"/>
                      <a:pt x="6689" y="3276"/>
                    </a:cubicBezTo>
                    <a:cubicBezTo>
                      <a:pt x="6552" y="2696"/>
                      <a:pt x="6416" y="1707"/>
                      <a:pt x="6552" y="1127"/>
                    </a:cubicBezTo>
                    <a:lnTo>
                      <a:pt x="6552" y="1127"/>
                    </a:lnTo>
                    <a:cubicBezTo>
                      <a:pt x="6825" y="1707"/>
                      <a:pt x="7132" y="2696"/>
                      <a:pt x="7405" y="3413"/>
                    </a:cubicBezTo>
                    <a:cubicBezTo>
                      <a:pt x="7678" y="3993"/>
                      <a:pt x="7849" y="4710"/>
                      <a:pt x="8258" y="5256"/>
                    </a:cubicBezTo>
                    <a:cubicBezTo>
                      <a:pt x="8310" y="5371"/>
                      <a:pt x="8405" y="5419"/>
                      <a:pt x="8496" y="5419"/>
                    </a:cubicBezTo>
                    <a:cubicBezTo>
                      <a:pt x="8647" y="5419"/>
                      <a:pt x="8787" y="5289"/>
                      <a:pt x="8702" y="5119"/>
                    </a:cubicBezTo>
                    <a:cubicBezTo>
                      <a:pt x="8531" y="4402"/>
                      <a:pt x="8258" y="3686"/>
                      <a:pt x="8122" y="2833"/>
                    </a:cubicBezTo>
                    <a:cubicBezTo>
                      <a:pt x="7985" y="2696"/>
                      <a:pt x="7849" y="2287"/>
                      <a:pt x="7849" y="1843"/>
                    </a:cubicBezTo>
                    <a:lnTo>
                      <a:pt x="7849" y="1843"/>
                    </a:lnTo>
                    <a:cubicBezTo>
                      <a:pt x="8395" y="3003"/>
                      <a:pt x="8702" y="4539"/>
                      <a:pt x="9691" y="5563"/>
                    </a:cubicBezTo>
                    <a:cubicBezTo>
                      <a:pt x="9715" y="5587"/>
                      <a:pt x="9743" y="5597"/>
                      <a:pt x="9774" y="5597"/>
                    </a:cubicBezTo>
                    <a:cubicBezTo>
                      <a:pt x="9915" y="5597"/>
                      <a:pt x="10101" y="5368"/>
                      <a:pt x="10101" y="5256"/>
                    </a:cubicBezTo>
                    <a:cubicBezTo>
                      <a:pt x="9964" y="4266"/>
                      <a:pt x="9384" y="3140"/>
                      <a:pt x="9111" y="2150"/>
                    </a:cubicBezTo>
                    <a:lnTo>
                      <a:pt x="9111" y="2150"/>
                    </a:lnTo>
                    <a:cubicBezTo>
                      <a:pt x="9248" y="2423"/>
                      <a:pt x="9384" y="2696"/>
                      <a:pt x="9555" y="3003"/>
                    </a:cubicBezTo>
                    <a:cubicBezTo>
                      <a:pt x="9964" y="3856"/>
                      <a:pt x="10237" y="4710"/>
                      <a:pt x="10818" y="5563"/>
                    </a:cubicBezTo>
                    <a:cubicBezTo>
                      <a:pt x="10857" y="5642"/>
                      <a:pt x="10922" y="5675"/>
                      <a:pt x="10992" y="5675"/>
                    </a:cubicBezTo>
                    <a:cubicBezTo>
                      <a:pt x="11162" y="5675"/>
                      <a:pt x="11358" y="5474"/>
                      <a:pt x="11261" y="5256"/>
                    </a:cubicBezTo>
                    <a:cubicBezTo>
                      <a:pt x="10818" y="4266"/>
                      <a:pt x="10237" y="3140"/>
                      <a:pt x="9964" y="2150"/>
                    </a:cubicBezTo>
                    <a:lnTo>
                      <a:pt x="9964" y="2150"/>
                    </a:lnTo>
                    <a:cubicBezTo>
                      <a:pt x="10101" y="2423"/>
                      <a:pt x="10237" y="2696"/>
                      <a:pt x="10545" y="3003"/>
                    </a:cubicBezTo>
                    <a:cubicBezTo>
                      <a:pt x="10681" y="3413"/>
                      <a:pt x="10818" y="3686"/>
                      <a:pt x="10954" y="3993"/>
                    </a:cubicBezTo>
                    <a:cubicBezTo>
                      <a:pt x="11091" y="4402"/>
                      <a:pt x="11261" y="4983"/>
                      <a:pt x="11534" y="5392"/>
                    </a:cubicBezTo>
                    <a:cubicBezTo>
                      <a:pt x="11575" y="5483"/>
                      <a:pt x="11642" y="5520"/>
                      <a:pt x="11712" y="5520"/>
                    </a:cubicBezTo>
                    <a:cubicBezTo>
                      <a:pt x="11880" y="5520"/>
                      <a:pt x="12064" y="5311"/>
                      <a:pt x="11944" y="5119"/>
                    </a:cubicBezTo>
                    <a:cubicBezTo>
                      <a:pt x="11671" y="4539"/>
                      <a:pt x="11534" y="3993"/>
                      <a:pt x="11261" y="3413"/>
                    </a:cubicBezTo>
                    <a:cubicBezTo>
                      <a:pt x="11091" y="3276"/>
                      <a:pt x="11091" y="3140"/>
                      <a:pt x="10954" y="3003"/>
                    </a:cubicBezTo>
                    <a:cubicBezTo>
                      <a:pt x="10818" y="2560"/>
                      <a:pt x="10545" y="1980"/>
                      <a:pt x="10408" y="1434"/>
                    </a:cubicBezTo>
                    <a:lnTo>
                      <a:pt x="10408" y="1434"/>
                    </a:lnTo>
                    <a:cubicBezTo>
                      <a:pt x="10681" y="1843"/>
                      <a:pt x="10954" y="2423"/>
                      <a:pt x="11261" y="2696"/>
                    </a:cubicBezTo>
                    <a:lnTo>
                      <a:pt x="12524" y="5256"/>
                    </a:lnTo>
                    <a:cubicBezTo>
                      <a:pt x="12564" y="5347"/>
                      <a:pt x="12632" y="5384"/>
                      <a:pt x="12703" y="5384"/>
                    </a:cubicBezTo>
                    <a:cubicBezTo>
                      <a:pt x="12872" y="5384"/>
                      <a:pt x="13063" y="5175"/>
                      <a:pt x="12967" y="4983"/>
                    </a:cubicBezTo>
                    <a:cubicBezTo>
                      <a:pt x="12524" y="4266"/>
                      <a:pt x="12251" y="3413"/>
                      <a:pt x="11944" y="2560"/>
                    </a:cubicBezTo>
                    <a:cubicBezTo>
                      <a:pt x="11807" y="2150"/>
                      <a:pt x="11534" y="1297"/>
                      <a:pt x="11534" y="717"/>
                    </a:cubicBezTo>
                    <a:lnTo>
                      <a:pt x="11534" y="717"/>
                    </a:lnTo>
                    <a:cubicBezTo>
                      <a:pt x="11944" y="1127"/>
                      <a:pt x="12387" y="2423"/>
                      <a:pt x="12524" y="2696"/>
                    </a:cubicBezTo>
                    <a:cubicBezTo>
                      <a:pt x="12967" y="3549"/>
                      <a:pt x="13377" y="4539"/>
                      <a:pt x="13820" y="5392"/>
                    </a:cubicBezTo>
                    <a:cubicBezTo>
                      <a:pt x="13861" y="5483"/>
                      <a:pt x="13925" y="5520"/>
                      <a:pt x="13992" y="5520"/>
                    </a:cubicBezTo>
                    <a:cubicBezTo>
                      <a:pt x="14152" y="5520"/>
                      <a:pt x="14326" y="5311"/>
                      <a:pt x="14230" y="5119"/>
                    </a:cubicBezTo>
                    <a:cubicBezTo>
                      <a:pt x="13846" y="3935"/>
                      <a:pt x="13191" y="2600"/>
                      <a:pt x="13112" y="1144"/>
                    </a:cubicBezTo>
                    <a:lnTo>
                      <a:pt x="13112" y="1144"/>
                    </a:lnTo>
                    <a:cubicBezTo>
                      <a:pt x="13382" y="1715"/>
                      <a:pt x="13651" y="2156"/>
                      <a:pt x="13820" y="2696"/>
                    </a:cubicBezTo>
                    <a:lnTo>
                      <a:pt x="15083" y="5256"/>
                    </a:lnTo>
                    <a:cubicBezTo>
                      <a:pt x="15186" y="5371"/>
                      <a:pt x="15294" y="5419"/>
                      <a:pt x="15388" y="5419"/>
                    </a:cubicBezTo>
                    <a:cubicBezTo>
                      <a:pt x="15544" y="5419"/>
                      <a:pt x="15663" y="5289"/>
                      <a:pt x="15663" y="5119"/>
                    </a:cubicBezTo>
                    <a:cubicBezTo>
                      <a:pt x="15356" y="3993"/>
                      <a:pt x="14810" y="3003"/>
                      <a:pt x="14673" y="1843"/>
                    </a:cubicBezTo>
                    <a:lnTo>
                      <a:pt x="14673" y="1843"/>
                    </a:lnTo>
                    <a:cubicBezTo>
                      <a:pt x="15219" y="2833"/>
                      <a:pt x="15663" y="4129"/>
                      <a:pt x="16209" y="5119"/>
                    </a:cubicBezTo>
                    <a:cubicBezTo>
                      <a:pt x="16209" y="5234"/>
                      <a:pt x="16264" y="5277"/>
                      <a:pt x="16337" y="5277"/>
                    </a:cubicBezTo>
                    <a:cubicBezTo>
                      <a:pt x="16438" y="5277"/>
                      <a:pt x="16574" y="5198"/>
                      <a:pt x="16653" y="5119"/>
                    </a:cubicBezTo>
                    <a:cubicBezTo>
                      <a:pt x="16789" y="4710"/>
                      <a:pt x="16516" y="4129"/>
                      <a:pt x="16516" y="3856"/>
                    </a:cubicBezTo>
                    <a:cubicBezTo>
                      <a:pt x="16209" y="3003"/>
                      <a:pt x="15936" y="1980"/>
                      <a:pt x="15936" y="1127"/>
                    </a:cubicBezTo>
                    <a:lnTo>
                      <a:pt x="15936" y="1127"/>
                    </a:lnTo>
                    <a:cubicBezTo>
                      <a:pt x="16380" y="1570"/>
                      <a:pt x="16516" y="2560"/>
                      <a:pt x="16653" y="3003"/>
                    </a:cubicBezTo>
                    <a:cubicBezTo>
                      <a:pt x="16789" y="3549"/>
                      <a:pt x="17062" y="4266"/>
                      <a:pt x="17233" y="4983"/>
                    </a:cubicBezTo>
                    <a:cubicBezTo>
                      <a:pt x="17311" y="5061"/>
                      <a:pt x="17436" y="5140"/>
                      <a:pt x="17553" y="5140"/>
                    </a:cubicBezTo>
                    <a:cubicBezTo>
                      <a:pt x="17639" y="5140"/>
                      <a:pt x="17721" y="5098"/>
                      <a:pt x="17779" y="4983"/>
                    </a:cubicBezTo>
                    <a:cubicBezTo>
                      <a:pt x="17915" y="4710"/>
                      <a:pt x="17506" y="4129"/>
                      <a:pt x="17506" y="3686"/>
                    </a:cubicBezTo>
                    <a:cubicBezTo>
                      <a:pt x="17369" y="2833"/>
                      <a:pt x="17062" y="1843"/>
                      <a:pt x="17233" y="990"/>
                    </a:cubicBezTo>
                    <a:lnTo>
                      <a:pt x="17233" y="990"/>
                    </a:lnTo>
                    <a:cubicBezTo>
                      <a:pt x="17506" y="1707"/>
                      <a:pt x="17642" y="2560"/>
                      <a:pt x="17779" y="3140"/>
                    </a:cubicBezTo>
                    <a:cubicBezTo>
                      <a:pt x="17915" y="3686"/>
                      <a:pt x="18086" y="4266"/>
                      <a:pt x="18359" y="4983"/>
                    </a:cubicBezTo>
                    <a:cubicBezTo>
                      <a:pt x="18359" y="5022"/>
                      <a:pt x="18382" y="5039"/>
                      <a:pt x="18419" y="5039"/>
                    </a:cubicBezTo>
                    <a:cubicBezTo>
                      <a:pt x="18507" y="5039"/>
                      <a:pt x="18672" y="4943"/>
                      <a:pt x="18768" y="4846"/>
                    </a:cubicBezTo>
                    <a:cubicBezTo>
                      <a:pt x="18939" y="4402"/>
                      <a:pt x="18768" y="3993"/>
                      <a:pt x="18768" y="3549"/>
                    </a:cubicBezTo>
                    <a:cubicBezTo>
                      <a:pt x="18632" y="3003"/>
                      <a:pt x="18632" y="2287"/>
                      <a:pt x="18632" y="1570"/>
                    </a:cubicBezTo>
                    <a:lnTo>
                      <a:pt x="18632" y="1570"/>
                    </a:lnTo>
                    <a:cubicBezTo>
                      <a:pt x="18768" y="1980"/>
                      <a:pt x="18939" y="2560"/>
                      <a:pt x="18939" y="2696"/>
                    </a:cubicBezTo>
                    <a:cubicBezTo>
                      <a:pt x="18939" y="2833"/>
                      <a:pt x="19075" y="3140"/>
                      <a:pt x="19075" y="3276"/>
                    </a:cubicBezTo>
                    <a:cubicBezTo>
                      <a:pt x="19075" y="3686"/>
                      <a:pt x="19212" y="4129"/>
                      <a:pt x="19348" y="4402"/>
                    </a:cubicBezTo>
                    <a:cubicBezTo>
                      <a:pt x="19348" y="4518"/>
                      <a:pt x="19431" y="4566"/>
                      <a:pt x="19526" y="4566"/>
                    </a:cubicBezTo>
                    <a:cubicBezTo>
                      <a:pt x="19684" y="4566"/>
                      <a:pt x="19877" y="4436"/>
                      <a:pt x="19792" y="4266"/>
                    </a:cubicBezTo>
                    <a:cubicBezTo>
                      <a:pt x="19792" y="4129"/>
                      <a:pt x="19621" y="3856"/>
                      <a:pt x="19621" y="3549"/>
                    </a:cubicBezTo>
                    <a:cubicBezTo>
                      <a:pt x="19485" y="3003"/>
                      <a:pt x="19348" y="2423"/>
                      <a:pt x="19485" y="1843"/>
                    </a:cubicBezTo>
                    <a:lnTo>
                      <a:pt x="19485" y="1843"/>
                    </a:lnTo>
                    <a:cubicBezTo>
                      <a:pt x="19621" y="2150"/>
                      <a:pt x="19792" y="2423"/>
                      <a:pt x="19792" y="2696"/>
                    </a:cubicBezTo>
                    <a:cubicBezTo>
                      <a:pt x="19928" y="2833"/>
                      <a:pt x="19928" y="3003"/>
                      <a:pt x="19928" y="3140"/>
                    </a:cubicBezTo>
                    <a:cubicBezTo>
                      <a:pt x="19928" y="3413"/>
                      <a:pt x="20065" y="3686"/>
                      <a:pt x="20065" y="3856"/>
                    </a:cubicBezTo>
                    <a:cubicBezTo>
                      <a:pt x="20116" y="3959"/>
                      <a:pt x="20210" y="4003"/>
                      <a:pt x="20308" y="4003"/>
                    </a:cubicBezTo>
                    <a:cubicBezTo>
                      <a:pt x="20471" y="4003"/>
                      <a:pt x="20645" y="3878"/>
                      <a:pt x="20645" y="3686"/>
                    </a:cubicBezTo>
                    <a:cubicBezTo>
                      <a:pt x="20686" y="3737"/>
                      <a:pt x="20727" y="3757"/>
                      <a:pt x="20764" y="3757"/>
                    </a:cubicBezTo>
                    <a:cubicBezTo>
                      <a:pt x="20851" y="3757"/>
                      <a:pt x="20918" y="3645"/>
                      <a:pt x="20918" y="3549"/>
                    </a:cubicBezTo>
                    <a:cubicBezTo>
                      <a:pt x="21054" y="2833"/>
                      <a:pt x="20918" y="1434"/>
                      <a:pt x="20338" y="1127"/>
                    </a:cubicBezTo>
                    <a:cubicBezTo>
                      <a:pt x="20299" y="1088"/>
                      <a:pt x="20260" y="1071"/>
                      <a:pt x="20221" y="1071"/>
                    </a:cubicBezTo>
                    <a:cubicBezTo>
                      <a:pt x="20123" y="1071"/>
                      <a:pt x="20026" y="1175"/>
                      <a:pt x="19928" y="1297"/>
                    </a:cubicBezTo>
                    <a:lnTo>
                      <a:pt x="19928" y="1434"/>
                    </a:lnTo>
                    <a:cubicBezTo>
                      <a:pt x="19792" y="1127"/>
                      <a:pt x="19485" y="990"/>
                      <a:pt x="19348" y="990"/>
                    </a:cubicBezTo>
                    <a:cubicBezTo>
                      <a:pt x="19212" y="990"/>
                      <a:pt x="19075" y="1127"/>
                      <a:pt x="19075" y="1297"/>
                    </a:cubicBezTo>
                    <a:lnTo>
                      <a:pt x="19075" y="1434"/>
                    </a:lnTo>
                    <a:cubicBezTo>
                      <a:pt x="18939" y="1127"/>
                      <a:pt x="18768" y="854"/>
                      <a:pt x="18632" y="717"/>
                    </a:cubicBezTo>
                    <a:cubicBezTo>
                      <a:pt x="18495" y="717"/>
                      <a:pt x="18359" y="717"/>
                      <a:pt x="18359" y="854"/>
                    </a:cubicBezTo>
                    <a:cubicBezTo>
                      <a:pt x="18222" y="1434"/>
                      <a:pt x="18222" y="1980"/>
                      <a:pt x="18222" y="2423"/>
                    </a:cubicBezTo>
                    <a:lnTo>
                      <a:pt x="18222" y="3276"/>
                    </a:lnTo>
                    <a:cubicBezTo>
                      <a:pt x="18222" y="2833"/>
                      <a:pt x="18086" y="2423"/>
                      <a:pt x="17915" y="1980"/>
                    </a:cubicBezTo>
                    <a:cubicBezTo>
                      <a:pt x="17779" y="1434"/>
                      <a:pt x="17642" y="717"/>
                      <a:pt x="17233" y="274"/>
                    </a:cubicBezTo>
                    <a:cubicBezTo>
                      <a:pt x="17164" y="219"/>
                      <a:pt x="17102" y="186"/>
                      <a:pt x="17051" y="186"/>
                    </a:cubicBezTo>
                    <a:cubicBezTo>
                      <a:pt x="16975" y="186"/>
                      <a:pt x="16926" y="260"/>
                      <a:pt x="16926" y="444"/>
                    </a:cubicBezTo>
                    <a:cubicBezTo>
                      <a:pt x="16653" y="854"/>
                      <a:pt x="16789" y="1434"/>
                      <a:pt x="16789" y="1980"/>
                    </a:cubicBezTo>
                    <a:cubicBezTo>
                      <a:pt x="16653" y="1434"/>
                      <a:pt x="16516" y="717"/>
                      <a:pt x="15936" y="274"/>
                    </a:cubicBezTo>
                    <a:cubicBezTo>
                      <a:pt x="15799" y="274"/>
                      <a:pt x="15663" y="274"/>
                      <a:pt x="15663" y="444"/>
                    </a:cubicBezTo>
                    <a:cubicBezTo>
                      <a:pt x="15356" y="1127"/>
                      <a:pt x="15663" y="1980"/>
                      <a:pt x="15799" y="2696"/>
                    </a:cubicBezTo>
                    <a:lnTo>
                      <a:pt x="15799" y="3276"/>
                    </a:lnTo>
                    <a:cubicBezTo>
                      <a:pt x="15527" y="2423"/>
                      <a:pt x="15083" y="1570"/>
                      <a:pt x="14503" y="717"/>
                    </a:cubicBezTo>
                    <a:cubicBezTo>
                      <a:pt x="14463" y="677"/>
                      <a:pt x="14411" y="661"/>
                      <a:pt x="14358" y="661"/>
                    </a:cubicBezTo>
                    <a:cubicBezTo>
                      <a:pt x="14230" y="661"/>
                      <a:pt x="14093" y="757"/>
                      <a:pt x="14093" y="854"/>
                    </a:cubicBezTo>
                    <a:cubicBezTo>
                      <a:pt x="14093" y="1341"/>
                      <a:pt x="14093" y="1804"/>
                      <a:pt x="14174" y="2202"/>
                    </a:cubicBezTo>
                    <a:lnTo>
                      <a:pt x="14174" y="2202"/>
                    </a:lnTo>
                    <a:cubicBezTo>
                      <a:pt x="14122" y="2070"/>
                      <a:pt x="14039" y="1926"/>
                      <a:pt x="13957" y="1843"/>
                    </a:cubicBezTo>
                    <a:cubicBezTo>
                      <a:pt x="13820" y="1434"/>
                      <a:pt x="13377" y="137"/>
                      <a:pt x="12797" y="1"/>
                    </a:cubicBezTo>
                    <a:cubicBezTo>
                      <a:pt x="12660" y="1"/>
                      <a:pt x="12660" y="137"/>
                      <a:pt x="12524" y="274"/>
                    </a:cubicBezTo>
                    <a:cubicBezTo>
                      <a:pt x="12524" y="779"/>
                      <a:pt x="12524" y="1284"/>
                      <a:pt x="12614" y="1767"/>
                    </a:cubicBezTo>
                    <a:lnTo>
                      <a:pt x="12614" y="1767"/>
                    </a:lnTo>
                    <a:cubicBezTo>
                      <a:pt x="12355" y="1306"/>
                      <a:pt x="12074" y="258"/>
                      <a:pt x="11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4370977" y="449809"/>
                <a:ext cx="802908" cy="336986"/>
              </a:xfrm>
              <a:custGeom>
                <a:rect b="b" l="l" r="r" t="t"/>
                <a:pathLst>
                  <a:path extrusionOk="0" h="5120" w="12199">
                    <a:moveTo>
                      <a:pt x="4521" y="1"/>
                    </a:moveTo>
                    <a:cubicBezTo>
                      <a:pt x="4078" y="308"/>
                      <a:pt x="3941" y="854"/>
                      <a:pt x="3805" y="1434"/>
                    </a:cubicBezTo>
                    <a:cubicBezTo>
                      <a:pt x="3805" y="1161"/>
                      <a:pt x="3805" y="718"/>
                      <a:pt x="3668" y="308"/>
                    </a:cubicBezTo>
                    <a:cubicBezTo>
                      <a:pt x="3583" y="223"/>
                      <a:pt x="3506" y="180"/>
                      <a:pt x="3434" y="180"/>
                    </a:cubicBezTo>
                    <a:cubicBezTo>
                      <a:pt x="3361" y="180"/>
                      <a:pt x="3293" y="223"/>
                      <a:pt x="3225" y="308"/>
                    </a:cubicBezTo>
                    <a:cubicBezTo>
                      <a:pt x="2952" y="581"/>
                      <a:pt x="2815" y="991"/>
                      <a:pt x="2644" y="1434"/>
                    </a:cubicBezTo>
                    <a:cubicBezTo>
                      <a:pt x="2815" y="991"/>
                      <a:pt x="2644" y="581"/>
                      <a:pt x="2371" y="308"/>
                    </a:cubicBezTo>
                    <a:cubicBezTo>
                      <a:pt x="2371" y="223"/>
                      <a:pt x="2303" y="180"/>
                      <a:pt x="2235" y="180"/>
                    </a:cubicBezTo>
                    <a:cubicBezTo>
                      <a:pt x="2167" y="180"/>
                      <a:pt x="2098" y="223"/>
                      <a:pt x="2098" y="308"/>
                    </a:cubicBezTo>
                    <a:cubicBezTo>
                      <a:pt x="1791" y="854"/>
                      <a:pt x="1655" y="1571"/>
                      <a:pt x="1655" y="2287"/>
                    </a:cubicBezTo>
                    <a:cubicBezTo>
                      <a:pt x="1518" y="2867"/>
                      <a:pt x="1518" y="3993"/>
                      <a:pt x="1109" y="4573"/>
                    </a:cubicBezTo>
                    <a:cubicBezTo>
                      <a:pt x="802" y="4130"/>
                      <a:pt x="665" y="3004"/>
                      <a:pt x="529" y="2560"/>
                    </a:cubicBezTo>
                    <a:cubicBezTo>
                      <a:pt x="477" y="2456"/>
                      <a:pt x="380" y="2411"/>
                      <a:pt x="287" y="2411"/>
                    </a:cubicBezTo>
                    <a:cubicBezTo>
                      <a:pt x="138" y="2411"/>
                      <a:pt x="1" y="2528"/>
                      <a:pt x="85" y="2697"/>
                    </a:cubicBezTo>
                    <a:cubicBezTo>
                      <a:pt x="256" y="3413"/>
                      <a:pt x="529" y="4573"/>
                      <a:pt x="938" y="5119"/>
                    </a:cubicBezTo>
                    <a:lnTo>
                      <a:pt x="1382" y="5119"/>
                    </a:lnTo>
                    <a:cubicBezTo>
                      <a:pt x="1791" y="4710"/>
                      <a:pt x="1791" y="3857"/>
                      <a:pt x="1791" y="3277"/>
                    </a:cubicBezTo>
                    <a:cubicBezTo>
                      <a:pt x="1962" y="2560"/>
                      <a:pt x="2098" y="1707"/>
                      <a:pt x="2235" y="991"/>
                    </a:cubicBezTo>
                    <a:cubicBezTo>
                      <a:pt x="2371" y="1571"/>
                      <a:pt x="2235" y="2287"/>
                      <a:pt x="2235" y="2697"/>
                    </a:cubicBezTo>
                    <a:cubicBezTo>
                      <a:pt x="2235" y="3004"/>
                      <a:pt x="2235" y="3720"/>
                      <a:pt x="2508" y="3857"/>
                    </a:cubicBezTo>
                    <a:cubicBezTo>
                      <a:pt x="2548" y="3897"/>
                      <a:pt x="2591" y="3913"/>
                      <a:pt x="2632" y="3913"/>
                    </a:cubicBezTo>
                    <a:cubicBezTo>
                      <a:pt x="2730" y="3913"/>
                      <a:pt x="2815" y="3817"/>
                      <a:pt x="2815" y="3720"/>
                    </a:cubicBezTo>
                    <a:cubicBezTo>
                      <a:pt x="2952" y="3277"/>
                      <a:pt x="3088" y="2867"/>
                      <a:pt x="3088" y="2424"/>
                    </a:cubicBezTo>
                    <a:cubicBezTo>
                      <a:pt x="3088" y="2014"/>
                      <a:pt x="3225" y="1434"/>
                      <a:pt x="3361" y="991"/>
                    </a:cubicBezTo>
                    <a:lnTo>
                      <a:pt x="3361" y="991"/>
                    </a:lnTo>
                    <a:cubicBezTo>
                      <a:pt x="3361" y="1707"/>
                      <a:pt x="3225" y="2560"/>
                      <a:pt x="3668" y="3004"/>
                    </a:cubicBezTo>
                    <a:cubicBezTo>
                      <a:pt x="3805" y="3004"/>
                      <a:pt x="3941" y="3004"/>
                      <a:pt x="4078" y="2867"/>
                    </a:cubicBezTo>
                    <a:cubicBezTo>
                      <a:pt x="4214" y="2287"/>
                      <a:pt x="4214" y="1161"/>
                      <a:pt x="4521" y="581"/>
                    </a:cubicBezTo>
                    <a:cubicBezTo>
                      <a:pt x="4794" y="1298"/>
                      <a:pt x="4521" y="2151"/>
                      <a:pt x="4794" y="2697"/>
                    </a:cubicBezTo>
                    <a:cubicBezTo>
                      <a:pt x="4931" y="2867"/>
                      <a:pt x="5067" y="2867"/>
                      <a:pt x="5204" y="2867"/>
                    </a:cubicBezTo>
                    <a:cubicBezTo>
                      <a:pt x="5784" y="2287"/>
                      <a:pt x="5647" y="1434"/>
                      <a:pt x="5920" y="718"/>
                    </a:cubicBezTo>
                    <a:lnTo>
                      <a:pt x="5920" y="718"/>
                    </a:lnTo>
                    <a:cubicBezTo>
                      <a:pt x="6057" y="1434"/>
                      <a:pt x="5784" y="2151"/>
                      <a:pt x="6057" y="2697"/>
                    </a:cubicBezTo>
                    <a:cubicBezTo>
                      <a:pt x="6142" y="2782"/>
                      <a:pt x="6253" y="2825"/>
                      <a:pt x="6343" y="2825"/>
                    </a:cubicBezTo>
                    <a:cubicBezTo>
                      <a:pt x="6432" y="2825"/>
                      <a:pt x="6500" y="2782"/>
                      <a:pt x="6500" y="2697"/>
                    </a:cubicBezTo>
                    <a:cubicBezTo>
                      <a:pt x="6637" y="2424"/>
                      <a:pt x="6637" y="2151"/>
                      <a:pt x="6773" y="1844"/>
                    </a:cubicBezTo>
                    <a:cubicBezTo>
                      <a:pt x="6773" y="1844"/>
                      <a:pt x="6978" y="1183"/>
                      <a:pt x="7053" y="1183"/>
                    </a:cubicBezTo>
                    <a:cubicBezTo>
                      <a:pt x="7070" y="1183"/>
                      <a:pt x="7080" y="1216"/>
                      <a:pt x="7080" y="1298"/>
                    </a:cubicBezTo>
                    <a:cubicBezTo>
                      <a:pt x="7080" y="1844"/>
                      <a:pt x="6910" y="2424"/>
                      <a:pt x="7080" y="2867"/>
                    </a:cubicBezTo>
                    <a:cubicBezTo>
                      <a:pt x="7080" y="2964"/>
                      <a:pt x="7217" y="3060"/>
                      <a:pt x="7345" y="3060"/>
                    </a:cubicBezTo>
                    <a:cubicBezTo>
                      <a:pt x="7398" y="3060"/>
                      <a:pt x="7450" y="3044"/>
                      <a:pt x="7490" y="3004"/>
                    </a:cubicBezTo>
                    <a:cubicBezTo>
                      <a:pt x="7763" y="2560"/>
                      <a:pt x="7934" y="2151"/>
                      <a:pt x="8070" y="1707"/>
                    </a:cubicBezTo>
                    <a:cubicBezTo>
                      <a:pt x="8157" y="1392"/>
                      <a:pt x="8188" y="1278"/>
                      <a:pt x="8191" y="1278"/>
                    </a:cubicBezTo>
                    <a:lnTo>
                      <a:pt x="8191" y="1278"/>
                    </a:lnTo>
                    <a:cubicBezTo>
                      <a:pt x="8197" y="1278"/>
                      <a:pt x="8070" y="1805"/>
                      <a:pt x="8070" y="2014"/>
                    </a:cubicBezTo>
                    <a:cubicBezTo>
                      <a:pt x="8070" y="2287"/>
                      <a:pt x="8070" y="2560"/>
                      <a:pt x="8206" y="2867"/>
                    </a:cubicBezTo>
                    <a:cubicBezTo>
                      <a:pt x="8206" y="2964"/>
                      <a:pt x="8275" y="3060"/>
                      <a:pt x="8363" y="3060"/>
                    </a:cubicBezTo>
                    <a:cubicBezTo>
                      <a:pt x="8400" y="3060"/>
                      <a:pt x="8440" y="3044"/>
                      <a:pt x="8479" y="3004"/>
                    </a:cubicBezTo>
                    <a:cubicBezTo>
                      <a:pt x="9060" y="2867"/>
                      <a:pt x="9333" y="1707"/>
                      <a:pt x="9469" y="1298"/>
                    </a:cubicBezTo>
                    <a:cubicBezTo>
                      <a:pt x="9640" y="1161"/>
                      <a:pt x="9640" y="1161"/>
                      <a:pt x="9640" y="991"/>
                    </a:cubicBezTo>
                    <a:lnTo>
                      <a:pt x="9640" y="2014"/>
                    </a:lnTo>
                    <a:cubicBezTo>
                      <a:pt x="9640" y="2424"/>
                      <a:pt x="9469" y="2867"/>
                      <a:pt x="9776" y="3140"/>
                    </a:cubicBezTo>
                    <a:cubicBezTo>
                      <a:pt x="9776" y="3277"/>
                      <a:pt x="9913" y="3277"/>
                      <a:pt x="10049" y="3277"/>
                    </a:cubicBezTo>
                    <a:cubicBezTo>
                      <a:pt x="10186" y="3277"/>
                      <a:pt x="10322" y="3004"/>
                      <a:pt x="10493" y="2867"/>
                    </a:cubicBezTo>
                    <a:lnTo>
                      <a:pt x="10629" y="3004"/>
                    </a:lnTo>
                    <a:cubicBezTo>
                      <a:pt x="10697" y="3072"/>
                      <a:pt x="10766" y="3106"/>
                      <a:pt x="10834" y="3106"/>
                    </a:cubicBezTo>
                    <a:cubicBezTo>
                      <a:pt x="10902" y="3106"/>
                      <a:pt x="10970" y="3072"/>
                      <a:pt x="11039" y="3004"/>
                    </a:cubicBezTo>
                    <a:cubicBezTo>
                      <a:pt x="11175" y="2697"/>
                      <a:pt x="11346" y="2424"/>
                      <a:pt x="11482" y="2014"/>
                    </a:cubicBezTo>
                    <a:lnTo>
                      <a:pt x="11482" y="2014"/>
                    </a:lnTo>
                    <a:cubicBezTo>
                      <a:pt x="11482" y="2424"/>
                      <a:pt x="11346" y="2867"/>
                      <a:pt x="11346" y="3140"/>
                    </a:cubicBezTo>
                    <a:cubicBezTo>
                      <a:pt x="11246" y="3300"/>
                      <a:pt x="11357" y="3366"/>
                      <a:pt x="11466" y="3366"/>
                    </a:cubicBezTo>
                    <a:cubicBezTo>
                      <a:pt x="11543" y="3366"/>
                      <a:pt x="11619" y="3333"/>
                      <a:pt x="11619" y="3277"/>
                    </a:cubicBezTo>
                    <a:cubicBezTo>
                      <a:pt x="11892" y="2560"/>
                      <a:pt x="12199" y="1571"/>
                      <a:pt x="11892" y="854"/>
                    </a:cubicBezTo>
                    <a:cubicBezTo>
                      <a:pt x="11824" y="786"/>
                      <a:pt x="11721" y="752"/>
                      <a:pt x="11636" y="752"/>
                    </a:cubicBezTo>
                    <a:cubicBezTo>
                      <a:pt x="11551" y="752"/>
                      <a:pt x="11482" y="786"/>
                      <a:pt x="11482" y="854"/>
                    </a:cubicBezTo>
                    <a:cubicBezTo>
                      <a:pt x="11175" y="1298"/>
                      <a:pt x="11039" y="1707"/>
                      <a:pt x="10902" y="2151"/>
                    </a:cubicBezTo>
                    <a:cubicBezTo>
                      <a:pt x="11039" y="1707"/>
                      <a:pt x="11175" y="1298"/>
                      <a:pt x="11175" y="854"/>
                    </a:cubicBezTo>
                    <a:cubicBezTo>
                      <a:pt x="11175" y="775"/>
                      <a:pt x="11039" y="696"/>
                      <a:pt x="10923" y="696"/>
                    </a:cubicBezTo>
                    <a:cubicBezTo>
                      <a:pt x="10839" y="696"/>
                      <a:pt x="10766" y="739"/>
                      <a:pt x="10766" y="854"/>
                    </a:cubicBezTo>
                    <a:cubicBezTo>
                      <a:pt x="10493" y="1161"/>
                      <a:pt x="10322" y="1571"/>
                      <a:pt x="10186" y="2014"/>
                    </a:cubicBezTo>
                    <a:cubicBezTo>
                      <a:pt x="10186" y="2151"/>
                      <a:pt x="10186" y="2287"/>
                      <a:pt x="10049" y="2424"/>
                    </a:cubicBezTo>
                    <a:cubicBezTo>
                      <a:pt x="10049" y="2151"/>
                      <a:pt x="10049" y="1844"/>
                      <a:pt x="10186" y="1707"/>
                    </a:cubicBezTo>
                    <a:cubicBezTo>
                      <a:pt x="10186" y="1452"/>
                      <a:pt x="10186" y="568"/>
                      <a:pt x="9738" y="568"/>
                    </a:cubicBezTo>
                    <a:cubicBezTo>
                      <a:pt x="9707" y="568"/>
                      <a:pt x="9675" y="572"/>
                      <a:pt x="9640" y="581"/>
                    </a:cubicBezTo>
                    <a:cubicBezTo>
                      <a:pt x="9060" y="718"/>
                      <a:pt x="8787" y="1707"/>
                      <a:pt x="8616" y="2287"/>
                    </a:cubicBezTo>
                    <a:lnTo>
                      <a:pt x="8616" y="2014"/>
                    </a:lnTo>
                    <a:lnTo>
                      <a:pt x="8616" y="1298"/>
                    </a:lnTo>
                    <a:cubicBezTo>
                      <a:pt x="8616" y="991"/>
                      <a:pt x="8479" y="854"/>
                      <a:pt x="8343" y="718"/>
                    </a:cubicBezTo>
                    <a:lnTo>
                      <a:pt x="8070" y="718"/>
                    </a:lnTo>
                    <a:cubicBezTo>
                      <a:pt x="7763" y="991"/>
                      <a:pt x="7626" y="1298"/>
                      <a:pt x="7490" y="1707"/>
                    </a:cubicBezTo>
                    <a:cubicBezTo>
                      <a:pt x="7626" y="1161"/>
                      <a:pt x="7490" y="581"/>
                      <a:pt x="7217" y="445"/>
                    </a:cubicBezTo>
                    <a:lnTo>
                      <a:pt x="6910" y="445"/>
                    </a:lnTo>
                    <a:cubicBezTo>
                      <a:pt x="6637" y="581"/>
                      <a:pt x="6637" y="854"/>
                      <a:pt x="6500" y="991"/>
                    </a:cubicBezTo>
                    <a:cubicBezTo>
                      <a:pt x="6500" y="718"/>
                      <a:pt x="6500" y="445"/>
                      <a:pt x="6227" y="308"/>
                    </a:cubicBezTo>
                    <a:cubicBezTo>
                      <a:pt x="6227" y="186"/>
                      <a:pt x="6140" y="82"/>
                      <a:pt x="6041" y="82"/>
                    </a:cubicBezTo>
                    <a:cubicBezTo>
                      <a:pt x="6001" y="82"/>
                      <a:pt x="5959" y="98"/>
                      <a:pt x="5920" y="137"/>
                    </a:cubicBezTo>
                    <a:cubicBezTo>
                      <a:pt x="5647" y="445"/>
                      <a:pt x="5511" y="718"/>
                      <a:pt x="5374" y="991"/>
                    </a:cubicBezTo>
                    <a:cubicBezTo>
                      <a:pt x="5204" y="1298"/>
                      <a:pt x="5204" y="1707"/>
                      <a:pt x="5067" y="2014"/>
                    </a:cubicBezTo>
                    <a:cubicBezTo>
                      <a:pt x="5067" y="1434"/>
                      <a:pt x="5204" y="718"/>
                      <a:pt x="4931" y="137"/>
                    </a:cubicBezTo>
                    <a:cubicBezTo>
                      <a:pt x="4794" y="1"/>
                      <a:pt x="465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4275475" y="488049"/>
                <a:ext cx="718793" cy="368841"/>
              </a:xfrm>
              <a:custGeom>
                <a:rect b="b" l="l" r="r" t="t"/>
                <a:pathLst>
                  <a:path extrusionOk="0" h="5604" w="10921">
                    <a:moveTo>
                      <a:pt x="10647" y="0"/>
                    </a:moveTo>
                    <a:cubicBezTo>
                      <a:pt x="10238" y="0"/>
                      <a:pt x="9794" y="717"/>
                      <a:pt x="9657" y="1263"/>
                    </a:cubicBezTo>
                    <a:cubicBezTo>
                      <a:pt x="9077" y="1263"/>
                      <a:pt x="8668" y="1979"/>
                      <a:pt x="8224" y="2286"/>
                    </a:cubicBezTo>
                    <a:cubicBezTo>
                      <a:pt x="7951" y="2696"/>
                      <a:pt x="7508" y="3139"/>
                      <a:pt x="7235" y="3412"/>
                    </a:cubicBezTo>
                    <a:cubicBezTo>
                      <a:pt x="7098" y="3685"/>
                      <a:pt x="6825" y="3992"/>
                      <a:pt x="6655" y="4129"/>
                    </a:cubicBezTo>
                    <a:cubicBezTo>
                      <a:pt x="6825" y="3549"/>
                      <a:pt x="7098" y="3139"/>
                      <a:pt x="7235" y="2559"/>
                    </a:cubicBezTo>
                    <a:cubicBezTo>
                      <a:pt x="7235" y="2116"/>
                      <a:pt x="7371" y="1843"/>
                      <a:pt x="7235" y="1433"/>
                    </a:cubicBezTo>
                    <a:cubicBezTo>
                      <a:pt x="7235" y="1348"/>
                      <a:pt x="7167" y="1305"/>
                      <a:pt x="7081" y="1305"/>
                    </a:cubicBezTo>
                    <a:cubicBezTo>
                      <a:pt x="6996" y="1305"/>
                      <a:pt x="6894" y="1348"/>
                      <a:pt x="6825" y="1433"/>
                    </a:cubicBezTo>
                    <a:cubicBezTo>
                      <a:pt x="6382" y="1843"/>
                      <a:pt x="6109" y="2559"/>
                      <a:pt x="5972" y="3139"/>
                    </a:cubicBezTo>
                    <a:cubicBezTo>
                      <a:pt x="5665" y="3549"/>
                      <a:pt x="5529" y="4402"/>
                      <a:pt x="5119" y="4982"/>
                    </a:cubicBezTo>
                    <a:lnTo>
                      <a:pt x="5119" y="3992"/>
                    </a:lnTo>
                    <a:lnTo>
                      <a:pt x="5119" y="2423"/>
                    </a:lnTo>
                    <a:cubicBezTo>
                      <a:pt x="5119" y="1979"/>
                      <a:pt x="5119" y="1433"/>
                      <a:pt x="4676" y="1126"/>
                    </a:cubicBezTo>
                    <a:lnTo>
                      <a:pt x="4403" y="1126"/>
                    </a:lnTo>
                    <a:cubicBezTo>
                      <a:pt x="4095" y="1570"/>
                      <a:pt x="3959" y="2116"/>
                      <a:pt x="3822" y="2696"/>
                    </a:cubicBezTo>
                    <a:cubicBezTo>
                      <a:pt x="3686" y="2969"/>
                      <a:pt x="3549" y="3412"/>
                      <a:pt x="3413" y="3685"/>
                    </a:cubicBezTo>
                    <a:lnTo>
                      <a:pt x="3413" y="4129"/>
                    </a:lnTo>
                    <a:cubicBezTo>
                      <a:pt x="3106" y="3139"/>
                      <a:pt x="2969" y="1570"/>
                      <a:pt x="2116" y="1433"/>
                    </a:cubicBezTo>
                    <a:cubicBezTo>
                      <a:pt x="1536" y="1433"/>
                      <a:pt x="1263" y="2832"/>
                      <a:pt x="1127" y="3822"/>
                    </a:cubicBezTo>
                    <a:lnTo>
                      <a:pt x="1127" y="2969"/>
                    </a:lnTo>
                    <a:cubicBezTo>
                      <a:pt x="1127" y="2696"/>
                      <a:pt x="990" y="2423"/>
                      <a:pt x="990" y="2116"/>
                    </a:cubicBezTo>
                    <a:lnTo>
                      <a:pt x="990" y="1706"/>
                    </a:lnTo>
                    <a:cubicBezTo>
                      <a:pt x="990" y="1570"/>
                      <a:pt x="879" y="1501"/>
                      <a:pt x="768" y="1501"/>
                    </a:cubicBezTo>
                    <a:cubicBezTo>
                      <a:pt x="658" y="1501"/>
                      <a:pt x="547" y="1570"/>
                      <a:pt x="547" y="1706"/>
                    </a:cubicBezTo>
                    <a:lnTo>
                      <a:pt x="547" y="2286"/>
                    </a:lnTo>
                    <a:cubicBezTo>
                      <a:pt x="547" y="2116"/>
                      <a:pt x="410" y="2116"/>
                      <a:pt x="410" y="1979"/>
                    </a:cubicBezTo>
                    <a:cubicBezTo>
                      <a:pt x="274" y="1979"/>
                      <a:pt x="137" y="1979"/>
                      <a:pt x="137" y="2116"/>
                    </a:cubicBezTo>
                    <a:cubicBezTo>
                      <a:pt x="1" y="2423"/>
                      <a:pt x="1" y="2696"/>
                      <a:pt x="1" y="2969"/>
                    </a:cubicBezTo>
                    <a:cubicBezTo>
                      <a:pt x="1" y="3153"/>
                      <a:pt x="99" y="3227"/>
                      <a:pt x="178" y="3227"/>
                    </a:cubicBezTo>
                    <a:cubicBezTo>
                      <a:pt x="230" y="3227"/>
                      <a:pt x="274" y="3194"/>
                      <a:pt x="274" y="3139"/>
                    </a:cubicBezTo>
                    <a:cubicBezTo>
                      <a:pt x="410" y="3549"/>
                      <a:pt x="410" y="4129"/>
                      <a:pt x="547" y="4265"/>
                    </a:cubicBezTo>
                    <a:cubicBezTo>
                      <a:pt x="547" y="4402"/>
                      <a:pt x="683" y="4402"/>
                      <a:pt x="854" y="4402"/>
                    </a:cubicBezTo>
                    <a:cubicBezTo>
                      <a:pt x="854" y="4538"/>
                      <a:pt x="854" y="4675"/>
                      <a:pt x="990" y="4846"/>
                    </a:cubicBezTo>
                    <a:cubicBezTo>
                      <a:pt x="1048" y="4961"/>
                      <a:pt x="1130" y="5003"/>
                      <a:pt x="1206" y="5003"/>
                    </a:cubicBezTo>
                    <a:cubicBezTo>
                      <a:pt x="1309" y="5003"/>
                      <a:pt x="1400" y="4924"/>
                      <a:pt x="1400" y="4846"/>
                    </a:cubicBezTo>
                    <a:cubicBezTo>
                      <a:pt x="1536" y="4402"/>
                      <a:pt x="1536" y="3822"/>
                      <a:pt x="1707" y="3412"/>
                    </a:cubicBezTo>
                    <a:cubicBezTo>
                      <a:pt x="1707" y="3412"/>
                      <a:pt x="2080" y="2107"/>
                      <a:pt x="2233" y="2107"/>
                    </a:cubicBezTo>
                    <a:cubicBezTo>
                      <a:pt x="2240" y="2107"/>
                      <a:pt x="2247" y="2109"/>
                      <a:pt x="2253" y="2116"/>
                    </a:cubicBezTo>
                    <a:cubicBezTo>
                      <a:pt x="2833" y="2969"/>
                      <a:pt x="2696" y="4129"/>
                      <a:pt x="3106" y="5119"/>
                    </a:cubicBezTo>
                    <a:cubicBezTo>
                      <a:pt x="3174" y="5187"/>
                      <a:pt x="3251" y="5221"/>
                      <a:pt x="3328" y="5221"/>
                    </a:cubicBezTo>
                    <a:cubicBezTo>
                      <a:pt x="3404" y="5221"/>
                      <a:pt x="3481" y="5187"/>
                      <a:pt x="3549" y="5119"/>
                    </a:cubicBezTo>
                    <a:cubicBezTo>
                      <a:pt x="3822" y="4846"/>
                      <a:pt x="3822" y="4265"/>
                      <a:pt x="3959" y="3822"/>
                    </a:cubicBezTo>
                    <a:cubicBezTo>
                      <a:pt x="4095" y="3139"/>
                      <a:pt x="4266" y="2423"/>
                      <a:pt x="4539" y="1843"/>
                    </a:cubicBezTo>
                    <a:cubicBezTo>
                      <a:pt x="4539" y="1843"/>
                      <a:pt x="4676" y="2286"/>
                      <a:pt x="4676" y="2423"/>
                    </a:cubicBezTo>
                    <a:lnTo>
                      <a:pt x="4676" y="3685"/>
                    </a:lnTo>
                    <a:cubicBezTo>
                      <a:pt x="4676" y="4265"/>
                      <a:pt x="4539" y="4982"/>
                      <a:pt x="4812" y="5528"/>
                    </a:cubicBezTo>
                    <a:cubicBezTo>
                      <a:pt x="4812" y="5528"/>
                      <a:pt x="4873" y="5604"/>
                      <a:pt x="4964" y="5604"/>
                    </a:cubicBezTo>
                    <a:cubicBezTo>
                      <a:pt x="5009" y="5604"/>
                      <a:pt x="5062" y="5585"/>
                      <a:pt x="5119" y="5528"/>
                    </a:cubicBezTo>
                    <a:cubicBezTo>
                      <a:pt x="5529" y="5392"/>
                      <a:pt x="5665" y="4675"/>
                      <a:pt x="5972" y="4265"/>
                    </a:cubicBezTo>
                    <a:cubicBezTo>
                      <a:pt x="6245" y="3685"/>
                      <a:pt x="6382" y="2832"/>
                      <a:pt x="6825" y="2116"/>
                    </a:cubicBezTo>
                    <a:lnTo>
                      <a:pt x="6825" y="2116"/>
                    </a:lnTo>
                    <a:cubicBezTo>
                      <a:pt x="6825" y="2559"/>
                      <a:pt x="6655" y="2832"/>
                      <a:pt x="6518" y="3139"/>
                    </a:cubicBezTo>
                    <a:cubicBezTo>
                      <a:pt x="6382" y="3685"/>
                      <a:pt x="6109" y="4265"/>
                      <a:pt x="6109" y="4846"/>
                    </a:cubicBezTo>
                    <a:cubicBezTo>
                      <a:pt x="5972" y="4982"/>
                      <a:pt x="6245" y="5119"/>
                      <a:pt x="6382" y="5119"/>
                    </a:cubicBezTo>
                    <a:cubicBezTo>
                      <a:pt x="6825" y="4846"/>
                      <a:pt x="7235" y="4129"/>
                      <a:pt x="7508" y="3685"/>
                    </a:cubicBezTo>
                    <a:cubicBezTo>
                      <a:pt x="7815" y="3412"/>
                      <a:pt x="8088" y="3139"/>
                      <a:pt x="8361" y="2832"/>
                    </a:cubicBezTo>
                    <a:cubicBezTo>
                      <a:pt x="8531" y="2696"/>
                      <a:pt x="8668" y="2559"/>
                      <a:pt x="8804" y="2423"/>
                    </a:cubicBezTo>
                    <a:cubicBezTo>
                      <a:pt x="8941" y="2286"/>
                      <a:pt x="9521" y="1979"/>
                      <a:pt x="9521" y="1843"/>
                    </a:cubicBezTo>
                    <a:cubicBezTo>
                      <a:pt x="9521" y="1939"/>
                      <a:pt x="9657" y="2036"/>
                      <a:pt x="9786" y="2036"/>
                    </a:cubicBezTo>
                    <a:cubicBezTo>
                      <a:pt x="9839" y="2036"/>
                      <a:pt x="9891" y="2019"/>
                      <a:pt x="9930" y="1979"/>
                    </a:cubicBezTo>
                    <a:cubicBezTo>
                      <a:pt x="10067" y="1843"/>
                      <a:pt x="10067" y="1706"/>
                      <a:pt x="10067" y="1570"/>
                    </a:cubicBezTo>
                    <a:cubicBezTo>
                      <a:pt x="10067" y="1263"/>
                      <a:pt x="10238" y="990"/>
                      <a:pt x="10238" y="853"/>
                    </a:cubicBezTo>
                    <a:lnTo>
                      <a:pt x="10374" y="853"/>
                    </a:lnTo>
                    <a:cubicBezTo>
                      <a:pt x="10647" y="717"/>
                      <a:pt x="10920" y="580"/>
                      <a:pt x="10920" y="137"/>
                    </a:cubicBezTo>
                    <a:cubicBezTo>
                      <a:pt x="10920" y="0"/>
                      <a:pt x="10784" y="0"/>
                      <a:pt x="106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3758935" y="449809"/>
                <a:ext cx="926052" cy="497251"/>
              </a:xfrm>
              <a:custGeom>
                <a:rect b="b" l="l" r="r" t="t"/>
                <a:pathLst>
                  <a:path extrusionOk="0" h="7555" w="14070">
                    <a:moveTo>
                      <a:pt x="5856" y="911"/>
                    </a:moveTo>
                    <a:cubicBezTo>
                      <a:pt x="6095" y="911"/>
                      <a:pt x="6279" y="1012"/>
                      <a:pt x="6279" y="1298"/>
                    </a:cubicBezTo>
                    <a:cubicBezTo>
                      <a:pt x="5972" y="1434"/>
                      <a:pt x="5699" y="1571"/>
                      <a:pt x="5562" y="1707"/>
                    </a:cubicBezTo>
                    <a:cubicBezTo>
                      <a:pt x="5562" y="1434"/>
                      <a:pt x="5562" y="1298"/>
                      <a:pt x="5426" y="991"/>
                    </a:cubicBezTo>
                    <a:cubicBezTo>
                      <a:pt x="5572" y="942"/>
                      <a:pt x="5722" y="911"/>
                      <a:pt x="5856" y="911"/>
                    </a:cubicBezTo>
                    <a:close/>
                    <a:moveTo>
                      <a:pt x="3604" y="658"/>
                    </a:moveTo>
                    <a:lnTo>
                      <a:pt x="3604" y="658"/>
                    </a:lnTo>
                    <a:cubicBezTo>
                      <a:pt x="3487" y="854"/>
                      <a:pt x="3341" y="1035"/>
                      <a:pt x="3140" y="1161"/>
                    </a:cubicBezTo>
                    <a:cubicBezTo>
                      <a:pt x="3003" y="1434"/>
                      <a:pt x="2730" y="1707"/>
                      <a:pt x="2287" y="2014"/>
                    </a:cubicBezTo>
                    <a:lnTo>
                      <a:pt x="2287" y="1571"/>
                    </a:lnTo>
                    <a:lnTo>
                      <a:pt x="2287" y="1434"/>
                    </a:lnTo>
                    <a:cubicBezTo>
                      <a:pt x="2730" y="1298"/>
                      <a:pt x="3003" y="991"/>
                      <a:pt x="3276" y="854"/>
                    </a:cubicBezTo>
                    <a:cubicBezTo>
                      <a:pt x="3423" y="789"/>
                      <a:pt x="3531" y="723"/>
                      <a:pt x="3604" y="658"/>
                    </a:cubicBezTo>
                    <a:close/>
                    <a:moveTo>
                      <a:pt x="5119" y="1571"/>
                    </a:moveTo>
                    <a:lnTo>
                      <a:pt x="5119" y="2014"/>
                    </a:lnTo>
                    <a:lnTo>
                      <a:pt x="4982" y="2151"/>
                    </a:lnTo>
                    <a:cubicBezTo>
                      <a:pt x="4982" y="2014"/>
                      <a:pt x="5119" y="1707"/>
                      <a:pt x="5119" y="1571"/>
                    </a:cubicBezTo>
                    <a:close/>
                    <a:moveTo>
                      <a:pt x="4846" y="1298"/>
                    </a:moveTo>
                    <a:cubicBezTo>
                      <a:pt x="4709" y="1571"/>
                      <a:pt x="4573" y="2151"/>
                      <a:pt x="4436" y="2560"/>
                    </a:cubicBezTo>
                    <a:cubicBezTo>
                      <a:pt x="4129" y="2867"/>
                      <a:pt x="3856" y="3140"/>
                      <a:pt x="3856" y="3550"/>
                    </a:cubicBezTo>
                    <a:cubicBezTo>
                      <a:pt x="3856" y="3720"/>
                      <a:pt x="3993" y="3720"/>
                      <a:pt x="3993" y="3720"/>
                    </a:cubicBezTo>
                    <a:cubicBezTo>
                      <a:pt x="3720" y="4130"/>
                      <a:pt x="3276" y="4403"/>
                      <a:pt x="3003" y="4403"/>
                    </a:cubicBezTo>
                    <a:cubicBezTo>
                      <a:pt x="2423" y="4403"/>
                      <a:pt x="2287" y="3413"/>
                      <a:pt x="2287" y="2560"/>
                    </a:cubicBezTo>
                    <a:cubicBezTo>
                      <a:pt x="2867" y="2287"/>
                      <a:pt x="3276" y="2014"/>
                      <a:pt x="3720" y="1707"/>
                    </a:cubicBezTo>
                    <a:cubicBezTo>
                      <a:pt x="3993" y="1571"/>
                      <a:pt x="4436" y="1434"/>
                      <a:pt x="4709" y="1298"/>
                    </a:cubicBezTo>
                    <a:close/>
                    <a:moveTo>
                      <a:pt x="13240" y="4573"/>
                    </a:moveTo>
                    <a:cubicBezTo>
                      <a:pt x="13377" y="4846"/>
                      <a:pt x="13377" y="4983"/>
                      <a:pt x="13104" y="4983"/>
                    </a:cubicBezTo>
                    <a:cubicBezTo>
                      <a:pt x="13104" y="5119"/>
                      <a:pt x="12967" y="5119"/>
                      <a:pt x="12967" y="5119"/>
                    </a:cubicBezTo>
                    <a:lnTo>
                      <a:pt x="12967" y="4710"/>
                    </a:lnTo>
                    <a:cubicBezTo>
                      <a:pt x="13104" y="4573"/>
                      <a:pt x="13104" y="4573"/>
                      <a:pt x="13240" y="4573"/>
                    </a:cubicBezTo>
                    <a:close/>
                    <a:moveTo>
                      <a:pt x="12387" y="4846"/>
                    </a:moveTo>
                    <a:lnTo>
                      <a:pt x="12387" y="4983"/>
                    </a:lnTo>
                    <a:lnTo>
                      <a:pt x="12387" y="5256"/>
                    </a:lnTo>
                    <a:cubicBezTo>
                      <a:pt x="12251" y="5256"/>
                      <a:pt x="12114" y="5427"/>
                      <a:pt x="12114" y="5427"/>
                    </a:cubicBezTo>
                    <a:lnTo>
                      <a:pt x="11943" y="5427"/>
                    </a:lnTo>
                    <a:lnTo>
                      <a:pt x="11943" y="5119"/>
                    </a:lnTo>
                    <a:lnTo>
                      <a:pt x="12114" y="5119"/>
                    </a:lnTo>
                    <a:cubicBezTo>
                      <a:pt x="12251" y="5119"/>
                      <a:pt x="12387" y="4983"/>
                      <a:pt x="12387" y="4846"/>
                    </a:cubicBezTo>
                    <a:close/>
                    <a:moveTo>
                      <a:pt x="5546" y="3585"/>
                    </a:moveTo>
                    <a:cubicBezTo>
                      <a:pt x="5271" y="4154"/>
                      <a:pt x="4840" y="4721"/>
                      <a:pt x="4573" y="5256"/>
                    </a:cubicBezTo>
                    <a:cubicBezTo>
                      <a:pt x="4436" y="5427"/>
                      <a:pt x="4129" y="5563"/>
                      <a:pt x="3993" y="5700"/>
                    </a:cubicBezTo>
                    <a:lnTo>
                      <a:pt x="4266" y="4403"/>
                    </a:lnTo>
                    <a:cubicBezTo>
                      <a:pt x="4436" y="4266"/>
                      <a:pt x="4436" y="4130"/>
                      <a:pt x="4573" y="3993"/>
                    </a:cubicBezTo>
                    <a:cubicBezTo>
                      <a:pt x="4573" y="3857"/>
                      <a:pt x="4573" y="3857"/>
                      <a:pt x="4709" y="3857"/>
                    </a:cubicBezTo>
                    <a:lnTo>
                      <a:pt x="4846" y="3857"/>
                    </a:lnTo>
                    <a:cubicBezTo>
                      <a:pt x="4918" y="3893"/>
                      <a:pt x="4992" y="3910"/>
                      <a:pt x="5065" y="3910"/>
                    </a:cubicBezTo>
                    <a:cubicBezTo>
                      <a:pt x="5258" y="3910"/>
                      <a:pt x="5441" y="3790"/>
                      <a:pt x="5546" y="3585"/>
                    </a:cubicBezTo>
                    <a:close/>
                    <a:moveTo>
                      <a:pt x="11534" y="5563"/>
                    </a:moveTo>
                    <a:cubicBezTo>
                      <a:pt x="11534" y="5700"/>
                      <a:pt x="11670" y="5973"/>
                      <a:pt x="11670" y="5973"/>
                    </a:cubicBezTo>
                    <a:lnTo>
                      <a:pt x="11670" y="6109"/>
                    </a:lnTo>
                    <a:cubicBezTo>
                      <a:pt x="11670" y="6109"/>
                      <a:pt x="11670" y="5973"/>
                      <a:pt x="11534" y="5973"/>
                    </a:cubicBezTo>
                    <a:cubicBezTo>
                      <a:pt x="11534" y="5836"/>
                      <a:pt x="11397" y="5836"/>
                      <a:pt x="11397" y="5836"/>
                    </a:cubicBezTo>
                    <a:cubicBezTo>
                      <a:pt x="11397" y="5836"/>
                      <a:pt x="11397" y="5700"/>
                      <a:pt x="11534" y="5563"/>
                    </a:cubicBezTo>
                    <a:close/>
                    <a:moveTo>
                      <a:pt x="11534" y="4130"/>
                    </a:moveTo>
                    <a:lnTo>
                      <a:pt x="11534" y="4710"/>
                    </a:lnTo>
                    <a:lnTo>
                      <a:pt x="11397" y="4710"/>
                    </a:lnTo>
                    <a:cubicBezTo>
                      <a:pt x="10954" y="5119"/>
                      <a:pt x="10544" y="5700"/>
                      <a:pt x="10101" y="6109"/>
                    </a:cubicBezTo>
                    <a:cubicBezTo>
                      <a:pt x="10101" y="6280"/>
                      <a:pt x="9964" y="6280"/>
                      <a:pt x="9828" y="6416"/>
                    </a:cubicBezTo>
                    <a:cubicBezTo>
                      <a:pt x="10237" y="5700"/>
                      <a:pt x="10817" y="5119"/>
                      <a:pt x="11261" y="4573"/>
                    </a:cubicBezTo>
                    <a:cubicBezTo>
                      <a:pt x="11397" y="4403"/>
                      <a:pt x="11534" y="4266"/>
                      <a:pt x="11534" y="4130"/>
                    </a:cubicBezTo>
                    <a:close/>
                    <a:moveTo>
                      <a:pt x="3856" y="1"/>
                    </a:moveTo>
                    <a:cubicBezTo>
                      <a:pt x="3276" y="308"/>
                      <a:pt x="2730" y="581"/>
                      <a:pt x="2287" y="854"/>
                    </a:cubicBezTo>
                    <a:cubicBezTo>
                      <a:pt x="2287" y="718"/>
                      <a:pt x="2423" y="581"/>
                      <a:pt x="2423" y="445"/>
                    </a:cubicBezTo>
                    <a:cubicBezTo>
                      <a:pt x="2423" y="349"/>
                      <a:pt x="2356" y="237"/>
                      <a:pt x="2269" y="237"/>
                    </a:cubicBezTo>
                    <a:cubicBezTo>
                      <a:pt x="2232" y="237"/>
                      <a:pt x="2191" y="257"/>
                      <a:pt x="2150" y="308"/>
                    </a:cubicBezTo>
                    <a:cubicBezTo>
                      <a:pt x="1707" y="308"/>
                      <a:pt x="1434" y="581"/>
                      <a:pt x="1161" y="854"/>
                    </a:cubicBezTo>
                    <a:cubicBezTo>
                      <a:pt x="853" y="854"/>
                      <a:pt x="0" y="1298"/>
                      <a:pt x="0" y="1707"/>
                    </a:cubicBezTo>
                    <a:cubicBezTo>
                      <a:pt x="0" y="1844"/>
                      <a:pt x="171" y="2014"/>
                      <a:pt x="307" y="2014"/>
                    </a:cubicBezTo>
                    <a:cubicBezTo>
                      <a:pt x="580" y="1844"/>
                      <a:pt x="853" y="1571"/>
                      <a:pt x="1161" y="1298"/>
                    </a:cubicBezTo>
                    <a:lnTo>
                      <a:pt x="1297" y="1298"/>
                    </a:lnTo>
                    <a:cubicBezTo>
                      <a:pt x="1024" y="1571"/>
                      <a:pt x="580" y="1844"/>
                      <a:pt x="444" y="2151"/>
                    </a:cubicBezTo>
                    <a:cubicBezTo>
                      <a:pt x="327" y="2268"/>
                      <a:pt x="411" y="2588"/>
                      <a:pt x="611" y="2588"/>
                    </a:cubicBezTo>
                    <a:cubicBezTo>
                      <a:pt x="643" y="2588"/>
                      <a:pt x="679" y="2579"/>
                      <a:pt x="717" y="2560"/>
                    </a:cubicBezTo>
                    <a:cubicBezTo>
                      <a:pt x="1161" y="2287"/>
                      <a:pt x="1570" y="2014"/>
                      <a:pt x="1877" y="1707"/>
                    </a:cubicBezTo>
                    <a:cubicBezTo>
                      <a:pt x="1877" y="1844"/>
                      <a:pt x="2014" y="2151"/>
                      <a:pt x="2014" y="2287"/>
                    </a:cubicBezTo>
                    <a:lnTo>
                      <a:pt x="1877" y="2287"/>
                    </a:lnTo>
                    <a:cubicBezTo>
                      <a:pt x="1707" y="2424"/>
                      <a:pt x="1707" y="2697"/>
                      <a:pt x="1877" y="2697"/>
                    </a:cubicBezTo>
                    <a:lnTo>
                      <a:pt x="1877" y="3140"/>
                    </a:lnTo>
                    <a:cubicBezTo>
                      <a:pt x="2014" y="3857"/>
                      <a:pt x="1877" y="4403"/>
                      <a:pt x="2560" y="4846"/>
                    </a:cubicBezTo>
                    <a:cubicBezTo>
                      <a:pt x="2677" y="4951"/>
                      <a:pt x="2809" y="4995"/>
                      <a:pt x="2953" y="4995"/>
                    </a:cubicBezTo>
                    <a:cubicBezTo>
                      <a:pt x="3184" y="4995"/>
                      <a:pt x="3446" y="4879"/>
                      <a:pt x="3720" y="4710"/>
                    </a:cubicBezTo>
                    <a:lnTo>
                      <a:pt x="3720" y="4710"/>
                    </a:lnTo>
                    <a:cubicBezTo>
                      <a:pt x="3413" y="5256"/>
                      <a:pt x="3276" y="5836"/>
                      <a:pt x="3720" y="6280"/>
                    </a:cubicBezTo>
                    <a:lnTo>
                      <a:pt x="4129" y="6280"/>
                    </a:lnTo>
                    <a:cubicBezTo>
                      <a:pt x="4129" y="6416"/>
                      <a:pt x="4129" y="6553"/>
                      <a:pt x="4266" y="6553"/>
                    </a:cubicBezTo>
                    <a:cubicBezTo>
                      <a:pt x="4318" y="6563"/>
                      <a:pt x="4371" y="6567"/>
                      <a:pt x="4423" y="6567"/>
                    </a:cubicBezTo>
                    <a:cubicBezTo>
                      <a:pt x="5087" y="6567"/>
                      <a:pt x="5741" y="5816"/>
                      <a:pt x="6279" y="5563"/>
                    </a:cubicBezTo>
                    <a:cubicBezTo>
                      <a:pt x="7132" y="4710"/>
                      <a:pt x="7849" y="3857"/>
                      <a:pt x="8838" y="3004"/>
                    </a:cubicBezTo>
                    <a:lnTo>
                      <a:pt x="8838" y="3004"/>
                    </a:lnTo>
                    <a:cubicBezTo>
                      <a:pt x="8395" y="3857"/>
                      <a:pt x="7849" y="4573"/>
                      <a:pt x="7405" y="5256"/>
                    </a:cubicBezTo>
                    <a:cubicBezTo>
                      <a:pt x="7269" y="5700"/>
                      <a:pt x="6825" y="6416"/>
                      <a:pt x="7132" y="6689"/>
                    </a:cubicBezTo>
                    <a:cubicBezTo>
                      <a:pt x="7270" y="6801"/>
                      <a:pt x="7419" y="6848"/>
                      <a:pt x="7570" y="6848"/>
                    </a:cubicBezTo>
                    <a:cubicBezTo>
                      <a:pt x="8014" y="6848"/>
                      <a:pt x="8472" y="6440"/>
                      <a:pt x="8702" y="6109"/>
                    </a:cubicBezTo>
                    <a:cubicBezTo>
                      <a:pt x="9691" y="5427"/>
                      <a:pt x="10408" y="4573"/>
                      <a:pt x="11397" y="3857"/>
                    </a:cubicBezTo>
                    <a:lnTo>
                      <a:pt x="11397" y="3857"/>
                    </a:lnTo>
                    <a:cubicBezTo>
                      <a:pt x="10954" y="4266"/>
                      <a:pt x="10544" y="4710"/>
                      <a:pt x="10237" y="5119"/>
                    </a:cubicBezTo>
                    <a:cubicBezTo>
                      <a:pt x="9828" y="5700"/>
                      <a:pt x="9248" y="6280"/>
                      <a:pt x="8975" y="6962"/>
                    </a:cubicBezTo>
                    <a:cubicBezTo>
                      <a:pt x="8975" y="6962"/>
                      <a:pt x="8975" y="7133"/>
                      <a:pt x="9111" y="7133"/>
                    </a:cubicBezTo>
                    <a:cubicBezTo>
                      <a:pt x="9151" y="7212"/>
                      <a:pt x="9216" y="7245"/>
                      <a:pt x="9298" y="7245"/>
                    </a:cubicBezTo>
                    <a:cubicBezTo>
                      <a:pt x="9501" y="7245"/>
                      <a:pt x="9810" y="7044"/>
                      <a:pt x="10101" y="6826"/>
                    </a:cubicBezTo>
                    <a:lnTo>
                      <a:pt x="10101" y="6826"/>
                    </a:lnTo>
                    <a:cubicBezTo>
                      <a:pt x="10101" y="6962"/>
                      <a:pt x="10101" y="7133"/>
                      <a:pt x="9964" y="7269"/>
                    </a:cubicBezTo>
                    <a:cubicBezTo>
                      <a:pt x="9964" y="7438"/>
                      <a:pt x="10134" y="7554"/>
                      <a:pt x="10263" y="7554"/>
                    </a:cubicBezTo>
                    <a:cubicBezTo>
                      <a:pt x="10343" y="7554"/>
                      <a:pt x="10408" y="7510"/>
                      <a:pt x="10408" y="7406"/>
                    </a:cubicBezTo>
                    <a:cubicBezTo>
                      <a:pt x="10544" y="7406"/>
                      <a:pt x="10544" y="7269"/>
                      <a:pt x="10544" y="7269"/>
                    </a:cubicBezTo>
                    <a:cubicBezTo>
                      <a:pt x="10544" y="7133"/>
                      <a:pt x="10681" y="6962"/>
                      <a:pt x="10817" y="6826"/>
                    </a:cubicBezTo>
                    <a:lnTo>
                      <a:pt x="10817" y="7133"/>
                    </a:lnTo>
                    <a:cubicBezTo>
                      <a:pt x="10817" y="7229"/>
                      <a:pt x="10886" y="7326"/>
                      <a:pt x="10974" y="7326"/>
                    </a:cubicBezTo>
                    <a:cubicBezTo>
                      <a:pt x="11010" y="7326"/>
                      <a:pt x="11050" y="7309"/>
                      <a:pt x="11090" y="7269"/>
                    </a:cubicBezTo>
                    <a:cubicBezTo>
                      <a:pt x="11397" y="7133"/>
                      <a:pt x="11397" y="6962"/>
                      <a:pt x="11397" y="6689"/>
                    </a:cubicBezTo>
                    <a:lnTo>
                      <a:pt x="11534" y="6826"/>
                    </a:lnTo>
                    <a:cubicBezTo>
                      <a:pt x="11602" y="6894"/>
                      <a:pt x="11705" y="6928"/>
                      <a:pt x="11790" y="6928"/>
                    </a:cubicBezTo>
                    <a:cubicBezTo>
                      <a:pt x="11875" y="6928"/>
                      <a:pt x="11943" y="6894"/>
                      <a:pt x="11943" y="6826"/>
                    </a:cubicBezTo>
                    <a:cubicBezTo>
                      <a:pt x="11943" y="6689"/>
                      <a:pt x="11943" y="6553"/>
                      <a:pt x="12114" y="6416"/>
                    </a:cubicBezTo>
                    <a:cubicBezTo>
                      <a:pt x="12251" y="6416"/>
                      <a:pt x="12387" y="6280"/>
                      <a:pt x="12524" y="5973"/>
                    </a:cubicBezTo>
                    <a:cubicBezTo>
                      <a:pt x="12524" y="6012"/>
                      <a:pt x="12535" y="6029"/>
                      <a:pt x="12555" y="6029"/>
                    </a:cubicBezTo>
                    <a:cubicBezTo>
                      <a:pt x="12603" y="6029"/>
                      <a:pt x="12700" y="5933"/>
                      <a:pt x="12797" y="5836"/>
                    </a:cubicBezTo>
                    <a:lnTo>
                      <a:pt x="12797" y="5563"/>
                    </a:lnTo>
                    <a:lnTo>
                      <a:pt x="13104" y="5563"/>
                    </a:lnTo>
                    <a:cubicBezTo>
                      <a:pt x="13377" y="5563"/>
                      <a:pt x="13513" y="5427"/>
                      <a:pt x="13650" y="5427"/>
                    </a:cubicBezTo>
                    <a:cubicBezTo>
                      <a:pt x="13957" y="5256"/>
                      <a:pt x="13820" y="4846"/>
                      <a:pt x="13820" y="4573"/>
                    </a:cubicBezTo>
                    <a:cubicBezTo>
                      <a:pt x="13820" y="4403"/>
                      <a:pt x="13650" y="4266"/>
                      <a:pt x="13650" y="4130"/>
                    </a:cubicBezTo>
                    <a:cubicBezTo>
                      <a:pt x="13820" y="4130"/>
                      <a:pt x="13957" y="3993"/>
                      <a:pt x="13957" y="3857"/>
                    </a:cubicBezTo>
                    <a:cubicBezTo>
                      <a:pt x="14069" y="3744"/>
                      <a:pt x="13996" y="3516"/>
                      <a:pt x="13890" y="3516"/>
                    </a:cubicBezTo>
                    <a:cubicBezTo>
                      <a:pt x="13868" y="3516"/>
                      <a:pt x="13844" y="3526"/>
                      <a:pt x="13820" y="3550"/>
                    </a:cubicBezTo>
                    <a:cubicBezTo>
                      <a:pt x="13650" y="3720"/>
                      <a:pt x="13513" y="3857"/>
                      <a:pt x="13377" y="3857"/>
                    </a:cubicBezTo>
                    <a:cubicBezTo>
                      <a:pt x="13240" y="3720"/>
                      <a:pt x="13104" y="3550"/>
                      <a:pt x="12797" y="3413"/>
                    </a:cubicBezTo>
                    <a:lnTo>
                      <a:pt x="12797" y="3277"/>
                    </a:lnTo>
                    <a:cubicBezTo>
                      <a:pt x="12797" y="3140"/>
                      <a:pt x="12660" y="3140"/>
                      <a:pt x="12524" y="3140"/>
                    </a:cubicBezTo>
                    <a:cubicBezTo>
                      <a:pt x="12524" y="3277"/>
                      <a:pt x="12387" y="3277"/>
                      <a:pt x="12387" y="3277"/>
                    </a:cubicBezTo>
                    <a:cubicBezTo>
                      <a:pt x="12251" y="3277"/>
                      <a:pt x="12114" y="3413"/>
                      <a:pt x="11943" y="3550"/>
                    </a:cubicBezTo>
                    <a:cubicBezTo>
                      <a:pt x="11943" y="3413"/>
                      <a:pt x="12114" y="3277"/>
                      <a:pt x="12114" y="3140"/>
                    </a:cubicBezTo>
                    <a:cubicBezTo>
                      <a:pt x="12114" y="3044"/>
                      <a:pt x="11960" y="2947"/>
                      <a:pt x="11822" y="2947"/>
                    </a:cubicBezTo>
                    <a:cubicBezTo>
                      <a:pt x="11765" y="2947"/>
                      <a:pt x="11710" y="2964"/>
                      <a:pt x="11670" y="3004"/>
                    </a:cubicBezTo>
                    <a:cubicBezTo>
                      <a:pt x="10237" y="3720"/>
                      <a:pt x="9248" y="5119"/>
                      <a:pt x="7985" y="6109"/>
                    </a:cubicBezTo>
                    <a:cubicBezTo>
                      <a:pt x="7815" y="6225"/>
                      <a:pt x="7707" y="6273"/>
                      <a:pt x="7645" y="6273"/>
                    </a:cubicBezTo>
                    <a:cubicBezTo>
                      <a:pt x="7395" y="6273"/>
                      <a:pt x="7876" y="5502"/>
                      <a:pt x="7985" y="5256"/>
                    </a:cubicBezTo>
                    <a:cubicBezTo>
                      <a:pt x="8258" y="4983"/>
                      <a:pt x="8395" y="4573"/>
                      <a:pt x="8702" y="4130"/>
                    </a:cubicBezTo>
                    <a:cubicBezTo>
                      <a:pt x="8975" y="3550"/>
                      <a:pt x="9384" y="3004"/>
                      <a:pt x="9691" y="2424"/>
                    </a:cubicBezTo>
                    <a:cubicBezTo>
                      <a:pt x="9691" y="2224"/>
                      <a:pt x="9527" y="2097"/>
                      <a:pt x="9385" y="2097"/>
                    </a:cubicBezTo>
                    <a:cubicBezTo>
                      <a:pt x="9333" y="2097"/>
                      <a:pt x="9284" y="2114"/>
                      <a:pt x="9248" y="2151"/>
                    </a:cubicBezTo>
                    <a:cubicBezTo>
                      <a:pt x="7849" y="3004"/>
                      <a:pt x="6825" y="4266"/>
                      <a:pt x="5562" y="5427"/>
                    </a:cubicBezTo>
                    <a:cubicBezTo>
                      <a:pt x="5426" y="5563"/>
                      <a:pt x="4709" y="5836"/>
                      <a:pt x="4709" y="6109"/>
                    </a:cubicBezTo>
                    <a:cubicBezTo>
                      <a:pt x="4709" y="5973"/>
                      <a:pt x="4709" y="5836"/>
                      <a:pt x="4846" y="5700"/>
                    </a:cubicBezTo>
                    <a:cubicBezTo>
                      <a:pt x="5699" y="4710"/>
                      <a:pt x="6825" y="3004"/>
                      <a:pt x="6996" y="2560"/>
                    </a:cubicBezTo>
                    <a:cubicBezTo>
                      <a:pt x="7096" y="2360"/>
                      <a:pt x="6958" y="2234"/>
                      <a:pt x="6770" y="2234"/>
                    </a:cubicBezTo>
                    <a:cubicBezTo>
                      <a:pt x="6701" y="2234"/>
                      <a:pt x="6625" y="2251"/>
                      <a:pt x="6552" y="2287"/>
                    </a:cubicBezTo>
                    <a:cubicBezTo>
                      <a:pt x="6552" y="2424"/>
                      <a:pt x="6416" y="2560"/>
                      <a:pt x="6143" y="2867"/>
                    </a:cubicBezTo>
                    <a:cubicBezTo>
                      <a:pt x="6552" y="2287"/>
                      <a:pt x="6688" y="1707"/>
                      <a:pt x="6688" y="1434"/>
                    </a:cubicBezTo>
                    <a:lnTo>
                      <a:pt x="6688" y="1298"/>
                    </a:lnTo>
                    <a:cubicBezTo>
                      <a:pt x="6688" y="1161"/>
                      <a:pt x="6688" y="854"/>
                      <a:pt x="6552" y="718"/>
                    </a:cubicBezTo>
                    <a:cubicBezTo>
                      <a:pt x="6450" y="451"/>
                      <a:pt x="6226" y="345"/>
                      <a:pt x="5927" y="345"/>
                    </a:cubicBezTo>
                    <a:cubicBezTo>
                      <a:pt x="5421" y="345"/>
                      <a:pt x="4700" y="648"/>
                      <a:pt x="3993" y="991"/>
                    </a:cubicBezTo>
                    <a:cubicBezTo>
                      <a:pt x="4266" y="718"/>
                      <a:pt x="4266" y="445"/>
                      <a:pt x="4129" y="137"/>
                    </a:cubicBezTo>
                    <a:cubicBezTo>
                      <a:pt x="4129" y="1"/>
                      <a:pt x="3993" y="1"/>
                      <a:pt x="38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4565206" y="659571"/>
                <a:ext cx="664823" cy="290387"/>
              </a:xfrm>
              <a:custGeom>
                <a:rect b="b" l="l" r="r" t="t"/>
                <a:pathLst>
                  <a:path extrusionOk="0" h="4412" w="10101">
                    <a:moveTo>
                      <a:pt x="547" y="3366"/>
                    </a:moveTo>
                    <a:cubicBezTo>
                      <a:pt x="547" y="3366"/>
                      <a:pt x="717" y="3639"/>
                      <a:pt x="854" y="3639"/>
                    </a:cubicBezTo>
                    <a:cubicBezTo>
                      <a:pt x="854" y="3775"/>
                      <a:pt x="717" y="3946"/>
                      <a:pt x="547" y="3946"/>
                    </a:cubicBezTo>
                    <a:lnTo>
                      <a:pt x="547" y="3366"/>
                    </a:lnTo>
                    <a:close/>
                    <a:moveTo>
                      <a:pt x="1986" y="0"/>
                    </a:moveTo>
                    <a:cubicBezTo>
                      <a:pt x="1913" y="0"/>
                      <a:pt x="1843" y="33"/>
                      <a:pt x="1843" y="90"/>
                    </a:cubicBezTo>
                    <a:cubicBezTo>
                      <a:pt x="1707" y="533"/>
                      <a:pt x="1570" y="943"/>
                      <a:pt x="1400" y="1523"/>
                    </a:cubicBezTo>
                    <a:lnTo>
                      <a:pt x="1400" y="1659"/>
                    </a:lnTo>
                    <a:cubicBezTo>
                      <a:pt x="1400" y="1932"/>
                      <a:pt x="1263" y="2240"/>
                      <a:pt x="1263" y="2513"/>
                    </a:cubicBezTo>
                    <a:cubicBezTo>
                      <a:pt x="1263" y="2649"/>
                      <a:pt x="1127" y="2649"/>
                      <a:pt x="1127" y="2649"/>
                    </a:cubicBezTo>
                    <a:lnTo>
                      <a:pt x="1127" y="3229"/>
                    </a:lnTo>
                    <a:cubicBezTo>
                      <a:pt x="990" y="3229"/>
                      <a:pt x="990" y="3093"/>
                      <a:pt x="990" y="3093"/>
                    </a:cubicBezTo>
                    <a:cubicBezTo>
                      <a:pt x="854" y="2922"/>
                      <a:pt x="717" y="2786"/>
                      <a:pt x="547" y="2786"/>
                    </a:cubicBezTo>
                    <a:cubicBezTo>
                      <a:pt x="501" y="2740"/>
                      <a:pt x="471" y="2725"/>
                      <a:pt x="445" y="2725"/>
                    </a:cubicBezTo>
                    <a:cubicBezTo>
                      <a:pt x="395" y="2725"/>
                      <a:pt x="365" y="2786"/>
                      <a:pt x="274" y="2786"/>
                    </a:cubicBezTo>
                    <a:cubicBezTo>
                      <a:pt x="137" y="3093"/>
                      <a:pt x="137" y="3366"/>
                      <a:pt x="137" y="3639"/>
                    </a:cubicBezTo>
                    <a:cubicBezTo>
                      <a:pt x="1" y="3639"/>
                      <a:pt x="1" y="3775"/>
                      <a:pt x="1" y="3946"/>
                    </a:cubicBezTo>
                    <a:cubicBezTo>
                      <a:pt x="137" y="4082"/>
                      <a:pt x="137" y="4082"/>
                      <a:pt x="274" y="4219"/>
                    </a:cubicBezTo>
                    <a:cubicBezTo>
                      <a:pt x="370" y="4315"/>
                      <a:pt x="467" y="4412"/>
                      <a:pt x="672" y="4412"/>
                    </a:cubicBezTo>
                    <a:cubicBezTo>
                      <a:pt x="757" y="4412"/>
                      <a:pt x="860" y="4395"/>
                      <a:pt x="990" y="4355"/>
                    </a:cubicBezTo>
                    <a:cubicBezTo>
                      <a:pt x="1263" y="4355"/>
                      <a:pt x="1263" y="4082"/>
                      <a:pt x="1400" y="3775"/>
                    </a:cubicBezTo>
                    <a:cubicBezTo>
                      <a:pt x="1400" y="3775"/>
                      <a:pt x="1570" y="3775"/>
                      <a:pt x="1570" y="3639"/>
                    </a:cubicBezTo>
                    <a:lnTo>
                      <a:pt x="1570" y="3775"/>
                    </a:lnTo>
                    <a:cubicBezTo>
                      <a:pt x="1707" y="3946"/>
                      <a:pt x="1707" y="3946"/>
                      <a:pt x="1843" y="3946"/>
                    </a:cubicBezTo>
                    <a:cubicBezTo>
                      <a:pt x="2253" y="3775"/>
                      <a:pt x="2253" y="3366"/>
                      <a:pt x="2116" y="2922"/>
                    </a:cubicBezTo>
                    <a:lnTo>
                      <a:pt x="2116" y="2922"/>
                    </a:lnTo>
                    <a:cubicBezTo>
                      <a:pt x="2253" y="3093"/>
                      <a:pt x="2423" y="3366"/>
                      <a:pt x="2423" y="3502"/>
                    </a:cubicBezTo>
                    <a:cubicBezTo>
                      <a:pt x="2560" y="3775"/>
                      <a:pt x="2560" y="3775"/>
                      <a:pt x="2833" y="3946"/>
                    </a:cubicBezTo>
                    <a:cubicBezTo>
                      <a:pt x="2833" y="3991"/>
                      <a:pt x="2848" y="4006"/>
                      <a:pt x="2868" y="4006"/>
                    </a:cubicBezTo>
                    <a:cubicBezTo>
                      <a:pt x="2909" y="4006"/>
                      <a:pt x="2969" y="3946"/>
                      <a:pt x="2969" y="3946"/>
                    </a:cubicBezTo>
                    <a:cubicBezTo>
                      <a:pt x="3276" y="3775"/>
                      <a:pt x="3276" y="3639"/>
                      <a:pt x="3276" y="3502"/>
                    </a:cubicBezTo>
                    <a:cubicBezTo>
                      <a:pt x="3413" y="3639"/>
                      <a:pt x="3549" y="3639"/>
                      <a:pt x="3549" y="3775"/>
                    </a:cubicBezTo>
                    <a:cubicBezTo>
                      <a:pt x="3686" y="3775"/>
                      <a:pt x="3822" y="3775"/>
                      <a:pt x="3959" y="3639"/>
                    </a:cubicBezTo>
                    <a:cubicBezTo>
                      <a:pt x="4129" y="3366"/>
                      <a:pt x="4129" y="3093"/>
                      <a:pt x="4129" y="2786"/>
                    </a:cubicBezTo>
                    <a:cubicBezTo>
                      <a:pt x="4266" y="3093"/>
                      <a:pt x="4402" y="3366"/>
                      <a:pt x="4539" y="3639"/>
                    </a:cubicBezTo>
                    <a:lnTo>
                      <a:pt x="4812" y="3639"/>
                    </a:lnTo>
                    <a:cubicBezTo>
                      <a:pt x="5255" y="3639"/>
                      <a:pt x="5255" y="3229"/>
                      <a:pt x="5255" y="2786"/>
                    </a:cubicBezTo>
                    <a:cubicBezTo>
                      <a:pt x="5367" y="3147"/>
                      <a:pt x="5568" y="3575"/>
                      <a:pt x="5805" y="3575"/>
                    </a:cubicBezTo>
                    <a:cubicBezTo>
                      <a:pt x="5859" y="3575"/>
                      <a:pt x="5915" y="3553"/>
                      <a:pt x="5972" y="3502"/>
                    </a:cubicBezTo>
                    <a:cubicBezTo>
                      <a:pt x="6245" y="3366"/>
                      <a:pt x="6382" y="3093"/>
                      <a:pt x="6382" y="2786"/>
                    </a:cubicBezTo>
                    <a:cubicBezTo>
                      <a:pt x="6518" y="3093"/>
                      <a:pt x="6518" y="3366"/>
                      <a:pt x="6825" y="3502"/>
                    </a:cubicBezTo>
                    <a:cubicBezTo>
                      <a:pt x="6825" y="3639"/>
                      <a:pt x="6962" y="3639"/>
                      <a:pt x="6962" y="3639"/>
                    </a:cubicBezTo>
                    <a:cubicBezTo>
                      <a:pt x="7235" y="3502"/>
                      <a:pt x="7371" y="3366"/>
                      <a:pt x="7371" y="3229"/>
                    </a:cubicBezTo>
                    <a:cubicBezTo>
                      <a:pt x="7542" y="3366"/>
                      <a:pt x="7542" y="3502"/>
                      <a:pt x="7678" y="3639"/>
                    </a:cubicBezTo>
                    <a:cubicBezTo>
                      <a:pt x="7815" y="3639"/>
                      <a:pt x="7951" y="3639"/>
                      <a:pt x="8088" y="3502"/>
                    </a:cubicBezTo>
                    <a:cubicBezTo>
                      <a:pt x="8224" y="3366"/>
                      <a:pt x="8224" y="3229"/>
                      <a:pt x="8224" y="2922"/>
                    </a:cubicBezTo>
                    <a:cubicBezTo>
                      <a:pt x="8395" y="3229"/>
                      <a:pt x="8395" y="3502"/>
                      <a:pt x="8531" y="3775"/>
                    </a:cubicBezTo>
                    <a:lnTo>
                      <a:pt x="8941" y="3775"/>
                    </a:lnTo>
                    <a:cubicBezTo>
                      <a:pt x="9248" y="3502"/>
                      <a:pt x="9077" y="3093"/>
                      <a:pt x="9077" y="2786"/>
                    </a:cubicBezTo>
                    <a:lnTo>
                      <a:pt x="9077" y="2786"/>
                    </a:lnTo>
                    <a:cubicBezTo>
                      <a:pt x="9248" y="2922"/>
                      <a:pt x="9248" y="2922"/>
                      <a:pt x="9248" y="3093"/>
                    </a:cubicBezTo>
                    <a:cubicBezTo>
                      <a:pt x="9248" y="3161"/>
                      <a:pt x="9316" y="3195"/>
                      <a:pt x="9401" y="3195"/>
                    </a:cubicBezTo>
                    <a:cubicBezTo>
                      <a:pt x="9487" y="3195"/>
                      <a:pt x="9589" y="3161"/>
                      <a:pt x="9657" y="3093"/>
                    </a:cubicBezTo>
                    <a:cubicBezTo>
                      <a:pt x="9794" y="3093"/>
                      <a:pt x="9794" y="3093"/>
                      <a:pt x="9930" y="2922"/>
                    </a:cubicBezTo>
                    <a:cubicBezTo>
                      <a:pt x="10101" y="2786"/>
                      <a:pt x="10101" y="2069"/>
                      <a:pt x="9657" y="2069"/>
                    </a:cubicBezTo>
                    <a:cubicBezTo>
                      <a:pt x="9612" y="2023"/>
                      <a:pt x="9582" y="2008"/>
                      <a:pt x="9556" y="2008"/>
                    </a:cubicBezTo>
                    <a:cubicBezTo>
                      <a:pt x="9506" y="2008"/>
                      <a:pt x="9475" y="2069"/>
                      <a:pt x="9384" y="2069"/>
                    </a:cubicBezTo>
                    <a:lnTo>
                      <a:pt x="9384" y="1932"/>
                    </a:lnTo>
                    <a:lnTo>
                      <a:pt x="8941" y="1932"/>
                    </a:lnTo>
                    <a:cubicBezTo>
                      <a:pt x="8668" y="2240"/>
                      <a:pt x="8804" y="2649"/>
                      <a:pt x="8668" y="3093"/>
                    </a:cubicBezTo>
                    <a:cubicBezTo>
                      <a:pt x="8668" y="2649"/>
                      <a:pt x="8531" y="2240"/>
                      <a:pt x="8395" y="2069"/>
                    </a:cubicBezTo>
                    <a:cubicBezTo>
                      <a:pt x="8310" y="2001"/>
                      <a:pt x="8199" y="1967"/>
                      <a:pt x="8109" y="1967"/>
                    </a:cubicBezTo>
                    <a:cubicBezTo>
                      <a:pt x="8019" y="1967"/>
                      <a:pt x="7951" y="2001"/>
                      <a:pt x="7951" y="2069"/>
                    </a:cubicBezTo>
                    <a:cubicBezTo>
                      <a:pt x="7815" y="2376"/>
                      <a:pt x="7815" y="2513"/>
                      <a:pt x="7815" y="2786"/>
                    </a:cubicBezTo>
                    <a:cubicBezTo>
                      <a:pt x="7678" y="2649"/>
                      <a:pt x="7678" y="2376"/>
                      <a:pt x="7678" y="2240"/>
                    </a:cubicBezTo>
                    <a:cubicBezTo>
                      <a:pt x="7610" y="2154"/>
                      <a:pt x="7499" y="2112"/>
                      <a:pt x="7388" y="2112"/>
                    </a:cubicBezTo>
                    <a:cubicBezTo>
                      <a:pt x="7277" y="2112"/>
                      <a:pt x="7166" y="2154"/>
                      <a:pt x="7098" y="2240"/>
                    </a:cubicBezTo>
                    <a:cubicBezTo>
                      <a:pt x="7098" y="2376"/>
                      <a:pt x="6962" y="2786"/>
                      <a:pt x="6962" y="2922"/>
                    </a:cubicBezTo>
                    <a:cubicBezTo>
                      <a:pt x="6689" y="2649"/>
                      <a:pt x="6689" y="2069"/>
                      <a:pt x="6518" y="1796"/>
                    </a:cubicBezTo>
                    <a:cubicBezTo>
                      <a:pt x="6460" y="1681"/>
                      <a:pt x="6378" y="1638"/>
                      <a:pt x="6303" y="1638"/>
                    </a:cubicBezTo>
                    <a:cubicBezTo>
                      <a:pt x="6200" y="1638"/>
                      <a:pt x="6109" y="1717"/>
                      <a:pt x="6109" y="1796"/>
                    </a:cubicBezTo>
                    <a:cubicBezTo>
                      <a:pt x="5972" y="2069"/>
                      <a:pt x="5972" y="2513"/>
                      <a:pt x="5836" y="2786"/>
                    </a:cubicBezTo>
                    <a:lnTo>
                      <a:pt x="5836" y="2922"/>
                    </a:lnTo>
                    <a:cubicBezTo>
                      <a:pt x="5836" y="2786"/>
                      <a:pt x="5665" y="2649"/>
                      <a:pt x="5665" y="2649"/>
                    </a:cubicBezTo>
                    <a:cubicBezTo>
                      <a:pt x="5528" y="2376"/>
                      <a:pt x="5528" y="2069"/>
                      <a:pt x="5255" y="1796"/>
                    </a:cubicBezTo>
                    <a:cubicBezTo>
                      <a:pt x="5187" y="1728"/>
                      <a:pt x="5119" y="1694"/>
                      <a:pt x="5046" y="1694"/>
                    </a:cubicBezTo>
                    <a:cubicBezTo>
                      <a:pt x="4974" y="1694"/>
                      <a:pt x="4897" y="1728"/>
                      <a:pt x="4812" y="1796"/>
                    </a:cubicBezTo>
                    <a:cubicBezTo>
                      <a:pt x="4675" y="1932"/>
                      <a:pt x="4675" y="2376"/>
                      <a:pt x="4675" y="2786"/>
                    </a:cubicBezTo>
                    <a:cubicBezTo>
                      <a:pt x="4675" y="2649"/>
                      <a:pt x="4539" y="2513"/>
                      <a:pt x="4539" y="2513"/>
                    </a:cubicBezTo>
                    <a:cubicBezTo>
                      <a:pt x="4402" y="2240"/>
                      <a:pt x="4266" y="1796"/>
                      <a:pt x="4129" y="1659"/>
                    </a:cubicBezTo>
                    <a:cubicBezTo>
                      <a:pt x="4057" y="1544"/>
                      <a:pt x="3967" y="1502"/>
                      <a:pt x="3887" y="1502"/>
                    </a:cubicBezTo>
                    <a:cubicBezTo>
                      <a:pt x="3777" y="1502"/>
                      <a:pt x="3686" y="1581"/>
                      <a:pt x="3686" y="1659"/>
                    </a:cubicBezTo>
                    <a:cubicBezTo>
                      <a:pt x="3549" y="2069"/>
                      <a:pt x="3686" y="2649"/>
                      <a:pt x="3686" y="3093"/>
                    </a:cubicBezTo>
                    <a:cubicBezTo>
                      <a:pt x="3413" y="2786"/>
                      <a:pt x="3413" y="2376"/>
                      <a:pt x="3276" y="2069"/>
                    </a:cubicBezTo>
                    <a:cubicBezTo>
                      <a:pt x="3208" y="2014"/>
                      <a:pt x="3102" y="1982"/>
                      <a:pt x="3007" y="1982"/>
                    </a:cubicBezTo>
                    <a:cubicBezTo>
                      <a:pt x="2866" y="1982"/>
                      <a:pt x="2751" y="2055"/>
                      <a:pt x="2833" y="2240"/>
                    </a:cubicBezTo>
                    <a:cubicBezTo>
                      <a:pt x="2833" y="2513"/>
                      <a:pt x="2696" y="3093"/>
                      <a:pt x="2969" y="3366"/>
                    </a:cubicBezTo>
                    <a:cubicBezTo>
                      <a:pt x="2696" y="3093"/>
                      <a:pt x="2696" y="2786"/>
                      <a:pt x="2560" y="2513"/>
                    </a:cubicBezTo>
                    <a:cubicBezTo>
                      <a:pt x="2446" y="2286"/>
                      <a:pt x="2309" y="2035"/>
                      <a:pt x="2032" y="2035"/>
                    </a:cubicBezTo>
                    <a:cubicBezTo>
                      <a:pt x="1975" y="2035"/>
                      <a:pt x="1913" y="2046"/>
                      <a:pt x="1843" y="2069"/>
                    </a:cubicBezTo>
                    <a:lnTo>
                      <a:pt x="1707" y="2240"/>
                    </a:lnTo>
                    <a:cubicBezTo>
                      <a:pt x="1843" y="1932"/>
                      <a:pt x="1843" y="1659"/>
                      <a:pt x="1843" y="1386"/>
                    </a:cubicBezTo>
                    <a:cubicBezTo>
                      <a:pt x="1980" y="943"/>
                      <a:pt x="2116" y="670"/>
                      <a:pt x="2116" y="226"/>
                    </a:cubicBezTo>
                    <a:cubicBezTo>
                      <a:pt x="2196" y="66"/>
                      <a:pt x="2089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4902128" y="782256"/>
                <a:ext cx="372856" cy="162438"/>
              </a:xfrm>
              <a:custGeom>
                <a:rect b="b" l="l" r="r" t="t"/>
                <a:pathLst>
                  <a:path extrusionOk="0" h="2468" w="5665">
                    <a:moveTo>
                      <a:pt x="5272" y="0"/>
                    </a:moveTo>
                    <a:cubicBezTo>
                      <a:pt x="5187" y="0"/>
                      <a:pt x="5118" y="68"/>
                      <a:pt x="5118" y="205"/>
                    </a:cubicBezTo>
                    <a:cubicBezTo>
                      <a:pt x="4982" y="512"/>
                      <a:pt x="4982" y="785"/>
                      <a:pt x="4811" y="922"/>
                    </a:cubicBezTo>
                    <a:cubicBezTo>
                      <a:pt x="4811" y="1058"/>
                      <a:pt x="4675" y="1229"/>
                      <a:pt x="4675" y="1229"/>
                    </a:cubicBezTo>
                    <a:lnTo>
                      <a:pt x="4538" y="1365"/>
                    </a:lnTo>
                    <a:cubicBezTo>
                      <a:pt x="4402" y="1365"/>
                      <a:pt x="4402" y="1502"/>
                      <a:pt x="4129" y="1502"/>
                    </a:cubicBezTo>
                    <a:lnTo>
                      <a:pt x="3549" y="1502"/>
                    </a:lnTo>
                    <a:cubicBezTo>
                      <a:pt x="3549" y="1462"/>
                      <a:pt x="3537" y="1445"/>
                      <a:pt x="3521" y="1445"/>
                    </a:cubicBezTo>
                    <a:cubicBezTo>
                      <a:pt x="3481" y="1445"/>
                      <a:pt x="3412" y="1542"/>
                      <a:pt x="3412" y="1638"/>
                    </a:cubicBezTo>
                    <a:lnTo>
                      <a:pt x="2423" y="1638"/>
                    </a:lnTo>
                    <a:cubicBezTo>
                      <a:pt x="1979" y="1638"/>
                      <a:pt x="1843" y="1365"/>
                      <a:pt x="1570" y="1365"/>
                    </a:cubicBezTo>
                    <a:cubicBezTo>
                      <a:pt x="1399" y="1365"/>
                      <a:pt x="1263" y="1365"/>
                      <a:pt x="1126" y="1502"/>
                    </a:cubicBezTo>
                    <a:cubicBezTo>
                      <a:pt x="990" y="1365"/>
                      <a:pt x="853" y="1365"/>
                      <a:pt x="717" y="1365"/>
                    </a:cubicBezTo>
                    <a:cubicBezTo>
                      <a:pt x="546" y="1365"/>
                      <a:pt x="409" y="1229"/>
                      <a:pt x="273" y="1058"/>
                    </a:cubicBezTo>
                    <a:cubicBezTo>
                      <a:pt x="234" y="1019"/>
                      <a:pt x="195" y="1002"/>
                      <a:pt x="159" y="1002"/>
                    </a:cubicBezTo>
                    <a:cubicBezTo>
                      <a:pt x="70" y="1002"/>
                      <a:pt x="0" y="1107"/>
                      <a:pt x="0" y="1229"/>
                    </a:cubicBezTo>
                    <a:cubicBezTo>
                      <a:pt x="136" y="1365"/>
                      <a:pt x="273" y="1502"/>
                      <a:pt x="409" y="1638"/>
                    </a:cubicBezTo>
                    <a:cubicBezTo>
                      <a:pt x="409" y="1775"/>
                      <a:pt x="409" y="1911"/>
                      <a:pt x="546" y="2082"/>
                    </a:cubicBezTo>
                    <a:lnTo>
                      <a:pt x="717" y="2218"/>
                    </a:lnTo>
                    <a:cubicBezTo>
                      <a:pt x="1054" y="2106"/>
                      <a:pt x="1206" y="1877"/>
                      <a:pt x="1498" y="1877"/>
                    </a:cubicBezTo>
                    <a:cubicBezTo>
                      <a:pt x="1560" y="1877"/>
                      <a:pt x="1628" y="1887"/>
                      <a:pt x="1706" y="1911"/>
                    </a:cubicBezTo>
                    <a:cubicBezTo>
                      <a:pt x="1870" y="2095"/>
                      <a:pt x="2193" y="2169"/>
                      <a:pt x="2514" y="2169"/>
                    </a:cubicBezTo>
                    <a:cubicBezTo>
                      <a:pt x="2728" y="2169"/>
                      <a:pt x="2941" y="2136"/>
                      <a:pt x="3105" y="2082"/>
                    </a:cubicBezTo>
                    <a:cubicBezTo>
                      <a:pt x="3276" y="2082"/>
                      <a:pt x="3412" y="1911"/>
                      <a:pt x="3549" y="1911"/>
                    </a:cubicBezTo>
                    <a:lnTo>
                      <a:pt x="3685" y="2082"/>
                    </a:lnTo>
                    <a:cubicBezTo>
                      <a:pt x="3782" y="2275"/>
                      <a:pt x="3964" y="2468"/>
                      <a:pt x="4158" y="2468"/>
                    </a:cubicBezTo>
                    <a:cubicBezTo>
                      <a:pt x="4239" y="2468"/>
                      <a:pt x="4322" y="2435"/>
                      <a:pt x="4402" y="2355"/>
                    </a:cubicBezTo>
                    <a:cubicBezTo>
                      <a:pt x="4538" y="2218"/>
                      <a:pt x="4675" y="1911"/>
                      <a:pt x="4811" y="1775"/>
                    </a:cubicBezTo>
                    <a:lnTo>
                      <a:pt x="4982" y="1775"/>
                    </a:lnTo>
                    <a:cubicBezTo>
                      <a:pt x="4982" y="1638"/>
                      <a:pt x="5118" y="1502"/>
                      <a:pt x="5118" y="1365"/>
                    </a:cubicBezTo>
                    <a:cubicBezTo>
                      <a:pt x="5391" y="1058"/>
                      <a:pt x="5664" y="649"/>
                      <a:pt x="5528" y="205"/>
                    </a:cubicBezTo>
                    <a:cubicBezTo>
                      <a:pt x="5460" y="68"/>
                      <a:pt x="5357" y="0"/>
                      <a:pt x="5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4677491" y="565386"/>
                <a:ext cx="552538" cy="376410"/>
              </a:xfrm>
              <a:custGeom>
                <a:rect b="b" l="l" r="r" t="t"/>
                <a:pathLst>
                  <a:path extrusionOk="0" h="5719" w="8395">
                    <a:moveTo>
                      <a:pt x="3413" y="1964"/>
                    </a:moveTo>
                    <a:cubicBezTo>
                      <a:pt x="3277" y="2510"/>
                      <a:pt x="2696" y="3090"/>
                      <a:pt x="2423" y="3500"/>
                    </a:cubicBezTo>
                    <a:cubicBezTo>
                      <a:pt x="2423" y="3227"/>
                      <a:pt x="2253" y="2817"/>
                      <a:pt x="2116" y="2510"/>
                    </a:cubicBezTo>
                    <a:cubicBezTo>
                      <a:pt x="2116" y="2510"/>
                      <a:pt x="2116" y="2374"/>
                      <a:pt x="1980" y="2374"/>
                    </a:cubicBezTo>
                    <a:lnTo>
                      <a:pt x="1843" y="2374"/>
                    </a:lnTo>
                    <a:lnTo>
                      <a:pt x="1843" y="2237"/>
                    </a:lnTo>
                    <a:lnTo>
                      <a:pt x="1843" y="2101"/>
                    </a:lnTo>
                    <a:cubicBezTo>
                      <a:pt x="2013" y="2141"/>
                      <a:pt x="2180" y="2157"/>
                      <a:pt x="2343" y="2157"/>
                    </a:cubicBezTo>
                    <a:cubicBezTo>
                      <a:pt x="2734" y="2157"/>
                      <a:pt x="3099" y="2061"/>
                      <a:pt x="3413" y="1964"/>
                    </a:cubicBezTo>
                    <a:close/>
                    <a:moveTo>
                      <a:pt x="1707" y="3363"/>
                    </a:moveTo>
                    <a:cubicBezTo>
                      <a:pt x="1707" y="3615"/>
                      <a:pt x="1799" y="3844"/>
                      <a:pt x="1832" y="4069"/>
                    </a:cubicBezTo>
                    <a:lnTo>
                      <a:pt x="1832" y="4069"/>
                    </a:lnTo>
                    <a:cubicBezTo>
                      <a:pt x="1796" y="4037"/>
                      <a:pt x="1760" y="4023"/>
                      <a:pt x="1727" y="4023"/>
                    </a:cubicBezTo>
                    <a:cubicBezTo>
                      <a:pt x="1639" y="4023"/>
                      <a:pt x="1570" y="4120"/>
                      <a:pt x="1570" y="4217"/>
                    </a:cubicBezTo>
                    <a:lnTo>
                      <a:pt x="1570" y="4660"/>
                    </a:lnTo>
                    <a:lnTo>
                      <a:pt x="1570" y="4797"/>
                    </a:lnTo>
                    <a:cubicBezTo>
                      <a:pt x="1570" y="5125"/>
                      <a:pt x="1477" y="5239"/>
                      <a:pt x="1336" y="5239"/>
                    </a:cubicBezTo>
                    <a:cubicBezTo>
                      <a:pt x="1171" y="5239"/>
                      <a:pt x="939" y="5081"/>
                      <a:pt x="717" y="4933"/>
                    </a:cubicBezTo>
                    <a:cubicBezTo>
                      <a:pt x="990" y="4660"/>
                      <a:pt x="1263" y="4217"/>
                      <a:pt x="1263" y="3807"/>
                    </a:cubicBezTo>
                    <a:lnTo>
                      <a:pt x="1263" y="3671"/>
                    </a:lnTo>
                    <a:lnTo>
                      <a:pt x="1263" y="3500"/>
                    </a:lnTo>
                    <a:cubicBezTo>
                      <a:pt x="1400" y="3500"/>
                      <a:pt x="1570" y="3500"/>
                      <a:pt x="1707" y="3363"/>
                    </a:cubicBezTo>
                    <a:close/>
                    <a:moveTo>
                      <a:pt x="1630" y="0"/>
                    </a:moveTo>
                    <a:cubicBezTo>
                      <a:pt x="1553" y="0"/>
                      <a:pt x="1468" y="33"/>
                      <a:pt x="1400" y="88"/>
                    </a:cubicBezTo>
                    <a:cubicBezTo>
                      <a:pt x="1400" y="258"/>
                      <a:pt x="1263" y="395"/>
                      <a:pt x="1263" y="531"/>
                    </a:cubicBezTo>
                    <a:lnTo>
                      <a:pt x="1263" y="1111"/>
                    </a:lnTo>
                    <a:lnTo>
                      <a:pt x="990" y="1111"/>
                    </a:lnTo>
                    <a:cubicBezTo>
                      <a:pt x="854" y="1248"/>
                      <a:pt x="854" y="1248"/>
                      <a:pt x="854" y="1384"/>
                    </a:cubicBezTo>
                    <a:cubicBezTo>
                      <a:pt x="990" y="1657"/>
                      <a:pt x="1127" y="1794"/>
                      <a:pt x="1263" y="1964"/>
                    </a:cubicBezTo>
                    <a:cubicBezTo>
                      <a:pt x="1127" y="2237"/>
                      <a:pt x="1127" y="2374"/>
                      <a:pt x="990" y="2647"/>
                    </a:cubicBezTo>
                    <a:lnTo>
                      <a:pt x="990" y="3090"/>
                    </a:lnTo>
                    <a:cubicBezTo>
                      <a:pt x="854" y="3500"/>
                      <a:pt x="854" y="3671"/>
                      <a:pt x="854" y="3807"/>
                    </a:cubicBezTo>
                    <a:cubicBezTo>
                      <a:pt x="717" y="3944"/>
                      <a:pt x="854" y="3944"/>
                      <a:pt x="854" y="4080"/>
                    </a:cubicBezTo>
                    <a:cubicBezTo>
                      <a:pt x="717" y="4353"/>
                      <a:pt x="547" y="4660"/>
                      <a:pt x="274" y="4660"/>
                    </a:cubicBezTo>
                    <a:cubicBezTo>
                      <a:pt x="137" y="4660"/>
                      <a:pt x="1" y="4933"/>
                      <a:pt x="274" y="5070"/>
                    </a:cubicBezTo>
                    <a:cubicBezTo>
                      <a:pt x="473" y="5294"/>
                      <a:pt x="909" y="5718"/>
                      <a:pt x="1356" y="5718"/>
                    </a:cubicBezTo>
                    <a:cubicBezTo>
                      <a:pt x="1521" y="5718"/>
                      <a:pt x="1687" y="5660"/>
                      <a:pt x="1843" y="5513"/>
                    </a:cubicBezTo>
                    <a:cubicBezTo>
                      <a:pt x="1980" y="5377"/>
                      <a:pt x="1980" y="5070"/>
                      <a:pt x="1980" y="4797"/>
                    </a:cubicBezTo>
                    <a:cubicBezTo>
                      <a:pt x="1980" y="4797"/>
                      <a:pt x="2116" y="4933"/>
                      <a:pt x="2116" y="5070"/>
                    </a:cubicBezTo>
                    <a:cubicBezTo>
                      <a:pt x="2116" y="5185"/>
                      <a:pt x="2180" y="5233"/>
                      <a:pt x="2258" y="5233"/>
                    </a:cubicBezTo>
                    <a:cubicBezTo>
                      <a:pt x="2388" y="5233"/>
                      <a:pt x="2560" y="5103"/>
                      <a:pt x="2560" y="4933"/>
                    </a:cubicBezTo>
                    <a:cubicBezTo>
                      <a:pt x="2423" y="4660"/>
                      <a:pt x="2423" y="4217"/>
                      <a:pt x="2423" y="3944"/>
                    </a:cubicBezTo>
                    <a:cubicBezTo>
                      <a:pt x="2514" y="3944"/>
                      <a:pt x="2545" y="4004"/>
                      <a:pt x="2595" y="4004"/>
                    </a:cubicBezTo>
                    <a:cubicBezTo>
                      <a:pt x="2621" y="4004"/>
                      <a:pt x="2651" y="3989"/>
                      <a:pt x="2696" y="3944"/>
                    </a:cubicBezTo>
                    <a:cubicBezTo>
                      <a:pt x="2833" y="3944"/>
                      <a:pt x="2969" y="3807"/>
                      <a:pt x="3106" y="3671"/>
                    </a:cubicBezTo>
                    <a:cubicBezTo>
                      <a:pt x="3106" y="3671"/>
                      <a:pt x="3182" y="3731"/>
                      <a:pt x="3273" y="3731"/>
                    </a:cubicBezTo>
                    <a:cubicBezTo>
                      <a:pt x="3318" y="3731"/>
                      <a:pt x="3368" y="3716"/>
                      <a:pt x="3413" y="3671"/>
                    </a:cubicBezTo>
                    <a:cubicBezTo>
                      <a:pt x="3686" y="3671"/>
                      <a:pt x="3959" y="3363"/>
                      <a:pt x="4130" y="3227"/>
                    </a:cubicBezTo>
                    <a:cubicBezTo>
                      <a:pt x="4221" y="3227"/>
                      <a:pt x="4251" y="3288"/>
                      <a:pt x="4301" y="3288"/>
                    </a:cubicBezTo>
                    <a:cubicBezTo>
                      <a:pt x="4327" y="3288"/>
                      <a:pt x="4357" y="3272"/>
                      <a:pt x="4403" y="3227"/>
                    </a:cubicBezTo>
                    <a:cubicBezTo>
                      <a:pt x="4676" y="3227"/>
                      <a:pt x="4812" y="2954"/>
                      <a:pt x="5119" y="2817"/>
                    </a:cubicBezTo>
                    <a:lnTo>
                      <a:pt x="5119" y="2954"/>
                    </a:lnTo>
                    <a:cubicBezTo>
                      <a:pt x="5119" y="3090"/>
                      <a:pt x="5256" y="3090"/>
                      <a:pt x="5392" y="3090"/>
                    </a:cubicBezTo>
                    <a:cubicBezTo>
                      <a:pt x="5836" y="2954"/>
                      <a:pt x="6109" y="2647"/>
                      <a:pt x="6382" y="2237"/>
                    </a:cubicBezTo>
                    <a:lnTo>
                      <a:pt x="6382" y="2237"/>
                    </a:lnTo>
                    <a:cubicBezTo>
                      <a:pt x="6245" y="2510"/>
                      <a:pt x="6245" y="2647"/>
                      <a:pt x="6382" y="2954"/>
                    </a:cubicBezTo>
                    <a:cubicBezTo>
                      <a:pt x="6473" y="2954"/>
                      <a:pt x="6579" y="3015"/>
                      <a:pt x="6680" y="3015"/>
                    </a:cubicBezTo>
                    <a:cubicBezTo>
                      <a:pt x="6731" y="3015"/>
                      <a:pt x="6780" y="2999"/>
                      <a:pt x="6825" y="2954"/>
                    </a:cubicBezTo>
                    <a:cubicBezTo>
                      <a:pt x="6962" y="2817"/>
                      <a:pt x="7098" y="2647"/>
                      <a:pt x="7098" y="2374"/>
                    </a:cubicBezTo>
                    <a:cubicBezTo>
                      <a:pt x="7098" y="2817"/>
                      <a:pt x="7235" y="3227"/>
                      <a:pt x="7098" y="3500"/>
                    </a:cubicBezTo>
                    <a:cubicBezTo>
                      <a:pt x="7098" y="3749"/>
                      <a:pt x="7238" y="3858"/>
                      <a:pt x="7384" y="3858"/>
                    </a:cubicBezTo>
                    <a:cubicBezTo>
                      <a:pt x="7499" y="3858"/>
                      <a:pt x="7618" y="3791"/>
                      <a:pt x="7678" y="3671"/>
                    </a:cubicBezTo>
                    <a:cubicBezTo>
                      <a:pt x="7678" y="3807"/>
                      <a:pt x="7678" y="3807"/>
                      <a:pt x="7815" y="3944"/>
                    </a:cubicBezTo>
                    <a:cubicBezTo>
                      <a:pt x="7883" y="4012"/>
                      <a:pt x="7951" y="4046"/>
                      <a:pt x="8020" y="4046"/>
                    </a:cubicBezTo>
                    <a:cubicBezTo>
                      <a:pt x="8088" y="4046"/>
                      <a:pt x="8156" y="4012"/>
                      <a:pt x="8224" y="3944"/>
                    </a:cubicBezTo>
                    <a:cubicBezTo>
                      <a:pt x="8395" y="3363"/>
                      <a:pt x="8088" y="2647"/>
                      <a:pt x="7951" y="2237"/>
                    </a:cubicBezTo>
                    <a:cubicBezTo>
                      <a:pt x="7815" y="1521"/>
                      <a:pt x="7542" y="804"/>
                      <a:pt x="7235" y="88"/>
                    </a:cubicBezTo>
                    <a:cubicBezTo>
                      <a:pt x="7180" y="33"/>
                      <a:pt x="7104" y="0"/>
                      <a:pt x="7032" y="0"/>
                    </a:cubicBezTo>
                    <a:cubicBezTo>
                      <a:pt x="6924" y="0"/>
                      <a:pt x="6825" y="74"/>
                      <a:pt x="6825" y="258"/>
                    </a:cubicBezTo>
                    <a:lnTo>
                      <a:pt x="6825" y="804"/>
                    </a:lnTo>
                    <a:cubicBezTo>
                      <a:pt x="6825" y="941"/>
                      <a:pt x="6689" y="941"/>
                      <a:pt x="6689" y="1111"/>
                    </a:cubicBezTo>
                    <a:cubicBezTo>
                      <a:pt x="6382" y="1384"/>
                      <a:pt x="6109" y="1657"/>
                      <a:pt x="5972" y="1964"/>
                    </a:cubicBezTo>
                    <a:cubicBezTo>
                      <a:pt x="5972" y="1794"/>
                      <a:pt x="6109" y="1521"/>
                      <a:pt x="6109" y="1384"/>
                    </a:cubicBezTo>
                    <a:cubicBezTo>
                      <a:pt x="6012" y="1288"/>
                      <a:pt x="5916" y="1191"/>
                      <a:pt x="5807" y="1191"/>
                    </a:cubicBezTo>
                    <a:cubicBezTo>
                      <a:pt x="5762" y="1191"/>
                      <a:pt x="5715" y="1208"/>
                      <a:pt x="5665" y="1248"/>
                    </a:cubicBezTo>
                    <a:cubicBezTo>
                      <a:pt x="5791" y="1021"/>
                      <a:pt x="5583" y="888"/>
                      <a:pt x="5410" y="888"/>
                    </a:cubicBezTo>
                    <a:cubicBezTo>
                      <a:pt x="5349" y="888"/>
                      <a:pt x="5292" y="905"/>
                      <a:pt x="5256" y="941"/>
                    </a:cubicBezTo>
                    <a:cubicBezTo>
                      <a:pt x="4676" y="1521"/>
                      <a:pt x="4266" y="2237"/>
                      <a:pt x="3822" y="2817"/>
                    </a:cubicBezTo>
                    <a:lnTo>
                      <a:pt x="3686" y="2954"/>
                    </a:lnTo>
                    <a:lnTo>
                      <a:pt x="3686" y="2817"/>
                    </a:lnTo>
                    <a:cubicBezTo>
                      <a:pt x="3959" y="2374"/>
                      <a:pt x="4403" y="1964"/>
                      <a:pt x="4676" y="1521"/>
                    </a:cubicBezTo>
                    <a:cubicBezTo>
                      <a:pt x="4772" y="1329"/>
                      <a:pt x="4597" y="1120"/>
                      <a:pt x="4438" y="1120"/>
                    </a:cubicBezTo>
                    <a:cubicBezTo>
                      <a:pt x="4371" y="1120"/>
                      <a:pt x="4307" y="1157"/>
                      <a:pt x="4266" y="1248"/>
                    </a:cubicBezTo>
                    <a:cubicBezTo>
                      <a:pt x="4130" y="1384"/>
                      <a:pt x="3959" y="1384"/>
                      <a:pt x="3959" y="1657"/>
                    </a:cubicBezTo>
                    <a:lnTo>
                      <a:pt x="3822" y="1521"/>
                    </a:lnTo>
                    <a:cubicBezTo>
                      <a:pt x="3413" y="1657"/>
                      <a:pt x="2969" y="1794"/>
                      <a:pt x="2560" y="1794"/>
                    </a:cubicBezTo>
                    <a:cubicBezTo>
                      <a:pt x="2253" y="1794"/>
                      <a:pt x="2116" y="1794"/>
                      <a:pt x="1843" y="1657"/>
                    </a:cubicBezTo>
                    <a:cubicBezTo>
                      <a:pt x="1843" y="1521"/>
                      <a:pt x="1843" y="1384"/>
                      <a:pt x="1980" y="1248"/>
                    </a:cubicBezTo>
                    <a:lnTo>
                      <a:pt x="1980" y="668"/>
                    </a:lnTo>
                    <a:cubicBezTo>
                      <a:pt x="1843" y="668"/>
                      <a:pt x="1843" y="531"/>
                      <a:pt x="1843" y="531"/>
                    </a:cubicBezTo>
                    <a:lnTo>
                      <a:pt x="1843" y="258"/>
                    </a:lnTo>
                    <a:cubicBezTo>
                      <a:pt x="1843" y="74"/>
                      <a:pt x="1745" y="0"/>
                      <a:pt x="1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4724683" y="594938"/>
                <a:ext cx="316714" cy="213051"/>
              </a:xfrm>
              <a:custGeom>
                <a:rect b="b" l="l" r="r" t="t"/>
                <a:pathLst>
                  <a:path extrusionOk="0" h="3237" w="4812">
                    <a:moveTo>
                      <a:pt x="3549" y="492"/>
                    </a:moveTo>
                    <a:cubicBezTo>
                      <a:pt x="4095" y="492"/>
                      <a:pt x="4095" y="662"/>
                      <a:pt x="3686" y="799"/>
                    </a:cubicBezTo>
                    <a:cubicBezTo>
                      <a:pt x="3549" y="935"/>
                      <a:pt x="3242" y="935"/>
                      <a:pt x="3105" y="1072"/>
                    </a:cubicBezTo>
                    <a:cubicBezTo>
                      <a:pt x="3028" y="1149"/>
                      <a:pt x="2951" y="1183"/>
                      <a:pt x="2898" y="1222"/>
                    </a:cubicBezTo>
                    <a:lnTo>
                      <a:pt x="2898" y="1222"/>
                    </a:lnTo>
                    <a:cubicBezTo>
                      <a:pt x="3047" y="961"/>
                      <a:pt x="3285" y="638"/>
                      <a:pt x="3549" y="492"/>
                    </a:cubicBezTo>
                    <a:close/>
                    <a:moveTo>
                      <a:pt x="3970" y="1"/>
                    </a:moveTo>
                    <a:cubicBezTo>
                      <a:pt x="3808" y="1"/>
                      <a:pt x="3649" y="32"/>
                      <a:pt x="3549" y="82"/>
                    </a:cubicBezTo>
                    <a:cubicBezTo>
                      <a:pt x="3242" y="219"/>
                      <a:pt x="2832" y="492"/>
                      <a:pt x="2696" y="799"/>
                    </a:cubicBezTo>
                    <a:cubicBezTo>
                      <a:pt x="2605" y="799"/>
                      <a:pt x="2499" y="738"/>
                      <a:pt x="2438" y="738"/>
                    </a:cubicBezTo>
                    <a:cubicBezTo>
                      <a:pt x="2408" y="738"/>
                      <a:pt x="2389" y="753"/>
                      <a:pt x="2389" y="799"/>
                    </a:cubicBezTo>
                    <a:cubicBezTo>
                      <a:pt x="2252" y="1072"/>
                      <a:pt x="1979" y="1345"/>
                      <a:pt x="1979" y="1652"/>
                    </a:cubicBezTo>
                    <a:cubicBezTo>
                      <a:pt x="1399" y="1788"/>
                      <a:pt x="853" y="1925"/>
                      <a:pt x="273" y="2198"/>
                    </a:cubicBezTo>
                    <a:cubicBezTo>
                      <a:pt x="0" y="2198"/>
                      <a:pt x="137" y="2505"/>
                      <a:pt x="273" y="2505"/>
                    </a:cubicBezTo>
                    <a:cubicBezTo>
                      <a:pt x="853" y="2368"/>
                      <a:pt x="1263" y="2198"/>
                      <a:pt x="1843" y="2061"/>
                    </a:cubicBezTo>
                    <a:lnTo>
                      <a:pt x="1843" y="2198"/>
                    </a:lnTo>
                    <a:cubicBezTo>
                      <a:pt x="1536" y="2505"/>
                      <a:pt x="1399" y="2914"/>
                      <a:pt x="1979" y="3222"/>
                    </a:cubicBezTo>
                    <a:cubicBezTo>
                      <a:pt x="2022" y="3231"/>
                      <a:pt x="2064" y="3236"/>
                      <a:pt x="2107" y="3236"/>
                    </a:cubicBezTo>
                    <a:cubicBezTo>
                      <a:pt x="2654" y="3236"/>
                      <a:pt x="3232" y="2473"/>
                      <a:pt x="3105" y="2061"/>
                    </a:cubicBezTo>
                    <a:lnTo>
                      <a:pt x="2832" y="1788"/>
                    </a:lnTo>
                    <a:cubicBezTo>
                      <a:pt x="2969" y="1788"/>
                      <a:pt x="2969" y="1652"/>
                      <a:pt x="3105" y="1652"/>
                    </a:cubicBezTo>
                    <a:cubicBezTo>
                      <a:pt x="3413" y="1515"/>
                      <a:pt x="3686" y="1345"/>
                      <a:pt x="3959" y="1208"/>
                    </a:cubicBezTo>
                    <a:cubicBezTo>
                      <a:pt x="4095" y="1072"/>
                      <a:pt x="4402" y="1072"/>
                      <a:pt x="4539" y="1072"/>
                    </a:cubicBezTo>
                    <a:cubicBezTo>
                      <a:pt x="4812" y="935"/>
                      <a:pt x="4675" y="799"/>
                      <a:pt x="4539" y="799"/>
                    </a:cubicBezTo>
                    <a:lnTo>
                      <a:pt x="4402" y="799"/>
                    </a:lnTo>
                    <a:cubicBezTo>
                      <a:pt x="4402" y="662"/>
                      <a:pt x="4539" y="492"/>
                      <a:pt x="4539" y="355"/>
                    </a:cubicBezTo>
                    <a:cubicBezTo>
                      <a:pt x="4539" y="96"/>
                      <a:pt x="4251" y="1"/>
                      <a:pt x="3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4275672" y="461656"/>
                <a:ext cx="972322" cy="475597"/>
              </a:xfrm>
              <a:custGeom>
                <a:rect b="b" l="l" r="r" t="t"/>
                <a:pathLst>
                  <a:path extrusionOk="0" h="7226" w="14773">
                    <a:moveTo>
                      <a:pt x="5116" y="538"/>
                    </a:moveTo>
                    <a:cubicBezTo>
                      <a:pt x="5253" y="981"/>
                      <a:pt x="5253" y="1391"/>
                      <a:pt x="5389" y="1664"/>
                    </a:cubicBezTo>
                    <a:cubicBezTo>
                      <a:pt x="4809" y="1664"/>
                      <a:pt x="4263" y="1664"/>
                      <a:pt x="3683" y="1834"/>
                    </a:cubicBezTo>
                    <a:lnTo>
                      <a:pt x="1260" y="1834"/>
                    </a:lnTo>
                    <a:cubicBezTo>
                      <a:pt x="987" y="1834"/>
                      <a:pt x="1124" y="1664"/>
                      <a:pt x="1260" y="1527"/>
                    </a:cubicBezTo>
                    <a:cubicBezTo>
                      <a:pt x="1685" y="1327"/>
                      <a:pt x="2091" y="1201"/>
                      <a:pt x="2560" y="1201"/>
                    </a:cubicBezTo>
                    <a:cubicBezTo>
                      <a:pt x="2731" y="1201"/>
                      <a:pt x="2911" y="1218"/>
                      <a:pt x="3103" y="1254"/>
                    </a:cubicBezTo>
                    <a:cubicBezTo>
                      <a:pt x="3323" y="1284"/>
                      <a:pt x="3516" y="1301"/>
                      <a:pt x="3689" y="1301"/>
                    </a:cubicBezTo>
                    <a:cubicBezTo>
                      <a:pt x="4296" y="1301"/>
                      <a:pt x="4665" y="1095"/>
                      <a:pt x="5116" y="538"/>
                    </a:cubicBezTo>
                    <a:close/>
                    <a:moveTo>
                      <a:pt x="6652" y="1118"/>
                    </a:moveTo>
                    <a:cubicBezTo>
                      <a:pt x="7095" y="1118"/>
                      <a:pt x="7675" y="1254"/>
                      <a:pt x="7675" y="1254"/>
                    </a:cubicBezTo>
                    <a:cubicBezTo>
                      <a:pt x="8221" y="1391"/>
                      <a:pt x="8801" y="1971"/>
                      <a:pt x="9211" y="2517"/>
                    </a:cubicBezTo>
                    <a:cubicBezTo>
                      <a:pt x="8938" y="2380"/>
                      <a:pt x="8665" y="2380"/>
                      <a:pt x="8221" y="2244"/>
                    </a:cubicBezTo>
                    <a:cubicBezTo>
                      <a:pt x="7675" y="1971"/>
                      <a:pt x="6959" y="1834"/>
                      <a:pt x="6242" y="1834"/>
                    </a:cubicBezTo>
                    <a:lnTo>
                      <a:pt x="6379" y="1834"/>
                    </a:lnTo>
                    <a:cubicBezTo>
                      <a:pt x="6515" y="1664"/>
                      <a:pt x="6652" y="1391"/>
                      <a:pt x="6652" y="1118"/>
                    </a:cubicBezTo>
                    <a:close/>
                    <a:moveTo>
                      <a:pt x="5048" y="0"/>
                    </a:moveTo>
                    <a:cubicBezTo>
                      <a:pt x="4988" y="0"/>
                      <a:pt x="4946" y="43"/>
                      <a:pt x="4946" y="128"/>
                    </a:cubicBezTo>
                    <a:cubicBezTo>
                      <a:pt x="4536" y="538"/>
                      <a:pt x="4263" y="981"/>
                      <a:pt x="3683" y="981"/>
                    </a:cubicBezTo>
                    <a:cubicBezTo>
                      <a:pt x="3103" y="981"/>
                      <a:pt x="2693" y="811"/>
                      <a:pt x="2113" y="811"/>
                    </a:cubicBezTo>
                    <a:cubicBezTo>
                      <a:pt x="1533" y="811"/>
                      <a:pt x="987" y="1118"/>
                      <a:pt x="544" y="1527"/>
                    </a:cubicBezTo>
                    <a:cubicBezTo>
                      <a:pt x="1" y="2173"/>
                      <a:pt x="1593" y="2252"/>
                      <a:pt x="2456" y="2252"/>
                    </a:cubicBezTo>
                    <a:cubicBezTo>
                      <a:pt x="2732" y="2252"/>
                      <a:pt x="2933" y="2244"/>
                      <a:pt x="2966" y="2244"/>
                    </a:cubicBezTo>
                    <a:cubicBezTo>
                      <a:pt x="3819" y="2107"/>
                      <a:pt x="4809" y="2107"/>
                      <a:pt x="5662" y="2107"/>
                    </a:cubicBezTo>
                    <a:lnTo>
                      <a:pt x="5662" y="2380"/>
                    </a:lnTo>
                    <a:cubicBezTo>
                      <a:pt x="5662" y="2534"/>
                      <a:pt x="5773" y="2611"/>
                      <a:pt x="5884" y="2611"/>
                    </a:cubicBezTo>
                    <a:cubicBezTo>
                      <a:pt x="5995" y="2611"/>
                      <a:pt x="6106" y="2534"/>
                      <a:pt x="6106" y="2380"/>
                    </a:cubicBezTo>
                    <a:cubicBezTo>
                      <a:pt x="6106" y="2380"/>
                      <a:pt x="6242" y="2244"/>
                      <a:pt x="6242" y="2107"/>
                    </a:cubicBezTo>
                    <a:cubicBezTo>
                      <a:pt x="7368" y="2244"/>
                      <a:pt x="8221" y="2960"/>
                      <a:pt x="9382" y="2960"/>
                    </a:cubicBezTo>
                    <a:lnTo>
                      <a:pt x="9654" y="2960"/>
                    </a:lnTo>
                    <a:cubicBezTo>
                      <a:pt x="9791" y="3097"/>
                      <a:pt x="9927" y="3233"/>
                      <a:pt x="10064" y="3370"/>
                    </a:cubicBezTo>
                    <a:cubicBezTo>
                      <a:pt x="10064" y="3455"/>
                      <a:pt x="10107" y="3498"/>
                      <a:pt x="10166" y="3498"/>
                    </a:cubicBezTo>
                    <a:cubicBezTo>
                      <a:pt x="10226" y="3498"/>
                      <a:pt x="10303" y="3455"/>
                      <a:pt x="10371" y="3370"/>
                    </a:cubicBezTo>
                    <a:lnTo>
                      <a:pt x="10371" y="3233"/>
                    </a:lnTo>
                    <a:lnTo>
                      <a:pt x="10371" y="2824"/>
                    </a:lnTo>
                    <a:cubicBezTo>
                      <a:pt x="10644" y="2824"/>
                      <a:pt x="10917" y="2687"/>
                      <a:pt x="11224" y="2380"/>
                    </a:cubicBezTo>
                    <a:cubicBezTo>
                      <a:pt x="11634" y="2107"/>
                      <a:pt x="11941" y="1664"/>
                      <a:pt x="12214" y="1391"/>
                    </a:cubicBezTo>
                    <a:cubicBezTo>
                      <a:pt x="12214" y="1391"/>
                      <a:pt x="12350" y="1527"/>
                      <a:pt x="12350" y="1664"/>
                    </a:cubicBezTo>
                    <a:cubicBezTo>
                      <a:pt x="12350" y="1664"/>
                      <a:pt x="12487" y="1834"/>
                      <a:pt x="12623" y="1834"/>
                    </a:cubicBezTo>
                    <a:cubicBezTo>
                      <a:pt x="12786" y="1765"/>
                      <a:pt x="12941" y="1734"/>
                      <a:pt x="13086" y="1734"/>
                    </a:cubicBezTo>
                    <a:cubicBezTo>
                      <a:pt x="13580" y="1734"/>
                      <a:pt x="13951" y="2095"/>
                      <a:pt x="14056" y="2517"/>
                    </a:cubicBezTo>
                    <a:cubicBezTo>
                      <a:pt x="14329" y="3233"/>
                      <a:pt x="13067" y="3540"/>
                      <a:pt x="12623" y="3813"/>
                    </a:cubicBezTo>
                    <a:cubicBezTo>
                      <a:pt x="12487" y="3950"/>
                      <a:pt x="12214" y="4223"/>
                      <a:pt x="12077" y="4530"/>
                    </a:cubicBezTo>
                    <a:cubicBezTo>
                      <a:pt x="11941" y="4666"/>
                      <a:pt x="11770" y="4803"/>
                      <a:pt x="11770" y="4939"/>
                    </a:cubicBezTo>
                    <a:cubicBezTo>
                      <a:pt x="11634" y="5076"/>
                      <a:pt x="11088" y="5247"/>
                      <a:pt x="10781" y="5247"/>
                    </a:cubicBezTo>
                    <a:cubicBezTo>
                      <a:pt x="10644" y="5383"/>
                      <a:pt x="10644" y="5656"/>
                      <a:pt x="10781" y="5656"/>
                    </a:cubicBezTo>
                    <a:lnTo>
                      <a:pt x="10781" y="5793"/>
                    </a:lnTo>
                    <a:cubicBezTo>
                      <a:pt x="10443" y="5905"/>
                      <a:pt x="10082" y="6134"/>
                      <a:pt x="9966" y="6134"/>
                    </a:cubicBezTo>
                    <a:cubicBezTo>
                      <a:pt x="9941" y="6134"/>
                      <a:pt x="9927" y="6124"/>
                      <a:pt x="9927" y="6100"/>
                    </a:cubicBezTo>
                    <a:cubicBezTo>
                      <a:pt x="9630" y="5859"/>
                      <a:pt x="9363" y="5789"/>
                      <a:pt x="9090" y="5789"/>
                    </a:cubicBezTo>
                    <a:cubicBezTo>
                      <a:pt x="8705" y="5789"/>
                      <a:pt x="8311" y="5929"/>
                      <a:pt x="7812" y="5929"/>
                    </a:cubicBezTo>
                    <a:cubicBezTo>
                      <a:pt x="7505" y="5929"/>
                      <a:pt x="7232" y="6236"/>
                      <a:pt x="6959" y="6373"/>
                    </a:cubicBezTo>
                    <a:cubicBezTo>
                      <a:pt x="6959" y="6373"/>
                      <a:pt x="6533" y="6673"/>
                      <a:pt x="6411" y="6673"/>
                    </a:cubicBezTo>
                    <a:cubicBezTo>
                      <a:pt x="6391" y="6673"/>
                      <a:pt x="6379" y="6665"/>
                      <a:pt x="6379" y="6646"/>
                    </a:cubicBezTo>
                    <a:cubicBezTo>
                      <a:pt x="6242" y="6646"/>
                      <a:pt x="6242" y="6509"/>
                      <a:pt x="6106" y="6509"/>
                    </a:cubicBezTo>
                    <a:cubicBezTo>
                      <a:pt x="5928" y="6509"/>
                      <a:pt x="5778" y="6531"/>
                      <a:pt x="5644" y="6531"/>
                    </a:cubicBezTo>
                    <a:cubicBezTo>
                      <a:pt x="5444" y="6531"/>
                      <a:pt x="5280" y="6482"/>
                      <a:pt x="5116" y="6236"/>
                    </a:cubicBezTo>
                    <a:cubicBezTo>
                      <a:pt x="4946" y="5793"/>
                      <a:pt x="4536" y="5383"/>
                      <a:pt x="4092" y="4939"/>
                    </a:cubicBezTo>
                    <a:cubicBezTo>
                      <a:pt x="4067" y="4914"/>
                      <a:pt x="4036" y="4902"/>
                      <a:pt x="4004" y="4902"/>
                    </a:cubicBezTo>
                    <a:cubicBezTo>
                      <a:pt x="3867" y="4902"/>
                      <a:pt x="3709" y="5108"/>
                      <a:pt x="3819" y="5247"/>
                    </a:cubicBezTo>
                    <a:cubicBezTo>
                      <a:pt x="4092" y="5656"/>
                      <a:pt x="4536" y="6100"/>
                      <a:pt x="4809" y="6509"/>
                    </a:cubicBezTo>
                    <a:cubicBezTo>
                      <a:pt x="4946" y="6782"/>
                      <a:pt x="4946" y="6953"/>
                      <a:pt x="5253" y="7089"/>
                    </a:cubicBezTo>
                    <a:cubicBezTo>
                      <a:pt x="5344" y="7089"/>
                      <a:pt x="5556" y="7029"/>
                      <a:pt x="5738" y="7029"/>
                    </a:cubicBezTo>
                    <a:cubicBezTo>
                      <a:pt x="5829" y="7029"/>
                      <a:pt x="5912" y="7044"/>
                      <a:pt x="5969" y="7089"/>
                    </a:cubicBezTo>
                    <a:cubicBezTo>
                      <a:pt x="6242" y="7226"/>
                      <a:pt x="6242" y="7226"/>
                      <a:pt x="6515" y="7226"/>
                    </a:cubicBezTo>
                    <a:cubicBezTo>
                      <a:pt x="6822" y="7226"/>
                      <a:pt x="7232" y="6782"/>
                      <a:pt x="7505" y="6646"/>
                    </a:cubicBezTo>
                    <a:cubicBezTo>
                      <a:pt x="7840" y="6488"/>
                      <a:pt x="8311" y="6330"/>
                      <a:pt x="8761" y="6330"/>
                    </a:cubicBezTo>
                    <a:cubicBezTo>
                      <a:pt x="9091" y="6330"/>
                      <a:pt x="9409" y="6415"/>
                      <a:pt x="9654" y="6646"/>
                    </a:cubicBezTo>
                    <a:cubicBezTo>
                      <a:pt x="9748" y="6717"/>
                      <a:pt x="9840" y="6747"/>
                      <a:pt x="9931" y="6747"/>
                    </a:cubicBezTo>
                    <a:cubicBezTo>
                      <a:pt x="10411" y="6747"/>
                      <a:pt x="10874" y="5929"/>
                      <a:pt x="11361" y="5929"/>
                    </a:cubicBezTo>
                    <a:lnTo>
                      <a:pt x="11634" y="5929"/>
                    </a:lnTo>
                    <a:cubicBezTo>
                      <a:pt x="11941" y="5929"/>
                      <a:pt x="11941" y="5656"/>
                      <a:pt x="11770" y="5520"/>
                    </a:cubicBezTo>
                    <a:cubicBezTo>
                      <a:pt x="11941" y="5383"/>
                      <a:pt x="12214" y="5247"/>
                      <a:pt x="12487" y="4803"/>
                    </a:cubicBezTo>
                    <a:cubicBezTo>
                      <a:pt x="12930" y="4086"/>
                      <a:pt x="13340" y="4086"/>
                      <a:pt x="14056" y="3677"/>
                    </a:cubicBezTo>
                    <a:cubicBezTo>
                      <a:pt x="14193" y="3540"/>
                      <a:pt x="14329" y="3540"/>
                      <a:pt x="14500" y="3233"/>
                    </a:cubicBezTo>
                    <a:cubicBezTo>
                      <a:pt x="14773" y="2824"/>
                      <a:pt x="14500" y="1971"/>
                      <a:pt x="14056" y="1664"/>
                    </a:cubicBezTo>
                    <a:cubicBezTo>
                      <a:pt x="13783" y="1300"/>
                      <a:pt x="13556" y="1178"/>
                      <a:pt x="13273" y="1178"/>
                    </a:cubicBezTo>
                    <a:cubicBezTo>
                      <a:pt x="13131" y="1178"/>
                      <a:pt x="12976" y="1209"/>
                      <a:pt x="12794" y="1254"/>
                    </a:cubicBezTo>
                    <a:lnTo>
                      <a:pt x="12794" y="1118"/>
                    </a:lnTo>
                    <a:cubicBezTo>
                      <a:pt x="12794" y="981"/>
                      <a:pt x="12794" y="811"/>
                      <a:pt x="12623" y="811"/>
                    </a:cubicBezTo>
                    <a:cubicBezTo>
                      <a:pt x="12487" y="674"/>
                      <a:pt x="12487" y="674"/>
                      <a:pt x="12350" y="674"/>
                    </a:cubicBezTo>
                    <a:cubicBezTo>
                      <a:pt x="11941" y="981"/>
                      <a:pt x="11497" y="1527"/>
                      <a:pt x="11088" y="1971"/>
                    </a:cubicBezTo>
                    <a:cubicBezTo>
                      <a:pt x="10781" y="2244"/>
                      <a:pt x="10371" y="2380"/>
                      <a:pt x="10064" y="2517"/>
                    </a:cubicBezTo>
                    <a:cubicBezTo>
                      <a:pt x="9996" y="2448"/>
                      <a:pt x="9927" y="2414"/>
                      <a:pt x="9876" y="2414"/>
                    </a:cubicBezTo>
                    <a:cubicBezTo>
                      <a:pt x="9825" y="2414"/>
                      <a:pt x="9791" y="2448"/>
                      <a:pt x="9791" y="2517"/>
                    </a:cubicBezTo>
                    <a:cubicBezTo>
                      <a:pt x="9211" y="1971"/>
                      <a:pt x="8665" y="1254"/>
                      <a:pt x="7948" y="1118"/>
                    </a:cubicBezTo>
                    <a:cubicBezTo>
                      <a:pt x="7675" y="981"/>
                      <a:pt x="7095" y="811"/>
                      <a:pt x="6652" y="811"/>
                    </a:cubicBezTo>
                    <a:cubicBezTo>
                      <a:pt x="6652" y="674"/>
                      <a:pt x="6652" y="401"/>
                      <a:pt x="6515" y="401"/>
                    </a:cubicBezTo>
                    <a:cubicBezTo>
                      <a:pt x="6515" y="241"/>
                      <a:pt x="6422" y="175"/>
                      <a:pt x="6344" y="175"/>
                    </a:cubicBezTo>
                    <a:cubicBezTo>
                      <a:pt x="6289" y="175"/>
                      <a:pt x="6242" y="208"/>
                      <a:pt x="6242" y="265"/>
                    </a:cubicBezTo>
                    <a:lnTo>
                      <a:pt x="6106" y="401"/>
                    </a:lnTo>
                    <a:cubicBezTo>
                      <a:pt x="6106" y="333"/>
                      <a:pt x="6029" y="299"/>
                      <a:pt x="5952" y="299"/>
                    </a:cubicBezTo>
                    <a:cubicBezTo>
                      <a:pt x="5875" y="299"/>
                      <a:pt x="5799" y="333"/>
                      <a:pt x="5799" y="401"/>
                    </a:cubicBezTo>
                    <a:cubicBezTo>
                      <a:pt x="5662" y="674"/>
                      <a:pt x="5662" y="981"/>
                      <a:pt x="5662" y="1254"/>
                    </a:cubicBezTo>
                    <a:cubicBezTo>
                      <a:pt x="5526" y="811"/>
                      <a:pt x="5526" y="401"/>
                      <a:pt x="5253" y="128"/>
                    </a:cubicBezTo>
                    <a:cubicBezTo>
                      <a:pt x="5184" y="43"/>
                      <a:pt x="5108" y="0"/>
                      <a:pt x="5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" name="Google Shape;319;p1"/>
            <p:cNvGrpSpPr/>
            <p:nvPr/>
          </p:nvGrpSpPr>
          <p:grpSpPr>
            <a:xfrm>
              <a:off x="-1675029" y="2835330"/>
              <a:ext cx="706054" cy="694719"/>
              <a:chOff x="5641001" y="1550814"/>
              <a:chExt cx="1309447" cy="1288187"/>
            </a:xfrm>
          </p:grpSpPr>
          <p:sp>
            <p:nvSpPr>
              <p:cNvPr id="320" name="Google Shape;320;p1"/>
              <p:cNvSpPr/>
              <p:nvPr/>
            </p:nvSpPr>
            <p:spPr>
              <a:xfrm>
                <a:off x="5771255" y="1590963"/>
                <a:ext cx="1075853" cy="535754"/>
              </a:xfrm>
              <a:custGeom>
                <a:rect b="b" l="l" r="r" t="t"/>
                <a:pathLst>
                  <a:path extrusionOk="0" h="8140" w="16346">
                    <a:moveTo>
                      <a:pt x="7019" y="1"/>
                    </a:moveTo>
                    <a:cubicBezTo>
                      <a:pt x="6759" y="1"/>
                      <a:pt x="6535" y="475"/>
                      <a:pt x="6416" y="714"/>
                    </a:cubicBezTo>
                    <a:cubicBezTo>
                      <a:pt x="6279" y="1021"/>
                      <a:pt x="5972" y="1431"/>
                      <a:pt x="5836" y="1738"/>
                    </a:cubicBezTo>
                    <a:cubicBezTo>
                      <a:pt x="5836" y="1847"/>
                      <a:pt x="5662" y="2410"/>
                      <a:pt x="5592" y="2410"/>
                    </a:cubicBezTo>
                    <a:cubicBezTo>
                      <a:pt x="5574" y="2410"/>
                      <a:pt x="5563" y="2374"/>
                      <a:pt x="5563" y="2284"/>
                    </a:cubicBezTo>
                    <a:cubicBezTo>
                      <a:pt x="5563" y="1738"/>
                      <a:pt x="5699" y="1021"/>
                      <a:pt x="5426" y="441"/>
                    </a:cubicBezTo>
                    <a:cubicBezTo>
                      <a:pt x="5426" y="345"/>
                      <a:pt x="5341" y="248"/>
                      <a:pt x="5243" y="248"/>
                    </a:cubicBezTo>
                    <a:cubicBezTo>
                      <a:pt x="5202" y="248"/>
                      <a:pt x="5159" y="265"/>
                      <a:pt x="5119" y="305"/>
                    </a:cubicBezTo>
                    <a:cubicBezTo>
                      <a:pt x="4403" y="714"/>
                      <a:pt x="4266" y="1567"/>
                      <a:pt x="3993" y="2284"/>
                    </a:cubicBezTo>
                    <a:cubicBezTo>
                      <a:pt x="3993" y="2284"/>
                      <a:pt x="3993" y="2727"/>
                      <a:pt x="3857" y="3000"/>
                    </a:cubicBezTo>
                    <a:cubicBezTo>
                      <a:pt x="3857" y="2420"/>
                      <a:pt x="3993" y="1874"/>
                      <a:pt x="3549" y="1431"/>
                    </a:cubicBezTo>
                    <a:lnTo>
                      <a:pt x="3413" y="1431"/>
                    </a:lnTo>
                    <a:cubicBezTo>
                      <a:pt x="3003" y="1567"/>
                      <a:pt x="2867" y="2147"/>
                      <a:pt x="2696" y="2591"/>
                    </a:cubicBezTo>
                    <a:cubicBezTo>
                      <a:pt x="2560" y="3000"/>
                      <a:pt x="2423" y="3717"/>
                      <a:pt x="2287" y="4297"/>
                    </a:cubicBezTo>
                    <a:cubicBezTo>
                      <a:pt x="2287" y="3580"/>
                      <a:pt x="2423" y="2727"/>
                      <a:pt x="2014" y="2284"/>
                    </a:cubicBezTo>
                    <a:cubicBezTo>
                      <a:pt x="2014" y="2216"/>
                      <a:pt x="1971" y="2181"/>
                      <a:pt x="1912" y="2181"/>
                    </a:cubicBezTo>
                    <a:cubicBezTo>
                      <a:pt x="1852" y="2181"/>
                      <a:pt x="1775" y="2216"/>
                      <a:pt x="1707" y="2284"/>
                    </a:cubicBezTo>
                    <a:cubicBezTo>
                      <a:pt x="990" y="3137"/>
                      <a:pt x="1297" y="4434"/>
                      <a:pt x="990" y="5560"/>
                    </a:cubicBezTo>
                    <a:lnTo>
                      <a:pt x="990" y="4706"/>
                    </a:lnTo>
                    <a:cubicBezTo>
                      <a:pt x="990" y="4126"/>
                      <a:pt x="990" y="3580"/>
                      <a:pt x="854" y="3137"/>
                    </a:cubicBezTo>
                    <a:cubicBezTo>
                      <a:pt x="854" y="3021"/>
                      <a:pt x="805" y="2979"/>
                      <a:pt x="749" y="2979"/>
                    </a:cubicBezTo>
                    <a:cubicBezTo>
                      <a:pt x="672" y="2979"/>
                      <a:pt x="581" y="3058"/>
                      <a:pt x="581" y="3137"/>
                    </a:cubicBezTo>
                    <a:cubicBezTo>
                      <a:pt x="308" y="3990"/>
                      <a:pt x="444" y="5150"/>
                      <a:pt x="308" y="6140"/>
                    </a:cubicBezTo>
                    <a:lnTo>
                      <a:pt x="308" y="5833"/>
                    </a:lnTo>
                    <a:cubicBezTo>
                      <a:pt x="308" y="5764"/>
                      <a:pt x="231" y="5730"/>
                      <a:pt x="154" y="5730"/>
                    </a:cubicBezTo>
                    <a:cubicBezTo>
                      <a:pt x="77" y="5730"/>
                      <a:pt x="1" y="5764"/>
                      <a:pt x="1" y="5833"/>
                    </a:cubicBezTo>
                    <a:cubicBezTo>
                      <a:pt x="137" y="6276"/>
                      <a:pt x="137" y="6686"/>
                      <a:pt x="308" y="6993"/>
                    </a:cubicBezTo>
                    <a:cubicBezTo>
                      <a:pt x="308" y="7061"/>
                      <a:pt x="376" y="7095"/>
                      <a:pt x="444" y="7095"/>
                    </a:cubicBezTo>
                    <a:cubicBezTo>
                      <a:pt x="512" y="7095"/>
                      <a:pt x="581" y="7061"/>
                      <a:pt x="581" y="6993"/>
                    </a:cubicBezTo>
                    <a:cubicBezTo>
                      <a:pt x="717" y="6413"/>
                      <a:pt x="717" y="5833"/>
                      <a:pt x="717" y="5287"/>
                    </a:cubicBezTo>
                    <a:cubicBezTo>
                      <a:pt x="717" y="5696"/>
                      <a:pt x="717" y="6003"/>
                      <a:pt x="854" y="6413"/>
                    </a:cubicBezTo>
                    <a:cubicBezTo>
                      <a:pt x="945" y="6413"/>
                      <a:pt x="1051" y="6473"/>
                      <a:pt x="1152" y="6473"/>
                    </a:cubicBezTo>
                    <a:cubicBezTo>
                      <a:pt x="1203" y="6473"/>
                      <a:pt x="1252" y="6458"/>
                      <a:pt x="1297" y="6413"/>
                    </a:cubicBezTo>
                    <a:cubicBezTo>
                      <a:pt x="1707" y="5287"/>
                      <a:pt x="1297" y="3853"/>
                      <a:pt x="1843" y="2864"/>
                    </a:cubicBezTo>
                    <a:cubicBezTo>
                      <a:pt x="2014" y="3444"/>
                      <a:pt x="1843" y="4434"/>
                      <a:pt x="2014" y="5150"/>
                    </a:cubicBezTo>
                    <a:cubicBezTo>
                      <a:pt x="2014" y="5218"/>
                      <a:pt x="2082" y="5252"/>
                      <a:pt x="2150" y="5252"/>
                    </a:cubicBezTo>
                    <a:cubicBezTo>
                      <a:pt x="2219" y="5252"/>
                      <a:pt x="2287" y="5218"/>
                      <a:pt x="2287" y="5150"/>
                    </a:cubicBezTo>
                    <a:cubicBezTo>
                      <a:pt x="2696" y="4570"/>
                      <a:pt x="2867" y="3580"/>
                      <a:pt x="3003" y="3000"/>
                    </a:cubicBezTo>
                    <a:cubicBezTo>
                      <a:pt x="3091" y="2539"/>
                      <a:pt x="3236" y="2020"/>
                      <a:pt x="3328" y="2020"/>
                    </a:cubicBezTo>
                    <a:cubicBezTo>
                      <a:pt x="3378" y="2020"/>
                      <a:pt x="3413" y="2178"/>
                      <a:pt x="3413" y="2591"/>
                    </a:cubicBezTo>
                    <a:lnTo>
                      <a:pt x="3413" y="3990"/>
                    </a:lnTo>
                    <a:cubicBezTo>
                      <a:pt x="3413" y="4126"/>
                      <a:pt x="3549" y="4126"/>
                      <a:pt x="3720" y="4126"/>
                    </a:cubicBezTo>
                    <a:cubicBezTo>
                      <a:pt x="3993" y="3990"/>
                      <a:pt x="4130" y="3444"/>
                      <a:pt x="4266" y="3137"/>
                    </a:cubicBezTo>
                    <a:cubicBezTo>
                      <a:pt x="4403" y="2420"/>
                      <a:pt x="4573" y="1431"/>
                      <a:pt x="5119" y="885"/>
                    </a:cubicBezTo>
                    <a:lnTo>
                      <a:pt x="5119" y="2284"/>
                    </a:lnTo>
                    <a:cubicBezTo>
                      <a:pt x="4983" y="2591"/>
                      <a:pt x="5119" y="2864"/>
                      <a:pt x="5256" y="3000"/>
                    </a:cubicBezTo>
                    <a:lnTo>
                      <a:pt x="5563" y="3000"/>
                    </a:lnTo>
                    <a:cubicBezTo>
                      <a:pt x="6400" y="2598"/>
                      <a:pt x="6415" y="1210"/>
                      <a:pt x="7094" y="481"/>
                    </a:cubicBezTo>
                    <a:lnTo>
                      <a:pt x="7094" y="481"/>
                    </a:lnTo>
                    <a:cubicBezTo>
                      <a:pt x="6837" y="789"/>
                      <a:pt x="6962" y="1581"/>
                      <a:pt x="6962" y="1874"/>
                    </a:cubicBezTo>
                    <a:cubicBezTo>
                      <a:pt x="6962" y="2147"/>
                      <a:pt x="7132" y="2147"/>
                      <a:pt x="7269" y="2284"/>
                    </a:cubicBezTo>
                    <a:lnTo>
                      <a:pt x="7542" y="2284"/>
                    </a:lnTo>
                    <a:cubicBezTo>
                      <a:pt x="7815" y="1874"/>
                      <a:pt x="8122" y="1431"/>
                      <a:pt x="8258" y="885"/>
                    </a:cubicBezTo>
                    <a:cubicBezTo>
                      <a:pt x="8349" y="757"/>
                      <a:pt x="8412" y="705"/>
                      <a:pt x="8457" y="705"/>
                    </a:cubicBezTo>
                    <a:cubicBezTo>
                      <a:pt x="8614" y="705"/>
                      <a:pt x="8531" y="1354"/>
                      <a:pt x="8531" y="1567"/>
                    </a:cubicBezTo>
                    <a:cubicBezTo>
                      <a:pt x="8531" y="1924"/>
                      <a:pt x="8531" y="2370"/>
                      <a:pt x="8834" y="2370"/>
                    </a:cubicBezTo>
                    <a:cubicBezTo>
                      <a:pt x="8907" y="2370"/>
                      <a:pt x="8998" y="2344"/>
                      <a:pt x="9111" y="2284"/>
                    </a:cubicBezTo>
                    <a:cubicBezTo>
                      <a:pt x="9248" y="2284"/>
                      <a:pt x="9384" y="2011"/>
                      <a:pt x="9521" y="1738"/>
                    </a:cubicBezTo>
                    <a:cubicBezTo>
                      <a:pt x="9655" y="1572"/>
                      <a:pt x="9758" y="1505"/>
                      <a:pt x="9837" y="1505"/>
                    </a:cubicBezTo>
                    <a:cubicBezTo>
                      <a:pt x="10101" y="1505"/>
                      <a:pt x="10101" y="2250"/>
                      <a:pt x="10101" y="2591"/>
                    </a:cubicBezTo>
                    <a:cubicBezTo>
                      <a:pt x="10208" y="2804"/>
                      <a:pt x="10418" y="3453"/>
                      <a:pt x="10764" y="3453"/>
                    </a:cubicBezTo>
                    <a:cubicBezTo>
                      <a:pt x="10862" y="3453"/>
                      <a:pt x="10970" y="3401"/>
                      <a:pt x="11091" y="3273"/>
                    </a:cubicBezTo>
                    <a:cubicBezTo>
                      <a:pt x="11227" y="3000"/>
                      <a:pt x="11398" y="2727"/>
                      <a:pt x="11534" y="2591"/>
                    </a:cubicBezTo>
                    <a:cubicBezTo>
                      <a:pt x="11597" y="2488"/>
                      <a:pt x="11646" y="2448"/>
                      <a:pt x="11683" y="2448"/>
                    </a:cubicBezTo>
                    <a:cubicBezTo>
                      <a:pt x="11807" y="2448"/>
                      <a:pt x="11807" y="2895"/>
                      <a:pt x="11807" y="3000"/>
                    </a:cubicBezTo>
                    <a:cubicBezTo>
                      <a:pt x="11944" y="3273"/>
                      <a:pt x="11944" y="3444"/>
                      <a:pt x="12080" y="3717"/>
                    </a:cubicBezTo>
                    <a:cubicBezTo>
                      <a:pt x="12247" y="3939"/>
                      <a:pt x="12443" y="4091"/>
                      <a:pt x="12659" y="4091"/>
                    </a:cubicBezTo>
                    <a:cubicBezTo>
                      <a:pt x="12841" y="4091"/>
                      <a:pt x="13037" y="3982"/>
                      <a:pt x="13240" y="3717"/>
                    </a:cubicBezTo>
                    <a:cubicBezTo>
                      <a:pt x="13355" y="3567"/>
                      <a:pt x="13453" y="3505"/>
                      <a:pt x="13537" y="3505"/>
                    </a:cubicBezTo>
                    <a:cubicBezTo>
                      <a:pt x="13856" y="3505"/>
                      <a:pt x="13986" y="4383"/>
                      <a:pt x="14093" y="4706"/>
                    </a:cubicBezTo>
                    <a:cubicBezTo>
                      <a:pt x="14230" y="4979"/>
                      <a:pt x="14366" y="5560"/>
                      <a:pt x="14639" y="5696"/>
                    </a:cubicBezTo>
                    <a:cubicBezTo>
                      <a:pt x="14810" y="5833"/>
                      <a:pt x="14947" y="5833"/>
                      <a:pt x="15220" y="5833"/>
                    </a:cubicBezTo>
                    <a:cubicBezTo>
                      <a:pt x="15224" y="5828"/>
                      <a:pt x="15228" y="5826"/>
                      <a:pt x="15233" y="5826"/>
                    </a:cubicBezTo>
                    <a:cubicBezTo>
                      <a:pt x="15391" y="5826"/>
                      <a:pt x="15936" y="7850"/>
                      <a:pt x="15936" y="7982"/>
                    </a:cubicBezTo>
                    <a:cubicBezTo>
                      <a:pt x="15994" y="8098"/>
                      <a:pt x="16076" y="8140"/>
                      <a:pt x="16151" y="8140"/>
                    </a:cubicBezTo>
                    <a:cubicBezTo>
                      <a:pt x="16255" y="8140"/>
                      <a:pt x="16346" y="8061"/>
                      <a:pt x="16346" y="7982"/>
                    </a:cubicBezTo>
                    <a:cubicBezTo>
                      <a:pt x="16209" y="7129"/>
                      <a:pt x="16073" y="6140"/>
                      <a:pt x="15663" y="5423"/>
                    </a:cubicBezTo>
                    <a:cubicBezTo>
                      <a:pt x="15546" y="5254"/>
                      <a:pt x="15414" y="5214"/>
                      <a:pt x="15288" y="5214"/>
                    </a:cubicBezTo>
                    <a:cubicBezTo>
                      <a:pt x="15174" y="5214"/>
                      <a:pt x="15066" y="5246"/>
                      <a:pt x="14977" y="5246"/>
                    </a:cubicBezTo>
                    <a:cubicBezTo>
                      <a:pt x="14906" y="5246"/>
                      <a:pt x="14848" y="5225"/>
                      <a:pt x="14810" y="5150"/>
                    </a:cubicBezTo>
                    <a:cubicBezTo>
                      <a:pt x="14560" y="4789"/>
                      <a:pt x="14153" y="2940"/>
                      <a:pt x="13550" y="2940"/>
                    </a:cubicBezTo>
                    <a:cubicBezTo>
                      <a:pt x="13412" y="2940"/>
                      <a:pt x="13263" y="3037"/>
                      <a:pt x="13104" y="3273"/>
                    </a:cubicBezTo>
                    <a:cubicBezTo>
                      <a:pt x="13010" y="3389"/>
                      <a:pt x="12924" y="3438"/>
                      <a:pt x="12845" y="3438"/>
                    </a:cubicBezTo>
                    <a:cubicBezTo>
                      <a:pt x="12435" y="3438"/>
                      <a:pt x="12201" y="2125"/>
                      <a:pt x="11944" y="2011"/>
                    </a:cubicBezTo>
                    <a:cubicBezTo>
                      <a:pt x="11892" y="1906"/>
                      <a:pt x="11800" y="1862"/>
                      <a:pt x="11696" y="1862"/>
                    </a:cubicBezTo>
                    <a:cubicBezTo>
                      <a:pt x="11529" y="1862"/>
                      <a:pt x="11333" y="1979"/>
                      <a:pt x="11227" y="2147"/>
                    </a:cubicBezTo>
                    <a:cubicBezTo>
                      <a:pt x="11091" y="2284"/>
                      <a:pt x="11091" y="2420"/>
                      <a:pt x="10954" y="2727"/>
                    </a:cubicBezTo>
                    <a:cubicBezTo>
                      <a:pt x="10928" y="2754"/>
                      <a:pt x="10901" y="2766"/>
                      <a:pt x="10874" y="2766"/>
                    </a:cubicBezTo>
                    <a:cubicBezTo>
                      <a:pt x="10624" y="2766"/>
                      <a:pt x="10374" y="1721"/>
                      <a:pt x="10374" y="1567"/>
                    </a:cubicBezTo>
                    <a:cubicBezTo>
                      <a:pt x="10374" y="1328"/>
                      <a:pt x="10165" y="854"/>
                      <a:pt x="9838" y="854"/>
                    </a:cubicBezTo>
                    <a:cubicBezTo>
                      <a:pt x="9791" y="854"/>
                      <a:pt x="9743" y="863"/>
                      <a:pt x="9692" y="885"/>
                    </a:cubicBezTo>
                    <a:cubicBezTo>
                      <a:pt x="9521" y="1021"/>
                      <a:pt x="9384" y="1158"/>
                      <a:pt x="9384" y="1294"/>
                    </a:cubicBezTo>
                    <a:cubicBezTo>
                      <a:pt x="9285" y="1394"/>
                      <a:pt x="9112" y="1731"/>
                      <a:pt x="9026" y="1731"/>
                    </a:cubicBezTo>
                    <a:cubicBezTo>
                      <a:pt x="8995" y="1731"/>
                      <a:pt x="8975" y="1686"/>
                      <a:pt x="8975" y="1567"/>
                    </a:cubicBezTo>
                    <a:cubicBezTo>
                      <a:pt x="8975" y="1158"/>
                      <a:pt x="9111" y="578"/>
                      <a:pt x="8839" y="305"/>
                    </a:cubicBezTo>
                    <a:cubicBezTo>
                      <a:pt x="8739" y="145"/>
                      <a:pt x="8650" y="78"/>
                      <a:pt x="8567" y="78"/>
                    </a:cubicBezTo>
                    <a:cubicBezTo>
                      <a:pt x="8508" y="78"/>
                      <a:pt x="8451" y="112"/>
                      <a:pt x="8395" y="168"/>
                    </a:cubicBezTo>
                    <a:cubicBezTo>
                      <a:pt x="8122" y="305"/>
                      <a:pt x="7985" y="714"/>
                      <a:pt x="7815" y="1021"/>
                    </a:cubicBezTo>
                    <a:cubicBezTo>
                      <a:pt x="7678" y="1158"/>
                      <a:pt x="7542" y="1431"/>
                      <a:pt x="7405" y="1567"/>
                    </a:cubicBezTo>
                    <a:cubicBezTo>
                      <a:pt x="7372" y="1643"/>
                      <a:pt x="7354" y="1673"/>
                      <a:pt x="7348" y="1673"/>
                    </a:cubicBezTo>
                    <a:cubicBezTo>
                      <a:pt x="7328" y="1673"/>
                      <a:pt x="7405" y="1397"/>
                      <a:pt x="7405" y="1294"/>
                    </a:cubicBezTo>
                    <a:cubicBezTo>
                      <a:pt x="7405" y="1021"/>
                      <a:pt x="7542" y="168"/>
                      <a:pt x="7132" y="32"/>
                    </a:cubicBezTo>
                    <a:cubicBezTo>
                      <a:pt x="7094" y="10"/>
                      <a:pt x="7056" y="1"/>
                      <a:pt x="7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5706161" y="1812902"/>
                <a:ext cx="1152201" cy="940861"/>
              </a:xfrm>
              <a:custGeom>
                <a:rect b="b" l="l" r="r" t="t"/>
                <a:pathLst>
                  <a:path extrusionOk="0" h="14295" w="17506">
                    <a:moveTo>
                      <a:pt x="4001" y="0"/>
                    </a:moveTo>
                    <a:cubicBezTo>
                      <a:pt x="3950" y="0"/>
                      <a:pt x="3897" y="21"/>
                      <a:pt x="3856" y="72"/>
                    </a:cubicBezTo>
                    <a:cubicBezTo>
                      <a:pt x="3549" y="481"/>
                      <a:pt x="3412" y="925"/>
                      <a:pt x="3276" y="1471"/>
                    </a:cubicBezTo>
                    <a:cubicBezTo>
                      <a:pt x="3276" y="1198"/>
                      <a:pt x="3139" y="1062"/>
                      <a:pt x="2832" y="1062"/>
                    </a:cubicBezTo>
                    <a:cubicBezTo>
                      <a:pt x="2832" y="1062"/>
                      <a:pt x="2696" y="1062"/>
                      <a:pt x="2696" y="1198"/>
                    </a:cubicBezTo>
                    <a:cubicBezTo>
                      <a:pt x="2286" y="1607"/>
                      <a:pt x="2423" y="2324"/>
                      <a:pt x="2286" y="2904"/>
                    </a:cubicBezTo>
                    <a:cubicBezTo>
                      <a:pt x="2286" y="2461"/>
                      <a:pt x="2286" y="2051"/>
                      <a:pt x="1979" y="1607"/>
                    </a:cubicBezTo>
                    <a:cubicBezTo>
                      <a:pt x="1979" y="1539"/>
                      <a:pt x="1945" y="1505"/>
                      <a:pt x="1894" y="1505"/>
                    </a:cubicBezTo>
                    <a:cubicBezTo>
                      <a:pt x="1843" y="1505"/>
                      <a:pt x="1774" y="1539"/>
                      <a:pt x="1706" y="1607"/>
                    </a:cubicBezTo>
                    <a:cubicBezTo>
                      <a:pt x="1297" y="2051"/>
                      <a:pt x="1433" y="2768"/>
                      <a:pt x="1433" y="3314"/>
                    </a:cubicBezTo>
                    <a:cubicBezTo>
                      <a:pt x="1433" y="3757"/>
                      <a:pt x="1433" y="4167"/>
                      <a:pt x="1570" y="4610"/>
                    </a:cubicBezTo>
                    <a:lnTo>
                      <a:pt x="1570" y="5327"/>
                    </a:lnTo>
                    <a:cubicBezTo>
                      <a:pt x="1433" y="4883"/>
                      <a:pt x="1433" y="4337"/>
                      <a:pt x="1297" y="4030"/>
                    </a:cubicBezTo>
                    <a:cubicBezTo>
                      <a:pt x="1126" y="3484"/>
                      <a:pt x="1126" y="2904"/>
                      <a:pt x="853" y="2631"/>
                    </a:cubicBezTo>
                    <a:cubicBezTo>
                      <a:pt x="785" y="2546"/>
                      <a:pt x="717" y="2503"/>
                      <a:pt x="648" y="2503"/>
                    </a:cubicBezTo>
                    <a:cubicBezTo>
                      <a:pt x="580" y="2503"/>
                      <a:pt x="512" y="2546"/>
                      <a:pt x="444" y="2631"/>
                    </a:cubicBezTo>
                    <a:cubicBezTo>
                      <a:pt x="137" y="3177"/>
                      <a:pt x="444" y="4337"/>
                      <a:pt x="444" y="5020"/>
                    </a:cubicBezTo>
                    <a:cubicBezTo>
                      <a:pt x="444" y="5600"/>
                      <a:pt x="580" y="6180"/>
                      <a:pt x="580" y="6726"/>
                    </a:cubicBezTo>
                    <a:cubicBezTo>
                      <a:pt x="580" y="6897"/>
                      <a:pt x="717" y="7170"/>
                      <a:pt x="717" y="7443"/>
                    </a:cubicBezTo>
                    <a:cubicBezTo>
                      <a:pt x="717" y="7306"/>
                      <a:pt x="580" y="7306"/>
                      <a:pt x="580" y="7170"/>
                    </a:cubicBezTo>
                    <a:cubicBezTo>
                      <a:pt x="580" y="7033"/>
                      <a:pt x="444" y="6897"/>
                      <a:pt x="444" y="6726"/>
                    </a:cubicBezTo>
                    <a:cubicBezTo>
                      <a:pt x="380" y="6624"/>
                      <a:pt x="302" y="6579"/>
                      <a:pt x="229" y="6579"/>
                    </a:cubicBezTo>
                    <a:cubicBezTo>
                      <a:pt x="107" y="6579"/>
                      <a:pt x="0" y="6704"/>
                      <a:pt x="0" y="6897"/>
                    </a:cubicBezTo>
                    <a:cubicBezTo>
                      <a:pt x="137" y="7033"/>
                      <a:pt x="137" y="7170"/>
                      <a:pt x="273" y="7443"/>
                    </a:cubicBezTo>
                    <a:cubicBezTo>
                      <a:pt x="273" y="7886"/>
                      <a:pt x="444" y="8296"/>
                      <a:pt x="717" y="8603"/>
                    </a:cubicBezTo>
                    <a:cubicBezTo>
                      <a:pt x="853" y="9012"/>
                      <a:pt x="990" y="9456"/>
                      <a:pt x="1126" y="9729"/>
                    </a:cubicBezTo>
                    <a:cubicBezTo>
                      <a:pt x="1433" y="10445"/>
                      <a:pt x="1843" y="11571"/>
                      <a:pt x="2423" y="12152"/>
                    </a:cubicBezTo>
                    <a:cubicBezTo>
                      <a:pt x="2559" y="12152"/>
                      <a:pt x="2832" y="12015"/>
                      <a:pt x="2696" y="11844"/>
                    </a:cubicBezTo>
                    <a:cubicBezTo>
                      <a:pt x="2696" y="11571"/>
                      <a:pt x="2696" y="11162"/>
                      <a:pt x="2559" y="10855"/>
                    </a:cubicBezTo>
                    <a:lnTo>
                      <a:pt x="2559" y="10855"/>
                    </a:lnTo>
                    <a:cubicBezTo>
                      <a:pt x="3003" y="11435"/>
                      <a:pt x="3276" y="12152"/>
                      <a:pt x="3685" y="12697"/>
                    </a:cubicBezTo>
                    <a:cubicBezTo>
                      <a:pt x="3992" y="13005"/>
                      <a:pt x="4402" y="13551"/>
                      <a:pt x="4846" y="13721"/>
                    </a:cubicBezTo>
                    <a:cubicBezTo>
                      <a:pt x="4982" y="13721"/>
                      <a:pt x="4982" y="13551"/>
                      <a:pt x="5119" y="13551"/>
                    </a:cubicBezTo>
                    <a:cubicBezTo>
                      <a:pt x="5392" y="13141"/>
                      <a:pt x="5119" y="12697"/>
                      <a:pt x="5255" y="12288"/>
                    </a:cubicBezTo>
                    <a:lnTo>
                      <a:pt x="5255" y="12288"/>
                    </a:lnTo>
                    <a:cubicBezTo>
                      <a:pt x="5835" y="12561"/>
                      <a:pt x="6552" y="13414"/>
                      <a:pt x="6961" y="13721"/>
                    </a:cubicBezTo>
                    <a:cubicBezTo>
                      <a:pt x="7226" y="13957"/>
                      <a:pt x="7466" y="14294"/>
                      <a:pt x="7790" y="14294"/>
                    </a:cubicBezTo>
                    <a:cubicBezTo>
                      <a:pt x="7841" y="14294"/>
                      <a:pt x="7895" y="14286"/>
                      <a:pt x="7951" y="14267"/>
                    </a:cubicBezTo>
                    <a:cubicBezTo>
                      <a:pt x="8516" y="14160"/>
                      <a:pt x="8381" y="13161"/>
                      <a:pt x="8716" y="13161"/>
                    </a:cubicBezTo>
                    <a:cubicBezTo>
                      <a:pt x="8806" y="13161"/>
                      <a:pt x="8930" y="13233"/>
                      <a:pt x="9111" y="13414"/>
                    </a:cubicBezTo>
                    <a:cubicBezTo>
                      <a:pt x="9599" y="13810"/>
                      <a:pt x="10005" y="14288"/>
                      <a:pt x="10597" y="14288"/>
                    </a:cubicBezTo>
                    <a:cubicBezTo>
                      <a:pt x="10667" y="14288"/>
                      <a:pt x="10741" y="14282"/>
                      <a:pt x="10817" y="14267"/>
                    </a:cubicBezTo>
                    <a:cubicBezTo>
                      <a:pt x="11363" y="14267"/>
                      <a:pt x="11534" y="13721"/>
                      <a:pt x="11670" y="13278"/>
                    </a:cubicBezTo>
                    <a:cubicBezTo>
                      <a:pt x="11759" y="13010"/>
                      <a:pt x="11732" y="12787"/>
                      <a:pt x="11778" y="12787"/>
                    </a:cubicBezTo>
                    <a:cubicBezTo>
                      <a:pt x="11803" y="12787"/>
                      <a:pt x="11848" y="12850"/>
                      <a:pt x="11943" y="13005"/>
                    </a:cubicBezTo>
                    <a:cubicBezTo>
                      <a:pt x="12080" y="13278"/>
                      <a:pt x="12216" y="13414"/>
                      <a:pt x="12387" y="13551"/>
                    </a:cubicBezTo>
                    <a:cubicBezTo>
                      <a:pt x="12514" y="13608"/>
                      <a:pt x="12629" y="13634"/>
                      <a:pt x="12734" y="13634"/>
                    </a:cubicBezTo>
                    <a:cubicBezTo>
                      <a:pt x="13444" y="13634"/>
                      <a:pt x="13667" y="12434"/>
                      <a:pt x="13786" y="11571"/>
                    </a:cubicBezTo>
                    <a:cubicBezTo>
                      <a:pt x="13985" y="11860"/>
                      <a:pt x="14228" y="12191"/>
                      <a:pt x="14449" y="12191"/>
                    </a:cubicBezTo>
                    <a:cubicBezTo>
                      <a:pt x="14568" y="12191"/>
                      <a:pt x="14680" y="12095"/>
                      <a:pt x="14775" y="11844"/>
                    </a:cubicBezTo>
                    <a:cubicBezTo>
                      <a:pt x="15355" y="10855"/>
                      <a:pt x="15355" y="9729"/>
                      <a:pt x="15628" y="8739"/>
                    </a:cubicBezTo>
                    <a:cubicBezTo>
                      <a:pt x="15799" y="9149"/>
                      <a:pt x="15936" y="9729"/>
                      <a:pt x="16072" y="10309"/>
                    </a:cubicBezTo>
                    <a:cubicBezTo>
                      <a:pt x="16209" y="10582"/>
                      <a:pt x="16345" y="10718"/>
                      <a:pt x="16652" y="10718"/>
                    </a:cubicBezTo>
                    <a:cubicBezTo>
                      <a:pt x="16789" y="10718"/>
                      <a:pt x="16789" y="10718"/>
                      <a:pt x="16789" y="10582"/>
                    </a:cubicBezTo>
                    <a:cubicBezTo>
                      <a:pt x="17062" y="10002"/>
                      <a:pt x="17062" y="9285"/>
                      <a:pt x="17062" y="8739"/>
                    </a:cubicBezTo>
                    <a:lnTo>
                      <a:pt x="17062" y="8876"/>
                    </a:lnTo>
                    <a:cubicBezTo>
                      <a:pt x="17062" y="9012"/>
                      <a:pt x="17172" y="9080"/>
                      <a:pt x="17283" y="9080"/>
                    </a:cubicBezTo>
                    <a:cubicBezTo>
                      <a:pt x="17394" y="9080"/>
                      <a:pt x="17505" y="9012"/>
                      <a:pt x="17505" y="8876"/>
                    </a:cubicBezTo>
                    <a:cubicBezTo>
                      <a:pt x="17505" y="7886"/>
                      <a:pt x="17335" y="6726"/>
                      <a:pt x="17198" y="5736"/>
                    </a:cubicBezTo>
                    <a:cubicBezTo>
                      <a:pt x="17142" y="5680"/>
                      <a:pt x="17062" y="5647"/>
                      <a:pt x="16987" y="5647"/>
                    </a:cubicBezTo>
                    <a:cubicBezTo>
                      <a:pt x="16882" y="5647"/>
                      <a:pt x="16789" y="5713"/>
                      <a:pt x="16789" y="5873"/>
                    </a:cubicBezTo>
                    <a:cubicBezTo>
                      <a:pt x="16652" y="6897"/>
                      <a:pt x="16652" y="8023"/>
                      <a:pt x="16652" y="9149"/>
                    </a:cubicBezTo>
                    <a:cubicBezTo>
                      <a:pt x="16652" y="9436"/>
                      <a:pt x="16652" y="9694"/>
                      <a:pt x="16512" y="9950"/>
                    </a:cubicBezTo>
                    <a:lnTo>
                      <a:pt x="16512" y="9950"/>
                    </a:lnTo>
                    <a:cubicBezTo>
                      <a:pt x="16502" y="9924"/>
                      <a:pt x="16492" y="9895"/>
                      <a:pt x="16481" y="9865"/>
                    </a:cubicBezTo>
                    <a:cubicBezTo>
                      <a:pt x="16209" y="9149"/>
                      <a:pt x="16072" y="8603"/>
                      <a:pt x="15799" y="7886"/>
                    </a:cubicBezTo>
                    <a:cubicBezTo>
                      <a:pt x="15799" y="7818"/>
                      <a:pt x="15722" y="7784"/>
                      <a:pt x="15645" y="7784"/>
                    </a:cubicBezTo>
                    <a:cubicBezTo>
                      <a:pt x="15569" y="7784"/>
                      <a:pt x="15492" y="7818"/>
                      <a:pt x="15492" y="7886"/>
                    </a:cubicBezTo>
                    <a:cubicBezTo>
                      <a:pt x="15219" y="8739"/>
                      <a:pt x="15082" y="9729"/>
                      <a:pt x="14946" y="10582"/>
                    </a:cubicBezTo>
                    <a:cubicBezTo>
                      <a:pt x="14800" y="10699"/>
                      <a:pt x="14579" y="11663"/>
                      <a:pt x="14348" y="11663"/>
                    </a:cubicBezTo>
                    <a:cubicBezTo>
                      <a:pt x="14309" y="11663"/>
                      <a:pt x="14269" y="11636"/>
                      <a:pt x="14229" y="11571"/>
                    </a:cubicBezTo>
                    <a:cubicBezTo>
                      <a:pt x="14093" y="11298"/>
                      <a:pt x="14093" y="10855"/>
                      <a:pt x="13786" y="10718"/>
                    </a:cubicBezTo>
                    <a:cubicBezTo>
                      <a:pt x="13746" y="10678"/>
                      <a:pt x="13706" y="10662"/>
                      <a:pt x="13666" y="10662"/>
                    </a:cubicBezTo>
                    <a:cubicBezTo>
                      <a:pt x="13569" y="10662"/>
                      <a:pt x="13473" y="10758"/>
                      <a:pt x="13376" y="10855"/>
                    </a:cubicBezTo>
                    <a:cubicBezTo>
                      <a:pt x="13376" y="11298"/>
                      <a:pt x="13376" y="11708"/>
                      <a:pt x="13240" y="12152"/>
                    </a:cubicBezTo>
                    <a:cubicBezTo>
                      <a:pt x="13240" y="12424"/>
                      <a:pt x="13069" y="12561"/>
                      <a:pt x="12933" y="12868"/>
                    </a:cubicBezTo>
                    <a:cubicBezTo>
                      <a:pt x="12845" y="13087"/>
                      <a:pt x="12758" y="13165"/>
                      <a:pt x="12673" y="13165"/>
                    </a:cubicBezTo>
                    <a:cubicBezTo>
                      <a:pt x="12495" y="13165"/>
                      <a:pt x="12332" y="12813"/>
                      <a:pt x="12216" y="12697"/>
                    </a:cubicBezTo>
                    <a:cubicBezTo>
                      <a:pt x="12080" y="12424"/>
                      <a:pt x="11807" y="12152"/>
                      <a:pt x="11534" y="12152"/>
                    </a:cubicBezTo>
                    <a:cubicBezTo>
                      <a:pt x="11363" y="12152"/>
                      <a:pt x="11363" y="12288"/>
                      <a:pt x="11363" y="12288"/>
                    </a:cubicBezTo>
                    <a:cubicBezTo>
                      <a:pt x="11248" y="12776"/>
                      <a:pt x="11230" y="13845"/>
                      <a:pt x="10637" y="13845"/>
                    </a:cubicBezTo>
                    <a:cubicBezTo>
                      <a:pt x="10525" y="13845"/>
                      <a:pt x="10393" y="13808"/>
                      <a:pt x="10237" y="13721"/>
                    </a:cubicBezTo>
                    <a:cubicBezTo>
                      <a:pt x="9828" y="13551"/>
                      <a:pt x="9520" y="13141"/>
                      <a:pt x="9111" y="12697"/>
                    </a:cubicBezTo>
                    <a:cubicBezTo>
                      <a:pt x="8988" y="12643"/>
                      <a:pt x="8871" y="12610"/>
                      <a:pt x="8757" y="12610"/>
                    </a:cubicBezTo>
                    <a:cubicBezTo>
                      <a:pt x="8585" y="12610"/>
                      <a:pt x="8422" y="12684"/>
                      <a:pt x="8258" y="12868"/>
                    </a:cubicBezTo>
                    <a:cubicBezTo>
                      <a:pt x="8019" y="13186"/>
                      <a:pt x="7966" y="13691"/>
                      <a:pt x="7697" y="13691"/>
                    </a:cubicBezTo>
                    <a:cubicBezTo>
                      <a:pt x="7621" y="13691"/>
                      <a:pt x="7526" y="13649"/>
                      <a:pt x="7405" y="13551"/>
                    </a:cubicBezTo>
                    <a:cubicBezTo>
                      <a:pt x="7098" y="13278"/>
                      <a:pt x="6825" y="13005"/>
                      <a:pt x="6415" y="12697"/>
                    </a:cubicBezTo>
                    <a:cubicBezTo>
                      <a:pt x="6108" y="12424"/>
                      <a:pt x="5699" y="11844"/>
                      <a:pt x="5119" y="11708"/>
                    </a:cubicBezTo>
                    <a:cubicBezTo>
                      <a:pt x="4982" y="11708"/>
                      <a:pt x="4846" y="11844"/>
                      <a:pt x="4846" y="11844"/>
                    </a:cubicBezTo>
                    <a:lnTo>
                      <a:pt x="4846" y="12697"/>
                    </a:lnTo>
                    <a:cubicBezTo>
                      <a:pt x="4846" y="12946"/>
                      <a:pt x="4789" y="13038"/>
                      <a:pt x="4704" y="13038"/>
                    </a:cubicBezTo>
                    <a:cubicBezTo>
                      <a:pt x="4589" y="13038"/>
                      <a:pt x="4422" y="12873"/>
                      <a:pt x="4265" y="12697"/>
                    </a:cubicBezTo>
                    <a:cubicBezTo>
                      <a:pt x="3412" y="11708"/>
                      <a:pt x="2832" y="10582"/>
                      <a:pt x="2150" y="9592"/>
                    </a:cubicBezTo>
                    <a:cubicBezTo>
                      <a:pt x="2065" y="9524"/>
                      <a:pt x="1954" y="9490"/>
                      <a:pt x="1864" y="9490"/>
                    </a:cubicBezTo>
                    <a:cubicBezTo>
                      <a:pt x="1774" y="9490"/>
                      <a:pt x="1706" y="9524"/>
                      <a:pt x="1706" y="9592"/>
                    </a:cubicBezTo>
                    <a:cubicBezTo>
                      <a:pt x="1706" y="9746"/>
                      <a:pt x="1706" y="9857"/>
                      <a:pt x="1731" y="9979"/>
                    </a:cubicBezTo>
                    <a:lnTo>
                      <a:pt x="1731" y="9979"/>
                    </a:lnTo>
                    <a:cubicBezTo>
                      <a:pt x="1632" y="9713"/>
                      <a:pt x="1532" y="9508"/>
                      <a:pt x="1433" y="9285"/>
                    </a:cubicBezTo>
                    <a:cubicBezTo>
                      <a:pt x="1297" y="9012"/>
                      <a:pt x="1297" y="8876"/>
                      <a:pt x="1126" y="8603"/>
                    </a:cubicBezTo>
                    <a:cubicBezTo>
                      <a:pt x="1297" y="7886"/>
                      <a:pt x="990" y="6726"/>
                      <a:pt x="990" y="6043"/>
                    </a:cubicBezTo>
                    <a:cubicBezTo>
                      <a:pt x="853" y="5463"/>
                      <a:pt x="853" y="4883"/>
                      <a:pt x="853" y="4474"/>
                    </a:cubicBezTo>
                    <a:cubicBezTo>
                      <a:pt x="853" y="4167"/>
                      <a:pt x="717" y="3621"/>
                      <a:pt x="717" y="3177"/>
                    </a:cubicBezTo>
                    <a:lnTo>
                      <a:pt x="717" y="3177"/>
                    </a:lnTo>
                    <a:cubicBezTo>
                      <a:pt x="853" y="3757"/>
                      <a:pt x="990" y="4337"/>
                      <a:pt x="990" y="4747"/>
                    </a:cubicBezTo>
                    <a:cubicBezTo>
                      <a:pt x="1126" y="5327"/>
                      <a:pt x="1297" y="5873"/>
                      <a:pt x="1570" y="6316"/>
                    </a:cubicBezTo>
                    <a:cubicBezTo>
                      <a:pt x="1570" y="6385"/>
                      <a:pt x="1604" y="6419"/>
                      <a:pt x="1655" y="6419"/>
                    </a:cubicBezTo>
                    <a:cubicBezTo>
                      <a:pt x="1706" y="6419"/>
                      <a:pt x="1774" y="6385"/>
                      <a:pt x="1843" y="6316"/>
                    </a:cubicBezTo>
                    <a:cubicBezTo>
                      <a:pt x="2150" y="6043"/>
                      <a:pt x="1979" y="5463"/>
                      <a:pt x="1979" y="5020"/>
                    </a:cubicBezTo>
                    <a:cubicBezTo>
                      <a:pt x="1979" y="4610"/>
                      <a:pt x="1843" y="4167"/>
                      <a:pt x="1843" y="3621"/>
                    </a:cubicBezTo>
                    <a:lnTo>
                      <a:pt x="1843" y="2324"/>
                    </a:lnTo>
                    <a:cubicBezTo>
                      <a:pt x="1979" y="2768"/>
                      <a:pt x="1843" y="3314"/>
                      <a:pt x="2150" y="3757"/>
                    </a:cubicBezTo>
                    <a:cubicBezTo>
                      <a:pt x="2150" y="3825"/>
                      <a:pt x="2218" y="3860"/>
                      <a:pt x="2286" y="3860"/>
                    </a:cubicBezTo>
                    <a:cubicBezTo>
                      <a:pt x="2355" y="3860"/>
                      <a:pt x="2423" y="3825"/>
                      <a:pt x="2423" y="3757"/>
                    </a:cubicBezTo>
                    <a:cubicBezTo>
                      <a:pt x="2696" y="3177"/>
                      <a:pt x="2832" y="2461"/>
                      <a:pt x="2832" y="1915"/>
                    </a:cubicBezTo>
                    <a:lnTo>
                      <a:pt x="2832" y="2188"/>
                    </a:lnTo>
                    <a:cubicBezTo>
                      <a:pt x="2832" y="2324"/>
                      <a:pt x="2832" y="2461"/>
                      <a:pt x="3003" y="2631"/>
                    </a:cubicBezTo>
                    <a:cubicBezTo>
                      <a:pt x="3042" y="2670"/>
                      <a:pt x="3081" y="2687"/>
                      <a:pt x="3120" y="2687"/>
                    </a:cubicBezTo>
                    <a:cubicBezTo>
                      <a:pt x="3217" y="2687"/>
                      <a:pt x="3315" y="2582"/>
                      <a:pt x="3412" y="2461"/>
                    </a:cubicBezTo>
                    <a:cubicBezTo>
                      <a:pt x="3549" y="1778"/>
                      <a:pt x="3856" y="925"/>
                      <a:pt x="4129" y="208"/>
                    </a:cubicBezTo>
                    <a:cubicBezTo>
                      <a:pt x="4225" y="113"/>
                      <a:pt x="4119" y="0"/>
                      <a:pt x="4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5649953" y="1856802"/>
                <a:ext cx="458287" cy="878993"/>
              </a:xfrm>
              <a:custGeom>
                <a:rect b="b" l="l" r="r" t="t"/>
                <a:pathLst>
                  <a:path extrusionOk="0" h="13355" w="6963">
                    <a:moveTo>
                      <a:pt x="1896" y="7507"/>
                    </a:moveTo>
                    <a:lnTo>
                      <a:pt x="1896" y="7507"/>
                    </a:lnTo>
                    <a:cubicBezTo>
                      <a:pt x="1934" y="7681"/>
                      <a:pt x="1980" y="7894"/>
                      <a:pt x="1980" y="8072"/>
                    </a:cubicBezTo>
                    <a:cubicBezTo>
                      <a:pt x="1944" y="7883"/>
                      <a:pt x="1918" y="7694"/>
                      <a:pt x="1896" y="7507"/>
                    </a:cubicBezTo>
                    <a:close/>
                    <a:moveTo>
                      <a:pt x="2287" y="6230"/>
                    </a:moveTo>
                    <a:lnTo>
                      <a:pt x="2287" y="6230"/>
                    </a:lnTo>
                    <a:cubicBezTo>
                      <a:pt x="2424" y="6776"/>
                      <a:pt x="2424" y="7492"/>
                      <a:pt x="2560" y="7936"/>
                    </a:cubicBezTo>
                    <a:cubicBezTo>
                      <a:pt x="2560" y="8209"/>
                      <a:pt x="2697" y="8618"/>
                      <a:pt x="2697" y="8925"/>
                    </a:cubicBezTo>
                    <a:cubicBezTo>
                      <a:pt x="2657" y="8885"/>
                      <a:pt x="2617" y="8869"/>
                      <a:pt x="2580" y="8869"/>
                    </a:cubicBezTo>
                    <a:cubicBezTo>
                      <a:pt x="2511" y="8869"/>
                      <a:pt x="2454" y="8929"/>
                      <a:pt x="2432" y="9001"/>
                    </a:cubicBezTo>
                    <a:lnTo>
                      <a:pt x="2432" y="9001"/>
                    </a:lnTo>
                    <a:cubicBezTo>
                      <a:pt x="2541" y="8162"/>
                      <a:pt x="2154" y="7196"/>
                      <a:pt x="2287" y="6230"/>
                    </a:cubicBezTo>
                    <a:close/>
                    <a:moveTo>
                      <a:pt x="1129" y="5211"/>
                    </a:moveTo>
                    <a:cubicBezTo>
                      <a:pt x="1298" y="5790"/>
                      <a:pt x="1298" y="6505"/>
                      <a:pt x="1434" y="7219"/>
                    </a:cubicBezTo>
                    <a:cubicBezTo>
                      <a:pt x="1571" y="7936"/>
                      <a:pt x="1571" y="8618"/>
                      <a:pt x="1844" y="9335"/>
                    </a:cubicBezTo>
                    <a:lnTo>
                      <a:pt x="1980" y="9335"/>
                    </a:lnTo>
                    <a:cubicBezTo>
                      <a:pt x="1844" y="9335"/>
                      <a:pt x="1707" y="9471"/>
                      <a:pt x="1707" y="9642"/>
                    </a:cubicBezTo>
                    <a:cubicBezTo>
                      <a:pt x="1794" y="9815"/>
                      <a:pt x="1880" y="10044"/>
                      <a:pt x="2011" y="10266"/>
                    </a:cubicBezTo>
                    <a:lnTo>
                      <a:pt x="2011" y="10266"/>
                    </a:lnTo>
                    <a:cubicBezTo>
                      <a:pt x="1762" y="9956"/>
                      <a:pt x="1494" y="9654"/>
                      <a:pt x="1298" y="9335"/>
                    </a:cubicBezTo>
                    <a:lnTo>
                      <a:pt x="1298" y="9198"/>
                    </a:lnTo>
                    <a:lnTo>
                      <a:pt x="1298" y="9062"/>
                    </a:lnTo>
                    <a:cubicBezTo>
                      <a:pt x="1571" y="8789"/>
                      <a:pt x="1298" y="7936"/>
                      <a:pt x="1298" y="7492"/>
                    </a:cubicBezTo>
                    <a:cubicBezTo>
                      <a:pt x="1298" y="6815"/>
                      <a:pt x="1145" y="6016"/>
                      <a:pt x="1129" y="5211"/>
                    </a:cubicBezTo>
                    <a:close/>
                    <a:moveTo>
                      <a:pt x="2833" y="6366"/>
                    </a:moveTo>
                    <a:lnTo>
                      <a:pt x="2833" y="6366"/>
                    </a:lnTo>
                    <a:cubicBezTo>
                      <a:pt x="3277" y="7219"/>
                      <a:pt x="3413" y="8072"/>
                      <a:pt x="3686" y="8925"/>
                    </a:cubicBezTo>
                    <a:cubicBezTo>
                      <a:pt x="3857" y="9335"/>
                      <a:pt x="3993" y="9778"/>
                      <a:pt x="4266" y="10188"/>
                    </a:cubicBezTo>
                    <a:lnTo>
                      <a:pt x="4403" y="10324"/>
                    </a:lnTo>
                    <a:cubicBezTo>
                      <a:pt x="3993" y="10051"/>
                      <a:pt x="3686" y="9778"/>
                      <a:pt x="3413" y="9471"/>
                    </a:cubicBezTo>
                    <a:lnTo>
                      <a:pt x="3413" y="9335"/>
                    </a:lnTo>
                    <a:cubicBezTo>
                      <a:pt x="3413" y="8345"/>
                      <a:pt x="2833" y="7356"/>
                      <a:pt x="2833" y="6366"/>
                    </a:cubicBezTo>
                    <a:close/>
                    <a:moveTo>
                      <a:pt x="4710" y="9915"/>
                    </a:moveTo>
                    <a:lnTo>
                      <a:pt x="4710" y="9915"/>
                    </a:lnTo>
                    <a:cubicBezTo>
                      <a:pt x="4846" y="10051"/>
                      <a:pt x="4846" y="10051"/>
                      <a:pt x="4983" y="10188"/>
                    </a:cubicBezTo>
                    <a:cubicBezTo>
                      <a:pt x="5256" y="10631"/>
                      <a:pt x="5973" y="11177"/>
                      <a:pt x="6416" y="11757"/>
                    </a:cubicBezTo>
                    <a:cubicBezTo>
                      <a:pt x="6109" y="11621"/>
                      <a:pt x="5836" y="11485"/>
                      <a:pt x="5563" y="11348"/>
                    </a:cubicBezTo>
                    <a:cubicBezTo>
                      <a:pt x="5392" y="10904"/>
                      <a:pt x="5119" y="10631"/>
                      <a:pt x="4983" y="10324"/>
                    </a:cubicBezTo>
                    <a:cubicBezTo>
                      <a:pt x="4846" y="10188"/>
                      <a:pt x="4846" y="10051"/>
                      <a:pt x="4710" y="9915"/>
                    </a:cubicBezTo>
                    <a:close/>
                    <a:moveTo>
                      <a:pt x="2406" y="9136"/>
                    </a:moveTo>
                    <a:cubicBezTo>
                      <a:pt x="2352" y="9524"/>
                      <a:pt x="2852" y="9931"/>
                      <a:pt x="3140" y="10188"/>
                    </a:cubicBezTo>
                    <a:cubicBezTo>
                      <a:pt x="3686" y="10768"/>
                      <a:pt x="4266" y="11348"/>
                      <a:pt x="4846" y="12030"/>
                    </a:cubicBezTo>
                    <a:cubicBezTo>
                      <a:pt x="4266" y="11621"/>
                      <a:pt x="3857" y="11041"/>
                      <a:pt x="3413" y="10768"/>
                    </a:cubicBezTo>
                    <a:cubicBezTo>
                      <a:pt x="3004" y="10324"/>
                      <a:pt x="2697" y="9778"/>
                      <a:pt x="2151" y="9335"/>
                    </a:cubicBezTo>
                    <a:lnTo>
                      <a:pt x="2287" y="9335"/>
                    </a:lnTo>
                    <a:cubicBezTo>
                      <a:pt x="2287" y="9229"/>
                      <a:pt x="2370" y="9205"/>
                      <a:pt x="2406" y="9136"/>
                    </a:cubicBezTo>
                    <a:close/>
                    <a:moveTo>
                      <a:pt x="2011" y="0"/>
                    </a:moveTo>
                    <a:cubicBezTo>
                      <a:pt x="1958" y="0"/>
                      <a:pt x="1898" y="33"/>
                      <a:pt x="1844" y="87"/>
                    </a:cubicBezTo>
                    <a:cubicBezTo>
                      <a:pt x="1844" y="258"/>
                      <a:pt x="1707" y="258"/>
                      <a:pt x="1707" y="395"/>
                    </a:cubicBezTo>
                    <a:cubicBezTo>
                      <a:pt x="1707" y="326"/>
                      <a:pt x="1639" y="292"/>
                      <a:pt x="1554" y="292"/>
                    </a:cubicBezTo>
                    <a:cubicBezTo>
                      <a:pt x="1468" y="292"/>
                      <a:pt x="1366" y="326"/>
                      <a:pt x="1298" y="395"/>
                    </a:cubicBezTo>
                    <a:cubicBezTo>
                      <a:pt x="854" y="1111"/>
                      <a:pt x="581" y="2101"/>
                      <a:pt x="274" y="3090"/>
                    </a:cubicBezTo>
                    <a:cubicBezTo>
                      <a:pt x="137" y="3363"/>
                      <a:pt x="137" y="3500"/>
                      <a:pt x="1" y="3807"/>
                    </a:cubicBezTo>
                    <a:cubicBezTo>
                      <a:pt x="1" y="3943"/>
                      <a:pt x="137" y="3943"/>
                      <a:pt x="137" y="3943"/>
                    </a:cubicBezTo>
                    <a:lnTo>
                      <a:pt x="137" y="4216"/>
                    </a:lnTo>
                    <a:cubicBezTo>
                      <a:pt x="137" y="4353"/>
                      <a:pt x="1" y="4353"/>
                      <a:pt x="1" y="4523"/>
                    </a:cubicBezTo>
                    <a:cubicBezTo>
                      <a:pt x="1" y="4796"/>
                      <a:pt x="1" y="4933"/>
                      <a:pt x="137" y="5206"/>
                    </a:cubicBezTo>
                    <a:cubicBezTo>
                      <a:pt x="1" y="5922"/>
                      <a:pt x="1" y="6503"/>
                      <a:pt x="274" y="6912"/>
                    </a:cubicBezTo>
                    <a:cubicBezTo>
                      <a:pt x="445" y="7492"/>
                      <a:pt x="445" y="8209"/>
                      <a:pt x="718" y="8789"/>
                    </a:cubicBezTo>
                    <a:lnTo>
                      <a:pt x="718" y="8925"/>
                    </a:lnTo>
                    <a:cubicBezTo>
                      <a:pt x="854" y="9642"/>
                      <a:pt x="1298" y="10188"/>
                      <a:pt x="1844" y="10768"/>
                    </a:cubicBezTo>
                    <a:cubicBezTo>
                      <a:pt x="2151" y="11177"/>
                      <a:pt x="2697" y="12030"/>
                      <a:pt x="3277" y="12201"/>
                    </a:cubicBezTo>
                    <a:cubicBezTo>
                      <a:pt x="3857" y="12611"/>
                      <a:pt x="4539" y="12884"/>
                      <a:pt x="5256" y="13327"/>
                    </a:cubicBezTo>
                    <a:cubicBezTo>
                      <a:pt x="5275" y="13346"/>
                      <a:pt x="5297" y="13355"/>
                      <a:pt x="5321" y="13355"/>
                    </a:cubicBezTo>
                    <a:cubicBezTo>
                      <a:pt x="5466" y="13355"/>
                      <a:pt x="5657" y="13030"/>
                      <a:pt x="5392" y="12884"/>
                    </a:cubicBezTo>
                    <a:cubicBezTo>
                      <a:pt x="4710" y="12611"/>
                      <a:pt x="4130" y="12201"/>
                      <a:pt x="3550" y="11757"/>
                    </a:cubicBezTo>
                    <a:cubicBezTo>
                      <a:pt x="3277" y="11348"/>
                      <a:pt x="3004" y="11041"/>
                      <a:pt x="2697" y="10631"/>
                    </a:cubicBezTo>
                    <a:lnTo>
                      <a:pt x="2697" y="10631"/>
                    </a:lnTo>
                    <a:cubicBezTo>
                      <a:pt x="3140" y="11041"/>
                      <a:pt x="3550" y="11348"/>
                      <a:pt x="3857" y="11757"/>
                    </a:cubicBezTo>
                    <a:cubicBezTo>
                      <a:pt x="4266" y="12030"/>
                      <a:pt x="4846" y="12611"/>
                      <a:pt x="5392" y="12747"/>
                    </a:cubicBezTo>
                    <a:cubicBezTo>
                      <a:pt x="5425" y="12773"/>
                      <a:pt x="5456" y="12784"/>
                      <a:pt x="5486" y="12784"/>
                    </a:cubicBezTo>
                    <a:cubicBezTo>
                      <a:pt x="5610" y="12784"/>
                      <a:pt x="5700" y="12585"/>
                      <a:pt x="5700" y="12474"/>
                    </a:cubicBezTo>
                    <a:cubicBezTo>
                      <a:pt x="5420" y="11946"/>
                      <a:pt x="4943" y="11446"/>
                      <a:pt x="4525" y="11026"/>
                    </a:cubicBezTo>
                    <a:lnTo>
                      <a:pt x="4525" y="11026"/>
                    </a:lnTo>
                    <a:cubicBezTo>
                      <a:pt x="4583" y="11071"/>
                      <a:pt x="4644" y="11124"/>
                      <a:pt x="4710" y="11177"/>
                    </a:cubicBezTo>
                    <a:cubicBezTo>
                      <a:pt x="4846" y="11177"/>
                      <a:pt x="4983" y="11348"/>
                      <a:pt x="5119" y="11485"/>
                    </a:cubicBezTo>
                    <a:lnTo>
                      <a:pt x="5256" y="11621"/>
                    </a:lnTo>
                    <a:lnTo>
                      <a:pt x="5392" y="11757"/>
                    </a:lnTo>
                    <a:cubicBezTo>
                      <a:pt x="5836" y="12030"/>
                      <a:pt x="6246" y="12338"/>
                      <a:pt x="6689" y="12338"/>
                    </a:cubicBezTo>
                    <a:cubicBezTo>
                      <a:pt x="6826" y="12338"/>
                      <a:pt x="6962" y="12201"/>
                      <a:pt x="6962" y="12030"/>
                    </a:cubicBezTo>
                    <a:cubicBezTo>
                      <a:pt x="6826" y="11348"/>
                      <a:pt x="6246" y="10904"/>
                      <a:pt x="5836" y="10495"/>
                    </a:cubicBezTo>
                    <a:cubicBezTo>
                      <a:pt x="5256" y="9915"/>
                      <a:pt x="4710" y="9198"/>
                      <a:pt x="4130" y="8618"/>
                    </a:cubicBezTo>
                    <a:cubicBezTo>
                      <a:pt x="3993" y="8482"/>
                      <a:pt x="3993" y="8345"/>
                      <a:pt x="3993" y="8345"/>
                    </a:cubicBezTo>
                    <a:cubicBezTo>
                      <a:pt x="3686" y="7356"/>
                      <a:pt x="3413" y="6366"/>
                      <a:pt x="3004" y="5513"/>
                    </a:cubicBezTo>
                    <a:lnTo>
                      <a:pt x="2833" y="5513"/>
                    </a:lnTo>
                    <a:cubicBezTo>
                      <a:pt x="2793" y="5473"/>
                      <a:pt x="2753" y="5456"/>
                      <a:pt x="2717" y="5456"/>
                    </a:cubicBezTo>
                    <a:cubicBezTo>
                      <a:pt x="2628" y="5456"/>
                      <a:pt x="2560" y="5553"/>
                      <a:pt x="2560" y="5649"/>
                    </a:cubicBezTo>
                    <a:lnTo>
                      <a:pt x="2424" y="5786"/>
                    </a:lnTo>
                    <a:lnTo>
                      <a:pt x="2424" y="5513"/>
                    </a:lnTo>
                    <a:cubicBezTo>
                      <a:pt x="2378" y="5467"/>
                      <a:pt x="2333" y="5452"/>
                      <a:pt x="2286" y="5452"/>
                    </a:cubicBezTo>
                    <a:cubicBezTo>
                      <a:pt x="2192" y="5452"/>
                      <a:pt x="2094" y="5513"/>
                      <a:pt x="1980" y="5513"/>
                    </a:cubicBezTo>
                    <a:cubicBezTo>
                      <a:pt x="1860" y="5995"/>
                      <a:pt x="1845" y="6504"/>
                      <a:pt x="1844" y="7017"/>
                    </a:cubicBezTo>
                    <a:lnTo>
                      <a:pt x="1844" y="7017"/>
                    </a:lnTo>
                    <a:cubicBezTo>
                      <a:pt x="1810" y="6675"/>
                      <a:pt x="1776" y="6350"/>
                      <a:pt x="1707" y="6059"/>
                    </a:cubicBezTo>
                    <a:cubicBezTo>
                      <a:pt x="1571" y="5513"/>
                      <a:pt x="1707" y="4523"/>
                      <a:pt x="1298" y="3943"/>
                    </a:cubicBezTo>
                    <a:cubicBezTo>
                      <a:pt x="1248" y="3903"/>
                      <a:pt x="1189" y="3887"/>
                      <a:pt x="1131" y="3887"/>
                    </a:cubicBezTo>
                    <a:cubicBezTo>
                      <a:pt x="991" y="3887"/>
                      <a:pt x="854" y="3983"/>
                      <a:pt x="854" y="4080"/>
                    </a:cubicBezTo>
                    <a:cubicBezTo>
                      <a:pt x="581" y="4796"/>
                      <a:pt x="718" y="5649"/>
                      <a:pt x="854" y="6366"/>
                    </a:cubicBezTo>
                    <a:lnTo>
                      <a:pt x="854" y="7718"/>
                    </a:lnTo>
                    <a:lnTo>
                      <a:pt x="854" y="7718"/>
                    </a:lnTo>
                    <a:cubicBezTo>
                      <a:pt x="776" y="7477"/>
                      <a:pt x="718" y="7202"/>
                      <a:pt x="718" y="6912"/>
                    </a:cubicBezTo>
                    <a:cubicBezTo>
                      <a:pt x="718" y="6366"/>
                      <a:pt x="718" y="5513"/>
                      <a:pt x="581" y="4796"/>
                    </a:cubicBezTo>
                    <a:cubicBezTo>
                      <a:pt x="581" y="4216"/>
                      <a:pt x="718" y="3807"/>
                      <a:pt x="581" y="3227"/>
                    </a:cubicBezTo>
                    <a:cubicBezTo>
                      <a:pt x="798" y="2766"/>
                      <a:pt x="929" y="2240"/>
                      <a:pt x="1127" y="1753"/>
                    </a:cubicBezTo>
                    <a:lnTo>
                      <a:pt x="1127" y="1753"/>
                    </a:lnTo>
                    <a:cubicBezTo>
                      <a:pt x="1127" y="1767"/>
                      <a:pt x="1127" y="1780"/>
                      <a:pt x="1127" y="1794"/>
                    </a:cubicBezTo>
                    <a:cubicBezTo>
                      <a:pt x="991" y="2510"/>
                      <a:pt x="718" y="3090"/>
                      <a:pt x="718" y="3670"/>
                    </a:cubicBezTo>
                    <a:cubicBezTo>
                      <a:pt x="633" y="3839"/>
                      <a:pt x="705" y="3956"/>
                      <a:pt x="805" y="3956"/>
                    </a:cubicBezTo>
                    <a:cubicBezTo>
                      <a:pt x="866" y="3956"/>
                      <a:pt x="938" y="3911"/>
                      <a:pt x="991" y="3807"/>
                    </a:cubicBezTo>
                    <a:cubicBezTo>
                      <a:pt x="1298" y="3227"/>
                      <a:pt x="1434" y="2510"/>
                      <a:pt x="1571" y="1794"/>
                    </a:cubicBezTo>
                    <a:lnTo>
                      <a:pt x="1571" y="1657"/>
                    </a:lnTo>
                    <a:cubicBezTo>
                      <a:pt x="1571" y="1384"/>
                      <a:pt x="1707" y="1111"/>
                      <a:pt x="1844" y="804"/>
                    </a:cubicBezTo>
                    <a:lnTo>
                      <a:pt x="1844" y="804"/>
                    </a:lnTo>
                    <a:cubicBezTo>
                      <a:pt x="1844" y="1248"/>
                      <a:pt x="1707" y="1521"/>
                      <a:pt x="1707" y="1964"/>
                    </a:cubicBezTo>
                    <a:cubicBezTo>
                      <a:pt x="1707" y="2032"/>
                      <a:pt x="1775" y="2067"/>
                      <a:pt x="1844" y="2067"/>
                    </a:cubicBezTo>
                    <a:cubicBezTo>
                      <a:pt x="1912" y="2067"/>
                      <a:pt x="1980" y="2032"/>
                      <a:pt x="1980" y="1964"/>
                    </a:cubicBezTo>
                    <a:cubicBezTo>
                      <a:pt x="1980" y="1384"/>
                      <a:pt x="2151" y="667"/>
                      <a:pt x="2151" y="258"/>
                    </a:cubicBezTo>
                    <a:cubicBezTo>
                      <a:pt x="2151" y="74"/>
                      <a:pt x="2089" y="0"/>
                      <a:pt x="20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5912764" y="2592451"/>
                <a:ext cx="570506" cy="206667"/>
              </a:xfrm>
              <a:custGeom>
                <a:rect b="b" l="l" r="r" t="t"/>
                <a:pathLst>
                  <a:path extrusionOk="0" h="3140" w="8668">
                    <a:moveTo>
                      <a:pt x="7132" y="584"/>
                    </a:moveTo>
                    <a:cubicBezTo>
                      <a:pt x="7234" y="604"/>
                      <a:pt x="7234" y="717"/>
                      <a:pt x="7234" y="717"/>
                    </a:cubicBezTo>
                    <a:cubicBezTo>
                      <a:pt x="7188" y="671"/>
                      <a:pt x="7158" y="625"/>
                      <a:pt x="7132" y="584"/>
                    </a:cubicBezTo>
                    <a:close/>
                    <a:moveTo>
                      <a:pt x="3686" y="0"/>
                    </a:moveTo>
                    <a:cubicBezTo>
                      <a:pt x="3549" y="0"/>
                      <a:pt x="3413" y="171"/>
                      <a:pt x="3413" y="171"/>
                    </a:cubicBezTo>
                    <a:lnTo>
                      <a:pt x="3413" y="308"/>
                    </a:lnTo>
                    <a:cubicBezTo>
                      <a:pt x="3276" y="308"/>
                      <a:pt x="3276" y="171"/>
                      <a:pt x="3106" y="171"/>
                    </a:cubicBezTo>
                    <a:cubicBezTo>
                      <a:pt x="3065" y="120"/>
                      <a:pt x="3024" y="99"/>
                      <a:pt x="2987" y="99"/>
                    </a:cubicBezTo>
                    <a:cubicBezTo>
                      <a:pt x="2900" y="99"/>
                      <a:pt x="2833" y="212"/>
                      <a:pt x="2833" y="308"/>
                    </a:cubicBezTo>
                    <a:lnTo>
                      <a:pt x="2833" y="580"/>
                    </a:lnTo>
                    <a:cubicBezTo>
                      <a:pt x="2696" y="444"/>
                      <a:pt x="2696" y="444"/>
                      <a:pt x="2560" y="308"/>
                    </a:cubicBezTo>
                    <a:cubicBezTo>
                      <a:pt x="2423" y="308"/>
                      <a:pt x="2116" y="308"/>
                      <a:pt x="2116" y="580"/>
                    </a:cubicBezTo>
                    <a:cubicBezTo>
                      <a:pt x="2253" y="1161"/>
                      <a:pt x="2833" y="1707"/>
                      <a:pt x="2969" y="2423"/>
                    </a:cubicBezTo>
                    <a:cubicBezTo>
                      <a:pt x="2696" y="2014"/>
                      <a:pt x="2423" y="1570"/>
                      <a:pt x="1980" y="1297"/>
                    </a:cubicBezTo>
                    <a:cubicBezTo>
                      <a:pt x="1940" y="1257"/>
                      <a:pt x="1888" y="1241"/>
                      <a:pt x="1838" y="1241"/>
                    </a:cubicBezTo>
                    <a:cubicBezTo>
                      <a:pt x="1718" y="1241"/>
                      <a:pt x="1610" y="1337"/>
                      <a:pt x="1707" y="1434"/>
                    </a:cubicBezTo>
                    <a:cubicBezTo>
                      <a:pt x="1805" y="1755"/>
                      <a:pt x="2136" y="2290"/>
                      <a:pt x="1989" y="2290"/>
                    </a:cubicBezTo>
                    <a:cubicBezTo>
                      <a:pt x="1932" y="2290"/>
                      <a:pt x="1806" y="2212"/>
                      <a:pt x="1570" y="2014"/>
                    </a:cubicBezTo>
                    <a:cubicBezTo>
                      <a:pt x="1263" y="1707"/>
                      <a:pt x="853" y="1297"/>
                      <a:pt x="546" y="1161"/>
                    </a:cubicBezTo>
                    <a:lnTo>
                      <a:pt x="546" y="1024"/>
                    </a:lnTo>
                    <a:cubicBezTo>
                      <a:pt x="410" y="853"/>
                      <a:pt x="273" y="717"/>
                      <a:pt x="137" y="580"/>
                    </a:cubicBezTo>
                    <a:cubicBezTo>
                      <a:pt x="0" y="580"/>
                      <a:pt x="0" y="580"/>
                      <a:pt x="0" y="717"/>
                    </a:cubicBezTo>
                    <a:cubicBezTo>
                      <a:pt x="0" y="1024"/>
                      <a:pt x="137" y="1297"/>
                      <a:pt x="273" y="1434"/>
                    </a:cubicBezTo>
                    <a:cubicBezTo>
                      <a:pt x="273" y="1707"/>
                      <a:pt x="546" y="2014"/>
                      <a:pt x="717" y="2150"/>
                    </a:cubicBezTo>
                    <a:cubicBezTo>
                      <a:pt x="757" y="2190"/>
                      <a:pt x="797" y="2207"/>
                      <a:pt x="833" y="2207"/>
                    </a:cubicBezTo>
                    <a:cubicBezTo>
                      <a:pt x="922" y="2207"/>
                      <a:pt x="990" y="2110"/>
                      <a:pt x="990" y="2014"/>
                    </a:cubicBezTo>
                    <a:cubicBezTo>
                      <a:pt x="1326" y="2350"/>
                      <a:pt x="1777" y="2801"/>
                      <a:pt x="2173" y="2801"/>
                    </a:cubicBezTo>
                    <a:cubicBezTo>
                      <a:pt x="2260" y="2801"/>
                      <a:pt x="2344" y="2779"/>
                      <a:pt x="2423" y="2730"/>
                    </a:cubicBezTo>
                    <a:cubicBezTo>
                      <a:pt x="2560" y="2730"/>
                      <a:pt x="2560" y="2730"/>
                      <a:pt x="2560" y="2560"/>
                    </a:cubicBezTo>
                    <a:cubicBezTo>
                      <a:pt x="2696" y="2730"/>
                      <a:pt x="2969" y="3003"/>
                      <a:pt x="3106" y="3140"/>
                    </a:cubicBezTo>
                    <a:cubicBezTo>
                      <a:pt x="3276" y="3140"/>
                      <a:pt x="3549" y="3003"/>
                      <a:pt x="3549" y="2867"/>
                    </a:cubicBezTo>
                    <a:cubicBezTo>
                      <a:pt x="3549" y="2423"/>
                      <a:pt x="3276" y="2014"/>
                      <a:pt x="3106" y="1707"/>
                    </a:cubicBezTo>
                    <a:lnTo>
                      <a:pt x="3106" y="1707"/>
                    </a:lnTo>
                    <a:cubicBezTo>
                      <a:pt x="3276" y="1877"/>
                      <a:pt x="3413" y="2150"/>
                      <a:pt x="3549" y="2423"/>
                    </a:cubicBezTo>
                    <a:cubicBezTo>
                      <a:pt x="3601" y="2539"/>
                      <a:pt x="3696" y="2587"/>
                      <a:pt x="3785" y="2587"/>
                    </a:cubicBezTo>
                    <a:cubicBezTo>
                      <a:pt x="3933" y="2587"/>
                      <a:pt x="4065" y="2457"/>
                      <a:pt x="3959" y="2287"/>
                    </a:cubicBezTo>
                    <a:cubicBezTo>
                      <a:pt x="3822" y="1877"/>
                      <a:pt x="3413" y="1297"/>
                      <a:pt x="3276" y="717"/>
                    </a:cubicBezTo>
                    <a:lnTo>
                      <a:pt x="3276" y="717"/>
                    </a:lnTo>
                    <a:cubicBezTo>
                      <a:pt x="3413" y="853"/>
                      <a:pt x="3549" y="1024"/>
                      <a:pt x="3549" y="1024"/>
                    </a:cubicBezTo>
                    <a:cubicBezTo>
                      <a:pt x="3588" y="1063"/>
                      <a:pt x="3638" y="1080"/>
                      <a:pt x="3690" y="1080"/>
                    </a:cubicBezTo>
                    <a:cubicBezTo>
                      <a:pt x="3819" y="1080"/>
                      <a:pt x="3959" y="975"/>
                      <a:pt x="3959" y="853"/>
                    </a:cubicBezTo>
                    <a:cubicBezTo>
                      <a:pt x="3959" y="717"/>
                      <a:pt x="3959" y="717"/>
                      <a:pt x="3822" y="580"/>
                    </a:cubicBezTo>
                    <a:lnTo>
                      <a:pt x="3822" y="580"/>
                    </a:lnTo>
                    <a:cubicBezTo>
                      <a:pt x="4266" y="853"/>
                      <a:pt x="4402" y="1297"/>
                      <a:pt x="4675" y="1434"/>
                    </a:cubicBezTo>
                    <a:cubicBezTo>
                      <a:pt x="4765" y="1474"/>
                      <a:pt x="4841" y="1490"/>
                      <a:pt x="4902" y="1490"/>
                    </a:cubicBezTo>
                    <a:cubicBezTo>
                      <a:pt x="5051" y="1490"/>
                      <a:pt x="5119" y="1394"/>
                      <a:pt x="5119" y="1297"/>
                    </a:cubicBezTo>
                    <a:cubicBezTo>
                      <a:pt x="5255" y="1434"/>
                      <a:pt x="5392" y="1570"/>
                      <a:pt x="5528" y="1570"/>
                    </a:cubicBezTo>
                    <a:cubicBezTo>
                      <a:pt x="5835" y="1434"/>
                      <a:pt x="5835" y="1434"/>
                      <a:pt x="5972" y="1297"/>
                    </a:cubicBezTo>
                    <a:cubicBezTo>
                      <a:pt x="6210" y="1535"/>
                      <a:pt x="6448" y="1903"/>
                      <a:pt x="6799" y="1903"/>
                    </a:cubicBezTo>
                    <a:cubicBezTo>
                      <a:pt x="6850" y="1903"/>
                      <a:pt x="6905" y="1895"/>
                      <a:pt x="6961" y="1877"/>
                    </a:cubicBezTo>
                    <a:cubicBezTo>
                      <a:pt x="7098" y="1877"/>
                      <a:pt x="7098" y="1570"/>
                      <a:pt x="7098" y="1434"/>
                    </a:cubicBezTo>
                    <a:cubicBezTo>
                      <a:pt x="7234" y="1570"/>
                      <a:pt x="7371" y="1707"/>
                      <a:pt x="7542" y="1707"/>
                    </a:cubicBezTo>
                    <a:cubicBezTo>
                      <a:pt x="7678" y="1707"/>
                      <a:pt x="7815" y="1707"/>
                      <a:pt x="7815" y="1570"/>
                    </a:cubicBezTo>
                    <a:lnTo>
                      <a:pt x="7815" y="1297"/>
                    </a:lnTo>
                    <a:cubicBezTo>
                      <a:pt x="7951" y="1570"/>
                      <a:pt x="8088" y="1707"/>
                      <a:pt x="8395" y="1707"/>
                    </a:cubicBezTo>
                    <a:cubicBezTo>
                      <a:pt x="8668" y="1707"/>
                      <a:pt x="8668" y="1434"/>
                      <a:pt x="8668" y="1161"/>
                    </a:cubicBezTo>
                    <a:lnTo>
                      <a:pt x="8668" y="580"/>
                    </a:lnTo>
                    <a:cubicBezTo>
                      <a:pt x="8611" y="524"/>
                      <a:pt x="8502" y="491"/>
                      <a:pt x="8403" y="491"/>
                    </a:cubicBezTo>
                    <a:cubicBezTo>
                      <a:pt x="8263" y="491"/>
                      <a:pt x="8144" y="557"/>
                      <a:pt x="8224" y="717"/>
                    </a:cubicBezTo>
                    <a:cubicBezTo>
                      <a:pt x="8224" y="948"/>
                      <a:pt x="8194" y="1034"/>
                      <a:pt x="8145" y="1034"/>
                    </a:cubicBezTo>
                    <a:cubicBezTo>
                      <a:pt x="8013" y="1034"/>
                      <a:pt x="7741" y="407"/>
                      <a:pt x="7542" y="308"/>
                    </a:cubicBezTo>
                    <a:cubicBezTo>
                      <a:pt x="7381" y="308"/>
                      <a:pt x="7131" y="308"/>
                      <a:pt x="7101" y="534"/>
                    </a:cubicBezTo>
                    <a:lnTo>
                      <a:pt x="7101" y="534"/>
                    </a:lnTo>
                    <a:cubicBezTo>
                      <a:pt x="7066" y="480"/>
                      <a:pt x="7032" y="444"/>
                      <a:pt x="6961" y="444"/>
                    </a:cubicBezTo>
                    <a:cubicBezTo>
                      <a:pt x="6893" y="376"/>
                      <a:pt x="6782" y="342"/>
                      <a:pt x="6689" y="342"/>
                    </a:cubicBezTo>
                    <a:cubicBezTo>
                      <a:pt x="6595" y="342"/>
                      <a:pt x="6518" y="376"/>
                      <a:pt x="6518" y="444"/>
                    </a:cubicBezTo>
                    <a:cubicBezTo>
                      <a:pt x="6518" y="717"/>
                      <a:pt x="6518" y="853"/>
                      <a:pt x="6689" y="1161"/>
                    </a:cubicBezTo>
                    <a:cubicBezTo>
                      <a:pt x="6740" y="1367"/>
                      <a:pt x="6728" y="1437"/>
                      <a:pt x="6687" y="1437"/>
                    </a:cubicBezTo>
                    <a:cubicBezTo>
                      <a:pt x="6618" y="1437"/>
                      <a:pt x="6466" y="1246"/>
                      <a:pt x="6381" y="1161"/>
                    </a:cubicBezTo>
                    <a:cubicBezTo>
                      <a:pt x="6245" y="1024"/>
                      <a:pt x="6108" y="717"/>
                      <a:pt x="5972" y="580"/>
                    </a:cubicBezTo>
                    <a:cubicBezTo>
                      <a:pt x="5835" y="580"/>
                      <a:pt x="5528" y="580"/>
                      <a:pt x="5528" y="717"/>
                    </a:cubicBezTo>
                    <a:cubicBezTo>
                      <a:pt x="5528" y="903"/>
                      <a:pt x="5486" y="970"/>
                      <a:pt x="5429" y="970"/>
                    </a:cubicBezTo>
                    <a:cubicBezTo>
                      <a:pt x="5307" y="970"/>
                      <a:pt x="5119" y="673"/>
                      <a:pt x="5119" y="580"/>
                    </a:cubicBezTo>
                    <a:cubicBezTo>
                      <a:pt x="4982" y="444"/>
                      <a:pt x="4812" y="308"/>
                      <a:pt x="4539" y="308"/>
                    </a:cubicBezTo>
                    <a:cubicBezTo>
                      <a:pt x="4499" y="268"/>
                      <a:pt x="4459" y="251"/>
                      <a:pt x="4422" y="251"/>
                    </a:cubicBezTo>
                    <a:cubicBezTo>
                      <a:pt x="4334" y="251"/>
                      <a:pt x="4266" y="347"/>
                      <a:pt x="4266" y="444"/>
                    </a:cubicBezTo>
                    <a:cubicBezTo>
                      <a:pt x="4129" y="308"/>
                      <a:pt x="3959" y="171"/>
                      <a:pt x="3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6108178" y="2269021"/>
                <a:ext cx="712014" cy="569980"/>
              </a:xfrm>
              <a:custGeom>
                <a:rect b="b" l="l" r="r" t="t"/>
                <a:pathLst>
                  <a:path extrusionOk="0" h="8660" w="10818">
                    <a:moveTo>
                      <a:pt x="1333" y="6780"/>
                    </a:moveTo>
                    <a:cubicBezTo>
                      <a:pt x="1353" y="6780"/>
                      <a:pt x="1384" y="6856"/>
                      <a:pt x="1433" y="7064"/>
                    </a:cubicBezTo>
                    <a:cubicBezTo>
                      <a:pt x="1433" y="7064"/>
                      <a:pt x="1570" y="7201"/>
                      <a:pt x="1570" y="7337"/>
                    </a:cubicBezTo>
                    <a:lnTo>
                      <a:pt x="1297" y="7337"/>
                    </a:lnTo>
                    <a:lnTo>
                      <a:pt x="1297" y="7201"/>
                    </a:lnTo>
                    <a:cubicBezTo>
                      <a:pt x="1297" y="7025"/>
                      <a:pt x="1297" y="6780"/>
                      <a:pt x="1333" y="6780"/>
                    </a:cubicBezTo>
                    <a:close/>
                    <a:moveTo>
                      <a:pt x="10732" y="1"/>
                    </a:moveTo>
                    <a:cubicBezTo>
                      <a:pt x="10681" y="1"/>
                      <a:pt x="10612" y="35"/>
                      <a:pt x="10544" y="103"/>
                    </a:cubicBezTo>
                    <a:cubicBezTo>
                      <a:pt x="10237" y="956"/>
                      <a:pt x="10373" y="1809"/>
                      <a:pt x="10101" y="2662"/>
                    </a:cubicBezTo>
                    <a:cubicBezTo>
                      <a:pt x="10101" y="2799"/>
                      <a:pt x="10101" y="3379"/>
                      <a:pt x="9964" y="3788"/>
                    </a:cubicBezTo>
                    <a:cubicBezTo>
                      <a:pt x="9964" y="3652"/>
                      <a:pt x="9828" y="3515"/>
                      <a:pt x="9691" y="3515"/>
                    </a:cubicBezTo>
                    <a:cubicBezTo>
                      <a:pt x="9691" y="3447"/>
                      <a:pt x="9614" y="3413"/>
                      <a:pt x="9537" y="3413"/>
                    </a:cubicBezTo>
                    <a:cubicBezTo>
                      <a:pt x="9461" y="3413"/>
                      <a:pt x="9384" y="3447"/>
                      <a:pt x="9384" y="3515"/>
                    </a:cubicBezTo>
                    <a:cubicBezTo>
                      <a:pt x="9111" y="3925"/>
                      <a:pt x="9111" y="4505"/>
                      <a:pt x="8974" y="4914"/>
                    </a:cubicBezTo>
                    <a:lnTo>
                      <a:pt x="8974" y="5222"/>
                    </a:lnTo>
                    <a:cubicBezTo>
                      <a:pt x="8974" y="4914"/>
                      <a:pt x="8974" y="4778"/>
                      <a:pt x="8838" y="4505"/>
                    </a:cubicBezTo>
                    <a:cubicBezTo>
                      <a:pt x="8838" y="4437"/>
                      <a:pt x="8761" y="4403"/>
                      <a:pt x="8684" y="4403"/>
                    </a:cubicBezTo>
                    <a:cubicBezTo>
                      <a:pt x="8608" y="4403"/>
                      <a:pt x="8531" y="4437"/>
                      <a:pt x="8531" y="4505"/>
                    </a:cubicBezTo>
                    <a:cubicBezTo>
                      <a:pt x="8258" y="4914"/>
                      <a:pt x="8121" y="5494"/>
                      <a:pt x="7814" y="5938"/>
                    </a:cubicBezTo>
                    <a:lnTo>
                      <a:pt x="7814" y="5222"/>
                    </a:lnTo>
                    <a:cubicBezTo>
                      <a:pt x="7678" y="5085"/>
                      <a:pt x="7541" y="5085"/>
                      <a:pt x="7405" y="5085"/>
                    </a:cubicBezTo>
                    <a:cubicBezTo>
                      <a:pt x="6961" y="5358"/>
                      <a:pt x="6961" y="5938"/>
                      <a:pt x="6825" y="6348"/>
                    </a:cubicBezTo>
                    <a:cubicBezTo>
                      <a:pt x="6688" y="6484"/>
                      <a:pt x="6279" y="7064"/>
                      <a:pt x="6279" y="7064"/>
                    </a:cubicBezTo>
                    <a:cubicBezTo>
                      <a:pt x="6279" y="6928"/>
                      <a:pt x="6415" y="6621"/>
                      <a:pt x="6415" y="6348"/>
                    </a:cubicBezTo>
                    <a:cubicBezTo>
                      <a:pt x="6415" y="6251"/>
                      <a:pt x="6262" y="6155"/>
                      <a:pt x="6123" y="6155"/>
                    </a:cubicBezTo>
                    <a:cubicBezTo>
                      <a:pt x="6066" y="6155"/>
                      <a:pt x="6012" y="6171"/>
                      <a:pt x="5972" y="6211"/>
                    </a:cubicBezTo>
                    <a:cubicBezTo>
                      <a:pt x="5835" y="6484"/>
                      <a:pt x="5699" y="7201"/>
                      <a:pt x="5426" y="7474"/>
                    </a:cubicBezTo>
                    <a:cubicBezTo>
                      <a:pt x="5426" y="7064"/>
                      <a:pt x="5562" y="6621"/>
                      <a:pt x="5426" y="6211"/>
                    </a:cubicBezTo>
                    <a:cubicBezTo>
                      <a:pt x="5426" y="6051"/>
                      <a:pt x="5320" y="5985"/>
                      <a:pt x="5233" y="5985"/>
                    </a:cubicBezTo>
                    <a:cubicBezTo>
                      <a:pt x="5171" y="5985"/>
                      <a:pt x="5119" y="6018"/>
                      <a:pt x="5119" y="6075"/>
                    </a:cubicBezTo>
                    <a:cubicBezTo>
                      <a:pt x="4709" y="6484"/>
                      <a:pt x="4709" y="7064"/>
                      <a:pt x="4402" y="7474"/>
                    </a:cubicBezTo>
                    <a:lnTo>
                      <a:pt x="4402" y="7201"/>
                    </a:lnTo>
                    <a:cubicBezTo>
                      <a:pt x="4402" y="6928"/>
                      <a:pt x="4402" y="6791"/>
                      <a:pt x="4265" y="6484"/>
                    </a:cubicBezTo>
                    <a:cubicBezTo>
                      <a:pt x="4265" y="6405"/>
                      <a:pt x="4174" y="6326"/>
                      <a:pt x="4071" y="6326"/>
                    </a:cubicBezTo>
                    <a:cubicBezTo>
                      <a:pt x="3996" y="6326"/>
                      <a:pt x="3914" y="6369"/>
                      <a:pt x="3856" y="6484"/>
                    </a:cubicBezTo>
                    <a:cubicBezTo>
                      <a:pt x="3720" y="6621"/>
                      <a:pt x="3720" y="6791"/>
                      <a:pt x="3720" y="7064"/>
                    </a:cubicBezTo>
                    <a:cubicBezTo>
                      <a:pt x="3720" y="7201"/>
                      <a:pt x="3549" y="7337"/>
                      <a:pt x="3549" y="7474"/>
                    </a:cubicBezTo>
                    <a:cubicBezTo>
                      <a:pt x="3549" y="7781"/>
                      <a:pt x="3412" y="7917"/>
                      <a:pt x="3276" y="7917"/>
                    </a:cubicBezTo>
                    <a:cubicBezTo>
                      <a:pt x="3276" y="7644"/>
                      <a:pt x="3139" y="7337"/>
                      <a:pt x="3003" y="7064"/>
                    </a:cubicBezTo>
                    <a:cubicBezTo>
                      <a:pt x="2920" y="6870"/>
                      <a:pt x="2839" y="6791"/>
                      <a:pt x="2760" y="6791"/>
                    </a:cubicBezTo>
                    <a:cubicBezTo>
                      <a:pt x="2548" y="6791"/>
                      <a:pt x="2349" y="7358"/>
                      <a:pt x="2150" y="7781"/>
                    </a:cubicBezTo>
                    <a:cubicBezTo>
                      <a:pt x="2150" y="7644"/>
                      <a:pt x="2150" y="7644"/>
                      <a:pt x="2013" y="7474"/>
                    </a:cubicBezTo>
                    <a:lnTo>
                      <a:pt x="2013" y="7337"/>
                    </a:lnTo>
                    <a:lnTo>
                      <a:pt x="2013" y="7064"/>
                    </a:lnTo>
                    <a:cubicBezTo>
                      <a:pt x="2150" y="7064"/>
                      <a:pt x="2150" y="7064"/>
                      <a:pt x="2150" y="6928"/>
                    </a:cubicBezTo>
                    <a:cubicBezTo>
                      <a:pt x="2286" y="6791"/>
                      <a:pt x="2286" y="6621"/>
                      <a:pt x="2286" y="6348"/>
                    </a:cubicBezTo>
                    <a:lnTo>
                      <a:pt x="2150" y="6211"/>
                    </a:lnTo>
                    <a:lnTo>
                      <a:pt x="2013" y="6211"/>
                    </a:lnTo>
                    <a:cubicBezTo>
                      <a:pt x="1843" y="6211"/>
                      <a:pt x="1843" y="6348"/>
                      <a:pt x="1706" y="6348"/>
                    </a:cubicBezTo>
                    <a:lnTo>
                      <a:pt x="1706" y="6621"/>
                    </a:lnTo>
                    <a:cubicBezTo>
                      <a:pt x="1570" y="6484"/>
                      <a:pt x="1570" y="6348"/>
                      <a:pt x="1433" y="6348"/>
                    </a:cubicBezTo>
                    <a:cubicBezTo>
                      <a:pt x="1433" y="6211"/>
                      <a:pt x="1297" y="6211"/>
                      <a:pt x="1297" y="6211"/>
                    </a:cubicBezTo>
                    <a:cubicBezTo>
                      <a:pt x="853" y="6484"/>
                      <a:pt x="853" y="7064"/>
                      <a:pt x="853" y="7474"/>
                    </a:cubicBezTo>
                    <a:lnTo>
                      <a:pt x="717" y="7644"/>
                    </a:lnTo>
                    <a:cubicBezTo>
                      <a:pt x="717" y="7474"/>
                      <a:pt x="717" y="7474"/>
                      <a:pt x="580" y="7337"/>
                    </a:cubicBezTo>
                    <a:lnTo>
                      <a:pt x="444" y="7474"/>
                    </a:lnTo>
                    <a:cubicBezTo>
                      <a:pt x="137" y="7644"/>
                      <a:pt x="0" y="7917"/>
                      <a:pt x="0" y="8190"/>
                    </a:cubicBezTo>
                    <a:cubicBezTo>
                      <a:pt x="0" y="8286"/>
                      <a:pt x="67" y="8398"/>
                      <a:pt x="166" y="8398"/>
                    </a:cubicBezTo>
                    <a:cubicBezTo>
                      <a:pt x="208" y="8398"/>
                      <a:pt x="256" y="8378"/>
                      <a:pt x="307" y="8327"/>
                    </a:cubicBezTo>
                    <a:cubicBezTo>
                      <a:pt x="444" y="8327"/>
                      <a:pt x="580" y="8190"/>
                      <a:pt x="580" y="8054"/>
                    </a:cubicBezTo>
                    <a:cubicBezTo>
                      <a:pt x="717" y="8190"/>
                      <a:pt x="717" y="8497"/>
                      <a:pt x="853" y="8497"/>
                    </a:cubicBezTo>
                    <a:cubicBezTo>
                      <a:pt x="921" y="8566"/>
                      <a:pt x="998" y="8600"/>
                      <a:pt x="1075" y="8600"/>
                    </a:cubicBezTo>
                    <a:cubicBezTo>
                      <a:pt x="1152" y="8600"/>
                      <a:pt x="1229" y="8566"/>
                      <a:pt x="1297" y="8497"/>
                    </a:cubicBezTo>
                    <a:lnTo>
                      <a:pt x="1297" y="7781"/>
                    </a:lnTo>
                    <a:lnTo>
                      <a:pt x="1570" y="7781"/>
                    </a:lnTo>
                    <a:lnTo>
                      <a:pt x="1570" y="8054"/>
                    </a:lnTo>
                    <a:cubicBezTo>
                      <a:pt x="1638" y="8122"/>
                      <a:pt x="1706" y="8156"/>
                      <a:pt x="1779" y="8156"/>
                    </a:cubicBezTo>
                    <a:cubicBezTo>
                      <a:pt x="1851" y="8156"/>
                      <a:pt x="1928" y="8122"/>
                      <a:pt x="2013" y="8054"/>
                    </a:cubicBezTo>
                    <a:cubicBezTo>
                      <a:pt x="2013" y="8190"/>
                      <a:pt x="2013" y="8190"/>
                      <a:pt x="2150" y="8327"/>
                    </a:cubicBezTo>
                    <a:cubicBezTo>
                      <a:pt x="2286" y="8327"/>
                      <a:pt x="2423" y="8327"/>
                      <a:pt x="2423" y="8190"/>
                    </a:cubicBezTo>
                    <a:cubicBezTo>
                      <a:pt x="2559" y="7917"/>
                      <a:pt x="2696" y="7644"/>
                      <a:pt x="2696" y="7337"/>
                    </a:cubicBezTo>
                    <a:cubicBezTo>
                      <a:pt x="2696" y="7474"/>
                      <a:pt x="2866" y="7781"/>
                      <a:pt x="2866" y="7917"/>
                    </a:cubicBezTo>
                    <a:cubicBezTo>
                      <a:pt x="2866" y="8054"/>
                      <a:pt x="2866" y="8497"/>
                      <a:pt x="3139" y="8634"/>
                    </a:cubicBezTo>
                    <a:cubicBezTo>
                      <a:pt x="3191" y="8651"/>
                      <a:pt x="3241" y="8659"/>
                      <a:pt x="3289" y="8659"/>
                    </a:cubicBezTo>
                    <a:cubicBezTo>
                      <a:pt x="3624" y="8659"/>
                      <a:pt x="3873" y="8275"/>
                      <a:pt x="3992" y="7917"/>
                    </a:cubicBezTo>
                    <a:cubicBezTo>
                      <a:pt x="3992" y="8054"/>
                      <a:pt x="4129" y="8327"/>
                      <a:pt x="4265" y="8327"/>
                    </a:cubicBezTo>
                    <a:cubicBezTo>
                      <a:pt x="4709" y="8327"/>
                      <a:pt x="4846" y="7917"/>
                      <a:pt x="4982" y="7474"/>
                    </a:cubicBezTo>
                    <a:cubicBezTo>
                      <a:pt x="4982" y="7644"/>
                      <a:pt x="4982" y="7917"/>
                      <a:pt x="5119" y="8054"/>
                    </a:cubicBezTo>
                    <a:cubicBezTo>
                      <a:pt x="5119" y="8190"/>
                      <a:pt x="5255" y="8190"/>
                      <a:pt x="5426" y="8190"/>
                    </a:cubicBezTo>
                    <a:cubicBezTo>
                      <a:pt x="5699" y="8190"/>
                      <a:pt x="5835" y="7917"/>
                      <a:pt x="5972" y="7644"/>
                    </a:cubicBezTo>
                    <a:lnTo>
                      <a:pt x="6108" y="7644"/>
                    </a:lnTo>
                    <a:cubicBezTo>
                      <a:pt x="6189" y="7680"/>
                      <a:pt x="6258" y="7697"/>
                      <a:pt x="6318" y="7697"/>
                    </a:cubicBezTo>
                    <a:cubicBezTo>
                      <a:pt x="6487" y="7697"/>
                      <a:pt x="6588" y="7563"/>
                      <a:pt x="6688" y="7337"/>
                    </a:cubicBezTo>
                    <a:cubicBezTo>
                      <a:pt x="6961" y="7064"/>
                      <a:pt x="7132" y="6621"/>
                      <a:pt x="7268" y="6348"/>
                    </a:cubicBezTo>
                    <a:cubicBezTo>
                      <a:pt x="7268" y="6484"/>
                      <a:pt x="7268" y="6791"/>
                      <a:pt x="7541" y="6928"/>
                    </a:cubicBezTo>
                    <a:lnTo>
                      <a:pt x="7678" y="6928"/>
                    </a:lnTo>
                    <a:cubicBezTo>
                      <a:pt x="8121" y="6791"/>
                      <a:pt x="8394" y="6075"/>
                      <a:pt x="8531" y="5631"/>
                    </a:cubicBezTo>
                    <a:cubicBezTo>
                      <a:pt x="8531" y="5631"/>
                      <a:pt x="8667" y="5767"/>
                      <a:pt x="8838" y="5938"/>
                    </a:cubicBezTo>
                    <a:lnTo>
                      <a:pt x="8974" y="5938"/>
                    </a:lnTo>
                    <a:cubicBezTo>
                      <a:pt x="9384" y="5631"/>
                      <a:pt x="9520" y="5085"/>
                      <a:pt x="9520" y="4505"/>
                    </a:cubicBezTo>
                    <a:lnTo>
                      <a:pt x="9520" y="4778"/>
                    </a:lnTo>
                    <a:lnTo>
                      <a:pt x="9828" y="4914"/>
                    </a:lnTo>
                    <a:cubicBezTo>
                      <a:pt x="10237" y="4778"/>
                      <a:pt x="10373" y="3788"/>
                      <a:pt x="10544" y="3515"/>
                    </a:cubicBezTo>
                    <a:cubicBezTo>
                      <a:pt x="10681" y="2355"/>
                      <a:pt x="10817" y="1229"/>
                      <a:pt x="10817" y="103"/>
                    </a:cubicBezTo>
                    <a:cubicBezTo>
                      <a:pt x="10817" y="35"/>
                      <a:pt x="10783" y="1"/>
                      <a:pt x="107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6379874" y="2254739"/>
                <a:ext cx="431302" cy="446440"/>
              </a:xfrm>
              <a:custGeom>
                <a:rect b="b" l="l" r="r" t="t"/>
                <a:pathLst>
                  <a:path extrusionOk="0" h="6783" w="6553">
                    <a:moveTo>
                      <a:pt x="2424" y="5131"/>
                    </a:moveTo>
                    <a:lnTo>
                      <a:pt x="2424" y="5711"/>
                    </a:lnTo>
                    <a:cubicBezTo>
                      <a:pt x="2287" y="5848"/>
                      <a:pt x="2151" y="5848"/>
                      <a:pt x="1980" y="5984"/>
                    </a:cubicBezTo>
                    <a:cubicBezTo>
                      <a:pt x="1935" y="5984"/>
                      <a:pt x="1905" y="5984"/>
                      <a:pt x="1885" y="5991"/>
                    </a:cubicBezTo>
                    <a:lnTo>
                      <a:pt x="1885" y="5991"/>
                    </a:lnTo>
                    <a:cubicBezTo>
                      <a:pt x="1938" y="5879"/>
                      <a:pt x="2037" y="5758"/>
                      <a:pt x="2151" y="5575"/>
                    </a:cubicBezTo>
                    <a:cubicBezTo>
                      <a:pt x="2151" y="5439"/>
                      <a:pt x="2287" y="5302"/>
                      <a:pt x="2424" y="5131"/>
                    </a:cubicBezTo>
                    <a:close/>
                    <a:moveTo>
                      <a:pt x="1844" y="5132"/>
                    </a:moveTo>
                    <a:lnTo>
                      <a:pt x="1844" y="5132"/>
                    </a:lnTo>
                    <a:cubicBezTo>
                      <a:pt x="1707" y="5439"/>
                      <a:pt x="1571" y="5712"/>
                      <a:pt x="1434" y="5984"/>
                    </a:cubicBezTo>
                    <a:cubicBezTo>
                      <a:pt x="1298" y="5984"/>
                      <a:pt x="1298" y="6155"/>
                      <a:pt x="1298" y="6155"/>
                    </a:cubicBezTo>
                    <a:cubicBezTo>
                      <a:pt x="1298" y="6155"/>
                      <a:pt x="1298" y="5984"/>
                      <a:pt x="1127" y="5984"/>
                    </a:cubicBezTo>
                    <a:cubicBezTo>
                      <a:pt x="1434" y="5712"/>
                      <a:pt x="1707" y="5439"/>
                      <a:pt x="1844" y="5132"/>
                    </a:cubicBezTo>
                    <a:close/>
                    <a:moveTo>
                      <a:pt x="6368" y="1"/>
                    </a:moveTo>
                    <a:cubicBezTo>
                      <a:pt x="6303" y="1"/>
                      <a:pt x="6245" y="51"/>
                      <a:pt x="6245" y="184"/>
                    </a:cubicBezTo>
                    <a:cubicBezTo>
                      <a:pt x="5836" y="1173"/>
                      <a:pt x="5392" y="2299"/>
                      <a:pt x="4983" y="3425"/>
                    </a:cubicBezTo>
                    <a:cubicBezTo>
                      <a:pt x="4846" y="3732"/>
                      <a:pt x="4710" y="3869"/>
                      <a:pt x="4539" y="4142"/>
                    </a:cubicBezTo>
                    <a:lnTo>
                      <a:pt x="4539" y="3732"/>
                    </a:lnTo>
                    <a:cubicBezTo>
                      <a:pt x="4539" y="3289"/>
                      <a:pt x="4710" y="2879"/>
                      <a:pt x="4539" y="2436"/>
                    </a:cubicBezTo>
                    <a:cubicBezTo>
                      <a:pt x="4539" y="2299"/>
                      <a:pt x="4266" y="2299"/>
                      <a:pt x="4266" y="2299"/>
                    </a:cubicBezTo>
                    <a:cubicBezTo>
                      <a:pt x="3993" y="2572"/>
                      <a:pt x="3857" y="3016"/>
                      <a:pt x="3686" y="3425"/>
                    </a:cubicBezTo>
                    <a:cubicBezTo>
                      <a:pt x="3686" y="3425"/>
                      <a:pt x="3550" y="3425"/>
                      <a:pt x="3550" y="3596"/>
                    </a:cubicBezTo>
                    <a:lnTo>
                      <a:pt x="3550" y="3732"/>
                    </a:lnTo>
                    <a:cubicBezTo>
                      <a:pt x="3413" y="4142"/>
                      <a:pt x="3140" y="4995"/>
                      <a:pt x="2833" y="5439"/>
                    </a:cubicBezTo>
                    <a:cubicBezTo>
                      <a:pt x="2833" y="5131"/>
                      <a:pt x="3004" y="4722"/>
                      <a:pt x="2697" y="4585"/>
                    </a:cubicBezTo>
                    <a:cubicBezTo>
                      <a:pt x="2628" y="4517"/>
                      <a:pt x="2560" y="4483"/>
                      <a:pt x="2509" y="4483"/>
                    </a:cubicBezTo>
                    <a:cubicBezTo>
                      <a:pt x="2458" y="4483"/>
                      <a:pt x="2424" y="4517"/>
                      <a:pt x="2424" y="4585"/>
                    </a:cubicBezTo>
                    <a:cubicBezTo>
                      <a:pt x="2287" y="4449"/>
                      <a:pt x="2151" y="4449"/>
                      <a:pt x="1980" y="4449"/>
                    </a:cubicBezTo>
                    <a:cubicBezTo>
                      <a:pt x="1844" y="4585"/>
                      <a:pt x="1571" y="4858"/>
                      <a:pt x="1434" y="5131"/>
                    </a:cubicBezTo>
                    <a:cubicBezTo>
                      <a:pt x="1298" y="4995"/>
                      <a:pt x="1298" y="4995"/>
                      <a:pt x="1127" y="4995"/>
                    </a:cubicBezTo>
                    <a:cubicBezTo>
                      <a:pt x="854" y="5302"/>
                      <a:pt x="1" y="5984"/>
                      <a:pt x="445" y="6565"/>
                    </a:cubicBezTo>
                    <a:cubicBezTo>
                      <a:pt x="634" y="6719"/>
                      <a:pt x="828" y="6782"/>
                      <a:pt x="1025" y="6782"/>
                    </a:cubicBezTo>
                    <a:cubicBezTo>
                      <a:pt x="1394" y="6782"/>
                      <a:pt x="1772" y="6559"/>
                      <a:pt x="2151" y="6292"/>
                    </a:cubicBezTo>
                    <a:lnTo>
                      <a:pt x="2151" y="6428"/>
                    </a:lnTo>
                    <a:cubicBezTo>
                      <a:pt x="1980" y="6565"/>
                      <a:pt x="2151" y="6701"/>
                      <a:pt x="2287" y="6701"/>
                    </a:cubicBezTo>
                    <a:cubicBezTo>
                      <a:pt x="2560" y="6701"/>
                      <a:pt x="2697" y="6428"/>
                      <a:pt x="2833" y="6155"/>
                    </a:cubicBezTo>
                    <a:lnTo>
                      <a:pt x="2833" y="5984"/>
                    </a:lnTo>
                    <a:lnTo>
                      <a:pt x="3004" y="5848"/>
                    </a:lnTo>
                    <a:cubicBezTo>
                      <a:pt x="3004" y="5711"/>
                      <a:pt x="3004" y="5711"/>
                      <a:pt x="3140" y="5711"/>
                    </a:cubicBezTo>
                    <a:cubicBezTo>
                      <a:pt x="3060" y="5871"/>
                      <a:pt x="3168" y="5938"/>
                      <a:pt x="3298" y="5938"/>
                    </a:cubicBezTo>
                    <a:cubicBezTo>
                      <a:pt x="3390" y="5938"/>
                      <a:pt x="3493" y="5905"/>
                      <a:pt x="3550" y="5848"/>
                    </a:cubicBezTo>
                    <a:cubicBezTo>
                      <a:pt x="3550" y="5131"/>
                      <a:pt x="3857" y="4585"/>
                      <a:pt x="3993" y="4005"/>
                    </a:cubicBezTo>
                    <a:cubicBezTo>
                      <a:pt x="3993" y="3869"/>
                      <a:pt x="4130" y="3596"/>
                      <a:pt x="4130" y="3289"/>
                    </a:cubicBezTo>
                    <a:cubicBezTo>
                      <a:pt x="4130" y="3732"/>
                      <a:pt x="4130" y="4278"/>
                      <a:pt x="4403" y="4585"/>
                    </a:cubicBezTo>
                    <a:cubicBezTo>
                      <a:pt x="4403" y="4585"/>
                      <a:pt x="4464" y="4646"/>
                      <a:pt x="4504" y="4646"/>
                    </a:cubicBezTo>
                    <a:cubicBezTo>
                      <a:pt x="4524" y="4646"/>
                      <a:pt x="4539" y="4631"/>
                      <a:pt x="4539" y="4585"/>
                    </a:cubicBezTo>
                    <a:cubicBezTo>
                      <a:pt x="4983" y="4585"/>
                      <a:pt x="5119" y="3869"/>
                      <a:pt x="5256" y="3425"/>
                    </a:cubicBezTo>
                    <a:cubicBezTo>
                      <a:pt x="5700" y="2436"/>
                      <a:pt x="6109" y="1310"/>
                      <a:pt x="6553" y="184"/>
                    </a:cubicBezTo>
                    <a:cubicBezTo>
                      <a:pt x="6553" y="87"/>
                      <a:pt x="6454" y="1"/>
                      <a:pt x="6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6514341" y="2146073"/>
                <a:ext cx="370947" cy="607693"/>
              </a:xfrm>
              <a:custGeom>
                <a:rect b="b" l="l" r="r" t="t"/>
                <a:pathLst>
                  <a:path extrusionOk="0" h="9233" w="5636">
                    <a:moveTo>
                      <a:pt x="3520" y="0"/>
                    </a:moveTo>
                    <a:cubicBezTo>
                      <a:pt x="3426" y="0"/>
                      <a:pt x="3349" y="43"/>
                      <a:pt x="3349" y="128"/>
                    </a:cubicBezTo>
                    <a:lnTo>
                      <a:pt x="3349" y="811"/>
                    </a:lnTo>
                    <a:cubicBezTo>
                      <a:pt x="3213" y="1254"/>
                      <a:pt x="3213" y="1664"/>
                      <a:pt x="3213" y="1971"/>
                    </a:cubicBezTo>
                    <a:lnTo>
                      <a:pt x="3213" y="2824"/>
                    </a:lnTo>
                    <a:lnTo>
                      <a:pt x="3076" y="2824"/>
                    </a:lnTo>
                    <a:cubicBezTo>
                      <a:pt x="3076" y="2756"/>
                      <a:pt x="3042" y="2722"/>
                      <a:pt x="2991" y="2722"/>
                    </a:cubicBezTo>
                    <a:cubicBezTo>
                      <a:pt x="2940" y="2722"/>
                      <a:pt x="2872" y="2756"/>
                      <a:pt x="2803" y="2824"/>
                    </a:cubicBezTo>
                    <a:cubicBezTo>
                      <a:pt x="2496" y="2961"/>
                      <a:pt x="2496" y="3677"/>
                      <a:pt x="2360" y="3950"/>
                    </a:cubicBezTo>
                    <a:cubicBezTo>
                      <a:pt x="2360" y="4047"/>
                      <a:pt x="2513" y="4143"/>
                      <a:pt x="2652" y="4143"/>
                    </a:cubicBezTo>
                    <a:cubicBezTo>
                      <a:pt x="2709" y="4143"/>
                      <a:pt x="2763" y="4127"/>
                      <a:pt x="2803" y="4087"/>
                    </a:cubicBezTo>
                    <a:cubicBezTo>
                      <a:pt x="2803" y="4087"/>
                      <a:pt x="2803" y="3950"/>
                      <a:pt x="2940" y="3814"/>
                    </a:cubicBezTo>
                    <a:cubicBezTo>
                      <a:pt x="3040" y="4240"/>
                      <a:pt x="3140" y="4500"/>
                      <a:pt x="3362" y="4500"/>
                    </a:cubicBezTo>
                    <a:cubicBezTo>
                      <a:pt x="3443" y="4500"/>
                      <a:pt x="3539" y="4466"/>
                      <a:pt x="3657" y="4394"/>
                    </a:cubicBezTo>
                    <a:cubicBezTo>
                      <a:pt x="4202" y="3950"/>
                      <a:pt x="4373" y="3234"/>
                      <a:pt x="4646" y="2688"/>
                    </a:cubicBezTo>
                    <a:lnTo>
                      <a:pt x="4646" y="2688"/>
                    </a:lnTo>
                    <a:cubicBezTo>
                      <a:pt x="4646" y="2961"/>
                      <a:pt x="4510" y="3097"/>
                      <a:pt x="4510" y="3234"/>
                    </a:cubicBezTo>
                    <a:cubicBezTo>
                      <a:pt x="4510" y="3677"/>
                      <a:pt x="4373" y="4223"/>
                      <a:pt x="4510" y="4667"/>
                    </a:cubicBezTo>
                    <a:cubicBezTo>
                      <a:pt x="4510" y="4763"/>
                      <a:pt x="4578" y="4860"/>
                      <a:pt x="4666" y="4860"/>
                    </a:cubicBezTo>
                    <a:cubicBezTo>
                      <a:pt x="4703" y="4860"/>
                      <a:pt x="4743" y="4843"/>
                      <a:pt x="4783" y="4803"/>
                    </a:cubicBezTo>
                    <a:lnTo>
                      <a:pt x="4919" y="4803"/>
                    </a:lnTo>
                    <a:cubicBezTo>
                      <a:pt x="4510" y="5383"/>
                      <a:pt x="3930" y="6236"/>
                      <a:pt x="3793" y="6509"/>
                    </a:cubicBezTo>
                    <a:cubicBezTo>
                      <a:pt x="3520" y="6782"/>
                      <a:pt x="3213" y="6782"/>
                      <a:pt x="3076" y="6953"/>
                    </a:cubicBezTo>
                    <a:cubicBezTo>
                      <a:pt x="2667" y="7090"/>
                      <a:pt x="2223" y="7635"/>
                      <a:pt x="1950" y="7943"/>
                    </a:cubicBezTo>
                    <a:cubicBezTo>
                      <a:pt x="1370" y="8216"/>
                      <a:pt x="1097" y="8489"/>
                      <a:pt x="381" y="8659"/>
                    </a:cubicBezTo>
                    <a:cubicBezTo>
                      <a:pt x="381" y="8738"/>
                      <a:pt x="233" y="8817"/>
                      <a:pt x="167" y="8843"/>
                    </a:cubicBezTo>
                    <a:lnTo>
                      <a:pt x="167" y="8843"/>
                    </a:lnTo>
                    <a:cubicBezTo>
                      <a:pt x="188" y="8825"/>
                      <a:pt x="214" y="8809"/>
                      <a:pt x="244" y="8796"/>
                    </a:cubicBezTo>
                    <a:lnTo>
                      <a:pt x="244" y="8796"/>
                    </a:lnTo>
                    <a:cubicBezTo>
                      <a:pt x="154" y="8836"/>
                      <a:pt x="129" y="8852"/>
                      <a:pt x="138" y="8852"/>
                    </a:cubicBezTo>
                    <a:cubicBezTo>
                      <a:pt x="141" y="8852"/>
                      <a:pt x="152" y="8849"/>
                      <a:pt x="167" y="8843"/>
                    </a:cubicBezTo>
                    <a:lnTo>
                      <a:pt x="167" y="8843"/>
                    </a:lnTo>
                    <a:cubicBezTo>
                      <a:pt x="1" y="8982"/>
                      <a:pt x="83" y="9233"/>
                      <a:pt x="186" y="9233"/>
                    </a:cubicBezTo>
                    <a:cubicBezTo>
                      <a:pt x="205" y="9233"/>
                      <a:pt x="225" y="9224"/>
                      <a:pt x="244" y="9205"/>
                    </a:cubicBezTo>
                    <a:cubicBezTo>
                      <a:pt x="517" y="9205"/>
                      <a:pt x="961" y="9069"/>
                      <a:pt x="1234" y="8932"/>
                    </a:cubicBezTo>
                    <a:cubicBezTo>
                      <a:pt x="1507" y="8796"/>
                      <a:pt x="1643" y="8489"/>
                      <a:pt x="1950" y="8352"/>
                    </a:cubicBezTo>
                    <a:cubicBezTo>
                      <a:pt x="1950" y="8352"/>
                      <a:pt x="2360" y="7943"/>
                      <a:pt x="2803" y="7635"/>
                    </a:cubicBezTo>
                    <a:cubicBezTo>
                      <a:pt x="2803" y="7721"/>
                      <a:pt x="2838" y="7763"/>
                      <a:pt x="2889" y="7763"/>
                    </a:cubicBezTo>
                    <a:cubicBezTo>
                      <a:pt x="2940" y="7763"/>
                      <a:pt x="3008" y="7721"/>
                      <a:pt x="3076" y="7635"/>
                    </a:cubicBezTo>
                    <a:cubicBezTo>
                      <a:pt x="3213" y="7635"/>
                      <a:pt x="3349" y="7499"/>
                      <a:pt x="3349" y="7226"/>
                    </a:cubicBezTo>
                    <a:cubicBezTo>
                      <a:pt x="3520" y="7090"/>
                      <a:pt x="3793" y="6953"/>
                      <a:pt x="4066" y="6782"/>
                    </a:cubicBezTo>
                    <a:cubicBezTo>
                      <a:pt x="4373" y="6509"/>
                      <a:pt x="4510" y="6100"/>
                      <a:pt x="4783" y="5793"/>
                    </a:cubicBezTo>
                    <a:cubicBezTo>
                      <a:pt x="5056" y="5247"/>
                      <a:pt x="5636" y="4394"/>
                      <a:pt x="5499" y="3814"/>
                    </a:cubicBezTo>
                    <a:cubicBezTo>
                      <a:pt x="5363" y="3677"/>
                      <a:pt x="5363" y="3677"/>
                      <a:pt x="5226" y="3677"/>
                    </a:cubicBezTo>
                    <a:lnTo>
                      <a:pt x="4919" y="3677"/>
                    </a:lnTo>
                    <a:cubicBezTo>
                      <a:pt x="5056" y="3097"/>
                      <a:pt x="5226" y="2244"/>
                      <a:pt x="4919" y="1835"/>
                    </a:cubicBezTo>
                    <a:cubicBezTo>
                      <a:pt x="4783" y="1835"/>
                      <a:pt x="4646" y="1835"/>
                      <a:pt x="4510" y="1971"/>
                    </a:cubicBezTo>
                    <a:cubicBezTo>
                      <a:pt x="4373" y="2244"/>
                      <a:pt x="4202" y="2688"/>
                      <a:pt x="3930" y="3097"/>
                    </a:cubicBezTo>
                    <a:cubicBezTo>
                      <a:pt x="3930" y="3370"/>
                      <a:pt x="3793" y="3677"/>
                      <a:pt x="3520" y="3950"/>
                    </a:cubicBezTo>
                    <a:cubicBezTo>
                      <a:pt x="3520" y="3975"/>
                      <a:pt x="3514" y="3986"/>
                      <a:pt x="3504" y="3986"/>
                    </a:cubicBezTo>
                    <a:cubicBezTo>
                      <a:pt x="3459" y="3986"/>
                      <a:pt x="3324" y="3764"/>
                      <a:pt x="3213" y="3541"/>
                    </a:cubicBezTo>
                    <a:lnTo>
                      <a:pt x="3349" y="3541"/>
                    </a:lnTo>
                    <a:cubicBezTo>
                      <a:pt x="3520" y="3370"/>
                      <a:pt x="3520" y="2961"/>
                      <a:pt x="3520" y="2688"/>
                    </a:cubicBezTo>
                    <a:cubicBezTo>
                      <a:pt x="3657" y="1835"/>
                      <a:pt x="3793" y="981"/>
                      <a:pt x="3793" y="128"/>
                    </a:cubicBezTo>
                    <a:cubicBezTo>
                      <a:pt x="3725" y="43"/>
                      <a:pt x="3614" y="0"/>
                      <a:pt x="3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6569299" y="1766895"/>
                <a:ext cx="381149" cy="694046"/>
              </a:xfrm>
              <a:custGeom>
                <a:rect b="b" l="l" r="r" t="t"/>
                <a:pathLst>
                  <a:path extrusionOk="0" h="10545" w="5791">
                    <a:moveTo>
                      <a:pt x="3948" y="2477"/>
                    </a:moveTo>
                    <a:cubicBezTo>
                      <a:pt x="4084" y="2750"/>
                      <a:pt x="4221" y="2887"/>
                      <a:pt x="4221" y="3023"/>
                    </a:cubicBezTo>
                    <a:lnTo>
                      <a:pt x="4221" y="3160"/>
                    </a:lnTo>
                    <a:lnTo>
                      <a:pt x="4221" y="3467"/>
                    </a:lnTo>
                    <a:cubicBezTo>
                      <a:pt x="4084" y="3160"/>
                      <a:pt x="4084" y="2887"/>
                      <a:pt x="3948" y="2614"/>
                    </a:cubicBezTo>
                    <a:lnTo>
                      <a:pt x="3948" y="2477"/>
                    </a:lnTo>
                    <a:close/>
                    <a:moveTo>
                      <a:pt x="2105" y="600"/>
                    </a:moveTo>
                    <a:cubicBezTo>
                      <a:pt x="2105" y="771"/>
                      <a:pt x="2378" y="1044"/>
                      <a:pt x="2514" y="1180"/>
                    </a:cubicBezTo>
                    <a:cubicBezTo>
                      <a:pt x="2822" y="1453"/>
                      <a:pt x="3095" y="1761"/>
                      <a:pt x="3367" y="2033"/>
                    </a:cubicBezTo>
                    <a:cubicBezTo>
                      <a:pt x="3231" y="2033"/>
                      <a:pt x="3231" y="2033"/>
                      <a:pt x="3231" y="2170"/>
                    </a:cubicBezTo>
                    <a:cubicBezTo>
                      <a:pt x="3231" y="2750"/>
                      <a:pt x="3538" y="3467"/>
                      <a:pt x="3811" y="4013"/>
                    </a:cubicBezTo>
                    <a:lnTo>
                      <a:pt x="3811" y="4320"/>
                    </a:lnTo>
                    <a:cubicBezTo>
                      <a:pt x="3675" y="4183"/>
                      <a:pt x="3538" y="4013"/>
                      <a:pt x="3538" y="3876"/>
                    </a:cubicBezTo>
                    <a:cubicBezTo>
                      <a:pt x="3367" y="3603"/>
                      <a:pt x="3231" y="3467"/>
                      <a:pt x="3095" y="3160"/>
                    </a:cubicBezTo>
                    <a:cubicBezTo>
                      <a:pt x="3231" y="3160"/>
                      <a:pt x="3231" y="3023"/>
                      <a:pt x="3231" y="2887"/>
                    </a:cubicBezTo>
                    <a:cubicBezTo>
                      <a:pt x="2958" y="2170"/>
                      <a:pt x="2378" y="1624"/>
                      <a:pt x="2105" y="907"/>
                    </a:cubicBezTo>
                    <a:lnTo>
                      <a:pt x="2105" y="600"/>
                    </a:lnTo>
                    <a:close/>
                    <a:moveTo>
                      <a:pt x="1469" y="1840"/>
                    </a:moveTo>
                    <a:lnTo>
                      <a:pt x="1469" y="1840"/>
                    </a:lnTo>
                    <a:cubicBezTo>
                      <a:pt x="1697" y="2063"/>
                      <a:pt x="1860" y="2201"/>
                      <a:pt x="2105" y="2477"/>
                    </a:cubicBezTo>
                    <a:cubicBezTo>
                      <a:pt x="2105" y="2614"/>
                      <a:pt x="2241" y="2750"/>
                      <a:pt x="2241" y="3023"/>
                    </a:cubicBezTo>
                    <a:cubicBezTo>
                      <a:pt x="2241" y="3023"/>
                      <a:pt x="2378" y="3160"/>
                      <a:pt x="2378" y="3330"/>
                    </a:cubicBezTo>
                    <a:cubicBezTo>
                      <a:pt x="2241" y="3330"/>
                      <a:pt x="2241" y="3330"/>
                      <a:pt x="2241" y="3467"/>
                    </a:cubicBezTo>
                    <a:cubicBezTo>
                      <a:pt x="2241" y="3740"/>
                      <a:pt x="2378" y="4013"/>
                      <a:pt x="2378" y="4456"/>
                    </a:cubicBezTo>
                    <a:cubicBezTo>
                      <a:pt x="2378" y="4320"/>
                      <a:pt x="2241" y="4183"/>
                      <a:pt x="2241" y="4183"/>
                    </a:cubicBezTo>
                    <a:cubicBezTo>
                      <a:pt x="2241" y="3876"/>
                      <a:pt x="2105" y="3740"/>
                      <a:pt x="2105" y="3603"/>
                    </a:cubicBezTo>
                    <a:cubicBezTo>
                      <a:pt x="2105" y="3603"/>
                      <a:pt x="2241" y="3467"/>
                      <a:pt x="2241" y="3330"/>
                    </a:cubicBezTo>
                    <a:cubicBezTo>
                      <a:pt x="2113" y="2914"/>
                      <a:pt x="1865" y="2258"/>
                      <a:pt x="1469" y="1840"/>
                    </a:cubicBezTo>
                    <a:close/>
                    <a:moveTo>
                      <a:pt x="4664" y="5446"/>
                    </a:moveTo>
                    <a:lnTo>
                      <a:pt x="4664" y="6026"/>
                    </a:lnTo>
                    <a:lnTo>
                      <a:pt x="4528" y="6026"/>
                    </a:lnTo>
                    <a:cubicBezTo>
                      <a:pt x="4528" y="6162"/>
                      <a:pt x="4528" y="6162"/>
                      <a:pt x="4391" y="6162"/>
                    </a:cubicBezTo>
                    <a:lnTo>
                      <a:pt x="4391" y="5446"/>
                    </a:lnTo>
                    <a:close/>
                    <a:moveTo>
                      <a:pt x="3538" y="5173"/>
                    </a:moveTo>
                    <a:cubicBezTo>
                      <a:pt x="3538" y="5309"/>
                      <a:pt x="3675" y="5309"/>
                      <a:pt x="3811" y="5309"/>
                    </a:cubicBezTo>
                    <a:cubicBezTo>
                      <a:pt x="3675" y="5719"/>
                      <a:pt x="3538" y="6026"/>
                      <a:pt x="3538" y="6435"/>
                    </a:cubicBezTo>
                    <a:cubicBezTo>
                      <a:pt x="3538" y="6162"/>
                      <a:pt x="3538" y="6026"/>
                      <a:pt x="3367" y="5719"/>
                    </a:cubicBezTo>
                    <a:cubicBezTo>
                      <a:pt x="3538" y="5582"/>
                      <a:pt x="3538" y="5309"/>
                      <a:pt x="3538" y="5173"/>
                    </a:cubicBezTo>
                    <a:close/>
                    <a:moveTo>
                      <a:pt x="5379" y="7085"/>
                    </a:moveTo>
                    <a:lnTo>
                      <a:pt x="5379" y="7085"/>
                    </a:lnTo>
                    <a:cubicBezTo>
                      <a:pt x="5365" y="7461"/>
                      <a:pt x="5244" y="7756"/>
                      <a:pt x="5244" y="8142"/>
                    </a:cubicBezTo>
                    <a:cubicBezTo>
                      <a:pt x="5244" y="8005"/>
                      <a:pt x="5074" y="8005"/>
                      <a:pt x="5074" y="8005"/>
                    </a:cubicBezTo>
                    <a:lnTo>
                      <a:pt x="5074" y="7288"/>
                    </a:lnTo>
                    <a:cubicBezTo>
                      <a:pt x="5244" y="7288"/>
                      <a:pt x="5244" y="7288"/>
                      <a:pt x="5244" y="7152"/>
                    </a:cubicBezTo>
                    <a:cubicBezTo>
                      <a:pt x="5352" y="7152"/>
                      <a:pt x="5375" y="7152"/>
                      <a:pt x="5379" y="7085"/>
                    </a:cubicBezTo>
                    <a:close/>
                    <a:moveTo>
                      <a:pt x="4664" y="7288"/>
                    </a:moveTo>
                    <a:lnTo>
                      <a:pt x="4664" y="7732"/>
                    </a:lnTo>
                    <a:cubicBezTo>
                      <a:pt x="4664" y="8005"/>
                      <a:pt x="4664" y="8278"/>
                      <a:pt x="4528" y="8585"/>
                    </a:cubicBezTo>
                    <a:cubicBezTo>
                      <a:pt x="4664" y="8142"/>
                      <a:pt x="4664" y="7732"/>
                      <a:pt x="4664" y="7288"/>
                    </a:cubicBezTo>
                    <a:close/>
                    <a:moveTo>
                      <a:pt x="265" y="1"/>
                    </a:moveTo>
                    <a:cubicBezTo>
                      <a:pt x="132" y="1"/>
                      <a:pt x="1" y="127"/>
                      <a:pt x="126" y="327"/>
                    </a:cubicBezTo>
                    <a:cubicBezTo>
                      <a:pt x="126" y="771"/>
                      <a:pt x="535" y="1180"/>
                      <a:pt x="672" y="1624"/>
                    </a:cubicBezTo>
                    <a:cubicBezTo>
                      <a:pt x="808" y="1761"/>
                      <a:pt x="979" y="2033"/>
                      <a:pt x="1115" y="2306"/>
                    </a:cubicBezTo>
                    <a:cubicBezTo>
                      <a:pt x="1252" y="2887"/>
                      <a:pt x="1525" y="3467"/>
                      <a:pt x="1832" y="3876"/>
                    </a:cubicBezTo>
                    <a:cubicBezTo>
                      <a:pt x="2105" y="4729"/>
                      <a:pt x="2241" y="5446"/>
                      <a:pt x="2514" y="6162"/>
                    </a:cubicBezTo>
                    <a:cubicBezTo>
                      <a:pt x="2514" y="6879"/>
                      <a:pt x="2378" y="7869"/>
                      <a:pt x="2822" y="8278"/>
                    </a:cubicBezTo>
                    <a:cubicBezTo>
                      <a:pt x="2882" y="8364"/>
                      <a:pt x="2944" y="8403"/>
                      <a:pt x="3005" y="8403"/>
                    </a:cubicBezTo>
                    <a:cubicBezTo>
                      <a:pt x="3359" y="8403"/>
                      <a:pt x="3715" y="7122"/>
                      <a:pt x="3948" y="6162"/>
                    </a:cubicBezTo>
                    <a:cubicBezTo>
                      <a:pt x="4084" y="7015"/>
                      <a:pt x="3948" y="7869"/>
                      <a:pt x="4084" y="8585"/>
                    </a:cubicBezTo>
                    <a:lnTo>
                      <a:pt x="4084" y="8722"/>
                    </a:lnTo>
                    <a:cubicBezTo>
                      <a:pt x="4084" y="8826"/>
                      <a:pt x="4149" y="8870"/>
                      <a:pt x="4229" y="8870"/>
                    </a:cubicBezTo>
                    <a:cubicBezTo>
                      <a:pt x="4358" y="8870"/>
                      <a:pt x="4528" y="8754"/>
                      <a:pt x="4528" y="8585"/>
                    </a:cubicBezTo>
                    <a:lnTo>
                      <a:pt x="4528" y="8585"/>
                    </a:lnTo>
                    <a:cubicBezTo>
                      <a:pt x="4528" y="8858"/>
                      <a:pt x="4391" y="9131"/>
                      <a:pt x="4391" y="9302"/>
                    </a:cubicBezTo>
                    <a:cubicBezTo>
                      <a:pt x="4391" y="9438"/>
                      <a:pt x="4528" y="9575"/>
                      <a:pt x="4664" y="9575"/>
                    </a:cubicBezTo>
                    <a:cubicBezTo>
                      <a:pt x="4664" y="9711"/>
                      <a:pt x="4528" y="9848"/>
                      <a:pt x="4391" y="9984"/>
                    </a:cubicBezTo>
                    <a:lnTo>
                      <a:pt x="4391" y="10291"/>
                    </a:lnTo>
                    <a:cubicBezTo>
                      <a:pt x="4273" y="10385"/>
                      <a:pt x="4383" y="10545"/>
                      <a:pt x="4507" y="10545"/>
                    </a:cubicBezTo>
                    <a:cubicBezTo>
                      <a:pt x="4563" y="10545"/>
                      <a:pt x="4622" y="10512"/>
                      <a:pt x="4664" y="10428"/>
                    </a:cubicBezTo>
                    <a:cubicBezTo>
                      <a:pt x="5517" y="8995"/>
                      <a:pt x="5790" y="7732"/>
                      <a:pt x="5790" y="6026"/>
                    </a:cubicBezTo>
                    <a:cubicBezTo>
                      <a:pt x="5654" y="4729"/>
                      <a:pt x="5244" y="3330"/>
                      <a:pt x="4391" y="2170"/>
                    </a:cubicBezTo>
                    <a:cubicBezTo>
                      <a:pt x="4528" y="2170"/>
                      <a:pt x="4664" y="2033"/>
                      <a:pt x="4664" y="1897"/>
                    </a:cubicBezTo>
                    <a:cubicBezTo>
                      <a:pt x="4391" y="1624"/>
                      <a:pt x="3811" y="600"/>
                      <a:pt x="3367" y="600"/>
                    </a:cubicBezTo>
                    <a:cubicBezTo>
                      <a:pt x="3328" y="561"/>
                      <a:pt x="3278" y="545"/>
                      <a:pt x="3227" y="545"/>
                    </a:cubicBezTo>
                    <a:cubicBezTo>
                      <a:pt x="3097" y="545"/>
                      <a:pt x="2958" y="649"/>
                      <a:pt x="2958" y="771"/>
                    </a:cubicBezTo>
                    <a:lnTo>
                      <a:pt x="2958" y="1044"/>
                    </a:lnTo>
                    <a:cubicBezTo>
                      <a:pt x="2958" y="907"/>
                      <a:pt x="2958" y="907"/>
                      <a:pt x="2822" y="907"/>
                    </a:cubicBezTo>
                    <a:cubicBezTo>
                      <a:pt x="2514" y="600"/>
                      <a:pt x="2241" y="191"/>
                      <a:pt x="1832" y="191"/>
                    </a:cubicBezTo>
                    <a:cubicBezTo>
                      <a:pt x="1661" y="191"/>
                      <a:pt x="1525" y="191"/>
                      <a:pt x="1525" y="327"/>
                    </a:cubicBezTo>
                    <a:cubicBezTo>
                      <a:pt x="1525" y="600"/>
                      <a:pt x="1661" y="771"/>
                      <a:pt x="1832" y="1044"/>
                    </a:cubicBezTo>
                    <a:lnTo>
                      <a:pt x="1832" y="1180"/>
                    </a:lnTo>
                    <a:lnTo>
                      <a:pt x="1832" y="1453"/>
                    </a:lnTo>
                    <a:lnTo>
                      <a:pt x="1661" y="1453"/>
                    </a:lnTo>
                    <a:cubicBezTo>
                      <a:pt x="1252" y="1044"/>
                      <a:pt x="979" y="327"/>
                      <a:pt x="399" y="54"/>
                    </a:cubicBezTo>
                    <a:cubicBezTo>
                      <a:pt x="362" y="18"/>
                      <a:pt x="313" y="1"/>
                      <a:pt x="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>
                <a:off x="6341700" y="1637957"/>
                <a:ext cx="543587" cy="304472"/>
              </a:xfrm>
              <a:custGeom>
                <a:rect b="b" l="l" r="r" t="t"/>
                <a:pathLst>
                  <a:path extrusionOk="0" h="4626" w="8259">
                    <a:moveTo>
                      <a:pt x="3413" y="1024"/>
                    </a:moveTo>
                    <a:lnTo>
                      <a:pt x="3413" y="1024"/>
                    </a:lnTo>
                    <a:cubicBezTo>
                      <a:pt x="3474" y="1058"/>
                      <a:pt x="3534" y="1095"/>
                      <a:pt x="3593" y="1134"/>
                    </a:cubicBezTo>
                    <a:lnTo>
                      <a:pt x="3593" y="1134"/>
                    </a:lnTo>
                    <a:cubicBezTo>
                      <a:pt x="3536" y="1107"/>
                      <a:pt x="3477" y="1075"/>
                      <a:pt x="3413" y="1024"/>
                    </a:cubicBezTo>
                    <a:close/>
                    <a:moveTo>
                      <a:pt x="2731" y="0"/>
                    </a:moveTo>
                    <a:cubicBezTo>
                      <a:pt x="2560" y="0"/>
                      <a:pt x="2424" y="171"/>
                      <a:pt x="2424" y="307"/>
                    </a:cubicBezTo>
                    <a:cubicBezTo>
                      <a:pt x="2560" y="717"/>
                      <a:pt x="2867" y="853"/>
                      <a:pt x="3004" y="1160"/>
                    </a:cubicBezTo>
                    <a:cubicBezTo>
                      <a:pt x="3140" y="1297"/>
                      <a:pt x="3277" y="1297"/>
                      <a:pt x="3277" y="1433"/>
                    </a:cubicBezTo>
                    <a:cubicBezTo>
                      <a:pt x="2303" y="775"/>
                      <a:pt x="983" y="117"/>
                      <a:pt x="431" y="117"/>
                    </a:cubicBezTo>
                    <a:cubicBezTo>
                      <a:pt x="268" y="117"/>
                      <a:pt x="172" y="175"/>
                      <a:pt x="172" y="307"/>
                    </a:cubicBezTo>
                    <a:cubicBezTo>
                      <a:pt x="1" y="717"/>
                      <a:pt x="444" y="1160"/>
                      <a:pt x="717" y="1297"/>
                    </a:cubicBezTo>
                    <a:cubicBezTo>
                      <a:pt x="717" y="1433"/>
                      <a:pt x="854" y="1433"/>
                      <a:pt x="854" y="1433"/>
                    </a:cubicBezTo>
                    <a:cubicBezTo>
                      <a:pt x="1025" y="1877"/>
                      <a:pt x="1571" y="2150"/>
                      <a:pt x="1878" y="2286"/>
                    </a:cubicBezTo>
                    <a:cubicBezTo>
                      <a:pt x="2014" y="2423"/>
                      <a:pt x="2151" y="2559"/>
                      <a:pt x="2287" y="2559"/>
                    </a:cubicBezTo>
                    <a:cubicBezTo>
                      <a:pt x="2560" y="2866"/>
                      <a:pt x="2867" y="3003"/>
                      <a:pt x="3140" y="3276"/>
                    </a:cubicBezTo>
                    <a:lnTo>
                      <a:pt x="3277" y="3276"/>
                    </a:lnTo>
                    <a:cubicBezTo>
                      <a:pt x="3857" y="3720"/>
                      <a:pt x="4437" y="4129"/>
                      <a:pt x="4846" y="4573"/>
                    </a:cubicBezTo>
                    <a:cubicBezTo>
                      <a:pt x="4882" y="4608"/>
                      <a:pt x="4930" y="4625"/>
                      <a:pt x="4978" y="4625"/>
                    </a:cubicBezTo>
                    <a:cubicBezTo>
                      <a:pt x="5111" y="4625"/>
                      <a:pt x="5245" y="4492"/>
                      <a:pt x="5119" y="4265"/>
                    </a:cubicBezTo>
                    <a:lnTo>
                      <a:pt x="5119" y="4129"/>
                    </a:lnTo>
                    <a:cubicBezTo>
                      <a:pt x="5119" y="3720"/>
                      <a:pt x="4437" y="3276"/>
                      <a:pt x="3993" y="3003"/>
                    </a:cubicBezTo>
                    <a:cubicBezTo>
                      <a:pt x="3584" y="2559"/>
                      <a:pt x="3140" y="2286"/>
                      <a:pt x="2731" y="2013"/>
                    </a:cubicBezTo>
                    <a:lnTo>
                      <a:pt x="2560" y="1877"/>
                    </a:lnTo>
                    <a:lnTo>
                      <a:pt x="2560" y="1706"/>
                    </a:lnTo>
                    <a:cubicBezTo>
                      <a:pt x="2014" y="1433"/>
                      <a:pt x="1571" y="1024"/>
                      <a:pt x="1025" y="717"/>
                    </a:cubicBezTo>
                    <a:lnTo>
                      <a:pt x="717" y="717"/>
                    </a:lnTo>
                    <a:cubicBezTo>
                      <a:pt x="581" y="580"/>
                      <a:pt x="581" y="580"/>
                      <a:pt x="854" y="580"/>
                    </a:cubicBezTo>
                    <a:cubicBezTo>
                      <a:pt x="1434" y="717"/>
                      <a:pt x="1878" y="1160"/>
                      <a:pt x="2287" y="1297"/>
                    </a:cubicBezTo>
                    <a:cubicBezTo>
                      <a:pt x="3140" y="1877"/>
                      <a:pt x="3857" y="2286"/>
                      <a:pt x="4710" y="2730"/>
                    </a:cubicBezTo>
                    <a:cubicBezTo>
                      <a:pt x="4734" y="2754"/>
                      <a:pt x="4762" y="2764"/>
                      <a:pt x="4791" y="2764"/>
                    </a:cubicBezTo>
                    <a:cubicBezTo>
                      <a:pt x="4929" y="2764"/>
                      <a:pt x="5095" y="2535"/>
                      <a:pt x="4983" y="2423"/>
                    </a:cubicBezTo>
                    <a:cubicBezTo>
                      <a:pt x="4593" y="2033"/>
                      <a:pt x="4172" y="1736"/>
                      <a:pt x="3897" y="1355"/>
                    </a:cubicBezTo>
                    <a:lnTo>
                      <a:pt x="3897" y="1355"/>
                    </a:lnTo>
                    <a:cubicBezTo>
                      <a:pt x="4402" y="1753"/>
                      <a:pt x="4846" y="2246"/>
                      <a:pt x="5290" y="2559"/>
                    </a:cubicBezTo>
                    <a:cubicBezTo>
                      <a:pt x="5318" y="2595"/>
                      <a:pt x="5353" y="2610"/>
                      <a:pt x="5388" y="2610"/>
                    </a:cubicBezTo>
                    <a:cubicBezTo>
                      <a:pt x="5522" y="2610"/>
                      <a:pt x="5671" y="2394"/>
                      <a:pt x="5563" y="2286"/>
                    </a:cubicBezTo>
                    <a:cubicBezTo>
                      <a:pt x="5119" y="1877"/>
                      <a:pt x="4710" y="1433"/>
                      <a:pt x="4437" y="853"/>
                    </a:cubicBezTo>
                    <a:lnTo>
                      <a:pt x="4437" y="853"/>
                    </a:lnTo>
                    <a:cubicBezTo>
                      <a:pt x="4573" y="1024"/>
                      <a:pt x="4710" y="1160"/>
                      <a:pt x="4710" y="1297"/>
                    </a:cubicBezTo>
                    <a:cubicBezTo>
                      <a:pt x="5290" y="1570"/>
                      <a:pt x="5699" y="2150"/>
                      <a:pt x="6143" y="2559"/>
                    </a:cubicBezTo>
                    <a:cubicBezTo>
                      <a:pt x="6143" y="2730"/>
                      <a:pt x="6280" y="2730"/>
                      <a:pt x="6280" y="2730"/>
                    </a:cubicBezTo>
                    <a:cubicBezTo>
                      <a:pt x="6689" y="3276"/>
                      <a:pt x="6825" y="3856"/>
                      <a:pt x="6280" y="3992"/>
                    </a:cubicBezTo>
                    <a:cubicBezTo>
                      <a:pt x="6165" y="3992"/>
                      <a:pt x="6147" y="4305"/>
                      <a:pt x="6305" y="4305"/>
                    </a:cubicBezTo>
                    <a:cubicBezTo>
                      <a:pt x="6335" y="4305"/>
                      <a:pt x="6372" y="4293"/>
                      <a:pt x="6416" y="4265"/>
                    </a:cubicBezTo>
                    <a:cubicBezTo>
                      <a:pt x="8259" y="3856"/>
                      <a:pt x="6416" y="2013"/>
                      <a:pt x="5699" y="1297"/>
                    </a:cubicBezTo>
                    <a:cubicBezTo>
                      <a:pt x="5699" y="1297"/>
                      <a:pt x="5639" y="1236"/>
                      <a:pt x="5598" y="1236"/>
                    </a:cubicBezTo>
                    <a:cubicBezTo>
                      <a:pt x="5578" y="1236"/>
                      <a:pt x="5563" y="1251"/>
                      <a:pt x="5563" y="1297"/>
                    </a:cubicBezTo>
                    <a:cubicBezTo>
                      <a:pt x="4922" y="778"/>
                      <a:pt x="4390" y="286"/>
                      <a:pt x="3894" y="286"/>
                    </a:cubicBezTo>
                    <a:cubicBezTo>
                      <a:pt x="3836" y="286"/>
                      <a:pt x="3778" y="293"/>
                      <a:pt x="3720" y="307"/>
                    </a:cubicBezTo>
                    <a:cubicBezTo>
                      <a:pt x="3584" y="307"/>
                      <a:pt x="3584" y="444"/>
                      <a:pt x="3584" y="580"/>
                    </a:cubicBezTo>
                    <a:cubicBezTo>
                      <a:pt x="3277" y="307"/>
                      <a:pt x="3004" y="171"/>
                      <a:pt x="2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"/>
              <p:cNvSpPr/>
              <p:nvPr/>
            </p:nvSpPr>
            <p:spPr>
              <a:xfrm>
                <a:off x="6492226" y="1782494"/>
                <a:ext cx="184750" cy="154210"/>
              </a:xfrm>
              <a:custGeom>
                <a:rect b="b" l="l" r="r" t="t"/>
                <a:pathLst>
                  <a:path extrusionOk="0" h="2343" w="2807">
                    <a:moveTo>
                      <a:pt x="171" y="1"/>
                    </a:moveTo>
                    <a:cubicBezTo>
                      <a:pt x="94" y="1"/>
                      <a:pt x="0" y="67"/>
                      <a:pt x="0" y="227"/>
                    </a:cubicBezTo>
                    <a:cubicBezTo>
                      <a:pt x="137" y="670"/>
                      <a:pt x="444" y="943"/>
                      <a:pt x="853" y="1080"/>
                    </a:cubicBezTo>
                    <a:cubicBezTo>
                      <a:pt x="990" y="1216"/>
                      <a:pt x="1297" y="1524"/>
                      <a:pt x="1433" y="1660"/>
                    </a:cubicBezTo>
                    <a:cubicBezTo>
                      <a:pt x="1570" y="1660"/>
                      <a:pt x="1706" y="1796"/>
                      <a:pt x="1706" y="1796"/>
                    </a:cubicBezTo>
                    <a:lnTo>
                      <a:pt x="1706" y="1933"/>
                    </a:lnTo>
                    <a:cubicBezTo>
                      <a:pt x="1843" y="2069"/>
                      <a:pt x="1843" y="2069"/>
                      <a:pt x="1979" y="2240"/>
                    </a:cubicBezTo>
                    <a:cubicBezTo>
                      <a:pt x="2065" y="2308"/>
                      <a:pt x="2141" y="2342"/>
                      <a:pt x="2214" y="2342"/>
                    </a:cubicBezTo>
                    <a:cubicBezTo>
                      <a:pt x="2286" y="2342"/>
                      <a:pt x="2355" y="2308"/>
                      <a:pt x="2423" y="2240"/>
                    </a:cubicBezTo>
                    <a:lnTo>
                      <a:pt x="2696" y="2240"/>
                    </a:lnTo>
                    <a:cubicBezTo>
                      <a:pt x="2807" y="2102"/>
                      <a:pt x="2738" y="1896"/>
                      <a:pt x="2562" y="1896"/>
                    </a:cubicBezTo>
                    <a:cubicBezTo>
                      <a:pt x="2521" y="1896"/>
                      <a:pt x="2474" y="1907"/>
                      <a:pt x="2423" y="1933"/>
                    </a:cubicBezTo>
                    <a:lnTo>
                      <a:pt x="2286" y="1933"/>
                    </a:lnTo>
                    <a:cubicBezTo>
                      <a:pt x="2150" y="1660"/>
                      <a:pt x="1843" y="1524"/>
                      <a:pt x="1706" y="1216"/>
                    </a:cubicBezTo>
                    <a:cubicBezTo>
                      <a:pt x="1126" y="807"/>
                      <a:pt x="717" y="534"/>
                      <a:pt x="273" y="90"/>
                    </a:cubicBezTo>
                    <a:cubicBezTo>
                      <a:pt x="273" y="34"/>
                      <a:pt x="226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"/>
              <p:cNvSpPr/>
              <p:nvPr/>
            </p:nvSpPr>
            <p:spPr>
              <a:xfrm>
                <a:off x="5658970" y="1619989"/>
                <a:ext cx="824298" cy="452956"/>
              </a:xfrm>
              <a:custGeom>
                <a:rect b="b" l="l" r="r" t="t"/>
                <a:pathLst>
                  <a:path extrusionOk="0" h="6882" w="12524">
                    <a:moveTo>
                      <a:pt x="10374" y="853"/>
                    </a:moveTo>
                    <a:cubicBezTo>
                      <a:pt x="10191" y="1036"/>
                      <a:pt x="10009" y="1173"/>
                      <a:pt x="9816" y="1325"/>
                    </a:cubicBezTo>
                    <a:lnTo>
                      <a:pt x="9816" y="1325"/>
                    </a:lnTo>
                    <a:cubicBezTo>
                      <a:pt x="9828" y="1271"/>
                      <a:pt x="9828" y="1202"/>
                      <a:pt x="9828" y="1126"/>
                    </a:cubicBezTo>
                    <a:cubicBezTo>
                      <a:pt x="9964" y="990"/>
                      <a:pt x="10101" y="853"/>
                      <a:pt x="10374" y="853"/>
                    </a:cubicBezTo>
                    <a:close/>
                    <a:moveTo>
                      <a:pt x="10544" y="1570"/>
                    </a:moveTo>
                    <a:cubicBezTo>
                      <a:pt x="10237" y="1706"/>
                      <a:pt x="10101" y="1843"/>
                      <a:pt x="10101" y="1979"/>
                    </a:cubicBezTo>
                    <a:lnTo>
                      <a:pt x="9691" y="1979"/>
                    </a:lnTo>
                    <a:cubicBezTo>
                      <a:pt x="9964" y="1843"/>
                      <a:pt x="10237" y="1706"/>
                      <a:pt x="10544" y="1570"/>
                    </a:cubicBezTo>
                    <a:close/>
                    <a:moveTo>
                      <a:pt x="4573" y="1297"/>
                    </a:moveTo>
                    <a:cubicBezTo>
                      <a:pt x="4402" y="1570"/>
                      <a:pt x="4129" y="1979"/>
                      <a:pt x="3856" y="2286"/>
                    </a:cubicBezTo>
                    <a:lnTo>
                      <a:pt x="3856" y="2150"/>
                    </a:lnTo>
                    <a:cubicBezTo>
                      <a:pt x="3993" y="1979"/>
                      <a:pt x="4266" y="1706"/>
                      <a:pt x="4402" y="1433"/>
                    </a:cubicBezTo>
                    <a:lnTo>
                      <a:pt x="4573" y="1297"/>
                    </a:lnTo>
                    <a:close/>
                    <a:moveTo>
                      <a:pt x="4129" y="1126"/>
                    </a:moveTo>
                    <a:cubicBezTo>
                      <a:pt x="3856" y="1570"/>
                      <a:pt x="3413" y="1979"/>
                      <a:pt x="3140" y="2559"/>
                    </a:cubicBezTo>
                    <a:cubicBezTo>
                      <a:pt x="3003" y="2559"/>
                      <a:pt x="3003" y="2696"/>
                      <a:pt x="2867" y="2832"/>
                    </a:cubicBezTo>
                    <a:cubicBezTo>
                      <a:pt x="2696" y="3003"/>
                      <a:pt x="2696" y="3139"/>
                      <a:pt x="2560" y="3139"/>
                    </a:cubicBezTo>
                    <a:cubicBezTo>
                      <a:pt x="2560" y="3276"/>
                      <a:pt x="2423" y="3412"/>
                      <a:pt x="2423" y="3412"/>
                    </a:cubicBezTo>
                    <a:lnTo>
                      <a:pt x="2287" y="3549"/>
                    </a:lnTo>
                    <a:cubicBezTo>
                      <a:pt x="2423" y="3139"/>
                      <a:pt x="2696" y="2696"/>
                      <a:pt x="3003" y="2423"/>
                    </a:cubicBezTo>
                    <a:cubicBezTo>
                      <a:pt x="3276" y="1843"/>
                      <a:pt x="3720" y="1570"/>
                      <a:pt x="4129" y="1126"/>
                    </a:cubicBezTo>
                    <a:close/>
                    <a:moveTo>
                      <a:pt x="2696" y="2150"/>
                    </a:moveTo>
                    <a:cubicBezTo>
                      <a:pt x="2696" y="2286"/>
                      <a:pt x="2560" y="2423"/>
                      <a:pt x="2423" y="2559"/>
                    </a:cubicBezTo>
                    <a:cubicBezTo>
                      <a:pt x="2287" y="2832"/>
                      <a:pt x="2014" y="3276"/>
                      <a:pt x="1843" y="3549"/>
                    </a:cubicBezTo>
                    <a:cubicBezTo>
                      <a:pt x="1434" y="4129"/>
                      <a:pt x="854" y="4846"/>
                      <a:pt x="717" y="5699"/>
                    </a:cubicBezTo>
                    <a:cubicBezTo>
                      <a:pt x="717" y="4709"/>
                      <a:pt x="1297" y="3856"/>
                      <a:pt x="1707" y="3139"/>
                    </a:cubicBezTo>
                    <a:cubicBezTo>
                      <a:pt x="2014" y="2696"/>
                      <a:pt x="2423" y="2423"/>
                      <a:pt x="2696" y="2150"/>
                    </a:cubicBezTo>
                    <a:close/>
                    <a:moveTo>
                      <a:pt x="6552" y="0"/>
                    </a:moveTo>
                    <a:cubicBezTo>
                      <a:pt x="5972" y="0"/>
                      <a:pt x="5699" y="580"/>
                      <a:pt x="5426" y="853"/>
                    </a:cubicBezTo>
                    <a:cubicBezTo>
                      <a:pt x="5255" y="990"/>
                      <a:pt x="5119" y="1297"/>
                      <a:pt x="4982" y="1433"/>
                    </a:cubicBezTo>
                    <a:cubicBezTo>
                      <a:pt x="5119" y="1126"/>
                      <a:pt x="5255" y="853"/>
                      <a:pt x="5255" y="580"/>
                    </a:cubicBezTo>
                    <a:cubicBezTo>
                      <a:pt x="5426" y="444"/>
                      <a:pt x="5255" y="273"/>
                      <a:pt x="5119" y="273"/>
                    </a:cubicBezTo>
                    <a:cubicBezTo>
                      <a:pt x="4846" y="273"/>
                      <a:pt x="4573" y="717"/>
                      <a:pt x="4266" y="990"/>
                    </a:cubicBezTo>
                    <a:cubicBezTo>
                      <a:pt x="4266" y="893"/>
                      <a:pt x="4198" y="797"/>
                      <a:pt x="4109" y="797"/>
                    </a:cubicBezTo>
                    <a:cubicBezTo>
                      <a:pt x="4073" y="797"/>
                      <a:pt x="4033" y="813"/>
                      <a:pt x="3993" y="853"/>
                    </a:cubicBezTo>
                    <a:cubicBezTo>
                      <a:pt x="2696" y="1570"/>
                      <a:pt x="1843" y="2286"/>
                      <a:pt x="990" y="3549"/>
                    </a:cubicBezTo>
                    <a:cubicBezTo>
                      <a:pt x="444" y="4402"/>
                      <a:pt x="0" y="5835"/>
                      <a:pt x="581" y="6825"/>
                    </a:cubicBezTo>
                    <a:cubicBezTo>
                      <a:pt x="621" y="6865"/>
                      <a:pt x="661" y="6881"/>
                      <a:pt x="697" y="6881"/>
                    </a:cubicBezTo>
                    <a:cubicBezTo>
                      <a:pt x="785" y="6881"/>
                      <a:pt x="854" y="6785"/>
                      <a:pt x="854" y="6688"/>
                    </a:cubicBezTo>
                    <a:cubicBezTo>
                      <a:pt x="854" y="6245"/>
                      <a:pt x="854" y="5972"/>
                      <a:pt x="990" y="5562"/>
                    </a:cubicBezTo>
                    <a:cubicBezTo>
                      <a:pt x="1104" y="5562"/>
                      <a:pt x="1202" y="5623"/>
                      <a:pt x="1255" y="5623"/>
                    </a:cubicBezTo>
                    <a:cubicBezTo>
                      <a:pt x="1282" y="5623"/>
                      <a:pt x="1297" y="5608"/>
                      <a:pt x="1297" y="5562"/>
                    </a:cubicBezTo>
                    <a:cubicBezTo>
                      <a:pt x="1434" y="5392"/>
                      <a:pt x="1570" y="5119"/>
                      <a:pt x="1707" y="4982"/>
                    </a:cubicBezTo>
                    <a:cubicBezTo>
                      <a:pt x="1843" y="4709"/>
                      <a:pt x="2014" y="4402"/>
                      <a:pt x="2287" y="4129"/>
                    </a:cubicBezTo>
                    <a:cubicBezTo>
                      <a:pt x="2287" y="4129"/>
                      <a:pt x="2287" y="3993"/>
                      <a:pt x="2423" y="3993"/>
                    </a:cubicBezTo>
                    <a:cubicBezTo>
                      <a:pt x="2696" y="3685"/>
                      <a:pt x="3003" y="3412"/>
                      <a:pt x="3140" y="3139"/>
                    </a:cubicBezTo>
                    <a:lnTo>
                      <a:pt x="3276" y="3139"/>
                    </a:lnTo>
                    <a:lnTo>
                      <a:pt x="3413" y="3003"/>
                    </a:lnTo>
                    <a:lnTo>
                      <a:pt x="3413" y="3003"/>
                    </a:lnTo>
                    <a:cubicBezTo>
                      <a:pt x="3413" y="3139"/>
                      <a:pt x="3276" y="3276"/>
                      <a:pt x="3276" y="3549"/>
                    </a:cubicBezTo>
                    <a:cubicBezTo>
                      <a:pt x="3181" y="3645"/>
                      <a:pt x="3286" y="3757"/>
                      <a:pt x="3405" y="3757"/>
                    </a:cubicBezTo>
                    <a:cubicBezTo>
                      <a:pt x="3455" y="3757"/>
                      <a:pt x="3508" y="3736"/>
                      <a:pt x="3549" y="3685"/>
                    </a:cubicBezTo>
                    <a:cubicBezTo>
                      <a:pt x="4129" y="3139"/>
                      <a:pt x="4573" y="2559"/>
                      <a:pt x="4982" y="1843"/>
                    </a:cubicBezTo>
                    <a:cubicBezTo>
                      <a:pt x="5255" y="1570"/>
                      <a:pt x="5836" y="717"/>
                      <a:pt x="6279" y="444"/>
                    </a:cubicBezTo>
                    <a:lnTo>
                      <a:pt x="6279" y="444"/>
                    </a:lnTo>
                    <a:cubicBezTo>
                      <a:pt x="6109" y="990"/>
                      <a:pt x="5699" y="1433"/>
                      <a:pt x="5426" y="1706"/>
                    </a:cubicBezTo>
                    <a:cubicBezTo>
                      <a:pt x="5119" y="2286"/>
                      <a:pt x="4709" y="2832"/>
                      <a:pt x="4266" y="3549"/>
                    </a:cubicBezTo>
                    <a:cubicBezTo>
                      <a:pt x="4170" y="3645"/>
                      <a:pt x="4276" y="3757"/>
                      <a:pt x="4453" y="3757"/>
                    </a:cubicBezTo>
                    <a:cubicBezTo>
                      <a:pt x="4529" y="3757"/>
                      <a:pt x="4618" y="3736"/>
                      <a:pt x="4709" y="3685"/>
                    </a:cubicBezTo>
                    <a:cubicBezTo>
                      <a:pt x="4709" y="3685"/>
                      <a:pt x="4709" y="3549"/>
                      <a:pt x="4846" y="3549"/>
                    </a:cubicBezTo>
                    <a:cubicBezTo>
                      <a:pt x="4846" y="3685"/>
                      <a:pt x="4982" y="3685"/>
                      <a:pt x="5119" y="3685"/>
                    </a:cubicBezTo>
                    <a:cubicBezTo>
                      <a:pt x="5426" y="3412"/>
                      <a:pt x="5699" y="3276"/>
                      <a:pt x="5972" y="3003"/>
                    </a:cubicBezTo>
                    <a:cubicBezTo>
                      <a:pt x="6109" y="3003"/>
                      <a:pt x="6109" y="3139"/>
                      <a:pt x="6279" y="3139"/>
                    </a:cubicBezTo>
                    <a:cubicBezTo>
                      <a:pt x="6825" y="3003"/>
                      <a:pt x="7269" y="2423"/>
                      <a:pt x="7542" y="2150"/>
                    </a:cubicBezTo>
                    <a:cubicBezTo>
                      <a:pt x="7678" y="1979"/>
                      <a:pt x="7678" y="1979"/>
                      <a:pt x="7815" y="1979"/>
                    </a:cubicBezTo>
                    <a:cubicBezTo>
                      <a:pt x="7678" y="2150"/>
                      <a:pt x="7815" y="2286"/>
                      <a:pt x="7985" y="2286"/>
                    </a:cubicBezTo>
                    <a:cubicBezTo>
                      <a:pt x="8122" y="2286"/>
                      <a:pt x="8122" y="2150"/>
                      <a:pt x="8122" y="2150"/>
                    </a:cubicBezTo>
                    <a:cubicBezTo>
                      <a:pt x="8122" y="2286"/>
                      <a:pt x="8122" y="2423"/>
                      <a:pt x="8258" y="2423"/>
                    </a:cubicBezTo>
                    <a:lnTo>
                      <a:pt x="9964" y="2423"/>
                    </a:lnTo>
                    <a:cubicBezTo>
                      <a:pt x="10169" y="2423"/>
                      <a:pt x="10451" y="2389"/>
                      <a:pt x="10736" y="2389"/>
                    </a:cubicBezTo>
                    <a:cubicBezTo>
                      <a:pt x="11022" y="2389"/>
                      <a:pt x="11312" y="2423"/>
                      <a:pt x="11534" y="2559"/>
                    </a:cubicBezTo>
                    <a:cubicBezTo>
                      <a:pt x="11598" y="2623"/>
                      <a:pt x="11678" y="2649"/>
                      <a:pt x="11765" y="2649"/>
                    </a:cubicBezTo>
                    <a:cubicBezTo>
                      <a:pt x="12053" y="2649"/>
                      <a:pt x="12419" y="2359"/>
                      <a:pt x="12524" y="2150"/>
                    </a:cubicBezTo>
                    <a:cubicBezTo>
                      <a:pt x="12524" y="1979"/>
                      <a:pt x="12524" y="1843"/>
                      <a:pt x="12387" y="1843"/>
                    </a:cubicBezTo>
                    <a:cubicBezTo>
                      <a:pt x="12080" y="1843"/>
                      <a:pt x="11807" y="1843"/>
                      <a:pt x="11671" y="1979"/>
                    </a:cubicBezTo>
                    <a:cubicBezTo>
                      <a:pt x="11944" y="1706"/>
                      <a:pt x="12251" y="1570"/>
                      <a:pt x="12387" y="1297"/>
                    </a:cubicBezTo>
                    <a:cubicBezTo>
                      <a:pt x="12387" y="1126"/>
                      <a:pt x="12387" y="990"/>
                      <a:pt x="12251" y="990"/>
                    </a:cubicBezTo>
                    <a:cubicBezTo>
                      <a:pt x="11944" y="990"/>
                      <a:pt x="11671" y="1126"/>
                      <a:pt x="11398" y="1297"/>
                    </a:cubicBezTo>
                    <a:cubicBezTo>
                      <a:pt x="11534" y="1126"/>
                      <a:pt x="11671" y="990"/>
                      <a:pt x="11807" y="853"/>
                    </a:cubicBezTo>
                    <a:cubicBezTo>
                      <a:pt x="11807" y="743"/>
                      <a:pt x="11718" y="543"/>
                      <a:pt x="11611" y="543"/>
                    </a:cubicBezTo>
                    <a:cubicBezTo>
                      <a:pt x="11586" y="543"/>
                      <a:pt x="11560" y="554"/>
                      <a:pt x="11534" y="580"/>
                    </a:cubicBezTo>
                    <a:cubicBezTo>
                      <a:pt x="11227" y="580"/>
                      <a:pt x="10954" y="717"/>
                      <a:pt x="10817" y="853"/>
                    </a:cubicBezTo>
                    <a:cubicBezTo>
                      <a:pt x="10817" y="717"/>
                      <a:pt x="10954" y="580"/>
                      <a:pt x="10954" y="444"/>
                    </a:cubicBezTo>
                    <a:cubicBezTo>
                      <a:pt x="11051" y="322"/>
                      <a:pt x="11010" y="217"/>
                      <a:pt x="10928" y="217"/>
                    </a:cubicBezTo>
                    <a:cubicBezTo>
                      <a:pt x="10895" y="217"/>
                      <a:pt x="10856" y="234"/>
                      <a:pt x="10817" y="273"/>
                    </a:cubicBezTo>
                    <a:cubicBezTo>
                      <a:pt x="10237" y="444"/>
                      <a:pt x="9691" y="717"/>
                      <a:pt x="9248" y="990"/>
                    </a:cubicBezTo>
                    <a:cubicBezTo>
                      <a:pt x="9384" y="853"/>
                      <a:pt x="9521" y="717"/>
                      <a:pt x="9521" y="580"/>
                    </a:cubicBezTo>
                    <a:cubicBezTo>
                      <a:pt x="9691" y="444"/>
                      <a:pt x="9521" y="273"/>
                      <a:pt x="9384" y="273"/>
                    </a:cubicBezTo>
                    <a:cubicBezTo>
                      <a:pt x="8975" y="273"/>
                      <a:pt x="8531" y="717"/>
                      <a:pt x="8258" y="990"/>
                    </a:cubicBezTo>
                    <a:cubicBezTo>
                      <a:pt x="8191" y="1057"/>
                      <a:pt x="8081" y="1133"/>
                      <a:pt x="7972" y="1209"/>
                    </a:cubicBezTo>
                    <a:lnTo>
                      <a:pt x="7972" y="1209"/>
                    </a:lnTo>
                    <a:cubicBezTo>
                      <a:pt x="7980" y="1183"/>
                      <a:pt x="7985" y="1155"/>
                      <a:pt x="7985" y="1126"/>
                    </a:cubicBezTo>
                    <a:cubicBezTo>
                      <a:pt x="8085" y="926"/>
                      <a:pt x="7947" y="800"/>
                      <a:pt x="7813" y="800"/>
                    </a:cubicBezTo>
                    <a:cubicBezTo>
                      <a:pt x="7764" y="800"/>
                      <a:pt x="7715" y="817"/>
                      <a:pt x="7678" y="853"/>
                    </a:cubicBezTo>
                    <a:cubicBezTo>
                      <a:pt x="7269" y="990"/>
                      <a:pt x="6962" y="1433"/>
                      <a:pt x="6689" y="1843"/>
                    </a:cubicBezTo>
                    <a:cubicBezTo>
                      <a:pt x="6416" y="2150"/>
                      <a:pt x="5972" y="2559"/>
                      <a:pt x="5563" y="2832"/>
                    </a:cubicBezTo>
                    <a:cubicBezTo>
                      <a:pt x="5699" y="2696"/>
                      <a:pt x="5972" y="2423"/>
                      <a:pt x="5972" y="2286"/>
                    </a:cubicBezTo>
                    <a:cubicBezTo>
                      <a:pt x="6279" y="1979"/>
                      <a:pt x="6552" y="1706"/>
                      <a:pt x="6689" y="1433"/>
                    </a:cubicBezTo>
                    <a:cubicBezTo>
                      <a:pt x="6689" y="1297"/>
                      <a:pt x="6552" y="1126"/>
                      <a:pt x="6416" y="1126"/>
                    </a:cubicBezTo>
                    <a:lnTo>
                      <a:pt x="6279" y="1297"/>
                    </a:lnTo>
                    <a:cubicBezTo>
                      <a:pt x="6552" y="853"/>
                      <a:pt x="6689" y="580"/>
                      <a:pt x="6689" y="273"/>
                    </a:cubicBezTo>
                    <a:cubicBezTo>
                      <a:pt x="6689" y="137"/>
                      <a:pt x="6552" y="0"/>
                      <a:pt x="6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"/>
              <p:cNvSpPr/>
              <p:nvPr/>
            </p:nvSpPr>
            <p:spPr>
              <a:xfrm>
                <a:off x="5877222" y="1550814"/>
                <a:ext cx="718332" cy="181525"/>
              </a:xfrm>
              <a:custGeom>
                <a:rect b="b" l="l" r="r" t="t"/>
                <a:pathLst>
                  <a:path extrusionOk="0" h="2758" w="10914">
                    <a:moveTo>
                      <a:pt x="5215" y="471"/>
                    </a:moveTo>
                    <a:lnTo>
                      <a:pt x="5215" y="642"/>
                    </a:lnTo>
                    <a:cubicBezTo>
                      <a:pt x="4942" y="642"/>
                      <a:pt x="4806" y="778"/>
                      <a:pt x="4669" y="778"/>
                    </a:cubicBezTo>
                    <a:cubicBezTo>
                      <a:pt x="4499" y="915"/>
                      <a:pt x="4499" y="1188"/>
                      <a:pt x="4669" y="1188"/>
                    </a:cubicBezTo>
                    <a:cubicBezTo>
                      <a:pt x="4669" y="1188"/>
                      <a:pt x="4499" y="1324"/>
                      <a:pt x="4499" y="1495"/>
                    </a:cubicBezTo>
                    <a:lnTo>
                      <a:pt x="4499" y="915"/>
                    </a:lnTo>
                    <a:cubicBezTo>
                      <a:pt x="4499" y="915"/>
                      <a:pt x="4669" y="778"/>
                      <a:pt x="4669" y="642"/>
                    </a:cubicBezTo>
                    <a:cubicBezTo>
                      <a:pt x="4806" y="642"/>
                      <a:pt x="4942" y="471"/>
                      <a:pt x="5215" y="471"/>
                    </a:cubicBezTo>
                    <a:close/>
                    <a:moveTo>
                      <a:pt x="6785" y="915"/>
                    </a:moveTo>
                    <a:cubicBezTo>
                      <a:pt x="6921" y="915"/>
                      <a:pt x="7058" y="1051"/>
                      <a:pt x="7058" y="1051"/>
                    </a:cubicBezTo>
                    <a:cubicBezTo>
                      <a:pt x="6921" y="1188"/>
                      <a:pt x="6648" y="1495"/>
                      <a:pt x="6375" y="1631"/>
                    </a:cubicBezTo>
                    <a:cubicBezTo>
                      <a:pt x="6512" y="1324"/>
                      <a:pt x="6648" y="1188"/>
                      <a:pt x="6785" y="915"/>
                    </a:cubicBezTo>
                    <a:close/>
                    <a:moveTo>
                      <a:pt x="6068" y="915"/>
                    </a:moveTo>
                    <a:cubicBezTo>
                      <a:pt x="5795" y="1188"/>
                      <a:pt x="5522" y="1495"/>
                      <a:pt x="5215" y="1768"/>
                    </a:cubicBezTo>
                    <a:cubicBezTo>
                      <a:pt x="5215" y="1495"/>
                      <a:pt x="5522" y="1188"/>
                      <a:pt x="5522" y="915"/>
                    </a:cubicBezTo>
                    <a:close/>
                    <a:moveTo>
                      <a:pt x="5794" y="1"/>
                    </a:moveTo>
                    <a:cubicBezTo>
                      <a:pt x="5610" y="1"/>
                      <a:pt x="5420" y="62"/>
                      <a:pt x="5215" y="62"/>
                    </a:cubicBezTo>
                    <a:lnTo>
                      <a:pt x="5079" y="62"/>
                    </a:lnTo>
                    <a:cubicBezTo>
                      <a:pt x="4226" y="62"/>
                      <a:pt x="3509" y="198"/>
                      <a:pt x="2793" y="471"/>
                    </a:cubicBezTo>
                    <a:cubicBezTo>
                      <a:pt x="2656" y="471"/>
                      <a:pt x="2656" y="642"/>
                      <a:pt x="2520" y="642"/>
                    </a:cubicBezTo>
                    <a:cubicBezTo>
                      <a:pt x="2383" y="642"/>
                      <a:pt x="2383" y="642"/>
                      <a:pt x="2383" y="778"/>
                    </a:cubicBezTo>
                    <a:cubicBezTo>
                      <a:pt x="1939" y="1051"/>
                      <a:pt x="1393" y="1188"/>
                      <a:pt x="950" y="1495"/>
                    </a:cubicBezTo>
                    <a:lnTo>
                      <a:pt x="813" y="1495"/>
                    </a:lnTo>
                    <a:cubicBezTo>
                      <a:pt x="677" y="1631"/>
                      <a:pt x="677" y="1768"/>
                      <a:pt x="540" y="1768"/>
                    </a:cubicBezTo>
                    <a:cubicBezTo>
                      <a:pt x="404" y="1904"/>
                      <a:pt x="233" y="2041"/>
                      <a:pt x="97" y="2348"/>
                    </a:cubicBezTo>
                    <a:cubicBezTo>
                      <a:pt x="0" y="2444"/>
                      <a:pt x="108" y="2541"/>
                      <a:pt x="240" y="2541"/>
                    </a:cubicBezTo>
                    <a:cubicBezTo>
                      <a:pt x="295" y="2541"/>
                      <a:pt x="354" y="2524"/>
                      <a:pt x="404" y="2484"/>
                    </a:cubicBezTo>
                    <a:cubicBezTo>
                      <a:pt x="540" y="2348"/>
                      <a:pt x="677" y="2177"/>
                      <a:pt x="813" y="2041"/>
                    </a:cubicBezTo>
                    <a:cubicBezTo>
                      <a:pt x="950" y="1904"/>
                      <a:pt x="1086" y="1904"/>
                      <a:pt x="1086" y="1904"/>
                    </a:cubicBezTo>
                    <a:lnTo>
                      <a:pt x="1393" y="1904"/>
                    </a:lnTo>
                    <a:cubicBezTo>
                      <a:pt x="1530" y="1768"/>
                      <a:pt x="1803" y="1631"/>
                      <a:pt x="1939" y="1495"/>
                    </a:cubicBezTo>
                    <a:cubicBezTo>
                      <a:pt x="2247" y="1324"/>
                      <a:pt x="2383" y="1188"/>
                      <a:pt x="2656" y="1051"/>
                    </a:cubicBezTo>
                    <a:lnTo>
                      <a:pt x="2793" y="1051"/>
                    </a:lnTo>
                    <a:cubicBezTo>
                      <a:pt x="2656" y="1188"/>
                      <a:pt x="2520" y="1324"/>
                      <a:pt x="2383" y="1495"/>
                    </a:cubicBezTo>
                    <a:cubicBezTo>
                      <a:pt x="2274" y="1495"/>
                      <a:pt x="2339" y="1669"/>
                      <a:pt x="2440" y="1669"/>
                    </a:cubicBezTo>
                    <a:cubicBezTo>
                      <a:pt x="2465" y="1669"/>
                      <a:pt x="2492" y="1658"/>
                      <a:pt x="2520" y="1631"/>
                    </a:cubicBezTo>
                    <a:cubicBezTo>
                      <a:pt x="3100" y="1495"/>
                      <a:pt x="3509" y="1188"/>
                      <a:pt x="3953" y="915"/>
                    </a:cubicBezTo>
                    <a:cubicBezTo>
                      <a:pt x="3953" y="915"/>
                      <a:pt x="4089" y="915"/>
                      <a:pt x="4089" y="1051"/>
                    </a:cubicBezTo>
                    <a:cubicBezTo>
                      <a:pt x="3953" y="1324"/>
                      <a:pt x="3646" y="1631"/>
                      <a:pt x="3646" y="1631"/>
                    </a:cubicBezTo>
                    <a:cubicBezTo>
                      <a:pt x="3373" y="1904"/>
                      <a:pt x="3100" y="2177"/>
                      <a:pt x="2793" y="2484"/>
                    </a:cubicBezTo>
                    <a:cubicBezTo>
                      <a:pt x="2656" y="2621"/>
                      <a:pt x="2793" y="2757"/>
                      <a:pt x="2963" y="2757"/>
                    </a:cubicBezTo>
                    <a:cubicBezTo>
                      <a:pt x="3236" y="2484"/>
                      <a:pt x="3816" y="2041"/>
                      <a:pt x="4089" y="1631"/>
                    </a:cubicBezTo>
                    <a:lnTo>
                      <a:pt x="4089" y="1768"/>
                    </a:lnTo>
                    <a:cubicBezTo>
                      <a:pt x="4089" y="1904"/>
                      <a:pt x="4226" y="2041"/>
                      <a:pt x="4362" y="2041"/>
                    </a:cubicBezTo>
                    <a:cubicBezTo>
                      <a:pt x="4466" y="1937"/>
                      <a:pt x="4589" y="1912"/>
                      <a:pt x="4702" y="1787"/>
                    </a:cubicBezTo>
                    <a:lnTo>
                      <a:pt x="4702" y="1787"/>
                    </a:lnTo>
                    <a:cubicBezTo>
                      <a:pt x="4669" y="1872"/>
                      <a:pt x="4669" y="1956"/>
                      <a:pt x="4669" y="2041"/>
                    </a:cubicBezTo>
                    <a:cubicBezTo>
                      <a:pt x="4669" y="2177"/>
                      <a:pt x="4806" y="2177"/>
                      <a:pt x="4942" y="2177"/>
                    </a:cubicBezTo>
                    <a:cubicBezTo>
                      <a:pt x="5522" y="2041"/>
                      <a:pt x="5795" y="1495"/>
                      <a:pt x="6205" y="1051"/>
                    </a:cubicBezTo>
                    <a:lnTo>
                      <a:pt x="6205" y="1051"/>
                    </a:lnTo>
                    <a:cubicBezTo>
                      <a:pt x="6068" y="1324"/>
                      <a:pt x="5932" y="1631"/>
                      <a:pt x="5932" y="1904"/>
                    </a:cubicBezTo>
                    <a:cubicBezTo>
                      <a:pt x="5932" y="2041"/>
                      <a:pt x="5932" y="2041"/>
                      <a:pt x="6068" y="2041"/>
                    </a:cubicBezTo>
                    <a:cubicBezTo>
                      <a:pt x="6512" y="2041"/>
                      <a:pt x="6785" y="1768"/>
                      <a:pt x="7058" y="1495"/>
                    </a:cubicBezTo>
                    <a:cubicBezTo>
                      <a:pt x="7229" y="1495"/>
                      <a:pt x="7501" y="1188"/>
                      <a:pt x="7638" y="1051"/>
                    </a:cubicBezTo>
                    <a:lnTo>
                      <a:pt x="7638" y="1051"/>
                    </a:lnTo>
                    <a:cubicBezTo>
                      <a:pt x="7638" y="1188"/>
                      <a:pt x="7501" y="1324"/>
                      <a:pt x="7638" y="1631"/>
                    </a:cubicBezTo>
                    <a:lnTo>
                      <a:pt x="7774" y="1768"/>
                    </a:lnTo>
                    <a:cubicBezTo>
                      <a:pt x="8218" y="1631"/>
                      <a:pt x="8491" y="1324"/>
                      <a:pt x="8764" y="1188"/>
                    </a:cubicBezTo>
                    <a:lnTo>
                      <a:pt x="8764" y="1188"/>
                    </a:lnTo>
                    <a:cubicBezTo>
                      <a:pt x="8764" y="1495"/>
                      <a:pt x="8628" y="1631"/>
                      <a:pt x="8491" y="1768"/>
                    </a:cubicBezTo>
                    <a:cubicBezTo>
                      <a:pt x="8491" y="1968"/>
                      <a:pt x="8564" y="2094"/>
                      <a:pt x="8724" y="2094"/>
                    </a:cubicBezTo>
                    <a:cubicBezTo>
                      <a:pt x="8782" y="2094"/>
                      <a:pt x="8852" y="2077"/>
                      <a:pt x="8935" y="2041"/>
                    </a:cubicBezTo>
                    <a:cubicBezTo>
                      <a:pt x="9071" y="1904"/>
                      <a:pt x="9344" y="1768"/>
                      <a:pt x="9344" y="1631"/>
                    </a:cubicBezTo>
                    <a:lnTo>
                      <a:pt x="9344" y="1631"/>
                    </a:lnTo>
                    <a:cubicBezTo>
                      <a:pt x="9344" y="1904"/>
                      <a:pt x="9208" y="2041"/>
                      <a:pt x="9208" y="2348"/>
                    </a:cubicBezTo>
                    <a:cubicBezTo>
                      <a:pt x="9208" y="2621"/>
                      <a:pt x="9344" y="2621"/>
                      <a:pt x="9481" y="2621"/>
                    </a:cubicBezTo>
                    <a:cubicBezTo>
                      <a:pt x="9788" y="2484"/>
                      <a:pt x="9924" y="2348"/>
                      <a:pt x="10061" y="2177"/>
                    </a:cubicBezTo>
                    <a:cubicBezTo>
                      <a:pt x="10130" y="2108"/>
                      <a:pt x="10173" y="2056"/>
                      <a:pt x="10198" y="2020"/>
                    </a:cubicBezTo>
                    <a:lnTo>
                      <a:pt x="10198" y="2020"/>
                    </a:lnTo>
                    <a:cubicBezTo>
                      <a:pt x="10198" y="2026"/>
                      <a:pt x="10197" y="2033"/>
                      <a:pt x="10197" y="2041"/>
                    </a:cubicBezTo>
                    <a:cubicBezTo>
                      <a:pt x="10334" y="2177"/>
                      <a:pt x="10334" y="2348"/>
                      <a:pt x="10470" y="2348"/>
                    </a:cubicBezTo>
                    <a:lnTo>
                      <a:pt x="10641" y="2348"/>
                    </a:lnTo>
                    <a:cubicBezTo>
                      <a:pt x="10641" y="2177"/>
                      <a:pt x="10777" y="2177"/>
                      <a:pt x="10777" y="2041"/>
                    </a:cubicBezTo>
                    <a:cubicBezTo>
                      <a:pt x="10914" y="1768"/>
                      <a:pt x="10777" y="1188"/>
                      <a:pt x="10470" y="1051"/>
                    </a:cubicBezTo>
                    <a:cubicBezTo>
                      <a:pt x="10061" y="778"/>
                      <a:pt x="9788" y="778"/>
                      <a:pt x="9344" y="642"/>
                    </a:cubicBezTo>
                    <a:lnTo>
                      <a:pt x="9208" y="471"/>
                    </a:lnTo>
                    <a:cubicBezTo>
                      <a:pt x="8764" y="335"/>
                      <a:pt x="8355" y="335"/>
                      <a:pt x="8082" y="198"/>
                    </a:cubicBezTo>
                    <a:cubicBezTo>
                      <a:pt x="7365" y="62"/>
                      <a:pt x="6648" y="62"/>
                      <a:pt x="6068" y="62"/>
                    </a:cubicBezTo>
                    <a:cubicBezTo>
                      <a:pt x="5977" y="16"/>
                      <a:pt x="5886" y="1"/>
                      <a:pt x="5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"/>
              <p:cNvSpPr/>
              <p:nvPr/>
            </p:nvSpPr>
            <p:spPr>
              <a:xfrm>
                <a:off x="5977858" y="2012989"/>
                <a:ext cx="599729" cy="461973"/>
              </a:xfrm>
              <a:custGeom>
                <a:rect b="b" l="l" r="r" t="t"/>
                <a:pathLst>
                  <a:path extrusionOk="0" h="7019" w="9112">
                    <a:moveTo>
                      <a:pt x="6962" y="990"/>
                    </a:moveTo>
                    <a:cubicBezTo>
                      <a:pt x="7099" y="1434"/>
                      <a:pt x="7099" y="2150"/>
                      <a:pt x="7235" y="2423"/>
                    </a:cubicBezTo>
                    <a:lnTo>
                      <a:pt x="7235" y="3276"/>
                    </a:lnTo>
                    <a:lnTo>
                      <a:pt x="6826" y="3276"/>
                    </a:lnTo>
                    <a:cubicBezTo>
                      <a:pt x="6826" y="2560"/>
                      <a:pt x="6826" y="1707"/>
                      <a:pt x="6962" y="990"/>
                    </a:cubicBezTo>
                    <a:close/>
                    <a:moveTo>
                      <a:pt x="1603" y="525"/>
                    </a:moveTo>
                    <a:cubicBezTo>
                      <a:pt x="1644" y="525"/>
                      <a:pt x="1707" y="761"/>
                      <a:pt x="1707" y="854"/>
                    </a:cubicBezTo>
                    <a:cubicBezTo>
                      <a:pt x="1844" y="1127"/>
                      <a:pt x="1844" y="1570"/>
                      <a:pt x="1980" y="1843"/>
                    </a:cubicBezTo>
                    <a:cubicBezTo>
                      <a:pt x="1980" y="2150"/>
                      <a:pt x="2117" y="2560"/>
                      <a:pt x="2117" y="2833"/>
                    </a:cubicBezTo>
                    <a:cubicBezTo>
                      <a:pt x="2117" y="3140"/>
                      <a:pt x="2287" y="3413"/>
                      <a:pt x="2287" y="3686"/>
                    </a:cubicBezTo>
                    <a:cubicBezTo>
                      <a:pt x="1980" y="3003"/>
                      <a:pt x="1844" y="2287"/>
                      <a:pt x="1571" y="1707"/>
                    </a:cubicBezTo>
                    <a:lnTo>
                      <a:pt x="1571" y="717"/>
                    </a:lnTo>
                    <a:cubicBezTo>
                      <a:pt x="1571" y="576"/>
                      <a:pt x="1584" y="525"/>
                      <a:pt x="1603" y="525"/>
                    </a:cubicBezTo>
                    <a:close/>
                    <a:moveTo>
                      <a:pt x="1571" y="4539"/>
                    </a:moveTo>
                    <a:cubicBezTo>
                      <a:pt x="1571" y="4710"/>
                      <a:pt x="1707" y="4846"/>
                      <a:pt x="1707" y="4983"/>
                    </a:cubicBezTo>
                    <a:cubicBezTo>
                      <a:pt x="1707" y="4983"/>
                      <a:pt x="1707" y="5119"/>
                      <a:pt x="1844" y="5119"/>
                    </a:cubicBezTo>
                    <a:cubicBezTo>
                      <a:pt x="1910" y="5334"/>
                      <a:pt x="1847" y="5405"/>
                      <a:pt x="1730" y="5405"/>
                    </a:cubicBezTo>
                    <a:cubicBezTo>
                      <a:pt x="1607" y="5405"/>
                      <a:pt x="1422" y="5326"/>
                      <a:pt x="1264" y="5256"/>
                    </a:cubicBezTo>
                    <a:cubicBezTo>
                      <a:pt x="1434" y="5256"/>
                      <a:pt x="1434" y="5256"/>
                      <a:pt x="1434" y="5119"/>
                    </a:cubicBezTo>
                    <a:cubicBezTo>
                      <a:pt x="1434" y="4983"/>
                      <a:pt x="1571" y="4846"/>
                      <a:pt x="1571" y="4539"/>
                    </a:cubicBezTo>
                    <a:close/>
                    <a:moveTo>
                      <a:pt x="6689" y="4710"/>
                    </a:moveTo>
                    <a:cubicBezTo>
                      <a:pt x="6553" y="4846"/>
                      <a:pt x="6245" y="5256"/>
                      <a:pt x="5972" y="5563"/>
                    </a:cubicBezTo>
                    <a:cubicBezTo>
                      <a:pt x="6109" y="5256"/>
                      <a:pt x="6382" y="4983"/>
                      <a:pt x="6689" y="4710"/>
                    </a:cubicBezTo>
                    <a:close/>
                    <a:moveTo>
                      <a:pt x="2287" y="4710"/>
                    </a:moveTo>
                    <a:cubicBezTo>
                      <a:pt x="2424" y="4846"/>
                      <a:pt x="2424" y="5119"/>
                      <a:pt x="2697" y="5392"/>
                    </a:cubicBezTo>
                    <a:lnTo>
                      <a:pt x="2833" y="5392"/>
                    </a:lnTo>
                    <a:cubicBezTo>
                      <a:pt x="2970" y="5699"/>
                      <a:pt x="3140" y="5836"/>
                      <a:pt x="3277" y="6109"/>
                    </a:cubicBezTo>
                    <a:cubicBezTo>
                      <a:pt x="2833" y="5836"/>
                      <a:pt x="2560" y="5256"/>
                      <a:pt x="2287" y="4846"/>
                    </a:cubicBezTo>
                    <a:lnTo>
                      <a:pt x="2287" y="4710"/>
                    </a:lnTo>
                    <a:close/>
                    <a:moveTo>
                      <a:pt x="8088" y="2423"/>
                    </a:moveTo>
                    <a:cubicBezTo>
                      <a:pt x="8259" y="2833"/>
                      <a:pt x="8259" y="3276"/>
                      <a:pt x="8259" y="3686"/>
                    </a:cubicBezTo>
                    <a:cubicBezTo>
                      <a:pt x="8259" y="3993"/>
                      <a:pt x="8395" y="4266"/>
                      <a:pt x="8395" y="4403"/>
                    </a:cubicBezTo>
                    <a:cubicBezTo>
                      <a:pt x="8395" y="4710"/>
                      <a:pt x="8259" y="4846"/>
                      <a:pt x="8259" y="4983"/>
                    </a:cubicBezTo>
                    <a:cubicBezTo>
                      <a:pt x="7952" y="5119"/>
                      <a:pt x="7815" y="5256"/>
                      <a:pt x="7542" y="5392"/>
                    </a:cubicBezTo>
                    <a:cubicBezTo>
                      <a:pt x="7235" y="5699"/>
                      <a:pt x="6962" y="5972"/>
                      <a:pt x="6689" y="6109"/>
                    </a:cubicBezTo>
                    <a:cubicBezTo>
                      <a:pt x="6679" y="6119"/>
                      <a:pt x="6673" y="6123"/>
                      <a:pt x="6672" y="6123"/>
                    </a:cubicBezTo>
                    <a:cubicBezTo>
                      <a:pt x="6649" y="6123"/>
                      <a:pt x="7225" y="5392"/>
                      <a:pt x="7099" y="5392"/>
                    </a:cubicBezTo>
                    <a:cubicBezTo>
                      <a:pt x="7235" y="5392"/>
                      <a:pt x="7235" y="5256"/>
                      <a:pt x="7406" y="5119"/>
                    </a:cubicBezTo>
                    <a:cubicBezTo>
                      <a:pt x="7484" y="5198"/>
                      <a:pt x="7609" y="5277"/>
                      <a:pt x="7700" y="5277"/>
                    </a:cubicBezTo>
                    <a:cubicBezTo>
                      <a:pt x="7766" y="5277"/>
                      <a:pt x="7815" y="5234"/>
                      <a:pt x="7815" y="5119"/>
                    </a:cubicBezTo>
                    <a:cubicBezTo>
                      <a:pt x="7815" y="4983"/>
                      <a:pt x="7815" y="4710"/>
                      <a:pt x="7952" y="4539"/>
                    </a:cubicBezTo>
                    <a:cubicBezTo>
                      <a:pt x="8088" y="4266"/>
                      <a:pt x="8259" y="3993"/>
                      <a:pt x="8259" y="3686"/>
                    </a:cubicBezTo>
                    <a:cubicBezTo>
                      <a:pt x="8259" y="3549"/>
                      <a:pt x="8088" y="3549"/>
                      <a:pt x="7952" y="3549"/>
                    </a:cubicBezTo>
                    <a:cubicBezTo>
                      <a:pt x="8088" y="3140"/>
                      <a:pt x="8088" y="2833"/>
                      <a:pt x="8088" y="2423"/>
                    </a:cubicBezTo>
                    <a:close/>
                    <a:moveTo>
                      <a:pt x="1434" y="1"/>
                    </a:moveTo>
                    <a:cubicBezTo>
                      <a:pt x="1127" y="274"/>
                      <a:pt x="1127" y="990"/>
                      <a:pt x="1264" y="1707"/>
                    </a:cubicBezTo>
                    <a:cubicBezTo>
                      <a:pt x="1127" y="1707"/>
                      <a:pt x="1127" y="1707"/>
                      <a:pt x="1127" y="1843"/>
                    </a:cubicBezTo>
                    <a:cubicBezTo>
                      <a:pt x="1242" y="2330"/>
                      <a:pt x="1380" y="2697"/>
                      <a:pt x="1502" y="3145"/>
                    </a:cubicBezTo>
                    <a:lnTo>
                      <a:pt x="1502" y="3145"/>
                    </a:lnTo>
                    <a:cubicBezTo>
                      <a:pt x="1242" y="2633"/>
                      <a:pt x="1116" y="2253"/>
                      <a:pt x="991" y="1843"/>
                    </a:cubicBezTo>
                    <a:cubicBezTo>
                      <a:pt x="938" y="1739"/>
                      <a:pt x="866" y="1694"/>
                      <a:pt x="797" y="1694"/>
                    </a:cubicBezTo>
                    <a:cubicBezTo>
                      <a:pt x="685" y="1694"/>
                      <a:pt x="581" y="1811"/>
                      <a:pt x="581" y="1980"/>
                    </a:cubicBezTo>
                    <a:cubicBezTo>
                      <a:pt x="718" y="2560"/>
                      <a:pt x="854" y="3140"/>
                      <a:pt x="854" y="3686"/>
                    </a:cubicBezTo>
                    <a:cubicBezTo>
                      <a:pt x="991" y="3857"/>
                      <a:pt x="991" y="3993"/>
                      <a:pt x="991" y="4266"/>
                    </a:cubicBezTo>
                    <a:cubicBezTo>
                      <a:pt x="854" y="3686"/>
                      <a:pt x="718" y="3003"/>
                      <a:pt x="410" y="2560"/>
                    </a:cubicBezTo>
                    <a:cubicBezTo>
                      <a:pt x="342" y="2492"/>
                      <a:pt x="274" y="2458"/>
                      <a:pt x="206" y="2458"/>
                    </a:cubicBezTo>
                    <a:cubicBezTo>
                      <a:pt x="137" y="2458"/>
                      <a:pt x="69" y="2492"/>
                      <a:pt x="1" y="2560"/>
                    </a:cubicBezTo>
                    <a:cubicBezTo>
                      <a:pt x="1" y="2833"/>
                      <a:pt x="1" y="3276"/>
                      <a:pt x="137" y="3549"/>
                    </a:cubicBezTo>
                    <a:cubicBezTo>
                      <a:pt x="1" y="3549"/>
                      <a:pt x="1" y="3686"/>
                      <a:pt x="1" y="3686"/>
                    </a:cubicBezTo>
                    <a:cubicBezTo>
                      <a:pt x="1" y="3993"/>
                      <a:pt x="137" y="4403"/>
                      <a:pt x="410" y="4539"/>
                    </a:cubicBezTo>
                    <a:cubicBezTo>
                      <a:pt x="718" y="5256"/>
                      <a:pt x="1264" y="6109"/>
                      <a:pt x="2117" y="6109"/>
                    </a:cubicBezTo>
                    <a:cubicBezTo>
                      <a:pt x="2287" y="6109"/>
                      <a:pt x="2287" y="5972"/>
                      <a:pt x="2287" y="5972"/>
                    </a:cubicBezTo>
                    <a:lnTo>
                      <a:pt x="2424" y="5836"/>
                    </a:lnTo>
                    <a:cubicBezTo>
                      <a:pt x="2697" y="6245"/>
                      <a:pt x="3140" y="6689"/>
                      <a:pt x="3413" y="6962"/>
                    </a:cubicBezTo>
                    <a:cubicBezTo>
                      <a:pt x="3453" y="7002"/>
                      <a:pt x="3505" y="7018"/>
                      <a:pt x="3558" y="7018"/>
                    </a:cubicBezTo>
                    <a:cubicBezTo>
                      <a:pt x="3686" y="7018"/>
                      <a:pt x="3823" y="6922"/>
                      <a:pt x="3823" y="6825"/>
                    </a:cubicBezTo>
                    <a:cubicBezTo>
                      <a:pt x="3993" y="6245"/>
                      <a:pt x="3413" y="5699"/>
                      <a:pt x="3140" y="5119"/>
                    </a:cubicBezTo>
                    <a:lnTo>
                      <a:pt x="3140" y="5119"/>
                    </a:lnTo>
                    <a:cubicBezTo>
                      <a:pt x="3686" y="5563"/>
                      <a:pt x="4130" y="6109"/>
                      <a:pt x="4846" y="6689"/>
                    </a:cubicBezTo>
                    <a:cubicBezTo>
                      <a:pt x="4871" y="6714"/>
                      <a:pt x="4901" y="6725"/>
                      <a:pt x="4931" y="6725"/>
                    </a:cubicBezTo>
                    <a:cubicBezTo>
                      <a:pt x="5069" y="6725"/>
                      <a:pt x="5231" y="6496"/>
                      <a:pt x="5119" y="6245"/>
                    </a:cubicBezTo>
                    <a:cubicBezTo>
                      <a:pt x="4847" y="5972"/>
                      <a:pt x="4540" y="5563"/>
                      <a:pt x="4267" y="5256"/>
                    </a:cubicBezTo>
                    <a:lnTo>
                      <a:pt x="4267" y="5256"/>
                    </a:lnTo>
                    <a:lnTo>
                      <a:pt x="4539" y="5563"/>
                    </a:lnTo>
                    <a:cubicBezTo>
                      <a:pt x="4557" y="5581"/>
                      <a:pt x="4578" y="5588"/>
                      <a:pt x="4600" y="5588"/>
                    </a:cubicBezTo>
                    <a:cubicBezTo>
                      <a:pt x="4749" y="5588"/>
                      <a:pt x="4965" y="5238"/>
                      <a:pt x="4846" y="5119"/>
                    </a:cubicBezTo>
                    <a:lnTo>
                      <a:pt x="4676" y="5119"/>
                    </a:lnTo>
                    <a:cubicBezTo>
                      <a:pt x="4846" y="5119"/>
                      <a:pt x="4983" y="4983"/>
                      <a:pt x="5119" y="4983"/>
                    </a:cubicBezTo>
                    <a:lnTo>
                      <a:pt x="5392" y="4983"/>
                    </a:lnTo>
                    <a:cubicBezTo>
                      <a:pt x="5529" y="4983"/>
                      <a:pt x="5700" y="4983"/>
                      <a:pt x="5836" y="4846"/>
                    </a:cubicBezTo>
                    <a:lnTo>
                      <a:pt x="5836" y="4846"/>
                    </a:lnTo>
                    <a:cubicBezTo>
                      <a:pt x="5529" y="5256"/>
                      <a:pt x="5256" y="5563"/>
                      <a:pt x="5119" y="5972"/>
                    </a:cubicBezTo>
                    <a:cubicBezTo>
                      <a:pt x="5119" y="6109"/>
                      <a:pt x="5256" y="6245"/>
                      <a:pt x="5392" y="6245"/>
                    </a:cubicBezTo>
                    <a:cubicBezTo>
                      <a:pt x="5836" y="6245"/>
                      <a:pt x="5972" y="5972"/>
                      <a:pt x="6245" y="5699"/>
                    </a:cubicBezTo>
                    <a:cubicBezTo>
                      <a:pt x="6382" y="5563"/>
                      <a:pt x="6382" y="5563"/>
                      <a:pt x="6553" y="5392"/>
                    </a:cubicBezTo>
                    <a:lnTo>
                      <a:pt x="6553" y="5392"/>
                    </a:lnTo>
                    <a:cubicBezTo>
                      <a:pt x="6245" y="5836"/>
                      <a:pt x="5972" y="6109"/>
                      <a:pt x="6245" y="6552"/>
                    </a:cubicBezTo>
                    <a:cubicBezTo>
                      <a:pt x="6285" y="6631"/>
                      <a:pt x="6350" y="6665"/>
                      <a:pt x="6437" y="6665"/>
                    </a:cubicBezTo>
                    <a:cubicBezTo>
                      <a:pt x="6650" y="6665"/>
                      <a:pt x="6993" y="6463"/>
                      <a:pt x="7406" y="6245"/>
                    </a:cubicBezTo>
                    <a:lnTo>
                      <a:pt x="7406" y="6552"/>
                    </a:lnTo>
                    <a:cubicBezTo>
                      <a:pt x="7542" y="6689"/>
                      <a:pt x="7542" y="6689"/>
                      <a:pt x="7679" y="6689"/>
                    </a:cubicBezTo>
                    <a:cubicBezTo>
                      <a:pt x="7952" y="6552"/>
                      <a:pt x="8259" y="6245"/>
                      <a:pt x="8532" y="5972"/>
                    </a:cubicBezTo>
                    <a:cubicBezTo>
                      <a:pt x="8668" y="5836"/>
                      <a:pt x="8532" y="5699"/>
                      <a:pt x="8395" y="5699"/>
                    </a:cubicBezTo>
                    <a:lnTo>
                      <a:pt x="8532" y="5563"/>
                    </a:lnTo>
                    <a:cubicBezTo>
                      <a:pt x="8668" y="5392"/>
                      <a:pt x="8805" y="5256"/>
                      <a:pt x="8941" y="4983"/>
                    </a:cubicBezTo>
                    <a:lnTo>
                      <a:pt x="8941" y="4846"/>
                    </a:lnTo>
                    <a:cubicBezTo>
                      <a:pt x="9112" y="4403"/>
                      <a:pt x="9112" y="3993"/>
                      <a:pt x="8941" y="3549"/>
                    </a:cubicBezTo>
                    <a:lnTo>
                      <a:pt x="8941" y="3276"/>
                    </a:lnTo>
                    <a:cubicBezTo>
                      <a:pt x="9112" y="2560"/>
                      <a:pt x="9112" y="1707"/>
                      <a:pt x="8668" y="1127"/>
                    </a:cubicBezTo>
                    <a:cubicBezTo>
                      <a:pt x="8600" y="1058"/>
                      <a:pt x="8532" y="1024"/>
                      <a:pt x="8481" y="1024"/>
                    </a:cubicBezTo>
                    <a:cubicBezTo>
                      <a:pt x="8429" y="1024"/>
                      <a:pt x="8395" y="1058"/>
                      <a:pt x="8395" y="1127"/>
                    </a:cubicBezTo>
                    <a:cubicBezTo>
                      <a:pt x="8259" y="1297"/>
                      <a:pt x="8259" y="1434"/>
                      <a:pt x="8259" y="1570"/>
                    </a:cubicBezTo>
                    <a:cubicBezTo>
                      <a:pt x="8259" y="1514"/>
                      <a:pt x="8206" y="1481"/>
                      <a:pt x="8144" y="1481"/>
                    </a:cubicBezTo>
                    <a:cubicBezTo>
                      <a:pt x="8057" y="1481"/>
                      <a:pt x="7952" y="1547"/>
                      <a:pt x="7952" y="1707"/>
                    </a:cubicBezTo>
                    <a:cubicBezTo>
                      <a:pt x="7815" y="1980"/>
                      <a:pt x="7679" y="2423"/>
                      <a:pt x="7679" y="2833"/>
                    </a:cubicBezTo>
                    <a:cubicBezTo>
                      <a:pt x="7679" y="2560"/>
                      <a:pt x="7542" y="2423"/>
                      <a:pt x="7542" y="2150"/>
                    </a:cubicBezTo>
                    <a:cubicBezTo>
                      <a:pt x="7542" y="1707"/>
                      <a:pt x="7542" y="717"/>
                      <a:pt x="7099" y="444"/>
                    </a:cubicBezTo>
                    <a:cubicBezTo>
                      <a:pt x="7030" y="359"/>
                      <a:pt x="6962" y="316"/>
                      <a:pt x="6911" y="316"/>
                    </a:cubicBezTo>
                    <a:cubicBezTo>
                      <a:pt x="6860" y="316"/>
                      <a:pt x="6826" y="359"/>
                      <a:pt x="6826" y="444"/>
                    </a:cubicBezTo>
                    <a:cubicBezTo>
                      <a:pt x="6553" y="854"/>
                      <a:pt x="6553" y="1434"/>
                      <a:pt x="6553" y="1843"/>
                    </a:cubicBezTo>
                    <a:cubicBezTo>
                      <a:pt x="6382" y="1707"/>
                      <a:pt x="6382" y="1434"/>
                      <a:pt x="6382" y="1297"/>
                    </a:cubicBezTo>
                    <a:cubicBezTo>
                      <a:pt x="6382" y="1165"/>
                      <a:pt x="6305" y="1115"/>
                      <a:pt x="6218" y="1115"/>
                    </a:cubicBezTo>
                    <a:cubicBezTo>
                      <a:pt x="6104" y="1115"/>
                      <a:pt x="5972" y="1200"/>
                      <a:pt x="5972" y="1297"/>
                    </a:cubicBezTo>
                    <a:lnTo>
                      <a:pt x="5972" y="1707"/>
                    </a:lnTo>
                    <a:cubicBezTo>
                      <a:pt x="6109" y="2150"/>
                      <a:pt x="6109" y="2696"/>
                      <a:pt x="6109" y="3140"/>
                    </a:cubicBezTo>
                    <a:lnTo>
                      <a:pt x="6109" y="3276"/>
                    </a:lnTo>
                    <a:lnTo>
                      <a:pt x="5972" y="3276"/>
                    </a:lnTo>
                    <a:cubicBezTo>
                      <a:pt x="5836" y="3549"/>
                      <a:pt x="5392" y="3686"/>
                      <a:pt x="5256" y="3993"/>
                    </a:cubicBezTo>
                    <a:cubicBezTo>
                      <a:pt x="5256" y="4130"/>
                      <a:pt x="5256" y="4130"/>
                      <a:pt x="5392" y="4266"/>
                    </a:cubicBezTo>
                    <a:cubicBezTo>
                      <a:pt x="5119" y="4266"/>
                      <a:pt x="4983" y="4403"/>
                      <a:pt x="4846" y="4539"/>
                    </a:cubicBezTo>
                    <a:cubicBezTo>
                      <a:pt x="4403" y="4539"/>
                      <a:pt x="3823" y="4403"/>
                      <a:pt x="3413" y="4130"/>
                    </a:cubicBezTo>
                    <a:cubicBezTo>
                      <a:pt x="3413" y="4130"/>
                      <a:pt x="3277" y="4130"/>
                      <a:pt x="3140" y="3993"/>
                    </a:cubicBezTo>
                    <a:lnTo>
                      <a:pt x="2970" y="3993"/>
                    </a:lnTo>
                    <a:cubicBezTo>
                      <a:pt x="2970" y="3413"/>
                      <a:pt x="2833" y="2696"/>
                      <a:pt x="2560" y="2150"/>
                    </a:cubicBezTo>
                    <a:cubicBezTo>
                      <a:pt x="2560" y="1707"/>
                      <a:pt x="2424" y="1434"/>
                      <a:pt x="2287" y="990"/>
                    </a:cubicBezTo>
                    <a:lnTo>
                      <a:pt x="2117" y="990"/>
                    </a:lnTo>
                    <a:cubicBezTo>
                      <a:pt x="1980" y="581"/>
                      <a:pt x="1844" y="274"/>
                      <a:pt x="15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"/>
              <p:cNvSpPr/>
              <p:nvPr/>
            </p:nvSpPr>
            <p:spPr>
              <a:xfrm>
                <a:off x="6072241" y="1909654"/>
                <a:ext cx="550300" cy="469476"/>
              </a:xfrm>
              <a:custGeom>
                <a:rect b="b" l="l" r="r" t="t"/>
                <a:pathLst>
                  <a:path extrusionOk="0" h="7133" w="8361">
                    <a:moveTo>
                      <a:pt x="4266" y="581"/>
                    </a:moveTo>
                    <a:cubicBezTo>
                      <a:pt x="4402" y="581"/>
                      <a:pt x="4538" y="718"/>
                      <a:pt x="4675" y="854"/>
                    </a:cubicBezTo>
                    <a:lnTo>
                      <a:pt x="4538" y="991"/>
                    </a:lnTo>
                    <a:cubicBezTo>
                      <a:pt x="4538" y="854"/>
                      <a:pt x="4402" y="718"/>
                      <a:pt x="4266" y="718"/>
                    </a:cubicBezTo>
                    <a:lnTo>
                      <a:pt x="4266" y="581"/>
                    </a:lnTo>
                    <a:close/>
                    <a:moveTo>
                      <a:pt x="6245" y="991"/>
                    </a:moveTo>
                    <a:lnTo>
                      <a:pt x="6245" y="991"/>
                    </a:lnTo>
                    <a:cubicBezTo>
                      <a:pt x="6518" y="1161"/>
                      <a:pt x="6825" y="1434"/>
                      <a:pt x="6961" y="1571"/>
                    </a:cubicBezTo>
                    <a:lnTo>
                      <a:pt x="6961" y="1707"/>
                    </a:lnTo>
                    <a:cubicBezTo>
                      <a:pt x="6961" y="1707"/>
                      <a:pt x="6825" y="1571"/>
                      <a:pt x="6654" y="1571"/>
                    </a:cubicBezTo>
                    <a:cubicBezTo>
                      <a:pt x="6518" y="1434"/>
                      <a:pt x="6381" y="1161"/>
                      <a:pt x="6245" y="991"/>
                    </a:cubicBezTo>
                    <a:close/>
                    <a:moveTo>
                      <a:pt x="3958" y="1161"/>
                    </a:moveTo>
                    <a:cubicBezTo>
                      <a:pt x="3958" y="1161"/>
                      <a:pt x="4095" y="1161"/>
                      <a:pt x="4095" y="1298"/>
                    </a:cubicBezTo>
                    <a:cubicBezTo>
                      <a:pt x="4095" y="1434"/>
                      <a:pt x="3958" y="1707"/>
                      <a:pt x="3958" y="1844"/>
                    </a:cubicBezTo>
                    <a:cubicBezTo>
                      <a:pt x="3822" y="1707"/>
                      <a:pt x="3685" y="1571"/>
                      <a:pt x="3549" y="1434"/>
                    </a:cubicBezTo>
                    <a:cubicBezTo>
                      <a:pt x="3685" y="1298"/>
                      <a:pt x="3822" y="1298"/>
                      <a:pt x="3958" y="1161"/>
                    </a:cubicBezTo>
                    <a:close/>
                    <a:moveTo>
                      <a:pt x="4811" y="1434"/>
                    </a:moveTo>
                    <a:cubicBezTo>
                      <a:pt x="5119" y="1434"/>
                      <a:pt x="5255" y="1434"/>
                      <a:pt x="5255" y="1571"/>
                    </a:cubicBezTo>
                    <a:cubicBezTo>
                      <a:pt x="5255" y="1707"/>
                      <a:pt x="5119" y="1707"/>
                      <a:pt x="5119" y="1844"/>
                    </a:cubicBezTo>
                    <a:cubicBezTo>
                      <a:pt x="4948" y="1707"/>
                      <a:pt x="4811" y="1571"/>
                      <a:pt x="4811" y="1434"/>
                    </a:cubicBezTo>
                    <a:close/>
                    <a:moveTo>
                      <a:pt x="3242" y="1844"/>
                    </a:moveTo>
                    <a:cubicBezTo>
                      <a:pt x="3242" y="1844"/>
                      <a:pt x="3412" y="1844"/>
                      <a:pt x="3412" y="2014"/>
                    </a:cubicBezTo>
                    <a:cubicBezTo>
                      <a:pt x="3242" y="2151"/>
                      <a:pt x="2969" y="2287"/>
                      <a:pt x="2832" y="2287"/>
                    </a:cubicBezTo>
                    <a:cubicBezTo>
                      <a:pt x="2969" y="2151"/>
                      <a:pt x="3105" y="2014"/>
                      <a:pt x="3242" y="1844"/>
                    </a:cubicBezTo>
                    <a:close/>
                    <a:moveTo>
                      <a:pt x="2116" y="2287"/>
                    </a:moveTo>
                    <a:lnTo>
                      <a:pt x="2116" y="2424"/>
                    </a:lnTo>
                    <a:lnTo>
                      <a:pt x="1979" y="2560"/>
                    </a:lnTo>
                    <a:cubicBezTo>
                      <a:pt x="1706" y="2697"/>
                      <a:pt x="1536" y="2867"/>
                      <a:pt x="1263" y="3140"/>
                    </a:cubicBezTo>
                    <a:cubicBezTo>
                      <a:pt x="1263" y="3140"/>
                      <a:pt x="944" y="3262"/>
                      <a:pt x="863" y="3262"/>
                    </a:cubicBezTo>
                    <a:cubicBezTo>
                      <a:pt x="823" y="3262"/>
                      <a:pt x="842" y="3231"/>
                      <a:pt x="990" y="3140"/>
                    </a:cubicBezTo>
                    <a:cubicBezTo>
                      <a:pt x="1263" y="2867"/>
                      <a:pt x="1706" y="2560"/>
                      <a:pt x="2116" y="2287"/>
                    </a:cubicBezTo>
                    <a:close/>
                    <a:moveTo>
                      <a:pt x="5972" y="2287"/>
                    </a:moveTo>
                    <a:cubicBezTo>
                      <a:pt x="6108" y="2560"/>
                      <a:pt x="6245" y="2867"/>
                      <a:pt x="6518" y="3004"/>
                    </a:cubicBezTo>
                    <a:cubicBezTo>
                      <a:pt x="6381" y="3140"/>
                      <a:pt x="6381" y="3277"/>
                      <a:pt x="6245" y="3413"/>
                    </a:cubicBezTo>
                    <a:cubicBezTo>
                      <a:pt x="6108" y="3550"/>
                      <a:pt x="5972" y="3720"/>
                      <a:pt x="5801" y="3720"/>
                    </a:cubicBezTo>
                    <a:cubicBezTo>
                      <a:pt x="5801" y="3413"/>
                      <a:pt x="5972" y="3277"/>
                      <a:pt x="6108" y="3004"/>
                    </a:cubicBezTo>
                    <a:lnTo>
                      <a:pt x="6108" y="2697"/>
                    </a:lnTo>
                    <a:lnTo>
                      <a:pt x="5801" y="2697"/>
                    </a:lnTo>
                    <a:lnTo>
                      <a:pt x="5801" y="2287"/>
                    </a:lnTo>
                    <a:close/>
                    <a:moveTo>
                      <a:pt x="6825" y="3413"/>
                    </a:moveTo>
                    <a:cubicBezTo>
                      <a:pt x="6961" y="3413"/>
                      <a:pt x="6961" y="3550"/>
                      <a:pt x="7098" y="3720"/>
                    </a:cubicBezTo>
                    <a:lnTo>
                      <a:pt x="7371" y="3720"/>
                    </a:lnTo>
                    <a:lnTo>
                      <a:pt x="7371" y="3993"/>
                    </a:lnTo>
                    <a:lnTo>
                      <a:pt x="7234" y="3993"/>
                    </a:lnTo>
                    <a:cubicBezTo>
                      <a:pt x="6961" y="3993"/>
                      <a:pt x="6654" y="4266"/>
                      <a:pt x="6381" y="4403"/>
                    </a:cubicBezTo>
                    <a:cubicBezTo>
                      <a:pt x="6245" y="4556"/>
                      <a:pt x="6142" y="4667"/>
                      <a:pt x="6108" y="4667"/>
                    </a:cubicBezTo>
                    <a:cubicBezTo>
                      <a:pt x="6074" y="4667"/>
                      <a:pt x="6108" y="4556"/>
                      <a:pt x="6245" y="4266"/>
                    </a:cubicBezTo>
                    <a:cubicBezTo>
                      <a:pt x="6381" y="3993"/>
                      <a:pt x="6654" y="3720"/>
                      <a:pt x="6825" y="3413"/>
                    </a:cubicBezTo>
                    <a:close/>
                    <a:moveTo>
                      <a:pt x="3958" y="1"/>
                    </a:moveTo>
                    <a:cubicBezTo>
                      <a:pt x="3822" y="1"/>
                      <a:pt x="3685" y="137"/>
                      <a:pt x="3685" y="308"/>
                    </a:cubicBezTo>
                    <a:cubicBezTo>
                      <a:pt x="3685" y="445"/>
                      <a:pt x="3685" y="581"/>
                      <a:pt x="3822" y="718"/>
                    </a:cubicBezTo>
                    <a:cubicBezTo>
                      <a:pt x="3549" y="718"/>
                      <a:pt x="3412" y="854"/>
                      <a:pt x="3105" y="1161"/>
                    </a:cubicBezTo>
                    <a:cubicBezTo>
                      <a:pt x="3105" y="1161"/>
                      <a:pt x="2969" y="1161"/>
                      <a:pt x="2969" y="1298"/>
                    </a:cubicBezTo>
                    <a:cubicBezTo>
                      <a:pt x="2832" y="1434"/>
                      <a:pt x="2832" y="1571"/>
                      <a:pt x="2696" y="1707"/>
                    </a:cubicBezTo>
                    <a:cubicBezTo>
                      <a:pt x="2696" y="1571"/>
                      <a:pt x="2559" y="1571"/>
                      <a:pt x="2559" y="1571"/>
                    </a:cubicBezTo>
                    <a:cubicBezTo>
                      <a:pt x="2389" y="1707"/>
                      <a:pt x="2116" y="1707"/>
                      <a:pt x="1843" y="1844"/>
                    </a:cubicBezTo>
                    <a:cubicBezTo>
                      <a:pt x="1618" y="1644"/>
                      <a:pt x="1338" y="1517"/>
                      <a:pt x="1031" y="1517"/>
                    </a:cubicBezTo>
                    <a:cubicBezTo>
                      <a:pt x="918" y="1517"/>
                      <a:pt x="801" y="1534"/>
                      <a:pt x="683" y="1571"/>
                    </a:cubicBezTo>
                    <a:cubicBezTo>
                      <a:pt x="546" y="1707"/>
                      <a:pt x="546" y="1844"/>
                      <a:pt x="683" y="2014"/>
                    </a:cubicBezTo>
                    <a:cubicBezTo>
                      <a:pt x="803" y="2111"/>
                      <a:pt x="1043" y="2207"/>
                      <a:pt x="1270" y="2207"/>
                    </a:cubicBezTo>
                    <a:cubicBezTo>
                      <a:pt x="1364" y="2207"/>
                      <a:pt x="1456" y="2191"/>
                      <a:pt x="1536" y="2151"/>
                    </a:cubicBezTo>
                    <a:lnTo>
                      <a:pt x="1536" y="2151"/>
                    </a:lnTo>
                    <a:cubicBezTo>
                      <a:pt x="853" y="2560"/>
                      <a:pt x="0" y="3140"/>
                      <a:pt x="273" y="3550"/>
                    </a:cubicBezTo>
                    <a:cubicBezTo>
                      <a:pt x="332" y="3683"/>
                      <a:pt x="449" y="3732"/>
                      <a:pt x="595" y="3732"/>
                    </a:cubicBezTo>
                    <a:cubicBezTo>
                      <a:pt x="787" y="3732"/>
                      <a:pt x="1030" y="3647"/>
                      <a:pt x="1263" y="3550"/>
                    </a:cubicBezTo>
                    <a:lnTo>
                      <a:pt x="1263" y="3550"/>
                    </a:lnTo>
                    <a:cubicBezTo>
                      <a:pt x="1126" y="3857"/>
                      <a:pt x="853" y="4130"/>
                      <a:pt x="853" y="4573"/>
                    </a:cubicBezTo>
                    <a:cubicBezTo>
                      <a:pt x="683" y="4710"/>
                      <a:pt x="853" y="4846"/>
                      <a:pt x="990" y="4846"/>
                    </a:cubicBezTo>
                    <a:cubicBezTo>
                      <a:pt x="1399" y="4710"/>
                      <a:pt x="1843" y="4130"/>
                      <a:pt x="1843" y="3720"/>
                    </a:cubicBezTo>
                    <a:cubicBezTo>
                      <a:pt x="2116" y="3550"/>
                      <a:pt x="2389" y="3277"/>
                      <a:pt x="2696" y="3004"/>
                    </a:cubicBezTo>
                    <a:lnTo>
                      <a:pt x="2696" y="3004"/>
                    </a:lnTo>
                    <a:cubicBezTo>
                      <a:pt x="2559" y="3140"/>
                      <a:pt x="2696" y="3277"/>
                      <a:pt x="2832" y="3277"/>
                    </a:cubicBezTo>
                    <a:cubicBezTo>
                      <a:pt x="2872" y="3317"/>
                      <a:pt x="2912" y="3333"/>
                      <a:pt x="2957" y="3333"/>
                    </a:cubicBezTo>
                    <a:cubicBezTo>
                      <a:pt x="3063" y="3333"/>
                      <a:pt x="3195" y="3237"/>
                      <a:pt x="3412" y="3140"/>
                    </a:cubicBezTo>
                    <a:cubicBezTo>
                      <a:pt x="3665" y="3519"/>
                      <a:pt x="4296" y="4422"/>
                      <a:pt x="4956" y="4422"/>
                    </a:cubicBezTo>
                    <a:cubicBezTo>
                      <a:pt x="5010" y="4422"/>
                      <a:pt x="5064" y="4416"/>
                      <a:pt x="5119" y="4403"/>
                    </a:cubicBezTo>
                    <a:cubicBezTo>
                      <a:pt x="5119" y="4266"/>
                      <a:pt x="5255" y="4266"/>
                      <a:pt x="5255" y="4266"/>
                    </a:cubicBezTo>
                    <a:cubicBezTo>
                      <a:pt x="5255" y="3993"/>
                      <a:pt x="5119" y="3720"/>
                      <a:pt x="5119" y="3550"/>
                    </a:cubicBezTo>
                    <a:lnTo>
                      <a:pt x="5119" y="3550"/>
                    </a:lnTo>
                    <a:lnTo>
                      <a:pt x="5255" y="3720"/>
                    </a:lnTo>
                    <a:cubicBezTo>
                      <a:pt x="5392" y="4130"/>
                      <a:pt x="5528" y="4266"/>
                      <a:pt x="5801" y="4266"/>
                    </a:cubicBezTo>
                    <a:cubicBezTo>
                      <a:pt x="5528" y="4573"/>
                      <a:pt x="5528" y="4983"/>
                      <a:pt x="5665" y="5119"/>
                    </a:cubicBezTo>
                    <a:cubicBezTo>
                      <a:pt x="5738" y="5193"/>
                      <a:pt x="5826" y="5224"/>
                      <a:pt x="5922" y="5224"/>
                    </a:cubicBezTo>
                    <a:cubicBezTo>
                      <a:pt x="6228" y="5224"/>
                      <a:pt x="6624" y="4917"/>
                      <a:pt x="6961" y="4710"/>
                    </a:cubicBezTo>
                    <a:lnTo>
                      <a:pt x="6961" y="4710"/>
                    </a:lnTo>
                    <a:cubicBezTo>
                      <a:pt x="6961" y="4846"/>
                      <a:pt x="6825" y="4846"/>
                      <a:pt x="6825" y="4983"/>
                    </a:cubicBezTo>
                    <a:cubicBezTo>
                      <a:pt x="6825" y="5079"/>
                      <a:pt x="6961" y="5176"/>
                      <a:pt x="7089" y="5176"/>
                    </a:cubicBezTo>
                    <a:cubicBezTo>
                      <a:pt x="7143" y="5176"/>
                      <a:pt x="7194" y="5159"/>
                      <a:pt x="7234" y="5119"/>
                    </a:cubicBezTo>
                    <a:cubicBezTo>
                      <a:pt x="7678" y="4710"/>
                      <a:pt x="7814" y="4130"/>
                      <a:pt x="7814" y="3720"/>
                    </a:cubicBezTo>
                    <a:lnTo>
                      <a:pt x="7814" y="4403"/>
                    </a:lnTo>
                    <a:lnTo>
                      <a:pt x="7814" y="4983"/>
                    </a:lnTo>
                    <a:cubicBezTo>
                      <a:pt x="7678" y="4983"/>
                      <a:pt x="7678" y="4983"/>
                      <a:pt x="7678" y="5119"/>
                    </a:cubicBezTo>
                    <a:cubicBezTo>
                      <a:pt x="7678" y="5563"/>
                      <a:pt x="7371" y="5973"/>
                      <a:pt x="7098" y="6416"/>
                    </a:cubicBezTo>
                    <a:cubicBezTo>
                      <a:pt x="6980" y="6642"/>
                      <a:pt x="6925" y="6727"/>
                      <a:pt x="6910" y="6727"/>
                    </a:cubicBezTo>
                    <a:cubicBezTo>
                      <a:pt x="6867" y="6727"/>
                      <a:pt x="7134" y="6073"/>
                      <a:pt x="7234" y="5973"/>
                    </a:cubicBezTo>
                    <a:cubicBezTo>
                      <a:pt x="7371" y="5836"/>
                      <a:pt x="7234" y="5700"/>
                      <a:pt x="7234" y="5427"/>
                    </a:cubicBezTo>
                    <a:cubicBezTo>
                      <a:pt x="7234" y="5427"/>
                      <a:pt x="7174" y="5351"/>
                      <a:pt x="7133" y="5351"/>
                    </a:cubicBezTo>
                    <a:cubicBezTo>
                      <a:pt x="7113" y="5351"/>
                      <a:pt x="7098" y="5370"/>
                      <a:pt x="7098" y="5427"/>
                    </a:cubicBezTo>
                    <a:cubicBezTo>
                      <a:pt x="6825" y="5427"/>
                      <a:pt x="6825" y="5427"/>
                      <a:pt x="6518" y="5563"/>
                    </a:cubicBezTo>
                    <a:cubicBezTo>
                      <a:pt x="6400" y="5680"/>
                      <a:pt x="6485" y="6000"/>
                      <a:pt x="6598" y="6000"/>
                    </a:cubicBezTo>
                    <a:cubicBezTo>
                      <a:pt x="6616" y="6000"/>
                      <a:pt x="6635" y="5992"/>
                      <a:pt x="6654" y="5973"/>
                    </a:cubicBezTo>
                    <a:cubicBezTo>
                      <a:pt x="6725" y="5973"/>
                      <a:pt x="6766" y="5949"/>
                      <a:pt x="6791" y="5921"/>
                    </a:cubicBezTo>
                    <a:lnTo>
                      <a:pt x="6791" y="5921"/>
                    </a:lnTo>
                    <a:cubicBezTo>
                      <a:pt x="6621" y="6333"/>
                      <a:pt x="6399" y="6718"/>
                      <a:pt x="6654" y="7133"/>
                    </a:cubicBezTo>
                    <a:lnTo>
                      <a:pt x="6961" y="7133"/>
                    </a:lnTo>
                    <a:cubicBezTo>
                      <a:pt x="7507" y="6962"/>
                      <a:pt x="7678" y="6280"/>
                      <a:pt x="7951" y="5700"/>
                    </a:cubicBezTo>
                    <a:cubicBezTo>
                      <a:pt x="7951" y="5700"/>
                      <a:pt x="7951" y="5563"/>
                      <a:pt x="8087" y="5563"/>
                    </a:cubicBezTo>
                    <a:lnTo>
                      <a:pt x="8087" y="5427"/>
                    </a:lnTo>
                    <a:cubicBezTo>
                      <a:pt x="8087" y="5256"/>
                      <a:pt x="8087" y="5256"/>
                      <a:pt x="8224" y="5119"/>
                    </a:cubicBezTo>
                    <a:cubicBezTo>
                      <a:pt x="8224" y="4846"/>
                      <a:pt x="8360" y="4573"/>
                      <a:pt x="8224" y="4266"/>
                    </a:cubicBezTo>
                    <a:cubicBezTo>
                      <a:pt x="8224" y="3413"/>
                      <a:pt x="7814" y="2560"/>
                      <a:pt x="7507" y="1707"/>
                    </a:cubicBezTo>
                    <a:cubicBezTo>
                      <a:pt x="7371" y="1571"/>
                      <a:pt x="7098" y="854"/>
                      <a:pt x="6825" y="854"/>
                    </a:cubicBezTo>
                    <a:cubicBezTo>
                      <a:pt x="6108" y="718"/>
                      <a:pt x="5665" y="137"/>
                      <a:pt x="4948" y="1"/>
                    </a:cubicBezTo>
                    <a:cubicBezTo>
                      <a:pt x="4811" y="1"/>
                      <a:pt x="4675" y="137"/>
                      <a:pt x="4811" y="308"/>
                    </a:cubicBezTo>
                    <a:lnTo>
                      <a:pt x="4811" y="445"/>
                    </a:lnTo>
                    <a:cubicBezTo>
                      <a:pt x="4538" y="137"/>
                      <a:pt x="4266" y="1"/>
                      <a:pt x="39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"/>
              <p:cNvSpPr/>
              <p:nvPr/>
            </p:nvSpPr>
            <p:spPr>
              <a:xfrm>
                <a:off x="6072241" y="1853511"/>
                <a:ext cx="458221" cy="343699"/>
              </a:xfrm>
              <a:custGeom>
                <a:rect b="b" l="l" r="r" t="t"/>
                <a:pathLst>
                  <a:path extrusionOk="0" h="5222" w="6962">
                    <a:moveTo>
                      <a:pt x="3242" y="445"/>
                    </a:moveTo>
                    <a:cubicBezTo>
                      <a:pt x="3412" y="445"/>
                      <a:pt x="3549" y="445"/>
                      <a:pt x="3685" y="581"/>
                    </a:cubicBezTo>
                    <a:lnTo>
                      <a:pt x="3549" y="581"/>
                    </a:lnTo>
                    <a:lnTo>
                      <a:pt x="3549" y="717"/>
                    </a:lnTo>
                    <a:lnTo>
                      <a:pt x="3412" y="717"/>
                    </a:lnTo>
                    <a:cubicBezTo>
                      <a:pt x="3242" y="717"/>
                      <a:pt x="3242" y="581"/>
                      <a:pt x="3242" y="581"/>
                    </a:cubicBezTo>
                    <a:lnTo>
                      <a:pt x="3242" y="445"/>
                    </a:lnTo>
                    <a:close/>
                    <a:moveTo>
                      <a:pt x="3105" y="1"/>
                    </a:moveTo>
                    <a:cubicBezTo>
                      <a:pt x="2969" y="137"/>
                      <a:pt x="2832" y="137"/>
                      <a:pt x="2559" y="308"/>
                    </a:cubicBezTo>
                    <a:lnTo>
                      <a:pt x="2559" y="581"/>
                    </a:lnTo>
                    <a:cubicBezTo>
                      <a:pt x="2252" y="717"/>
                      <a:pt x="2116" y="1161"/>
                      <a:pt x="1979" y="1434"/>
                    </a:cubicBezTo>
                    <a:cubicBezTo>
                      <a:pt x="1979" y="1434"/>
                      <a:pt x="1979" y="1298"/>
                      <a:pt x="1843" y="1298"/>
                    </a:cubicBezTo>
                    <a:cubicBezTo>
                      <a:pt x="1843" y="1229"/>
                      <a:pt x="1809" y="1195"/>
                      <a:pt x="1753" y="1195"/>
                    </a:cubicBezTo>
                    <a:cubicBezTo>
                      <a:pt x="1698" y="1195"/>
                      <a:pt x="1621" y="1229"/>
                      <a:pt x="1536" y="1298"/>
                    </a:cubicBezTo>
                    <a:cubicBezTo>
                      <a:pt x="683" y="2014"/>
                      <a:pt x="853" y="3413"/>
                      <a:pt x="410" y="4403"/>
                    </a:cubicBezTo>
                    <a:cubicBezTo>
                      <a:pt x="410" y="3993"/>
                      <a:pt x="546" y="3550"/>
                      <a:pt x="546" y="3413"/>
                    </a:cubicBezTo>
                    <a:cubicBezTo>
                      <a:pt x="546" y="3004"/>
                      <a:pt x="683" y="2424"/>
                      <a:pt x="546" y="2014"/>
                    </a:cubicBezTo>
                    <a:cubicBezTo>
                      <a:pt x="546" y="1881"/>
                      <a:pt x="495" y="1832"/>
                      <a:pt x="437" y="1832"/>
                    </a:cubicBezTo>
                    <a:cubicBezTo>
                      <a:pt x="361" y="1832"/>
                      <a:pt x="273" y="1917"/>
                      <a:pt x="273" y="2014"/>
                    </a:cubicBezTo>
                    <a:cubicBezTo>
                      <a:pt x="137" y="2697"/>
                      <a:pt x="137" y="3413"/>
                      <a:pt x="137" y="4130"/>
                    </a:cubicBezTo>
                    <a:cubicBezTo>
                      <a:pt x="0" y="4403"/>
                      <a:pt x="0" y="4710"/>
                      <a:pt x="0" y="4983"/>
                    </a:cubicBezTo>
                    <a:lnTo>
                      <a:pt x="0" y="5119"/>
                    </a:lnTo>
                    <a:cubicBezTo>
                      <a:pt x="0" y="5188"/>
                      <a:pt x="68" y="5222"/>
                      <a:pt x="137" y="5222"/>
                    </a:cubicBezTo>
                    <a:cubicBezTo>
                      <a:pt x="205" y="5222"/>
                      <a:pt x="273" y="5188"/>
                      <a:pt x="273" y="5119"/>
                    </a:cubicBezTo>
                    <a:lnTo>
                      <a:pt x="410" y="5119"/>
                    </a:lnTo>
                    <a:cubicBezTo>
                      <a:pt x="683" y="4846"/>
                      <a:pt x="853" y="4266"/>
                      <a:pt x="990" y="3857"/>
                    </a:cubicBezTo>
                    <a:cubicBezTo>
                      <a:pt x="1126" y="3413"/>
                      <a:pt x="1263" y="2560"/>
                      <a:pt x="1536" y="2014"/>
                    </a:cubicBezTo>
                    <a:lnTo>
                      <a:pt x="1536" y="2014"/>
                    </a:lnTo>
                    <a:cubicBezTo>
                      <a:pt x="1399" y="2424"/>
                      <a:pt x="1263" y="3004"/>
                      <a:pt x="1263" y="3277"/>
                    </a:cubicBezTo>
                    <a:cubicBezTo>
                      <a:pt x="1183" y="3437"/>
                      <a:pt x="1290" y="3503"/>
                      <a:pt x="1393" y="3503"/>
                    </a:cubicBezTo>
                    <a:cubicBezTo>
                      <a:pt x="1465" y="3503"/>
                      <a:pt x="1536" y="3470"/>
                      <a:pt x="1536" y="3413"/>
                    </a:cubicBezTo>
                    <a:cubicBezTo>
                      <a:pt x="2116" y="2867"/>
                      <a:pt x="2252" y="2014"/>
                      <a:pt x="2696" y="1298"/>
                    </a:cubicBezTo>
                    <a:lnTo>
                      <a:pt x="2832" y="1298"/>
                    </a:lnTo>
                    <a:cubicBezTo>
                      <a:pt x="2696" y="1571"/>
                      <a:pt x="2696" y="1707"/>
                      <a:pt x="2559" y="2014"/>
                    </a:cubicBezTo>
                    <a:cubicBezTo>
                      <a:pt x="2389" y="2287"/>
                      <a:pt x="2252" y="2560"/>
                      <a:pt x="2252" y="2867"/>
                    </a:cubicBezTo>
                    <a:cubicBezTo>
                      <a:pt x="2252" y="3027"/>
                      <a:pt x="2358" y="3093"/>
                      <a:pt x="2472" y="3093"/>
                    </a:cubicBezTo>
                    <a:cubicBezTo>
                      <a:pt x="2553" y="3093"/>
                      <a:pt x="2639" y="3060"/>
                      <a:pt x="2696" y="3004"/>
                    </a:cubicBezTo>
                    <a:cubicBezTo>
                      <a:pt x="3105" y="2697"/>
                      <a:pt x="3242" y="2151"/>
                      <a:pt x="3412" y="1707"/>
                    </a:cubicBezTo>
                    <a:cubicBezTo>
                      <a:pt x="3549" y="1571"/>
                      <a:pt x="3549" y="1434"/>
                      <a:pt x="3685" y="1298"/>
                    </a:cubicBezTo>
                    <a:lnTo>
                      <a:pt x="3685" y="1298"/>
                    </a:lnTo>
                    <a:cubicBezTo>
                      <a:pt x="3685" y="1434"/>
                      <a:pt x="3549" y="1571"/>
                      <a:pt x="3549" y="1571"/>
                    </a:cubicBezTo>
                    <a:cubicBezTo>
                      <a:pt x="3549" y="1844"/>
                      <a:pt x="3412" y="2151"/>
                      <a:pt x="3242" y="2424"/>
                    </a:cubicBezTo>
                    <a:cubicBezTo>
                      <a:pt x="3242" y="2520"/>
                      <a:pt x="3395" y="2617"/>
                      <a:pt x="3534" y="2617"/>
                    </a:cubicBezTo>
                    <a:cubicBezTo>
                      <a:pt x="3591" y="2617"/>
                      <a:pt x="3645" y="2600"/>
                      <a:pt x="3685" y="2560"/>
                    </a:cubicBezTo>
                    <a:cubicBezTo>
                      <a:pt x="3958" y="2424"/>
                      <a:pt x="4095" y="2151"/>
                      <a:pt x="4266" y="1844"/>
                    </a:cubicBezTo>
                    <a:cubicBezTo>
                      <a:pt x="4266" y="1707"/>
                      <a:pt x="4402" y="1571"/>
                      <a:pt x="4538" y="1434"/>
                    </a:cubicBezTo>
                    <a:cubicBezTo>
                      <a:pt x="4633" y="1269"/>
                      <a:pt x="4691" y="1201"/>
                      <a:pt x="4725" y="1201"/>
                    </a:cubicBezTo>
                    <a:cubicBezTo>
                      <a:pt x="4836" y="1201"/>
                      <a:pt x="4675" y="1946"/>
                      <a:pt x="4675" y="2287"/>
                    </a:cubicBezTo>
                    <a:cubicBezTo>
                      <a:pt x="4595" y="2447"/>
                      <a:pt x="4702" y="2513"/>
                      <a:pt x="4839" y="2513"/>
                    </a:cubicBezTo>
                    <a:cubicBezTo>
                      <a:pt x="4936" y="2513"/>
                      <a:pt x="5048" y="2480"/>
                      <a:pt x="5119" y="2424"/>
                    </a:cubicBezTo>
                    <a:cubicBezTo>
                      <a:pt x="5119" y="2151"/>
                      <a:pt x="5255" y="1707"/>
                      <a:pt x="5392" y="1434"/>
                    </a:cubicBezTo>
                    <a:lnTo>
                      <a:pt x="5528" y="1434"/>
                    </a:lnTo>
                    <a:cubicBezTo>
                      <a:pt x="5528" y="1480"/>
                      <a:pt x="5543" y="1495"/>
                      <a:pt x="5563" y="1495"/>
                    </a:cubicBezTo>
                    <a:cubicBezTo>
                      <a:pt x="5604" y="1495"/>
                      <a:pt x="5665" y="1434"/>
                      <a:pt x="5665" y="1434"/>
                    </a:cubicBezTo>
                    <a:cubicBezTo>
                      <a:pt x="5972" y="1571"/>
                      <a:pt x="6245" y="1844"/>
                      <a:pt x="6381" y="2287"/>
                    </a:cubicBezTo>
                    <a:cubicBezTo>
                      <a:pt x="6381" y="2424"/>
                      <a:pt x="6381" y="2424"/>
                      <a:pt x="6518" y="2560"/>
                    </a:cubicBezTo>
                    <a:lnTo>
                      <a:pt x="6518" y="3277"/>
                    </a:lnTo>
                    <a:cubicBezTo>
                      <a:pt x="6518" y="3413"/>
                      <a:pt x="6629" y="3481"/>
                      <a:pt x="6739" y="3481"/>
                    </a:cubicBezTo>
                    <a:cubicBezTo>
                      <a:pt x="6850" y="3481"/>
                      <a:pt x="6961" y="3413"/>
                      <a:pt x="6961" y="3277"/>
                    </a:cubicBezTo>
                    <a:cubicBezTo>
                      <a:pt x="6961" y="2867"/>
                      <a:pt x="6961" y="2424"/>
                      <a:pt x="6825" y="2151"/>
                    </a:cubicBezTo>
                    <a:cubicBezTo>
                      <a:pt x="6825" y="2014"/>
                      <a:pt x="6825" y="2014"/>
                      <a:pt x="6654" y="1844"/>
                    </a:cubicBezTo>
                    <a:cubicBezTo>
                      <a:pt x="6518" y="1434"/>
                      <a:pt x="6245" y="1298"/>
                      <a:pt x="5665" y="990"/>
                    </a:cubicBezTo>
                    <a:cubicBezTo>
                      <a:pt x="5528" y="990"/>
                      <a:pt x="5255" y="854"/>
                      <a:pt x="5119" y="717"/>
                    </a:cubicBezTo>
                    <a:cubicBezTo>
                      <a:pt x="4811" y="445"/>
                      <a:pt x="4538" y="308"/>
                      <a:pt x="4266" y="137"/>
                    </a:cubicBezTo>
                    <a:cubicBezTo>
                      <a:pt x="4044" y="69"/>
                      <a:pt x="3865" y="35"/>
                      <a:pt x="3702" y="35"/>
                    </a:cubicBezTo>
                    <a:cubicBezTo>
                      <a:pt x="3540" y="35"/>
                      <a:pt x="3395" y="69"/>
                      <a:pt x="3242" y="137"/>
                    </a:cubicBezTo>
                    <a:cubicBezTo>
                      <a:pt x="3242" y="1"/>
                      <a:pt x="3242" y="1"/>
                      <a:pt x="3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"/>
              <p:cNvSpPr/>
              <p:nvPr/>
            </p:nvSpPr>
            <p:spPr>
              <a:xfrm>
                <a:off x="6397843" y="1893990"/>
                <a:ext cx="38306" cy="69635"/>
              </a:xfrm>
              <a:custGeom>
                <a:rect b="b" l="l" r="r" t="t"/>
                <a:pathLst>
                  <a:path extrusionOk="0" h="1058" w="582">
                    <a:moveTo>
                      <a:pt x="172" y="0"/>
                    </a:moveTo>
                    <a:cubicBezTo>
                      <a:pt x="78" y="0"/>
                      <a:pt x="1" y="34"/>
                      <a:pt x="1" y="102"/>
                    </a:cubicBezTo>
                    <a:lnTo>
                      <a:pt x="1" y="375"/>
                    </a:lnTo>
                    <a:cubicBezTo>
                      <a:pt x="1" y="546"/>
                      <a:pt x="1" y="546"/>
                      <a:pt x="172" y="546"/>
                    </a:cubicBezTo>
                    <a:lnTo>
                      <a:pt x="172" y="683"/>
                    </a:lnTo>
                    <a:lnTo>
                      <a:pt x="172" y="956"/>
                    </a:lnTo>
                    <a:cubicBezTo>
                      <a:pt x="240" y="1024"/>
                      <a:pt x="274" y="1058"/>
                      <a:pt x="308" y="1058"/>
                    </a:cubicBezTo>
                    <a:cubicBezTo>
                      <a:pt x="342" y="1058"/>
                      <a:pt x="376" y="1024"/>
                      <a:pt x="445" y="956"/>
                    </a:cubicBezTo>
                    <a:cubicBezTo>
                      <a:pt x="581" y="819"/>
                      <a:pt x="445" y="239"/>
                      <a:pt x="445" y="102"/>
                    </a:cubicBezTo>
                    <a:cubicBezTo>
                      <a:pt x="376" y="34"/>
                      <a:pt x="265" y="0"/>
                      <a:pt x="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"/>
              <p:cNvSpPr/>
              <p:nvPr/>
            </p:nvSpPr>
            <p:spPr>
              <a:xfrm>
                <a:off x="5968907" y="1866214"/>
                <a:ext cx="372856" cy="411030"/>
              </a:xfrm>
              <a:custGeom>
                <a:rect b="b" l="l" r="r" t="t"/>
                <a:pathLst>
                  <a:path extrusionOk="0" h="6245" w="5665">
                    <a:moveTo>
                      <a:pt x="3870" y="1190"/>
                    </a:moveTo>
                    <a:cubicBezTo>
                      <a:pt x="4033" y="1190"/>
                      <a:pt x="4129" y="1343"/>
                      <a:pt x="4129" y="1651"/>
                    </a:cubicBezTo>
                    <a:cubicBezTo>
                      <a:pt x="3959" y="1821"/>
                      <a:pt x="3686" y="1821"/>
                      <a:pt x="3413" y="1821"/>
                    </a:cubicBezTo>
                    <a:cubicBezTo>
                      <a:pt x="3413" y="1821"/>
                      <a:pt x="3413" y="1651"/>
                      <a:pt x="3549" y="1514"/>
                    </a:cubicBezTo>
                    <a:cubicBezTo>
                      <a:pt x="3549" y="1514"/>
                      <a:pt x="3549" y="1378"/>
                      <a:pt x="3686" y="1241"/>
                    </a:cubicBezTo>
                    <a:cubicBezTo>
                      <a:pt x="3754" y="1207"/>
                      <a:pt x="3816" y="1190"/>
                      <a:pt x="3870" y="1190"/>
                    </a:cubicBezTo>
                    <a:close/>
                    <a:moveTo>
                      <a:pt x="1400" y="2811"/>
                    </a:moveTo>
                    <a:lnTo>
                      <a:pt x="1400" y="3220"/>
                    </a:lnTo>
                    <a:lnTo>
                      <a:pt x="1263" y="3084"/>
                    </a:lnTo>
                    <a:lnTo>
                      <a:pt x="1263" y="2947"/>
                    </a:lnTo>
                    <a:cubicBezTo>
                      <a:pt x="1263" y="2947"/>
                      <a:pt x="1263" y="2811"/>
                      <a:pt x="1400" y="2811"/>
                    </a:cubicBezTo>
                    <a:close/>
                    <a:moveTo>
                      <a:pt x="546" y="3357"/>
                    </a:moveTo>
                    <a:lnTo>
                      <a:pt x="546" y="4073"/>
                    </a:lnTo>
                    <a:cubicBezTo>
                      <a:pt x="546" y="4073"/>
                      <a:pt x="546" y="3937"/>
                      <a:pt x="410" y="3937"/>
                    </a:cubicBezTo>
                    <a:cubicBezTo>
                      <a:pt x="546" y="3800"/>
                      <a:pt x="546" y="3527"/>
                      <a:pt x="546" y="3357"/>
                    </a:cubicBezTo>
                    <a:close/>
                    <a:moveTo>
                      <a:pt x="4793" y="0"/>
                    </a:moveTo>
                    <a:cubicBezTo>
                      <a:pt x="4622" y="0"/>
                      <a:pt x="4441" y="42"/>
                      <a:pt x="4266" y="115"/>
                    </a:cubicBezTo>
                    <a:lnTo>
                      <a:pt x="3959" y="115"/>
                    </a:lnTo>
                    <a:lnTo>
                      <a:pt x="3822" y="252"/>
                    </a:lnTo>
                    <a:cubicBezTo>
                      <a:pt x="3549" y="252"/>
                      <a:pt x="3276" y="252"/>
                      <a:pt x="2969" y="388"/>
                    </a:cubicBezTo>
                    <a:cubicBezTo>
                      <a:pt x="2696" y="524"/>
                      <a:pt x="2253" y="661"/>
                      <a:pt x="1980" y="797"/>
                    </a:cubicBezTo>
                    <a:cubicBezTo>
                      <a:pt x="1843" y="968"/>
                      <a:pt x="1707" y="968"/>
                      <a:pt x="1570" y="1105"/>
                    </a:cubicBezTo>
                    <a:cubicBezTo>
                      <a:pt x="1400" y="1241"/>
                      <a:pt x="1127" y="1651"/>
                      <a:pt x="854" y="1958"/>
                    </a:cubicBezTo>
                    <a:cubicBezTo>
                      <a:pt x="854" y="2094"/>
                      <a:pt x="854" y="2094"/>
                      <a:pt x="717" y="2094"/>
                    </a:cubicBezTo>
                    <a:cubicBezTo>
                      <a:pt x="137" y="2947"/>
                      <a:pt x="0" y="3937"/>
                      <a:pt x="0" y="4926"/>
                    </a:cubicBezTo>
                    <a:cubicBezTo>
                      <a:pt x="0" y="5022"/>
                      <a:pt x="135" y="5134"/>
                      <a:pt x="215" y="5134"/>
                    </a:cubicBezTo>
                    <a:cubicBezTo>
                      <a:pt x="249" y="5134"/>
                      <a:pt x="273" y="5114"/>
                      <a:pt x="273" y="5063"/>
                    </a:cubicBezTo>
                    <a:cubicBezTo>
                      <a:pt x="273" y="5233"/>
                      <a:pt x="410" y="5233"/>
                      <a:pt x="410" y="5233"/>
                    </a:cubicBezTo>
                    <a:cubicBezTo>
                      <a:pt x="410" y="5370"/>
                      <a:pt x="487" y="5438"/>
                      <a:pt x="563" y="5438"/>
                    </a:cubicBezTo>
                    <a:cubicBezTo>
                      <a:pt x="640" y="5438"/>
                      <a:pt x="717" y="5370"/>
                      <a:pt x="717" y="5233"/>
                    </a:cubicBezTo>
                    <a:cubicBezTo>
                      <a:pt x="717" y="5233"/>
                      <a:pt x="854" y="4790"/>
                      <a:pt x="854" y="4517"/>
                    </a:cubicBezTo>
                    <a:lnTo>
                      <a:pt x="990" y="4517"/>
                    </a:lnTo>
                    <a:cubicBezTo>
                      <a:pt x="854" y="4790"/>
                      <a:pt x="854" y="5233"/>
                      <a:pt x="717" y="5643"/>
                    </a:cubicBezTo>
                    <a:cubicBezTo>
                      <a:pt x="717" y="5711"/>
                      <a:pt x="785" y="5745"/>
                      <a:pt x="854" y="5745"/>
                    </a:cubicBezTo>
                    <a:cubicBezTo>
                      <a:pt x="922" y="5745"/>
                      <a:pt x="990" y="5711"/>
                      <a:pt x="990" y="5643"/>
                    </a:cubicBezTo>
                    <a:lnTo>
                      <a:pt x="990" y="6087"/>
                    </a:lnTo>
                    <a:cubicBezTo>
                      <a:pt x="1048" y="6202"/>
                      <a:pt x="1130" y="6244"/>
                      <a:pt x="1205" y="6244"/>
                    </a:cubicBezTo>
                    <a:cubicBezTo>
                      <a:pt x="1309" y="6244"/>
                      <a:pt x="1400" y="6165"/>
                      <a:pt x="1400" y="6087"/>
                    </a:cubicBezTo>
                    <a:cubicBezTo>
                      <a:pt x="1400" y="5643"/>
                      <a:pt x="1570" y="4926"/>
                      <a:pt x="1400" y="4380"/>
                    </a:cubicBezTo>
                    <a:cubicBezTo>
                      <a:pt x="1570" y="4380"/>
                      <a:pt x="1570" y="4210"/>
                      <a:pt x="1707" y="4210"/>
                    </a:cubicBezTo>
                    <a:cubicBezTo>
                      <a:pt x="1843" y="3664"/>
                      <a:pt x="1707" y="3084"/>
                      <a:pt x="1843" y="2504"/>
                    </a:cubicBezTo>
                    <a:cubicBezTo>
                      <a:pt x="1980" y="2811"/>
                      <a:pt x="1980" y="3220"/>
                      <a:pt x="1980" y="3527"/>
                    </a:cubicBezTo>
                    <a:cubicBezTo>
                      <a:pt x="2037" y="3643"/>
                      <a:pt x="2125" y="3685"/>
                      <a:pt x="2208" y="3685"/>
                    </a:cubicBezTo>
                    <a:cubicBezTo>
                      <a:pt x="2321" y="3685"/>
                      <a:pt x="2423" y="3606"/>
                      <a:pt x="2423" y="3527"/>
                    </a:cubicBezTo>
                    <a:cubicBezTo>
                      <a:pt x="2560" y="3084"/>
                      <a:pt x="2696" y="2674"/>
                      <a:pt x="2696" y="2231"/>
                    </a:cubicBezTo>
                    <a:cubicBezTo>
                      <a:pt x="2833" y="2094"/>
                      <a:pt x="2833" y="1821"/>
                      <a:pt x="2833" y="1651"/>
                    </a:cubicBezTo>
                    <a:lnTo>
                      <a:pt x="2833" y="2094"/>
                    </a:lnTo>
                    <a:lnTo>
                      <a:pt x="2833" y="2231"/>
                    </a:lnTo>
                    <a:lnTo>
                      <a:pt x="2833" y="2504"/>
                    </a:lnTo>
                    <a:cubicBezTo>
                      <a:pt x="2833" y="2657"/>
                      <a:pt x="2944" y="2734"/>
                      <a:pt x="3054" y="2734"/>
                    </a:cubicBezTo>
                    <a:cubicBezTo>
                      <a:pt x="3165" y="2734"/>
                      <a:pt x="3276" y="2657"/>
                      <a:pt x="3276" y="2504"/>
                    </a:cubicBezTo>
                    <a:lnTo>
                      <a:pt x="3276" y="2367"/>
                    </a:lnTo>
                    <a:cubicBezTo>
                      <a:pt x="3420" y="2396"/>
                      <a:pt x="3560" y="2407"/>
                      <a:pt x="3697" y="2407"/>
                    </a:cubicBezTo>
                    <a:cubicBezTo>
                      <a:pt x="4073" y="2407"/>
                      <a:pt x="4431" y="2328"/>
                      <a:pt x="4817" y="2328"/>
                    </a:cubicBezTo>
                    <a:cubicBezTo>
                      <a:pt x="4959" y="2328"/>
                      <a:pt x="5104" y="2338"/>
                      <a:pt x="5255" y="2367"/>
                    </a:cubicBezTo>
                    <a:cubicBezTo>
                      <a:pt x="5528" y="2367"/>
                      <a:pt x="5665" y="1958"/>
                      <a:pt x="5392" y="1958"/>
                    </a:cubicBezTo>
                    <a:cubicBezTo>
                      <a:pt x="5255" y="1889"/>
                      <a:pt x="5110" y="1855"/>
                      <a:pt x="4948" y="1855"/>
                    </a:cubicBezTo>
                    <a:cubicBezTo>
                      <a:pt x="4786" y="1855"/>
                      <a:pt x="4607" y="1889"/>
                      <a:pt x="4402" y="1958"/>
                    </a:cubicBezTo>
                    <a:cubicBezTo>
                      <a:pt x="4812" y="1651"/>
                      <a:pt x="5119" y="1378"/>
                      <a:pt x="4539" y="968"/>
                    </a:cubicBezTo>
                    <a:cubicBezTo>
                      <a:pt x="4402" y="797"/>
                      <a:pt x="4266" y="797"/>
                      <a:pt x="3959" y="797"/>
                    </a:cubicBezTo>
                    <a:cubicBezTo>
                      <a:pt x="4129" y="797"/>
                      <a:pt x="4266" y="661"/>
                      <a:pt x="4539" y="661"/>
                    </a:cubicBezTo>
                    <a:lnTo>
                      <a:pt x="4539" y="524"/>
                    </a:lnTo>
                    <a:cubicBezTo>
                      <a:pt x="4812" y="524"/>
                      <a:pt x="5119" y="661"/>
                      <a:pt x="5255" y="661"/>
                    </a:cubicBezTo>
                    <a:cubicBezTo>
                      <a:pt x="5392" y="661"/>
                      <a:pt x="5528" y="388"/>
                      <a:pt x="5392" y="252"/>
                    </a:cubicBezTo>
                    <a:cubicBezTo>
                      <a:pt x="5235" y="76"/>
                      <a:pt x="5023" y="0"/>
                      <a:pt x="4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"/>
              <p:cNvSpPr/>
              <p:nvPr/>
            </p:nvSpPr>
            <p:spPr>
              <a:xfrm>
                <a:off x="6220463" y="1887210"/>
                <a:ext cx="38240" cy="96094"/>
              </a:xfrm>
              <a:custGeom>
                <a:rect b="b" l="l" r="r" t="t"/>
                <a:pathLst>
                  <a:path extrusionOk="0" h="1460" w="581">
                    <a:moveTo>
                      <a:pt x="171" y="1"/>
                    </a:moveTo>
                    <a:cubicBezTo>
                      <a:pt x="77" y="1"/>
                      <a:pt x="0" y="69"/>
                      <a:pt x="0" y="205"/>
                    </a:cubicBezTo>
                    <a:cubicBezTo>
                      <a:pt x="0" y="478"/>
                      <a:pt x="0" y="922"/>
                      <a:pt x="137" y="1195"/>
                    </a:cubicBezTo>
                    <a:cubicBezTo>
                      <a:pt x="137" y="1195"/>
                      <a:pt x="137" y="1332"/>
                      <a:pt x="307" y="1332"/>
                    </a:cubicBezTo>
                    <a:cubicBezTo>
                      <a:pt x="307" y="1417"/>
                      <a:pt x="376" y="1460"/>
                      <a:pt x="444" y="1460"/>
                    </a:cubicBezTo>
                    <a:cubicBezTo>
                      <a:pt x="512" y="1460"/>
                      <a:pt x="580" y="1417"/>
                      <a:pt x="580" y="1332"/>
                    </a:cubicBezTo>
                    <a:cubicBezTo>
                      <a:pt x="580" y="922"/>
                      <a:pt x="444" y="478"/>
                      <a:pt x="444" y="205"/>
                    </a:cubicBezTo>
                    <a:cubicBezTo>
                      <a:pt x="376" y="69"/>
                      <a:pt x="265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"/>
              <p:cNvSpPr/>
              <p:nvPr/>
            </p:nvSpPr>
            <p:spPr>
              <a:xfrm>
                <a:off x="6020113" y="2019505"/>
                <a:ext cx="613617" cy="505610"/>
              </a:xfrm>
              <a:custGeom>
                <a:rect b="b" l="l" r="r" t="t"/>
                <a:pathLst>
                  <a:path extrusionOk="0" h="7682" w="9323">
                    <a:moveTo>
                      <a:pt x="5603" y="5157"/>
                    </a:moveTo>
                    <a:lnTo>
                      <a:pt x="5603" y="5157"/>
                    </a:lnTo>
                    <a:cubicBezTo>
                      <a:pt x="5740" y="5464"/>
                      <a:pt x="5740" y="5873"/>
                      <a:pt x="5911" y="6146"/>
                    </a:cubicBezTo>
                    <a:cubicBezTo>
                      <a:pt x="5740" y="6146"/>
                      <a:pt x="5740" y="6317"/>
                      <a:pt x="5740" y="6317"/>
                    </a:cubicBezTo>
                    <a:cubicBezTo>
                      <a:pt x="5603" y="6010"/>
                      <a:pt x="5603" y="5464"/>
                      <a:pt x="5603" y="5157"/>
                    </a:cubicBezTo>
                    <a:close/>
                    <a:moveTo>
                      <a:pt x="4477" y="6146"/>
                    </a:moveTo>
                    <a:cubicBezTo>
                      <a:pt x="4477" y="6453"/>
                      <a:pt x="4614" y="6726"/>
                      <a:pt x="4614" y="6863"/>
                    </a:cubicBezTo>
                    <a:lnTo>
                      <a:pt x="4477" y="6863"/>
                    </a:lnTo>
                    <a:lnTo>
                      <a:pt x="4477" y="6146"/>
                    </a:lnTo>
                    <a:close/>
                    <a:moveTo>
                      <a:pt x="6320" y="6590"/>
                    </a:moveTo>
                    <a:cubicBezTo>
                      <a:pt x="6184" y="6726"/>
                      <a:pt x="5911" y="6863"/>
                      <a:pt x="5740" y="6863"/>
                    </a:cubicBezTo>
                    <a:cubicBezTo>
                      <a:pt x="5911" y="6726"/>
                      <a:pt x="6047" y="6726"/>
                      <a:pt x="6184" y="6590"/>
                    </a:cubicBezTo>
                    <a:close/>
                    <a:moveTo>
                      <a:pt x="6816" y="1"/>
                    </a:moveTo>
                    <a:cubicBezTo>
                      <a:pt x="6726" y="1"/>
                      <a:pt x="6648" y="52"/>
                      <a:pt x="6593" y="175"/>
                    </a:cubicBezTo>
                    <a:cubicBezTo>
                      <a:pt x="6457" y="618"/>
                      <a:pt x="6457" y="1028"/>
                      <a:pt x="6457" y="1471"/>
                    </a:cubicBezTo>
                    <a:cubicBezTo>
                      <a:pt x="6184" y="1881"/>
                      <a:pt x="5911" y="2734"/>
                      <a:pt x="5911" y="3177"/>
                    </a:cubicBezTo>
                    <a:cubicBezTo>
                      <a:pt x="5817" y="3403"/>
                      <a:pt x="5909" y="3504"/>
                      <a:pt x="6034" y="3504"/>
                    </a:cubicBezTo>
                    <a:cubicBezTo>
                      <a:pt x="6135" y="3504"/>
                      <a:pt x="6259" y="3437"/>
                      <a:pt x="6320" y="3314"/>
                    </a:cubicBezTo>
                    <a:cubicBezTo>
                      <a:pt x="6457" y="3041"/>
                      <a:pt x="6593" y="2597"/>
                      <a:pt x="6764" y="2188"/>
                    </a:cubicBezTo>
                    <a:cubicBezTo>
                      <a:pt x="6900" y="2461"/>
                      <a:pt x="6900" y="2597"/>
                      <a:pt x="6900" y="2597"/>
                    </a:cubicBezTo>
                    <a:cubicBezTo>
                      <a:pt x="6952" y="2713"/>
                      <a:pt x="7042" y="2761"/>
                      <a:pt x="7127" y="2761"/>
                    </a:cubicBezTo>
                    <a:cubicBezTo>
                      <a:pt x="7268" y="2761"/>
                      <a:pt x="7395" y="2631"/>
                      <a:pt x="7310" y="2461"/>
                    </a:cubicBezTo>
                    <a:cubicBezTo>
                      <a:pt x="7310" y="2188"/>
                      <a:pt x="7173" y="1881"/>
                      <a:pt x="7037" y="1608"/>
                    </a:cubicBezTo>
                    <a:cubicBezTo>
                      <a:pt x="7037" y="1471"/>
                      <a:pt x="7173" y="1335"/>
                      <a:pt x="7173" y="1335"/>
                    </a:cubicBezTo>
                    <a:lnTo>
                      <a:pt x="7173" y="1744"/>
                    </a:lnTo>
                    <a:lnTo>
                      <a:pt x="7310" y="1881"/>
                    </a:lnTo>
                    <a:lnTo>
                      <a:pt x="7310" y="2051"/>
                    </a:lnTo>
                    <a:cubicBezTo>
                      <a:pt x="7364" y="2106"/>
                      <a:pt x="7468" y="2139"/>
                      <a:pt x="7573" y="2139"/>
                    </a:cubicBezTo>
                    <a:cubicBezTo>
                      <a:pt x="7730" y="2139"/>
                      <a:pt x="7890" y="2065"/>
                      <a:pt x="7890" y="1881"/>
                    </a:cubicBezTo>
                    <a:cubicBezTo>
                      <a:pt x="7753" y="1881"/>
                      <a:pt x="7753" y="1744"/>
                      <a:pt x="7753" y="1608"/>
                    </a:cubicBezTo>
                    <a:lnTo>
                      <a:pt x="7753" y="1608"/>
                    </a:lnTo>
                    <a:cubicBezTo>
                      <a:pt x="8163" y="2188"/>
                      <a:pt x="8470" y="2597"/>
                      <a:pt x="8299" y="2734"/>
                    </a:cubicBezTo>
                    <a:cubicBezTo>
                      <a:pt x="8163" y="2734"/>
                      <a:pt x="8026" y="2904"/>
                      <a:pt x="8026" y="2904"/>
                    </a:cubicBezTo>
                    <a:cubicBezTo>
                      <a:pt x="7890" y="3314"/>
                      <a:pt x="7890" y="3314"/>
                      <a:pt x="7617" y="3450"/>
                    </a:cubicBezTo>
                    <a:cubicBezTo>
                      <a:pt x="7310" y="3450"/>
                      <a:pt x="7173" y="3758"/>
                      <a:pt x="7037" y="4031"/>
                    </a:cubicBezTo>
                    <a:cubicBezTo>
                      <a:pt x="7037" y="4031"/>
                      <a:pt x="6764" y="4031"/>
                      <a:pt x="6764" y="4167"/>
                    </a:cubicBezTo>
                    <a:cubicBezTo>
                      <a:pt x="6593" y="4304"/>
                      <a:pt x="6457" y="4440"/>
                      <a:pt x="6457" y="4747"/>
                    </a:cubicBezTo>
                    <a:cubicBezTo>
                      <a:pt x="6457" y="4611"/>
                      <a:pt x="6320" y="4611"/>
                      <a:pt x="6320" y="4611"/>
                    </a:cubicBezTo>
                    <a:cubicBezTo>
                      <a:pt x="6261" y="4478"/>
                      <a:pt x="6202" y="4428"/>
                      <a:pt x="6143" y="4428"/>
                    </a:cubicBezTo>
                    <a:cubicBezTo>
                      <a:pt x="6066" y="4428"/>
                      <a:pt x="5988" y="4514"/>
                      <a:pt x="5911" y="4611"/>
                    </a:cubicBezTo>
                    <a:lnTo>
                      <a:pt x="5911" y="4747"/>
                    </a:lnTo>
                    <a:cubicBezTo>
                      <a:pt x="5740" y="4611"/>
                      <a:pt x="5740" y="4440"/>
                      <a:pt x="5603" y="4440"/>
                    </a:cubicBezTo>
                    <a:cubicBezTo>
                      <a:pt x="5558" y="4395"/>
                      <a:pt x="5512" y="4379"/>
                      <a:pt x="5467" y="4379"/>
                    </a:cubicBezTo>
                    <a:cubicBezTo>
                      <a:pt x="5376" y="4379"/>
                      <a:pt x="5285" y="4440"/>
                      <a:pt x="5194" y="4440"/>
                    </a:cubicBezTo>
                    <a:cubicBezTo>
                      <a:pt x="5194" y="4611"/>
                      <a:pt x="5058" y="4747"/>
                      <a:pt x="5058" y="5020"/>
                    </a:cubicBezTo>
                    <a:cubicBezTo>
                      <a:pt x="5058" y="4884"/>
                      <a:pt x="4887" y="4747"/>
                      <a:pt x="4887" y="4611"/>
                    </a:cubicBezTo>
                    <a:cubicBezTo>
                      <a:pt x="4846" y="4560"/>
                      <a:pt x="4793" y="4539"/>
                      <a:pt x="4739" y="4539"/>
                    </a:cubicBezTo>
                    <a:cubicBezTo>
                      <a:pt x="4611" y="4539"/>
                      <a:pt x="4477" y="4651"/>
                      <a:pt x="4477" y="4747"/>
                    </a:cubicBezTo>
                    <a:lnTo>
                      <a:pt x="4477" y="5157"/>
                    </a:lnTo>
                    <a:cubicBezTo>
                      <a:pt x="4341" y="5157"/>
                      <a:pt x="4341" y="5020"/>
                      <a:pt x="4204" y="5020"/>
                    </a:cubicBezTo>
                    <a:cubicBezTo>
                      <a:pt x="4034" y="5020"/>
                      <a:pt x="3897" y="5157"/>
                      <a:pt x="3897" y="5293"/>
                    </a:cubicBezTo>
                    <a:lnTo>
                      <a:pt x="3897" y="5873"/>
                    </a:lnTo>
                    <a:cubicBezTo>
                      <a:pt x="3897" y="5600"/>
                      <a:pt x="3761" y="5464"/>
                      <a:pt x="3624" y="5464"/>
                    </a:cubicBezTo>
                    <a:cubicBezTo>
                      <a:pt x="3583" y="5413"/>
                      <a:pt x="3543" y="5392"/>
                      <a:pt x="3505" y="5392"/>
                    </a:cubicBezTo>
                    <a:cubicBezTo>
                      <a:pt x="3418" y="5392"/>
                      <a:pt x="3351" y="5505"/>
                      <a:pt x="3351" y="5600"/>
                    </a:cubicBezTo>
                    <a:cubicBezTo>
                      <a:pt x="3351" y="5873"/>
                      <a:pt x="3488" y="6453"/>
                      <a:pt x="3488" y="6726"/>
                    </a:cubicBezTo>
                    <a:cubicBezTo>
                      <a:pt x="3351" y="6453"/>
                      <a:pt x="3351" y="5873"/>
                      <a:pt x="3044" y="5600"/>
                    </a:cubicBezTo>
                    <a:cubicBezTo>
                      <a:pt x="3002" y="5504"/>
                      <a:pt x="2946" y="5468"/>
                      <a:pt x="2889" y="5468"/>
                    </a:cubicBezTo>
                    <a:cubicBezTo>
                      <a:pt x="2764" y="5468"/>
                      <a:pt x="2635" y="5643"/>
                      <a:pt x="2635" y="5737"/>
                    </a:cubicBezTo>
                    <a:cubicBezTo>
                      <a:pt x="2635" y="6146"/>
                      <a:pt x="2771" y="6453"/>
                      <a:pt x="2771" y="6726"/>
                    </a:cubicBezTo>
                    <a:lnTo>
                      <a:pt x="2771" y="6863"/>
                    </a:lnTo>
                    <a:cubicBezTo>
                      <a:pt x="2771" y="6863"/>
                      <a:pt x="2771" y="6726"/>
                      <a:pt x="2635" y="6590"/>
                    </a:cubicBezTo>
                    <a:cubicBezTo>
                      <a:pt x="2498" y="6146"/>
                      <a:pt x="2328" y="5737"/>
                      <a:pt x="2191" y="5293"/>
                    </a:cubicBezTo>
                    <a:cubicBezTo>
                      <a:pt x="2191" y="5191"/>
                      <a:pt x="2134" y="5146"/>
                      <a:pt x="2062" y="5146"/>
                    </a:cubicBezTo>
                    <a:cubicBezTo>
                      <a:pt x="1942" y="5146"/>
                      <a:pt x="1782" y="5272"/>
                      <a:pt x="1782" y="5464"/>
                    </a:cubicBezTo>
                    <a:cubicBezTo>
                      <a:pt x="1918" y="5600"/>
                      <a:pt x="1918" y="5873"/>
                      <a:pt x="1918" y="6146"/>
                    </a:cubicBezTo>
                    <a:lnTo>
                      <a:pt x="1918" y="6317"/>
                    </a:lnTo>
                    <a:cubicBezTo>
                      <a:pt x="1782" y="5873"/>
                      <a:pt x="1475" y="5293"/>
                      <a:pt x="1338" y="4884"/>
                    </a:cubicBezTo>
                    <a:cubicBezTo>
                      <a:pt x="1270" y="4747"/>
                      <a:pt x="1167" y="4679"/>
                      <a:pt x="1082" y="4679"/>
                    </a:cubicBezTo>
                    <a:cubicBezTo>
                      <a:pt x="997" y="4679"/>
                      <a:pt x="929" y="4747"/>
                      <a:pt x="929" y="4884"/>
                    </a:cubicBezTo>
                    <a:cubicBezTo>
                      <a:pt x="929" y="5020"/>
                      <a:pt x="929" y="5157"/>
                      <a:pt x="1065" y="5464"/>
                    </a:cubicBezTo>
                    <a:cubicBezTo>
                      <a:pt x="1024" y="5413"/>
                      <a:pt x="968" y="5392"/>
                      <a:pt x="914" y="5392"/>
                    </a:cubicBezTo>
                    <a:cubicBezTo>
                      <a:pt x="819" y="5392"/>
                      <a:pt x="730" y="5456"/>
                      <a:pt x="743" y="5528"/>
                    </a:cubicBezTo>
                    <a:lnTo>
                      <a:pt x="743" y="5528"/>
                    </a:lnTo>
                    <a:cubicBezTo>
                      <a:pt x="553" y="5243"/>
                      <a:pt x="512" y="5106"/>
                      <a:pt x="621" y="5106"/>
                    </a:cubicBezTo>
                    <a:cubicBezTo>
                      <a:pt x="660" y="5106"/>
                      <a:pt x="717" y="5123"/>
                      <a:pt x="792" y="5157"/>
                    </a:cubicBezTo>
                    <a:cubicBezTo>
                      <a:pt x="818" y="5183"/>
                      <a:pt x="839" y="5194"/>
                      <a:pt x="855" y="5194"/>
                    </a:cubicBezTo>
                    <a:cubicBezTo>
                      <a:pt x="924" y="5194"/>
                      <a:pt x="903" y="4994"/>
                      <a:pt x="792" y="4884"/>
                    </a:cubicBezTo>
                    <a:cubicBezTo>
                      <a:pt x="701" y="4854"/>
                      <a:pt x="623" y="4841"/>
                      <a:pt x="556" y="4841"/>
                    </a:cubicBezTo>
                    <a:cubicBezTo>
                      <a:pt x="1" y="4841"/>
                      <a:pt x="274" y="5766"/>
                      <a:pt x="792" y="6010"/>
                    </a:cubicBezTo>
                    <a:lnTo>
                      <a:pt x="929" y="6010"/>
                    </a:lnTo>
                    <a:cubicBezTo>
                      <a:pt x="929" y="6317"/>
                      <a:pt x="1065" y="6590"/>
                      <a:pt x="1202" y="6863"/>
                    </a:cubicBezTo>
                    <a:cubicBezTo>
                      <a:pt x="1338" y="6863"/>
                      <a:pt x="1475" y="6863"/>
                      <a:pt x="1475" y="6726"/>
                    </a:cubicBezTo>
                    <a:cubicBezTo>
                      <a:pt x="1645" y="6726"/>
                      <a:pt x="1645" y="6726"/>
                      <a:pt x="1645" y="6590"/>
                    </a:cubicBezTo>
                    <a:cubicBezTo>
                      <a:pt x="1782" y="6863"/>
                      <a:pt x="1918" y="6999"/>
                      <a:pt x="2055" y="7170"/>
                    </a:cubicBezTo>
                    <a:lnTo>
                      <a:pt x="2328" y="7170"/>
                    </a:lnTo>
                    <a:lnTo>
                      <a:pt x="2328" y="6999"/>
                    </a:lnTo>
                    <a:cubicBezTo>
                      <a:pt x="2456" y="7334"/>
                      <a:pt x="2643" y="7494"/>
                      <a:pt x="2844" y="7494"/>
                    </a:cubicBezTo>
                    <a:cubicBezTo>
                      <a:pt x="2910" y="7494"/>
                      <a:pt x="2977" y="7476"/>
                      <a:pt x="3044" y="7443"/>
                    </a:cubicBezTo>
                    <a:lnTo>
                      <a:pt x="3181" y="7306"/>
                    </a:lnTo>
                    <a:cubicBezTo>
                      <a:pt x="3181" y="7443"/>
                      <a:pt x="3351" y="7443"/>
                      <a:pt x="3488" y="7579"/>
                    </a:cubicBezTo>
                    <a:cubicBezTo>
                      <a:pt x="3488" y="7648"/>
                      <a:pt x="3556" y="7682"/>
                      <a:pt x="3624" y="7682"/>
                    </a:cubicBezTo>
                    <a:cubicBezTo>
                      <a:pt x="3693" y="7682"/>
                      <a:pt x="3761" y="7648"/>
                      <a:pt x="3761" y="7579"/>
                    </a:cubicBezTo>
                    <a:cubicBezTo>
                      <a:pt x="3863" y="7599"/>
                      <a:pt x="3968" y="7607"/>
                      <a:pt x="4075" y="7607"/>
                    </a:cubicBezTo>
                    <a:cubicBezTo>
                      <a:pt x="4718" y="7607"/>
                      <a:pt x="5433" y="7306"/>
                      <a:pt x="6047" y="7306"/>
                    </a:cubicBezTo>
                    <a:cubicBezTo>
                      <a:pt x="6764" y="7170"/>
                      <a:pt x="7310" y="6453"/>
                      <a:pt x="7617" y="5873"/>
                    </a:cubicBezTo>
                    <a:cubicBezTo>
                      <a:pt x="7753" y="5737"/>
                      <a:pt x="8026" y="5020"/>
                      <a:pt x="7446" y="4884"/>
                    </a:cubicBezTo>
                    <a:cubicBezTo>
                      <a:pt x="7446" y="4611"/>
                      <a:pt x="7617" y="4304"/>
                      <a:pt x="7617" y="4031"/>
                    </a:cubicBezTo>
                    <a:cubicBezTo>
                      <a:pt x="7617" y="3894"/>
                      <a:pt x="8026" y="3758"/>
                      <a:pt x="8299" y="3758"/>
                    </a:cubicBezTo>
                    <a:cubicBezTo>
                      <a:pt x="8470" y="3587"/>
                      <a:pt x="8470" y="3314"/>
                      <a:pt x="8606" y="3177"/>
                    </a:cubicBezTo>
                    <a:cubicBezTo>
                      <a:pt x="9323" y="2734"/>
                      <a:pt x="8299" y="1471"/>
                      <a:pt x="8026" y="1198"/>
                    </a:cubicBezTo>
                    <a:cubicBezTo>
                      <a:pt x="7914" y="1058"/>
                      <a:pt x="7229" y="1"/>
                      <a:pt x="6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"/>
              <p:cNvSpPr/>
              <p:nvPr/>
            </p:nvSpPr>
            <p:spPr>
              <a:xfrm>
                <a:off x="6016098" y="1932164"/>
                <a:ext cx="561489" cy="556487"/>
              </a:xfrm>
              <a:custGeom>
                <a:rect b="b" l="l" r="r" t="t"/>
                <a:pathLst>
                  <a:path extrusionOk="0" h="8455" w="8531">
                    <a:moveTo>
                      <a:pt x="3412" y="1365"/>
                    </a:moveTo>
                    <a:cubicBezTo>
                      <a:pt x="3549" y="1672"/>
                      <a:pt x="3549" y="2082"/>
                      <a:pt x="3685" y="2355"/>
                    </a:cubicBezTo>
                    <a:cubicBezTo>
                      <a:pt x="3685" y="2440"/>
                      <a:pt x="3754" y="2483"/>
                      <a:pt x="3839" y="2483"/>
                    </a:cubicBezTo>
                    <a:cubicBezTo>
                      <a:pt x="3924" y="2483"/>
                      <a:pt x="4027" y="2440"/>
                      <a:pt x="4095" y="2355"/>
                    </a:cubicBezTo>
                    <a:lnTo>
                      <a:pt x="4095" y="1502"/>
                    </a:lnTo>
                    <a:cubicBezTo>
                      <a:pt x="4265" y="1809"/>
                      <a:pt x="4265" y="1945"/>
                      <a:pt x="4265" y="2218"/>
                    </a:cubicBezTo>
                    <a:cubicBezTo>
                      <a:pt x="4402" y="2355"/>
                      <a:pt x="4402" y="2355"/>
                      <a:pt x="4538" y="2355"/>
                    </a:cubicBezTo>
                    <a:cubicBezTo>
                      <a:pt x="4811" y="2355"/>
                      <a:pt x="4948" y="1945"/>
                      <a:pt x="5119" y="1672"/>
                    </a:cubicBezTo>
                    <a:lnTo>
                      <a:pt x="5119" y="2082"/>
                    </a:lnTo>
                    <a:cubicBezTo>
                      <a:pt x="5198" y="2242"/>
                      <a:pt x="5278" y="2308"/>
                      <a:pt x="5358" y="2308"/>
                    </a:cubicBezTo>
                    <a:cubicBezTo>
                      <a:pt x="5415" y="2308"/>
                      <a:pt x="5471" y="2275"/>
                      <a:pt x="5528" y="2218"/>
                    </a:cubicBezTo>
                    <a:cubicBezTo>
                      <a:pt x="5664" y="2218"/>
                      <a:pt x="5664" y="2082"/>
                      <a:pt x="5664" y="1945"/>
                    </a:cubicBezTo>
                    <a:cubicBezTo>
                      <a:pt x="5801" y="2218"/>
                      <a:pt x="5801" y="2355"/>
                      <a:pt x="5801" y="2525"/>
                    </a:cubicBezTo>
                    <a:cubicBezTo>
                      <a:pt x="5873" y="2641"/>
                      <a:pt x="5963" y="2683"/>
                      <a:pt x="6044" y="2683"/>
                    </a:cubicBezTo>
                    <a:cubicBezTo>
                      <a:pt x="6154" y="2683"/>
                      <a:pt x="6245" y="2604"/>
                      <a:pt x="6245" y="2525"/>
                    </a:cubicBezTo>
                    <a:cubicBezTo>
                      <a:pt x="6343" y="2402"/>
                      <a:pt x="6442" y="2010"/>
                      <a:pt x="6489" y="2010"/>
                    </a:cubicBezTo>
                    <a:cubicBezTo>
                      <a:pt x="6507" y="2010"/>
                      <a:pt x="6518" y="2067"/>
                      <a:pt x="6518" y="2218"/>
                    </a:cubicBezTo>
                    <a:cubicBezTo>
                      <a:pt x="6518" y="2525"/>
                      <a:pt x="6518" y="2935"/>
                      <a:pt x="6654" y="3378"/>
                    </a:cubicBezTo>
                    <a:cubicBezTo>
                      <a:pt x="6654" y="3447"/>
                      <a:pt x="6731" y="3481"/>
                      <a:pt x="6825" y="3481"/>
                    </a:cubicBezTo>
                    <a:cubicBezTo>
                      <a:pt x="6918" y="3481"/>
                      <a:pt x="7029" y="3447"/>
                      <a:pt x="7098" y="3378"/>
                    </a:cubicBezTo>
                    <a:cubicBezTo>
                      <a:pt x="7098" y="3255"/>
                      <a:pt x="7401" y="2863"/>
                      <a:pt x="7621" y="2863"/>
                    </a:cubicBezTo>
                    <a:cubicBezTo>
                      <a:pt x="7705" y="2863"/>
                      <a:pt x="7777" y="2920"/>
                      <a:pt x="7814" y="3071"/>
                    </a:cubicBezTo>
                    <a:cubicBezTo>
                      <a:pt x="7814" y="3208"/>
                      <a:pt x="7951" y="3378"/>
                      <a:pt x="7951" y="3515"/>
                    </a:cubicBezTo>
                    <a:cubicBezTo>
                      <a:pt x="7814" y="3515"/>
                      <a:pt x="7678" y="3515"/>
                      <a:pt x="7678" y="3651"/>
                    </a:cubicBezTo>
                    <a:cubicBezTo>
                      <a:pt x="7507" y="3924"/>
                      <a:pt x="7507" y="4504"/>
                      <a:pt x="7371" y="4777"/>
                    </a:cubicBezTo>
                    <a:cubicBezTo>
                      <a:pt x="7234" y="4777"/>
                      <a:pt x="7098" y="4914"/>
                      <a:pt x="7098" y="4914"/>
                    </a:cubicBezTo>
                    <a:lnTo>
                      <a:pt x="7098" y="5358"/>
                    </a:lnTo>
                    <a:cubicBezTo>
                      <a:pt x="6961" y="5938"/>
                      <a:pt x="6654" y="6484"/>
                      <a:pt x="6381" y="7064"/>
                    </a:cubicBezTo>
                    <a:cubicBezTo>
                      <a:pt x="6245" y="7200"/>
                      <a:pt x="6100" y="7268"/>
                      <a:pt x="5937" y="7268"/>
                    </a:cubicBezTo>
                    <a:cubicBezTo>
                      <a:pt x="5775" y="7268"/>
                      <a:pt x="5596" y="7200"/>
                      <a:pt x="5391" y="7064"/>
                    </a:cubicBezTo>
                    <a:cubicBezTo>
                      <a:pt x="5308" y="6928"/>
                      <a:pt x="5221" y="6875"/>
                      <a:pt x="5133" y="6875"/>
                    </a:cubicBezTo>
                    <a:cubicBezTo>
                      <a:pt x="4934" y="6875"/>
                      <a:pt x="4728" y="7147"/>
                      <a:pt x="4538" y="7337"/>
                    </a:cubicBezTo>
                    <a:cubicBezTo>
                      <a:pt x="4402" y="7490"/>
                      <a:pt x="4257" y="7567"/>
                      <a:pt x="4095" y="7567"/>
                    </a:cubicBezTo>
                    <a:cubicBezTo>
                      <a:pt x="3933" y="7567"/>
                      <a:pt x="3754" y="7490"/>
                      <a:pt x="3549" y="7337"/>
                    </a:cubicBezTo>
                    <a:lnTo>
                      <a:pt x="4095" y="7337"/>
                    </a:lnTo>
                    <a:cubicBezTo>
                      <a:pt x="4265" y="7337"/>
                      <a:pt x="4402" y="7064"/>
                      <a:pt x="4265" y="6927"/>
                    </a:cubicBezTo>
                    <a:cubicBezTo>
                      <a:pt x="4095" y="6927"/>
                      <a:pt x="4095" y="6791"/>
                      <a:pt x="3958" y="6791"/>
                    </a:cubicBezTo>
                    <a:cubicBezTo>
                      <a:pt x="4265" y="6791"/>
                      <a:pt x="4675" y="6620"/>
                      <a:pt x="4811" y="6347"/>
                    </a:cubicBezTo>
                    <a:cubicBezTo>
                      <a:pt x="4948" y="6347"/>
                      <a:pt x="4948" y="6074"/>
                      <a:pt x="4675" y="6074"/>
                    </a:cubicBezTo>
                    <a:cubicBezTo>
                      <a:pt x="4402" y="6074"/>
                      <a:pt x="3958" y="6211"/>
                      <a:pt x="3549" y="6347"/>
                    </a:cubicBezTo>
                    <a:cubicBezTo>
                      <a:pt x="3105" y="6347"/>
                      <a:pt x="2832" y="6211"/>
                      <a:pt x="2559" y="6211"/>
                    </a:cubicBezTo>
                    <a:cubicBezTo>
                      <a:pt x="2264" y="6211"/>
                      <a:pt x="1983" y="6150"/>
                      <a:pt x="1697" y="6150"/>
                    </a:cubicBezTo>
                    <a:cubicBezTo>
                      <a:pt x="1555" y="6150"/>
                      <a:pt x="1410" y="6165"/>
                      <a:pt x="1263" y="6211"/>
                    </a:cubicBezTo>
                    <a:cubicBezTo>
                      <a:pt x="1126" y="6211"/>
                      <a:pt x="990" y="6347"/>
                      <a:pt x="1126" y="6484"/>
                    </a:cubicBezTo>
                    <a:cubicBezTo>
                      <a:pt x="853" y="6211"/>
                      <a:pt x="546" y="5938"/>
                      <a:pt x="546" y="5494"/>
                    </a:cubicBezTo>
                    <a:cubicBezTo>
                      <a:pt x="683" y="5085"/>
                      <a:pt x="546" y="4504"/>
                      <a:pt x="683" y="4061"/>
                    </a:cubicBezTo>
                    <a:lnTo>
                      <a:pt x="683" y="4641"/>
                    </a:lnTo>
                    <a:cubicBezTo>
                      <a:pt x="683" y="4777"/>
                      <a:pt x="683" y="4914"/>
                      <a:pt x="853" y="4914"/>
                    </a:cubicBezTo>
                    <a:cubicBezTo>
                      <a:pt x="921" y="4999"/>
                      <a:pt x="990" y="5042"/>
                      <a:pt x="1058" y="5042"/>
                    </a:cubicBezTo>
                    <a:cubicBezTo>
                      <a:pt x="1126" y="5042"/>
                      <a:pt x="1194" y="4999"/>
                      <a:pt x="1263" y="4914"/>
                    </a:cubicBezTo>
                    <a:cubicBezTo>
                      <a:pt x="1536" y="4641"/>
                      <a:pt x="1979" y="4061"/>
                      <a:pt x="2116" y="3515"/>
                    </a:cubicBezTo>
                    <a:cubicBezTo>
                      <a:pt x="2252" y="3378"/>
                      <a:pt x="2389" y="3071"/>
                      <a:pt x="2559" y="2935"/>
                    </a:cubicBezTo>
                    <a:cubicBezTo>
                      <a:pt x="2832" y="2798"/>
                      <a:pt x="3412" y="2218"/>
                      <a:pt x="3412" y="1945"/>
                    </a:cubicBezTo>
                    <a:cubicBezTo>
                      <a:pt x="3242" y="1672"/>
                      <a:pt x="3105" y="1672"/>
                      <a:pt x="2969" y="1502"/>
                    </a:cubicBezTo>
                    <a:cubicBezTo>
                      <a:pt x="3105" y="1502"/>
                      <a:pt x="3242" y="1365"/>
                      <a:pt x="3412" y="1365"/>
                    </a:cubicBezTo>
                    <a:close/>
                    <a:moveTo>
                      <a:pt x="5181" y="7417"/>
                    </a:moveTo>
                    <a:cubicBezTo>
                      <a:pt x="5244" y="7417"/>
                      <a:pt x="5313" y="7434"/>
                      <a:pt x="5391" y="7473"/>
                    </a:cubicBezTo>
                    <a:lnTo>
                      <a:pt x="5391" y="7644"/>
                    </a:lnTo>
                    <a:lnTo>
                      <a:pt x="4811" y="7644"/>
                    </a:lnTo>
                    <a:cubicBezTo>
                      <a:pt x="4909" y="7522"/>
                      <a:pt x="5024" y="7417"/>
                      <a:pt x="5181" y="7417"/>
                    </a:cubicBezTo>
                    <a:close/>
                    <a:moveTo>
                      <a:pt x="4833" y="0"/>
                    </a:moveTo>
                    <a:cubicBezTo>
                      <a:pt x="4743" y="0"/>
                      <a:pt x="4675" y="34"/>
                      <a:pt x="4675" y="103"/>
                    </a:cubicBezTo>
                    <a:cubicBezTo>
                      <a:pt x="4675" y="239"/>
                      <a:pt x="4675" y="956"/>
                      <a:pt x="4538" y="1365"/>
                    </a:cubicBezTo>
                    <a:cubicBezTo>
                      <a:pt x="4538" y="1092"/>
                      <a:pt x="4402" y="819"/>
                      <a:pt x="4265" y="512"/>
                    </a:cubicBezTo>
                    <a:cubicBezTo>
                      <a:pt x="4265" y="376"/>
                      <a:pt x="4095" y="376"/>
                      <a:pt x="3958" y="376"/>
                    </a:cubicBezTo>
                    <a:cubicBezTo>
                      <a:pt x="3685" y="512"/>
                      <a:pt x="3685" y="819"/>
                      <a:pt x="3685" y="1092"/>
                    </a:cubicBezTo>
                    <a:cubicBezTo>
                      <a:pt x="3549" y="956"/>
                      <a:pt x="3412" y="819"/>
                      <a:pt x="3105" y="819"/>
                    </a:cubicBezTo>
                    <a:cubicBezTo>
                      <a:pt x="2969" y="819"/>
                      <a:pt x="2696" y="1092"/>
                      <a:pt x="2696" y="1365"/>
                    </a:cubicBezTo>
                    <a:cubicBezTo>
                      <a:pt x="2615" y="1315"/>
                      <a:pt x="2530" y="1294"/>
                      <a:pt x="2445" y="1294"/>
                    </a:cubicBezTo>
                    <a:cubicBezTo>
                      <a:pt x="2065" y="1294"/>
                      <a:pt x="1675" y="1722"/>
                      <a:pt x="1536" y="1945"/>
                    </a:cubicBezTo>
                    <a:cubicBezTo>
                      <a:pt x="1399" y="1945"/>
                      <a:pt x="1536" y="2218"/>
                      <a:pt x="1706" y="2218"/>
                    </a:cubicBezTo>
                    <a:lnTo>
                      <a:pt x="1979" y="2218"/>
                    </a:lnTo>
                    <a:lnTo>
                      <a:pt x="1979" y="2662"/>
                    </a:lnTo>
                    <a:cubicBezTo>
                      <a:pt x="1979" y="2798"/>
                      <a:pt x="2116" y="2935"/>
                      <a:pt x="2116" y="2935"/>
                    </a:cubicBezTo>
                    <a:lnTo>
                      <a:pt x="1843" y="2935"/>
                    </a:lnTo>
                    <a:cubicBezTo>
                      <a:pt x="1536" y="3208"/>
                      <a:pt x="1263" y="3515"/>
                      <a:pt x="1126" y="3788"/>
                    </a:cubicBezTo>
                    <a:cubicBezTo>
                      <a:pt x="1126" y="3651"/>
                      <a:pt x="990" y="3651"/>
                      <a:pt x="990" y="3515"/>
                    </a:cubicBezTo>
                    <a:cubicBezTo>
                      <a:pt x="990" y="3419"/>
                      <a:pt x="839" y="3307"/>
                      <a:pt x="749" y="3307"/>
                    </a:cubicBezTo>
                    <a:cubicBezTo>
                      <a:pt x="710" y="3307"/>
                      <a:pt x="683" y="3327"/>
                      <a:pt x="683" y="3378"/>
                    </a:cubicBezTo>
                    <a:cubicBezTo>
                      <a:pt x="410" y="3651"/>
                      <a:pt x="273" y="3924"/>
                      <a:pt x="273" y="4368"/>
                    </a:cubicBezTo>
                    <a:cubicBezTo>
                      <a:pt x="273" y="4777"/>
                      <a:pt x="0" y="5631"/>
                      <a:pt x="273" y="6074"/>
                    </a:cubicBezTo>
                    <a:cubicBezTo>
                      <a:pt x="657" y="6746"/>
                      <a:pt x="1699" y="7657"/>
                      <a:pt x="2643" y="7657"/>
                    </a:cubicBezTo>
                    <a:cubicBezTo>
                      <a:pt x="2707" y="7657"/>
                      <a:pt x="2770" y="7652"/>
                      <a:pt x="2832" y="7644"/>
                    </a:cubicBezTo>
                    <a:cubicBezTo>
                      <a:pt x="2832" y="7644"/>
                      <a:pt x="2832" y="7473"/>
                      <a:pt x="2969" y="7473"/>
                    </a:cubicBezTo>
                    <a:cubicBezTo>
                      <a:pt x="3105" y="7644"/>
                      <a:pt x="3412" y="7780"/>
                      <a:pt x="3822" y="7917"/>
                    </a:cubicBezTo>
                    <a:cubicBezTo>
                      <a:pt x="3685" y="7917"/>
                      <a:pt x="3685" y="8053"/>
                      <a:pt x="3822" y="8053"/>
                    </a:cubicBezTo>
                    <a:lnTo>
                      <a:pt x="3822" y="8190"/>
                    </a:lnTo>
                    <a:cubicBezTo>
                      <a:pt x="3822" y="8258"/>
                      <a:pt x="3890" y="8292"/>
                      <a:pt x="3980" y="8292"/>
                    </a:cubicBezTo>
                    <a:cubicBezTo>
                      <a:pt x="4069" y="8292"/>
                      <a:pt x="4180" y="8258"/>
                      <a:pt x="4265" y="8190"/>
                    </a:cubicBezTo>
                    <a:lnTo>
                      <a:pt x="4265" y="8053"/>
                    </a:lnTo>
                    <a:lnTo>
                      <a:pt x="5664" y="8053"/>
                    </a:lnTo>
                    <a:cubicBezTo>
                      <a:pt x="5801" y="8190"/>
                      <a:pt x="5801" y="8326"/>
                      <a:pt x="5801" y="8326"/>
                    </a:cubicBezTo>
                    <a:cubicBezTo>
                      <a:pt x="5886" y="8412"/>
                      <a:pt x="5963" y="8454"/>
                      <a:pt x="6036" y="8454"/>
                    </a:cubicBezTo>
                    <a:cubicBezTo>
                      <a:pt x="6108" y="8454"/>
                      <a:pt x="6176" y="8412"/>
                      <a:pt x="6245" y="8326"/>
                    </a:cubicBezTo>
                    <a:cubicBezTo>
                      <a:pt x="6381" y="8053"/>
                      <a:pt x="6518" y="7644"/>
                      <a:pt x="6825" y="7337"/>
                    </a:cubicBezTo>
                    <a:cubicBezTo>
                      <a:pt x="6825" y="7200"/>
                      <a:pt x="6961" y="7200"/>
                      <a:pt x="6961" y="7064"/>
                    </a:cubicBezTo>
                    <a:cubicBezTo>
                      <a:pt x="6961" y="7160"/>
                      <a:pt x="7098" y="7257"/>
                      <a:pt x="7178" y="7257"/>
                    </a:cubicBezTo>
                    <a:cubicBezTo>
                      <a:pt x="7211" y="7257"/>
                      <a:pt x="7234" y="7240"/>
                      <a:pt x="7234" y="7200"/>
                    </a:cubicBezTo>
                    <a:cubicBezTo>
                      <a:pt x="7371" y="6927"/>
                      <a:pt x="7507" y="6620"/>
                      <a:pt x="7507" y="6347"/>
                    </a:cubicBezTo>
                    <a:cubicBezTo>
                      <a:pt x="7507" y="6211"/>
                      <a:pt x="7371" y="6074"/>
                      <a:pt x="7234" y="6074"/>
                    </a:cubicBezTo>
                    <a:cubicBezTo>
                      <a:pt x="7371" y="5938"/>
                      <a:pt x="7371" y="5767"/>
                      <a:pt x="7507" y="5494"/>
                    </a:cubicBezTo>
                    <a:cubicBezTo>
                      <a:pt x="7507" y="5358"/>
                      <a:pt x="7678" y="5221"/>
                      <a:pt x="7678" y="5085"/>
                    </a:cubicBezTo>
                    <a:lnTo>
                      <a:pt x="7678" y="5221"/>
                    </a:lnTo>
                    <a:cubicBezTo>
                      <a:pt x="7678" y="5289"/>
                      <a:pt x="7746" y="5323"/>
                      <a:pt x="7831" y="5323"/>
                    </a:cubicBezTo>
                    <a:cubicBezTo>
                      <a:pt x="7917" y="5323"/>
                      <a:pt x="8019" y="5289"/>
                      <a:pt x="8087" y="5221"/>
                    </a:cubicBezTo>
                    <a:cubicBezTo>
                      <a:pt x="8531" y="4777"/>
                      <a:pt x="8531" y="3378"/>
                      <a:pt x="8224" y="2798"/>
                    </a:cubicBezTo>
                    <a:cubicBezTo>
                      <a:pt x="8019" y="2440"/>
                      <a:pt x="7806" y="2295"/>
                      <a:pt x="7609" y="2295"/>
                    </a:cubicBezTo>
                    <a:cubicBezTo>
                      <a:pt x="7413" y="2295"/>
                      <a:pt x="7234" y="2440"/>
                      <a:pt x="7098" y="2662"/>
                    </a:cubicBezTo>
                    <a:cubicBezTo>
                      <a:pt x="6961" y="2082"/>
                      <a:pt x="7098" y="1672"/>
                      <a:pt x="6825" y="1229"/>
                    </a:cubicBezTo>
                    <a:cubicBezTo>
                      <a:pt x="6825" y="1092"/>
                      <a:pt x="6654" y="1092"/>
                      <a:pt x="6654" y="1092"/>
                    </a:cubicBezTo>
                    <a:cubicBezTo>
                      <a:pt x="6381" y="1092"/>
                      <a:pt x="6245" y="1229"/>
                      <a:pt x="6108" y="1365"/>
                    </a:cubicBezTo>
                    <a:cubicBezTo>
                      <a:pt x="6108" y="1092"/>
                      <a:pt x="6108" y="649"/>
                      <a:pt x="5801" y="376"/>
                    </a:cubicBezTo>
                    <a:cubicBezTo>
                      <a:pt x="5761" y="336"/>
                      <a:pt x="5709" y="319"/>
                      <a:pt x="5656" y="319"/>
                    </a:cubicBezTo>
                    <a:cubicBezTo>
                      <a:pt x="5528" y="319"/>
                      <a:pt x="5391" y="416"/>
                      <a:pt x="5391" y="512"/>
                    </a:cubicBezTo>
                    <a:lnTo>
                      <a:pt x="5391" y="649"/>
                    </a:lnTo>
                    <a:cubicBezTo>
                      <a:pt x="5391" y="376"/>
                      <a:pt x="5255" y="239"/>
                      <a:pt x="5119" y="103"/>
                    </a:cubicBezTo>
                    <a:cubicBezTo>
                      <a:pt x="5033" y="34"/>
                      <a:pt x="4922" y="0"/>
                      <a:pt x="4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"/>
              <p:cNvSpPr/>
              <p:nvPr/>
            </p:nvSpPr>
            <p:spPr>
              <a:xfrm>
                <a:off x="5968907" y="2074397"/>
                <a:ext cx="118735" cy="279264"/>
              </a:xfrm>
              <a:custGeom>
                <a:rect b="b" l="l" r="r" t="t"/>
                <a:pathLst>
                  <a:path extrusionOk="0" h="4243" w="1804">
                    <a:moveTo>
                      <a:pt x="688" y="1"/>
                    </a:moveTo>
                    <a:cubicBezTo>
                      <a:pt x="643" y="1"/>
                      <a:pt x="596" y="17"/>
                      <a:pt x="546" y="57"/>
                    </a:cubicBezTo>
                    <a:cubicBezTo>
                      <a:pt x="273" y="364"/>
                      <a:pt x="410" y="637"/>
                      <a:pt x="410" y="910"/>
                    </a:cubicBezTo>
                    <a:cubicBezTo>
                      <a:pt x="273" y="1217"/>
                      <a:pt x="273" y="1354"/>
                      <a:pt x="273" y="1627"/>
                    </a:cubicBezTo>
                    <a:cubicBezTo>
                      <a:pt x="233" y="1587"/>
                      <a:pt x="193" y="1570"/>
                      <a:pt x="157" y="1570"/>
                    </a:cubicBezTo>
                    <a:cubicBezTo>
                      <a:pt x="69" y="1570"/>
                      <a:pt x="0" y="1667"/>
                      <a:pt x="0" y="1763"/>
                    </a:cubicBezTo>
                    <a:lnTo>
                      <a:pt x="0" y="2924"/>
                    </a:lnTo>
                    <a:cubicBezTo>
                      <a:pt x="0" y="2992"/>
                      <a:pt x="69" y="3026"/>
                      <a:pt x="137" y="3026"/>
                    </a:cubicBezTo>
                    <a:cubicBezTo>
                      <a:pt x="205" y="3026"/>
                      <a:pt x="273" y="2992"/>
                      <a:pt x="273" y="2924"/>
                    </a:cubicBezTo>
                    <a:cubicBezTo>
                      <a:pt x="273" y="3060"/>
                      <a:pt x="410" y="3060"/>
                      <a:pt x="410" y="3060"/>
                    </a:cubicBezTo>
                    <a:cubicBezTo>
                      <a:pt x="410" y="3197"/>
                      <a:pt x="546" y="3333"/>
                      <a:pt x="717" y="3470"/>
                    </a:cubicBezTo>
                    <a:cubicBezTo>
                      <a:pt x="754" y="3506"/>
                      <a:pt x="790" y="3523"/>
                      <a:pt x="824" y="3523"/>
                    </a:cubicBezTo>
                    <a:cubicBezTo>
                      <a:pt x="917" y="3523"/>
                      <a:pt x="990" y="3396"/>
                      <a:pt x="990" y="3197"/>
                    </a:cubicBezTo>
                    <a:cubicBezTo>
                      <a:pt x="854" y="3197"/>
                      <a:pt x="854" y="3060"/>
                      <a:pt x="854" y="2924"/>
                    </a:cubicBezTo>
                    <a:cubicBezTo>
                      <a:pt x="854" y="2616"/>
                      <a:pt x="717" y="2343"/>
                      <a:pt x="717" y="2070"/>
                    </a:cubicBezTo>
                    <a:lnTo>
                      <a:pt x="717" y="1763"/>
                    </a:lnTo>
                    <a:lnTo>
                      <a:pt x="717" y="1627"/>
                    </a:lnTo>
                    <a:cubicBezTo>
                      <a:pt x="854" y="2480"/>
                      <a:pt x="1127" y="3333"/>
                      <a:pt x="1570" y="4186"/>
                    </a:cubicBezTo>
                    <a:cubicBezTo>
                      <a:pt x="1570" y="4226"/>
                      <a:pt x="1594" y="4243"/>
                      <a:pt x="1623" y="4243"/>
                    </a:cubicBezTo>
                    <a:cubicBezTo>
                      <a:pt x="1695" y="4243"/>
                      <a:pt x="1803" y="4146"/>
                      <a:pt x="1707" y="4050"/>
                    </a:cubicBezTo>
                    <a:cubicBezTo>
                      <a:pt x="1127" y="2753"/>
                      <a:pt x="990" y="1490"/>
                      <a:pt x="990" y="194"/>
                    </a:cubicBezTo>
                    <a:cubicBezTo>
                      <a:pt x="894" y="97"/>
                      <a:pt x="797" y="1"/>
                      <a:pt x="6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"/>
              <p:cNvSpPr/>
              <p:nvPr/>
            </p:nvSpPr>
            <p:spPr>
              <a:xfrm>
                <a:off x="6173272" y="2575799"/>
                <a:ext cx="456971" cy="261493"/>
              </a:xfrm>
              <a:custGeom>
                <a:rect b="b" l="l" r="r" t="t"/>
                <a:pathLst>
                  <a:path extrusionOk="0" h="3973" w="6943">
                    <a:moveTo>
                      <a:pt x="2839" y="2222"/>
                    </a:moveTo>
                    <a:lnTo>
                      <a:pt x="2839" y="2222"/>
                    </a:lnTo>
                    <a:cubicBezTo>
                      <a:pt x="2803" y="2284"/>
                      <a:pt x="2767" y="2344"/>
                      <a:pt x="2731" y="2403"/>
                    </a:cubicBezTo>
                    <a:cubicBezTo>
                      <a:pt x="2731" y="2540"/>
                      <a:pt x="2560" y="2813"/>
                      <a:pt x="2423" y="2983"/>
                    </a:cubicBezTo>
                    <a:cubicBezTo>
                      <a:pt x="2423" y="2813"/>
                      <a:pt x="2560" y="2676"/>
                      <a:pt x="2560" y="2540"/>
                    </a:cubicBezTo>
                    <a:cubicBezTo>
                      <a:pt x="2661" y="2450"/>
                      <a:pt x="2758" y="2341"/>
                      <a:pt x="2839" y="2222"/>
                    </a:cubicBezTo>
                    <a:close/>
                    <a:moveTo>
                      <a:pt x="6604" y="0"/>
                    </a:moveTo>
                    <a:cubicBezTo>
                      <a:pt x="6530" y="0"/>
                      <a:pt x="6458" y="32"/>
                      <a:pt x="6416" y="117"/>
                    </a:cubicBezTo>
                    <a:cubicBezTo>
                      <a:pt x="6143" y="424"/>
                      <a:pt x="5972" y="833"/>
                      <a:pt x="5836" y="1106"/>
                    </a:cubicBezTo>
                    <a:cubicBezTo>
                      <a:pt x="5699" y="1414"/>
                      <a:pt x="5563" y="1550"/>
                      <a:pt x="5563" y="1687"/>
                    </a:cubicBezTo>
                    <a:cubicBezTo>
                      <a:pt x="5508" y="1687"/>
                      <a:pt x="5475" y="1709"/>
                      <a:pt x="5455" y="1735"/>
                    </a:cubicBezTo>
                    <a:lnTo>
                      <a:pt x="5455" y="1735"/>
                    </a:lnTo>
                    <a:cubicBezTo>
                      <a:pt x="5581" y="1350"/>
                      <a:pt x="5699" y="931"/>
                      <a:pt x="5699" y="424"/>
                    </a:cubicBezTo>
                    <a:cubicBezTo>
                      <a:pt x="5699" y="302"/>
                      <a:pt x="5560" y="198"/>
                      <a:pt x="5431" y="198"/>
                    </a:cubicBezTo>
                    <a:cubicBezTo>
                      <a:pt x="5379" y="198"/>
                      <a:pt x="5329" y="214"/>
                      <a:pt x="5290" y="253"/>
                    </a:cubicBezTo>
                    <a:cubicBezTo>
                      <a:pt x="4994" y="812"/>
                      <a:pt x="4856" y="1371"/>
                      <a:pt x="4602" y="1900"/>
                    </a:cubicBezTo>
                    <a:lnTo>
                      <a:pt x="4602" y="1900"/>
                    </a:lnTo>
                    <a:cubicBezTo>
                      <a:pt x="4650" y="1591"/>
                      <a:pt x="4748" y="1289"/>
                      <a:pt x="4846" y="970"/>
                    </a:cubicBezTo>
                    <a:cubicBezTo>
                      <a:pt x="4846" y="770"/>
                      <a:pt x="4700" y="643"/>
                      <a:pt x="4568" y="643"/>
                    </a:cubicBezTo>
                    <a:cubicBezTo>
                      <a:pt x="4520" y="643"/>
                      <a:pt x="4473" y="660"/>
                      <a:pt x="4437" y="697"/>
                    </a:cubicBezTo>
                    <a:cubicBezTo>
                      <a:pt x="3993" y="1277"/>
                      <a:pt x="3857" y="1960"/>
                      <a:pt x="3584" y="2540"/>
                    </a:cubicBezTo>
                    <a:cubicBezTo>
                      <a:pt x="3584" y="2676"/>
                      <a:pt x="3413" y="2676"/>
                      <a:pt x="3413" y="2813"/>
                    </a:cubicBezTo>
                    <a:lnTo>
                      <a:pt x="3413" y="2676"/>
                    </a:lnTo>
                    <a:cubicBezTo>
                      <a:pt x="3584" y="2130"/>
                      <a:pt x="3857" y="1687"/>
                      <a:pt x="3857" y="1106"/>
                    </a:cubicBezTo>
                    <a:cubicBezTo>
                      <a:pt x="3941" y="938"/>
                      <a:pt x="3817" y="821"/>
                      <a:pt x="3669" y="821"/>
                    </a:cubicBezTo>
                    <a:cubicBezTo>
                      <a:pt x="3578" y="821"/>
                      <a:pt x="3478" y="866"/>
                      <a:pt x="3413" y="970"/>
                    </a:cubicBezTo>
                    <a:cubicBezTo>
                      <a:pt x="3313" y="1293"/>
                      <a:pt x="3142" y="1671"/>
                      <a:pt x="2950" y="2024"/>
                    </a:cubicBezTo>
                    <a:lnTo>
                      <a:pt x="2950" y="2024"/>
                    </a:lnTo>
                    <a:cubicBezTo>
                      <a:pt x="3038" y="1829"/>
                      <a:pt x="3071" y="1617"/>
                      <a:pt x="3003" y="1414"/>
                    </a:cubicBezTo>
                    <a:cubicBezTo>
                      <a:pt x="3003" y="1345"/>
                      <a:pt x="2935" y="1311"/>
                      <a:pt x="2846" y="1311"/>
                    </a:cubicBezTo>
                    <a:cubicBezTo>
                      <a:pt x="2756" y="1311"/>
                      <a:pt x="2645" y="1345"/>
                      <a:pt x="2560" y="1414"/>
                    </a:cubicBezTo>
                    <a:cubicBezTo>
                      <a:pt x="2423" y="1550"/>
                      <a:pt x="2287" y="2130"/>
                      <a:pt x="2014" y="2540"/>
                    </a:cubicBezTo>
                    <a:cubicBezTo>
                      <a:pt x="1877" y="2676"/>
                      <a:pt x="1877" y="2813"/>
                      <a:pt x="1877" y="2983"/>
                    </a:cubicBezTo>
                    <a:cubicBezTo>
                      <a:pt x="1759" y="2983"/>
                      <a:pt x="1723" y="2983"/>
                      <a:pt x="1712" y="3029"/>
                    </a:cubicBezTo>
                    <a:lnTo>
                      <a:pt x="1712" y="3029"/>
                    </a:lnTo>
                    <a:cubicBezTo>
                      <a:pt x="1740" y="2758"/>
                      <a:pt x="1891" y="2512"/>
                      <a:pt x="2014" y="2267"/>
                    </a:cubicBezTo>
                    <a:cubicBezTo>
                      <a:pt x="2150" y="2130"/>
                      <a:pt x="2150" y="2130"/>
                      <a:pt x="2150" y="1960"/>
                    </a:cubicBezTo>
                    <a:cubicBezTo>
                      <a:pt x="2245" y="1865"/>
                      <a:pt x="2144" y="1706"/>
                      <a:pt x="2027" y="1706"/>
                    </a:cubicBezTo>
                    <a:cubicBezTo>
                      <a:pt x="1975" y="1706"/>
                      <a:pt x="1920" y="1738"/>
                      <a:pt x="1877" y="1823"/>
                    </a:cubicBezTo>
                    <a:cubicBezTo>
                      <a:pt x="1570" y="2130"/>
                      <a:pt x="1297" y="2540"/>
                      <a:pt x="1161" y="2813"/>
                    </a:cubicBezTo>
                    <a:cubicBezTo>
                      <a:pt x="1297" y="2540"/>
                      <a:pt x="1434" y="2267"/>
                      <a:pt x="1570" y="1960"/>
                    </a:cubicBezTo>
                    <a:lnTo>
                      <a:pt x="1570" y="1823"/>
                    </a:lnTo>
                    <a:cubicBezTo>
                      <a:pt x="1877" y="1414"/>
                      <a:pt x="2014" y="1106"/>
                      <a:pt x="2150" y="697"/>
                    </a:cubicBezTo>
                    <a:cubicBezTo>
                      <a:pt x="2150" y="600"/>
                      <a:pt x="2082" y="504"/>
                      <a:pt x="2042" y="504"/>
                    </a:cubicBezTo>
                    <a:cubicBezTo>
                      <a:pt x="2026" y="504"/>
                      <a:pt x="2014" y="521"/>
                      <a:pt x="2014" y="561"/>
                    </a:cubicBezTo>
                    <a:cubicBezTo>
                      <a:pt x="1707" y="970"/>
                      <a:pt x="1570" y="1414"/>
                      <a:pt x="1297" y="1823"/>
                    </a:cubicBezTo>
                    <a:cubicBezTo>
                      <a:pt x="1024" y="2130"/>
                      <a:pt x="1" y="3256"/>
                      <a:pt x="444" y="3836"/>
                    </a:cubicBezTo>
                    <a:cubicBezTo>
                      <a:pt x="444" y="3836"/>
                      <a:pt x="444" y="3973"/>
                      <a:pt x="581" y="3973"/>
                    </a:cubicBezTo>
                    <a:cubicBezTo>
                      <a:pt x="717" y="3973"/>
                      <a:pt x="854" y="3836"/>
                      <a:pt x="1161" y="3666"/>
                    </a:cubicBezTo>
                    <a:lnTo>
                      <a:pt x="1161" y="3836"/>
                    </a:lnTo>
                    <a:cubicBezTo>
                      <a:pt x="1161" y="3973"/>
                      <a:pt x="1297" y="3973"/>
                      <a:pt x="1297" y="3973"/>
                    </a:cubicBezTo>
                    <a:cubicBezTo>
                      <a:pt x="1570" y="3973"/>
                      <a:pt x="1707" y="3836"/>
                      <a:pt x="1877" y="3529"/>
                    </a:cubicBezTo>
                    <a:cubicBezTo>
                      <a:pt x="2014" y="3666"/>
                      <a:pt x="2014" y="3666"/>
                      <a:pt x="2150" y="3836"/>
                    </a:cubicBezTo>
                    <a:lnTo>
                      <a:pt x="2287" y="3836"/>
                    </a:lnTo>
                    <a:cubicBezTo>
                      <a:pt x="2560" y="3666"/>
                      <a:pt x="2731" y="3529"/>
                      <a:pt x="2867" y="3256"/>
                    </a:cubicBezTo>
                    <a:cubicBezTo>
                      <a:pt x="2867" y="3393"/>
                      <a:pt x="2867" y="3393"/>
                      <a:pt x="3003" y="3529"/>
                    </a:cubicBezTo>
                    <a:cubicBezTo>
                      <a:pt x="3003" y="3666"/>
                      <a:pt x="3140" y="3666"/>
                      <a:pt x="3140" y="3666"/>
                    </a:cubicBezTo>
                    <a:cubicBezTo>
                      <a:pt x="3584" y="3666"/>
                      <a:pt x="3857" y="3256"/>
                      <a:pt x="3993" y="2813"/>
                    </a:cubicBezTo>
                    <a:cubicBezTo>
                      <a:pt x="4130" y="2813"/>
                      <a:pt x="4130" y="2983"/>
                      <a:pt x="4266" y="2983"/>
                    </a:cubicBezTo>
                    <a:cubicBezTo>
                      <a:pt x="4573" y="2983"/>
                      <a:pt x="4710" y="2813"/>
                      <a:pt x="4846" y="2540"/>
                    </a:cubicBezTo>
                    <a:lnTo>
                      <a:pt x="4983" y="2676"/>
                    </a:lnTo>
                    <a:cubicBezTo>
                      <a:pt x="5042" y="2713"/>
                      <a:pt x="5103" y="2730"/>
                      <a:pt x="5164" y="2730"/>
                    </a:cubicBezTo>
                    <a:cubicBezTo>
                      <a:pt x="5837" y="2730"/>
                      <a:pt x="6575" y="660"/>
                      <a:pt x="6825" y="253"/>
                    </a:cubicBezTo>
                    <a:cubicBezTo>
                      <a:pt x="6943" y="159"/>
                      <a:pt x="6768" y="0"/>
                      <a:pt x="6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"/>
              <p:cNvSpPr/>
              <p:nvPr/>
            </p:nvSpPr>
            <p:spPr>
              <a:xfrm>
                <a:off x="6220463" y="2258359"/>
                <a:ext cx="549905" cy="544508"/>
              </a:xfrm>
              <a:custGeom>
                <a:rect b="b" l="l" r="r" t="t"/>
                <a:pathLst>
                  <a:path extrusionOk="0" h="8273" w="8355">
                    <a:moveTo>
                      <a:pt x="3003" y="6783"/>
                    </a:moveTo>
                    <a:cubicBezTo>
                      <a:pt x="3140" y="6783"/>
                      <a:pt x="3276" y="6953"/>
                      <a:pt x="3276" y="6953"/>
                    </a:cubicBezTo>
                    <a:cubicBezTo>
                      <a:pt x="3464" y="7047"/>
                      <a:pt x="3604" y="7206"/>
                      <a:pt x="3527" y="7206"/>
                    </a:cubicBezTo>
                    <a:cubicBezTo>
                      <a:pt x="3492" y="7206"/>
                      <a:pt x="3414" y="7174"/>
                      <a:pt x="3276" y="7090"/>
                    </a:cubicBezTo>
                    <a:lnTo>
                      <a:pt x="3140" y="7090"/>
                    </a:lnTo>
                    <a:cubicBezTo>
                      <a:pt x="3003" y="6953"/>
                      <a:pt x="3003" y="6953"/>
                      <a:pt x="3003" y="6783"/>
                    </a:cubicBezTo>
                    <a:close/>
                    <a:moveTo>
                      <a:pt x="8009" y="0"/>
                    </a:moveTo>
                    <a:cubicBezTo>
                      <a:pt x="7937" y="0"/>
                      <a:pt x="7865" y="38"/>
                      <a:pt x="7814" y="129"/>
                    </a:cubicBezTo>
                    <a:cubicBezTo>
                      <a:pt x="7746" y="265"/>
                      <a:pt x="7746" y="299"/>
                      <a:pt x="7729" y="299"/>
                    </a:cubicBezTo>
                    <a:cubicBezTo>
                      <a:pt x="7712" y="299"/>
                      <a:pt x="7678" y="265"/>
                      <a:pt x="7541" y="265"/>
                    </a:cubicBezTo>
                    <a:cubicBezTo>
                      <a:pt x="7496" y="220"/>
                      <a:pt x="7450" y="204"/>
                      <a:pt x="7410" y="204"/>
                    </a:cubicBezTo>
                    <a:cubicBezTo>
                      <a:pt x="7329" y="204"/>
                      <a:pt x="7268" y="265"/>
                      <a:pt x="7268" y="265"/>
                    </a:cubicBezTo>
                    <a:cubicBezTo>
                      <a:pt x="7132" y="538"/>
                      <a:pt x="7268" y="982"/>
                      <a:pt x="7268" y="1255"/>
                    </a:cubicBezTo>
                    <a:cubicBezTo>
                      <a:pt x="7132" y="1391"/>
                      <a:pt x="6961" y="1528"/>
                      <a:pt x="6961" y="1835"/>
                    </a:cubicBezTo>
                    <a:cubicBezTo>
                      <a:pt x="6961" y="2244"/>
                      <a:pt x="6961" y="2244"/>
                      <a:pt x="6825" y="2517"/>
                    </a:cubicBezTo>
                    <a:cubicBezTo>
                      <a:pt x="6688" y="2688"/>
                      <a:pt x="6688" y="2961"/>
                      <a:pt x="6688" y="3234"/>
                    </a:cubicBezTo>
                    <a:lnTo>
                      <a:pt x="6688" y="3097"/>
                    </a:lnTo>
                    <a:cubicBezTo>
                      <a:pt x="6552" y="2961"/>
                      <a:pt x="6415" y="2961"/>
                      <a:pt x="6279" y="2824"/>
                    </a:cubicBezTo>
                    <a:cubicBezTo>
                      <a:pt x="6108" y="2824"/>
                      <a:pt x="5972" y="2824"/>
                      <a:pt x="5972" y="3097"/>
                    </a:cubicBezTo>
                    <a:lnTo>
                      <a:pt x="5972" y="3370"/>
                    </a:lnTo>
                    <a:lnTo>
                      <a:pt x="5699" y="3097"/>
                    </a:lnTo>
                    <a:cubicBezTo>
                      <a:pt x="5562" y="3097"/>
                      <a:pt x="5426" y="3234"/>
                      <a:pt x="5426" y="3370"/>
                    </a:cubicBezTo>
                    <a:lnTo>
                      <a:pt x="5426" y="3814"/>
                    </a:lnTo>
                    <a:cubicBezTo>
                      <a:pt x="5340" y="3746"/>
                      <a:pt x="5264" y="3711"/>
                      <a:pt x="5208" y="3711"/>
                    </a:cubicBezTo>
                    <a:cubicBezTo>
                      <a:pt x="5153" y="3711"/>
                      <a:pt x="5119" y="3746"/>
                      <a:pt x="5119" y="3814"/>
                    </a:cubicBezTo>
                    <a:cubicBezTo>
                      <a:pt x="4846" y="4087"/>
                      <a:pt x="4982" y="4223"/>
                      <a:pt x="4982" y="4530"/>
                    </a:cubicBezTo>
                    <a:cubicBezTo>
                      <a:pt x="4846" y="4530"/>
                      <a:pt x="4709" y="4667"/>
                      <a:pt x="4709" y="4803"/>
                    </a:cubicBezTo>
                    <a:lnTo>
                      <a:pt x="4709" y="5384"/>
                    </a:lnTo>
                    <a:cubicBezTo>
                      <a:pt x="4709" y="5800"/>
                      <a:pt x="4606" y="5939"/>
                      <a:pt x="4456" y="5939"/>
                    </a:cubicBezTo>
                    <a:cubicBezTo>
                      <a:pt x="4251" y="5939"/>
                      <a:pt x="3957" y="5678"/>
                      <a:pt x="3720" y="5520"/>
                    </a:cubicBezTo>
                    <a:cubicBezTo>
                      <a:pt x="3549" y="5520"/>
                      <a:pt x="3413" y="5520"/>
                      <a:pt x="3413" y="5656"/>
                    </a:cubicBezTo>
                    <a:lnTo>
                      <a:pt x="3413" y="6237"/>
                    </a:lnTo>
                    <a:cubicBezTo>
                      <a:pt x="3276" y="6100"/>
                      <a:pt x="3140" y="5929"/>
                      <a:pt x="3003" y="5793"/>
                    </a:cubicBezTo>
                    <a:cubicBezTo>
                      <a:pt x="2963" y="5753"/>
                      <a:pt x="2920" y="5736"/>
                      <a:pt x="2879" y="5736"/>
                    </a:cubicBezTo>
                    <a:cubicBezTo>
                      <a:pt x="2781" y="5736"/>
                      <a:pt x="2696" y="5833"/>
                      <a:pt x="2696" y="5929"/>
                    </a:cubicBezTo>
                    <a:cubicBezTo>
                      <a:pt x="2696" y="6025"/>
                      <a:pt x="2696" y="6061"/>
                      <a:pt x="2692" y="6061"/>
                    </a:cubicBezTo>
                    <a:cubicBezTo>
                      <a:pt x="2683" y="6061"/>
                      <a:pt x="2653" y="5887"/>
                      <a:pt x="2559" y="5793"/>
                    </a:cubicBezTo>
                    <a:cubicBezTo>
                      <a:pt x="2423" y="5656"/>
                      <a:pt x="2286" y="5520"/>
                      <a:pt x="2150" y="5384"/>
                    </a:cubicBezTo>
                    <a:cubicBezTo>
                      <a:pt x="2014" y="5384"/>
                      <a:pt x="1706" y="5384"/>
                      <a:pt x="1706" y="5656"/>
                    </a:cubicBezTo>
                    <a:cubicBezTo>
                      <a:pt x="1706" y="5520"/>
                      <a:pt x="1706" y="5520"/>
                      <a:pt x="1570" y="5520"/>
                    </a:cubicBezTo>
                    <a:cubicBezTo>
                      <a:pt x="1433" y="5520"/>
                      <a:pt x="1433" y="5656"/>
                      <a:pt x="1433" y="5793"/>
                    </a:cubicBezTo>
                    <a:lnTo>
                      <a:pt x="1433" y="6100"/>
                    </a:lnTo>
                    <a:cubicBezTo>
                      <a:pt x="1297" y="5929"/>
                      <a:pt x="1160" y="5793"/>
                      <a:pt x="990" y="5656"/>
                    </a:cubicBezTo>
                    <a:cubicBezTo>
                      <a:pt x="950" y="5617"/>
                      <a:pt x="898" y="5600"/>
                      <a:pt x="848" y="5600"/>
                    </a:cubicBezTo>
                    <a:cubicBezTo>
                      <a:pt x="729" y="5600"/>
                      <a:pt x="620" y="5696"/>
                      <a:pt x="717" y="5793"/>
                    </a:cubicBezTo>
                    <a:cubicBezTo>
                      <a:pt x="717" y="6100"/>
                      <a:pt x="990" y="6373"/>
                      <a:pt x="990" y="6783"/>
                    </a:cubicBezTo>
                    <a:cubicBezTo>
                      <a:pt x="853" y="6510"/>
                      <a:pt x="580" y="6237"/>
                      <a:pt x="307" y="5929"/>
                    </a:cubicBezTo>
                    <a:cubicBezTo>
                      <a:pt x="137" y="5929"/>
                      <a:pt x="0" y="6100"/>
                      <a:pt x="0" y="6237"/>
                    </a:cubicBezTo>
                    <a:cubicBezTo>
                      <a:pt x="307" y="6373"/>
                      <a:pt x="444" y="6646"/>
                      <a:pt x="580" y="6783"/>
                    </a:cubicBezTo>
                    <a:lnTo>
                      <a:pt x="717" y="6783"/>
                    </a:lnTo>
                    <a:cubicBezTo>
                      <a:pt x="853" y="6953"/>
                      <a:pt x="990" y="7090"/>
                      <a:pt x="1160" y="7226"/>
                    </a:cubicBezTo>
                    <a:cubicBezTo>
                      <a:pt x="1160" y="7294"/>
                      <a:pt x="1195" y="7329"/>
                      <a:pt x="1229" y="7329"/>
                    </a:cubicBezTo>
                    <a:cubicBezTo>
                      <a:pt x="1263" y="7329"/>
                      <a:pt x="1297" y="7294"/>
                      <a:pt x="1297" y="7226"/>
                    </a:cubicBezTo>
                    <a:cubicBezTo>
                      <a:pt x="1433" y="7090"/>
                      <a:pt x="1433" y="6953"/>
                      <a:pt x="1433" y="6783"/>
                    </a:cubicBezTo>
                    <a:cubicBezTo>
                      <a:pt x="1570" y="6953"/>
                      <a:pt x="1706" y="7226"/>
                      <a:pt x="1843" y="7363"/>
                    </a:cubicBezTo>
                    <a:cubicBezTo>
                      <a:pt x="1928" y="7431"/>
                      <a:pt x="2005" y="7465"/>
                      <a:pt x="2077" y="7465"/>
                    </a:cubicBezTo>
                    <a:cubicBezTo>
                      <a:pt x="2150" y="7465"/>
                      <a:pt x="2218" y="7431"/>
                      <a:pt x="2286" y="7363"/>
                    </a:cubicBezTo>
                    <a:cubicBezTo>
                      <a:pt x="2286" y="7090"/>
                      <a:pt x="2150" y="6783"/>
                      <a:pt x="2014" y="6510"/>
                    </a:cubicBezTo>
                    <a:cubicBezTo>
                      <a:pt x="2150" y="6510"/>
                      <a:pt x="2150" y="6646"/>
                      <a:pt x="2150" y="6646"/>
                    </a:cubicBezTo>
                    <a:lnTo>
                      <a:pt x="2423" y="6646"/>
                    </a:lnTo>
                    <a:cubicBezTo>
                      <a:pt x="2423" y="6783"/>
                      <a:pt x="2559" y="6953"/>
                      <a:pt x="2696" y="7226"/>
                    </a:cubicBezTo>
                    <a:cubicBezTo>
                      <a:pt x="2696" y="7363"/>
                      <a:pt x="2867" y="7499"/>
                      <a:pt x="2867" y="7636"/>
                    </a:cubicBezTo>
                    <a:cubicBezTo>
                      <a:pt x="2696" y="7636"/>
                      <a:pt x="2696" y="7806"/>
                      <a:pt x="2696" y="7806"/>
                    </a:cubicBezTo>
                    <a:cubicBezTo>
                      <a:pt x="2696" y="8079"/>
                      <a:pt x="2867" y="8216"/>
                      <a:pt x="3003" y="8216"/>
                    </a:cubicBezTo>
                    <a:cubicBezTo>
                      <a:pt x="3043" y="8256"/>
                      <a:pt x="3083" y="8272"/>
                      <a:pt x="3120" y="8272"/>
                    </a:cubicBezTo>
                    <a:cubicBezTo>
                      <a:pt x="3208" y="8272"/>
                      <a:pt x="3276" y="8176"/>
                      <a:pt x="3276" y="8079"/>
                    </a:cubicBezTo>
                    <a:lnTo>
                      <a:pt x="3413" y="8079"/>
                    </a:lnTo>
                    <a:lnTo>
                      <a:pt x="3413" y="7806"/>
                    </a:lnTo>
                    <a:cubicBezTo>
                      <a:pt x="3413" y="7636"/>
                      <a:pt x="3413" y="7636"/>
                      <a:pt x="3276" y="7636"/>
                    </a:cubicBezTo>
                    <a:lnTo>
                      <a:pt x="3276" y="7499"/>
                    </a:lnTo>
                    <a:cubicBezTo>
                      <a:pt x="3436" y="7579"/>
                      <a:pt x="3609" y="7671"/>
                      <a:pt x="3751" y="7671"/>
                    </a:cubicBezTo>
                    <a:cubicBezTo>
                      <a:pt x="3851" y="7671"/>
                      <a:pt x="3936" y="7626"/>
                      <a:pt x="3993" y="7499"/>
                    </a:cubicBezTo>
                    <a:cubicBezTo>
                      <a:pt x="3993" y="7363"/>
                      <a:pt x="3993" y="7090"/>
                      <a:pt x="3856" y="6783"/>
                    </a:cubicBezTo>
                    <a:cubicBezTo>
                      <a:pt x="3993" y="6646"/>
                      <a:pt x="3993" y="6373"/>
                      <a:pt x="3856" y="6237"/>
                    </a:cubicBezTo>
                    <a:lnTo>
                      <a:pt x="3856" y="6237"/>
                    </a:lnTo>
                    <a:cubicBezTo>
                      <a:pt x="4146" y="6430"/>
                      <a:pt x="4452" y="6623"/>
                      <a:pt x="4704" y="6623"/>
                    </a:cubicBezTo>
                    <a:cubicBezTo>
                      <a:pt x="4808" y="6623"/>
                      <a:pt x="4902" y="6590"/>
                      <a:pt x="4982" y="6510"/>
                    </a:cubicBezTo>
                    <a:cubicBezTo>
                      <a:pt x="5255" y="6237"/>
                      <a:pt x="5255" y="5793"/>
                      <a:pt x="5255" y="5520"/>
                    </a:cubicBezTo>
                    <a:cubicBezTo>
                      <a:pt x="5255" y="5520"/>
                      <a:pt x="5562" y="5520"/>
                      <a:pt x="5562" y="5384"/>
                    </a:cubicBezTo>
                    <a:cubicBezTo>
                      <a:pt x="5562" y="5076"/>
                      <a:pt x="5562" y="4803"/>
                      <a:pt x="5426" y="4530"/>
                    </a:cubicBezTo>
                    <a:lnTo>
                      <a:pt x="5426" y="4530"/>
                    </a:lnTo>
                    <a:lnTo>
                      <a:pt x="5562" y="4667"/>
                    </a:lnTo>
                    <a:cubicBezTo>
                      <a:pt x="5562" y="4667"/>
                      <a:pt x="5699" y="4803"/>
                      <a:pt x="5835" y="4940"/>
                    </a:cubicBezTo>
                    <a:cubicBezTo>
                      <a:pt x="5972" y="4940"/>
                      <a:pt x="6108" y="4803"/>
                      <a:pt x="6108" y="4667"/>
                    </a:cubicBezTo>
                    <a:cubicBezTo>
                      <a:pt x="6108" y="4530"/>
                      <a:pt x="5972" y="4223"/>
                      <a:pt x="5972" y="4087"/>
                    </a:cubicBezTo>
                    <a:lnTo>
                      <a:pt x="6108" y="4087"/>
                    </a:lnTo>
                    <a:cubicBezTo>
                      <a:pt x="6108" y="4155"/>
                      <a:pt x="6151" y="4189"/>
                      <a:pt x="6211" y="4189"/>
                    </a:cubicBezTo>
                    <a:cubicBezTo>
                      <a:pt x="6270" y="4189"/>
                      <a:pt x="6347" y="4155"/>
                      <a:pt x="6415" y="4087"/>
                    </a:cubicBezTo>
                    <a:lnTo>
                      <a:pt x="6415" y="3677"/>
                    </a:lnTo>
                    <a:cubicBezTo>
                      <a:pt x="6552" y="3814"/>
                      <a:pt x="6552" y="3950"/>
                      <a:pt x="6688" y="3950"/>
                    </a:cubicBezTo>
                    <a:cubicBezTo>
                      <a:pt x="6688" y="4019"/>
                      <a:pt x="6722" y="4053"/>
                      <a:pt x="6774" y="4053"/>
                    </a:cubicBezTo>
                    <a:cubicBezTo>
                      <a:pt x="6825" y="4053"/>
                      <a:pt x="6893" y="4019"/>
                      <a:pt x="6961" y="3950"/>
                    </a:cubicBezTo>
                    <a:cubicBezTo>
                      <a:pt x="7132" y="3950"/>
                      <a:pt x="7132" y="3814"/>
                      <a:pt x="7268" y="3677"/>
                    </a:cubicBezTo>
                    <a:lnTo>
                      <a:pt x="7268" y="3370"/>
                    </a:lnTo>
                    <a:cubicBezTo>
                      <a:pt x="7268" y="3147"/>
                      <a:pt x="7359" y="2924"/>
                      <a:pt x="7244" y="2924"/>
                    </a:cubicBezTo>
                    <a:cubicBezTo>
                      <a:pt x="7218" y="2924"/>
                      <a:pt x="7182" y="2936"/>
                      <a:pt x="7132" y="2961"/>
                    </a:cubicBezTo>
                    <a:cubicBezTo>
                      <a:pt x="7405" y="2824"/>
                      <a:pt x="7678" y="2108"/>
                      <a:pt x="7541" y="1835"/>
                    </a:cubicBezTo>
                    <a:lnTo>
                      <a:pt x="7541" y="1835"/>
                    </a:lnTo>
                    <a:cubicBezTo>
                      <a:pt x="7580" y="1874"/>
                      <a:pt x="7633" y="1890"/>
                      <a:pt x="7689" y="1890"/>
                    </a:cubicBezTo>
                    <a:cubicBezTo>
                      <a:pt x="7828" y="1890"/>
                      <a:pt x="7985" y="1786"/>
                      <a:pt x="7985" y="1664"/>
                    </a:cubicBezTo>
                    <a:cubicBezTo>
                      <a:pt x="7985" y="1391"/>
                      <a:pt x="7814" y="1255"/>
                      <a:pt x="7814" y="1118"/>
                    </a:cubicBezTo>
                    <a:cubicBezTo>
                      <a:pt x="7814" y="982"/>
                      <a:pt x="7814" y="982"/>
                      <a:pt x="7678" y="811"/>
                    </a:cubicBezTo>
                    <a:lnTo>
                      <a:pt x="7985" y="811"/>
                    </a:lnTo>
                    <a:cubicBezTo>
                      <a:pt x="8122" y="675"/>
                      <a:pt x="8122" y="538"/>
                      <a:pt x="8258" y="402"/>
                    </a:cubicBezTo>
                    <a:cubicBezTo>
                      <a:pt x="8354" y="209"/>
                      <a:pt x="8180" y="0"/>
                      <a:pt x="8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"/>
              <p:cNvSpPr/>
              <p:nvPr/>
            </p:nvSpPr>
            <p:spPr>
              <a:xfrm>
                <a:off x="6586543" y="2215116"/>
                <a:ext cx="345937" cy="489682"/>
              </a:xfrm>
              <a:custGeom>
                <a:rect b="b" l="l" r="r" t="t"/>
                <a:pathLst>
                  <a:path extrusionOk="0" h="7440" w="5256">
                    <a:moveTo>
                      <a:pt x="2423" y="3891"/>
                    </a:moveTo>
                    <a:cubicBezTo>
                      <a:pt x="2423" y="4094"/>
                      <a:pt x="2348" y="4222"/>
                      <a:pt x="2298" y="4325"/>
                    </a:cubicBezTo>
                    <a:lnTo>
                      <a:pt x="2298" y="4325"/>
                    </a:lnTo>
                    <a:cubicBezTo>
                      <a:pt x="2328" y="4183"/>
                      <a:pt x="2366" y="4039"/>
                      <a:pt x="2423" y="3891"/>
                    </a:cubicBezTo>
                    <a:close/>
                    <a:moveTo>
                      <a:pt x="2256" y="4541"/>
                    </a:moveTo>
                    <a:lnTo>
                      <a:pt x="2256" y="4541"/>
                    </a:lnTo>
                    <a:cubicBezTo>
                      <a:pt x="2282" y="4769"/>
                      <a:pt x="2423" y="4896"/>
                      <a:pt x="2423" y="5051"/>
                    </a:cubicBezTo>
                    <a:cubicBezTo>
                      <a:pt x="2423" y="5187"/>
                      <a:pt x="2252" y="5460"/>
                      <a:pt x="2116" y="5597"/>
                    </a:cubicBezTo>
                    <a:cubicBezTo>
                      <a:pt x="1979" y="6041"/>
                      <a:pt x="1399" y="6177"/>
                      <a:pt x="1126" y="6450"/>
                    </a:cubicBezTo>
                    <a:lnTo>
                      <a:pt x="1126" y="6041"/>
                    </a:lnTo>
                    <a:cubicBezTo>
                      <a:pt x="1205" y="6119"/>
                      <a:pt x="1284" y="6198"/>
                      <a:pt x="1396" y="6198"/>
                    </a:cubicBezTo>
                    <a:cubicBezTo>
                      <a:pt x="1477" y="6198"/>
                      <a:pt x="1577" y="6156"/>
                      <a:pt x="1706" y="6041"/>
                    </a:cubicBezTo>
                    <a:cubicBezTo>
                      <a:pt x="1979" y="5904"/>
                      <a:pt x="1979" y="5460"/>
                      <a:pt x="2116" y="5187"/>
                    </a:cubicBezTo>
                    <a:cubicBezTo>
                      <a:pt x="2184" y="4966"/>
                      <a:pt x="2218" y="4754"/>
                      <a:pt x="2256" y="4541"/>
                    </a:cubicBezTo>
                    <a:close/>
                    <a:moveTo>
                      <a:pt x="4965" y="1"/>
                    </a:moveTo>
                    <a:cubicBezTo>
                      <a:pt x="4888" y="1"/>
                      <a:pt x="4812" y="69"/>
                      <a:pt x="4812" y="205"/>
                    </a:cubicBezTo>
                    <a:lnTo>
                      <a:pt x="4675" y="205"/>
                    </a:lnTo>
                    <a:lnTo>
                      <a:pt x="4675" y="342"/>
                    </a:lnTo>
                    <a:lnTo>
                      <a:pt x="4675" y="922"/>
                    </a:lnTo>
                    <a:cubicBezTo>
                      <a:pt x="4539" y="1195"/>
                      <a:pt x="4266" y="1332"/>
                      <a:pt x="4266" y="1639"/>
                    </a:cubicBezTo>
                    <a:cubicBezTo>
                      <a:pt x="4129" y="1775"/>
                      <a:pt x="3413" y="2628"/>
                      <a:pt x="3413" y="2765"/>
                    </a:cubicBezTo>
                    <a:cubicBezTo>
                      <a:pt x="3413" y="2185"/>
                      <a:pt x="3822" y="1332"/>
                      <a:pt x="3549" y="786"/>
                    </a:cubicBezTo>
                    <a:cubicBezTo>
                      <a:pt x="3481" y="700"/>
                      <a:pt x="3413" y="658"/>
                      <a:pt x="3361" y="658"/>
                    </a:cubicBezTo>
                    <a:cubicBezTo>
                      <a:pt x="3310" y="658"/>
                      <a:pt x="3276" y="700"/>
                      <a:pt x="3276" y="786"/>
                    </a:cubicBezTo>
                    <a:cubicBezTo>
                      <a:pt x="2833" y="1059"/>
                      <a:pt x="2560" y="1332"/>
                      <a:pt x="2252" y="1639"/>
                    </a:cubicBezTo>
                    <a:cubicBezTo>
                      <a:pt x="2252" y="1639"/>
                      <a:pt x="2252" y="1775"/>
                      <a:pt x="2423" y="1912"/>
                    </a:cubicBezTo>
                    <a:cubicBezTo>
                      <a:pt x="2252" y="1912"/>
                      <a:pt x="2116" y="1912"/>
                      <a:pt x="1979" y="2048"/>
                    </a:cubicBezTo>
                    <a:cubicBezTo>
                      <a:pt x="1843" y="2185"/>
                      <a:pt x="1979" y="2492"/>
                      <a:pt x="2116" y="2492"/>
                    </a:cubicBezTo>
                    <a:cubicBezTo>
                      <a:pt x="2252" y="2492"/>
                      <a:pt x="2560" y="2492"/>
                      <a:pt x="2696" y="2321"/>
                    </a:cubicBezTo>
                    <a:cubicBezTo>
                      <a:pt x="2833" y="2321"/>
                      <a:pt x="2833" y="2185"/>
                      <a:pt x="2833" y="2185"/>
                    </a:cubicBezTo>
                    <a:cubicBezTo>
                      <a:pt x="2969" y="2048"/>
                      <a:pt x="2969" y="1912"/>
                      <a:pt x="2969" y="1775"/>
                    </a:cubicBezTo>
                    <a:cubicBezTo>
                      <a:pt x="3105" y="1639"/>
                      <a:pt x="2969" y="1639"/>
                      <a:pt x="2969" y="1468"/>
                    </a:cubicBezTo>
                    <a:cubicBezTo>
                      <a:pt x="2969" y="1468"/>
                      <a:pt x="3105" y="1332"/>
                      <a:pt x="3276" y="1332"/>
                    </a:cubicBezTo>
                    <a:cubicBezTo>
                      <a:pt x="3276" y="1912"/>
                      <a:pt x="2560" y="2765"/>
                      <a:pt x="3105" y="3345"/>
                    </a:cubicBezTo>
                    <a:lnTo>
                      <a:pt x="3413" y="3345"/>
                    </a:lnTo>
                    <a:cubicBezTo>
                      <a:pt x="3822" y="3038"/>
                      <a:pt x="4129" y="2492"/>
                      <a:pt x="4402" y="2048"/>
                    </a:cubicBezTo>
                    <a:lnTo>
                      <a:pt x="4402" y="2048"/>
                    </a:lnTo>
                    <a:cubicBezTo>
                      <a:pt x="4402" y="2628"/>
                      <a:pt x="4129" y="3038"/>
                      <a:pt x="3822" y="3618"/>
                    </a:cubicBezTo>
                    <a:cubicBezTo>
                      <a:pt x="3549" y="4027"/>
                      <a:pt x="3276" y="4471"/>
                      <a:pt x="2969" y="4880"/>
                    </a:cubicBezTo>
                    <a:cubicBezTo>
                      <a:pt x="3105" y="4471"/>
                      <a:pt x="3105" y="3891"/>
                      <a:pt x="3105" y="3481"/>
                    </a:cubicBezTo>
                    <a:cubicBezTo>
                      <a:pt x="3105" y="3386"/>
                      <a:pt x="3038" y="3273"/>
                      <a:pt x="2951" y="3273"/>
                    </a:cubicBezTo>
                    <a:cubicBezTo>
                      <a:pt x="2914" y="3273"/>
                      <a:pt x="2873" y="3294"/>
                      <a:pt x="2833" y="3345"/>
                    </a:cubicBezTo>
                    <a:cubicBezTo>
                      <a:pt x="2833" y="3038"/>
                      <a:pt x="2833" y="2901"/>
                      <a:pt x="2696" y="2765"/>
                    </a:cubicBezTo>
                    <a:cubicBezTo>
                      <a:pt x="2628" y="2696"/>
                      <a:pt x="2560" y="2662"/>
                      <a:pt x="2487" y="2662"/>
                    </a:cubicBezTo>
                    <a:cubicBezTo>
                      <a:pt x="2415" y="2662"/>
                      <a:pt x="2338" y="2696"/>
                      <a:pt x="2252" y="2765"/>
                    </a:cubicBezTo>
                    <a:cubicBezTo>
                      <a:pt x="1979" y="3481"/>
                      <a:pt x="1843" y="4198"/>
                      <a:pt x="1706" y="4880"/>
                    </a:cubicBezTo>
                    <a:cubicBezTo>
                      <a:pt x="1570" y="5187"/>
                      <a:pt x="1570" y="5460"/>
                      <a:pt x="1399" y="5733"/>
                    </a:cubicBezTo>
                    <a:cubicBezTo>
                      <a:pt x="1570" y="5324"/>
                      <a:pt x="1399" y="4880"/>
                      <a:pt x="1399" y="4471"/>
                    </a:cubicBezTo>
                    <a:cubicBezTo>
                      <a:pt x="1331" y="4334"/>
                      <a:pt x="1229" y="4266"/>
                      <a:pt x="1143" y="4266"/>
                    </a:cubicBezTo>
                    <a:cubicBezTo>
                      <a:pt x="1058" y="4266"/>
                      <a:pt x="990" y="4334"/>
                      <a:pt x="990" y="4471"/>
                    </a:cubicBezTo>
                    <a:cubicBezTo>
                      <a:pt x="853" y="4607"/>
                      <a:pt x="853" y="4880"/>
                      <a:pt x="853" y="5051"/>
                    </a:cubicBezTo>
                    <a:lnTo>
                      <a:pt x="717" y="4880"/>
                    </a:lnTo>
                    <a:cubicBezTo>
                      <a:pt x="660" y="4835"/>
                      <a:pt x="607" y="4820"/>
                      <a:pt x="561" y="4820"/>
                    </a:cubicBezTo>
                    <a:cubicBezTo>
                      <a:pt x="470" y="4820"/>
                      <a:pt x="410" y="4880"/>
                      <a:pt x="410" y="4880"/>
                    </a:cubicBezTo>
                    <a:cubicBezTo>
                      <a:pt x="137" y="5324"/>
                      <a:pt x="137" y="5733"/>
                      <a:pt x="0" y="6177"/>
                    </a:cubicBezTo>
                    <a:cubicBezTo>
                      <a:pt x="0" y="6245"/>
                      <a:pt x="69" y="6279"/>
                      <a:pt x="137" y="6279"/>
                    </a:cubicBezTo>
                    <a:cubicBezTo>
                      <a:pt x="205" y="6279"/>
                      <a:pt x="273" y="6245"/>
                      <a:pt x="273" y="6177"/>
                    </a:cubicBezTo>
                    <a:cubicBezTo>
                      <a:pt x="273" y="6067"/>
                      <a:pt x="452" y="5487"/>
                      <a:pt x="520" y="5487"/>
                    </a:cubicBezTo>
                    <a:cubicBezTo>
                      <a:pt x="536" y="5487"/>
                      <a:pt x="546" y="5519"/>
                      <a:pt x="546" y="5597"/>
                    </a:cubicBezTo>
                    <a:cubicBezTo>
                      <a:pt x="546" y="6041"/>
                      <a:pt x="410" y="6313"/>
                      <a:pt x="410" y="6757"/>
                    </a:cubicBezTo>
                    <a:cubicBezTo>
                      <a:pt x="410" y="6894"/>
                      <a:pt x="410" y="6894"/>
                      <a:pt x="546" y="7030"/>
                    </a:cubicBezTo>
                    <a:cubicBezTo>
                      <a:pt x="546" y="7030"/>
                      <a:pt x="546" y="7167"/>
                      <a:pt x="717" y="7167"/>
                    </a:cubicBezTo>
                    <a:lnTo>
                      <a:pt x="853" y="7167"/>
                    </a:lnTo>
                    <a:cubicBezTo>
                      <a:pt x="853" y="7303"/>
                      <a:pt x="990" y="7440"/>
                      <a:pt x="1126" y="7440"/>
                    </a:cubicBezTo>
                    <a:cubicBezTo>
                      <a:pt x="1399" y="7303"/>
                      <a:pt x="1570" y="7030"/>
                      <a:pt x="1706" y="6894"/>
                    </a:cubicBezTo>
                    <a:cubicBezTo>
                      <a:pt x="2696" y="6450"/>
                      <a:pt x="3276" y="5187"/>
                      <a:pt x="3822" y="4471"/>
                    </a:cubicBezTo>
                    <a:cubicBezTo>
                      <a:pt x="4129" y="3891"/>
                      <a:pt x="4675" y="3345"/>
                      <a:pt x="4812" y="2765"/>
                    </a:cubicBezTo>
                    <a:cubicBezTo>
                      <a:pt x="4982" y="2185"/>
                      <a:pt x="4982" y="1468"/>
                      <a:pt x="5119" y="922"/>
                    </a:cubicBezTo>
                    <a:cubicBezTo>
                      <a:pt x="5119" y="786"/>
                      <a:pt x="5255" y="478"/>
                      <a:pt x="5255" y="342"/>
                    </a:cubicBezTo>
                    <a:cubicBezTo>
                      <a:pt x="5255" y="205"/>
                      <a:pt x="5119" y="205"/>
                      <a:pt x="5119" y="205"/>
                    </a:cubicBezTo>
                    <a:cubicBezTo>
                      <a:pt x="5119" y="69"/>
                      <a:pt x="5042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"/>
              <p:cNvSpPr/>
              <p:nvPr/>
            </p:nvSpPr>
            <p:spPr>
              <a:xfrm>
                <a:off x="6707780" y="2024244"/>
                <a:ext cx="195478" cy="308421"/>
              </a:xfrm>
              <a:custGeom>
                <a:rect b="b" l="l" r="r" t="t"/>
                <a:pathLst>
                  <a:path extrusionOk="0" h="4686" w="2970">
                    <a:moveTo>
                      <a:pt x="854" y="0"/>
                    </a:moveTo>
                    <a:cubicBezTo>
                      <a:pt x="786" y="0"/>
                      <a:pt x="718" y="34"/>
                      <a:pt x="718" y="103"/>
                    </a:cubicBezTo>
                    <a:cubicBezTo>
                      <a:pt x="581" y="273"/>
                      <a:pt x="581" y="683"/>
                      <a:pt x="581" y="956"/>
                    </a:cubicBezTo>
                    <a:cubicBezTo>
                      <a:pt x="581" y="819"/>
                      <a:pt x="410" y="546"/>
                      <a:pt x="410" y="410"/>
                    </a:cubicBezTo>
                    <a:cubicBezTo>
                      <a:pt x="410" y="283"/>
                      <a:pt x="341" y="238"/>
                      <a:pt x="259" y="238"/>
                    </a:cubicBezTo>
                    <a:cubicBezTo>
                      <a:pt x="142" y="238"/>
                      <a:pt x="1" y="330"/>
                      <a:pt x="1" y="410"/>
                    </a:cubicBezTo>
                    <a:cubicBezTo>
                      <a:pt x="1" y="1263"/>
                      <a:pt x="1" y="2252"/>
                      <a:pt x="137" y="2969"/>
                    </a:cubicBezTo>
                    <a:cubicBezTo>
                      <a:pt x="137" y="3515"/>
                      <a:pt x="137" y="3959"/>
                      <a:pt x="1" y="4368"/>
                    </a:cubicBezTo>
                    <a:cubicBezTo>
                      <a:pt x="1" y="4560"/>
                      <a:pt x="161" y="4686"/>
                      <a:pt x="281" y="4686"/>
                    </a:cubicBezTo>
                    <a:cubicBezTo>
                      <a:pt x="353" y="4686"/>
                      <a:pt x="410" y="4641"/>
                      <a:pt x="410" y="4539"/>
                    </a:cubicBezTo>
                    <a:cubicBezTo>
                      <a:pt x="410" y="4368"/>
                      <a:pt x="581" y="4368"/>
                      <a:pt x="581" y="4232"/>
                    </a:cubicBezTo>
                    <a:lnTo>
                      <a:pt x="718" y="4095"/>
                    </a:lnTo>
                    <a:cubicBezTo>
                      <a:pt x="718" y="3515"/>
                      <a:pt x="718" y="2832"/>
                      <a:pt x="991" y="2389"/>
                    </a:cubicBezTo>
                    <a:cubicBezTo>
                      <a:pt x="1087" y="2292"/>
                      <a:pt x="979" y="2196"/>
                      <a:pt x="859" y="2196"/>
                    </a:cubicBezTo>
                    <a:cubicBezTo>
                      <a:pt x="809" y="2196"/>
                      <a:pt x="758" y="2212"/>
                      <a:pt x="718" y="2252"/>
                    </a:cubicBezTo>
                    <a:cubicBezTo>
                      <a:pt x="718" y="1809"/>
                      <a:pt x="718" y="1126"/>
                      <a:pt x="854" y="683"/>
                    </a:cubicBezTo>
                    <a:cubicBezTo>
                      <a:pt x="991" y="1263"/>
                      <a:pt x="991" y="1979"/>
                      <a:pt x="1127" y="2525"/>
                    </a:cubicBezTo>
                    <a:cubicBezTo>
                      <a:pt x="1263" y="2662"/>
                      <a:pt x="1434" y="2662"/>
                      <a:pt x="1571" y="2662"/>
                    </a:cubicBezTo>
                    <a:cubicBezTo>
                      <a:pt x="1707" y="2389"/>
                      <a:pt x="1844" y="2252"/>
                      <a:pt x="1844" y="1979"/>
                    </a:cubicBezTo>
                    <a:cubicBezTo>
                      <a:pt x="1844" y="2116"/>
                      <a:pt x="1980" y="2116"/>
                      <a:pt x="2117" y="2252"/>
                    </a:cubicBezTo>
                    <a:cubicBezTo>
                      <a:pt x="2117" y="2252"/>
                      <a:pt x="2287" y="2252"/>
                      <a:pt x="2424" y="2116"/>
                    </a:cubicBezTo>
                    <a:lnTo>
                      <a:pt x="2560" y="1979"/>
                    </a:lnTo>
                    <a:lnTo>
                      <a:pt x="2697" y="1979"/>
                    </a:lnTo>
                    <a:cubicBezTo>
                      <a:pt x="2833" y="1979"/>
                      <a:pt x="2970" y="1672"/>
                      <a:pt x="2833" y="1672"/>
                    </a:cubicBezTo>
                    <a:cubicBezTo>
                      <a:pt x="2697" y="1536"/>
                      <a:pt x="2560" y="1536"/>
                      <a:pt x="2424" y="1536"/>
                    </a:cubicBezTo>
                    <a:cubicBezTo>
                      <a:pt x="2424" y="1399"/>
                      <a:pt x="2287" y="1399"/>
                      <a:pt x="1980" y="1399"/>
                    </a:cubicBezTo>
                    <a:cubicBezTo>
                      <a:pt x="1980" y="1126"/>
                      <a:pt x="1980" y="956"/>
                      <a:pt x="1844" y="956"/>
                    </a:cubicBezTo>
                    <a:cubicBezTo>
                      <a:pt x="1775" y="887"/>
                      <a:pt x="1673" y="853"/>
                      <a:pt x="1588" y="853"/>
                    </a:cubicBezTo>
                    <a:cubicBezTo>
                      <a:pt x="1502" y="853"/>
                      <a:pt x="1434" y="887"/>
                      <a:pt x="1434" y="956"/>
                    </a:cubicBezTo>
                    <a:lnTo>
                      <a:pt x="1434" y="1263"/>
                    </a:lnTo>
                    <a:cubicBezTo>
                      <a:pt x="1263" y="819"/>
                      <a:pt x="1263" y="410"/>
                      <a:pt x="991" y="103"/>
                    </a:cubicBezTo>
                    <a:cubicBezTo>
                      <a:pt x="991" y="34"/>
                      <a:pt x="922" y="0"/>
                      <a:pt x="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"/>
              <p:cNvSpPr/>
              <p:nvPr/>
            </p:nvSpPr>
            <p:spPr>
              <a:xfrm>
                <a:off x="6566337" y="1699760"/>
                <a:ext cx="292032" cy="346134"/>
              </a:xfrm>
              <a:custGeom>
                <a:rect b="b" l="l" r="r" t="t"/>
                <a:pathLst>
                  <a:path extrusionOk="0" h="5259" w="4437">
                    <a:moveTo>
                      <a:pt x="2867" y="3497"/>
                    </a:moveTo>
                    <a:lnTo>
                      <a:pt x="2867" y="3634"/>
                    </a:lnTo>
                    <a:lnTo>
                      <a:pt x="2730" y="3634"/>
                    </a:lnTo>
                    <a:lnTo>
                      <a:pt x="2559" y="3497"/>
                    </a:lnTo>
                    <a:close/>
                    <a:moveTo>
                      <a:pt x="3583" y="3907"/>
                    </a:moveTo>
                    <a:lnTo>
                      <a:pt x="3583" y="4180"/>
                    </a:lnTo>
                    <a:lnTo>
                      <a:pt x="3412" y="4180"/>
                    </a:lnTo>
                    <a:cubicBezTo>
                      <a:pt x="3276" y="4043"/>
                      <a:pt x="3140" y="4043"/>
                      <a:pt x="3003" y="4043"/>
                    </a:cubicBezTo>
                    <a:lnTo>
                      <a:pt x="3140" y="3907"/>
                    </a:lnTo>
                    <a:close/>
                    <a:moveTo>
                      <a:pt x="1134" y="1"/>
                    </a:moveTo>
                    <a:cubicBezTo>
                      <a:pt x="975" y="1"/>
                      <a:pt x="792" y="27"/>
                      <a:pt x="580" y="85"/>
                    </a:cubicBezTo>
                    <a:cubicBezTo>
                      <a:pt x="444" y="85"/>
                      <a:pt x="0" y="221"/>
                      <a:pt x="171" y="494"/>
                    </a:cubicBezTo>
                    <a:cubicBezTo>
                      <a:pt x="171" y="631"/>
                      <a:pt x="444" y="767"/>
                      <a:pt x="717" y="767"/>
                    </a:cubicBezTo>
                    <a:lnTo>
                      <a:pt x="717" y="938"/>
                    </a:lnTo>
                    <a:cubicBezTo>
                      <a:pt x="853" y="1074"/>
                      <a:pt x="1024" y="1074"/>
                      <a:pt x="1297" y="1074"/>
                    </a:cubicBezTo>
                    <a:cubicBezTo>
                      <a:pt x="1706" y="1211"/>
                      <a:pt x="2013" y="1484"/>
                      <a:pt x="1706" y="1620"/>
                    </a:cubicBezTo>
                    <a:cubicBezTo>
                      <a:pt x="1570" y="1620"/>
                      <a:pt x="1433" y="1620"/>
                      <a:pt x="1433" y="1484"/>
                    </a:cubicBezTo>
                    <a:cubicBezTo>
                      <a:pt x="1160" y="1484"/>
                      <a:pt x="1024" y="1620"/>
                      <a:pt x="1160" y="1791"/>
                    </a:cubicBezTo>
                    <a:cubicBezTo>
                      <a:pt x="1024" y="1927"/>
                      <a:pt x="1024" y="2200"/>
                      <a:pt x="1160" y="2200"/>
                    </a:cubicBezTo>
                    <a:lnTo>
                      <a:pt x="1433" y="2200"/>
                    </a:lnTo>
                    <a:cubicBezTo>
                      <a:pt x="1570" y="2337"/>
                      <a:pt x="1877" y="2473"/>
                      <a:pt x="2013" y="2644"/>
                    </a:cubicBezTo>
                    <a:lnTo>
                      <a:pt x="1877" y="2644"/>
                    </a:lnTo>
                    <a:cubicBezTo>
                      <a:pt x="1628" y="2506"/>
                      <a:pt x="1401" y="2300"/>
                      <a:pt x="1179" y="2300"/>
                    </a:cubicBezTo>
                    <a:cubicBezTo>
                      <a:pt x="1127" y="2300"/>
                      <a:pt x="1075" y="2311"/>
                      <a:pt x="1024" y="2337"/>
                    </a:cubicBezTo>
                    <a:cubicBezTo>
                      <a:pt x="853" y="2337"/>
                      <a:pt x="853" y="2473"/>
                      <a:pt x="853" y="2473"/>
                    </a:cubicBezTo>
                    <a:cubicBezTo>
                      <a:pt x="853" y="2781"/>
                      <a:pt x="1024" y="3190"/>
                      <a:pt x="1160" y="3497"/>
                    </a:cubicBezTo>
                    <a:cubicBezTo>
                      <a:pt x="1024" y="3497"/>
                      <a:pt x="717" y="3770"/>
                      <a:pt x="1024" y="3907"/>
                    </a:cubicBezTo>
                    <a:cubicBezTo>
                      <a:pt x="1297" y="4350"/>
                      <a:pt x="1706" y="4896"/>
                      <a:pt x="2150" y="5203"/>
                    </a:cubicBezTo>
                    <a:cubicBezTo>
                      <a:pt x="2189" y="5242"/>
                      <a:pt x="2228" y="5259"/>
                      <a:pt x="2264" y="5259"/>
                    </a:cubicBezTo>
                    <a:cubicBezTo>
                      <a:pt x="2353" y="5259"/>
                      <a:pt x="2423" y="5154"/>
                      <a:pt x="2423" y="5033"/>
                    </a:cubicBezTo>
                    <a:lnTo>
                      <a:pt x="2423" y="4896"/>
                    </a:lnTo>
                    <a:cubicBezTo>
                      <a:pt x="2559" y="4896"/>
                      <a:pt x="2559" y="4760"/>
                      <a:pt x="2559" y="4623"/>
                    </a:cubicBezTo>
                    <a:cubicBezTo>
                      <a:pt x="2473" y="4537"/>
                      <a:pt x="2441" y="4450"/>
                      <a:pt x="2395" y="4398"/>
                    </a:cubicBezTo>
                    <a:lnTo>
                      <a:pt x="2395" y="4398"/>
                    </a:lnTo>
                    <a:cubicBezTo>
                      <a:pt x="2935" y="4624"/>
                      <a:pt x="3449" y="4640"/>
                      <a:pt x="3993" y="4896"/>
                    </a:cubicBezTo>
                    <a:cubicBezTo>
                      <a:pt x="4019" y="4922"/>
                      <a:pt x="4051" y="4933"/>
                      <a:pt x="4085" y="4933"/>
                    </a:cubicBezTo>
                    <a:cubicBezTo>
                      <a:pt x="4229" y="4933"/>
                      <a:pt x="4404" y="4734"/>
                      <a:pt x="4266" y="4623"/>
                    </a:cubicBezTo>
                    <a:cubicBezTo>
                      <a:pt x="4266" y="4623"/>
                      <a:pt x="4436" y="4487"/>
                      <a:pt x="4436" y="4350"/>
                    </a:cubicBezTo>
                    <a:cubicBezTo>
                      <a:pt x="4436" y="4043"/>
                      <a:pt x="4436" y="3907"/>
                      <a:pt x="4266" y="3770"/>
                    </a:cubicBezTo>
                    <a:cubicBezTo>
                      <a:pt x="4266" y="3634"/>
                      <a:pt x="4129" y="3634"/>
                      <a:pt x="3993" y="3634"/>
                    </a:cubicBezTo>
                    <a:lnTo>
                      <a:pt x="3993" y="3326"/>
                    </a:lnTo>
                    <a:cubicBezTo>
                      <a:pt x="3898" y="3232"/>
                      <a:pt x="3804" y="3073"/>
                      <a:pt x="3710" y="3073"/>
                    </a:cubicBezTo>
                    <a:cubicBezTo>
                      <a:pt x="3668" y="3073"/>
                      <a:pt x="3625" y="3105"/>
                      <a:pt x="3583" y="3190"/>
                    </a:cubicBezTo>
                    <a:lnTo>
                      <a:pt x="3412" y="3190"/>
                    </a:lnTo>
                    <a:lnTo>
                      <a:pt x="3412" y="3053"/>
                    </a:lnTo>
                    <a:lnTo>
                      <a:pt x="3412" y="2337"/>
                    </a:lnTo>
                    <a:cubicBezTo>
                      <a:pt x="3276" y="2337"/>
                      <a:pt x="3276" y="2200"/>
                      <a:pt x="3140" y="2200"/>
                    </a:cubicBezTo>
                    <a:cubicBezTo>
                      <a:pt x="3140" y="2200"/>
                      <a:pt x="3140" y="2064"/>
                      <a:pt x="3003" y="2064"/>
                    </a:cubicBezTo>
                    <a:lnTo>
                      <a:pt x="2867" y="2064"/>
                    </a:lnTo>
                    <a:cubicBezTo>
                      <a:pt x="2867" y="1620"/>
                      <a:pt x="2867" y="1347"/>
                      <a:pt x="2559" y="1211"/>
                    </a:cubicBezTo>
                    <a:lnTo>
                      <a:pt x="2286" y="1211"/>
                    </a:lnTo>
                    <a:lnTo>
                      <a:pt x="2286" y="1074"/>
                    </a:lnTo>
                    <a:cubicBezTo>
                      <a:pt x="2065" y="493"/>
                      <a:pt x="1821" y="1"/>
                      <a:pt x="1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"/>
              <p:cNvSpPr/>
              <p:nvPr/>
            </p:nvSpPr>
            <p:spPr>
              <a:xfrm>
                <a:off x="6155303" y="1637957"/>
                <a:ext cx="241090" cy="132556"/>
              </a:xfrm>
              <a:custGeom>
                <a:rect b="b" l="l" r="r" t="t"/>
                <a:pathLst>
                  <a:path extrusionOk="0" h="2014" w="3663">
                    <a:moveTo>
                      <a:pt x="274" y="0"/>
                    </a:moveTo>
                    <a:cubicBezTo>
                      <a:pt x="1" y="0"/>
                      <a:pt x="1" y="307"/>
                      <a:pt x="137" y="307"/>
                    </a:cubicBezTo>
                    <a:cubicBezTo>
                      <a:pt x="854" y="444"/>
                      <a:pt x="990" y="1433"/>
                      <a:pt x="1297" y="1877"/>
                    </a:cubicBezTo>
                    <a:cubicBezTo>
                      <a:pt x="1297" y="2013"/>
                      <a:pt x="1434" y="2013"/>
                      <a:pt x="1434" y="2013"/>
                    </a:cubicBezTo>
                    <a:cubicBezTo>
                      <a:pt x="1707" y="2013"/>
                      <a:pt x="1843" y="1706"/>
                      <a:pt x="1843" y="1433"/>
                    </a:cubicBezTo>
                    <a:cubicBezTo>
                      <a:pt x="1843" y="1570"/>
                      <a:pt x="1980" y="1877"/>
                      <a:pt x="1980" y="1877"/>
                    </a:cubicBezTo>
                    <a:cubicBezTo>
                      <a:pt x="2065" y="1945"/>
                      <a:pt x="2142" y="1979"/>
                      <a:pt x="2214" y="1979"/>
                    </a:cubicBezTo>
                    <a:cubicBezTo>
                      <a:pt x="2287" y="1979"/>
                      <a:pt x="2355" y="1945"/>
                      <a:pt x="2423" y="1877"/>
                    </a:cubicBezTo>
                    <a:lnTo>
                      <a:pt x="2423" y="1570"/>
                    </a:lnTo>
                    <a:lnTo>
                      <a:pt x="2560" y="1706"/>
                    </a:lnTo>
                    <a:cubicBezTo>
                      <a:pt x="2560" y="1891"/>
                      <a:pt x="2658" y="1964"/>
                      <a:pt x="2774" y="1964"/>
                    </a:cubicBezTo>
                    <a:cubicBezTo>
                      <a:pt x="2851" y="1964"/>
                      <a:pt x="2935" y="1931"/>
                      <a:pt x="3004" y="1877"/>
                    </a:cubicBezTo>
                    <a:lnTo>
                      <a:pt x="3004" y="1570"/>
                    </a:lnTo>
                    <a:cubicBezTo>
                      <a:pt x="3140" y="1706"/>
                      <a:pt x="3140" y="1877"/>
                      <a:pt x="3413" y="1877"/>
                    </a:cubicBezTo>
                    <a:cubicBezTo>
                      <a:pt x="3437" y="1901"/>
                      <a:pt x="3461" y="1911"/>
                      <a:pt x="3483" y="1911"/>
                    </a:cubicBezTo>
                    <a:cubicBezTo>
                      <a:pt x="3589" y="1911"/>
                      <a:pt x="3662" y="1682"/>
                      <a:pt x="3549" y="1570"/>
                    </a:cubicBezTo>
                    <a:cubicBezTo>
                      <a:pt x="3276" y="1297"/>
                      <a:pt x="3276" y="1024"/>
                      <a:pt x="3004" y="853"/>
                    </a:cubicBezTo>
                    <a:lnTo>
                      <a:pt x="2833" y="853"/>
                    </a:lnTo>
                    <a:cubicBezTo>
                      <a:pt x="2696" y="717"/>
                      <a:pt x="2560" y="444"/>
                      <a:pt x="2423" y="444"/>
                    </a:cubicBezTo>
                    <a:cubicBezTo>
                      <a:pt x="2383" y="404"/>
                      <a:pt x="2343" y="387"/>
                      <a:pt x="2307" y="387"/>
                    </a:cubicBezTo>
                    <a:cubicBezTo>
                      <a:pt x="2219" y="387"/>
                      <a:pt x="2150" y="484"/>
                      <a:pt x="2150" y="580"/>
                    </a:cubicBezTo>
                    <a:lnTo>
                      <a:pt x="2150" y="717"/>
                    </a:lnTo>
                    <a:cubicBezTo>
                      <a:pt x="1980" y="580"/>
                      <a:pt x="1980" y="580"/>
                      <a:pt x="1843" y="444"/>
                    </a:cubicBezTo>
                    <a:cubicBezTo>
                      <a:pt x="1707" y="444"/>
                      <a:pt x="1570" y="444"/>
                      <a:pt x="1570" y="580"/>
                    </a:cubicBezTo>
                    <a:cubicBezTo>
                      <a:pt x="1570" y="717"/>
                      <a:pt x="1434" y="1160"/>
                      <a:pt x="1434" y="1433"/>
                    </a:cubicBezTo>
                    <a:cubicBezTo>
                      <a:pt x="1127" y="853"/>
                      <a:pt x="854" y="171"/>
                      <a:pt x="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"/>
              <p:cNvSpPr/>
              <p:nvPr/>
            </p:nvSpPr>
            <p:spPr>
              <a:xfrm>
                <a:off x="6364473" y="1619989"/>
                <a:ext cx="227268" cy="193964"/>
              </a:xfrm>
              <a:custGeom>
                <a:rect b="b" l="l" r="r" t="t"/>
                <a:pathLst>
                  <a:path extrusionOk="0" h="2947" w="3453">
                    <a:moveTo>
                      <a:pt x="371" y="0"/>
                    </a:moveTo>
                    <a:cubicBezTo>
                      <a:pt x="235" y="0"/>
                      <a:pt x="98" y="0"/>
                      <a:pt x="98" y="137"/>
                    </a:cubicBezTo>
                    <a:lnTo>
                      <a:pt x="98" y="273"/>
                    </a:lnTo>
                    <a:cubicBezTo>
                      <a:pt x="1" y="395"/>
                      <a:pt x="43" y="499"/>
                      <a:pt x="124" y="499"/>
                    </a:cubicBezTo>
                    <a:cubicBezTo>
                      <a:pt x="157" y="499"/>
                      <a:pt x="196" y="483"/>
                      <a:pt x="235" y="444"/>
                    </a:cubicBezTo>
                    <a:cubicBezTo>
                      <a:pt x="371" y="853"/>
                      <a:pt x="371" y="1126"/>
                      <a:pt x="508" y="1433"/>
                    </a:cubicBezTo>
                    <a:cubicBezTo>
                      <a:pt x="508" y="1570"/>
                      <a:pt x="679" y="1570"/>
                      <a:pt x="815" y="1570"/>
                    </a:cubicBezTo>
                    <a:cubicBezTo>
                      <a:pt x="952" y="1433"/>
                      <a:pt x="1088" y="1297"/>
                      <a:pt x="1088" y="990"/>
                    </a:cubicBezTo>
                    <a:cubicBezTo>
                      <a:pt x="1088" y="1297"/>
                      <a:pt x="1225" y="1570"/>
                      <a:pt x="1225" y="1706"/>
                    </a:cubicBezTo>
                    <a:cubicBezTo>
                      <a:pt x="1225" y="1843"/>
                      <a:pt x="1361" y="1843"/>
                      <a:pt x="1532" y="1843"/>
                    </a:cubicBezTo>
                    <a:cubicBezTo>
                      <a:pt x="1668" y="1706"/>
                      <a:pt x="1668" y="1706"/>
                      <a:pt x="1805" y="1570"/>
                    </a:cubicBezTo>
                    <a:lnTo>
                      <a:pt x="1805" y="2150"/>
                    </a:lnTo>
                    <a:cubicBezTo>
                      <a:pt x="1805" y="2246"/>
                      <a:pt x="1941" y="2343"/>
                      <a:pt x="2069" y="2343"/>
                    </a:cubicBezTo>
                    <a:cubicBezTo>
                      <a:pt x="2122" y="2343"/>
                      <a:pt x="2174" y="2326"/>
                      <a:pt x="2214" y="2286"/>
                    </a:cubicBezTo>
                    <a:lnTo>
                      <a:pt x="2214" y="2696"/>
                    </a:lnTo>
                    <a:cubicBezTo>
                      <a:pt x="2328" y="2696"/>
                      <a:pt x="2426" y="2756"/>
                      <a:pt x="2520" y="2756"/>
                    </a:cubicBezTo>
                    <a:cubicBezTo>
                      <a:pt x="2567" y="2756"/>
                      <a:pt x="2612" y="2741"/>
                      <a:pt x="2658" y="2696"/>
                    </a:cubicBezTo>
                    <a:lnTo>
                      <a:pt x="2794" y="2559"/>
                    </a:lnTo>
                    <a:lnTo>
                      <a:pt x="2794" y="2696"/>
                    </a:lnTo>
                    <a:lnTo>
                      <a:pt x="2931" y="2832"/>
                    </a:lnTo>
                    <a:lnTo>
                      <a:pt x="3067" y="2832"/>
                    </a:lnTo>
                    <a:cubicBezTo>
                      <a:pt x="3140" y="2905"/>
                      <a:pt x="3232" y="2947"/>
                      <a:pt x="3302" y="2947"/>
                    </a:cubicBezTo>
                    <a:cubicBezTo>
                      <a:pt x="3396" y="2947"/>
                      <a:pt x="3453" y="2872"/>
                      <a:pt x="3374" y="2696"/>
                    </a:cubicBezTo>
                    <a:lnTo>
                      <a:pt x="3374" y="2559"/>
                    </a:lnTo>
                    <a:cubicBezTo>
                      <a:pt x="3374" y="2423"/>
                      <a:pt x="3374" y="2423"/>
                      <a:pt x="3238" y="2423"/>
                    </a:cubicBezTo>
                    <a:cubicBezTo>
                      <a:pt x="3238" y="1979"/>
                      <a:pt x="3238" y="1433"/>
                      <a:pt x="2931" y="1126"/>
                    </a:cubicBezTo>
                    <a:cubicBezTo>
                      <a:pt x="2931" y="1058"/>
                      <a:pt x="2897" y="1024"/>
                      <a:pt x="2845" y="1024"/>
                    </a:cubicBezTo>
                    <a:cubicBezTo>
                      <a:pt x="2794" y="1024"/>
                      <a:pt x="2726" y="1058"/>
                      <a:pt x="2658" y="1126"/>
                    </a:cubicBezTo>
                    <a:cubicBezTo>
                      <a:pt x="2658" y="990"/>
                      <a:pt x="2658" y="853"/>
                      <a:pt x="2521" y="717"/>
                    </a:cubicBezTo>
                    <a:cubicBezTo>
                      <a:pt x="2430" y="717"/>
                      <a:pt x="2324" y="656"/>
                      <a:pt x="2223" y="656"/>
                    </a:cubicBezTo>
                    <a:cubicBezTo>
                      <a:pt x="2172" y="656"/>
                      <a:pt x="2123" y="671"/>
                      <a:pt x="2078" y="717"/>
                    </a:cubicBezTo>
                    <a:cubicBezTo>
                      <a:pt x="2078" y="580"/>
                      <a:pt x="2078" y="273"/>
                      <a:pt x="1941" y="273"/>
                    </a:cubicBezTo>
                    <a:cubicBezTo>
                      <a:pt x="1873" y="205"/>
                      <a:pt x="1805" y="171"/>
                      <a:pt x="1736" y="171"/>
                    </a:cubicBezTo>
                    <a:cubicBezTo>
                      <a:pt x="1668" y="171"/>
                      <a:pt x="1600" y="205"/>
                      <a:pt x="1532" y="273"/>
                    </a:cubicBezTo>
                    <a:cubicBezTo>
                      <a:pt x="1532" y="273"/>
                      <a:pt x="1532" y="444"/>
                      <a:pt x="1361" y="580"/>
                    </a:cubicBezTo>
                    <a:cubicBezTo>
                      <a:pt x="1361" y="444"/>
                      <a:pt x="1225" y="273"/>
                      <a:pt x="1088" y="137"/>
                    </a:cubicBezTo>
                    <a:cubicBezTo>
                      <a:pt x="1088" y="137"/>
                      <a:pt x="952" y="137"/>
                      <a:pt x="815" y="273"/>
                    </a:cubicBezTo>
                    <a:cubicBezTo>
                      <a:pt x="815" y="444"/>
                      <a:pt x="815" y="717"/>
                      <a:pt x="679" y="990"/>
                    </a:cubicBezTo>
                    <a:cubicBezTo>
                      <a:pt x="679" y="580"/>
                      <a:pt x="508" y="273"/>
                      <a:pt x="3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"/>
              <p:cNvSpPr/>
              <p:nvPr/>
            </p:nvSpPr>
            <p:spPr>
              <a:xfrm>
                <a:off x="6401726" y="1768014"/>
                <a:ext cx="116431" cy="62329"/>
              </a:xfrm>
              <a:custGeom>
                <a:rect b="b" l="l" r="r" t="t"/>
                <a:pathLst>
                  <a:path extrusionOk="0" h="947" w="1769">
                    <a:moveTo>
                      <a:pt x="294" y="0"/>
                    </a:moveTo>
                    <a:cubicBezTo>
                      <a:pt x="154" y="0"/>
                      <a:pt x="1" y="200"/>
                      <a:pt x="249" y="310"/>
                    </a:cubicBezTo>
                    <a:cubicBezTo>
                      <a:pt x="386" y="583"/>
                      <a:pt x="659" y="583"/>
                      <a:pt x="795" y="754"/>
                    </a:cubicBezTo>
                    <a:cubicBezTo>
                      <a:pt x="966" y="754"/>
                      <a:pt x="1239" y="754"/>
                      <a:pt x="1375" y="890"/>
                    </a:cubicBezTo>
                    <a:cubicBezTo>
                      <a:pt x="1415" y="930"/>
                      <a:pt x="1470" y="947"/>
                      <a:pt x="1523" y="947"/>
                    </a:cubicBezTo>
                    <a:cubicBezTo>
                      <a:pt x="1651" y="947"/>
                      <a:pt x="1769" y="850"/>
                      <a:pt x="1648" y="754"/>
                    </a:cubicBezTo>
                    <a:lnTo>
                      <a:pt x="1648" y="583"/>
                    </a:lnTo>
                    <a:lnTo>
                      <a:pt x="1512" y="583"/>
                    </a:lnTo>
                    <a:lnTo>
                      <a:pt x="1512" y="447"/>
                    </a:lnTo>
                    <a:cubicBezTo>
                      <a:pt x="1375" y="310"/>
                      <a:pt x="1239" y="174"/>
                      <a:pt x="1102" y="174"/>
                    </a:cubicBezTo>
                    <a:cubicBezTo>
                      <a:pt x="1102" y="174"/>
                      <a:pt x="966" y="174"/>
                      <a:pt x="966" y="310"/>
                    </a:cubicBezTo>
                    <a:cubicBezTo>
                      <a:pt x="795" y="174"/>
                      <a:pt x="659" y="174"/>
                      <a:pt x="522" y="37"/>
                    </a:cubicBezTo>
                    <a:lnTo>
                      <a:pt x="386" y="37"/>
                    </a:lnTo>
                    <a:cubicBezTo>
                      <a:pt x="359" y="11"/>
                      <a:pt x="327" y="0"/>
                      <a:pt x="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"/>
              <p:cNvSpPr/>
              <p:nvPr/>
            </p:nvSpPr>
            <p:spPr>
              <a:xfrm>
                <a:off x="6410414" y="1626702"/>
                <a:ext cx="259255" cy="177510"/>
              </a:xfrm>
              <a:custGeom>
                <a:rect b="b" l="l" r="r" t="t"/>
                <a:pathLst>
                  <a:path extrusionOk="0" h="2697" w="3939">
                    <a:moveTo>
                      <a:pt x="2339" y="1"/>
                    </a:moveTo>
                    <a:cubicBezTo>
                      <a:pt x="2261" y="1"/>
                      <a:pt x="2180" y="11"/>
                      <a:pt x="2096" y="35"/>
                    </a:cubicBezTo>
                    <a:cubicBezTo>
                      <a:pt x="1960" y="35"/>
                      <a:pt x="1960" y="35"/>
                      <a:pt x="1960" y="171"/>
                    </a:cubicBezTo>
                    <a:cubicBezTo>
                      <a:pt x="1823" y="35"/>
                      <a:pt x="1687" y="35"/>
                      <a:pt x="1516" y="35"/>
                    </a:cubicBezTo>
                    <a:cubicBezTo>
                      <a:pt x="970" y="35"/>
                      <a:pt x="663" y="35"/>
                      <a:pt x="117" y="342"/>
                    </a:cubicBezTo>
                    <a:cubicBezTo>
                      <a:pt x="0" y="342"/>
                      <a:pt x="84" y="643"/>
                      <a:pt x="196" y="643"/>
                    </a:cubicBezTo>
                    <a:cubicBezTo>
                      <a:pt x="215" y="643"/>
                      <a:pt x="234" y="634"/>
                      <a:pt x="254" y="615"/>
                    </a:cubicBezTo>
                    <a:cubicBezTo>
                      <a:pt x="543" y="518"/>
                      <a:pt x="850" y="422"/>
                      <a:pt x="1210" y="422"/>
                    </a:cubicBezTo>
                    <a:cubicBezTo>
                      <a:pt x="1359" y="422"/>
                      <a:pt x="1517" y="438"/>
                      <a:pt x="1687" y="478"/>
                    </a:cubicBezTo>
                    <a:cubicBezTo>
                      <a:pt x="1960" y="478"/>
                      <a:pt x="2096" y="751"/>
                      <a:pt x="2369" y="751"/>
                    </a:cubicBezTo>
                    <a:cubicBezTo>
                      <a:pt x="2540" y="751"/>
                      <a:pt x="2676" y="615"/>
                      <a:pt x="2676" y="478"/>
                    </a:cubicBezTo>
                    <a:cubicBezTo>
                      <a:pt x="3086" y="888"/>
                      <a:pt x="3393" y="1877"/>
                      <a:pt x="3393" y="2321"/>
                    </a:cubicBezTo>
                    <a:cubicBezTo>
                      <a:pt x="3393" y="2457"/>
                      <a:pt x="3393" y="2594"/>
                      <a:pt x="3529" y="2594"/>
                    </a:cubicBezTo>
                    <a:lnTo>
                      <a:pt x="3393" y="2594"/>
                    </a:lnTo>
                    <a:cubicBezTo>
                      <a:pt x="3461" y="2662"/>
                      <a:pt x="3563" y="2696"/>
                      <a:pt x="3666" y="2696"/>
                    </a:cubicBezTo>
                    <a:cubicBezTo>
                      <a:pt x="3768" y="2696"/>
                      <a:pt x="3871" y="2662"/>
                      <a:pt x="3939" y="2594"/>
                    </a:cubicBezTo>
                    <a:lnTo>
                      <a:pt x="3939" y="2184"/>
                    </a:lnTo>
                    <a:cubicBezTo>
                      <a:pt x="3802" y="2184"/>
                      <a:pt x="3802" y="2048"/>
                      <a:pt x="3802" y="2048"/>
                    </a:cubicBezTo>
                    <a:cubicBezTo>
                      <a:pt x="3677" y="1267"/>
                      <a:pt x="3181" y="1"/>
                      <a:pt x="2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"/>
              <p:cNvSpPr/>
              <p:nvPr/>
            </p:nvSpPr>
            <p:spPr>
              <a:xfrm>
                <a:off x="5856621" y="1578129"/>
                <a:ext cx="411030" cy="340276"/>
              </a:xfrm>
              <a:custGeom>
                <a:rect b="b" l="l" r="r" t="t"/>
                <a:pathLst>
                  <a:path extrusionOk="0" h="5170" w="6245">
                    <a:moveTo>
                      <a:pt x="5551" y="0"/>
                    </a:moveTo>
                    <a:cubicBezTo>
                      <a:pt x="5461" y="0"/>
                      <a:pt x="5392" y="105"/>
                      <a:pt x="5392" y="227"/>
                    </a:cubicBezTo>
                    <a:cubicBezTo>
                      <a:pt x="5287" y="161"/>
                      <a:pt x="5203" y="121"/>
                      <a:pt x="5129" y="121"/>
                    </a:cubicBezTo>
                    <a:cubicBezTo>
                      <a:pt x="5009" y="121"/>
                      <a:pt x="4917" y="226"/>
                      <a:pt x="4812" y="500"/>
                    </a:cubicBezTo>
                    <a:cubicBezTo>
                      <a:pt x="4812" y="363"/>
                      <a:pt x="4812" y="227"/>
                      <a:pt x="4675" y="227"/>
                    </a:cubicBezTo>
                    <a:cubicBezTo>
                      <a:pt x="4634" y="176"/>
                      <a:pt x="4593" y="155"/>
                      <a:pt x="4553" y="155"/>
                    </a:cubicBezTo>
                    <a:cubicBezTo>
                      <a:pt x="4457" y="155"/>
                      <a:pt x="4361" y="267"/>
                      <a:pt x="4266" y="363"/>
                    </a:cubicBezTo>
                    <a:lnTo>
                      <a:pt x="4266" y="500"/>
                    </a:lnTo>
                    <a:lnTo>
                      <a:pt x="4129" y="363"/>
                    </a:lnTo>
                    <a:lnTo>
                      <a:pt x="3822" y="363"/>
                    </a:lnTo>
                    <a:cubicBezTo>
                      <a:pt x="3686" y="500"/>
                      <a:pt x="3686" y="636"/>
                      <a:pt x="3686" y="773"/>
                    </a:cubicBezTo>
                    <a:cubicBezTo>
                      <a:pt x="3549" y="636"/>
                      <a:pt x="3276" y="363"/>
                      <a:pt x="2969" y="363"/>
                    </a:cubicBezTo>
                    <a:cubicBezTo>
                      <a:pt x="2969" y="363"/>
                      <a:pt x="2833" y="500"/>
                      <a:pt x="2833" y="636"/>
                    </a:cubicBezTo>
                    <a:lnTo>
                      <a:pt x="2833" y="1080"/>
                    </a:lnTo>
                    <a:lnTo>
                      <a:pt x="2696" y="909"/>
                    </a:lnTo>
                    <a:cubicBezTo>
                      <a:pt x="2641" y="854"/>
                      <a:pt x="2587" y="822"/>
                      <a:pt x="2530" y="822"/>
                    </a:cubicBezTo>
                    <a:cubicBezTo>
                      <a:pt x="2445" y="822"/>
                      <a:pt x="2355" y="895"/>
                      <a:pt x="2252" y="1080"/>
                    </a:cubicBezTo>
                    <a:cubicBezTo>
                      <a:pt x="2127" y="1456"/>
                      <a:pt x="2232" y="1862"/>
                      <a:pt x="2383" y="2350"/>
                    </a:cubicBezTo>
                    <a:lnTo>
                      <a:pt x="2383" y="2350"/>
                    </a:lnTo>
                    <a:cubicBezTo>
                      <a:pt x="2332" y="2256"/>
                      <a:pt x="2252" y="2163"/>
                      <a:pt x="2252" y="2069"/>
                    </a:cubicBezTo>
                    <a:cubicBezTo>
                      <a:pt x="2116" y="1933"/>
                      <a:pt x="1979" y="1762"/>
                      <a:pt x="1843" y="1626"/>
                    </a:cubicBezTo>
                    <a:cubicBezTo>
                      <a:pt x="1803" y="1586"/>
                      <a:pt x="1748" y="1569"/>
                      <a:pt x="1691" y="1569"/>
                    </a:cubicBezTo>
                    <a:cubicBezTo>
                      <a:pt x="1553" y="1569"/>
                      <a:pt x="1399" y="1666"/>
                      <a:pt x="1399" y="1762"/>
                    </a:cubicBezTo>
                    <a:lnTo>
                      <a:pt x="1399" y="2206"/>
                    </a:lnTo>
                    <a:cubicBezTo>
                      <a:pt x="1359" y="2166"/>
                      <a:pt x="1319" y="2149"/>
                      <a:pt x="1283" y="2149"/>
                    </a:cubicBezTo>
                    <a:cubicBezTo>
                      <a:pt x="1195" y="2149"/>
                      <a:pt x="1126" y="2246"/>
                      <a:pt x="1126" y="2342"/>
                    </a:cubicBezTo>
                    <a:cubicBezTo>
                      <a:pt x="1263" y="2479"/>
                      <a:pt x="1263" y="2615"/>
                      <a:pt x="1263" y="2786"/>
                    </a:cubicBezTo>
                    <a:cubicBezTo>
                      <a:pt x="1263" y="2786"/>
                      <a:pt x="1126" y="2922"/>
                      <a:pt x="1126" y="3059"/>
                    </a:cubicBezTo>
                    <a:cubicBezTo>
                      <a:pt x="1126" y="3195"/>
                      <a:pt x="1263" y="3332"/>
                      <a:pt x="1263" y="3468"/>
                    </a:cubicBezTo>
                    <a:cubicBezTo>
                      <a:pt x="990" y="3195"/>
                      <a:pt x="853" y="2786"/>
                      <a:pt x="546" y="2615"/>
                    </a:cubicBezTo>
                    <a:cubicBezTo>
                      <a:pt x="478" y="2547"/>
                      <a:pt x="410" y="2513"/>
                      <a:pt x="359" y="2513"/>
                    </a:cubicBezTo>
                    <a:cubicBezTo>
                      <a:pt x="307" y="2513"/>
                      <a:pt x="273" y="2547"/>
                      <a:pt x="273" y="2615"/>
                    </a:cubicBezTo>
                    <a:cubicBezTo>
                      <a:pt x="0" y="2922"/>
                      <a:pt x="546" y="4185"/>
                      <a:pt x="717" y="4492"/>
                    </a:cubicBezTo>
                    <a:cubicBezTo>
                      <a:pt x="717" y="4560"/>
                      <a:pt x="785" y="4594"/>
                      <a:pt x="853" y="4594"/>
                    </a:cubicBezTo>
                    <a:cubicBezTo>
                      <a:pt x="922" y="4594"/>
                      <a:pt x="990" y="4560"/>
                      <a:pt x="990" y="4492"/>
                    </a:cubicBezTo>
                    <a:cubicBezTo>
                      <a:pt x="853" y="4185"/>
                      <a:pt x="853" y="3775"/>
                      <a:pt x="717" y="3468"/>
                    </a:cubicBezTo>
                    <a:lnTo>
                      <a:pt x="717" y="3195"/>
                    </a:lnTo>
                    <a:cubicBezTo>
                      <a:pt x="853" y="3468"/>
                      <a:pt x="990" y="3775"/>
                      <a:pt x="1126" y="3912"/>
                    </a:cubicBezTo>
                    <a:lnTo>
                      <a:pt x="1126" y="4048"/>
                    </a:lnTo>
                    <a:cubicBezTo>
                      <a:pt x="1126" y="4321"/>
                      <a:pt x="853" y="4901"/>
                      <a:pt x="1263" y="5038"/>
                    </a:cubicBezTo>
                    <a:cubicBezTo>
                      <a:pt x="1359" y="5134"/>
                      <a:pt x="1451" y="5170"/>
                      <a:pt x="1538" y="5170"/>
                    </a:cubicBezTo>
                    <a:cubicBezTo>
                      <a:pt x="1727" y="5170"/>
                      <a:pt x="1886" y="4995"/>
                      <a:pt x="1979" y="4901"/>
                    </a:cubicBezTo>
                    <a:cubicBezTo>
                      <a:pt x="2116" y="4492"/>
                      <a:pt x="2696" y="4048"/>
                      <a:pt x="2696" y="3468"/>
                    </a:cubicBezTo>
                    <a:cubicBezTo>
                      <a:pt x="2696" y="3332"/>
                      <a:pt x="2560" y="3195"/>
                      <a:pt x="2560" y="3059"/>
                    </a:cubicBezTo>
                    <a:cubicBezTo>
                      <a:pt x="2833" y="3059"/>
                      <a:pt x="2833" y="2479"/>
                      <a:pt x="2833" y="2069"/>
                    </a:cubicBezTo>
                    <a:cubicBezTo>
                      <a:pt x="2969" y="2342"/>
                      <a:pt x="3106" y="2615"/>
                      <a:pt x="3276" y="2922"/>
                    </a:cubicBezTo>
                    <a:cubicBezTo>
                      <a:pt x="3276" y="3027"/>
                      <a:pt x="3336" y="3071"/>
                      <a:pt x="3410" y="3071"/>
                    </a:cubicBezTo>
                    <a:cubicBezTo>
                      <a:pt x="3529" y="3071"/>
                      <a:pt x="3686" y="2955"/>
                      <a:pt x="3686" y="2786"/>
                    </a:cubicBezTo>
                    <a:cubicBezTo>
                      <a:pt x="3686" y="2342"/>
                      <a:pt x="3549" y="1933"/>
                      <a:pt x="3413" y="1353"/>
                    </a:cubicBezTo>
                    <a:lnTo>
                      <a:pt x="3413" y="1353"/>
                    </a:lnTo>
                    <a:cubicBezTo>
                      <a:pt x="3686" y="1762"/>
                      <a:pt x="3686" y="2206"/>
                      <a:pt x="3959" y="2479"/>
                    </a:cubicBezTo>
                    <a:cubicBezTo>
                      <a:pt x="3959" y="2605"/>
                      <a:pt x="4034" y="2651"/>
                      <a:pt x="4123" y="2651"/>
                    </a:cubicBezTo>
                    <a:cubicBezTo>
                      <a:pt x="4249" y="2651"/>
                      <a:pt x="4402" y="2559"/>
                      <a:pt x="4402" y="2479"/>
                    </a:cubicBezTo>
                    <a:lnTo>
                      <a:pt x="4402" y="1933"/>
                    </a:lnTo>
                    <a:cubicBezTo>
                      <a:pt x="4457" y="1987"/>
                      <a:pt x="4561" y="2020"/>
                      <a:pt x="4654" y="2020"/>
                    </a:cubicBezTo>
                    <a:cubicBezTo>
                      <a:pt x="4795" y="2020"/>
                      <a:pt x="4914" y="1946"/>
                      <a:pt x="4812" y="1762"/>
                    </a:cubicBezTo>
                    <a:lnTo>
                      <a:pt x="4812" y="1353"/>
                    </a:lnTo>
                    <a:cubicBezTo>
                      <a:pt x="4862" y="1393"/>
                      <a:pt x="4920" y="1409"/>
                      <a:pt x="4978" y="1409"/>
                    </a:cubicBezTo>
                    <a:cubicBezTo>
                      <a:pt x="5119" y="1409"/>
                      <a:pt x="5255" y="1313"/>
                      <a:pt x="5255" y="1216"/>
                    </a:cubicBezTo>
                    <a:cubicBezTo>
                      <a:pt x="5255" y="998"/>
                      <a:pt x="5255" y="797"/>
                      <a:pt x="5353" y="797"/>
                    </a:cubicBezTo>
                    <a:cubicBezTo>
                      <a:pt x="5393" y="797"/>
                      <a:pt x="5449" y="830"/>
                      <a:pt x="5528" y="909"/>
                    </a:cubicBezTo>
                    <a:lnTo>
                      <a:pt x="5835" y="909"/>
                    </a:lnTo>
                    <a:cubicBezTo>
                      <a:pt x="5835" y="1031"/>
                      <a:pt x="5905" y="1135"/>
                      <a:pt x="5995" y="1135"/>
                    </a:cubicBezTo>
                    <a:cubicBezTo>
                      <a:pt x="6030" y="1135"/>
                      <a:pt x="6069" y="1119"/>
                      <a:pt x="6108" y="1080"/>
                    </a:cubicBezTo>
                    <a:lnTo>
                      <a:pt x="6245" y="1080"/>
                    </a:lnTo>
                    <a:lnTo>
                      <a:pt x="6245" y="773"/>
                    </a:lnTo>
                    <a:cubicBezTo>
                      <a:pt x="6245" y="500"/>
                      <a:pt x="5972" y="56"/>
                      <a:pt x="5665" y="56"/>
                    </a:cubicBezTo>
                    <a:cubicBezTo>
                      <a:pt x="5626" y="17"/>
                      <a:pt x="5587" y="0"/>
                      <a:pt x="55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"/>
              <p:cNvSpPr/>
              <p:nvPr/>
            </p:nvSpPr>
            <p:spPr>
              <a:xfrm>
                <a:off x="6054602" y="1680739"/>
                <a:ext cx="165926" cy="107743"/>
              </a:xfrm>
              <a:custGeom>
                <a:rect b="b" l="l" r="r" t="t"/>
                <a:pathLst>
                  <a:path extrusionOk="0" h="1637" w="2521">
                    <a:moveTo>
                      <a:pt x="833" y="1"/>
                    </a:moveTo>
                    <a:cubicBezTo>
                      <a:pt x="547" y="1"/>
                      <a:pt x="222" y="410"/>
                      <a:pt x="98" y="510"/>
                    </a:cubicBezTo>
                    <a:cubicBezTo>
                      <a:pt x="1" y="703"/>
                      <a:pt x="126" y="896"/>
                      <a:pt x="256" y="896"/>
                    </a:cubicBezTo>
                    <a:cubicBezTo>
                      <a:pt x="310" y="896"/>
                      <a:pt x="365" y="863"/>
                      <a:pt x="405" y="783"/>
                    </a:cubicBezTo>
                    <a:cubicBezTo>
                      <a:pt x="405" y="647"/>
                      <a:pt x="541" y="510"/>
                      <a:pt x="678" y="510"/>
                    </a:cubicBezTo>
                    <a:lnTo>
                      <a:pt x="678" y="783"/>
                    </a:lnTo>
                    <a:lnTo>
                      <a:pt x="678" y="1227"/>
                    </a:lnTo>
                    <a:lnTo>
                      <a:pt x="814" y="1227"/>
                    </a:lnTo>
                    <a:lnTo>
                      <a:pt x="814" y="1363"/>
                    </a:lnTo>
                    <a:cubicBezTo>
                      <a:pt x="814" y="1500"/>
                      <a:pt x="1121" y="1636"/>
                      <a:pt x="1258" y="1636"/>
                    </a:cubicBezTo>
                    <a:cubicBezTo>
                      <a:pt x="1476" y="1636"/>
                      <a:pt x="1804" y="1462"/>
                      <a:pt x="1996" y="1462"/>
                    </a:cubicBezTo>
                    <a:cubicBezTo>
                      <a:pt x="2044" y="1462"/>
                      <a:pt x="2083" y="1473"/>
                      <a:pt x="2111" y="1500"/>
                    </a:cubicBezTo>
                    <a:cubicBezTo>
                      <a:pt x="2111" y="1500"/>
                      <a:pt x="2384" y="1500"/>
                      <a:pt x="2384" y="1363"/>
                    </a:cubicBezTo>
                    <a:cubicBezTo>
                      <a:pt x="2384" y="920"/>
                      <a:pt x="2520" y="510"/>
                      <a:pt x="2247" y="203"/>
                    </a:cubicBezTo>
                    <a:cubicBezTo>
                      <a:pt x="2208" y="164"/>
                      <a:pt x="2169" y="147"/>
                      <a:pt x="2133" y="147"/>
                    </a:cubicBezTo>
                    <a:cubicBezTo>
                      <a:pt x="2044" y="147"/>
                      <a:pt x="1974" y="252"/>
                      <a:pt x="1974" y="374"/>
                    </a:cubicBezTo>
                    <a:lnTo>
                      <a:pt x="1974" y="1056"/>
                    </a:lnTo>
                    <a:lnTo>
                      <a:pt x="1531" y="1056"/>
                    </a:lnTo>
                    <a:cubicBezTo>
                      <a:pt x="1394" y="1227"/>
                      <a:pt x="1394" y="1227"/>
                      <a:pt x="1258" y="1227"/>
                    </a:cubicBezTo>
                    <a:cubicBezTo>
                      <a:pt x="1531" y="1056"/>
                      <a:pt x="1667" y="783"/>
                      <a:pt x="1667" y="783"/>
                    </a:cubicBezTo>
                    <a:cubicBezTo>
                      <a:pt x="1776" y="565"/>
                      <a:pt x="1711" y="325"/>
                      <a:pt x="1540" y="325"/>
                    </a:cubicBezTo>
                    <a:cubicBezTo>
                      <a:pt x="1498" y="325"/>
                      <a:pt x="1449" y="340"/>
                      <a:pt x="1394" y="374"/>
                    </a:cubicBezTo>
                    <a:cubicBezTo>
                      <a:pt x="1394" y="374"/>
                      <a:pt x="1258" y="510"/>
                      <a:pt x="1121" y="510"/>
                    </a:cubicBezTo>
                    <a:cubicBezTo>
                      <a:pt x="1258" y="510"/>
                      <a:pt x="1258" y="374"/>
                      <a:pt x="1121" y="203"/>
                    </a:cubicBezTo>
                    <a:cubicBezTo>
                      <a:pt x="1039" y="56"/>
                      <a:pt x="939" y="1"/>
                      <a:pt x="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"/>
              <p:cNvSpPr/>
              <p:nvPr/>
            </p:nvSpPr>
            <p:spPr>
              <a:xfrm>
                <a:off x="5771255" y="1609195"/>
                <a:ext cx="310000" cy="289334"/>
              </a:xfrm>
              <a:custGeom>
                <a:rect b="b" l="l" r="r" t="t"/>
                <a:pathLst>
                  <a:path extrusionOk="0" h="4396" w="4710">
                    <a:moveTo>
                      <a:pt x="4238" y="0"/>
                    </a:moveTo>
                    <a:cubicBezTo>
                      <a:pt x="3913" y="0"/>
                      <a:pt x="3658" y="320"/>
                      <a:pt x="3276" y="437"/>
                    </a:cubicBezTo>
                    <a:cubicBezTo>
                      <a:pt x="3140" y="608"/>
                      <a:pt x="2867" y="881"/>
                      <a:pt x="2560" y="1017"/>
                    </a:cubicBezTo>
                    <a:lnTo>
                      <a:pt x="2287" y="1017"/>
                    </a:lnTo>
                    <a:cubicBezTo>
                      <a:pt x="2287" y="1017"/>
                      <a:pt x="2150" y="1017"/>
                      <a:pt x="2014" y="1154"/>
                    </a:cubicBezTo>
                    <a:cubicBezTo>
                      <a:pt x="1929" y="1085"/>
                      <a:pt x="1886" y="1051"/>
                      <a:pt x="1848" y="1051"/>
                    </a:cubicBezTo>
                    <a:cubicBezTo>
                      <a:pt x="1809" y="1051"/>
                      <a:pt x="1775" y="1085"/>
                      <a:pt x="1707" y="1154"/>
                    </a:cubicBezTo>
                    <a:cubicBezTo>
                      <a:pt x="1570" y="1290"/>
                      <a:pt x="1297" y="1461"/>
                      <a:pt x="1161" y="1597"/>
                    </a:cubicBezTo>
                    <a:cubicBezTo>
                      <a:pt x="990" y="1734"/>
                      <a:pt x="990" y="1734"/>
                      <a:pt x="990" y="1870"/>
                    </a:cubicBezTo>
                    <a:lnTo>
                      <a:pt x="990" y="2007"/>
                    </a:lnTo>
                    <a:cubicBezTo>
                      <a:pt x="854" y="2314"/>
                      <a:pt x="581" y="2450"/>
                      <a:pt x="444" y="2723"/>
                    </a:cubicBezTo>
                    <a:cubicBezTo>
                      <a:pt x="308" y="3303"/>
                      <a:pt x="137" y="3713"/>
                      <a:pt x="1" y="4293"/>
                    </a:cubicBezTo>
                    <a:cubicBezTo>
                      <a:pt x="1" y="4361"/>
                      <a:pt x="77" y="4395"/>
                      <a:pt x="171" y="4395"/>
                    </a:cubicBezTo>
                    <a:cubicBezTo>
                      <a:pt x="265" y="4395"/>
                      <a:pt x="376" y="4361"/>
                      <a:pt x="444" y="4293"/>
                    </a:cubicBezTo>
                    <a:cubicBezTo>
                      <a:pt x="581" y="3713"/>
                      <a:pt x="717" y="3303"/>
                      <a:pt x="990" y="2723"/>
                    </a:cubicBezTo>
                    <a:cubicBezTo>
                      <a:pt x="1161" y="2450"/>
                      <a:pt x="1297" y="2314"/>
                      <a:pt x="1434" y="2143"/>
                    </a:cubicBezTo>
                    <a:lnTo>
                      <a:pt x="1707" y="2143"/>
                    </a:lnTo>
                    <a:cubicBezTo>
                      <a:pt x="2150" y="2007"/>
                      <a:pt x="2423" y="1734"/>
                      <a:pt x="2696" y="1461"/>
                    </a:cubicBezTo>
                    <a:cubicBezTo>
                      <a:pt x="3003" y="1290"/>
                      <a:pt x="3276" y="1017"/>
                      <a:pt x="3549" y="744"/>
                    </a:cubicBezTo>
                    <a:cubicBezTo>
                      <a:pt x="3549" y="744"/>
                      <a:pt x="3549" y="881"/>
                      <a:pt x="3720" y="881"/>
                    </a:cubicBezTo>
                    <a:lnTo>
                      <a:pt x="3993" y="881"/>
                    </a:lnTo>
                    <a:cubicBezTo>
                      <a:pt x="4130" y="881"/>
                      <a:pt x="4266" y="744"/>
                      <a:pt x="4266" y="608"/>
                    </a:cubicBezTo>
                    <a:cubicBezTo>
                      <a:pt x="4403" y="608"/>
                      <a:pt x="4573" y="437"/>
                      <a:pt x="4573" y="301"/>
                    </a:cubicBezTo>
                    <a:cubicBezTo>
                      <a:pt x="4710" y="164"/>
                      <a:pt x="4573" y="28"/>
                      <a:pt x="4403" y="28"/>
                    </a:cubicBezTo>
                    <a:cubicBezTo>
                      <a:pt x="4345" y="9"/>
                      <a:pt x="4291" y="0"/>
                      <a:pt x="4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"/>
              <p:cNvSpPr/>
              <p:nvPr/>
            </p:nvSpPr>
            <p:spPr>
              <a:xfrm>
                <a:off x="5715112" y="1723257"/>
                <a:ext cx="262809" cy="233652"/>
              </a:xfrm>
              <a:custGeom>
                <a:rect b="b" l="l" r="r" t="t"/>
                <a:pathLst>
                  <a:path extrusionOk="0" h="3550" w="3993">
                    <a:moveTo>
                      <a:pt x="1161" y="1980"/>
                    </a:moveTo>
                    <a:cubicBezTo>
                      <a:pt x="1161" y="2116"/>
                      <a:pt x="1297" y="2116"/>
                      <a:pt x="1297" y="2287"/>
                    </a:cubicBezTo>
                    <a:lnTo>
                      <a:pt x="1161" y="2287"/>
                    </a:lnTo>
                    <a:lnTo>
                      <a:pt x="990" y="2116"/>
                    </a:lnTo>
                    <a:cubicBezTo>
                      <a:pt x="1161" y="2116"/>
                      <a:pt x="1161" y="1980"/>
                      <a:pt x="1161" y="1980"/>
                    </a:cubicBezTo>
                    <a:close/>
                    <a:moveTo>
                      <a:pt x="2287" y="2424"/>
                    </a:moveTo>
                    <a:cubicBezTo>
                      <a:pt x="2287" y="2696"/>
                      <a:pt x="2150" y="2833"/>
                      <a:pt x="2150" y="2969"/>
                    </a:cubicBezTo>
                    <a:cubicBezTo>
                      <a:pt x="2150" y="2833"/>
                      <a:pt x="2014" y="2696"/>
                      <a:pt x="2014" y="2560"/>
                    </a:cubicBezTo>
                    <a:lnTo>
                      <a:pt x="2150" y="2560"/>
                    </a:lnTo>
                    <a:cubicBezTo>
                      <a:pt x="2150" y="2560"/>
                      <a:pt x="2150" y="2424"/>
                      <a:pt x="2287" y="2424"/>
                    </a:cubicBezTo>
                    <a:close/>
                    <a:moveTo>
                      <a:pt x="3276" y="1"/>
                    </a:moveTo>
                    <a:cubicBezTo>
                      <a:pt x="3140" y="1"/>
                      <a:pt x="3003" y="1"/>
                      <a:pt x="3003" y="137"/>
                    </a:cubicBezTo>
                    <a:cubicBezTo>
                      <a:pt x="2867" y="410"/>
                      <a:pt x="3003" y="717"/>
                      <a:pt x="3003" y="854"/>
                    </a:cubicBezTo>
                    <a:lnTo>
                      <a:pt x="2867" y="854"/>
                    </a:lnTo>
                    <a:cubicBezTo>
                      <a:pt x="2696" y="854"/>
                      <a:pt x="2560" y="581"/>
                      <a:pt x="2423" y="581"/>
                    </a:cubicBezTo>
                    <a:cubicBezTo>
                      <a:pt x="2423" y="530"/>
                      <a:pt x="2399" y="509"/>
                      <a:pt x="2365" y="509"/>
                    </a:cubicBezTo>
                    <a:cubicBezTo>
                      <a:pt x="2284" y="509"/>
                      <a:pt x="2150" y="622"/>
                      <a:pt x="2150" y="717"/>
                    </a:cubicBezTo>
                    <a:lnTo>
                      <a:pt x="2150" y="854"/>
                    </a:lnTo>
                    <a:cubicBezTo>
                      <a:pt x="2150" y="717"/>
                      <a:pt x="2014" y="717"/>
                      <a:pt x="2014" y="717"/>
                    </a:cubicBezTo>
                    <a:cubicBezTo>
                      <a:pt x="1964" y="677"/>
                      <a:pt x="1905" y="661"/>
                      <a:pt x="1850" y="661"/>
                    </a:cubicBezTo>
                    <a:cubicBezTo>
                      <a:pt x="1718" y="661"/>
                      <a:pt x="1610" y="757"/>
                      <a:pt x="1707" y="854"/>
                    </a:cubicBezTo>
                    <a:lnTo>
                      <a:pt x="1707" y="990"/>
                    </a:lnTo>
                    <a:lnTo>
                      <a:pt x="1570" y="990"/>
                    </a:lnTo>
                    <a:cubicBezTo>
                      <a:pt x="1434" y="990"/>
                      <a:pt x="1297" y="1127"/>
                      <a:pt x="1297" y="1127"/>
                    </a:cubicBezTo>
                    <a:cubicBezTo>
                      <a:pt x="1161" y="1263"/>
                      <a:pt x="990" y="1263"/>
                      <a:pt x="990" y="1434"/>
                    </a:cubicBezTo>
                    <a:cubicBezTo>
                      <a:pt x="854" y="1434"/>
                      <a:pt x="854" y="1570"/>
                      <a:pt x="854" y="1570"/>
                    </a:cubicBezTo>
                    <a:cubicBezTo>
                      <a:pt x="581" y="1843"/>
                      <a:pt x="444" y="2116"/>
                      <a:pt x="581" y="2424"/>
                    </a:cubicBezTo>
                    <a:lnTo>
                      <a:pt x="137" y="2424"/>
                    </a:lnTo>
                    <a:cubicBezTo>
                      <a:pt x="1" y="2424"/>
                      <a:pt x="1" y="2560"/>
                      <a:pt x="137" y="2696"/>
                    </a:cubicBezTo>
                    <a:lnTo>
                      <a:pt x="990" y="2696"/>
                    </a:lnTo>
                    <a:cubicBezTo>
                      <a:pt x="1144" y="2765"/>
                      <a:pt x="1255" y="2799"/>
                      <a:pt x="1361" y="2799"/>
                    </a:cubicBezTo>
                    <a:cubicBezTo>
                      <a:pt x="1468" y="2799"/>
                      <a:pt x="1570" y="2765"/>
                      <a:pt x="1707" y="2696"/>
                    </a:cubicBezTo>
                    <a:cubicBezTo>
                      <a:pt x="1843" y="2969"/>
                      <a:pt x="1843" y="3277"/>
                      <a:pt x="2014" y="3413"/>
                    </a:cubicBezTo>
                    <a:cubicBezTo>
                      <a:pt x="2150" y="3550"/>
                      <a:pt x="2150" y="3550"/>
                      <a:pt x="2287" y="3550"/>
                    </a:cubicBezTo>
                    <a:cubicBezTo>
                      <a:pt x="2423" y="3413"/>
                      <a:pt x="2560" y="3140"/>
                      <a:pt x="2560" y="2833"/>
                    </a:cubicBezTo>
                    <a:cubicBezTo>
                      <a:pt x="2696" y="2833"/>
                      <a:pt x="3003" y="2833"/>
                      <a:pt x="2867" y="2696"/>
                    </a:cubicBezTo>
                    <a:lnTo>
                      <a:pt x="2867" y="2424"/>
                    </a:lnTo>
                    <a:lnTo>
                      <a:pt x="3003" y="2287"/>
                    </a:lnTo>
                    <a:cubicBezTo>
                      <a:pt x="3140" y="2424"/>
                      <a:pt x="3276" y="2424"/>
                      <a:pt x="3549" y="2424"/>
                    </a:cubicBezTo>
                    <a:cubicBezTo>
                      <a:pt x="3856" y="2287"/>
                      <a:pt x="3993" y="1980"/>
                      <a:pt x="3993" y="1707"/>
                    </a:cubicBezTo>
                    <a:cubicBezTo>
                      <a:pt x="3856" y="1570"/>
                      <a:pt x="3720" y="1434"/>
                      <a:pt x="3413" y="1434"/>
                    </a:cubicBezTo>
                    <a:lnTo>
                      <a:pt x="3413" y="1263"/>
                    </a:lnTo>
                    <a:cubicBezTo>
                      <a:pt x="3993" y="1127"/>
                      <a:pt x="3856" y="410"/>
                      <a:pt x="32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"/>
              <p:cNvSpPr/>
              <p:nvPr/>
            </p:nvSpPr>
            <p:spPr>
              <a:xfrm>
                <a:off x="5641001" y="1918671"/>
                <a:ext cx="296047" cy="580379"/>
              </a:xfrm>
              <a:custGeom>
                <a:rect b="b" l="l" r="r" t="t"/>
                <a:pathLst>
                  <a:path extrusionOk="0" h="8818" w="4498">
                    <a:moveTo>
                      <a:pt x="3625" y="562"/>
                    </a:moveTo>
                    <a:cubicBezTo>
                      <a:pt x="3479" y="832"/>
                      <a:pt x="3258" y="1197"/>
                      <a:pt x="3140" y="1434"/>
                    </a:cubicBezTo>
                    <a:cubicBezTo>
                      <a:pt x="3140" y="1365"/>
                      <a:pt x="3097" y="1331"/>
                      <a:pt x="3037" y="1331"/>
                    </a:cubicBezTo>
                    <a:cubicBezTo>
                      <a:pt x="2978" y="1331"/>
                      <a:pt x="2901" y="1365"/>
                      <a:pt x="2833" y="1434"/>
                    </a:cubicBezTo>
                    <a:cubicBezTo>
                      <a:pt x="2560" y="1570"/>
                      <a:pt x="2423" y="1877"/>
                      <a:pt x="2287" y="2150"/>
                    </a:cubicBezTo>
                    <a:lnTo>
                      <a:pt x="2116" y="2150"/>
                    </a:lnTo>
                    <a:cubicBezTo>
                      <a:pt x="2287" y="1877"/>
                      <a:pt x="2423" y="1707"/>
                      <a:pt x="2423" y="1570"/>
                    </a:cubicBezTo>
                    <a:lnTo>
                      <a:pt x="2560" y="1434"/>
                    </a:lnTo>
                    <a:cubicBezTo>
                      <a:pt x="2560" y="1337"/>
                      <a:pt x="2491" y="1241"/>
                      <a:pt x="2403" y="1241"/>
                    </a:cubicBezTo>
                    <a:cubicBezTo>
                      <a:pt x="2367" y="1241"/>
                      <a:pt x="2327" y="1257"/>
                      <a:pt x="2287" y="1297"/>
                    </a:cubicBezTo>
                    <a:cubicBezTo>
                      <a:pt x="2423" y="1161"/>
                      <a:pt x="2423" y="1024"/>
                      <a:pt x="2560" y="717"/>
                    </a:cubicBezTo>
                    <a:lnTo>
                      <a:pt x="2696" y="717"/>
                    </a:lnTo>
                    <a:cubicBezTo>
                      <a:pt x="2969" y="717"/>
                      <a:pt x="3276" y="581"/>
                      <a:pt x="3549" y="581"/>
                    </a:cubicBezTo>
                    <a:cubicBezTo>
                      <a:pt x="3581" y="581"/>
                      <a:pt x="3606" y="573"/>
                      <a:pt x="3625" y="562"/>
                    </a:cubicBezTo>
                    <a:close/>
                    <a:moveTo>
                      <a:pt x="1707" y="1570"/>
                    </a:moveTo>
                    <a:cubicBezTo>
                      <a:pt x="1707" y="1707"/>
                      <a:pt x="1707" y="2014"/>
                      <a:pt x="1570" y="2150"/>
                    </a:cubicBezTo>
                    <a:lnTo>
                      <a:pt x="1570" y="2287"/>
                    </a:lnTo>
                    <a:cubicBezTo>
                      <a:pt x="1434" y="2560"/>
                      <a:pt x="1263" y="2730"/>
                      <a:pt x="1127" y="3003"/>
                    </a:cubicBezTo>
                    <a:cubicBezTo>
                      <a:pt x="1127" y="2867"/>
                      <a:pt x="1127" y="2730"/>
                      <a:pt x="1263" y="2423"/>
                    </a:cubicBezTo>
                    <a:cubicBezTo>
                      <a:pt x="1263" y="2287"/>
                      <a:pt x="1434" y="2014"/>
                      <a:pt x="1434" y="1707"/>
                    </a:cubicBezTo>
                    <a:cubicBezTo>
                      <a:pt x="1570" y="1707"/>
                      <a:pt x="1570" y="1570"/>
                      <a:pt x="1707" y="1570"/>
                    </a:cubicBezTo>
                    <a:close/>
                    <a:moveTo>
                      <a:pt x="854" y="1435"/>
                    </a:moveTo>
                    <a:lnTo>
                      <a:pt x="854" y="1435"/>
                    </a:lnTo>
                    <a:cubicBezTo>
                      <a:pt x="853" y="1572"/>
                      <a:pt x="717" y="1878"/>
                      <a:pt x="717" y="2014"/>
                    </a:cubicBezTo>
                    <a:cubicBezTo>
                      <a:pt x="717" y="2014"/>
                      <a:pt x="717" y="2150"/>
                      <a:pt x="854" y="2150"/>
                    </a:cubicBezTo>
                    <a:cubicBezTo>
                      <a:pt x="717" y="2423"/>
                      <a:pt x="717" y="2867"/>
                      <a:pt x="717" y="3140"/>
                    </a:cubicBezTo>
                    <a:cubicBezTo>
                      <a:pt x="581" y="3276"/>
                      <a:pt x="581" y="3413"/>
                      <a:pt x="581" y="3583"/>
                    </a:cubicBezTo>
                    <a:lnTo>
                      <a:pt x="581" y="3140"/>
                    </a:lnTo>
                    <a:cubicBezTo>
                      <a:pt x="410" y="2867"/>
                      <a:pt x="273" y="2287"/>
                      <a:pt x="410" y="1877"/>
                    </a:cubicBezTo>
                    <a:lnTo>
                      <a:pt x="581" y="1877"/>
                    </a:lnTo>
                    <a:cubicBezTo>
                      <a:pt x="717" y="1707"/>
                      <a:pt x="853" y="1571"/>
                      <a:pt x="854" y="1435"/>
                    </a:cubicBezTo>
                    <a:close/>
                    <a:moveTo>
                      <a:pt x="2696" y="5699"/>
                    </a:moveTo>
                    <a:lnTo>
                      <a:pt x="2560" y="5836"/>
                    </a:lnTo>
                    <a:cubicBezTo>
                      <a:pt x="2423" y="6143"/>
                      <a:pt x="2423" y="6279"/>
                      <a:pt x="2287" y="6416"/>
                    </a:cubicBezTo>
                    <a:cubicBezTo>
                      <a:pt x="2423" y="6279"/>
                      <a:pt x="2423" y="5972"/>
                      <a:pt x="2423" y="5836"/>
                    </a:cubicBezTo>
                    <a:cubicBezTo>
                      <a:pt x="2560" y="5836"/>
                      <a:pt x="2560" y="5699"/>
                      <a:pt x="2560" y="5699"/>
                    </a:cubicBezTo>
                    <a:close/>
                    <a:moveTo>
                      <a:pt x="3413" y="6416"/>
                    </a:moveTo>
                    <a:cubicBezTo>
                      <a:pt x="3549" y="6689"/>
                      <a:pt x="3549" y="7132"/>
                      <a:pt x="3686" y="7405"/>
                    </a:cubicBezTo>
                    <a:cubicBezTo>
                      <a:pt x="3549" y="7269"/>
                      <a:pt x="3549" y="7132"/>
                      <a:pt x="3413" y="6996"/>
                    </a:cubicBezTo>
                    <a:cubicBezTo>
                      <a:pt x="3276" y="6825"/>
                      <a:pt x="3276" y="6689"/>
                      <a:pt x="3276" y="6552"/>
                    </a:cubicBezTo>
                    <a:lnTo>
                      <a:pt x="3276" y="6416"/>
                    </a:lnTo>
                    <a:close/>
                    <a:moveTo>
                      <a:pt x="2287" y="0"/>
                    </a:moveTo>
                    <a:cubicBezTo>
                      <a:pt x="2116" y="0"/>
                      <a:pt x="1980" y="171"/>
                      <a:pt x="1843" y="308"/>
                    </a:cubicBezTo>
                    <a:cubicBezTo>
                      <a:pt x="1434" y="308"/>
                      <a:pt x="990" y="717"/>
                      <a:pt x="717" y="1161"/>
                    </a:cubicBezTo>
                    <a:lnTo>
                      <a:pt x="717" y="1024"/>
                    </a:lnTo>
                    <a:lnTo>
                      <a:pt x="717" y="717"/>
                    </a:lnTo>
                    <a:cubicBezTo>
                      <a:pt x="717" y="557"/>
                      <a:pt x="612" y="491"/>
                      <a:pt x="524" y="491"/>
                    </a:cubicBezTo>
                    <a:cubicBezTo>
                      <a:pt x="463" y="491"/>
                      <a:pt x="410" y="524"/>
                      <a:pt x="410" y="581"/>
                    </a:cubicBezTo>
                    <a:cubicBezTo>
                      <a:pt x="0" y="1161"/>
                      <a:pt x="0" y="2287"/>
                      <a:pt x="0" y="2867"/>
                    </a:cubicBezTo>
                    <a:cubicBezTo>
                      <a:pt x="0" y="3276"/>
                      <a:pt x="137" y="3583"/>
                      <a:pt x="137" y="3856"/>
                    </a:cubicBezTo>
                    <a:cubicBezTo>
                      <a:pt x="137" y="4266"/>
                      <a:pt x="137" y="4709"/>
                      <a:pt x="273" y="4982"/>
                    </a:cubicBezTo>
                    <a:cubicBezTo>
                      <a:pt x="273" y="5063"/>
                      <a:pt x="379" y="5155"/>
                      <a:pt x="495" y="5155"/>
                    </a:cubicBezTo>
                    <a:cubicBezTo>
                      <a:pt x="575" y="5155"/>
                      <a:pt x="661" y="5109"/>
                      <a:pt x="717" y="4982"/>
                    </a:cubicBezTo>
                    <a:cubicBezTo>
                      <a:pt x="854" y="4709"/>
                      <a:pt x="854" y="4266"/>
                      <a:pt x="990" y="3856"/>
                    </a:cubicBezTo>
                    <a:lnTo>
                      <a:pt x="990" y="3583"/>
                    </a:lnTo>
                    <a:cubicBezTo>
                      <a:pt x="990" y="3583"/>
                      <a:pt x="1127" y="3583"/>
                      <a:pt x="1127" y="3413"/>
                    </a:cubicBezTo>
                    <a:lnTo>
                      <a:pt x="1127" y="3856"/>
                    </a:lnTo>
                    <a:lnTo>
                      <a:pt x="1127" y="3993"/>
                    </a:lnTo>
                    <a:lnTo>
                      <a:pt x="1127" y="4129"/>
                    </a:lnTo>
                    <a:cubicBezTo>
                      <a:pt x="1127" y="4266"/>
                      <a:pt x="1263" y="4266"/>
                      <a:pt x="1434" y="4266"/>
                    </a:cubicBezTo>
                    <a:cubicBezTo>
                      <a:pt x="1570" y="4129"/>
                      <a:pt x="1707" y="3993"/>
                      <a:pt x="1843" y="3856"/>
                    </a:cubicBezTo>
                    <a:lnTo>
                      <a:pt x="1843" y="4436"/>
                    </a:lnTo>
                    <a:cubicBezTo>
                      <a:pt x="1843" y="4573"/>
                      <a:pt x="1980" y="4709"/>
                      <a:pt x="2116" y="4709"/>
                    </a:cubicBezTo>
                    <a:lnTo>
                      <a:pt x="2116" y="4846"/>
                    </a:lnTo>
                    <a:cubicBezTo>
                      <a:pt x="1843" y="5563"/>
                      <a:pt x="1707" y="6552"/>
                      <a:pt x="2116" y="6996"/>
                    </a:cubicBezTo>
                    <a:cubicBezTo>
                      <a:pt x="2116" y="7132"/>
                      <a:pt x="2287" y="7132"/>
                      <a:pt x="2423" y="7132"/>
                    </a:cubicBezTo>
                    <a:lnTo>
                      <a:pt x="2560" y="6996"/>
                    </a:lnTo>
                    <a:cubicBezTo>
                      <a:pt x="2560" y="7405"/>
                      <a:pt x="2560" y="7678"/>
                      <a:pt x="2696" y="7849"/>
                    </a:cubicBezTo>
                    <a:cubicBezTo>
                      <a:pt x="2833" y="7849"/>
                      <a:pt x="2969" y="7849"/>
                      <a:pt x="3140" y="7678"/>
                    </a:cubicBezTo>
                    <a:lnTo>
                      <a:pt x="3140" y="7405"/>
                    </a:lnTo>
                    <a:cubicBezTo>
                      <a:pt x="3413" y="7985"/>
                      <a:pt x="3686" y="8395"/>
                      <a:pt x="4129" y="8702"/>
                    </a:cubicBezTo>
                    <a:cubicBezTo>
                      <a:pt x="4171" y="8785"/>
                      <a:pt x="4225" y="8818"/>
                      <a:pt x="4277" y="8818"/>
                    </a:cubicBezTo>
                    <a:cubicBezTo>
                      <a:pt x="4394" y="8818"/>
                      <a:pt x="4497" y="8650"/>
                      <a:pt x="4402" y="8531"/>
                    </a:cubicBezTo>
                    <a:cubicBezTo>
                      <a:pt x="4402" y="8122"/>
                      <a:pt x="4129" y="7678"/>
                      <a:pt x="4129" y="7269"/>
                    </a:cubicBezTo>
                    <a:cubicBezTo>
                      <a:pt x="3993" y="6825"/>
                      <a:pt x="3822" y="6143"/>
                      <a:pt x="3549" y="5836"/>
                    </a:cubicBezTo>
                    <a:cubicBezTo>
                      <a:pt x="3549" y="5699"/>
                      <a:pt x="3413" y="5699"/>
                      <a:pt x="3413" y="5699"/>
                    </a:cubicBezTo>
                    <a:cubicBezTo>
                      <a:pt x="3413" y="5563"/>
                      <a:pt x="3276" y="5290"/>
                      <a:pt x="3276" y="5119"/>
                    </a:cubicBezTo>
                    <a:cubicBezTo>
                      <a:pt x="3276" y="4982"/>
                      <a:pt x="3276" y="4709"/>
                      <a:pt x="3413" y="4436"/>
                    </a:cubicBezTo>
                    <a:lnTo>
                      <a:pt x="3413" y="4266"/>
                    </a:lnTo>
                    <a:cubicBezTo>
                      <a:pt x="3276" y="4129"/>
                      <a:pt x="3276" y="3856"/>
                      <a:pt x="3276" y="3720"/>
                    </a:cubicBezTo>
                    <a:lnTo>
                      <a:pt x="3140" y="3583"/>
                    </a:lnTo>
                    <a:lnTo>
                      <a:pt x="3140" y="3276"/>
                    </a:lnTo>
                    <a:cubicBezTo>
                      <a:pt x="3276" y="2560"/>
                      <a:pt x="3413" y="1434"/>
                      <a:pt x="3993" y="854"/>
                    </a:cubicBezTo>
                    <a:cubicBezTo>
                      <a:pt x="3993" y="854"/>
                      <a:pt x="3993" y="717"/>
                      <a:pt x="4129" y="717"/>
                    </a:cubicBezTo>
                    <a:cubicBezTo>
                      <a:pt x="4266" y="581"/>
                      <a:pt x="4402" y="444"/>
                      <a:pt x="4402" y="171"/>
                    </a:cubicBezTo>
                    <a:cubicBezTo>
                      <a:pt x="4266" y="171"/>
                      <a:pt x="4266" y="0"/>
                      <a:pt x="4129" y="0"/>
                    </a:cubicBezTo>
                    <a:cubicBezTo>
                      <a:pt x="3686" y="0"/>
                      <a:pt x="3276" y="308"/>
                      <a:pt x="2833" y="308"/>
                    </a:cubicBezTo>
                    <a:lnTo>
                      <a:pt x="2696" y="308"/>
                    </a:lnTo>
                    <a:cubicBezTo>
                      <a:pt x="2696" y="308"/>
                      <a:pt x="2560" y="171"/>
                      <a:pt x="2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"/>
              <p:cNvSpPr/>
              <p:nvPr/>
            </p:nvSpPr>
            <p:spPr>
              <a:xfrm>
                <a:off x="5641001" y="1991335"/>
                <a:ext cx="195478" cy="568071"/>
              </a:xfrm>
              <a:custGeom>
                <a:rect b="b" l="l" r="r" t="t"/>
                <a:pathLst>
                  <a:path extrusionOk="0" h="8631" w="2970">
                    <a:moveTo>
                      <a:pt x="581" y="1046"/>
                    </a:moveTo>
                    <a:cubicBezTo>
                      <a:pt x="581" y="1456"/>
                      <a:pt x="717" y="1899"/>
                      <a:pt x="990" y="2172"/>
                    </a:cubicBezTo>
                    <a:cubicBezTo>
                      <a:pt x="1263" y="2309"/>
                      <a:pt x="1263" y="2309"/>
                      <a:pt x="1434" y="2616"/>
                    </a:cubicBezTo>
                    <a:cubicBezTo>
                      <a:pt x="1434" y="2889"/>
                      <a:pt x="1434" y="3025"/>
                      <a:pt x="1263" y="3162"/>
                    </a:cubicBezTo>
                    <a:lnTo>
                      <a:pt x="1263" y="3332"/>
                    </a:lnTo>
                    <a:lnTo>
                      <a:pt x="717" y="3332"/>
                    </a:lnTo>
                    <a:cubicBezTo>
                      <a:pt x="717" y="3332"/>
                      <a:pt x="581" y="3332"/>
                      <a:pt x="581" y="3162"/>
                    </a:cubicBezTo>
                    <a:lnTo>
                      <a:pt x="581" y="3025"/>
                    </a:lnTo>
                    <a:cubicBezTo>
                      <a:pt x="410" y="2616"/>
                      <a:pt x="410" y="1763"/>
                      <a:pt x="581" y="1046"/>
                    </a:cubicBezTo>
                    <a:close/>
                    <a:moveTo>
                      <a:pt x="862" y="0"/>
                    </a:moveTo>
                    <a:cubicBezTo>
                      <a:pt x="809" y="0"/>
                      <a:pt x="757" y="17"/>
                      <a:pt x="717" y="57"/>
                    </a:cubicBezTo>
                    <a:cubicBezTo>
                      <a:pt x="137" y="466"/>
                      <a:pt x="273" y="1319"/>
                      <a:pt x="137" y="2036"/>
                    </a:cubicBezTo>
                    <a:lnTo>
                      <a:pt x="137" y="3469"/>
                    </a:lnTo>
                    <a:cubicBezTo>
                      <a:pt x="0" y="3742"/>
                      <a:pt x="137" y="4015"/>
                      <a:pt x="273" y="4322"/>
                    </a:cubicBezTo>
                    <a:lnTo>
                      <a:pt x="273" y="4595"/>
                    </a:lnTo>
                    <a:lnTo>
                      <a:pt x="137" y="4732"/>
                    </a:lnTo>
                    <a:cubicBezTo>
                      <a:pt x="0" y="5585"/>
                      <a:pt x="410" y="6438"/>
                      <a:pt x="854" y="7154"/>
                    </a:cubicBezTo>
                    <a:cubicBezTo>
                      <a:pt x="894" y="7194"/>
                      <a:pt x="945" y="7211"/>
                      <a:pt x="998" y="7211"/>
                    </a:cubicBezTo>
                    <a:cubicBezTo>
                      <a:pt x="1127" y="7211"/>
                      <a:pt x="1263" y="7114"/>
                      <a:pt x="1263" y="7018"/>
                    </a:cubicBezTo>
                    <a:lnTo>
                      <a:pt x="1263" y="6881"/>
                    </a:lnTo>
                    <a:cubicBezTo>
                      <a:pt x="1263" y="7291"/>
                      <a:pt x="1434" y="7871"/>
                      <a:pt x="1843" y="8144"/>
                    </a:cubicBezTo>
                    <a:cubicBezTo>
                      <a:pt x="1843" y="8280"/>
                      <a:pt x="1980" y="8587"/>
                      <a:pt x="2116" y="8587"/>
                    </a:cubicBezTo>
                    <a:cubicBezTo>
                      <a:pt x="2179" y="8617"/>
                      <a:pt x="2233" y="8630"/>
                      <a:pt x="2280" y="8630"/>
                    </a:cubicBezTo>
                    <a:cubicBezTo>
                      <a:pt x="2670" y="8630"/>
                      <a:pt x="2574" y="7734"/>
                      <a:pt x="2696" y="7734"/>
                    </a:cubicBezTo>
                    <a:cubicBezTo>
                      <a:pt x="2969" y="7734"/>
                      <a:pt x="2969" y="7291"/>
                      <a:pt x="2696" y="7291"/>
                    </a:cubicBezTo>
                    <a:cubicBezTo>
                      <a:pt x="2560" y="7291"/>
                      <a:pt x="2560" y="7291"/>
                      <a:pt x="2423" y="7154"/>
                    </a:cubicBezTo>
                    <a:cubicBezTo>
                      <a:pt x="2423" y="7018"/>
                      <a:pt x="2423" y="6745"/>
                      <a:pt x="2287" y="6574"/>
                    </a:cubicBezTo>
                    <a:cubicBezTo>
                      <a:pt x="2287" y="6506"/>
                      <a:pt x="2210" y="6472"/>
                      <a:pt x="2133" y="6472"/>
                    </a:cubicBezTo>
                    <a:cubicBezTo>
                      <a:pt x="2056" y="6472"/>
                      <a:pt x="1980" y="6506"/>
                      <a:pt x="1980" y="6574"/>
                    </a:cubicBezTo>
                    <a:lnTo>
                      <a:pt x="1980" y="6438"/>
                    </a:lnTo>
                    <a:cubicBezTo>
                      <a:pt x="2116" y="6301"/>
                      <a:pt x="1980" y="6165"/>
                      <a:pt x="1843" y="6165"/>
                    </a:cubicBezTo>
                    <a:lnTo>
                      <a:pt x="1707" y="6165"/>
                    </a:lnTo>
                    <a:cubicBezTo>
                      <a:pt x="1843" y="6028"/>
                      <a:pt x="1707" y="5721"/>
                      <a:pt x="1707" y="5585"/>
                    </a:cubicBezTo>
                    <a:cubicBezTo>
                      <a:pt x="1707" y="5585"/>
                      <a:pt x="1707" y="5448"/>
                      <a:pt x="1570" y="5448"/>
                    </a:cubicBezTo>
                    <a:cubicBezTo>
                      <a:pt x="1707" y="5039"/>
                      <a:pt x="1707" y="4732"/>
                      <a:pt x="1570" y="4459"/>
                    </a:cubicBezTo>
                    <a:cubicBezTo>
                      <a:pt x="1707" y="4322"/>
                      <a:pt x="1843" y="4015"/>
                      <a:pt x="1843" y="3878"/>
                    </a:cubicBezTo>
                    <a:cubicBezTo>
                      <a:pt x="2116" y="3878"/>
                      <a:pt x="2423" y="4186"/>
                      <a:pt x="2423" y="4595"/>
                    </a:cubicBezTo>
                    <a:cubicBezTo>
                      <a:pt x="2423" y="4732"/>
                      <a:pt x="2526" y="4800"/>
                      <a:pt x="2628" y="4800"/>
                    </a:cubicBezTo>
                    <a:cubicBezTo>
                      <a:pt x="2730" y="4800"/>
                      <a:pt x="2833" y="4732"/>
                      <a:pt x="2833" y="4595"/>
                    </a:cubicBezTo>
                    <a:cubicBezTo>
                      <a:pt x="2833" y="4186"/>
                      <a:pt x="2833" y="3605"/>
                      <a:pt x="2287" y="3469"/>
                    </a:cubicBezTo>
                    <a:cubicBezTo>
                      <a:pt x="2287" y="3469"/>
                      <a:pt x="2116" y="3332"/>
                      <a:pt x="1980" y="3332"/>
                    </a:cubicBezTo>
                    <a:lnTo>
                      <a:pt x="1980" y="3162"/>
                    </a:lnTo>
                    <a:cubicBezTo>
                      <a:pt x="1980" y="2889"/>
                      <a:pt x="1843" y="2889"/>
                      <a:pt x="1707" y="2889"/>
                    </a:cubicBezTo>
                    <a:cubicBezTo>
                      <a:pt x="1707" y="2616"/>
                      <a:pt x="1707" y="2172"/>
                      <a:pt x="1570" y="1899"/>
                    </a:cubicBezTo>
                    <a:cubicBezTo>
                      <a:pt x="1570" y="1763"/>
                      <a:pt x="1434" y="1763"/>
                      <a:pt x="1434" y="1763"/>
                    </a:cubicBezTo>
                    <a:cubicBezTo>
                      <a:pt x="1410" y="1768"/>
                      <a:pt x="1387" y="1771"/>
                      <a:pt x="1365" y="1771"/>
                    </a:cubicBezTo>
                    <a:cubicBezTo>
                      <a:pt x="865" y="1771"/>
                      <a:pt x="996" y="324"/>
                      <a:pt x="1127" y="193"/>
                    </a:cubicBezTo>
                    <a:cubicBezTo>
                      <a:pt x="1127" y="97"/>
                      <a:pt x="990" y="0"/>
                      <a:pt x="8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"/>
              <p:cNvSpPr/>
              <p:nvPr/>
            </p:nvSpPr>
            <p:spPr>
              <a:xfrm>
                <a:off x="5780272" y="2340894"/>
                <a:ext cx="428604" cy="331720"/>
              </a:xfrm>
              <a:custGeom>
                <a:rect b="b" l="l" r="r" t="t"/>
                <a:pathLst>
                  <a:path extrusionOk="0" h="5040" w="6512">
                    <a:moveTo>
                      <a:pt x="1024" y="990"/>
                    </a:moveTo>
                    <a:cubicBezTo>
                      <a:pt x="853" y="1127"/>
                      <a:pt x="717" y="1434"/>
                      <a:pt x="580" y="1570"/>
                    </a:cubicBezTo>
                    <a:lnTo>
                      <a:pt x="580" y="1263"/>
                    </a:lnTo>
                    <a:cubicBezTo>
                      <a:pt x="717" y="1263"/>
                      <a:pt x="717" y="1263"/>
                      <a:pt x="853" y="1127"/>
                    </a:cubicBezTo>
                    <a:lnTo>
                      <a:pt x="1024" y="990"/>
                    </a:lnTo>
                    <a:close/>
                    <a:moveTo>
                      <a:pt x="1297" y="1"/>
                    </a:moveTo>
                    <a:cubicBezTo>
                      <a:pt x="1160" y="1"/>
                      <a:pt x="853" y="137"/>
                      <a:pt x="717" y="274"/>
                    </a:cubicBezTo>
                    <a:lnTo>
                      <a:pt x="717" y="410"/>
                    </a:lnTo>
                    <a:cubicBezTo>
                      <a:pt x="307" y="717"/>
                      <a:pt x="0" y="1707"/>
                      <a:pt x="307" y="2116"/>
                    </a:cubicBezTo>
                    <a:cubicBezTo>
                      <a:pt x="307" y="2287"/>
                      <a:pt x="444" y="2287"/>
                      <a:pt x="444" y="2287"/>
                    </a:cubicBezTo>
                    <a:cubicBezTo>
                      <a:pt x="580" y="2287"/>
                      <a:pt x="580" y="2287"/>
                      <a:pt x="580" y="2116"/>
                    </a:cubicBezTo>
                    <a:cubicBezTo>
                      <a:pt x="1024" y="1980"/>
                      <a:pt x="1160" y="1570"/>
                      <a:pt x="1297" y="1263"/>
                    </a:cubicBezTo>
                    <a:lnTo>
                      <a:pt x="1297" y="1263"/>
                    </a:lnTo>
                    <a:cubicBezTo>
                      <a:pt x="1160" y="1707"/>
                      <a:pt x="853" y="2287"/>
                      <a:pt x="1024" y="2696"/>
                    </a:cubicBezTo>
                    <a:cubicBezTo>
                      <a:pt x="1160" y="2833"/>
                      <a:pt x="1297" y="2833"/>
                      <a:pt x="1297" y="2833"/>
                    </a:cubicBezTo>
                    <a:cubicBezTo>
                      <a:pt x="1433" y="2696"/>
                      <a:pt x="1570" y="2696"/>
                      <a:pt x="1570" y="2560"/>
                    </a:cubicBezTo>
                    <a:cubicBezTo>
                      <a:pt x="1570" y="2696"/>
                      <a:pt x="1570" y="2833"/>
                      <a:pt x="1706" y="2969"/>
                    </a:cubicBezTo>
                    <a:cubicBezTo>
                      <a:pt x="1706" y="3140"/>
                      <a:pt x="1877" y="3140"/>
                      <a:pt x="2013" y="3140"/>
                    </a:cubicBezTo>
                    <a:lnTo>
                      <a:pt x="2013" y="2969"/>
                    </a:lnTo>
                    <a:cubicBezTo>
                      <a:pt x="2013" y="3140"/>
                      <a:pt x="2150" y="3140"/>
                      <a:pt x="2150" y="3276"/>
                    </a:cubicBezTo>
                    <a:cubicBezTo>
                      <a:pt x="2150" y="3276"/>
                      <a:pt x="2150" y="3413"/>
                      <a:pt x="2286" y="3413"/>
                    </a:cubicBezTo>
                    <a:lnTo>
                      <a:pt x="2423" y="3413"/>
                    </a:lnTo>
                    <a:cubicBezTo>
                      <a:pt x="2423" y="3413"/>
                      <a:pt x="2559" y="3413"/>
                      <a:pt x="2559" y="3276"/>
                    </a:cubicBezTo>
                    <a:cubicBezTo>
                      <a:pt x="2730" y="3140"/>
                      <a:pt x="2730" y="3140"/>
                      <a:pt x="2730" y="2969"/>
                    </a:cubicBezTo>
                    <a:cubicBezTo>
                      <a:pt x="2814" y="2801"/>
                      <a:pt x="2847" y="2684"/>
                      <a:pt x="2859" y="2684"/>
                    </a:cubicBezTo>
                    <a:cubicBezTo>
                      <a:pt x="2866" y="2684"/>
                      <a:pt x="2866" y="2729"/>
                      <a:pt x="2866" y="2833"/>
                    </a:cubicBezTo>
                    <a:cubicBezTo>
                      <a:pt x="2866" y="3276"/>
                      <a:pt x="2866" y="3549"/>
                      <a:pt x="3003" y="3993"/>
                    </a:cubicBezTo>
                    <a:lnTo>
                      <a:pt x="3276" y="3993"/>
                    </a:lnTo>
                    <a:cubicBezTo>
                      <a:pt x="3412" y="3822"/>
                      <a:pt x="3412" y="3822"/>
                      <a:pt x="3583" y="3686"/>
                    </a:cubicBezTo>
                    <a:lnTo>
                      <a:pt x="3583" y="4266"/>
                    </a:lnTo>
                    <a:cubicBezTo>
                      <a:pt x="3583" y="4334"/>
                      <a:pt x="3651" y="4368"/>
                      <a:pt x="3720" y="4368"/>
                    </a:cubicBezTo>
                    <a:cubicBezTo>
                      <a:pt x="3788" y="4368"/>
                      <a:pt x="3856" y="4334"/>
                      <a:pt x="3856" y="4266"/>
                    </a:cubicBezTo>
                    <a:cubicBezTo>
                      <a:pt x="3993" y="4266"/>
                      <a:pt x="4129" y="4130"/>
                      <a:pt x="4129" y="3993"/>
                    </a:cubicBezTo>
                    <a:cubicBezTo>
                      <a:pt x="4129" y="4266"/>
                      <a:pt x="4129" y="4402"/>
                      <a:pt x="4436" y="4539"/>
                    </a:cubicBezTo>
                    <a:cubicBezTo>
                      <a:pt x="4436" y="4539"/>
                      <a:pt x="4573" y="4539"/>
                      <a:pt x="4709" y="4402"/>
                    </a:cubicBezTo>
                    <a:lnTo>
                      <a:pt x="4709" y="4266"/>
                    </a:lnTo>
                    <a:cubicBezTo>
                      <a:pt x="4709" y="4266"/>
                      <a:pt x="4709" y="4402"/>
                      <a:pt x="4846" y="4402"/>
                    </a:cubicBezTo>
                    <a:cubicBezTo>
                      <a:pt x="4846" y="4471"/>
                      <a:pt x="4914" y="4505"/>
                      <a:pt x="4982" y="4505"/>
                    </a:cubicBezTo>
                    <a:cubicBezTo>
                      <a:pt x="5050" y="4505"/>
                      <a:pt x="5119" y="4471"/>
                      <a:pt x="5119" y="4402"/>
                    </a:cubicBezTo>
                    <a:cubicBezTo>
                      <a:pt x="5289" y="4266"/>
                      <a:pt x="5289" y="4130"/>
                      <a:pt x="5289" y="4130"/>
                    </a:cubicBezTo>
                    <a:cubicBezTo>
                      <a:pt x="5289" y="4402"/>
                      <a:pt x="5426" y="4539"/>
                      <a:pt x="5562" y="4675"/>
                    </a:cubicBezTo>
                    <a:cubicBezTo>
                      <a:pt x="5608" y="4732"/>
                      <a:pt x="5653" y="4751"/>
                      <a:pt x="5694" y="4751"/>
                    </a:cubicBezTo>
                    <a:cubicBezTo>
                      <a:pt x="5775" y="4751"/>
                      <a:pt x="5835" y="4675"/>
                      <a:pt x="5835" y="4675"/>
                    </a:cubicBezTo>
                    <a:cubicBezTo>
                      <a:pt x="5859" y="4652"/>
                      <a:pt x="5884" y="4641"/>
                      <a:pt x="5910" y="4641"/>
                    </a:cubicBezTo>
                    <a:cubicBezTo>
                      <a:pt x="6030" y="4641"/>
                      <a:pt x="6166" y="4870"/>
                      <a:pt x="6279" y="4983"/>
                    </a:cubicBezTo>
                    <a:cubicBezTo>
                      <a:pt x="6279" y="5023"/>
                      <a:pt x="6302" y="5039"/>
                      <a:pt x="6332" y="5039"/>
                    </a:cubicBezTo>
                    <a:cubicBezTo>
                      <a:pt x="6404" y="5039"/>
                      <a:pt x="6512" y="4943"/>
                      <a:pt x="6415" y="4846"/>
                    </a:cubicBezTo>
                    <a:cubicBezTo>
                      <a:pt x="6415" y="4365"/>
                      <a:pt x="6227" y="4095"/>
                      <a:pt x="5910" y="4095"/>
                    </a:cubicBezTo>
                    <a:cubicBezTo>
                      <a:pt x="5845" y="4095"/>
                      <a:pt x="5774" y="4106"/>
                      <a:pt x="5699" y="4130"/>
                    </a:cubicBezTo>
                    <a:cubicBezTo>
                      <a:pt x="5562" y="3993"/>
                      <a:pt x="5562" y="3549"/>
                      <a:pt x="5289" y="3549"/>
                    </a:cubicBezTo>
                    <a:cubicBezTo>
                      <a:pt x="5119" y="3686"/>
                      <a:pt x="5119" y="3686"/>
                      <a:pt x="4982" y="3686"/>
                    </a:cubicBezTo>
                    <a:lnTo>
                      <a:pt x="4846" y="3549"/>
                    </a:lnTo>
                    <a:cubicBezTo>
                      <a:pt x="4709" y="3549"/>
                      <a:pt x="4573" y="3549"/>
                      <a:pt x="4573" y="3686"/>
                    </a:cubicBezTo>
                    <a:lnTo>
                      <a:pt x="4436" y="3822"/>
                    </a:lnTo>
                    <a:cubicBezTo>
                      <a:pt x="4436" y="3686"/>
                      <a:pt x="4436" y="3413"/>
                      <a:pt x="4266" y="3413"/>
                    </a:cubicBezTo>
                    <a:cubicBezTo>
                      <a:pt x="4197" y="3345"/>
                      <a:pt x="4129" y="3311"/>
                      <a:pt x="4078" y="3311"/>
                    </a:cubicBezTo>
                    <a:cubicBezTo>
                      <a:pt x="4027" y="3311"/>
                      <a:pt x="3993" y="3345"/>
                      <a:pt x="3993" y="3413"/>
                    </a:cubicBezTo>
                    <a:lnTo>
                      <a:pt x="3856" y="3413"/>
                    </a:lnTo>
                    <a:cubicBezTo>
                      <a:pt x="3856" y="3276"/>
                      <a:pt x="3856" y="3140"/>
                      <a:pt x="3720" y="2969"/>
                    </a:cubicBezTo>
                    <a:cubicBezTo>
                      <a:pt x="3720" y="2901"/>
                      <a:pt x="3685" y="2867"/>
                      <a:pt x="3630" y="2867"/>
                    </a:cubicBezTo>
                    <a:cubicBezTo>
                      <a:pt x="3575" y="2867"/>
                      <a:pt x="3498" y="2901"/>
                      <a:pt x="3412" y="2969"/>
                    </a:cubicBezTo>
                    <a:cubicBezTo>
                      <a:pt x="3412" y="2969"/>
                      <a:pt x="3276" y="3140"/>
                      <a:pt x="3276" y="3276"/>
                    </a:cubicBezTo>
                    <a:cubicBezTo>
                      <a:pt x="3276" y="2969"/>
                      <a:pt x="3276" y="2560"/>
                      <a:pt x="3003" y="2287"/>
                    </a:cubicBezTo>
                    <a:cubicBezTo>
                      <a:pt x="3003" y="2202"/>
                      <a:pt x="2969" y="2159"/>
                      <a:pt x="2918" y="2159"/>
                    </a:cubicBezTo>
                    <a:cubicBezTo>
                      <a:pt x="2866" y="2159"/>
                      <a:pt x="2798" y="2202"/>
                      <a:pt x="2730" y="2287"/>
                    </a:cubicBezTo>
                    <a:cubicBezTo>
                      <a:pt x="2559" y="2287"/>
                      <a:pt x="2559" y="2423"/>
                      <a:pt x="2423" y="2560"/>
                    </a:cubicBezTo>
                    <a:lnTo>
                      <a:pt x="2423" y="2116"/>
                    </a:lnTo>
                    <a:cubicBezTo>
                      <a:pt x="2343" y="1956"/>
                      <a:pt x="2263" y="1890"/>
                      <a:pt x="2183" y="1890"/>
                    </a:cubicBezTo>
                    <a:cubicBezTo>
                      <a:pt x="2126" y="1890"/>
                      <a:pt x="2070" y="1923"/>
                      <a:pt x="2013" y="1980"/>
                    </a:cubicBezTo>
                    <a:lnTo>
                      <a:pt x="2013" y="2116"/>
                    </a:lnTo>
                    <a:cubicBezTo>
                      <a:pt x="2013" y="1980"/>
                      <a:pt x="2013" y="1843"/>
                      <a:pt x="1877" y="1843"/>
                    </a:cubicBezTo>
                    <a:cubicBezTo>
                      <a:pt x="1877" y="1707"/>
                      <a:pt x="1800" y="1673"/>
                      <a:pt x="1723" y="1673"/>
                    </a:cubicBezTo>
                    <a:cubicBezTo>
                      <a:pt x="1647" y="1673"/>
                      <a:pt x="1570" y="1707"/>
                      <a:pt x="1570" y="1707"/>
                    </a:cubicBezTo>
                    <a:cubicBezTo>
                      <a:pt x="1570" y="1800"/>
                      <a:pt x="1505" y="1830"/>
                      <a:pt x="1465" y="1883"/>
                    </a:cubicBezTo>
                    <a:lnTo>
                      <a:pt x="1465" y="1883"/>
                    </a:lnTo>
                    <a:cubicBezTo>
                      <a:pt x="1589" y="1501"/>
                      <a:pt x="1696" y="1095"/>
                      <a:pt x="1570" y="717"/>
                    </a:cubicBezTo>
                    <a:cubicBezTo>
                      <a:pt x="1570" y="717"/>
                      <a:pt x="1570" y="581"/>
                      <a:pt x="1433" y="581"/>
                    </a:cubicBezTo>
                    <a:cubicBezTo>
                      <a:pt x="1570" y="410"/>
                      <a:pt x="1433" y="410"/>
                      <a:pt x="1433" y="410"/>
                    </a:cubicBezTo>
                    <a:lnTo>
                      <a:pt x="1433" y="274"/>
                    </a:lnTo>
                    <a:cubicBezTo>
                      <a:pt x="1433" y="137"/>
                      <a:pt x="1433" y="1"/>
                      <a:pt x="1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"/>
              <p:cNvSpPr/>
              <p:nvPr/>
            </p:nvSpPr>
            <p:spPr>
              <a:xfrm>
                <a:off x="6043018" y="2552763"/>
                <a:ext cx="91750" cy="81680"/>
              </a:xfrm>
              <a:custGeom>
                <a:rect b="b" l="l" r="r" t="t"/>
                <a:pathLst>
                  <a:path extrusionOk="0" h="1241" w="1394">
                    <a:moveTo>
                      <a:pt x="592" y="1"/>
                    </a:moveTo>
                    <a:cubicBezTo>
                      <a:pt x="536" y="1"/>
                      <a:pt x="484" y="17"/>
                      <a:pt x="444" y="57"/>
                    </a:cubicBezTo>
                    <a:lnTo>
                      <a:pt x="137" y="57"/>
                    </a:lnTo>
                    <a:cubicBezTo>
                      <a:pt x="1" y="57"/>
                      <a:pt x="1" y="330"/>
                      <a:pt x="1" y="330"/>
                    </a:cubicBezTo>
                    <a:lnTo>
                      <a:pt x="137" y="330"/>
                    </a:lnTo>
                    <a:cubicBezTo>
                      <a:pt x="137" y="467"/>
                      <a:pt x="274" y="467"/>
                      <a:pt x="274" y="467"/>
                    </a:cubicBezTo>
                    <a:cubicBezTo>
                      <a:pt x="444" y="467"/>
                      <a:pt x="581" y="603"/>
                      <a:pt x="581" y="603"/>
                    </a:cubicBezTo>
                    <a:lnTo>
                      <a:pt x="717" y="603"/>
                    </a:lnTo>
                    <a:cubicBezTo>
                      <a:pt x="854" y="774"/>
                      <a:pt x="990" y="1047"/>
                      <a:pt x="1127" y="1183"/>
                    </a:cubicBezTo>
                    <a:cubicBezTo>
                      <a:pt x="1127" y="1223"/>
                      <a:pt x="1153" y="1240"/>
                      <a:pt x="1187" y="1240"/>
                    </a:cubicBezTo>
                    <a:cubicBezTo>
                      <a:pt x="1268" y="1240"/>
                      <a:pt x="1394" y="1144"/>
                      <a:pt x="1297" y="1047"/>
                    </a:cubicBezTo>
                    <a:cubicBezTo>
                      <a:pt x="1297" y="774"/>
                      <a:pt x="1127" y="467"/>
                      <a:pt x="990" y="194"/>
                    </a:cubicBezTo>
                    <a:cubicBezTo>
                      <a:pt x="894" y="97"/>
                      <a:pt x="729" y="1"/>
                      <a:pt x="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6099161" y="2611275"/>
                <a:ext cx="285319" cy="178892"/>
              </a:xfrm>
              <a:custGeom>
                <a:rect b="b" l="l" r="r" t="t"/>
                <a:pathLst>
                  <a:path extrusionOk="0" h="2718" w="4335">
                    <a:moveTo>
                      <a:pt x="932" y="0"/>
                    </a:moveTo>
                    <a:cubicBezTo>
                      <a:pt x="857" y="0"/>
                      <a:pt x="775" y="43"/>
                      <a:pt x="717" y="158"/>
                    </a:cubicBezTo>
                    <a:cubicBezTo>
                      <a:pt x="581" y="294"/>
                      <a:pt x="444" y="431"/>
                      <a:pt x="274" y="567"/>
                    </a:cubicBezTo>
                    <a:cubicBezTo>
                      <a:pt x="1" y="567"/>
                      <a:pt x="1" y="875"/>
                      <a:pt x="274" y="875"/>
                    </a:cubicBezTo>
                    <a:cubicBezTo>
                      <a:pt x="330" y="920"/>
                      <a:pt x="384" y="935"/>
                      <a:pt x="434" y="935"/>
                    </a:cubicBezTo>
                    <a:cubicBezTo>
                      <a:pt x="535" y="935"/>
                      <a:pt x="626" y="875"/>
                      <a:pt x="717" y="875"/>
                    </a:cubicBezTo>
                    <a:cubicBezTo>
                      <a:pt x="717" y="1284"/>
                      <a:pt x="717" y="1728"/>
                      <a:pt x="854" y="2001"/>
                    </a:cubicBezTo>
                    <a:cubicBezTo>
                      <a:pt x="945" y="2001"/>
                      <a:pt x="1036" y="2061"/>
                      <a:pt x="1086" y="2061"/>
                    </a:cubicBezTo>
                    <a:cubicBezTo>
                      <a:pt x="1111" y="2061"/>
                      <a:pt x="1127" y="2046"/>
                      <a:pt x="1127" y="2001"/>
                    </a:cubicBezTo>
                    <a:cubicBezTo>
                      <a:pt x="1434" y="1864"/>
                      <a:pt x="1570" y="1728"/>
                      <a:pt x="1570" y="1421"/>
                    </a:cubicBezTo>
                    <a:cubicBezTo>
                      <a:pt x="1707" y="1728"/>
                      <a:pt x="1707" y="2274"/>
                      <a:pt x="1843" y="2444"/>
                    </a:cubicBezTo>
                    <a:cubicBezTo>
                      <a:pt x="1882" y="2483"/>
                      <a:pt x="1924" y="2500"/>
                      <a:pt x="1967" y="2500"/>
                    </a:cubicBezTo>
                    <a:cubicBezTo>
                      <a:pt x="2074" y="2500"/>
                      <a:pt x="2189" y="2396"/>
                      <a:pt x="2287" y="2274"/>
                    </a:cubicBezTo>
                    <a:cubicBezTo>
                      <a:pt x="2287" y="2444"/>
                      <a:pt x="2287" y="2581"/>
                      <a:pt x="2423" y="2717"/>
                    </a:cubicBezTo>
                    <a:cubicBezTo>
                      <a:pt x="2560" y="2717"/>
                      <a:pt x="2696" y="2717"/>
                      <a:pt x="2696" y="2581"/>
                    </a:cubicBezTo>
                    <a:cubicBezTo>
                      <a:pt x="3003" y="2274"/>
                      <a:pt x="2833" y="1864"/>
                      <a:pt x="3003" y="1591"/>
                    </a:cubicBezTo>
                    <a:cubicBezTo>
                      <a:pt x="3003" y="1728"/>
                      <a:pt x="3413" y="2444"/>
                      <a:pt x="3549" y="2581"/>
                    </a:cubicBezTo>
                    <a:cubicBezTo>
                      <a:pt x="3686" y="2581"/>
                      <a:pt x="3857" y="2581"/>
                      <a:pt x="3857" y="2444"/>
                    </a:cubicBezTo>
                    <a:lnTo>
                      <a:pt x="3857" y="2001"/>
                    </a:lnTo>
                    <a:lnTo>
                      <a:pt x="3993" y="2001"/>
                    </a:lnTo>
                    <a:cubicBezTo>
                      <a:pt x="3993" y="2137"/>
                      <a:pt x="4095" y="2205"/>
                      <a:pt x="4181" y="2205"/>
                    </a:cubicBezTo>
                    <a:cubicBezTo>
                      <a:pt x="4266" y="2205"/>
                      <a:pt x="4334" y="2137"/>
                      <a:pt x="4266" y="2001"/>
                    </a:cubicBezTo>
                    <a:cubicBezTo>
                      <a:pt x="4266" y="1728"/>
                      <a:pt x="4266" y="1421"/>
                      <a:pt x="3993" y="1148"/>
                    </a:cubicBezTo>
                    <a:cubicBezTo>
                      <a:pt x="3947" y="1102"/>
                      <a:pt x="3898" y="1087"/>
                      <a:pt x="3853" y="1087"/>
                    </a:cubicBezTo>
                    <a:cubicBezTo>
                      <a:pt x="3762" y="1087"/>
                      <a:pt x="3686" y="1148"/>
                      <a:pt x="3686" y="1148"/>
                    </a:cubicBezTo>
                    <a:cubicBezTo>
                      <a:pt x="3549" y="1421"/>
                      <a:pt x="3549" y="1591"/>
                      <a:pt x="3549" y="1728"/>
                    </a:cubicBezTo>
                    <a:cubicBezTo>
                      <a:pt x="3413" y="1421"/>
                      <a:pt x="3276" y="1148"/>
                      <a:pt x="2833" y="1148"/>
                    </a:cubicBezTo>
                    <a:cubicBezTo>
                      <a:pt x="2560" y="1148"/>
                      <a:pt x="2560" y="1421"/>
                      <a:pt x="2560" y="1728"/>
                    </a:cubicBezTo>
                    <a:cubicBezTo>
                      <a:pt x="2423" y="1421"/>
                      <a:pt x="2423" y="1148"/>
                      <a:pt x="2287" y="1011"/>
                    </a:cubicBezTo>
                    <a:cubicBezTo>
                      <a:pt x="2287" y="896"/>
                      <a:pt x="2232" y="853"/>
                      <a:pt x="2158" y="853"/>
                    </a:cubicBezTo>
                    <a:cubicBezTo>
                      <a:pt x="2058" y="853"/>
                      <a:pt x="1922" y="932"/>
                      <a:pt x="1843" y="1011"/>
                    </a:cubicBezTo>
                    <a:lnTo>
                      <a:pt x="1843" y="1148"/>
                    </a:lnTo>
                    <a:cubicBezTo>
                      <a:pt x="1843" y="875"/>
                      <a:pt x="1707" y="738"/>
                      <a:pt x="1570" y="738"/>
                    </a:cubicBezTo>
                    <a:cubicBezTo>
                      <a:pt x="1434" y="738"/>
                      <a:pt x="1297" y="738"/>
                      <a:pt x="1297" y="875"/>
                    </a:cubicBezTo>
                    <a:cubicBezTo>
                      <a:pt x="1127" y="1011"/>
                      <a:pt x="1127" y="1148"/>
                      <a:pt x="1127" y="1284"/>
                    </a:cubicBezTo>
                    <a:lnTo>
                      <a:pt x="1127" y="158"/>
                    </a:lnTo>
                    <a:cubicBezTo>
                      <a:pt x="1127" y="79"/>
                      <a:pt x="1036" y="0"/>
                      <a:pt x="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6243302" y="2617923"/>
                <a:ext cx="42321" cy="66673"/>
              </a:xfrm>
              <a:custGeom>
                <a:rect b="b" l="l" r="r" t="t"/>
                <a:pathLst>
                  <a:path extrusionOk="0" h="1013" w="643">
                    <a:moveTo>
                      <a:pt x="120" y="0"/>
                    </a:moveTo>
                    <a:cubicBezTo>
                      <a:pt x="40" y="0"/>
                      <a:pt x="0" y="97"/>
                      <a:pt x="97" y="193"/>
                    </a:cubicBezTo>
                    <a:lnTo>
                      <a:pt x="97" y="330"/>
                    </a:lnTo>
                    <a:lnTo>
                      <a:pt x="233" y="330"/>
                    </a:lnTo>
                    <a:lnTo>
                      <a:pt x="233" y="466"/>
                    </a:lnTo>
                    <a:lnTo>
                      <a:pt x="233" y="774"/>
                    </a:lnTo>
                    <a:lnTo>
                      <a:pt x="233" y="910"/>
                    </a:lnTo>
                    <a:cubicBezTo>
                      <a:pt x="302" y="978"/>
                      <a:pt x="370" y="1012"/>
                      <a:pt x="421" y="1012"/>
                    </a:cubicBezTo>
                    <a:cubicBezTo>
                      <a:pt x="472" y="1012"/>
                      <a:pt x="506" y="978"/>
                      <a:pt x="506" y="910"/>
                    </a:cubicBezTo>
                    <a:cubicBezTo>
                      <a:pt x="643" y="774"/>
                      <a:pt x="643" y="774"/>
                      <a:pt x="643" y="637"/>
                    </a:cubicBezTo>
                    <a:lnTo>
                      <a:pt x="643" y="330"/>
                    </a:lnTo>
                    <a:cubicBezTo>
                      <a:pt x="643" y="57"/>
                      <a:pt x="370" y="193"/>
                      <a:pt x="233" y="57"/>
                    </a:cubicBezTo>
                    <a:cubicBezTo>
                      <a:pt x="193" y="17"/>
                      <a:pt x="153" y="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5874589" y="2567769"/>
                <a:ext cx="316911" cy="229111"/>
              </a:xfrm>
              <a:custGeom>
                <a:rect b="b" l="l" r="r" t="t"/>
                <a:pathLst>
                  <a:path extrusionOk="0" h="3481" w="4815">
                    <a:moveTo>
                      <a:pt x="359" y="0"/>
                    </a:moveTo>
                    <a:cubicBezTo>
                      <a:pt x="282" y="0"/>
                      <a:pt x="205" y="34"/>
                      <a:pt x="137" y="102"/>
                    </a:cubicBezTo>
                    <a:cubicBezTo>
                      <a:pt x="137" y="239"/>
                      <a:pt x="0" y="546"/>
                      <a:pt x="0" y="819"/>
                    </a:cubicBezTo>
                    <a:lnTo>
                      <a:pt x="0" y="1228"/>
                    </a:lnTo>
                    <a:lnTo>
                      <a:pt x="0" y="1399"/>
                    </a:lnTo>
                    <a:lnTo>
                      <a:pt x="137" y="1399"/>
                    </a:lnTo>
                    <a:cubicBezTo>
                      <a:pt x="137" y="1536"/>
                      <a:pt x="137" y="1536"/>
                      <a:pt x="273" y="1536"/>
                    </a:cubicBezTo>
                    <a:cubicBezTo>
                      <a:pt x="273" y="1604"/>
                      <a:pt x="316" y="1638"/>
                      <a:pt x="376" y="1638"/>
                    </a:cubicBezTo>
                    <a:cubicBezTo>
                      <a:pt x="435" y="1638"/>
                      <a:pt x="512" y="1604"/>
                      <a:pt x="580" y="1536"/>
                    </a:cubicBezTo>
                    <a:lnTo>
                      <a:pt x="580" y="1399"/>
                    </a:lnTo>
                    <a:cubicBezTo>
                      <a:pt x="580" y="1945"/>
                      <a:pt x="717" y="2525"/>
                      <a:pt x="990" y="2525"/>
                    </a:cubicBezTo>
                    <a:cubicBezTo>
                      <a:pt x="1433" y="2525"/>
                      <a:pt x="1570" y="1945"/>
                      <a:pt x="1570" y="1399"/>
                    </a:cubicBezTo>
                    <a:cubicBezTo>
                      <a:pt x="1706" y="1536"/>
                      <a:pt x="1706" y="1809"/>
                      <a:pt x="1706" y="1945"/>
                    </a:cubicBezTo>
                    <a:cubicBezTo>
                      <a:pt x="1843" y="2252"/>
                      <a:pt x="1843" y="2662"/>
                      <a:pt x="2150" y="2935"/>
                    </a:cubicBezTo>
                    <a:cubicBezTo>
                      <a:pt x="2150" y="2992"/>
                      <a:pt x="2165" y="3010"/>
                      <a:pt x="2190" y="3010"/>
                    </a:cubicBezTo>
                    <a:cubicBezTo>
                      <a:pt x="2241" y="3010"/>
                      <a:pt x="2332" y="2935"/>
                      <a:pt x="2423" y="2935"/>
                    </a:cubicBezTo>
                    <a:cubicBezTo>
                      <a:pt x="2560" y="2798"/>
                      <a:pt x="2560" y="2798"/>
                      <a:pt x="2560" y="2662"/>
                    </a:cubicBezTo>
                    <a:cubicBezTo>
                      <a:pt x="2696" y="2798"/>
                      <a:pt x="2696" y="2935"/>
                      <a:pt x="3003" y="3105"/>
                    </a:cubicBezTo>
                    <a:cubicBezTo>
                      <a:pt x="3140" y="3105"/>
                      <a:pt x="3140" y="2935"/>
                      <a:pt x="3276" y="2935"/>
                    </a:cubicBezTo>
                    <a:cubicBezTo>
                      <a:pt x="3276" y="3105"/>
                      <a:pt x="3413" y="3242"/>
                      <a:pt x="3413" y="3378"/>
                    </a:cubicBezTo>
                    <a:cubicBezTo>
                      <a:pt x="3481" y="3446"/>
                      <a:pt x="3549" y="3481"/>
                      <a:pt x="3600" y="3481"/>
                    </a:cubicBezTo>
                    <a:cubicBezTo>
                      <a:pt x="3651" y="3481"/>
                      <a:pt x="3686" y="3446"/>
                      <a:pt x="3686" y="3378"/>
                    </a:cubicBezTo>
                    <a:cubicBezTo>
                      <a:pt x="4129" y="3242"/>
                      <a:pt x="3993" y="2798"/>
                      <a:pt x="3993" y="2525"/>
                    </a:cubicBezTo>
                    <a:lnTo>
                      <a:pt x="3993" y="2525"/>
                    </a:lnTo>
                    <a:cubicBezTo>
                      <a:pt x="4129" y="2662"/>
                      <a:pt x="4129" y="2798"/>
                      <a:pt x="4266" y="2935"/>
                    </a:cubicBezTo>
                    <a:lnTo>
                      <a:pt x="4266" y="3105"/>
                    </a:lnTo>
                    <a:lnTo>
                      <a:pt x="4402" y="3105"/>
                    </a:lnTo>
                    <a:cubicBezTo>
                      <a:pt x="4433" y="3167"/>
                      <a:pt x="4473" y="3192"/>
                      <a:pt x="4515" y="3192"/>
                    </a:cubicBezTo>
                    <a:cubicBezTo>
                      <a:pt x="4655" y="3192"/>
                      <a:pt x="4815" y="2904"/>
                      <a:pt x="4709" y="2798"/>
                    </a:cubicBezTo>
                    <a:cubicBezTo>
                      <a:pt x="4402" y="2525"/>
                      <a:pt x="4266" y="2082"/>
                      <a:pt x="4129" y="1809"/>
                    </a:cubicBezTo>
                    <a:lnTo>
                      <a:pt x="3686" y="1809"/>
                    </a:lnTo>
                    <a:cubicBezTo>
                      <a:pt x="3686" y="1945"/>
                      <a:pt x="3549" y="2252"/>
                      <a:pt x="3549" y="2525"/>
                    </a:cubicBezTo>
                    <a:cubicBezTo>
                      <a:pt x="3549" y="2082"/>
                      <a:pt x="3413" y="1672"/>
                      <a:pt x="3413" y="1228"/>
                    </a:cubicBezTo>
                    <a:cubicBezTo>
                      <a:pt x="3358" y="1174"/>
                      <a:pt x="3282" y="1141"/>
                      <a:pt x="3209" y="1141"/>
                    </a:cubicBezTo>
                    <a:cubicBezTo>
                      <a:pt x="3101" y="1141"/>
                      <a:pt x="3003" y="1215"/>
                      <a:pt x="3003" y="1399"/>
                    </a:cubicBezTo>
                    <a:lnTo>
                      <a:pt x="3003" y="1945"/>
                    </a:lnTo>
                    <a:cubicBezTo>
                      <a:pt x="2833" y="1536"/>
                      <a:pt x="2833" y="955"/>
                      <a:pt x="2696" y="955"/>
                    </a:cubicBezTo>
                    <a:cubicBezTo>
                      <a:pt x="2628" y="887"/>
                      <a:pt x="2560" y="853"/>
                      <a:pt x="2491" y="853"/>
                    </a:cubicBezTo>
                    <a:cubicBezTo>
                      <a:pt x="2423" y="853"/>
                      <a:pt x="2355" y="887"/>
                      <a:pt x="2287" y="955"/>
                    </a:cubicBezTo>
                    <a:lnTo>
                      <a:pt x="2287" y="2252"/>
                    </a:lnTo>
                    <a:cubicBezTo>
                      <a:pt x="1979" y="1672"/>
                      <a:pt x="2150" y="683"/>
                      <a:pt x="1706" y="239"/>
                    </a:cubicBezTo>
                    <a:cubicBezTo>
                      <a:pt x="1638" y="171"/>
                      <a:pt x="1536" y="137"/>
                      <a:pt x="1451" y="137"/>
                    </a:cubicBezTo>
                    <a:cubicBezTo>
                      <a:pt x="1365" y="137"/>
                      <a:pt x="1297" y="171"/>
                      <a:pt x="1297" y="239"/>
                    </a:cubicBezTo>
                    <a:cubicBezTo>
                      <a:pt x="1151" y="736"/>
                      <a:pt x="1130" y="1233"/>
                      <a:pt x="1041" y="1709"/>
                    </a:cubicBezTo>
                    <a:lnTo>
                      <a:pt x="1041" y="1709"/>
                    </a:lnTo>
                    <a:cubicBezTo>
                      <a:pt x="1072" y="1302"/>
                      <a:pt x="963" y="595"/>
                      <a:pt x="853" y="239"/>
                    </a:cubicBezTo>
                    <a:cubicBezTo>
                      <a:pt x="853" y="142"/>
                      <a:pt x="785" y="46"/>
                      <a:pt x="697" y="46"/>
                    </a:cubicBezTo>
                    <a:cubicBezTo>
                      <a:pt x="660" y="46"/>
                      <a:pt x="620" y="62"/>
                      <a:pt x="580" y="102"/>
                    </a:cubicBezTo>
                    <a:cubicBezTo>
                      <a:pt x="512" y="34"/>
                      <a:pt x="435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"/>
              <p:cNvSpPr/>
              <p:nvPr/>
            </p:nvSpPr>
            <p:spPr>
              <a:xfrm>
                <a:off x="5847604" y="2621674"/>
                <a:ext cx="314081" cy="186790"/>
              </a:xfrm>
              <a:custGeom>
                <a:rect b="b" l="l" r="r" t="t"/>
                <a:pathLst>
                  <a:path extrusionOk="0" h="2838" w="4772">
                    <a:moveTo>
                      <a:pt x="274" y="0"/>
                    </a:moveTo>
                    <a:cubicBezTo>
                      <a:pt x="137" y="0"/>
                      <a:pt x="1" y="136"/>
                      <a:pt x="1" y="273"/>
                    </a:cubicBezTo>
                    <a:cubicBezTo>
                      <a:pt x="137" y="580"/>
                      <a:pt x="410" y="1126"/>
                      <a:pt x="683" y="1263"/>
                    </a:cubicBezTo>
                    <a:cubicBezTo>
                      <a:pt x="769" y="1348"/>
                      <a:pt x="845" y="1391"/>
                      <a:pt x="901" y="1391"/>
                    </a:cubicBezTo>
                    <a:cubicBezTo>
                      <a:pt x="956" y="1391"/>
                      <a:pt x="990" y="1348"/>
                      <a:pt x="990" y="1263"/>
                    </a:cubicBezTo>
                    <a:lnTo>
                      <a:pt x="1127" y="1126"/>
                    </a:lnTo>
                    <a:cubicBezTo>
                      <a:pt x="1245" y="1391"/>
                      <a:pt x="1261" y="1733"/>
                      <a:pt x="1549" y="1733"/>
                    </a:cubicBezTo>
                    <a:cubicBezTo>
                      <a:pt x="1595" y="1733"/>
                      <a:pt x="1647" y="1725"/>
                      <a:pt x="1707" y="1706"/>
                    </a:cubicBezTo>
                    <a:cubicBezTo>
                      <a:pt x="1941" y="1706"/>
                      <a:pt x="2075" y="2007"/>
                      <a:pt x="2280" y="2007"/>
                    </a:cubicBezTo>
                    <a:cubicBezTo>
                      <a:pt x="2314" y="2007"/>
                      <a:pt x="2350" y="1999"/>
                      <a:pt x="2389" y="1979"/>
                    </a:cubicBezTo>
                    <a:cubicBezTo>
                      <a:pt x="2560" y="2286"/>
                      <a:pt x="2697" y="2696"/>
                      <a:pt x="2970" y="2696"/>
                    </a:cubicBezTo>
                    <a:cubicBezTo>
                      <a:pt x="3243" y="2696"/>
                      <a:pt x="3243" y="2559"/>
                      <a:pt x="3413" y="2423"/>
                    </a:cubicBezTo>
                    <a:cubicBezTo>
                      <a:pt x="3550" y="2559"/>
                      <a:pt x="3686" y="2696"/>
                      <a:pt x="3823" y="2832"/>
                    </a:cubicBezTo>
                    <a:lnTo>
                      <a:pt x="3959" y="2832"/>
                    </a:lnTo>
                    <a:cubicBezTo>
                      <a:pt x="3959" y="2696"/>
                      <a:pt x="3959" y="2696"/>
                      <a:pt x="4096" y="2696"/>
                    </a:cubicBezTo>
                    <a:cubicBezTo>
                      <a:pt x="4156" y="2792"/>
                      <a:pt x="4229" y="2838"/>
                      <a:pt x="4305" y="2838"/>
                    </a:cubicBezTo>
                    <a:cubicBezTo>
                      <a:pt x="4442" y="2838"/>
                      <a:pt x="4588" y="2687"/>
                      <a:pt x="4676" y="2423"/>
                    </a:cubicBezTo>
                    <a:cubicBezTo>
                      <a:pt x="4771" y="2327"/>
                      <a:pt x="4599" y="2215"/>
                      <a:pt x="4487" y="2215"/>
                    </a:cubicBezTo>
                    <a:cubicBezTo>
                      <a:pt x="4439" y="2215"/>
                      <a:pt x="4403" y="2235"/>
                      <a:pt x="4403" y="2286"/>
                    </a:cubicBezTo>
                    <a:cubicBezTo>
                      <a:pt x="4334" y="2354"/>
                      <a:pt x="4334" y="2389"/>
                      <a:pt x="4334" y="2389"/>
                    </a:cubicBezTo>
                    <a:cubicBezTo>
                      <a:pt x="4334" y="2389"/>
                      <a:pt x="4334" y="2354"/>
                      <a:pt x="4266" y="2286"/>
                    </a:cubicBezTo>
                    <a:cubicBezTo>
                      <a:pt x="4181" y="2201"/>
                      <a:pt x="4104" y="2158"/>
                      <a:pt x="4032" y="2158"/>
                    </a:cubicBezTo>
                    <a:cubicBezTo>
                      <a:pt x="3959" y="2158"/>
                      <a:pt x="3891" y="2201"/>
                      <a:pt x="3823" y="2286"/>
                    </a:cubicBezTo>
                    <a:cubicBezTo>
                      <a:pt x="3959" y="2116"/>
                      <a:pt x="3413" y="1843"/>
                      <a:pt x="3413" y="1843"/>
                    </a:cubicBezTo>
                    <a:cubicBezTo>
                      <a:pt x="3328" y="1774"/>
                      <a:pt x="3251" y="1740"/>
                      <a:pt x="3196" y="1740"/>
                    </a:cubicBezTo>
                    <a:cubicBezTo>
                      <a:pt x="3140" y="1740"/>
                      <a:pt x="3106" y="1774"/>
                      <a:pt x="3106" y="1843"/>
                    </a:cubicBezTo>
                    <a:lnTo>
                      <a:pt x="2970" y="2116"/>
                    </a:lnTo>
                    <a:cubicBezTo>
                      <a:pt x="2833" y="1979"/>
                      <a:pt x="2833" y="1843"/>
                      <a:pt x="2697" y="1570"/>
                    </a:cubicBezTo>
                    <a:lnTo>
                      <a:pt x="2389" y="1570"/>
                    </a:lnTo>
                    <a:cubicBezTo>
                      <a:pt x="2560" y="1433"/>
                      <a:pt x="1843" y="1263"/>
                      <a:pt x="1707" y="1263"/>
                    </a:cubicBezTo>
                    <a:cubicBezTo>
                      <a:pt x="1680" y="1289"/>
                      <a:pt x="1654" y="1301"/>
                      <a:pt x="1629" y="1301"/>
                    </a:cubicBezTo>
                    <a:cubicBezTo>
                      <a:pt x="1493" y="1301"/>
                      <a:pt x="1378" y="968"/>
                      <a:pt x="1263" y="853"/>
                    </a:cubicBezTo>
                    <a:cubicBezTo>
                      <a:pt x="1536" y="717"/>
                      <a:pt x="1843" y="717"/>
                      <a:pt x="2116" y="580"/>
                    </a:cubicBezTo>
                    <a:cubicBezTo>
                      <a:pt x="2116" y="717"/>
                      <a:pt x="2253" y="717"/>
                      <a:pt x="2253" y="717"/>
                    </a:cubicBezTo>
                    <a:lnTo>
                      <a:pt x="2970" y="717"/>
                    </a:lnTo>
                    <a:lnTo>
                      <a:pt x="3106" y="580"/>
                    </a:lnTo>
                    <a:lnTo>
                      <a:pt x="3106" y="409"/>
                    </a:lnTo>
                    <a:lnTo>
                      <a:pt x="2970" y="409"/>
                    </a:lnTo>
                    <a:lnTo>
                      <a:pt x="2970" y="273"/>
                    </a:lnTo>
                    <a:cubicBezTo>
                      <a:pt x="3106" y="136"/>
                      <a:pt x="2970" y="0"/>
                      <a:pt x="2833" y="0"/>
                    </a:cubicBezTo>
                    <a:cubicBezTo>
                      <a:pt x="2253" y="0"/>
                      <a:pt x="1843" y="136"/>
                      <a:pt x="1263" y="273"/>
                    </a:cubicBezTo>
                    <a:cubicBezTo>
                      <a:pt x="1185" y="299"/>
                      <a:pt x="1116" y="310"/>
                      <a:pt x="1052" y="310"/>
                    </a:cubicBezTo>
                    <a:cubicBezTo>
                      <a:pt x="780" y="310"/>
                      <a:pt x="605" y="110"/>
                      <a:pt x="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"/>
              <p:cNvSpPr/>
              <p:nvPr/>
            </p:nvSpPr>
            <p:spPr>
              <a:xfrm>
                <a:off x="5856621" y="2354387"/>
                <a:ext cx="972519" cy="457432"/>
              </a:xfrm>
              <a:custGeom>
                <a:rect b="b" l="l" r="r" t="t"/>
                <a:pathLst>
                  <a:path extrusionOk="0" h="6950" w="14776">
                    <a:moveTo>
                      <a:pt x="12660" y="1058"/>
                    </a:moveTo>
                    <a:cubicBezTo>
                      <a:pt x="12933" y="1058"/>
                      <a:pt x="13206" y="1058"/>
                      <a:pt x="13513" y="1229"/>
                    </a:cubicBezTo>
                    <a:cubicBezTo>
                      <a:pt x="13342" y="1229"/>
                      <a:pt x="13069" y="1365"/>
                      <a:pt x="12933" y="1502"/>
                    </a:cubicBezTo>
                    <a:cubicBezTo>
                      <a:pt x="12933" y="1638"/>
                      <a:pt x="12796" y="1638"/>
                      <a:pt x="12660" y="1775"/>
                    </a:cubicBezTo>
                    <a:cubicBezTo>
                      <a:pt x="12796" y="1502"/>
                      <a:pt x="12796" y="1229"/>
                      <a:pt x="12660" y="1058"/>
                    </a:cubicBezTo>
                    <a:close/>
                    <a:moveTo>
                      <a:pt x="13206" y="1911"/>
                    </a:moveTo>
                    <a:lnTo>
                      <a:pt x="13206" y="1911"/>
                    </a:lnTo>
                    <a:cubicBezTo>
                      <a:pt x="12821" y="2456"/>
                      <a:pt x="12407" y="3001"/>
                      <a:pt x="12019" y="3404"/>
                    </a:cubicBezTo>
                    <a:lnTo>
                      <a:pt x="12019" y="3404"/>
                    </a:lnTo>
                    <a:cubicBezTo>
                      <a:pt x="12130" y="3106"/>
                      <a:pt x="12241" y="2878"/>
                      <a:pt x="12353" y="2628"/>
                    </a:cubicBezTo>
                    <a:cubicBezTo>
                      <a:pt x="12489" y="2491"/>
                      <a:pt x="12660" y="2355"/>
                      <a:pt x="12796" y="2218"/>
                    </a:cubicBezTo>
                    <a:cubicBezTo>
                      <a:pt x="12933" y="2218"/>
                      <a:pt x="13069" y="2082"/>
                      <a:pt x="13206" y="1911"/>
                    </a:cubicBezTo>
                    <a:close/>
                    <a:moveTo>
                      <a:pt x="11807" y="2935"/>
                    </a:moveTo>
                    <a:cubicBezTo>
                      <a:pt x="11636" y="3071"/>
                      <a:pt x="11636" y="3344"/>
                      <a:pt x="11500" y="3481"/>
                    </a:cubicBezTo>
                    <a:cubicBezTo>
                      <a:pt x="11500" y="3617"/>
                      <a:pt x="11363" y="3925"/>
                      <a:pt x="11227" y="4061"/>
                    </a:cubicBezTo>
                    <a:cubicBezTo>
                      <a:pt x="11090" y="4197"/>
                      <a:pt x="10954" y="4197"/>
                      <a:pt x="10783" y="4334"/>
                    </a:cubicBezTo>
                    <a:lnTo>
                      <a:pt x="9521" y="3925"/>
                    </a:lnTo>
                    <a:cubicBezTo>
                      <a:pt x="9930" y="3617"/>
                      <a:pt x="10374" y="3481"/>
                      <a:pt x="10783" y="3344"/>
                    </a:cubicBezTo>
                    <a:cubicBezTo>
                      <a:pt x="11090" y="3344"/>
                      <a:pt x="11363" y="3071"/>
                      <a:pt x="11636" y="3071"/>
                    </a:cubicBezTo>
                    <a:cubicBezTo>
                      <a:pt x="11636" y="2935"/>
                      <a:pt x="11636" y="2935"/>
                      <a:pt x="11807" y="2935"/>
                    </a:cubicBezTo>
                    <a:close/>
                    <a:moveTo>
                      <a:pt x="13714" y="0"/>
                    </a:moveTo>
                    <a:cubicBezTo>
                      <a:pt x="13573" y="0"/>
                      <a:pt x="13428" y="69"/>
                      <a:pt x="13342" y="205"/>
                    </a:cubicBezTo>
                    <a:cubicBezTo>
                      <a:pt x="13206" y="205"/>
                      <a:pt x="13206" y="376"/>
                      <a:pt x="13206" y="512"/>
                    </a:cubicBezTo>
                    <a:lnTo>
                      <a:pt x="13342" y="649"/>
                    </a:lnTo>
                    <a:lnTo>
                      <a:pt x="12080" y="649"/>
                    </a:lnTo>
                    <a:cubicBezTo>
                      <a:pt x="12080" y="649"/>
                      <a:pt x="12080" y="785"/>
                      <a:pt x="11943" y="785"/>
                    </a:cubicBezTo>
                    <a:cubicBezTo>
                      <a:pt x="11835" y="893"/>
                      <a:pt x="11898" y="1108"/>
                      <a:pt x="12065" y="1108"/>
                    </a:cubicBezTo>
                    <a:cubicBezTo>
                      <a:pt x="12109" y="1108"/>
                      <a:pt x="12160" y="1094"/>
                      <a:pt x="12216" y="1058"/>
                    </a:cubicBezTo>
                    <a:lnTo>
                      <a:pt x="12216" y="1058"/>
                    </a:lnTo>
                    <a:cubicBezTo>
                      <a:pt x="12353" y="1229"/>
                      <a:pt x="12080" y="1911"/>
                      <a:pt x="11943" y="2218"/>
                    </a:cubicBezTo>
                    <a:cubicBezTo>
                      <a:pt x="11807" y="2355"/>
                      <a:pt x="11636" y="2491"/>
                      <a:pt x="11363" y="2628"/>
                    </a:cubicBezTo>
                    <a:cubicBezTo>
                      <a:pt x="10510" y="3208"/>
                      <a:pt x="9657" y="3071"/>
                      <a:pt x="9077" y="3925"/>
                    </a:cubicBezTo>
                    <a:cubicBezTo>
                      <a:pt x="8941" y="3925"/>
                      <a:pt x="9077" y="4061"/>
                      <a:pt x="9077" y="4197"/>
                    </a:cubicBezTo>
                    <a:cubicBezTo>
                      <a:pt x="9521" y="4197"/>
                      <a:pt x="9794" y="4334"/>
                      <a:pt x="10101" y="4470"/>
                    </a:cubicBezTo>
                    <a:cubicBezTo>
                      <a:pt x="9794" y="4641"/>
                      <a:pt x="9657" y="4778"/>
                      <a:pt x="9384" y="4778"/>
                    </a:cubicBezTo>
                    <a:cubicBezTo>
                      <a:pt x="8395" y="5187"/>
                      <a:pt x="7678" y="5904"/>
                      <a:pt x="6825" y="6484"/>
                    </a:cubicBezTo>
                    <a:cubicBezTo>
                      <a:pt x="6825" y="6529"/>
                      <a:pt x="6730" y="6544"/>
                      <a:pt x="6582" y="6544"/>
                    </a:cubicBezTo>
                    <a:cubicBezTo>
                      <a:pt x="6287" y="6544"/>
                      <a:pt x="5778" y="6484"/>
                      <a:pt x="5392" y="6484"/>
                    </a:cubicBezTo>
                    <a:cubicBezTo>
                      <a:pt x="5255" y="6347"/>
                      <a:pt x="5119" y="6177"/>
                      <a:pt x="4982" y="6040"/>
                    </a:cubicBezTo>
                    <a:lnTo>
                      <a:pt x="4982" y="6040"/>
                    </a:lnTo>
                    <a:cubicBezTo>
                      <a:pt x="5022" y="6080"/>
                      <a:pt x="5062" y="6097"/>
                      <a:pt x="5102" y="6097"/>
                    </a:cubicBezTo>
                    <a:cubicBezTo>
                      <a:pt x="5199" y="6097"/>
                      <a:pt x="5295" y="6000"/>
                      <a:pt x="5392" y="5904"/>
                    </a:cubicBezTo>
                    <a:cubicBezTo>
                      <a:pt x="5528" y="5631"/>
                      <a:pt x="5255" y="5324"/>
                      <a:pt x="4982" y="5051"/>
                    </a:cubicBezTo>
                    <a:lnTo>
                      <a:pt x="5665" y="5051"/>
                    </a:lnTo>
                    <a:cubicBezTo>
                      <a:pt x="5972" y="4914"/>
                      <a:pt x="5972" y="4641"/>
                      <a:pt x="5665" y="4641"/>
                    </a:cubicBezTo>
                    <a:cubicBezTo>
                      <a:pt x="5255" y="4470"/>
                      <a:pt x="4812" y="4334"/>
                      <a:pt x="4402" y="4334"/>
                    </a:cubicBezTo>
                    <a:cubicBezTo>
                      <a:pt x="4339" y="4346"/>
                      <a:pt x="4274" y="4352"/>
                      <a:pt x="4209" y="4352"/>
                    </a:cubicBezTo>
                    <a:cubicBezTo>
                      <a:pt x="3536" y="4352"/>
                      <a:pt x="2769" y="3749"/>
                      <a:pt x="2116" y="3344"/>
                    </a:cubicBezTo>
                    <a:cubicBezTo>
                      <a:pt x="1843" y="3208"/>
                      <a:pt x="1570" y="3208"/>
                      <a:pt x="1126" y="3208"/>
                    </a:cubicBezTo>
                    <a:cubicBezTo>
                      <a:pt x="990" y="3208"/>
                      <a:pt x="853" y="3208"/>
                      <a:pt x="717" y="3344"/>
                    </a:cubicBezTo>
                    <a:cubicBezTo>
                      <a:pt x="592" y="3145"/>
                      <a:pt x="485" y="3018"/>
                      <a:pt x="330" y="3018"/>
                    </a:cubicBezTo>
                    <a:cubicBezTo>
                      <a:pt x="273" y="3018"/>
                      <a:pt x="210" y="3035"/>
                      <a:pt x="137" y="3071"/>
                    </a:cubicBezTo>
                    <a:cubicBezTo>
                      <a:pt x="0" y="3071"/>
                      <a:pt x="0" y="3208"/>
                      <a:pt x="0" y="3208"/>
                    </a:cubicBezTo>
                    <a:lnTo>
                      <a:pt x="0" y="3481"/>
                    </a:lnTo>
                    <a:cubicBezTo>
                      <a:pt x="0" y="3617"/>
                      <a:pt x="0" y="3617"/>
                      <a:pt x="137" y="3617"/>
                    </a:cubicBezTo>
                    <a:lnTo>
                      <a:pt x="410" y="3617"/>
                    </a:lnTo>
                    <a:lnTo>
                      <a:pt x="410" y="4197"/>
                    </a:lnTo>
                    <a:cubicBezTo>
                      <a:pt x="410" y="4357"/>
                      <a:pt x="562" y="4424"/>
                      <a:pt x="688" y="4424"/>
                    </a:cubicBezTo>
                    <a:cubicBezTo>
                      <a:pt x="777" y="4424"/>
                      <a:pt x="853" y="4391"/>
                      <a:pt x="853" y="4334"/>
                    </a:cubicBezTo>
                    <a:lnTo>
                      <a:pt x="853" y="3788"/>
                    </a:lnTo>
                    <a:lnTo>
                      <a:pt x="853" y="3617"/>
                    </a:lnTo>
                    <a:lnTo>
                      <a:pt x="990" y="3617"/>
                    </a:lnTo>
                    <a:cubicBezTo>
                      <a:pt x="1096" y="3568"/>
                      <a:pt x="1205" y="3546"/>
                      <a:pt x="1317" y="3546"/>
                    </a:cubicBezTo>
                    <a:cubicBezTo>
                      <a:pt x="1816" y="3546"/>
                      <a:pt x="2358" y="3974"/>
                      <a:pt x="2833" y="4197"/>
                    </a:cubicBezTo>
                    <a:cubicBezTo>
                      <a:pt x="3276" y="4470"/>
                      <a:pt x="3549" y="4641"/>
                      <a:pt x="3959" y="4778"/>
                    </a:cubicBezTo>
                    <a:lnTo>
                      <a:pt x="4129" y="4778"/>
                    </a:lnTo>
                    <a:cubicBezTo>
                      <a:pt x="4266" y="5051"/>
                      <a:pt x="4675" y="5187"/>
                      <a:pt x="4812" y="5494"/>
                    </a:cubicBezTo>
                    <a:cubicBezTo>
                      <a:pt x="4675" y="5494"/>
                      <a:pt x="4539" y="5494"/>
                      <a:pt x="4402" y="5324"/>
                    </a:cubicBezTo>
                    <a:lnTo>
                      <a:pt x="3959" y="5324"/>
                    </a:lnTo>
                    <a:cubicBezTo>
                      <a:pt x="3822" y="5324"/>
                      <a:pt x="3686" y="5494"/>
                      <a:pt x="3686" y="5631"/>
                    </a:cubicBezTo>
                    <a:cubicBezTo>
                      <a:pt x="3822" y="6040"/>
                      <a:pt x="4129" y="6177"/>
                      <a:pt x="4539" y="6347"/>
                    </a:cubicBezTo>
                    <a:lnTo>
                      <a:pt x="4402" y="6347"/>
                    </a:lnTo>
                    <a:lnTo>
                      <a:pt x="4402" y="6620"/>
                    </a:lnTo>
                    <a:cubicBezTo>
                      <a:pt x="4576" y="6866"/>
                      <a:pt x="4805" y="6928"/>
                      <a:pt x="5066" y="6928"/>
                    </a:cubicBezTo>
                    <a:cubicBezTo>
                      <a:pt x="5329" y="6928"/>
                      <a:pt x="5624" y="6866"/>
                      <a:pt x="5928" y="6866"/>
                    </a:cubicBezTo>
                    <a:cubicBezTo>
                      <a:pt x="6033" y="6866"/>
                      <a:pt x="6139" y="6873"/>
                      <a:pt x="6245" y="6893"/>
                    </a:cubicBezTo>
                    <a:cubicBezTo>
                      <a:pt x="6370" y="6932"/>
                      <a:pt x="6490" y="6950"/>
                      <a:pt x="6607" y="6950"/>
                    </a:cubicBezTo>
                    <a:cubicBezTo>
                      <a:pt x="7415" y="6950"/>
                      <a:pt x="8041" y="6108"/>
                      <a:pt x="8668" y="5631"/>
                    </a:cubicBezTo>
                    <a:cubicBezTo>
                      <a:pt x="9384" y="5324"/>
                      <a:pt x="9930" y="4914"/>
                      <a:pt x="10647" y="4778"/>
                    </a:cubicBezTo>
                    <a:cubicBezTo>
                      <a:pt x="10783" y="4778"/>
                      <a:pt x="10954" y="4778"/>
                      <a:pt x="10954" y="4914"/>
                    </a:cubicBezTo>
                    <a:cubicBezTo>
                      <a:pt x="10954" y="5051"/>
                      <a:pt x="10783" y="5187"/>
                      <a:pt x="10783" y="5324"/>
                    </a:cubicBezTo>
                    <a:cubicBezTo>
                      <a:pt x="10783" y="5550"/>
                      <a:pt x="10950" y="5684"/>
                      <a:pt x="11092" y="5684"/>
                    </a:cubicBezTo>
                    <a:cubicBezTo>
                      <a:pt x="11143" y="5684"/>
                      <a:pt x="11191" y="5667"/>
                      <a:pt x="11227" y="5631"/>
                    </a:cubicBezTo>
                    <a:cubicBezTo>
                      <a:pt x="11500" y="5324"/>
                      <a:pt x="11943" y="4914"/>
                      <a:pt x="11500" y="4470"/>
                    </a:cubicBezTo>
                    <a:cubicBezTo>
                      <a:pt x="11636" y="4334"/>
                      <a:pt x="11807" y="4334"/>
                      <a:pt x="11807" y="4334"/>
                    </a:cubicBezTo>
                    <a:cubicBezTo>
                      <a:pt x="12660" y="3481"/>
                      <a:pt x="13513" y="2355"/>
                      <a:pt x="13923" y="1365"/>
                    </a:cubicBezTo>
                    <a:lnTo>
                      <a:pt x="13923" y="1229"/>
                    </a:lnTo>
                    <a:cubicBezTo>
                      <a:pt x="13968" y="1274"/>
                      <a:pt x="13998" y="1289"/>
                      <a:pt x="14024" y="1289"/>
                    </a:cubicBezTo>
                    <a:cubicBezTo>
                      <a:pt x="14074" y="1289"/>
                      <a:pt x="14105" y="1229"/>
                      <a:pt x="14195" y="1229"/>
                    </a:cubicBezTo>
                    <a:cubicBezTo>
                      <a:pt x="14366" y="1229"/>
                      <a:pt x="14639" y="1229"/>
                      <a:pt x="14776" y="1058"/>
                    </a:cubicBezTo>
                    <a:cubicBezTo>
                      <a:pt x="14776" y="922"/>
                      <a:pt x="14776" y="649"/>
                      <a:pt x="14639" y="649"/>
                    </a:cubicBezTo>
                    <a:lnTo>
                      <a:pt x="14195" y="649"/>
                    </a:lnTo>
                    <a:cubicBezTo>
                      <a:pt x="14195" y="512"/>
                      <a:pt x="14059" y="512"/>
                      <a:pt x="14059" y="512"/>
                    </a:cubicBezTo>
                    <a:cubicBezTo>
                      <a:pt x="14059" y="512"/>
                      <a:pt x="14195" y="376"/>
                      <a:pt x="14059" y="205"/>
                    </a:cubicBezTo>
                    <a:cubicBezTo>
                      <a:pt x="13991" y="69"/>
                      <a:pt x="13854" y="0"/>
                      <a:pt x="137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" name="Google Shape;363;p1"/>
            <p:cNvGrpSpPr/>
            <p:nvPr/>
          </p:nvGrpSpPr>
          <p:grpSpPr>
            <a:xfrm>
              <a:off x="-852747" y="2529854"/>
              <a:ext cx="449289" cy="605625"/>
              <a:chOff x="7166005" y="984384"/>
              <a:chExt cx="833252" cy="1122985"/>
            </a:xfrm>
          </p:grpSpPr>
          <p:sp>
            <p:nvSpPr>
              <p:cNvPr id="364" name="Google Shape;364;p1"/>
              <p:cNvSpPr/>
              <p:nvPr/>
            </p:nvSpPr>
            <p:spPr>
              <a:xfrm>
                <a:off x="7174956" y="1045792"/>
                <a:ext cx="599729" cy="844702"/>
              </a:xfrm>
              <a:custGeom>
                <a:rect b="b" l="l" r="r" t="t"/>
                <a:pathLst>
                  <a:path extrusionOk="0" h="12834" w="9112">
                    <a:moveTo>
                      <a:pt x="3856" y="1183"/>
                    </a:moveTo>
                    <a:lnTo>
                      <a:pt x="3856" y="1183"/>
                    </a:lnTo>
                    <a:cubicBezTo>
                      <a:pt x="3870" y="1241"/>
                      <a:pt x="3885" y="1297"/>
                      <a:pt x="3901" y="1351"/>
                    </a:cubicBezTo>
                    <a:lnTo>
                      <a:pt x="3901" y="1351"/>
                    </a:lnTo>
                    <a:cubicBezTo>
                      <a:pt x="3877" y="1293"/>
                      <a:pt x="3856" y="1235"/>
                      <a:pt x="3856" y="1183"/>
                    </a:cubicBezTo>
                    <a:close/>
                    <a:moveTo>
                      <a:pt x="444" y="1183"/>
                    </a:moveTo>
                    <a:lnTo>
                      <a:pt x="444" y="1183"/>
                    </a:lnTo>
                    <a:cubicBezTo>
                      <a:pt x="717" y="1319"/>
                      <a:pt x="854" y="1319"/>
                      <a:pt x="854" y="1626"/>
                    </a:cubicBezTo>
                    <a:cubicBezTo>
                      <a:pt x="990" y="1899"/>
                      <a:pt x="1161" y="2172"/>
                      <a:pt x="1297" y="2480"/>
                    </a:cubicBezTo>
                    <a:lnTo>
                      <a:pt x="1434" y="2480"/>
                    </a:lnTo>
                    <a:cubicBezTo>
                      <a:pt x="1434" y="2753"/>
                      <a:pt x="1570" y="2889"/>
                      <a:pt x="1707" y="3196"/>
                    </a:cubicBezTo>
                    <a:cubicBezTo>
                      <a:pt x="1570" y="3026"/>
                      <a:pt x="1434" y="2889"/>
                      <a:pt x="1161" y="2753"/>
                    </a:cubicBezTo>
                    <a:cubicBezTo>
                      <a:pt x="1161" y="2616"/>
                      <a:pt x="990" y="2616"/>
                      <a:pt x="990" y="2616"/>
                    </a:cubicBezTo>
                    <a:cubicBezTo>
                      <a:pt x="854" y="2480"/>
                      <a:pt x="854" y="2480"/>
                      <a:pt x="717" y="2343"/>
                    </a:cubicBezTo>
                    <a:cubicBezTo>
                      <a:pt x="581" y="1899"/>
                      <a:pt x="444" y="1626"/>
                      <a:pt x="444" y="1183"/>
                    </a:cubicBezTo>
                    <a:close/>
                    <a:moveTo>
                      <a:pt x="3303" y="2951"/>
                    </a:moveTo>
                    <a:lnTo>
                      <a:pt x="3303" y="2951"/>
                    </a:lnTo>
                    <a:cubicBezTo>
                      <a:pt x="3431" y="3250"/>
                      <a:pt x="3561" y="3624"/>
                      <a:pt x="3720" y="3879"/>
                    </a:cubicBezTo>
                    <a:cubicBezTo>
                      <a:pt x="3549" y="3606"/>
                      <a:pt x="3413" y="3469"/>
                      <a:pt x="3276" y="3333"/>
                    </a:cubicBezTo>
                    <a:cubicBezTo>
                      <a:pt x="3298" y="3199"/>
                      <a:pt x="3306" y="3073"/>
                      <a:pt x="3303" y="2951"/>
                    </a:cubicBezTo>
                    <a:close/>
                    <a:moveTo>
                      <a:pt x="2867" y="1183"/>
                    </a:moveTo>
                    <a:lnTo>
                      <a:pt x="2867" y="1183"/>
                    </a:lnTo>
                    <a:cubicBezTo>
                      <a:pt x="3140" y="1490"/>
                      <a:pt x="3413" y="2172"/>
                      <a:pt x="3549" y="2480"/>
                    </a:cubicBezTo>
                    <a:cubicBezTo>
                      <a:pt x="3856" y="2753"/>
                      <a:pt x="4129" y="3196"/>
                      <a:pt x="4266" y="3606"/>
                    </a:cubicBezTo>
                    <a:cubicBezTo>
                      <a:pt x="4402" y="3742"/>
                      <a:pt x="4402" y="3742"/>
                      <a:pt x="4402" y="3879"/>
                    </a:cubicBezTo>
                    <a:cubicBezTo>
                      <a:pt x="4129" y="3469"/>
                      <a:pt x="3993" y="3196"/>
                      <a:pt x="3720" y="2753"/>
                    </a:cubicBezTo>
                    <a:cubicBezTo>
                      <a:pt x="3670" y="2713"/>
                      <a:pt x="3611" y="2696"/>
                      <a:pt x="3553" y="2696"/>
                    </a:cubicBezTo>
                    <a:cubicBezTo>
                      <a:pt x="3446" y="2696"/>
                      <a:pt x="3341" y="2752"/>
                      <a:pt x="3297" y="2822"/>
                    </a:cubicBezTo>
                    <a:lnTo>
                      <a:pt x="3297" y="2822"/>
                    </a:lnTo>
                    <a:cubicBezTo>
                      <a:pt x="3251" y="2227"/>
                      <a:pt x="2974" y="1747"/>
                      <a:pt x="2867" y="1183"/>
                    </a:cubicBezTo>
                    <a:close/>
                    <a:moveTo>
                      <a:pt x="2560" y="4186"/>
                    </a:moveTo>
                    <a:lnTo>
                      <a:pt x="2560" y="4186"/>
                    </a:lnTo>
                    <a:cubicBezTo>
                      <a:pt x="2696" y="4322"/>
                      <a:pt x="2867" y="4595"/>
                      <a:pt x="3003" y="4732"/>
                    </a:cubicBezTo>
                    <a:cubicBezTo>
                      <a:pt x="3050" y="4830"/>
                      <a:pt x="3096" y="4925"/>
                      <a:pt x="3143" y="5016"/>
                    </a:cubicBezTo>
                    <a:lnTo>
                      <a:pt x="3143" y="5016"/>
                    </a:lnTo>
                    <a:cubicBezTo>
                      <a:pt x="2960" y="4723"/>
                      <a:pt x="2763" y="4436"/>
                      <a:pt x="2560" y="4186"/>
                    </a:cubicBezTo>
                    <a:close/>
                    <a:moveTo>
                      <a:pt x="1161" y="773"/>
                    </a:moveTo>
                    <a:cubicBezTo>
                      <a:pt x="1570" y="1319"/>
                      <a:pt x="2014" y="2036"/>
                      <a:pt x="2287" y="2616"/>
                    </a:cubicBezTo>
                    <a:cubicBezTo>
                      <a:pt x="2423" y="2753"/>
                      <a:pt x="2560" y="2889"/>
                      <a:pt x="2696" y="3196"/>
                    </a:cubicBezTo>
                    <a:cubicBezTo>
                      <a:pt x="3140" y="4049"/>
                      <a:pt x="3720" y="5039"/>
                      <a:pt x="4129" y="6028"/>
                    </a:cubicBezTo>
                    <a:cubicBezTo>
                      <a:pt x="3720" y="5312"/>
                      <a:pt x="3140" y="4459"/>
                      <a:pt x="2696" y="3742"/>
                    </a:cubicBezTo>
                    <a:cubicBezTo>
                      <a:pt x="2423" y="3333"/>
                      <a:pt x="2150" y="2480"/>
                      <a:pt x="1570" y="2343"/>
                    </a:cubicBezTo>
                    <a:cubicBezTo>
                      <a:pt x="1434" y="1763"/>
                      <a:pt x="1297" y="1319"/>
                      <a:pt x="1161" y="773"/>
                    </a:cubicBezTo>
                    <a:close/>
                    <a:moveTo>
                      <a:pt x="2287" y="4732"/>
                    </a:moveTo>
                    <a:cubicBezTo>
                      <a:pt x="2696" y="5175"/>
                      <a:pt x="3003" y="5585"/>
                      <a:pt x="3276" y="6028"/>
                    </a:cubicBezTo>
                    <a:lnTo>
                      <a:pt x="3276" y="6165"/>
                    </a:lnTo>
                    <a:cubicBezTo>
                      <a:pt x="3003" y="5585"/>
                      <a:pt x="2560" y="5175"/>
                      <a:pt x="2150" y="4732"/>
                    </a:cubicBezTo>
                    <a:close/>
                    <a:moveTo>
                      <a:pt x="3591" y="5789"/>
                    </a:moveTo>
                    <a:lnTo>
                      <a:pt x="3591" y="5789"/>
                    </a:lnTo>
                    <a:cubicBezTo>
                      <a:pt x="3677" y="5919"/>
                      <a:pt x="3765" y="6043"/>
                      <a:pt x="3856" y="6165"/>
                    </a:cubicBezTo>
                    <a:lnTo>
                      <a:pt x="3720" y="6028"/>
                    </a:lnTo>
                    <a:cubicBezTo>
                      <a:pt x="3679" y="5951"/>
                      <a:pt x="3636" y="5871"/>
                      <a:pt x="3591" y="5789"/>
                    </a:cubicBezTo>
                    <a:close/>
                    <a:moveTo>
                      <a:pt x="5652" y="3270"/>
                    </a:moveTo>
                    <a:lnTo>
                      <a:pt x="5652" y="3270"/>
                    </a:lnTo>
                    <a:cubicBezTo>
                      <a:pt x="5713" y="3347"/>
                      <a:pt x="5774" y="3408"/>
                      <a:pt x="5836" y="3469"/>
                    </a:cubicBezTo>
                    <a:cubicBezTo>
                      <a:pt x="6109" y="4049"/>
                      <a:pt x="6552" y="4595"/>
                      <a:pt x="6825" y="5175"/>
                    </a:cubicBezTo>
                    <a:cubicBezTo>
                      <a:pt x="6962" y="5312"/>
                      <a:pt x="6962" y="5312"/>
                      <a:pt x="7132" y="5312"/>
                    </a:cubicBezTo>
                    <a:cubicBezTo>
                      <a:pt x="7542" y="6028"/>
                      <a:pt x="8122" y="6881"/>
                      <a:pt x="8395" y="7735"/>
                    </a:cubicBezTo>
                    <a:cubicBezTo>
                      <a:pt x="8395" y="7735"/>
                      <a:pt x="7985" y="7291"/>
                      <a:pt x="7815" y="7154"/>
                    </a:cubicBezTo>
                    <a:cubicBezTo>
                      <a:pt x="7815" y="7018"/>
                      <a:pt x="7678" y="7018"/>
                      <a:pt x="7542" y="6881"/>
                    </a:cubicBezTo>
                    <a:cubicBezTo>
                      <a:pt x="7132" y="6165"/>
                      <a:pt x="6825" y="5448"/>
                      <a:pt x="6416" y="4902"/>
                    </a:cubicBezTo>
                    <a:lnTo>
                      <a:pt x="6416" y="4595"/>
                    </a:lnTo>
                    <a:cubicBezTo>
                      <a:pt x="6109" y="4322"/>
                      <a:pt x="5972" y="3879"/>
                      <a:pt x="5699" y="3469"/>
                    </a:cubicBezTo>
                    <a:cubicBezTo>
                      <a:pt x="5699" y="3420"/>
                      <a:pt x="5681" y="3348"/>
                      <a:pt x="5652" y="3270"/>
                    </a:cubicBezTo>
                    <a:close/>
                    <a:moveTo>
                      <a:pt x="3992" y="1606"/>
                    </a:moveTo>
                    <a:lnTo>
                      <a:pt x="3992" y="1606"/>
                    </a:lnTo>
                    <a:cubicBezTo>
                      <a:pt x="4147" y="1979"/>
                      <a:pt x="4382" y="2288"/>
                      <a:pt x="4710" y="2616"/>
                    </a:cubicBezTo>
                    <a:cubicBezTo>
                      <a:pt x="4983" y="3196"/>
                      <a:pt x="5426" y="3742"/>
                      <a:pt x="5699" y="4322"/>
                    </a:cubicBezTo>
                    <a:cubicBezTo>
                      <a:pt x="5563" y="4322"/>
                      <a:pt x="5563" y="4322"/>
                      <a:pt x="5563" y="4459"/>
                    </a:cubicBezTo>
                    <a:lnTo>
                      <a:pt x="5699" y="4459"/>
                    </a:lnTo>
                    <a:cubicBezTo>
                      <a:pt x="5972" y="5312"/>
                      <a:pt x="6552" y="6165"/>
                      <a:pt x="7132" y="7018"/>
                    </a:cubicBezTo>
                    <a:cubicBezTo>
                      <a:pt x="7405" y="7462"/>
                      <a:pt x="7815" y="8008"/>
                      <a:pt x="8122" y="8588"/>
                    </a:cubicBezTo>
                    <a:cubicBezTo>
                      <a:pt x="7815" y="8315"/>
                      <a:pt x="7678" y="7871"/>
                      <a:pt x="7405" y="7462"/>
                    </a:cubicBezTo>
                    <a:cubicBezTo>
                      <a:pt x="6962" y="6881"/>
                      <a:pt x="6552" y="6165"/>
                      <a:pt x="6109" y="5585"/>
                    </a:cubicBezTo>
                    <a:cubicBezTo>
                      <a:pt x="6040" y="5517"/>
                      <a:pt x="5972" y="5482"/>
                      <a:pt x="5921" y="5482"/>
                    </a:cubicBezTo>
                    <a:cubicBezTo>
                      <a:pt x="5870" y="5482"/>
                      <a:pt x="5836" y="5517"/>
                      <a:pt x="5836" y="5585"/>
                    </a:cubicBezTo>
                    <a:cubicBezTo>
                      <a:pt x="5699" y="5448"/>
                      <a:pt x="5699" y="5448"/>
                      <a:pt x="5699" y="5312"/>
                    </a:cubicBezTo>
                    <a:cubicBezTo>
                      <a:pt x="5426" y="5039"/>
                      <a:pt x="5255" y="4595"/>
                      <a:pt x="4983" y="4186"/>
                    </a:cubicBezTo>
                    <a:lnTo>
                      <a:pt x="4983" y="4049"/>
                    </a:lnTo>
                    <a:cubicBezTo>
                      <a:pt x="4573" y="3333"/>
                      <a:pt x="4266" y="2480"/>
                      <a:pt x="3993" y="1626"/>
                    </a:cubicBezTo>
                    <a:cubicBezTo>
                      <a:pt x="3993" y="1620"/>
                      <a:pt x="3993" y="1613"/>
                      <a:pt x="3992" y="1606"/>
                    </a:cubicBezTo>
                    <a:close/>
                    <a:moveTo>
                      <a:pt x="4709" y="6195"/>
                    </a:moveTo>
                    <a:cubicBezTo>
                      <a:pt x="4836" y="6400"/>
                      <a:pt x="4978" y="6586"/>
                      <a:pt x="5119" y="6745"/>
                    </a:cubicBezTo>
                    <a:cubicBezTo>
                      <a:pt x="5426" y="7291"/>
                      <a:pt x="5699" y="7871"/>
                      <a:pt x="5972" y="8451"/>
                    </a:cubicBezTo>
                    <a:cubicBezTo>
                      <a:pt x="6260" y="8962"/>
                      <a:pt x="6637" y="9503"/>
                      <a:pt x="6908" y="10046"/>
                    </a:cubicBezTo>
                    <a:lnTo>
                      <a:pt x="6908" y="10046"/>
                    </a:lnTo>
                    <a:cubicBezTo>
                      <a:pt x="6870" y="10021"/>
                      <a:pt x="6825" y="10021"/>
                      <a:pt x="6825" y="10021"/>
                    </a:cubicBezTo>
                    <a:cubicBezTo>
                      <a:pt x="6416" y="9577"/>
                      <a:pt x="6109" y="8997"/>
                      <a:pt x="5699" y="8588"/>
                    </a:cubicBezTo>
                    <a:cubicBezTo>
                      <a:pt x="5426" y="8315"/>
                      <a:pt x="5119" y="7871"/>
                      <a:pt x="4846" y="7462"/>
                    </a:cubicBezTo>
                    <a:lnTo>
                      <a:pt x="4846" y="7462"/>
                    </a:lnTo>
                    <a:cubicBezTo>
                      <a:pt x="4885" y="7501"/>
                      <a:pt x="4935" y="7517"/>
                      <a:pt x="4984" y="7517"/>
                    </a:cubicBezTo>
                    <a:cubicBezTo>
                      <a:pt x="5105" y="7517"/>
                      <a:pt x="5216" y="7413"/>
                      <a:pt x="5119" y="7291"/>
                    </a:cubicBezTo>
                    <a:cubicBezTo>
                      <a:pt x="5030" y="6937"/>
                      <a:pt x="4885" y="6569"/>
                      <a:pt x="4709" y="6195"/>
                    </a:cubicBezTo>
                    <a:close/>
                    <a:moveTo>
                      <a:pt x="5699" y="6608"/>
                    </a:moveTo>
                    <a:cubicBezTo>
                      <a:pt x="5972" y="7154"/>
                      <a:pt x="6109" y="7598"/>
                      <a:pt x="6552" y="7871"/>
                    </a:cubicBezTo>
                    <a:cubicBezTo>
                      <a:pt x="6552" y="7911"/>
                      <a:pt x="6576" y="7928"/>
                      <a:pt x="6609" y="7928"/>
                    </a:cubicBezTo>
                    <a:cubicBezTo>
                      <a:pt x="6689" y="7928"/>
                      <a:pt x="6825" y="7831"/>
                      <a:pt x="6825" y="7735"/>
                    </a:cubicBezTo>
                    <a:cubicBezTo>
                      <a:pt x="6962" y="8008"/>
                      <a:pt x="6962" y="8144"/>
                      <a:pt x="7132" y="8315"/>
                    </a:cubicBezTo>
                    <a:cubicBezTo>
                      <a:pt x="7542" y="8997"/>
                      <a:pt x="8258" y="10021"/>
                      <a:pt x="8395" y="10874"/>
                    </a:cubicBezTo>
                    <a:cubicBezTo>
                      <a:pt x="8258" y="10703"/>
                      <a:pt x="7985" y="10430"/>
                      <a:pt x="7815" y="10157"/>
                    </a:cubicBezTo>
                    <a:cubicBezTo>
                      <a:pt x="7405" y="9714"/>
                      <a:pt x="7132" y="9168"/>
                      <a:pt x="6689" y="8588"/>
                    </a:cubicBezTo>
                    <a:cubicBezTo>
                      <a:pt x="6416" y="8008"/>
                      <a:pt x="6109" y="7598"/>
                      <a:pt x="5836" y="7018"/>
                    </a:cubicBezTo>
                    <a:cubicBezTo>
                      <a:pt x="5699" y="6881"/>
                      <a:pt x="5699" y="6745"/>
                      <a:pt x="5699" y="6608"/>
                    </a:cubicBezTo>
                    <a:close/>
                    <a:moveTo>
                      <a:pt x="874" y="0"/>
                    </a:moveTo>
                    <a:cubicBezTo>
                      <a:pt x="785" y="0"/>
                      <a:pt x="717" y="97"/>
                      <a:pt x="717" y="193"/>
                    </a:cubicBezTo>
                    <a:lnTo>
                      <a:pt x="717" y="910"/>
                    </a:lnTo>
                    <a:cubicBezTo>
                      <a:pt x="648" y="771"/>
                      <a:pt x="542" y="658"/>
                      <a:pt x="434" y="658"/>
                    </a:cubicBezTo>
                    <a:cubicBezTo>
                      <a:pt x="329" y="658"/>
                      <a:pt x="221" y="762"/>
                      <a:pt x="137" y="1046"/>
                    </a:cubicBezTo>
                    <a:cubicBezTo>
                      <a:pt x="1" y="1490"/>
                      <a:pt x="137" y="2036"/>
                      <a:pt x="444" y="2480"/>
                    </a:cubicBezTo>
                    <a:cubicBezTo>
                      <a:pt x="854" y="3196"/>
                      <a:pt x="1297" y="4049"/>
                      <a:pt x="1843" y="4732"/>
                    </a:cubicBezTo>
                    <a:lnTo>
                      <a:pt x="1843" y="4902"/>
                    </a:lnTo>
                    <a:cubicBezTo>
                      <a:pt x="1843" y="5312"/>
                      <a:pt x="2287" y="5892"/>
                      <a:pt x="2560" y="6165"/>
                    </a:cubicBezTo>
                    <a:cubicBezTo>
                      <a:pt x="3003" y="7018"/>
                      <a:pt x="3549" y="7871"/>
                      <a:pt x="4129" y="8724"/>
                    </a:cubicBezTo>
                    <a:cubicBezTo>
                      <a:pt x="5255" y="10157"/>
                      <a:pt x="6416" y="11420"/>
                      <a:pt x="7405" y="12717"/>
                    </a:cubicBezTo>
                    <a:cubicBezTo>
                      <a:pt x="7448" y="12801"/>
                      <a:pt x="7519" y="12833"/>
                      <a:pt x="7593" y="12833"/>
                    </a:cubicBezTo>
                    <a:cubicBezTo>
                      <a:pt x="7758" y="12833"/>
                      <a:pt x="7932" y="12674"/>
                      <a:pt x="7815" y="12580"/>
                    </a:cubicBezTo>
                    <a:cubicBezTo>
                      <a:pt x="7405" y="12000"/>
                      <a:pt x="6825" y="11420"/>
                      <a:pt x="6416" y="10874"/>
                    </a:cubicBezTo>
                    <a:lnTo>
                      <a:pt x="6416" y="10874"/>
                    </a:lnTo>
                    <a:cubicBezTo>
                      <a:pt x="6455" y="10913"/>
                      <a:pt x="6505" y="10930"/>
                      <a:pt x="6553" y="10930"/>
                    </a:cubicBezTo>
                    <a:cubicBezTo>
                      <a:pt x="6675" y="10930"/>
                      <a:pt x="6786" y="10825"/>
                      <a:pt x="6689" y="10703"/>
                    </a:cubicBezTo>
                    <a:lnTo>
                      <a:pt x="6689" y="10430"/>
                    </a:lnTo>
                    <a:lnTo>
                      <a:pt x="6825" y="10567"/>
                    </a:lnTo>
                    <a:cubicBezTo>
                      <a:pt x="6962" y="10874"/>
                      <a:pt x="7269" y="11147"/>
                      <a:pt x="7542" y="11420"/>
                    </a:cubicBezTo>
                    <a:cubicBezTo>
                      <a:pt x="7815" y="11420"/>
                      <a:pt x="7985" y="11283"/>
                      <a:pt x="7985" y="11147"/>
                    </a:cubicBezTo>
                    <a:cubicBezTo>
                      <a:pt x="7985" y="11126"/>
                      <a:pt x="7981" y="11108"/>
                      <a:pt x="7975" y="11093"/>
                    </a:cubicBezTo>
                    <a:lnTo>
                      <a:pt x="7975" y="11093"/>
                    </a:lnTo>
                    <a:cubicBezTo>
                      <a:pt x="8218" y="11235"/>
                      <a:pt x="8443" y="11420"/>
                      <a:pt x="8668" y="11420"/>
                    </a:cubicBezTo>
                    <a:cubicBezTo>
                      <a:pt x="8838" y="11420"/>
                      <a:pt x="8975" y="11420"/>
                      <a:pt x="8975" y="11283"/>
                    </a:cubicBezTo>
                    <a:cubicBezTo>
                      <a:pt x="8975" y="10567"/>
                      <a:pt x="8531" y="9850"/>
                      <a:pt x="8122" y="9304"/>
                    </a:cubicBezTo>
                    <a:lnTo>
                      <a:pt x="8122" y="9304"/>
                    </a:lnTo>
                    <a:cubicBezTo>
                      <a:pt x="8258" y="9441"/>
                      <a:pt x="8395" y="9441"/>
                      <a:pt x="8531" y="9577"/>
                    </a:cubicBezTo>
                    <a:cubicBezTo>
                      <a:pt x="8571" y="9617"/>
                      <a:pt x="8614" y="9634"/>
                      <a:pt x="8655" y="9634"/>
                    </a:cubicBezTo>
                    <a:cubicBezTo>
                      <a:pt x="8753" y="9634"/>
                      <a:pt x="8838" y="9537"/>
                      <a:pt x="8838" y="9441"/>
                    </a:cubicBezTo>
                    <a:cubicBezTo>
                      <a:pt x="8838" y="8997"/>
                      <a:pt x="8668" y="8724"/>
                      <a:pt x="8531" y="8315"/>
                    </a:cubicBezTo>
                    <a:lnTo>
                      <a:pt x="8838" y="8315"/>
                    </a:lnTo>
                    <a:cubicBezTo>
                      <a:pt x="9111" y="7871"/>
                      <a:pt x="8838" y="7291"/>
                      <a:pt x="8668" y="7018"/>
                    </a:cubicBezTo>
                    <a:cubicBezTo>
                      <a:pt x="8122" y="6028"/>
                      <a:pt x="7405" y="5039"/>
                      <a:pt x="6825" y="4186"/>
                    </a:cubicBezTo>
                    <a:lnTo>
                      <a:pt x="6689" y="4049"/>
                    </a:lnTo>
                    <a:cubicBezTo>
                      <a:pt x="6416" y="3606"/>
                      <a:pt x="6109" y="3196"/>
                      <a:pt x="5836" y="2753"/>
                    </a:cubicBezTo>
                    <a:cubicBezTo>
                      <a:pt x="5563" y="2343"/>
                      <a:pt x="5255" y="1763"/>
                      <a:pt x="4846" y="1626"/>
                    </a:cubicBezTo>
                    <a:cubicBezTo>
                      <a:pt x="4846" y="1626"/>
                      <a:pt x="4710" y="1626"/>
                      <a:pt x="4573" y="1763"/>
                    </a:cubicBezTo>
                    <a:cubicBezTo>
                      <a:pt x="4266" y="1319"/>
                      <a:pt x="4129" y="1183"/>
                      <a:pt x="3856" y="910"/>
                    </a:cubicBezTo>
                    <a:lnTo>
                      <a:pt x="3549" y="910"/>
                    </a:lnTo>
                    <a:cubicBezTo>
                      <a:pt x="3435" y="1025"/>
                      <a:pt x="3416" y="1235"/>
                      <a:pt x="3494" y="1401"/>
                    </a:cubicBezTo>
                    <a:lnTo>
                      <a:pt x="3494" y="1401"/>
                    </a:lnTo>
                    <a:cubicBezTo>
                      <a:pt x="3239" y="992"/>
                      <a:pt x="2974" y="625"/>
                      <a:pt x="2560" y="466"/>
                    </a:cubicBezTo>
                    <a:cubicBezTo>
                      <a:pt x="2423" y="466"/>
                      <a:pt x="2287" y="637"/>
                      <a:pt x="2287" y="773"/>
                    </a:cubicBezTo>
                    <a:cubicBezTo>
                      <a:pt x="2287" y="1319"/>
                      <a:pt x="2696" y="2036"/>
                      <a:pt x="2867" y="2616"/>
                    </a:cubicBezTo>
                    <a:cubicBezTo>
                      <a:pt x="2696" y="2480"/>
                      <a:pt x="2696" y="2343"/>
                      <a:pt x="2696" y="2343"/>
                    </a:cubicBezTo>
                    <a:cubicBezTo>
                      <a:pt x="2423" y="1899"/>
                      <a:pt x="2150" y="1626"/>
                      <a:pt x="1843" y="1183"/>
                    </a:cubicBezTo>
                    <a:cubicBezTo>
                      <a:pt x="1570" y="773"/>
                      <a:pt x="1297" y="330"/>
                      <a:pt x="990" y="57"/>
                    </a:cubicBezTo>
                    <a:cubicBezTo>
                      <a:pt x="950" y="17"/>
                      <a:pt x="910" y="0"/>
                      <a:pt x="8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7552488" y="1569309"/>
                <a:ext cx="446769" cy="503899"/>
              </a:xfrm>
              <a:custGeom>
                <a:rect b="b" l="l" r="r" t="t"/>
                <a:pathLst>
                  <a:path extrusionOk="0" h="7656" w="6788">
                    <a:moveTo>
                      <a:pt x="5536" y="4030"/>
                    </a:moveTo>
                    <a:cubicBezTo>
                      <a:pt x="5847" y="4466"/>
                      <a:pt x="6105" y="4897"/>
                      <a:pt x="6208" y="5308"/>
                    </a:cubicBezTo>
                    <a:lnTo>
                      <a:pt x="6208" y="5479"/>
                    </a:lnTo>
                    <a:lnTo>
                      <a:pt x="6208" y="5616"/>
                    </a:lnTo>
                    <a:cubicBezTo>
                      <a:pt x="6071" y="5616"/>
                      <a:pt x="6071" y="5479"/>
                      <a:pt x="6071" y="5308"/>
                    </a:cubicBezTo>
                    <a:lnTo>
                      <a:pt x="5798" y="5308"/>
                    </a:lnTo>
                    <a:cubicBezTo>
                      <a:pt x="5798" y="5035"/>
                      <a:pt x="5662" y="4899"/>
                      <a:pt x="5491" y="4763"/>
                    </a:cubicBezTo>
                    <a:cubicBezTo>
                      <a:pt x="5662" y="4763"/>
                      <a:pt x="5798" y="4626"/>
                      <a:pt x="5662" y="4455"/>
                    </a:cubicBezTo>
                    <a:cubicBezTo>
                      <a:pt x="5662" y="4315"/>
                      <a:pt x="5617" y="4175"/>
                      <a:pt x="5536" y="4030"/>
                    </a:cubicBezTo>
                    <a:close/>
                    <a:moveTo>
                      <a:pt x="3512" y="2613"/>
                    </a:moveTo>
                    <a:lnTo>
                      <a:pt x="3512" y="2613"/>
                    </a:lnTo>
                    <a:cubicBezTo>
                      <a:pt x="4365" y="3773"/>
                      <a:pt x="5082" y="5035"/>
                      <a:pt x="5798" y="6162"/>
                    </a:cubicBezTo>
                    <a:lnTo>
                      <a:pt x="5798" y="6332"/>
                    </a:lnTo>
                    <a:cubicBezTo>
                      <a:pt x="5662" y="6162"/>
                      <a:pt x="5662" y="5889"/>
                      <a:pt x="5355" y="5889"/>
                    </a:cubicBezTo>
                    <a:lnTo>
                      <a:pt x="5355" y="5752"/>
                    </a:lnTo>
                    <a:cubicBezTo>
                      <a:pt x="5082" y="5308"/>
                      <a:pt x="4638" y="4763"/>
                      <a:pt x="4365" y="4182"/>
                    </a:cubicBezTo>
                    <a:cubicBezTo>
                      <a:pt x="4092" y="3773"/>
                      <a:pt x="3785" y="3193"/>
                      <a:pt x="3512" y="2613"/>
                    </a:cubicBezTo>
                    <a:close/>
                    <a:moveTo>
                      <a:pt x="2795" y="3466"/>
                    </a:moveTo>
                    <a:cubicBezTo>
                      <a:pt x="3648" y="4182"/>
                      <a:pt x="4228" y="5308"/>
                      <a:pt x="5082" y="6332"/>
                    </a:cubicBezTo>
                    <a:lnTo>
                      <a:pt x="5082" y="6742"/>
                    </a:lnTo>
                    <a:cubicBezTo>
                      <a:pt x="4945" y="6605"/>
                      <a:pt x="4945" y="6469"/>
                      <a:pt x="4809" y="6332"/>
                    </a:cubicBezTo>
                    <a:cubicBezTo>
                      <a:pt x="4638" y="6332"/>
                      <a:pt x="4638" y="6332"/>
                      <a:pt x="4638" y="6162"/>
                    </a:cubicBezTo>
                    <a:cubicBezTo>
                      <a:pt x="4365" y="5889"/>
                      <a:pt x="4092" y="5479"/>
                      <a:pt x="3785" y="5035"/>
                    </a:cubicBezTo>
                    <a:cubicBezTo>
                      <a:pt x="3512" y="4626"/>
                      <a:pt x="3102" y="3909"/>
                      <a:pt x="2795" y="3466"/>
                    </a:cubicBezTo>
                    <a:close/>
                    <a:moveTo>
                      <a:pt x="2932" y="6162"/>
                    </a:moveTo>
                    <a:cubicBezTo>
                      <a:pt x="2932" y="6469"/>
                      <a:pt x="3102" y="6742"/>
                      <a:pt x="3239" y="7015"/>
                    </a:cubicBezTo>
                    <a:cubicBezTo>
                      <a:pt x="3102" y="6742"/>
                      <a:pt x="2932" y="6469"/>
                      <a:pt x="2659" y="6162"/>
                    </a:cubicBezTo>
                    <a:close/>
                    <a:moveTo>
                      <a:pt x="2079" y="3602"/>
                    </a:moveTo>
                    <a:cubicBezTo>
                      <a:pt x="2659" y="4319"/>
                      <a:pt x="3239" y="5035"/>
                      <a:pt x="3785" y="5889"/>
                    </a:cubicBezTo>
                    <a:cubicBezTo>
                      <a:pt x="3955" y="6025"/>
                      <a:pt x="4092" y="6162"/>
                      <a:pt x="4228" y="6332"/>
                    </a:cubicBezTo>
                    <a:cubicBezTo>
                      <a:pt x="4228" y="6469"/>
                      <a:pt x="4228" y="6605"/>
                      <a:pt x="4365" y="6605"/>
                    </a:cubicBezTo>
                    <a:lnTo>
                      <a:pt x="4365" y="7015"/>
                    </a:lnTo>
                    <a:cubicBezTo>
                      <a:pt x="4228" y="6878"/>
                      <a:pt x="4228" y="6742"/>
                      <a:pt x="4092" y="6605"/>
                    </a:cubicBezTo>
                    <a:cubicBezTo>
                      <a:pt x="4052" y="6565"/>
                      <a:pt x="3997" y="6549"/>
                      <a:pt x="3940" y="6549"/>
                    </a:cubicBezTo>
                    <a:cubicBezTo>
                      <a:pt x="3802" y="6549"/>
                      <a:pt x="3648" y="6645"/>
                      <a:pt x="3648" y="6742"/>
                    </a:cubicBezTo>
                    <a:cubicBezTo>
                      <a:pt x="3648" y="6878"/>
                      <a:pt x="3648" y="6878"/>
                      <a:pt x="3785" y="7015"/>
                    </a:cubicBezTo>
                    <a:lnTo>
                      <a:pt x="3648" y="7015"/>
                    </a:lnTo>
                    <a:cubicBezTo>
                      <a:pt x="3648" y="6605"/>
                      <a:pt x="3512" y="6332"/>
                      <a:pt x="3375" y="6025"/>
                    </a:cubicBezTo>
                    <a:cubicBezTo>
                      <a:pt x="3375" y="6025"/>
                      <a:pt x="3512" y="6025"/>
                      <a:pt x="3375" y="5889"/>
                    </a:cubicBezTo>
                    <a:cubicBezTo>
                      <a:pt x="3239" y="5616"/>
                      <a:pt x="2932" y="5308"/>
                      <a:pt x="2795" y="4899"/>
                    </a:cubicBezTo>
                    <a:cubicBezTo>
                      <a:pt x="2522" y="4455"/>
                      <a:pt x="2249" y="4046"/>
                      <a:pt x="2079" y="3602"/>
                    </a:cubicBezTo>
                    <a:close/>
                    <a:moveTo>
                      <a:pt x="2533" y="1"/>
                    </a:moveTo>
                    <a:cubicBezTo>
                      <a:pt x="2407" y="1"/>
                      <a:pt x="2285" y="134"/>
                      <a:pt x="2386" y="361"/>
                    </a:cubicBezTo>
                    <a:cubicBezTo>
                      <a:pt x="2522" y="634"/>
                      <a:pt x="2659" y="1043"/>
                      <a:pt x="2932" y="1487"/>
                    </a:cubicBezTo>
                    <a:cubicBezTo>
                      <a:pt x="2795" y="1487"/>
                      <a:pt x="2795" y="1623"/>
                      <a:pt x="2795" y="1760"/>
                    </a:cubicBezTo>
                    <a:cubicBezTo>
                      <a:pt x="2932" y="2476"/>
                      <a:pt x="3375" y="3056"/>
                      <a:pt x="3648" y="3773"/>
                    </a:cubicBezTo>
                    <a:cubicBezTo>
                      <a:pt x="3375" y="3329"/>
                      <a:pt x="2932" y="2920"/>
                      <a:pt x="2522" y="2613"/>
                    </a:cubicBezTo>
                    <a:cubicBezTo>
                      <a:pt x="2386" y="2613"/>
                      <a:pt x="2249" y="2749"/>
                      <a:pt x="2249" y="2920"/>
                    </a:cubicBezTo>
                    <a:lnTo>
                      <a:pt x="2249" y="3193"/>
                    </a:lnTo>
                    <a:cubicBezTo>
                      <a:pt x="2079" y="2920"/>
                      <a:pt x="1942" y="2749"/>
                      <a:pt x="1806" y="2613"/>
                    </a:cubicBezTo>
                    <a:cubicBezTo>
                      <a:pt x="1766" y="2573"/>
                      <a:pt x="1714" y="2556"/>
                      <a:pt x="1661" y="2556"/>
                    </a:cubicBezTo>
                    <a:cubicBezTo>
                      <a:pt x="1533" y="2556"/>
                      <a:pt x="1396" y="2653"/>
                      <a:pt x="1396" y="2749"/>
                    </a:cubicBezTo>
                    <a:cubicBezTo>
                      <a:pt x="1533" y="2920"/>
                      <a:pt x="1533" y="3193"/>
                      <a:pt x="1533" y="3329"/>
                    </a:cubicBezTo>
                    <a:cubicBezTo>
                      <a:pt x="1396" y="3056"/>
                      <a:pt x="1089" y="2749"/>
                      <a:pt x="816" y="2613"/>
                    </a:cubicBezTo>
                    <a:cubicBezTo>
                      <a:pt x="776" y="2573"/>
                      <a:pt x="736" y="2556"/>
                      <a:pt x="700" y="2556"/>
                    </a:cubicBezTo>
                    <a:cubicBezTo>
                      <a:pt x="611" y="2556"/>
                      <a:pt x="543" y="2653"/>
                      <a:pt x="543" y="2749"/>
                    </a:cubicBezTo>
                    <a:cubicBezTo>
                      <a:pt x="679" y="3192"/>
                      <a:pt x="951" y="3464"/>
                      <a:pt x="1088" y="3770"/>
                    </a:cubicBezTo>
                    <a:lnTo>
                      <a:pt x="1088" y="3770"/>
                    </a:lnTo>
                    <a:cubicBezTo>
                      <a:pt x="951" y="3464"/>
                      <a:pt x="679" y="3192"/>
                      <a:pt x="373" y="2920"/>
                    </a:cubicBezTo>
                    <a:cubicBezTo>
                      <a:pt x="335" y="2873"/>
                      <a:pt x="287" y="2852"/>
                      <a:pt x="239" y="2852"/>
                    </a:cubicBezTo>
                    <a:cubicBezTo>
                      <a:pt x="116" y="2852"/>
                      <a:pt x="1" y="2995"/>
                      <a:pt x="100" y="3193"/>
                    </a:cubicBezTo>
                    <a:cubicBezTo>
                      <a:pt x="680" y="4182"/>
                      <a:pt x="1396" y="5035"/>
                      <a:pt x="2079" y="6025"/>
                    </a:cubicBezTo>
                    <a:cubicBezTo>
                      <a:pt x="2249" y="6469"/>
                      <a:pt x="2659" y="7015"/>
                      <a:pt x="3102" y="7458"/>
                    </a:cubicBezTo>
                    <a:cubicBezTo>
                      <a:pt x="3102" y="7595"/>
                      <a:pt x="3239" y="7595"/>
                      <a:pt x="3375" y="7595"/>
                    </a:cubicBezTo>
                    <a:cubicBezTo>
                      <a:pt x="3466" y="7640"/>
                      <a:pt x="3561" y="7655"/>
                      <a:pt x="3662" y="7655"/>
                    </a:cubicBezTo>
                    <a:cubicBezTo>
                      <a:pt x="3865" y="7655"/>
                      <a:pt x="4092" y="7595"/>
                      <a:pt x="4365" y="7595"/>
                    </a:cubicBezTo>
                    <a:cubicBezTo>
                      <a:pt x="4456" y="7595"/>
                      <a:pt x="4547" y="7655"/>
                      <a:pt x="4648" y="7655"/>
                    </a:cubicBezTo>
                    <a:cubicBezTo>
                      <a:pt x="4699" y="7655"/>
                      <a:pt x="4752" y="7640"/>
                      <a:pt x="4809" y="7595"/>
                    </a:cubicBezTo>
                    <a:cubicBezTo>
                      <a:pt x="4809" y="7595"/>
                      <a:pt x="4945" y="7595"/>
                      <a:pt x="4945" y="7458"/>
                    </a:cubicBezTo>
                    <a:lnTo>
                      <a:pt x="5082" y="7458"/>
                    </a:lnTo>
                    <a:cubicBezTo>
                      <a:pt x="5218" y="7458"/>
                      <a:pt x="5355" y="7458"/>
                      <a:pt x="5491" y="7322"/>
                    </a:cubicBezTo>
                    <a:cubicBezTo>
                      <a:pt x="5662" y="7185"/>
                      <a:pt x="5798" y="7015"/>
                      <a:pt x="5935" y="7015"/>
                    </a:cubicBezTo>
                    <a:cubicBezTo>
                      <a:pt x="6071" y="7015"/>
                      <a:pt x="6208" y="6878"/>
                      <a:pt x="6208" y="6742"/>
                    </a:cubicBezTo>
                    <a:cubicBezTo>
                      <a:pt x="6344" y="6742"/>
                      <a:pt x="6344" y="6742"/>
                      <a:pt x="6344" y="6605"/>
                    </a:cubicBezTo>
                    <a:lnTo>
                      <a:pt x="6515" y="6605"/>
                    </a:lnTo>
                    <a:cubicBezTo>
                      <a:pt x="6515" y="6605"/>
                      <a:pt x="6651" y="6605"/>
                      <a:pt x="6651" y="6469"/>
                    </a:cubicBezTo>
                    <a:cubicBezTo>
                      <a:pt x="6788" y="6162"/>
                      <a:pt x="6788" y="6025"/>
                      <a:pt x="6788" y="5752"/>
                    </a:cubicBezTo>
                    <a:lnTo>
                      <a:pt x="6788" y="5616"/>
                    </a:lnTo>
                    <a:cubicBezTo>
                      <a:pt x="6515" y="4626"/>
                      <a:pt x="5662" y="3466"/>
                      <a:pt x="5082" y="2613"/>
                    </a:cubicBezTo>
                    <a:cubicBezTo>
                      <a:pt x="4501" y="1896"/>
                      <a:pt x="3955" y="770"/>
                      <a:pt x="3102" y="190"/>
                    </a:cubicBezTo>
                    <a:cubicBezTo>
                      <a:pt x="3102" y="190"/>
                      <a:pt x="2932" y="190"/>
                      <a:pt x="2932" y="361"/>
                    </a:cubicBezTo>
                    <a:cubicBezTo>
                      <a:pt x="2795" y="361"/>
                      <a:pt x="2795" y="190"/>
                      <a:pt x="2659" y="54"/>
                    </a:cubicBezTo>
                    <a:cubicBezTo>
                      <a:pt x="2623" y="18"/>
                      <a:pt x="2578" y="1"/>
                      <a:pt x="2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"/>
              <p:cNvSpPr/>
              <p:nvPr/>
            </p:nvSpPr>
            <p:spPr>
              <a:xfrm>
                <a:off x="7166005" y="984384"/>
                <a:ext cx="440253" cy="331589"/>
              </a:xfrm>
              <a:custGeom>
                <a:rect b="b" l="l" r="r" t="t"/>
                <a:pathLst>
                  <a:path extrusionOk="0" h="5038" w="6689">
                    <a:moveTo>
                      <a:pt x="1297" y="0"/>
                    </a:moveTo>
                    <a:cubicBezTo>
                      <a:pt x="580" y="0"/>
                      <a:pt x="273" y="717"/>
                      <a:pt x="137" y="1399"/>
                    </a:cubicBezTo>
                    <a:cubicBezTo>
                      <a:pt x="137" y="1399"/>
                      <a:pt x="0" y="1399"/>
                      <a:pt x="0" y="1570"/>
                    </a:cubicBezTo>
                    <a:cubicBezTo>
                      <a:pt x="0" y="1843"/>
                      <a:pt x="0" y="2116"/>
                      <a:pt x="137" y="2423"/>
                    </a:cubicBezTo>
                    <a:cubicBezTo>
                      <a:pt x="176" y="2462"/>
                      <a:pt x="217" y="2479"/>
                      <a:pt x="257" y="2479"/>
                    </a:cubicBezTo>
                    <a:cubicBezTo>
                      <a:pt x="357" y="2479"/>
                      <a:pt x="444" y="2374"/>
                      <a:pt x="444" y="2252"/>
                    </a:cubicBezTo>
                    <a:cubicBezTo>
                      <a:pt x="580" y="2252"/>
                      <a:pt x="580" y="2116"/>
                      <a:pt x="580" y="2116"/>
                    </a:cubicBezTo>
                    <a:lnTo>
                      <a:pt x="580" y="1979"/>
                    </a:lnTo>
                    <a:cubicBezTo>
                      <a:pt x="580" y="1979"/>
                      <a:pt x="694" y="1382"/>
                      <a:pt x="818" y="1382"/>
                    </a:cubicBezTo>
                    <a:cubicBezTo>
                      <a:pt x="829" y="1382"/>
                      <a:pt x="841" y="1387"/>
                      <a:pt x="853" y="1399"/>
                    </a:cubicBezTo>
                    <a:cubicBezTo>
                      <a:pt x="990" y="1706"/>
                      <a:pt x="1126" y="1979"/>
                      <a:pt x="1297" y="2252"/>
                    </a:cubicBezTo>
                    <a:cubicBezTo>
                      <a:pt x="1338" y="2303"/>
                      <a:pt x="1378" y="2324"/>
                      <a:pt x="1416" y="2324"/>
                    </a:cubicBezTo>
                    <a:cubicBezTo>
                      <a:pt x="1503" y="2324"/>
                      <a:pt x="1570" y="2212"/>
                      <a:pt x="1570" y="2116"/>
                    </a:cubicBezTo>
                    <a:cubicBezTo>
                      <a:pt x="1706" y="1979"/>
                      <a:pt x="1706" y="1706"/>
                      <a:pt x="1570" y="1570"/>
                    </a:cubicBezTo>
                    <a:lnTo>
                      <a:pt x="1570" y="1263"/>
                    </a:lnTo>
                    <a:lnTo>
                      <a:pt x="1570" y="1126"/>
                    </a:lnTo>
                    <a:cubicBezTo>
                      <a:pt x="1706" y="1126"/>
                      <a:pt x="1706" y="1126"/>
                      <a:pt x="1706" y="1263"/>
                    </a:cubicBezTo>
                    <a:cubicBezTo>
                      <a:pt x="1979" y="1570"/>
                      <a:pt x="2150" y="1979"/>
                      <a:pt x="2423" y="2423"/>
                    </a:cubicBezTo>
                    <a:cubicBezTo>
                      <a:pt x="2462" y="2462"/>
                      <a:pt x="2512" y="2479"/>
                      <a:pt x="2560" y="2479"/>
                    </a:cubicBezTo>
                    <a:cubicBezTo>
                      <a:pt x="2682" y="2479"/>
                      <a:pt x="2793" y="2374"/>
                      <a:pt x="2696" y="2252"/>
                    </a:cubicBezTo>
                    <a:cubicBezTo>
                      <a:pt x="2696" y="2252"/>
                      <a:pt x="2559" y="2116"/>
                      <a:pt x="2559" y="1979"/>
                    </a:cubicBezTo>
                    <a:lnTo>
                      <a:pt x="2696" y="1979"/>
                    </a:lnTo>
                    <a:cubicBezTo>
                      <a:pt x="2832" y="1979"/>
                      <a:pt x="3003" y="1843"/>
                      <a:pt x="3003" y="1706"/>
                    </a:cubicBezTo>
                    <a:lnTo>
                      <a:pt x="3003" y="1570"/>
                    </a:lnTo>
                    <a:cubicBezTo>
                      <a:pt x="3276" y="1979"/>
                      <a:pt x="3549" y="2559"/>
                      <a:pt x="3992" y="2696"/>
                    </a:cubicBezTo>
                    <a:cubicBezTo>
                      <a:pt x="4032" y="2736"/>
                      <a:pt x="4072" y="2753"/>
                      <a:pt x="4109" y="2753"/>
                    </a:cubicBezTo>
                    <a:cubicBezTo>
                      <a:pt x="4197" y="2753"/>
                      <a:pt x="4265" y="2656"/>
                      <a:pt x="4265" y="2559"/>
                    </a:cubicBezTo>
                    <a:cubicBezTo>
                      <a:pt x="4129" y="2423"/>
                      <a:pt x="4129" y="2423"/>
                      <a:pt x="4129" y="2252"/>
                    </a:cubicBezTo>
                    <a:cubicBezTo>
                      <a:pt x="4265" y="2252"/>
                      <a:pt x="4265" y="2116"/>
                      <a:pt x="4265" y="2116"/>
                    </a:cubicBezTo>
                    <a:cubicBezTo>
                      <a:pt x="4402" y="2252"/>
                      <a:pt x="4538" y="2423"/>
                      <a:pt x="4709" y="2696"/>
                    </a:cubicBezTo>
                    <a:cubicBezTo>
                      <a:pt x="4709" y="2832"/>
                      <a:pt x="4846" y="2832"/>
                      <a:pt x="4846" y="2832"/>
                    </a:cubicBezTo>
                    <a:cubicBezTo>
                      <a:pt x="5391" y="3413"/>
                      <a:pt x="5835" y="4266"/>
                      <a:pt x="6245" y="4982"/>
                    </a:cubicBezTo>
                    <a:cubicBezTo>
                      <a:pt x="6293" y="5021"/>
                      <a:pt x="6350" y="5038"/>
                      <a:pt x="6407" y="5038"/>
                    </a:cubicBezTo>
                    <a:cubicBezTo>
                      <a:pt x="6549" y="5038"/>
                      <a:pt x="6688" y="4933"/>
                      <a:pt x="6688" y="4812"/>
                    </a:cubicBezTo>
                    <a:cubicBezTo>
                      <a:pt x="6245" y="3959"/>
                      <a:pt x="5699" y="2832"/>
                      <a:pt x="4982" y="2252"/>
                    </a:cubicBezTo>
                    <a:cubicBezTo>
                      <a:pt x="4846" y="2252"/>
                      <a:pt x="4846" y="2116"/>
                      <a:pt x="4846" y="2116"/>
                    </a:cubicBezTo>
                    <a:cubicBezTo>
                      <a:pt x="4538" y="1706"/>
                      <a:pt x="4129" y="1263"/>
                      <a:pt x="3549" y="990"/>
                    </a:cubicBezTo>
                    <a:lnTo>
                      <a:pt x="3412" y="990"/>
                    </a:lnTo>
                    <a:cubicBezTo>
                      <a:pt x="2832" y="273"/>
                      <a:pt x="2286" y="137"/>
                      <a:pt x="1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7792593" y="1834753"/>
                <a:ext cx="188699" cy="272616"/>
              </a:xfrm>
              <a:custGeom>
                <a:rect b="b" l="l" r="r" t="t"/>
                <a:pathLst>
                  <a:path extrusionOk="0" h="4142" w="2867">
                    <a:moveTo>
                      <a:pt x="1802" y="1"/>
                    </a:moveTo>
                    <a:cubicBezTo>
                      <a:pt x="1694" y="1"/>
                      <a:pt x="1622" y="117"/>
                      <a:pt x="1707" y="286"/>
                    </a:cubicBezTo>
                    <a:cubicBezTo>
                      <a:pt x="1707" y="422"/>
                      <a:pt x="1707" y="422"/>
                      <a:pt x="1843" y="593"/>
                    </a:cubicBezTo>
                    <a:cubicBezTo>
                      <a:pt x="2150" y="1002"/>
                      <a:pt x="2150" y="1583"/>
                      <a:pt x="2150" y="2129"/>
                    </a:cubicBezTo>
                    <a:cubicBezTo>
                      <a:pt x="2150" y="2299"/>
                      <a:pt x="2014" y="2572"/>
                      <a:pt x="1843" y="2845"/>
                    </a:cubicBezTo>
                    <a:lnTo>
                      <a:pt x="1843" y="2709"/>
                    </a:lnTo>
                    <a:cubicBezTo>
                      <a:pt x="1943" y="2549"/>
                      <a:pt x="1879" y="2482"/>
                      <a:pt x="1781" y="2482"/>
                    </a:cubicBezTo>
                    <a:cubicBezTo>
                      <a:pt x="1712" y="2482"/>
                      <a:pt x="1627" y="2516"/>
                      <a:pt x="1570" y="2572"/>
                    </a:cubicBezTo>
                    <a:cubicBezTo>
                      <a:pt x="1570" y="2709"/>
                      <a:pt x="1434" y="2845"/>
                      <a:pt x="1297" y="2982"/>
                    </a:cubicBezTo>
                    <a:lnTo>
                      <a:pt x="853" y="2982"/>
                    </a:lnTo>
                    <a:cubicBezTo>
                      <a:pt x="444" y="2982"/>
                      <a:pt x="0" y="3698"/>
                      <a:pt x="137" y="4005"/>
                    </a:cubicBezTo>
                    <a:cubicBezTo>
                      <a:pt x="137" y="4142"/>
                      <a:pt x="307" y="4142"/>
                      <a:pt x="444" y="4142"/>
                    </a:cubicBezTo>
                    <a:cubicBezTo>
                      <a:pt x="580" y="4005"/>
                      <a:pt x="580" y="4005"/>
                      <a:pt x="717" y="3835"/>
                    </a:cubicBezTo>
                    <a:cubicBezTo>
                      <a:pt x="853" y="3698"/>
                      <a:pt x="853" y="3562"/>
                      <a:pt x="853" y="3562"/>
                    </a:cubicBezTo>
                    <a:lnTo>
                      <a:pt x="990" y="3562"/>
                    </a:lnTo>
                    <a:cubicBezTo>
                      <a:pt x="990" y="3562"/>
                      <a:pt x="990" y="3698"/>
                      <a:pt x="1161" y="3698"/>
                    </a:cubicBezTo>
                    <a:cubicBezTo>
                      <a:pt x="1297" y="3562"/>
                      <a:pt x="1297" y="3562"/>
                      <a:pt x="1434" y="3562"/>
                    </a:cubicBezTo>
                    <a:cubicBezTo>
                      <a:pt x="1530" y="3658"/>
                      <a:pt x="1627" y="3755"/>
                      <a:pt x="1783" y="3755"/>
                    </a:cubicBezTo>
                    <a:cubicBezTo>
                      <a:pt x="1848" y="3755"/>
                      <a:pt x="1924" y="3738"/>
                      <a:pt x="2014" y="3698"/>
                    </a:cubicBezTo>
                    <a:cubicBezTo>
                      <a:pt x="2150" y="3562"/>
                      <a:pt x="2150" y="3425"/>
                      <a:pt x="2287" y="3289"/>
                    </a:cubicBezTo>
                    <a:cubicBezTo>
                      <a:pt x="2287" y="3152"/>
                      <a:pt x="2423" y="2845"/>
                      <a:pt x="2423" y="2709"/>
                    </a:cubicBezTo>
                    <a:cubicBezTo>
                      <a:pt x="2423" y="2845"/>
                      <a:pt x="2423" y="2845"/>
                      <a:pt x="2560" y="2982"/>
                    </a:cubicBezTo>
                    <a:cubicBezTo>
                      <a:pt x="2600" y="3033"/>
                      <a:pt x="2644" y="3053"/>
                      <a:pt x="2686" y="3053"/>
                    </a:cubicBezTo>
                    <a:cubicBezTo>
                      <a:pt x="2783" y="3053"/>
                      <a:pt x="2867" y="2941"/>
                      <a:pt x="2867" y="2845"/>
                    </a:cubicBezTo>
                    <a:cubicBezTo>
                      <a:pt x="2867" y="2299"/>
                      <a:pt x="2867" y="1856"/>
                      <a:pt x="2696" y="1446"/>
                    </a:cubicBezTo>
                    <a:cubicBezTo>
                      <a:pt x="2696" y="1139"/>
                      <a:pt x="2560" y="866"/>
                      <a:pt x="2560" y="730"/>
                    </a:cubicBezTo>
                    <a:cubicBezTo>
                      <a:pt x="2423" y="422"/>
                      <a:pt x="2150" y="286"/>
                      <a:pt x="2014" y="149"/>
                    </a:cubicBezTo>
                    <a:cubicBezTo>
                      <a:pt x="1948" y="45"/>
                      <a:pt x="1868" y="1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7166005" y="1067446"/>
                <a:ext cx="626648" cy="634217"/>
              </a:xfrm>
              <a:custGeom>
                <a:rect b="b" l="l" r="r" t="t"/>
                <a:pathLst>
                  <a:path extrusionOk="0" h="9636" w="9521">
                    <a:moveTo>
                      <a:pt x="580" y="1"/>
                    </a:moveTo>
                    <a:cubicBezTo>
                      <a:pt x="273" y="308"/>
                      <a:pt x="0" y="990"/>
                      <a:pt x="137" y="1434"/>
                    </a:cubicBezTo>
                    <a:cubicBezTo>
                      <a:pt x="137" y="1502"/>
                      <a:pt x="171" y="1536"/>
                      <a:pt x="226" y="1536"/>
                    </a:cubicBezTo>
                    <a:cubicBezTo>
                      <a:pt x="282" y="1536"/>
                      <a:pt x="358" y="1502"/>
                      <a:pt x="444" y="1434"/>
                    </a:cubicBezTo>
                    <a:cubicBezTo>
                      <a:pt x="444" y="1297"/>
                      <a:pt x="444" y="990"/>
                      <a:pt x="580" y="854"/>
                    </a:cubicBezTo>
                    <a:lnTo>
                      <a:pt x="580" y="854"/>
                    </a:lnTo>
                    <a:cubicBezTo>
                      <a:pt x="444" y="1161"/>
                      <a:pt x="444" y="1434"/>
                      <a:pt x="580" y="1707"/>
                    </a:cubicBezTo>
                    <a:cubicBezTo>
                      <a:pt x="580" y="1775"/>
                      <a:pt x="648" y="1809"/>
                      <a:pt x="717" y="1809"/>
                    </a:cubicBezTo>
                    <a:cubicBezTo>
                      <a:pt x="785" y="1809"/>
                      <a:pt x="853" y="1775"/>
                      <a:pt x="853" y="1707"/>
                    </a:cubicBezTo>
                    <a:cubicBezTo>
                      <a:pt x="853" y="1570"/>
                      <a:pt x="853" y="1570"/>
                      <a:pt x="990" y="1570"/>
                    </a:cubicBezTo>
                    <a:cubicBezTo>
                      <a:pt x="853" y="1843"/>
                      <a:pt x="853" y="2287"/>
                      <a:pt x="990" y="2560"/>
                    </a:cubicBezTo>
                    <a:cubicBezTo>
                      <a:pt x="990" y="2628"/>
                      <a:pt x="1066" y="2662"/>
                      <a:pt x="1143" y="2662"/>
                    </a:cubicBezTo>
                    <a:cubicBezTo>
                      <a:pt x="1220" y="2662"/>
                      <a:pt x="1297" y="2628"/>
                      <a:pt x="1297" y="2560"/>
                    </a:cubicBezTo>
                    <a:cubicBezTo>
                      <a:pt x="1433" y="2424"/>
                      <a:pt x="1570" y="2287"/>
                      <a:pt x="1706" y="2014"/>
                    </a:cubicBezTo>
                    <a:cubicBezTo>
                      <a:pt x="1706" y="2287"/>
                      <a:pt x="1706" y="2560"/>
                      <a:pt x="1843" y="2697"/>
                    </a:cubicBezTo>
                    <a:cubicBezTo>
                      <a:pt x="1843" y="2818"/>
                      <a:pt x="1912" y="2923"/>
                      <a:pt x="2014" y="2923"/>
                    </a:cubicBezTo>
                    <a:cubicBezTo>
                      <a:pt x="2055" y="2923"/>
                      <a:pt x="2101" y="2906"/>
                      <a:pt x="2150" y="2867"/>
                    </a:cubicBezTo>
                    <a:cubicBezTo>
                      <a:pt x="2559" y="2424"/>
                      <a:pt x="2559" y="1707"/>
                      <a:pt x="2696" y="1161"/>
                    </a:cubicBezTo>
                    <a:lnTo>
                      <a:pt x="2696" y="1161"/>
                    </a:lnTo>
                    <a:cubicBezTo>
                      <a:pt x="2696" y="1707"/>
                      <a:pt x="2423" y="2560"/>
                      <a:pt x="2696" y="3140"/>
                    </a:cubicBezTo>
                    <a:cubicBezTo>
                      <a:pt x="2696" y="3237"/>
                      <a:pt x="2764" y="3333"/>
                      <a:pt x="2864" y="3333"/>
                    </a:cubicBezTo>
                    <a:cubicBezTo>
                      <a:pt x="2906" y="3333"/>
                      <a:pt x="2953" y="3317"/>
                      <a:pt x="3003" y="3277"/>
                    </a:cubicBezTo>
                    <a:cubicBezTo>
                      <a:pt x="3549" y="2697"/>
                      <a:pt x="3276" y="1843"/>
                      <a:pt x="3685" y="1297"/>
                    </a:cubicBezTo>
                    <a:lnTo>
                      <a:pt x="3685" y="2424"/>
                    </a:lnTo>
                    <a:cubicBezTo>
                      <a:pt x="3549" y="3004"/>
                      <a:pt x="3549" y="3550"/>
                      <a:pt x="3685" y="4130"/>
                    </a:cubicBezTo>
                    <a:cubicBezTo>
                      <a:pt x="3685" y="4198"/>
                      <a:pt x="3762" y="4232"/>
                      <a:pt x="3856" y="4232"/>
                    </a:cubicBezTo>
                    <a:cubicBezTo>
                      <a:pt x="3950" y="4232"/>
                      <a:pt x="4061" y="4198"/>
                      <a:pt x="4129" y="4130"/>
                    </a:cubicBezTo>
                    <a:cubicBezTo>
                      <a:pt x="4402" y="3720"/>
                      <a:pt x="4402" y="3004"/>
                      <a:pt x="4402" y="2424"/>
                    </a:cubicBezTo>
                    <a:lnTo>
                      <a:pt x="4402" y="3413"/>
                    </a:lnTo>
                    <a:cubicBezTo>
                      <a:pt x="4402" y="3857"/>
                      <a:pt x="4402" y="4403"/>
                      <a:pt x="4538" y="4983"/>
                    </a:cubicBezTo>
                    <a:cubicBezTo>
                      <a:pt x="4538" y="5119"/>
                      <a:pt x="4846" y="5119"/>
                      <a:pt x="4982" y="5119"/>
                    </a:cubicBezTo>
                    <a:cubicBezTo>
                      <a:pt x="5119" y="4983"/>
                      <a:pt x="5119" y="4846"/>
                      <a:pt x="5119" y="4710"/>
                    </a:cubicBezTo>
                    <a:cubicBezTo>
                      <a:pt x="5255" y="4983"/>
                      <a:pt x="5255" y="5256"/>
                      <a:pt x="5391" y="5426"/>
                    </a:cubicBezTo>
                    <a:cubicBezTo>
                      <a:pt x="5440" y="5465"/>
                      <a:pt x="5497" y="5482"/>
                      <a:pt x="5554" y="5482"/>
                    </a:cubicBezTo>
                    <a:cubicBezTo>
                      <a:pt x="5696" y="5482"/>
                      <a:pt x="5835" y="5378"/>
                      <a:pt x="5835" y="5256"/>
                    </a:cubicBezTo>
                    <a:cubicBezTo>
                      <a:pt x="5972" y="4846"/>
                      <a:pt x="5972" y="4266"/>
                      <a:pt x="5972" y="3857"/>
                    </a:cubicBezTo>
                    <a:lnTo>
                      <a:pt x="5972" y="3857"/>
                    </a:lnTo>
                    <a:cubicBezTo>
                      <a:pt x="6108" y="4403"/>
                      <a:pt x="5835" y="5563"/>
                      <a:pt x="5972" y="5972"/>
                    </a:cubicBezTo>
                    <a:cubicBezTo>
                      <a:pt x="6040" y="6126"/>
                      <a:pt x="6151" y="6203"/>
                      <a:pt x="6262" y="6203"/>
                    </a:cubicBezTo>
                    <a:cubicBezTo>
                      <a:pt x="6373" y="6203"/>
                      <a:pt x="6483" y="6126"/>
                      <a:pt x="6552" y="5972"/>
                    </a:cubicBezTo>
                    <a:cubicBezTo>
                      <a:pt x="6688" y="5426"/>
                      <a:pt x="6552" y="4846"/>
                      <a:pt x="6825" y="4266"/>
                    </a:cubicBezTo>
                    <a:lnTo>
                      <a:pt x="6825" y="4266"/>
                    </a:lnTo>
                    <a:cubicBezTo>
                      <a:pt x="6552" y="4847"/>
                      <a:pt x="6825" y="5836"/>
                      <a:pt x="6961" y="6552"/>
                    </a:cubicBezTo>
                    <a:cubicBezTo>
                      <a:pt x="6961" y="6621"/>
                      <a:pt x="7072" y="6655"/>
                      <a:pt x="7183" y="6655"/>
                    </a:cubicBezTo>
                    <a:cubicBezTo>
                      <a:pt x="7294" y="6655"/>
                      <a:pt x="7405" y="6621"/>
                      <a:pt x="7405" y="6552"/>
                    </a:cubicBezTo>
                    <a:cubicBezTo>
                      <a:pt x="7465" y="6357"/>
                      <a:pt x="7499" y="6168"/>
                      <a:pt x="7517" y="5995"/>
                    </a:cubicBezTo>
                    <a:lnTo>
                      <a:pt x="7517" y="5995"/>
                    </a:lnTo>
                    <a:cubicBezTo>
                      <a:pt x="7559" y="6368"/>
                      <a:pt x="7678" y="6750"/>
                      <a:pt x="7678" y="7133"/>
                    </a:cubicBezTo>
                    <a:cubicBezTo>
                      <a:pt x="7762" y="7301"/>
                      <a:pt x="7912" y="7418"/>
                      <a:pt x="8046" y="7418"/>
                    </a:cubicBezTo>
                    <a:cubicBezTo>
                      <a:pt x="8129" y="7418"/>
                      <a:pt x="8206" y="7373"/>
                      <a:pt x="8258" y="7269"/>
                    </a:cubicBezTo>
                    <a:cubicBezTo>
                      <a:pt x="8258" y="7542"/>
                      <a:pt x="8258" y="7815"/>
                      <a:pt x="8394" y="8122"/>
                    </a:cubicBezTo>
                    <a:cubicBezTo>
                      <a:pt x="8531" y="8122"/>
                      <a:pt x="8804" y="8122"/>
                      <a:pt x="8804" y="7986"/>
                    </a:cubicBezTo>
                    <a:cubicBezTo>
                      <a:pt x="9111" y="8395"/>
                      <a:pt x="9111" y="9112"/>
                      <a:pt x="9247" y="9521"/>
                    </a:cubicBezTo>
                    <a:cubicBezTo>
                      <a:pt x="9306" y="9594"/>
                      <a:pt x="9364" y="9636"/>
                      <a:pt x="9412" y="9636"/>
                    </a:cubicBezTo>
                    <a:cubicBezTo>
                      <a:pt x="9476" y="9636"/>
                      <a:pt x="9520" y="9561"/>
                      <a:pt x="9520" y="9385"/>
                    </a:cubicBezTo>
                    <a:cubicBezTo>
                      <a:pt x="9520" y="8839"/>
                      <a:pt x="9384" y="7679"/>
                      <a:pt x="8804" y="7269"/>
                    </a:cubicBezTo>
                    <a:lnTo>
                      <a:pt x="8667" y="7269"/>
                    </a:lnTo>
                    <a:cubicBezTo>
                      <a:pt x="8531" y="6825"/>
                      <a:pt x="8531" y="6416"/>
                      <a:pt x="8394" y="6109"/>
                    </a:cubicBezTo>
                    <a:cubicBezTo>
                      <a:pt x="8258" y="5972"/>
                      <a:pt x="8258" y="5972"/>
                      <a:pt x="8121" y="5972"/>
                    </a:cubicBezTo>
                    <a:cubicBezTo>
                      <a:pt x="8121" y="5563"/>
                      <a:pt x="7951" y="5119"/>
                      <a:pt x="7678" y="4846"/>
                    </a:cubicBezTo>
                    <a:cubicBezTo>
                      <a:pt x="7678" y="4846"/>
                      <a:pt x="7617" y="4786"/>
                      <a:pt x="7536" y="4786"/>
                    </a:cubicBezTo>
                    <a:cubicBezTo>
                      <a:pt x="7496" y="4786"/>
                      <a:pt x="7450" y="4801"/>
                      <a:pt x="7405" y="4846"/>
                    </a:cubicBezTo>
                    <a:lnTo>
                      <a:pt x="7268" y="4846"/>
                    </a:lnTo>
                    <a:cubicBezTo>
                      <a:pt x="7268" y="4573"/>
                      <a:pt x="7098" y="4130"/>
                      <a:pt x="6961" y="3857"/>
                    </a:cubicBezTo>
                    <a:lnTo>
                      <a:pt x="6688" y="3857"/>
                    </a:lnTo>
                    <a:cubicBezTo>
                      <a:pt x="6688" y="3857"/>
                      <a:pt x="6552" y="3857"/>
                      <a:pt x="6552" y="3993"/>
                    </a:cubicBezTo>
                    <a:cubicBezTo>
                      <a:pt x="6415" y="3720"/>
                      <a:pt x="6415" y="3413"/>
                      <a:pt x="6108" y="3140"/>
                    </a:cubicBezTo>
                    <a:cubicBezTo>
                      <a:pt x="5972" y="3140"/>
                      <a:pt x="5835" y="3140"/>
                      <a:pt x="5835" y="3277"/>
                    </a:cubicBezTo>
                    <a:cubicBezTo>
                      <a:pt x="5699" y="3413"/>
                      <a:pt x="5699" y="3550"/>
                      <a:pt x="5562" y="3720"/>
                    </a:cubicBezTo>
                    <a:cubicBezTo>
                      <a:pt x="5562" y="3277"/>
                      <a:pt x="5562" y="2867"/>
                      <a:pt x="5391" y="2424"/>
                    </a:cubicBezTo>
                    <a:cubicBezTo>
                      <a:pt x="5391" y="2345"/>
                      <a:pt x="5300" y="2266"/>
                      <a:pt x="5224" y="2266"/>
                    </a:cubicBezTo>
                    <a:cubicBezTo>
                      <a:pt x="5167" y="2266"/>
                      <a:pt x="5119" y="2308"/>
                      <a:pt x="5119" y="2424"/>
                    </a:cubicBezTo>
                    <a:cubicBezTo>
                      <a:pt x="4982" y="2424"/>
                      <a:pt x="4982" y="2560"/>
                      <a:pt x="4982" y="2697"/>
                    </a:cubicBezTo>
                    <a:cubicBezTo>
                      <a:pt x="4982" y="2287"/>
                      <a:pt x="4982" y="1843"/>
                      <a:pt x="4846" y="1434"/>
                    </a:cubicBezTo>
                    <a:cubicBezTo>
                      <a:pt x="4767" y="1355"/>
                      <a:pt x="4631" y="1276"/>
                      <a:pt x="4530" y="1276"/>
                    </a:cubicBezTo>
                    <a:cubicBezTo>
                      <a:pt x="4457" y="1276"/>
                      <a:pt x="4402" y="1319"/>
                      <a:pt x="4402" y="1434"/>
                    </a:cubicBezTo>
                    <a:cubicBezTo>
                      <a:pt x="4265" y="1570"/>
                      <a:pt x="4265" y="1707"/>
                      <a:pt x="4129" y="1707"/>
                    </a:cubicBezTo>
                    <a:cubicBezTo>
                      <a:pt x="4129" y="1434"/>
                      <a:pt x="4129" y="990"/>
                      <a:pt x="3992" y="717"/>
                    </a:cubicBezTo>
                    <a:cubicBezTo>
                      <a:pt x="3924" y="649"/>
                      <a:pt x="3847" y="615"/>
                      <a:pt x="3771" y="615"/>
                    </a:cubicBezTo>
                    <a:cubicBezTo>
                      <a:pt x="3694" y="615"/>
                      <a:pt x="3617" y="649"/>
                      <a:pt x="3549" y="717"/>
                    </a:cubicBezTo>
                    <a:cubicBezTo>
                      <a:pt x="3139" y="990"/>
                      <a:pt x="3139" y="1707"/>
                      <a:pt x="3003" y="2287"/>
                    </a:cubicBezTo>
                    <a:cubicBezTo>
                      <a:pt x="3003" y="1570"/>
                      <a:pt x="3412" y="854"/>
                      <a:pt x="3139" y="137"/>
                    </a:cubicBezTo>
                    <a:cubicBezTo>
                      <a:pt x="3071" y="69"/>
                      <a:pt x="2960" y="35"/>
                      <a:pt x="2866" y="35"/>
                    </a:cubicBezTo>
                    <a:cubicBezTo>
                      <a:pt x="2773" y="35"/>
                      <a:pt x="2696" y="69"/>
                      <a:pt x="2696" y="137"/>
                    </a:cubicBezTo>
                    <a:cubicBezTo>
                      <a:pt x="2286" y="581"/>
                      <a:pt x="2286" y="1297"/>
                      <a:pt x="2150" y="1843"/>
                    </a:cubicBezTo>
                    <a:cubicBezTo>
                      <a:pt x="2150" y="1434"/>
                      <a:pt x="2423" y="717"/>
                      <a:pt x="2423" y="308"/>
                    </a:cubicBezTo>
                    <a:cubicBezTo>
                      <a:pt x="2423" y="124"/>
                      <a:pt x="2325" y="50"/>
                      <a:pt x="2209" y="50"/>
                    </a:cubicBezTo>
                    <a:cubicBezTo>
                      <a:pt x="2132" y="50"/>
                      <a:pt x="2047" y="83"/>
                      <a:pt x="1979" y="137"/>
                    </a:cubicBezTo>
                    <a:cubicBezTo>
                      <a:pt x="1706" y="717"/>
                      <a:pt x="1570" y="1297"/>
                      <a:pt x="1297" y="1843"/>
                    </a:cubicBezTo>
                    <a:cubicBezTo>
                      <a:pt x="1433" y="1570"/>
                      <a:pt x="1433" y="1434"/>
                      <a:pt x="1433" y="1297"/>
                    </a:cubicBezTo>
                    <a:cubicBezTo>
                      <a:pt x="1570" y="854"/>
                      <a:pt x="1570" y="581"/>
                      <a:pt x="1570" y="137"/>
                    </a:cubicBezTo>
                    <a:cubicBezTo>
                      <a:pt x="1570" y="1"/>
                      <a:pt x="1297" y="1"/>
                      <a:pt x="1297" y="1"/>
                    </a:cubicBezTo>
                    <a:cubicBezTo>
                      <a:pt x="990" y="137"/>
                      <a:pt x="853" y="444"/>
                      <a:pt x="853" y="717"/>
                    </a:cubicBezTo>
                    <a:cubicBezTo>
                      <a:pt x="853" y="444"/>
                      <a:pt x="853" y="308"/>
                      <a:pt x="717" y="137"/>
                    </a:cubicBezTo>
                    <a:cubicBezTo>
                      <a:pt x="717" y="1"/>
                      <a:pt x="580" y="1"/>
                      <a:pt x="5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"/>
              <p:cNvSpPr/>
              <p:nvPr/>
            </p:nvSpPr>
            <p:spPr>
              <a:xfrm>
                <a:off x="7307448" y="1270100"/>
                <a:ext cx="626714" cy="717674"/>
              </a:xfrm>
              <a:custGeom>
                <a:rect b="b" l="l" r="r" t="t"/>
                <a:pathLst>
                  <a:path extrusionOk="0" h="10904" w="9522">
                    <a:moveTo>
                      <a:pt x="238" y="0"/>
                    </a:moveTo>
                    <a:cubicBezTo>
                      <a:pt x="198" y="0"/>
                      <a:pt x="137" y="61"/>
                      <a:pt x="137" y="61"/>
                    </a:cubicBezTo>
                    <a:cubicBezTo>
                      <a:pt x="1" y="641"/>
                      <a:pt x="1" y="1494"/>
                      <a:pt x="274" y="1904"/>
                    </a:cubicBezTo>
                    <a:cubicBezTo>
                      <a:pt x="274" y="1972"/>
                      <a:pt x="342" y="2006"/>
                      <a:pt x="410" y="2006"/>
                    </a:cubicBezTo>
                    <a:cubicBezTo>
                      <a:pt x="479" y="2006"/>
                      <a:pt x="547" y="1972"/>
                      <a:pt x="547" y="1904"/>
                    </a:cubicBezTo>
                    <a:lnTo>
                      <a:pt x="683" y="1767"/>
                    </a:lnTo>
                    <a:cubicBezTo>
                      <a:pt x="683" y="2040"/>
                      <a:pt x="683" y="2484"/>
                      <a:pt x="990" y="2620"/>
                    </a:cubicBezTo>
                    <a:cubicBezTo>
                      <a:pt x="990" y="2689"/>
                      <a:pt x="1024" y="2723"/>
                      <a:pt x="1076" y="2723"/>
                    </a:cubicBezTo>
                    <a:cubicBezTo>
                      <a:pt x="1127" y="2723"/>
                      <a:pt x="1195" y="2689"/>
                      <a:pt x="1263" y="2620"/>
                    </a:cubicBezTo>
                    <a:cubicBezTo>
                      <a:pt x="1536" y="2347"/>
                      <a:pt x="1536" y="2040"/>
                      <a:pt x="1536" y="1767"/>
                    </a:cubicBezTo>
                    <a:cubicBezTo>
                      <a:pt x="1843" y="2620"/>
                      <a:pt x="1980" y="3746"/>
                      <a:pt x="2389" y="4600"/>
                    </a:cubicBezTo>
                    <a:cubicBezTo>
                      <a:pt x="2389" y="4736"/>
                      <a:pt x="2560" y="4736"/>
                      <a:pt x="2697" y="4736"/>
                    </a:cubicBezTo>
                    <a:cubicBezTo>
                      <a:pt x="2970" y="4600"/>
                      <a:pt x="3106" y="4190"/>
                      <a:pt x="3106" y="3746"/>
                    </a:cubicBezTo>
                    <a:cubicBezTo>
                      <a:pt x="3242" y="4463"/>
                      <a:pt x="3242" y="5043"/>
                      <a:pt x="3686" y="5589"/>
                    </a:cubicBezTo>
                    <a:cubicBezTo>
                      <a:pt x="3686" y="5646"/>
                      <a:pt x="3716" y="5665"/>
                      <a:pt x="3757" y="5665"/>
                    </a:cubicBezTo>
                    <a:cubicBezTo>
                      <a:pt x="3838" y="5665"/>
                      <a:pt x="3959" y="5589"/>
                      <a:pt x="3959" y="5589"/>
                    </a:cubicBezTo>
                    <a:cubicBezTo>
                      <a:pt x="4096" y="5453"/>
                      <a:pt x="4096" y="5316"/>
                      <a:pt x="4266" y="5316"/>
                    </a:cubicBezTo>
                    <a:lnTo>
                      <a:pt x="4266" y="5589"/>
                    </a:lnTo>
                    <a:cubicBezTo>
                      <a:pt x="4266" y="6033"/>
                      <a:pt x="4266" y="6613"/>
                      <a:pt x="4539" y="6886"/>
                    </a:cubicBezTo>
                    <a:lnTo>
                      <a:pt x="4812" y="6886"/>
                    </a:lnTo>
                    <a:cubicBezTo>
                      <a:pt x="5119" y="6749"/>
                      <a:pt x="5119" y="6613"/>
                      <a:pt x="5119" y="6306"/>
                    </a:cubicBezTo>
                    <a:cubicBezTo>
                      <a:pt x="5256" y="6442"/>
                      <a:pt x="5256" y="6442"/>
                      <a:pt x="5256" y="6613"/>
                    </a:cubicBezTo>
                    <a:cubicBezTo>
                      <a:pt x="5256" y="7022"/>
                      <a:pt x="5256" y="7602"/>
                      <a:pt x="5529" y="7875"/>
                    </a:cubicBezTo>
                    <a:cubicBezTo>
                      <a:pt x="5597" y="7944"/>
                      <a:pt x="5665" y="7978"/>
                      <a:pt x="5738" y="7978"/>
                    </a:cubicBezTo>
                    <a:cubicBezTo>
                      <a:pt x="5810" y="7978"/>
                      <a:pt x="5887" y="7944"/>
                      <a:pt x="5972" y="7875"/>
                    </a:cubicBezTo>
                    <a:cubicBezTo>
                      <a:pt x="5972" y="7739"/>
                      <a:pt x="6109" y="7739"/>
                      <a:pt x="6109" y="7602"/>
                    </a:cubicBezTo>
                    <a:lnTo>
                      <a:pt x="6109" y="7739"/>
                    </a:lnTo>
                    <a:cubicBezTo>
                      <a:pt x="6109" y="8148"/>
                      <a:pt x="6109" y="8865"/>
                      <a:pt x="6382" y="9172"/>
                    </a:cubicBezTo>
                    <a:cubicBezTo>
                      <a:pt x="6518" y="9309"/>
                      <a:pt x="6518" y="9309"/>
                      <a:pt x="6655" y="9309"/>
                    </a:cubicBezTo>
                    <a:cubicBezTo>
                      <a:pt x="7098" y="9309"/>
                      <a:pt x="7235" y="8865"/>
                      <a:pt x="7235" y="8455"/>
                    </a:cubicBezTo>
                    <a:cubicBezTo>
                      <a:pt x="7371" y="8728"/>
                      <a:pt x="7371" y="9172"/>
                      <a:pt x="7371" y="9581"/>
                    </a:cubicBezTo>
                    <a:cubicBezTo>
                      <a:pt x="7371" y="9854"/>
                      <a:pt x="7371" y="10162"/>
                      <a:pt x="7678" y="10435"/>
                    </a:cubicBezTo>
                    <a:cubicBezTo>
                      <a:pt x="7718" y="10475"/>
                      <a:pt x="7758" y="10491"/>
                      <a:pt x="7798" y="10491"/>
                    </a:cubicBezTo>
                    <a:cubicBezTo>
                      <a:pt x="7895" y="10491"/>
                      <a:pt x="7991" y="10395"/>
                      <a:pt x="8088" y="10298"/>
                    </a:cubicBezTo>
                    <a:cubicBezTo>
                      <a:pt x="8224" y="10025"/>
                      <a:pt x="8224" y="9718"/>
                      <a:pt x="8224" y="9309"/>
                    </a:cubicBezTo>
                    <a:cubicBezTo>
                      <a:pt x="8361" y="9718"/>
                      <a:pt x="8361" y="10298"/>
                      <a:pt x="8532" y="10708"/>
                    </a:cubicBezTo>
                    <a:cubicBezTo>
                      <a:pt x="8532" y="10829"/>
                      <a:pt x="8595" y="10881"/>
                      <a:pt x="8672" y="10881"/>
                    </a:cubicBezTo>
                    <a:cubicBezTo>
                      <a:pt x="8791" y="10881"/>
                      <a:pt x="8941" y="10757"/>
                      <a:pt x="8941" y="10571"/>
                    </a:cubicBezTo>
                    <a:cubicBezTo>
                      <a:pt x="8941" y="10435"/>
                      <a:pt x="8941" y="10162"/>
                      <a:pt x="9077" y="9855"/>
                    </a:cubicBezTo>
                    <a:lnTo>
                      <a:pt x="9077" y="9855"/>
                    </a:lnTo>
                    <a:cubicBezTo>
                      <a:pt x="8941" y="10162"/>
                      <a:pt x="9078" y="10298"/>
                      <a:pt x="9078" y="10571"/>
                    </a:cubicBezTo>
                    <a:cubicBezTo>
                      <a:pt x="9078" y="10793"/>
                      <a:pt x="9188" y="10904"/>
                      <a:pt x="9299" y="10904"/>
                    </a:cubicBezTo>
                    <a:cubicBezTo>
                      <a:pt x="9410" y="10904"/>
                      <a:pt x="9521" y="10793"/>
                      <a:pt x="9521" y="10571"/>
                    </a:cubicBezTo>
                    <a:cubicBezTo>
                      <a:pt x="9521" y="10298"/>
                      <a:pt x="9521" y="9445"/>
                      <a:pt x="9078" y="9309"/>
                    </a:cubicBezTo>
                    <a:cubicBezTo>
                      <a:pt x="8941" y="9309"/>
                      <a:pt x="8941" y="9445"/>
                      <a:pt x="8805" y="9445"/>
                    </a:cubicBezTo>
                    <a:cubicBezTo>
                      <a:pt x="8805" y="9172"/>
                      <a:pt x="8805" y="8728"/>
                      <a:pt x="8668" y="8455"/>
                    </a:cubicBezTo>
                    <a:cubicBezTo>
                      <a:pt x="8668" y="8148"/>
                      <a:pt x="8668" y="7739"/>
                      <a:pt x="8361" y="7602"/>
                    </a:cubicBezTo>
                    <a:cubicBezTo>
                      <a:pt x="8224" y="7602"/>
                      <a:pt x="8088" y="7602"/>
                      <a:pt x="8088" y="7739"/>
                    </a:cubicBezTo>
                    <a:cubicBezTo>
                      <a:pt x="7951" y="8319"/>
                      <a:pt x="7815" y="8728"/>
                      <a:pt x="7815" y="9309"/>
                    </a:cubicBezTo>
                    <a:lnTo>
                      <a:pt x="7815" y="8319"/>
                    </a:lnTo>
                    <a:cubicBezTo>
                      <a:pt x="7815" y="7739"/>
                      <a:pt x="7815" y="7159"/>
                      <a:pt x="7678" y="6613"/>
                    </a:cubicBezTo>
                    <a:cubicBezTo>
                      <a:pt x="7593" y="6527"/>
                      <a:pt x="7482" y="6485"/>
                      <a:pt x="7393" y="6485"/>
                    </a:cubicBezTo>
                    <a:cubicBezTo>
                      <a:pt x="7303" y="6485"/>
                      <a:pt x="7235" y="6527"/>
                      <a:pt x="7235" y="6613"/>
                    </a:cubicBezTo>
                    <a:cubicBezTo>
                      <a:pt x="6962" y="7022"/>
                      <a:pt x="6962" y="7295"/>
                      <a:pt x="6825" y="7739"/>
                    </a:cubicBezTo>
                    <a:cubicBezTo>
                      <a:pt x="6825" y="7875"/>
                      <a:pt x="6825" y="8148"/>
                      <a:pt x="6655" y="8455"/>
                    </a:cubicBezTo>
                    <a:cubicBezTo>
                      <a:pt x="6518" y="7295"/>
                      <a:pt x="6518" y="6169"/>
                      <a:pt x="6382" y="4907"/>
                    </a:cubicBezTo>
                    <a:cubicBezTo>
                      <a:pt x="6382" y="4821"/>
                      <a:pt x="6279" y="4779"/>
                      <a:pt x="6177" y="4779"/>
                    </a:cubicBezTo>
                    <a:cubicBezTo>
                      <a:pt x="6075" y="4779"/>
                      <a:pt x="5972" y="4821"/>
                      <a:pt x="5972" y="4907"/>
                    </a:cubicBezTo>
                    <a:cubicBezTo>
                      <a:pt x="5802" y="5316"/>
                      <a:pt x="5665" y="5760"/>
                      <a:pt x="5665" y="6033"/>
                    </a:cubicBezTo>
                    <a:lnTo>
                      <a:pt x="5665" y="6613"/>
                    </a:lnTo>
                    <a:cubicBezTo>
                      <a:pt x="5665" y="6169"/>
                      <a:pt x="5665" y="5760"/>
                      <a:pt x="5529" y="5316"/>
                    </a:cubicBezTo>
                    <a:cubicBezTo>
                      <a:pt x="5529" y="4907"/>
                      <a:pt x="5665" y="4190"/>
                      <a:pt x="5392" y="3883"/>
                    </a:cubicBezTo>
                    <a:cubicBezTo>
                      <a:pt x="5392" y="3815"/>
                      <a:pt x="5324" y="3781"/>
                      <a:pt x="5234" y="3781"/>
                    </a:cubicBezTo>
                    <a:cubicBezTo>
                      <a:pt x="5145" y="3781"/>
                      <a:pt x="5034" y="3815"/>
                      <a:pt x="4949" y="3883"/>
                    </a:cubicBezTo>
                    <a:cubicBezTo>
                      <a:pt x="4812" y="4327"/>
                      <a:pt x="4812" y="4736"/>
                      <a:pt x="4812" y="5180"/>
                    </a:cubicBezTo>
                    <a:cubicBezTo>
                      <a:pt x="4812" y="5316"/>
                      <a:pt x="4812" y="5760"/>
                      <a:pt x="4676" y="6033"/>
                    </a:cubicBezTo>
                    <a:lnTo>
                      <a:pt x="4676" y="4600"/>
                    </a:lnTo>
                    <a:cubicBezTo>
                      <a:pt x="4676" y="4054"/>
                      <a:pt x="4812" y="3337"/>
                      <a:pt x="4539" y="2757"/>
                    </a:cubicBezTo>
                    <a:cubicBezTo>
                      <a:pt x="4539" y="2620"/>
                      <a:pt x="4428" y="2552"/>
                      <a:pt x="4317" y="2552"/>
                    </a:cubicBezTo>
                    <a:cubicBezTo>
                      <a:pt x="4206" y="2552"/>
                      <a:pt x="4096" y="2620"/>
                      <a:pt x="4096" y="2757"/>
                    </a:cubicBezTo>
                    <a:cubicBezTo>
                      <a:pt x="3959" y="3337"/>
                      <a:pt x="4096" y="4463"/>
                      <a:pt x="3823" y="5043"/>
                    </a:cubicBezTo>
                    <a:cubicBezTo>
                      <a:pt x="3413" y="4190"/>
                      <a:pt x="3686" y="3030"/>
                      <a:pt x="3242" y="2347"/>
                    </a:cubicBezTo>
                    <a:cubicBezTo>
                      <a:pt x="3242" y="2215"/>
                      <a:pt x="3191" y="2165"/>
                      <a:pt x="3122" y="2165"/>
                    </a:cubicBezTo>
                    <a:cubicBezTo>
                      <a:pt x="3032" y="2165"/>
                      <a:pt x="2910" y="2251"/>
                      <a:pt x="2833" y="2347"/>
                    </a:cubicBezTo>
                    <a:cubicBezTo>
                      <a:pt x="2833" y="2620"/>
                      <a:pt x="2833" y="3610"/>
                      <a:pt x="2697" y="4054"/>
                    </a:cubicBezTo>
                    <a:cubicBezTo>
                      <a:pt x="2253" y="3030"/>
                      <a:pt x="2253" y="2040"/>
                      <a:pt x="1843" y="1051"/>
                    </a:cubicBezTo>
                    <a:cubicBezTo>
                      <a:pt x="1843" y="891"/>
                      <a:pt x="1738" y="825"/>
                      <a:pt x="1623" y="825"/>
                    </a:cubicBezTo>
                    <a:cubicBezTo>
                      <a:pt x="1542" y="825"/>
                      <a:pt x="1456" y="858"/>
                      <a:pt x="1400" y="914"/>
                    </a:cubicBezTo>
                    <a:cubicBezTo>
                      <a:pt x="1263" y="1324"/>
                      <a:pt x="1263" y="1767"/>
                      <a:pt x="1127" y="2040"/>
                    </a:cubicBezTo>
                    <a:cubicBezTo>
                      <a:pt x="990" y="1631"/>
                      <a:pt x="990" y="914"/>
                      <a:pt x="990" y="471"/>
                    </a:cubicBezTo>
                    <a:cubicBezTo>
                      <a:pt x="922" y="402"/>
                      <a:pt x="811" y="368"/>
                      <a:pt x="717" y="368"/>
                    </a:cubicBezTo>
                    <a:cubicBezTo>
                      <a:pt x="624" y="368"/>
                      <a:pt x="547" y="402"/>
                      <a:pt x="547" y="471"/>
                    </a:cubicBezTo>
                    <a:cubicBezTo>
                      <a:pt x="547" y="778"/>
                      <a:pt x="547" y="1051"/>
                      <a:pt x="410" y="1324"/>
                    </a:cubicBezTo>
                    <a:cubicBezTo>
                      <a:pt x="274" y="1051"/>
                      <a:pt x="274" y="641"/>
                      <a:pt x="274" y="334"/>
                    </a:cubicBezTo>
                    <a:cubicBezTo>
                      <a:pt x="410" y="334"/>
                      <a:pt x="410" y="198"/>
                      <a:pt x="410" y="198"/>
                    </a:cubicBezTo>
                    <a:lnTo>
                      <a:pt x="274" y="61"/>
                    </a:lnTo>
                    <a:cubicBezTo>
                      <a:pt x="274" y="16"/>
                      <a:pt x="259" y="0"/>
                      <a:pt x="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7624164" y="1716544"/>
                <a:ext cx="310000" cy="329351"/>
              </a:xfrm>
              <a:custGeom>
                <a:rect b="b" l="l" r="r" t="t"/>
                <a:pathLst>
                  <a:path extrusionOk="0" h="5004" w="4710">
                    <a:moveTo>
                      <a:pt x="154" y="0"/>
                    </a:moveTo>
                    <a:cubicBezTo>
                      <a:pt x="77" y="0"/>
                      <a:pt x="0" y="35"/>
                      <a:pt x="0" y="103"/>
                    </a:cubicBezTo>
                    <a:cubicBezTo>
                      <a:pt x="0" y="956"/>
                      <a:pt x="137" y="1945"/>
                      <a:pt x="580" y="2662"/>
                    </a:cubicBezTo>
                    <a:cubicBezTo>
                      <a:pt x="674" y="2862"/>
                      <a:pt x="752" y="2940"/>
                      <a:pt x="826" y="2940"/>
                    </a:cubicBezTo>
                    <a:cubicBezTo>
                      <a:pt x="968" y="2940"/>
                      <a:pt x="1096" y="2657"/>
                      <a:pt x="1297" y="2389"/>
                    </a:cubicBezTo>
                    <a:cubicBezTo>
                      <a:pt x="1297" y="3071"/>
                      <a:pt x="1297" y="3788"/>
                      <a:pt x="1570" y="4505"/>
                    </a:cubicBezTo>
                    <a:cubicBezTo>
                      <a:pt x="1570" y="4573"/>
                      <a:pt x="1638" y="4607"/>
                      <a:pt x="1728" y="4607"/>
                    </a:cubicBezTo>
                    <a:cubicBezTo>
                      <a:pt x="1817" y="4607"/>
                      <a:pt x="1928" y="4573"/>
                      <a:pt x="2013" y="4505"/>
                    </a:cubicBezTo>
                    <a:cubicBezTo>
                      <a:pt x="2150" y="4368"/>
                      <a:pt x="2150" y="4232"/>
                      <a:pt x="2150" y="3925"/>
                    </a:cubicBezTo>
                    <a:cubicBezTo>
                      <a:pt x="2150" y="4232"/>
                      <a:pt x="2286" y="4505"/>
                      <a:pt x="2423" y="4778"/>
                    </a:cubicBezTo>
                    <a:cubicBezTo>
                      <a:pt x="2423" y="4863"/>
                      <a:pt x="2491" y="4906"/>
                      <a:pt x="2559" y="4906"/>
                    </a:cubicBezTo>
                    <a:cubicBezTo>
                      <a:pt x="2628" y="4906"/>
                      <a:pt x="2696" y="4863"/>
                      <a:pt x="2696" y="4778"/>
                    </a:cubicBezTo>
                    <a:cubicBezTo>
                      <a:pt x="2866" y="4778"/>
                      <a:pt x="2866" y="4641"/>
                      <a:pt x="3003" y="4641"/>
                    </a:cubicBezTo>
                    <a:lnTo>
                      <a:pt x="3003" y="4778"/>
                    </a:lnTo>
                    <a:cubicBezTo>
                      <a:pt x="3100" y="4899"/>
                      <a:pt x="3198" y="5004"/>
                      <a:pt x="3295" y="5004"/>
                    </a:cubicBezTo>
                    <a:cubicBezTo>
                      <a:pt x="3334" y="5004"/>
                      <a:pt x="3373" y="4987"/>
                      <a:pt x="3412" y="4948"/>
                    </a:cubicBezTo>
                    <a:cubicBezTo>
                      <a:pt x="3549" y="4778"/>
                      <a:pt x="3549" y="4641"/>
                      <a:pt x="3720" y="4505"/>
                    </a:cubicBezTo>
                    <a:lnTo>
                      <a:pt x="3720" y="4641"/>
                    </a:lnTo>
                    <a:cubicBezTo>
                      <a:pt x="3856" y="4778"/>
                      <a:pt x="3993" y="4778"/>
                      <a:pt x="4129" y="4778"/>
                    </a:cubicBezTo>
                    <a:cubicBezTo>
                      <a:pt x="4266" y="4505"/>
                      <a:pt x="4402" y="3925"/>
                      <a:pt x="4402" y="3788"/>
                    </a:cubicBezTo>
                    <a:cubicBezTo>
                      <a:pt x="4573" y="3788"/>
                      <a:pt x="4709" y="3515"/>
                      <a:pt x="4709" y="3379"/>
                    </a:cubicBezTo>
                    <a:cubicBezTo>
                      <a:pt x="4613" y="3283"/>
                      <a:pt x="4501" y="3171"/>
                      <a:pt x="4395" y="3171"/>
                    </a:cubicBezTo>
                    <a:cubicBezTo>
                      <a:pt x="4350" y="3171"/>
                      <a:pt x="4306" y="3191"/>
                      <a:pt x="4266" y="3242"/>
                    </a:cubicBezTo>
                    <a:cubicBezTo>
                      <a:pt x="4129" y="3242"/>
                      <a:pt x="3993" y="3515"/>
                      <a:pt x="3993" y="3788"/>
                    </a:cubicBezTo>
                    <a:cubicBezTo>
                      <a:pt x="3993" y="3652"/>
                      <a:pt x="3856" y="3652"/>
                      <a:pt x="3856" y="3515"/>
                    </a:cubicBezTo>
                    <a:lnTo>
                      <a:pt x="3549" y="3515"/>
                    </a:lnTo>
                    <a:cubicBezTo>
                      <a:pt x="3412" y="3515"/>
                      <a:pt x="3412" y="3652"/>
                      <a:pt x="3412" y="3788"/>
                    </a:cubicBezTo>
                    <a:cubicBezTo>
                      <a:pt x="3412" y="3379"/>
                      <a:pt x="3412" y="3071"/>
                      <a:pt x="3276" y="2798"/>
                    </a:cubicBezTo>
                    <a:cubicBezTo>
                      <a:pt x="3276" y="2730"/>
                      <a:pt x="3174" y="2696"/>
                      <a:pt x="3071" y="2696"/>
                    </a:cubicBezTo>
                    <a:cubicBezTo>
                      <a:pt x="2969" y="2696"/>
                      <a:pt x="2866" y="2730"/>
                      <a:pt x="2866" y="2798"/>
                    </a:cubicBezTo>
                    <a:cubicBezTo>
                      <a:pt x="2696" y="3071"/>
                      <a:pt x="2696" y="3652"/>
                      <a:pt x="2696" y="4095"/>
                    </a:cubicBezTo>
                    <a:cubicBezTo>
                      <a:pt x="2559" y="3788"/>
                      <a:pt x="2696" y="3515"/>
                      <a:pt x="2559" y="3379"/>
                    </a:cubicBezTo>
                    <a:cubicBezTo>
                      <a:pt x="2559" y="3071"/>
                      <a:pt x="2559" y="2798"/>
                      <a:pt x="2423" y="2526"/>
                    </a:cubicBezTo>
                    <a:cubicBezTo>
                      <a:pt x="2423" y="2430"/>
                      <a:pt x="2289" y="2317"/>
                      <a:pt x="2209" y="2317"/>
                    </a:cubicBezTo>
                    <a:cubicBezTo>
                      <a:pt x="2174" y="2317"/>
                      <a:pt x="2150" y="2338"/>
                      <a:pt x="2150" y="2389"/>
                    </a:cubicBezTo>
                    <a:cubicBezTo>
                      <a:pt x="1843" y="2526"/>
                      <a:pt x="1843" y="2662"/>
                      <a:pt x="1843" y="2798"/>
                    </a:cubicBezTo>
                    <a:cubicBezTo>
                      <a:pt x="1706" y="2935"/>
                      <a:pt x="1706" y="3071"/>
                      <a:pt x="1706" y="3071"/>
                    </a:cubicBezTo>
                    <a:cubicBezTo>
                      <a:pt x="1706" y="2526"/>
                      <a:pt x="1706" y="1945"/>
                      <a:pt x="1433" y="1365"/>
                    </a:cubicBezTo>
                    <a:cubicBezTo>
                      <a:pt x="1433" y="1297"/>
                      <a:pt x="1365" y="1263"/>
                      <a:pt x="1276" y="1263"/>
                    </a:cubicBezTo>
                    <a:cubicBezTo>
                      <a:pt x="1186" y="1263"/>
                      <a:pt x="1075" y="1297"/>
                      <a:pt x="990" y="1365"/>
                    </a:cubicBezTo>
                    <a:cubicBezTo>
                      <a:pt x="990" y="1672"/>
                      <a:pt x="717" y="2218"/>
                      <a:pt x="853" y="2389"/>
                    </a:cubicBezTo>
                    <a:cubicBezTo>
                      <a:pt x="717" y="2218"/>
                      <a:pt x="717" y="1945"/>
                      <a:pt x="580" y="1672"/>
                    </a:cubicBezTo>
                    <a:cubicBezTo>
                      <a:pt x="580" y="1092"/>
                      <a:pt x="444" y="683"/>
                      <a:pt x="307" y="103"/>
                    </a:cubicBezTo>
                    <a:cubicBezTo>
                      <a:pt x="307" y="35"/>
                      <a:pt x="230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7195162" y="1014528"/>
                <a:ext cx="700825" cy="965543"/>
              </a:xfrm>
              <a:custGeom>
                <a:rect b="b" l="l" r="r" t="t"/>
                <a:pathLst>
                  <a:path extrusionOk="0" h="14670" w="10648">
                    <a:moveTo>
                      <a:pt x="854" y="1521"/>
                    </a:moveTo>
                    <a:cubicBezTo>
                      <a:pt x="854" y="1658"/>
                      <a:pt x="990" y="1794"/>
                      <a:pt x="990" y="2101"/>
                    </a:cubicBezTo>
                    <a:cubicBezTo>
                      <a:pt x="854" y="2101"/>
                      <a:pt x="683" y="2101"/>
                      <a:pt x="547" y="2238"/>
                    </a:cubicBezTo>
                    <a:cubicBezTo>
                      <a:pt x="547" y="1965"/>
                      <a:pt x="683" y="1658"/>
                      <a:pt x="854" y="1521"/>
                    </a:cubicBezTo>
                    <a:close/>
                    <a:moveTo>
                      <a:pt x="4539" y="3808"/>
                    </a:moveTo>
                    <a:lnTo>
                      <a:pt x="4539" y="3808"/>
                    </a:lnTo>
                    <a:cubicBezTo>
                      <a:pt x="4812" y="4081"/>
                      <a:pt x="5119" y="4524"/>
                      <a:pt x="5392" y="4934"/>
                    </a:cubicBezTo>
                    <a:cubicBezTo>
                      <a:pt x="5256" y="4934"/>
                      <a:pt x="5119" y="4934"/>
                      <a:pt x="5119" y="5070"/>
                    </a:cubicBezTo>
                    <a:cubicBezTo>
                      <a:pt x="4948" y="4661"/>
                      <a:pt x="4812" y="4217"/>
                      <a:pt x="4539" y="3808"/>
                    </a:cubicBezTo>
                    <a:close/>
                    <a:moveTo>
                      <a:pt x="5665" y="5207"/>
                    </a:moveTo>
                    <a:cubicBezTo>
                      <a:pt x="5665" y="5207"/>
                      <a:pt x="5665" y="5377"/>
                      <a:pt x="5802" y="5377"/>
                    </a:cubicBezTo>
                    <a:lnTo>
                      <a:pt x="5802" y="5650"/>
                    </a:lnTo>
                    <a:cubicBezTo>
                      <a:pt x="5802" y="5514"/>
                      <a:pt x="5665" y="5514"/>
                      <a:pt x="5665" y="5514"/>
                    </a:cubicBezTo>
                    <a:lnTo>
                      <a:pt x="5665" y="5207"/>
                    </a:lnTo>
                    <a:close/>
                    <a:moveTo>
                      <a:pt x="5529" y="5923"/>
                    </a:moveTo>
                    <a:cubicBezTo>
                      <a:pt x="5665" y="6060"/>
                      <a:pt x="5802" y="6060"/>
                      <a:pt x="5972" y="6060"/>
                    </a:cubicBezTo>
                    <a:cubicBezTo>
                      <a:pt x="6109" y="6230"/>
                      <a:pt x="6245" y="6367"/>
                      <a:pt x="6382" y="6503"/>
                    </a:cubicBezTo>
                    <a:cubicBezTo>
                      <a:pt x="6518" y="6640"/>
                      <a:pt x="6518" y="6776"/>
                      <a:pt x="6655" y="6913"/>
                    </a:cubicBezTo>
                    <a:cubicBezTo>
                      <a:pt x="6655" y="6913"/>
                      <a:pt x="6518" y="7083"/>
                      <a:pt x="6382" y="7083"/>
                    </a:cubicBezTo>
                    <a:lnTo>
                      <a:pt x="6382" y="6913"/>
                    </a:lnTo>
                    <a:cubicBezTo>
                      <a:pt x="6271" y="6802"/>
                      <a:pt x="6161" y="6603"/>
                      <a:pt x="5960" y="6603"/>
                    </a:cubicBezTo>
                    <a:cubicBezTo>
                      <a:pt x="5913" y="6603"/>
                      <a:pt x="5860" y="6614"/>
                      <a:pt x="5802" y="6640"/>
                    </a:cubicBezTo>
                    <a:cubicBezTo>
                      <a:pt x="5802" y="6776"/>
                      <a:pt x="5665" y="6776"/>
                      <a:pt x="5529" y="6913"/>
                    </a:cubicBezTo>
                    <a:cubicBezTo>
                      <a:pt x="5392" y="6776"/>
                      <a:pt x="5256" y="6503"/>
                      <a:pt x="5119" y="6367"/>
                    </a:cubicBezTo>
                    <a:cubicBezTo>
                      <a:pt x="5256" y="6230"/>
                      <a:pt x="5392" y="6060"/>
                      <a:pt x="5529" y="5923"/>
                    </a:cubicBezTo>
                    <a:close/>
                    <a:moveTo>
                      <a:pt x="4812" y="7220"/>
                    </a:moveTo>
                    <a:cubicBezTo>
                      <a:pt x="4909" y="7316"/>
                      <a:pt x="5090" y="7413"/>
                      <a:pt x="5285" y="7413"/>
                    </a:cubicBezTo>
                    <a:cubicBezTo>
                      <a:pt x="5366" y="7413"/>
                      <a:pt x="5449" y="7396"/>
                      <a:pt x="5529" y="7356"/>
                    </a:cubicBezTo>
                    <a:lnTo>
                      <a:pt x="5529" y="7493"/>
                    </a:lnTo>
                    <a:cubicBezTo>
                      <a:pt x="5392" y="7493"/>
                      <a:pt x="5119" y="7493"/>
                      <a:pt x="4948" y="7629"/>
                    </a:cubicBezTo>
                    <a:cubicBezTo>
                      <a:pt x="4948" y="7493"/>
                      <a:pt x="4812" y="7356"/>
                      <a:pt x="4812" y="7220"/>
                    </a:cubicBezTo>
                    <a:close/>
                    <a:moveTo>
                      <a:pt x="5802" y="7766"/>
                    </a:moveTo>
                    <a:lnTo>
                      <a:pt x="5802" y="7937"/>
                    </a:lnTo>
                    <a:lnTo>
                      <a:pt x="5972" y="7937"/>
                    </a:lnTo>
                    <a:lnTo>
                      <a:pt x="5972" y="8073"/>
                    </a:lnTo>
                    <a:cubicBezTo>
                      <a:pt x="5802" y="8073"/>
                      <a:pt x="5665" y="7937"/>
                      <a:pt x="5529" y="7937"/>
                    </a:cubicBezTo>
                    <a:cubicBezTo>
                      <a:pt x="5529" y="7937"/>
                      <a:pt x="5665" y="7766"/>
                      <a:pt x="5802" y="7766"/>
                    </a:cubicBezTo>
                    <a:close/>
                    <a:moveTo>
                      <a:pt x="6825" y="7356"/>
                    </a:moveTo>
                    <a:cubicBezTo>
                      <a:pt x="6962" y="7629"/>
                      <a:pt x="7098" y="8073"/>
                      <a:pt x="7371" y="8346"/>
                    </a:cubicBezTo>
                    <a:cubicBezTo>
                      <a:pt x="7098" y="8210"/>
                      <a:pt x="6655" y="8073"/>
                      <a:pt x="6382" y="7766"/>
                    </a:cubicBezTo>
                    <a:lnTo>
                      <a:pt x="6382" y="7629"/>
                    </a:lnTo>
                    <a:cubicBezTo>
                      <a:pt x="6518" y="7493"/>
                      <a:pt x="6655" y="7493"/>
                      <a:pt x="6825" y="7356"/>
                    </a:cubicBezTo>
                    <a:close/>
                    <a:moveTo>
                      <a:pt x="5665" y="8346"/>
                    </a:moveTo>
                    <a:lnTo>
                      <a:pt x="5802" y="8483"/>
                    </a:lnTo>
                    <a:lnTo>
                      <a:pt x="5802" y="8619"/>
                    </a:lnTo>
                    <a:cubicBezTo>
                      <a:pt x="5665" y="8483"/>
                      <a:pt x="5529" y="8483"/>
                      <a:pt x="5256" y="8483"/>
                    </a:cubicBezTo>
                    <a:cubicBezTo>
                      <a:pt x="5256" y="8619"/>
                      <a:pt x="5119" y="8619"/>
                      <a:pt x="5119" y="8790"/>
                    </a:cubicBezTo>
                    <a:cubicBezTo>
                      <a:pt x="4993" y="8563"/>
                      <a:pt x="5053" y="8430"/>
                      <a:pt x="5202" y="8430"/>
                    </a:cubicBezTo>
                    <a:cubicBezTo>
                      <a:pt x="5256" y="8430"/>
                      <a:pt x="5320" y="8447"/>
                      <a:pt x="5392" y="8483"/>
                    </a:cubicBezTo>
                    <a:cubicBezTo>
                      <a:pt x="5529" y="8483"/>
                      <a:pt x="5665" y="8483"/>
                      <a:pt x="5665" y="8346"/>
                    </a:cubicBezTo>
                    <a:close/>
                    <a:moveTo>
                      <a:pt x="6109" y="9336"/>
                    </a:moveTo>
                    <a:lnTo>
                      <a:pt x="6109" y="9336"/>
                    </a:lnTo>
                    <a:cubicBezTo>
                      <a:pt x="6382" y="9472"/>
                      <a:pt x="6655" y="9472"/>
                      <a:pt x="6825" y="9472"/>
                    </a:cubicBezTo>
                    <a:cubicBezTo>
                      <a:pt x="7098" y="9643"/>
                      <a:pt x="7371" y="9779"/>
                      <a:pt x="7815" y="9779"/>
                    </a:cubicBezTo>
                    <a:cubicBezTo>
                      <a:pt x="7815" y="9916"/>
                      <a:pt x="7815" y="10052"/>
                      <a:pt x="7951" y="10189"/>
                    </a:cubicBezTo>
                    <a:cubicBezTo>
                      <a:pt x="7678" y="10189"/>
                      <a:pt x="7508" y="10052"/>
                      <a:pt x="7371" y="10052"/>
                    </a:cubicBezTo>
                    <a:cubicBezTo>
                      <a:pt x="7098" y="9779"/>
                      <a:pt x="6518" y="9643"/>
                      <a:pt x="6109" y="9336"/>
                    </a:cubicBezTo>
                    <a:close/>
                    <a:moveTo>
                      <a:pt x="8224" y="9916"/>
                    </a:moveTo>
                    <a:cubicBezTo>
                      <a:pt x="8344" y="10155"/>
                      <a:pt x="8490" y="10420"/>
                      <a:pt x="8616" y="10665"/>
                    </a:cubicBezTo>
                    <a:lnTo>
                      <a:pt x="8616" y="10665"/>
                    </a:lnTo>
                    <a:cubicBezTo>
                      <a:pt x="8561" y="10632"/>
                      <a:pt x="8467" y="10632"/>
                      <a:pt x="8361" y="10632"/>
                    </a:cubicBezTo>
                    <a:cubicBezTo>
                      <a:pt x="8361" y="10325"/>
                      <a:pt x="8361" y="10189"/>
                      <a:pt x="8224" y="9916"/>
                    </a:cubicBezTo>
                    <a:close/>
                    <a:moveTo>
                      <a:pt x="9384" y="12031"/>
                    </a:moveTo>
                    <a:cubicBezTo>
                      <a:pt x="9384" y="12202"/>
                      <a:pt x="9521" y="12338"/>
                      <a:pt x="9657" y="12475"/>
                    </a:cubicBezTo>
                    <a:lnTo>
                      <a:pt x="9384" y="12475"/>
                    </a:lnTo>
                    <a:cubicBezTo>
                      <a:pt x="9214" y="12611"/>
                      <a:pt x="9214" y="12611"/>
                      <a:pt x="9077" y="12611"/>
                    </a:cubicBezTo>
                    <a:cubicBezTo>
                      <a:pt x="9077" y="12611"/>
                      <a:pt x="9077" y="12475"/>
                      <a:pt x="8941" y="12338"/>
                    </a:cubicBezTo>
                    <a:cubicBezTo>
                      <a:pt x="9077" y="12202"/>
                      <a:pt x="9214" y="12031"/>
                      <a:pt x="9384" y="12031"/>
                    </a:cubicBezTo>
                    <a:close/>
                    <a:moveTo>
                      <a:pt x="1060" y="1"/>
                    </a:moveTo>
                    <a:cubicBezTo>
                      <a:pt x="952" y="1"/>
                      <a:pt x="854" y="75"/>
                      <a:pt x="854" y="259"/>
                    </a:cubicBezTo>
                    <a:cubicBezTo>
                      <a:pt x="683" y="805"/>
                      <a:pt x="547" y="1248"/>
                      <a:pt x="274" y="1794"/>
                    </a:cubicBezTo>
                    <a:cubicBezTo>
                      <a:pt x="137" y="1965"/>
                      <a:pt x="1" y="2238"/>
                      <a:pt x="137" y="2511"/>
                    </a:cubicBezTo>
                    <a:cubicBezTo>
                      <a:pt x="137" y="2647"/>
                      <a:pt x="274" y="2647"/>
                      <a:pt x="410" y="2647"/>
                    </a:cubicBezTo>
                    <a:cubicBezTo>
                      <a:pt x="547" y="2647"/>
                      <a:pt x="683" y="2511"/>
                      <a:pt x="854" y="2511"/>
                    </a:cubicBezTo>
                    <a:lnTo>
                      <a:pt x="854" y="2647"/>
                    </a:lnTo>
                    <a:cubicBezTo>
                      <a:pt x="683" y="2647"/>
                      <a:pt x="547" y="2647"/>
                      <a:pt x="547" y="2818"/>
                    </a:cubicBezTo>
                    <a:cubicBezTo>
                      <a:pt x="683" y="3091"/>
                      <a:pt x="854" y="3501"/>
                      <a:pt x="1127" y="3671"/>
                    </a:cubicBezTo>
                    <a:cubicBezTo>
                      <a:pt x="1127" y="3710"/>
                      <a:pt x="1138" y="3727"/>
                      <a:pt x="1157" y="3727"/>
                    </a:cubicBezTo>
                    <a:cubicBezTo>
                      <a:pt x="1205" y="3727"/>
                      <a:pt x="1302" y="3622"/>
                      <a:pt x="1400" y="3501"/>
                    </a:cubicBezTo>
                    <a:lnTo>
                      <a:pt x="1400" y="3808"/>
                    </a:lnTo>
                    <a:cubicBezTo>
                      <a:pt x="1468" y="3876"/>
                      <a:pt x="1579" y="3910"/>
                      <a:pt x="1673" y="3910"/>
                    </a:cubicBezTo>
                    <a:cubicBezTo>
                      <a:pt x="1767" y="3910"/>
                      <a:pt x="1843" y="3876"/>
                      <a:pt x="1843" y="3808"/>
                    </a:cubicBezTo>
                    <a:cubicBezTo>
                      <a:pt x="1980" y="4217"/>
                      <a:pt x="2696" y="4661"/>
                      <a:pt x="3242" y="4797"/>
                    </a:cubicBezTo>
                    <a:cubicBezTo>
                      <a:pt x="3413" y="4934"/>
                      <a:pt x="3686" y="5070"/>
                      <a:pt x="3959" y="5070"/>
                    </a:cubicBezTo>
                    <a:cubicBezTo>
                      <a:pt x="3978" y="5089"/>
                      <a:pt x="4000" y="5098"/>
                      <a:pt x="4024" y="5098"/>
                    </a:cubicBezTo>
                    <a:cubicBezTo>
                      <a:pt x="4169" y="5098"/>
                      <a:pt x="4360" y="4778"/>
                      <a:pt x="4095" y="4661"/>
                    </a:cubicBezTo>
                    <a:cubicBezTo>
                      <a:pt x="3959" y="4524"/>
                      <a:pt x="3822" y="4217"/>
                      <a:pt x="3686" y="3944"/>
                    </a:cubicBezTo>
                    <a:cubicBezTo>
                      <a:pt x="3822" y="3671"/>
                      <a:pt x="3686" y="3501"/>
                      <a:pt x="3413" y="3364"/>
                    </a:cubicBezTo>
                    <a:cubicBezTo>
                      <a:pt x="3413" y="3228"/>
                      <a:pt x="3242" y="3228"/>
                      <a:pt x="3242" y="3091"/>
                    </a:cubicBezTo>
                    <a:cubicBezTo>
                      <a:pt x="3242" y="2955"/>
                      <a:pt x="3106" y="2374"/>
                      <a:pt x="3106" y="2238"/>
                    </a:cubicBezTo>
                    <a:lnTo>
                      <a:pt x="3106" y="2238"/>
                    </a:lnTo>
                    <a:cubicBezTo>
                      <a:pt x="3242" y="2374"/>
                      <a:pt x="3242" y="2647"/>
                      <a:pt x="3413" y="2818"/>
                    </a:cubicBezTo>
                    <a:cubicBezTo>
                      <a:pt x="3413" y="2818"/>
                      <a:pt x="3549" y="2818"/>
                      <a:pt x="3549" y="2955"/>
                    </a:cubicBezTo>
                    <a:cubicBezTo>
                      <a:pt x="3413" y="3228"/>
                      <a:pt x="3686" y="3501"/>
                      <a:pt x="3822" y="3808"/>
                    </a:cubicBezTo>
                    <a:cubicBezTo>
                      <a:pt x="3959" y="4217"/>
                      <a:pt x="4266" y="4934"/>
                      <a:pt x="4676" y="5377"/>
                    </a:cubicBezTo>
                    <a:cubicBezTo>
                      <a:pt x="4403" y="5514"/>
                      <a:pt x="4095" y="6060"/>
                      <a:pt x="4403" y="6367"/>
                    </a:cubicBezTo>
                    <a:cubicBezTo>
                      <a:pt x="4403" y="6367"/>
                      <a:pt x="4266" y="6367"/>
                      <a:pt x="4266" y="6503"/>
                    </a:cubicBezTo>
                    <a:cubicBezTo>
                      <a:pt x="4095" y="7083"/>
                      <a:pt x="4403" y="7493"/>
                      <a:pt x="4676" y="7937"/>
                    </a:cubicBezTo>
                    <a:cubicBezTo>
                      <a:pt x="4539" y="7937"/>
                      <a:pt x="4539" y="8073"/>
                      <a:pt x="4403" y="8073"/>
                    </a:cubicBezTo>
                    <a:cubicBezTo>
                      <a:pt x="4266" y="8346"/>
                      <a:pt x="4266" y="8619"/>
                      <a:pt x="4403" y="8790"/>
                    </a:cubicBezTo>
                    <a:cubicBezTo>
                      <a:pt x="4812" y="9199"/>
                      <a:pt x="5256" y="9472"/>
                      <a:pt x="5802" y="9779"/>
                    </a:cubicBezTo>
                    <a:cubicBezTo>
                      <a:pt x="5665" y="10189"/>
                      <a:pt x="5529" y="10769"/>
                      <a:pt x="5392" y="11349"/>
                    </a:cubicBezTo>
                    <a:cubicBezTo>
                      <a:pt x="5392" y="11428"/>
                      <a:pt x="5483" y="11506"/>
                      <a:pt x="5586" y="11506"/>
                    </a:cubicBezTo>
                    <a:cubicBezTo>
                      <a:pt x="5662" y="11506"/>
                      <a:pt x="5744" y="11464"/>
                      <a:pt x="5802" y="11349"/>
                    </a:cubicBezTo>
                    <a:lnTo>
                      <a:pt x="5802" y="11622"/>
                    </a:lnTo>
                    <a:cubicBezTo>
                      <a:pt x="5802" y="11690"/>
                      <a:pt x="5878" y="11724"/>
                      <a:pt x="5955" y="11724"/>
                    </a:cubicBezTo>
                    <a:cubicBezTo>
                      <a:pt x="6032" y="11724"/>
                      <a:pt x="6109" y="11690"/>
                      <a:pt x="6109" y="11622"/>
                    </a:cubicBezTo>
                    <a:cubicBezTo>
                      <a:pt x="6109" y="11349"/>
                      <a:pt x="6109" y="11042"/>
                      <a:pt x="6245" y="10905"/>
                    </a:cubicBezTo>
                    <a:cubicBezTo>
                      <a:pt x="6356" y="10795"/>
                      <a:pt x="6287" y="10595"/>
                      <a:pt x="6185" y="10595"/>
                    </a:cubicBezTo>
                    <a:cubicBezTo>
                      <a:pt x="6161" y="10595"/>
                      <a:pt x="6135" y="10606"/>
                      <a:pt x="6109" y="10632"/>
                    </a:cubicBezTo>
                    <a:cubicBezTo>
                      <a:pt x="5972" y="10632"/>
                      <a:pt x="5972" y="10768"/>
                      <a:pt x="5972" y="10769"/>
                    </a:cubicBezTo>
                    <a:lnTo>
                      <a:pt x="5972" y="10769"/>
                    </a:lnTo>
                    <a:cubicBezTo>
                      <a:pt x="5972" y="10496"/>
                      <a:pt x="6109" y="10189"/>
                      <a:pt x="6109" y="9916"/>
                    </a:cubicBezTo>
                    <a:lnTo>
                      <a:pt x="6245" y="9916"/>
                    </a:lnTo>
                    <a:cubicBezTo>
                      <a:pt x="6825" y="10189"/>
                      <a:pt x="7508" y="10496"/>
                      <a:pt x="8088" y="10769"/>
                    </a:cubicBezTo>
                    <a:lnTo>
                      <a:pt x="8088" y="11042"/>
                    </a:lnTo>
                    <a:cubicBezTo>
                      <a:pt x="7951" y="11178"/>
                      <a:pt x="7815" y="11349"/>
                      <a:pt x="7815" y="11485"/>
                    </a:cubicBezTo>
                    <a:cubicBezTo>
                      <a:pt x="7678" y="11758"/>
                      <a:pt x="7815" y="12202"/>
                      <a:pt x="8088" y="12338"/>
                    </a:cubicBezTo>
                    <a:cubicBezTo>
                      <a:pt x="8088" y="12475"/>
                      <a:pt x="8088" y="12475"/>
                      <a:pt x="8224" y="12475"/>
                    </a:cubicBezTo>
                    <a:cubicBezTo>
                      <a:pt x="8088" y="12748"/>
                      <a:pt x="8088" y="12884"/>
                      <a:pt x="8088" y="13192"/>
                    </a:cubicBezTo>
                    <a:cubicBezTo>
                      <a:pt x="8163" y="13493"/>
                      <a:pt x="8333" y="13587"/>
                      <a:pt x="8515" y="13587"/>
                    </a:cubicBezTo>
                    <a:cubicBezTo>
                      <a:pt x="8663" y="13587"/>
                      <a:pt x="8819" y="13526"/>
                      <a:pt x="8941" y="13464"/>
                    </a:cubicBezTo>
                    <a:lnTo>
                      <a:pt x="8941" y="13464"/>
                    </a:lnTo>
                    <a:cubicBezTo>
                      <a:pt x="8804" y="13908"/>
                      <a:pt x="8804" y="14181"/>
                      <a:pt x="8941" y="14454"/>
                    </a:cubicBezTo>
                    <a:cubicBezTo>
                      <a:pt x="8941" y="14550"/>
                      <a:pt x="9008" y="14662"/>
                      <a:pt x="9095" y="14662"/>
                    </a:cubicBezTo>
                    <a:cubicBezTo>
                      <a:pt x="9132" y="14662"/>
                      <a:pt x="9173" y="14642"/>
                      <a:pt x="9214" y="14591"/>
                    </a:cubicBezTo>
                    <a:cubicBezTo>
                      <a:pt x="9384" y="14591"/>
                      <a:pt x="9521" y="14454"/>
                      <a:pt x="9657" y="14454"/>
                    </a:cubicBezTo>
                    <a:cubicBezTo>
                      <a:pt x="9781" y="14594"/>
                      <a:pt x="9941" y="14670"/>
                      <a:pt x="10077" y="14670"/>
                    </a:cubicBezTo>
                    <a:cubicBezTo>
                      <a:pt x="10242" y="14670"/>
                      <a:pt x="10374" y="14560"/>
                      <a:pt x="10374" y="14318"/>
                    </a:cubicBezTo>
                    <a:cubicBezTo>
                      <a:pt x="10374" y="13941"/>
                      <a:pt x="10245" y="13809"/>
                      <a:pt x="10080" y="13809"/>
                    </a:cubicBezTo>
                    <a:cubicBezTo>
                      <a:pt x="9990" y="13809"/>
                      <a:pt x="9890" y="13848"/>
                      <a:pt x="9794" y="13908"/>
                    </a:cubicBezTo>
                    <a:cubicBezTo>
                      <a:pt x="9657" y="13737"/>
                      <a:pt x="9657" y="13601"/>
                      <a:pt x="9521" y="13601"/>
                    </a:cubicBezTo>
                    <a:lnTo>
                      <a:pt x="9521" y="13464"/>
                    </a:lnTo>
                    <a:cubicBezTo>
                      <a:pt x="9657" y="13192"/>
                      <a:pt x="9657" y="12884"/>
                      <a:pt x="9794" y="12748"/>
                    </a:cubicBezTo>
                    <a:lnTo>
                      <a:pt x="9794" y="12611"/>
                    </a:lnTo>
                    <a:cubicBezTo>
                      <a:pt x="9930" y="12748"/>
                      <a:pt x="9930" y="12884"/>
                      <a:pt x="10067" y="12884"/>
                    </a:cubicBezTo>
                    <a:cubicBezTo>
                      <a:pt x="10238" y="12884"/>
                      <a:pt x="10374" y="12884"/>
                      <a:pt x="10374" y="12748"/>
                    </a:cubicBezTo>
                    <a:cubicBezTo>
                      <a:pt x="10647" y="12031"/>
                      <a:pt x="9384" y="10632"/>
                      <a:pt x="8941" y="10052"/>
                    </a:cubicBezTo>
                    <a:cubicBezTo>
                      <a:pt x="8804" y="9779"/>
                      <a:pt x="8531" y="9472"/>
                      <a:pt x="8361" y="9063"/>
                    </a:cubicBezTo>
                    <a:cubicBezTo>
                      <a:pt x="8088" y="8619"/>
                      <a:pt x="7815" y="8073"/>
                      <a:pt x="7508" y="7629"/>
                    </a:cubicBezTo>
                    <a:cubicBezTo>
                      <a:pt x="7508" y="7356"/>
                      <a:pt x="7371" y="7220"/>
                      <a:pt x="7235" y="7083"/>
                    </a:cubicBezTo>
                    <a:cubicBezTo>
                      <a:pt x="7371" y="6913"/>
                      <a:pt x="7371" y="6776"/>
                      <a:pt x="7235" y="6776"/>
                    </a:cubicBezTo>
                    <a:cubicBezTo>
                      <a:pt x="7098" y="6503"/>
                      <a:pt x="6962" y="6367"/>
                      <a:pt x="6825" y="6230"/>
                    </a:cubicBezTo>
                    <a:cubicBezTo>
                      <a:pt x="6382" y="5514"/>
                      <a:pt x="5972" y="4934"/>
                      <a:pt x="5529" y="4354"/>
                    </a:cubicBezTo>
                    <a:cubicBezTo>
                      <a:pt x="5119" y="3808"/>
                      <a:pt x="4539" y="3091"/>
                      <a:pt x="3959" y="2818"/>
                    </a:cubicBezTo>
                    <a:cubicBezTo>
                      <a:pt x="3686" y="2374"/>
                      <a:pt x="3549" y="1965"/>
                      <a:pt x="3106" y="1794"/>
                    </a:cubicBezTo>
                    <a:cubicBezTo>
                      <a:pt x="3034" y="1758"/>
                      <a:pt x="2962" y="1741"/>
                      <a:pt x="2895" y="1741"/>
                    </a:cubicBezTo>
                    <a:cubicBezTo>
                      <a:pt x="2708" y="1741"/>
                      <a:pt x="2560" y="1875"/>
                      <a:pt x="2560" y="2101"/>
                    </a:cubicBezTo>
                    <a:cubicBezTo>
                      <a:pt x="2696" y="2374"/>
                      <a:pt x="2696" y="2511"/>
                      <a:pt x="2696" y="2818"/>
                    </a:cubicBezTo>
                    <a:cubicBezTo>
                      <a:pt x="2543" y="2733"/>
                      <a:pt x="2398" y="2690"/>
                      <a:pt x="2274" y="2690"/>
                    </a:cubicBezTo>
                    <a:cubicBezTo>
                      <a:pt x="2150" y="2690"/>
                      <a:pt x="2048" y="2733"/>
                      <a:pt x="1980" y="2818"/>
                    </a:cubicBezTo>
                    <a:cubicBezTo>
                      <a:pt x="1843" y="2511"/>
                      <a:pt x="1843" y="2238"/>
                      <a:pt x="1707" y="1794"/>
                    </a:cubicBezTo>
                    <a:cubicBezTo>
                      <a:pt x="1707" y="1385"/>
                      <a:pt x="1536" y="532"/>
                      <a:pt x="1263" y="88"/>
                    </a:cubicBezTo>
                    <a:cubicBezTo>
                      <a:pt x="1209" y="34"/>
                      <a:pt x="1132" y="1"/>
                      <a:pt x="10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"/>
              <p:cNvSpPr/>
              <p:nvPr/>
            </p:nvSpPr>
            <p:spPr>
              <a:xfrm>
                <a:off x="7343385" y="1101935"/>
                <a:ext cx="319017" cy="353177"/>
              </a:xfrm>
              <a:custGeom>
                <a:rect b="b" l="l" r="r" t="t"/>
                <a:pathLst>
                  <a:path extrusionOk="0" h="5366" w="4847">
                    <a:moveTo>
                      <a:pt x="1434" y="3196"/>
                    </a:moveTo>
                    <a:cubicBezTo>
                      <a:pt x="1570" y="3742"/>
                      <a:pt x="1570" y="4186"/>
                      <a:pt x="1434" y="4732"/>
                    </a:cubicBezTo>
                    <a:cubicBezTo>
                      <a:pt x="1434" y="4902"/>
                      <a:pt x="1434" y="4902"/>
                      <a:pt x="1297" y="4902"/>
                    </a:cubicBezTo>
                    <a:cubicBezTo>
                      <a:pt x="581" y="4902"/>
                      <a:pt x="1161" y="3606"/>
                      <a:pt x="1434" y="3333"/>
                    </a:cubicBezTo>
                    <a:lnTo>
                      <a:pt x="1434" y="3196"/>
                    </a:lnTo>
                    <a:close/>
                    <a:moveTo>
                      <a:pt x="1426" y="0"/>
                    </a:moveTo>
                    <a:cubicBezTo>
                      <a:pt x="1297" y="0"/>
                      <a:pt x="1161" y="97"/>
                      <a:pt x="1161" y="193"/>
                    </a:cubicBezTo>
                    <a:cubicBezTo>
                      <a:pt x="1161" y="1046"/>
                      <a:pt x="1161" y="1900"/>
                      <a:pt x="1434" y="2753"/>
                    </a:cubicBezTo>
                    <a:lnTo>
                      <a:pt x="1434" y="2889"/>
                    </a:lnTo>
                    <a:lnTo>
                      <a:pt x="1161" y="2889"/>
                    </a:lnTo>
                    <a:cubicBezTo>
                      <a:pt x="990" y="3026"/>
                      <a:pt x="854" y="3196"/>
                      <a:pt x="854" y="3196"/>
                    </a:cubicBezTo>
                    <a:cubicBezTo>
                      <a:pt x="717" y="2889"/>
                      <a:pt x="581" y="2616"/>
                      <a:pt x="444" y="2343"/>
                    </a:cubicBezTo>
                    <a:cubicBezTo>
                      <a:pt x="391" y="2222"/>
                      <a:pt x="310" y="2170"/>
                      <a:pt x="233" y="2170"/>
                    </a:cubicBezTo>
                    <a:cubicBezTo>
                      <a:pt x="114" y="2170"/>
                      <a:pt x="1" y="2294"/>
                      <a:pt x="1" y="2480"/>
                    </a:cubicBezTo>
                    <a:cubicBezTo>
                      <a:pt x="137" y="2616"/>
                      <a:pt x="137" y="2616"/>
                      <a:pt x="308" y="2753"/>
                    </a:cubicBezTo>
                    <a:cubicBezTo>
                      <a:pt x="137" y="2753"/>
                      <a:pt x="1" y="2889"/>
                      <a:pt x="1" y="3026"/>
                    </a:cubicBezTo>
                    <a:cubicBezTo>
                      <a:pt x="137" y="3333"/>
                      <a:pt x="581" y="3606"/>
                      <a:pt x="581" y="3879"/>
                    </a:cubicBezTo>
                    <a:cubicBezTo>
                      <a:pt x="444" y="3879"/>
                      <a:pt x="581" y="4049"/>
                      <a:pt x="581" y="4049"/>
                    </a:cubicBezTo>
                    <a:cubicBezTo>
                      <a:pt x="581" y="4459"/>
                      <a:pt x="581" y="4732"/>
                      <a:pt x="717" y="5039"/>
                    </a:cubicBezTo>
                    <a:cubicBezTo>
                      <a:pt x="817" y="5239"/>
                      <a:pt x="1082" y="5365"/>
                      <a:pt x="1323" y="5365"/>
                    </a:cubicBezTo>
                    <a:cubicBezTo>
                      <a:pt x="1412" y="5365"/>
                      <a:pt x="1497" y="5348"/>
                      <a:pt x="1570" y="5312"/>
                    </a:cubicBezTo>
                    <a:cubicBezTo>
                      <a:pt x="2151" y="5039"/>
                      <a:pt x="2014" y="4049"/>
                      <a:pt x="1843" y="3606"/>
                    </a:cubicBezTo>
                    <a:cubicBezTo>
                      <a:pt x="1843" y="2616"/>
                      <a:pt x="1434" y="1627"/>
                      <a:pt x="1570" y="637"/>
                    </a:cubicBezTo>
                    <a:lnTo>
                      <a:pt x="1570" y="637"/>
                    </a:lnTo>
                    <a:cubicBezTo>
                      <a:pt x="1843" y="1046"/>
                      <a:pt x="2014" y="1319"/>
                      <a:pt x="2287" y="1627"/>
                    </a:cubicBezTo>
                    <a:cubicBezTo>
                      <a:pt x="2867" y="2343"/>
                      <a:pt x="3550" y="2753"/>
                      <a:pt x="3857" y="3469"/>
                    </a:cubicBezTo>
                    <a:cubicBezTo>
                      <a:pt x="3857" y="3606"/>
                      <a:pt x="3993" y="3606"/>
                      <a:pt x="4130" y="3606"/>
                    </a:cubicBezTo>
                    <a:cubicBezTo>
                      <a:pt x="4266" y="3879"/>
                      <a:pt x="4266" y="4049"/>
                      <a:pt x="4403" y="4322"/>
                    </a:cubicBezTo>
                    <a:cubicBezTo>
                      <a:pt x="4453" y="4362"/>
                      <a:pt x="4511" y="4379"/>
                      <a:pt x="4569" y="4379"/>
                    </a:cubicBezTo>
                    <a:cubicBezTo>
                      <a:pt x="4710" y="4379"/>
                      <a:pt x="4846" y="4282"/>
                      <a:pt x="4846" y="4186"/>
                    </a:cubicBezTo>
                    <a:cubicBezTo>
                      <a:pt x="4573" y="3606"/>
                      <a:pt x="4403" y="3026"/>
                      <a:pt x="4130" y="2616"/>
                    </a:cubicBezTo>
                    <a:cubicBezTo>
                      <a:pt x="4061" y="2548"/>
                      <a:pt x="3993" y="2514"/>
                      <a:pt x="3942" y="2514"/>
                    </a:cubicBezTo>
                    <a:cubicBezTo>
                      <a:pt x="3891" y="2514"/>
                      <a:pt x="3857" y="2548"/>
                      <a:pt x="3857" y="2616"/>
                    </a:cubicBezTo>
                    <a:cubicBezTo>
                      <a:pt x="3550" y="2343"/>
                      <a:pt x="3277" y="2036"/>
                      <a:pt x="3140" y="1900"/>
                    </a:cubicBezTo>
                    <a:cubicBezTo>
                      <a:pt x="2424" y="1319"/>
                      <a:pt x="2151" y="637"/>
                      <a:pt x="1570" y="57"/>
                    </a:cubicBezTo>
                    <a:cubicBezTo>
                      <a:pt x="1530" y="17"/>
                      <a:pt x="1479" y="0"/>
                      <a:pt x="1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3" name="Google Shape;373;p1"/>
            <p:cNvGrpSpPr/>
            <p:nvPr/>
          </p:nvGrpSpPr>
          <p:grpSpPr>
            <a:xfrm>
              <a:off x="-4657531" y="2048297"/>
              <a:ext cx="4359441" cy="1481720"/>
              <a:chOff x="109654" y="2913450"/>
              <a:chExt cx="8085018" cy="2747488"/>
            </a:xfrm>
          </p:grpSpPr>
          <p:sp>
            <p:nvSpPr>
              <p:cNvPr id="374" name="Google Shape;374;p1"/>
              <p:cNvSpPr/>
              <p:nvPr/>
            </p:nvSpPr>
            <p:spPr>
              <a:xfrm>
                <a:off x="324945" y="4341495"/>
                <a:ext cx="1403756" cy="1319443"/>
              </a:xfrm>
              <a:custGeom>
                <a:rect b="b" l="l" r="r" t="t"/>
                <a:pathLst>
                  <a:path extrusionOk="0" h="20047" w="21328">
                    <a:moveTo>
                      <a:pt x="10173" y="533"/>
                    </a:moveTo>
                    <a:cubicBezTo>
                      <a:pt x="10673" y="533"/>
                      <a:pt x="11175" y="570"/>
                      <a:pt x="11670" y="646"/>
                    </a:cubicBezTo>
                    <a:cubicBezTo>
                      <a:pt x="16789" y="1362"/>
                      <a:pt x="21327" y="6754"/>
                      <a:pt x="19928" y="12043"/>
                    </a:cubicBezTo>
                    <a:cubicBezTo>
                      <a:pt x="18838" y="16459"/>
                      <a:pt x="14639" y="19478"/>
                      <a:pt x="10288" y="19478"/>
                    </a:cubicBezTo>
                    <a:cubicBezTo>
                      <a:pt x="9462" y="19478"/>
                      <a:pt x="8631" y="19369"/>
                      <a:pt x="7814" y="19140"/>
                    </a:cubicBezTo>
                    <a:cubicBezTo>
                      <a:pt x="5255" y="18560"/>
                      <a:pt x="3140" y="16854"/>
                      <a:pt x="1843" y="14602"/>
                    </a:cubicBezTo>
                    <a:cubicBezTo>
                      <a:pt x="853" y="12896"/>
                      <a:pt x="717" y="10473"/>
                      <a:pt x="853" y="8460"/>
                    </a:cubicBezTo>
                    <a:cubicBezTo>
                      <a:pt x="1160" y="5764"/>
                      <a:pt x="2150" y="4194"/>
                      <a:pt x="4129" y="2659"/>
                    </a:cubicBezTo>
                    <a:cubicBezTo>
                      <a:pt x="5744" y="1266"/>
                      <a:pt x="7951" y="533"/>
                      <a:pt x="10173" y="533"/>
                    </a:cubicBezTo>
                    <a:close/>
                    <a:moveTo>
                      <a:pt x="10089" y="0"/>
                    </a:moveTo>
                    <a:cubicBezTo>
                      <a:pt x="8170" y="0"/>
                      <a:pt x="6248" y="532"/>
                      <a:pt x="4573" y="1635"/>
                    </a:cubicBezTo>
                    <a:cubicBezTo>
                      <a:pt x="2559" y="2932"/>
                      <a:pt x="990" y="5218"/>
                      <a:pt x="717" y="6754"/>
                    </a:cubicBezTo>
                    <a:cubicBezTo>
                      <a:pt x="0" y="9176"/>
                      <a:pt x="0" y="11736"/>
                      <a:pt x="990" y="14158"/>
                    </a:cubicBezTo>
                    <a:cubicBezTo>
                      <a:pt x="2013" y="16308"/>
                      <a:pt x="3856" y="18014"/>
                      <a:pt x="5835" y="19004"/>
                    </a:cubicBezTo>
                    <a:cubicBezTo>
                      <a:pt x="7263" y="19712"/>
                      <a:pt x="8766" y="20046"/>
                      <a:pt x="10247" y="20046"/>
                    </a:cubicBezTo>
                    <a:cubicBezTo>
                      <a:pt x="13473" y="20046"/>
                      <a:pt x="16597" y="18464"/>
                      <a:pt x="18631" y="15728"/>
                    </a:cubicBezTo>
                    <a:cubicBezTo>
                      <a:pt x="20065" y="14022"/>
                      <a:pt x="20918" y="11599"/>
                      <a:pt x="20611" y="9313"/>
                    </a:cubicBezTo>
                    <a:cubicBezTo>
                      <a:pt x="20474" y="7061"/>
                      <a:pt x="19211" y="4774"/>
                      <a:pt x="17642" y="3205"/>
                    </a:cubicBezTo>
                    <a:cubicBezTo>
                      <a:pt x="15626" y="1108"/>
                      <a:pt x="12860" y="0"/>
                      <a:pt x="100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"/>
              <p:cNvSpPr/>
              <p:nvPr/>
            </p:nvSpPr>
            <p:spPr>
              <a:xfrm>
                <a:off x="5602827" y="4341495"/>
                <a:ext cx="1403756" cy="1319443"/>
              </a:xfrm>
              <a:custGeom>
                <a:rect b="b" l="l" r="r" t="t"/>
                <a:pathLst>
                  <a:path extrusionOk="0" h="20047" w="21328">
                    <a:moveTo>
                      <a:pt x="10173" y="533"/>
                    </a:moveTo>
                    <a:cubicBezTo>
                      <a:pt x="10673" y="533"/>
                      <a:pt x="11175" y="570"/>
                      <a:pt x="11670" y="646"/>
                    </a:cubicBezTo>
                    <a:cubicBezTo>
                      <a:pt x="16789" y="1362"/>
                      <a:pt x="21327" y="6754"/>
                      <a:pt x="19928" y="12043"/>
                    </a:cubicBezTo>
                    <a:cubicBezTo>
                      <a:pt x="18724" y="16459"/>
                      <a:pt x="14603" y="19478"/>
                      <a:pt x="10280" y="19478"/>
                    </a:cubicBezTo>
                    <a:cubicBezTo>
                      <a:pt x="9459" y="19478"/>
                      <a:pt x="8631" y="19369"/>
                      <a:pt x="7815" y="19140"/>
                    </a:cubicBezTo>
                    <a:cubicBezTo>
                      <a:pt x="5255" y="18560"/>
                      <a:pt x="3140" y="16854"/>
                      <a:pt x="1843" y="14602"/>
                    </a:cubicBezTo>
                    <a:cubicBezTo>
                      <a:pt x="853" y="12896"/>
                      <a:pt x="717" y="10473"/>
                      <a:pt x="853" y="8460"/>
                    </a:cubicBezTo>
                    <a:cubicBezTo>
                      <a:pt x="1161" y="5764"/>
                      <a:pt x="2150" y="4194"/>
                      <a:pt x="4129" y="2659"/>
                    </a:cubicBezTo>
                    <a:cubicBezTo>
                      <a:pt x="5745" y="1266"/>
                      <a:pt x="7951" y="533"/>
                      <a:pt x="10173" y="533"/>
                    </a:cubicBezTo>
                    <a:close/>
                    <a:moveTo>
                      <a:pt x="10089" y="0"/>
                    </a:moveTo>
                    <a:cubicBezTo>
                      <a:pt x="8170" y="0"/>
                      <a:pt x="6249" y="532"/>
                      <a:pt x="4573" y="1635"/>
                    </a:cubicBezTo>
                    <a:cubicBezTo>
                      <a:pt x="2560" y="2932"/>
                      <a:pt x="990" y="5218"/>
                      <a:pt x="717" y="6754"/>
                    </a:cubicBezTo>
                    <a:cubicBezTo>
                      <a:pt x="0" y="9176"/>
                      <a:pt x="0" y="11736"/>
                      <a:pt x="990" y="14158"/>
                    </a:cubicBezTo>
                    <a:cubicBezTo>
                      <a:pt x="2014" y="16308"/>
                      <a:pt x="3856" y="18014"/>
                      <a:pt x="5835" y="19004"/>
                    </a:cubicBezTo>
                    <a:cubicBezTo>
                      <a:pt x="7264" y="19712"/>
                      <a:pt x="8766" y="20046"/>
                      <a:pt x="10247" y="20046"/>
                    </a:cubicBezTo>
                    <a:cubicBezTo>
                      <a:pt x="13473" y="20046"/>
                      <a:pt x="16597" y="18464"/>
                      <a:pt x="18632" y="15728"/>
                    </a:cubicBezTo>
                    <a:cubicBezTo>
                      <a:pt x="20065" y="14022"/>
                      <a:pt x="20918" y="11599"/>
                      <a:pt x="20611" y="9313"/>
                    </a:cubicBezTo>
                    <a:cubicBezTo>
                      <a:pt x="20474" y="7061"/>
                      <a:pt x="19212" y="4774"/>
                      <a:pt x="17642" y="3205"/>
                    </a:cubicBezTo>
                    <a:cubicBezTo>
                      <a:pt x="15626" y="1108"/>
                      <a:pt x="12860" y="0"/>
                      <a:pt x="100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/>
              <p:cNvSpPr/>
              <p:nvPr/>
            </p:nvSpPr>
            <p:spPr>
              <a:xfrm>
                <a:off x="3567207" y="3239250"/>
                <a:ext cx="188370" cy="513311"/>
              </a:xfrm>
              <a:custGeom>
                <a:rect b="b" l="l" r="r" t="t"/>
                <a:pathLst>
                  <a:path extrusionOk="0" h="7799" w="2862">
                    <a:moveTo>
                      <a:pt x="2630" y="0"/>
                    </a:moveTo>
                    <a:cubicBezTo>
                      <a:pt x="2564" y="0"/>
                      <a:pt x="2504" y="45"/>
                      <a:pt x="2504" y="149"/>
                    </a:cubicBezTo>
                    <a:cubicBezTo>
                      <a:pt x="1924" y="1139"/>
                      <a:pt x="1514" y="2265"/>
                      <a:pt x="1207" y="3425"/>
                    </a:cubicBezTo>
                    <a:cubicBezTo>
                      <a:pt x="934" y="4141"/>
                      <a:pt x="798" y="4824"/>
                      <a:pt x="525" y="5404"/>
                    </a:cubicBezTo>
                    <a:cubicBezTo>
                      <a:pt x="354" y="6121"/>
                      <a:pt x="81" y="6701"/>
                      <a:pt x="81" y="7383"/>
                    </a:cubicBezTo>
                    <a:cubicBezTo>
                      <a:pt x="1" y="7644"/>
                      <a:pt x="168" y="7798"/>
                      <a:pt x="348" y="7798"/>
                    </a:cubicBezTo>
                    <a:cubicBezTo>
                      <a:pt x="473" y="7798"/>
                      <a:pt x="605" y="7722"/>
                      <a:pt x="661" y="7554"/>
                    </a:cubicBezTo>
                    <a:cubicBezTo>
                      <a:pt x="798" y="6394"/>
                      <a:pt x="1207" y="5131"/>
                      <a:pt x="1651" y="3834"/>
                    </a:cubicBezTo>
                    <a:cubicBezTo>
                      <a:pt x="1787" y="3288"/>
                      <a:pt x="2060" y="2572"/>
                      <a:pt x="2231" y="1855"/>
                    </a:cubicBezTo>
                    <a:cubicBezTo>
                      <a:pt x="2367" y="1275"/>
                      <a:pt x="2640" y="866"/>
                      <a:pt x="2777" y="285"/>
                    </a:cubicBezTo>
                    <a:cubicBezTo>
                      <a:pt x="2861" y="117"/>
                      <a:pt x="2737" y="0"/>
                      <a:pt x="2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6146352" y="4923337"/>
                <a:ext cx="251554" cy="211998"/>
              </a:xfrm>
              <a:custGeom>
                <a:rect b="b" l="l" r="r" t="t"/>
                <a:pathLst>
                  <a:path extrusionOk="0" h="3221" w="3822">
                    <a:moveTo>
                      <a:pt x="1816" y="551"/>
                    </a:moveTo>
                    <a:cubicBezTo>
                      <a:pt x="2569" y="551"/>
                      <a:pt x="3303" y="1056"/>
                      <a:pt x="2832" y="1997"/>
                    </a:cubicBezTo>
                    <a:cubicBezTo>
                      <a:pt x="2606" y="2478"/>
                      <a:pt x="2168" y="2748"/>
                      <a:pt x="1714" y="2748"/>
                    </a:cubicBezTo>
                    <a:cubicBezTo>
                      <a:pt x="1620" y="2748"/>
                      <a:pt x="1526" y="2737"/>
                      <a:pt x="1433" y="2714"/>
                    </a:cubicBezTo>
                    <a:cubicBezTo>
                      <a:pt x="853" y="2441"/>
                      <a:pt x="717" y="1997"/>
                      <a:pt x="580" y="1587"/>
                    </a:cubicBezTo>
                    <a:cubicBezTo>
                      <a:pt x="580" y="884"/>
                      <a:pt x="1204" y="551"/>
                      <a:pt x="1816" y="551"/>
                    </a:cubicBezTo>
                    <a:close/>
                    <a:moveTo>
                      <a:pt x="1928" y="0"/>
                    </a:moveTo>
                    <a:cubicBezTo>
                      <a:pt x="1240" y="0"/>
                      <a:pt x="273" y="626"/>
                      <a:pt x="273" y="1280"/>
                    </a:cubicBezTo>
                    <a:cubicBezTo>
                      <a:pt x="0" y="1997"/>
                      <a:pt x="580" y="2850"/>
                      <a:pt x="1263" y="3123"/>
                    </a:cubicBezTo>
                    <a:cubicBezTo>
                      <a:pt x="1446" y="3189"/>
                      <a:pt x="1638" y="3220"/>
                      <a:pt x="1828" y="3220"/>
                    </a:cubicBezTo>
                    <a:cubicBezTo>
                      <a:pt x="2521" y="3220"/>
                      <a:pt x="3198" y="2803"/>
                      <a:pt x="3412" y="2133"/>
                    </a:cubicBezTo>
                    <a:cubicBezTo>
                      <a:pt x="3822" y="1144"/>
                      <a:pt x="3140" y="291"/>
                      <a:pt x="2116" y="18"/>
                    </a:cubicBezTo>
                    <a:cubicBezTo>
                      <a:pt x="2056" y="6"/>
                      <a:pt x="1994" y="0"/>
                      <a:pt x="1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"/>
              <p:cNvSpPr/>
              <p:nvPr/>
            </p:nvSpPr>
            <p:spPr>
              <a:xfrm>
                <a:off x="7082811" y="3784355"/>
                <a:ext cx="968702" cy="1143842"/>
              </a:xfrm>
              <a:custGeom>
                <a:rect b="b" l="l" r="r" t="t"/>
                <a:pathLst>
                  <a:path extrusionOk="0" h="17379" w="14718">
                    <a:moveTo>
                      <a:pt x="2993" y="1"/>
                    </a:moveTo>
                    <a:cubicBezTo>
                      <a:pt x="1309" y="1"/>
                      <a:pt x="1" y="2153"/>
                      <a:pt x="1264" y="3537"/>
                    </a:cubicBezTo>
                    <a:cubicBezTo>
                      <a:pt x="1288" y="3561"/>
                      <a:pt x="1321" y="3571"/>
                      <a:pt x="1359" y="3571"/>
                    </a:cubicBezTo>
                    <a:cubicBezTo>
                      <a:pt x="1538" y="3571"/>
                      <a:pt x="1820" y="3343"/>
                      <a:pt x="1708" y="3230"/>
                    </a:cubicBezTo>
                    <a:cubicBezTo>
                      <a:pt x="991" y="2240"/>
                      <a:pt x="1537" y="671"/>
                      <a:pt x="2834" y="534"/>
                    </a:cubicBezTo>
                    <a:cubicBezTo>
                      <a:pt x="2897" y="527"/>
                      <a:pt x="2960" y="523"/>
                      <a:pt x="3022" y="523"/>
                    </a:cubicBezTo>
                    <a:cubicBezTo>
                      <a:pt x="4070" y="523"/>
                      <a:pt x="4997" y="1564"/>
                      <a:pt x="5802" y="2240"/>
                    </a:cubicBezTo>
                    <a:cubicBezTo>
                      <a:pt x="7372" y="3810"/>
                      <a:pt x="8532" y="5789"/>
                      <a:pt x="9522" y="7802"/>
                    </a:cubicBezTo>
                    <a:cubicBezTo>
                      <a:pt x="10511" y="9782"/>
                      <a:pt x="11945" y="11488"/>
                      <a:pt x="13071" y="13330"/>
                    </a:cubicBezTo>
                    <a:cubicBezTo>
                      <a:pt x="13787" y="14320"/>
                      <a:pt x="14197" y="15617"/>
                      <a:pt x="12934" y="16333"/>
                    </a:cubicBezTo>
                    <a:cubicBezTo>
                      <a:pt x="12397" y="16640"/>
                      <a:pt x="11782" y="16794"/>
                      <a:pt x="11149" y="16794"/>
                    </a:cubicBezTo>
                    <a:cubicBezTo>
                      <a:pt x="10938" y="16794"/>
                      <a:pt x="10725" y="16777"/>
                      <a:pt x="10511" y="16743"/>
                    </a:cubicBezTo>
                    <a:cubicBezTo>
                      <a:pt x="10471" y="16703"/>
                      <a:pt x="10417" y="16686"/>
                      <a:pt x="10360" y="16686"/>
                    </a:cubicBezTo>
                    <a:cubicBezTo>
                      <a:pt x="10221" y="16686"/>
                      <a:pt x="10068" y="16783"/>
                      <a:pt x="10068" y="16879"/>
                    </a:cubicBezTo>
                    <a:lnTo>
                      <a:pt x="10068" y="17016"/>
                    </a:lnTo>
                    <a:cubicBezTo>
                      <a:pt x="10068" y="17186"/>
                      <a:pt x="10238" y="17323"/>
                      <a:pt x="10375" y="17323"/>
                    </a:cubicBezTo>
                    <a:cubicBezTo>
                      <a:pt x="10586" y="17359"/>
                      <a:pt x="10819" y="17378"/>
                      <a:pt x="11064" y="17378"/>
                    </a:cubicBezTo>
                    <a:cubicBezTo>
                      <a:pt x="12646" y="17378"/>
                      <a:pt x="14717" y="16595"/>
                      <a:pt x="14333" y="14764"/>
                    </a:cubicBezTo>
                    <a:cubicBezTo>
                      <a:pt x="14060" y="13330"/>
                      <a:pt x="13071" y="12068"/>
                      <a:pt x="12218" y="10908"/>
                    </a:cubicBezTo>
                    <a:cubicBezTo>
                      <a:pt x="11228" y="9509"/>
                      <a:pt x="10375" y="7939"/>
                      <a:pt x="9522" y="6369"/>
                    </a:cubicBezTo>
                    <a:cubicBezTo>
                      <a:pt x="8225" y="4083"/>
                      <a:pt x="6383" y="1114"/>
                      <a:pt x="3687" y="125"/>
                    </a:cubicBezTo>
                    <a:cubicBezTo>
                      <a:pt x="3452" y="40"/>
                      <a:pt x="3219" y="1"/>
                      <a:pt x="29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"/>
              <p:cNvSpPr/>
              <p:nvPr/>
            </p:nvSpPr>
            <p:spPr>
              <a:xfrm>
                <a:off x="7700513" y="4216846"/>
                <a:ext cx="121302" cy="125975"/>
              </a:xfrm>
              <a:custGeom>
                <a:rect b="b" l="l" r="r" t="t"/>
                <a:pathLst>
                  <a:path extrusionOk="0" h="1914" w="1843">
                    <a:moveTo>
                      <a:pt x="432" y="1"/>
                    </a:moveTo>
                    <a:cubicBezTo>
                      <a:pt x="334" y="1"/>
                      <a:pt x="235" y="22"/>
                      <a:pt x="137" y="71"/>
                    </a:cubicBezTo>
                    <a:cubicBezTo>
                      <a:pt x="0" y="208"/>
                      <a:pt x="137" y="515"/>
                      <a:pt x="273" y="515"/>
                    </a:cubicBezTo>
                    <a:lnTo>
                      <a:pt x="410" y="515"/>
                    </a:lnTo>
                    <a:cubicBezTo>
                      <a:pt x="546" y="515"/>
                      <a:pt x="683" y="651"/>
                      <a:pt x="683" y="651"/>
                    </a:cubicBezTo>
                    <a:cubicBezTo>
                      <a:pt x="853" y="651"/>
                      <a:pt x="853" y="788"/>
                      <a:pt x="990" y="924"/>
                    </a:cubicBezTo>
                    <a:cubicBezTo>
                      <a:pt x="990" y="924"/>
                      <a:pt x="1126" y="1061"/>
                      <a:pt x="1126" y="1231"/>
                    </a:cubicBezTo>
                    <a:lnTo>
                      <a:pt x="1126" y="1368"/>
                    </a:lnTo>
                    <a:cubicBezTo>
                      <a:pt x="683" y="1504"/>
                      <a:pt x="853" y="1914"/>
                      <a:pt x="1263" y="1914"/>
                    </a:cubicBezTo>
                    <a:cubicBezTo>
                      <a:pt x="1843" y="1777"/>
                      <a:pt x="1706" y="1061"/>
                      <a:pt x="1536" y="788"/>
                    </a:cubicBezTo>
                    <a:cubicBezTo>
                      <a:pt x="1312" y="452"/>
                      <a:pt x="881" y="1"/>
                      <a:pt x="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540565" y="4577134"/>
                <a:ext cx="916377" cy="881954"/>
              </a:xfrm>
              <a:custGeom>
                <a:rect b="b" l="l" r="r" t="t"/>
                <a:pathLst>
                  <a:path extrusionOk="0" h="13400" w="13923">
                    <a:moveTo>
                      <a:pt x="6914" y="391"/>
                    </a:moveTo>
                    <a:cubicBezTo>
                      <a:pt x="9987" y="391"/>
                      <a:pt x="13090" y="2941"/>
                      <a:pt x="13376" y="5994"/>
                    </a:cubicBezTo>
                    <a:cubicBezTo>
                      <a:pt x="13649" y="9407"/>
                      <a:pt x="10681" y="12648"/>
                      <a:pt x="7405" y="12819"/>
                    </a:cubicBezTo>
                    <a:cubicBezTo>
                      <a:pt x="7290" y="12827"/>
                      <a:pt x="7177" y="12832"/>
                      <a:pt x="7064" y="12832"/>
                    </a:cubicBezTo>
                    <a:cubicBezTo>
                      <a:pt x="5352" y="12832"/>
                      <a:pt x="3776" y="11886"/>
                      <a:pt x="2559" y="10669"/>
                    </a:cubicBezTo>
                    <a:cubicBezTo>
                      <a:pt x="1433" y="9407"/>
                      <a:pt x="990" y="8110"/>
                      <a:pt x="853" y="6540"/>
                    </a:cubicBezTo>
                    <a:cubicBezTo>
                      <a:pt x="853" y="5278"/>
                      <a:pt x="1126" y="4288"/>
                      <a:pt x="1843" y="3128"/>
                    </a:cubicBezTo>
                    <a:cubicBezTo>
                      <a:pt x="2832" y="1558"/>
                      <a:pt x="4538" y="705"/>
                      <a:pt x="6245" y="432"/>
                    </a:cubicBezTo>
                    <a:cubicBezTo>
                      <a:pt x="6467" y="405"/>
                      <a:pt x="6690" y="391"/>
                      <a:pt x="6914" y="391"/>
                    </a:cubicBezTo>
                    <a:close/>
                    <a:moveTo>
                      <a:pt x="6795" y="0"/>
                    </a:moveTo>
                    <a:cubicBezTo>
                      <a:pt x="6611" y="0"/>
                      <a:pt x="6428" y="8"/>
                      <a:pt x="6245" y="23"/>
                    </a:cubicBezTo>
                    <a:cubicBezTo>
                      <a:pt x="3003" y="296"/>
                      <a:pt x="0" y="3435"/>
                      <a:pt x="273" y="6677"/>
                    </a:cubicBezTo>
                    <a:cubicBezTo>
                      <a:pt x="273" y="10089"/>
                      <a:pt x="3685" y="12956"/>
                      <a:pt x="6688" y="13365"/>
                    </a:cubicBezTo>
                    <a:cubicBezTo>
                      <a:pt x="6891" y="13389"/>
                      <a:pt x="7093" y="13400"/>
                      <a:pt x="7293" y="13400"/>
                    </a:cubicBezTo>
                    <a:cubicBezTo>
                      <a:pt x="10863" y="13400"/>
                      <a:pt x="13922" y="9764"/>
                      <a:pt x="13922" y="6404"/>
                    </a:cubicBezTo>
                    <a:cubicBezTo>
                      <a:pt x="13922" y="2770"/>
                      <a:pt x="10344" y="0"/>
                      <a:pt x="6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596708" y="4661118"/>
                <a:ext cx="804092" cy="704247"/>
              </a:xfrm>
              <a:custGeom>
                <a:rect b="b" l="l" r="r" t="t"/>
                <a:pathLst>
                  <a:path extrusionOk="0" h="10700" w="12217">
                    <a:moveTo>
                      <a:pt x="6245" y="402"/>
                    </a:moveTo>
                    <a:cubicBezTo>
                      <a:pt x="8313" y="402"/>
                      <a:pt x="10270" y="2059"/>
                      <a:pt x="10954" y="4002"/>
                    </a:cubicBezTo>
                    <a:cubicBezTo>
                      <a:pt x="11943" y="6834"/>
                      <a:pt x="9247" y="9973"/>
                      <a:pt x="6552" y="10110"/>
                    </a:cubicBezTo>
                    <a:cubicBezTo>
                      <a:pt x="6459" y="10120"/>
                      <a:pt x="6366" y="10124"/>
                      <a:pt x="6272" y="10124"/>
                    </a:cubicBezTo>
                    <a:cubicBezTo>
                      <a:pt x="5058" y="10124"/>
                      <a:pt x="3795" y="9332"/>
                      <a:pt x="3003" y="8540"/>
                    </a:cubicBezTo>
                    <a:cubicBezTo>
                      <a:pt x="2423" y="7960"/>
                      <a:pt x="1979" y="7278"/>
                      <a:pt x="1706" y="6561"/>
                    </a:cubicBezTo>
                    <a:cubicBezTo>
                      <a:pt x="1570" y="5571"/>
                      <a:pt x="1433" y="4718"/>
                      <a:pt x="1843" y="3558"/>
                    </a:cubicBezTo>
                    <a:cubicBezTo>
                      <a:pt x="2286" y="2296"/>
                      <a:pt x="3412" y="1306"/>
                      <a:pt x="4709" y="726"/>
                    </a:cubicBezTo>
                    <a:cubicBezTo>
                      <a:pt x="5216" y="503"/>
                      <a:pt x="5734" y="402"/>
                      <a:pt x="6245" y="402"/>
                    </a:cubicBezTo>
                    <a:close/>
                    <a:moveTo>
                      <a:pt x="6174" y="1"/>
                    </a:moveTo>
                    <a:cubicBezTo>
                      <a:pt x="5619" y="1"/>
                      <a:pt x="5066" y="91"/>
                      <a:pt x="4538" y="282"/>
                    </a:cubicBezTo>
                    <a:cubicBezTo>
                      <a:pt x="1706" y="1306"/>
                      <a:pt x="0" y="4991"/>
                      <a:pt x="1706" y="7551"/>
                    </a:cubicBezTo>
                    <a:lnTo>
                      <a:pt x="1706" y="7687"/>
                    </a:lnTo>
                    <a:cubicBezTo>
                      <a:pt x="2648" y="9441"/>
                      <a:pt x="4517" y="10700"/>
                      <a:pt x="6519" y="10700"/>
                    </a:cubicBezTo>
                    <a:cubicBezTo>
                      <a:pt x="6620" y="10700"/>
                      <a:pt x="6722" y="10697"/>
                      <a:pt x="6825" y="10690"/>
                    </a:cubicBezTo>
                    <a:cubicBezTo>
                      <a:pt x="9964" y="10383"/>
                      <a:pt x="12216" y="6834"/>
                      <a:pt x="11534" y="4002"/>
                    </a:cubicBezTo>
                    <a:cubicBezTo>
                      <a:pt x="10845" y="1579"/>
                      <a:pt x="8491" y="1"/>
                      <a:pt x="6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"/>
              <p:cNvSpPr/>
              <p:nvPr/>
            </p:nvSpPr>
            <p:spPr>
              <a:xfrm>
                <a:off x="868404" y="4923337"/>
                <a:ext cx="251620" cy="211998"/>
              </a:xfrm>
              <a:custGeom>
                <a:rect b="b" l="l" r="r" t="t"/>
                <a:pathLst>
                  <a:path extrusionOk="0" h="3221" w="3823">
                    <a:moveTo>
                      <a:pt x="1873" y="551"/>
                    </a:moveTo>
                    <a:cubicBezTo>
                      <a:pt x="2611" y="551"/>
                      <a:pt x="3304" y="1056"/>
                      <a:pt x="2833" y="1997"/>
                    </a:cubicBezTo>
                    <a:cubicBezTo>
                      <a:pt x="2720" y="2478"/>
                      <a:pt x="2207" y="2748"/>
                      <a:pt x="1724" y="2748"/>
                    </a:cubicBezTo>
                    <a:cubicBezTo>
                      <a:pt x="1625" y="2748"/>
                      <a:pt x="1527" y="2737"/>
                      <a:pt x="1434" y="2714"/>
                    </a:cubicBezTo>
                    <a:cubicBezTo>
                      <a:pt x="854" y="2441"/>
                      <a:pt x="718" y="1997"/>
                      <a:pt x="581" y="1587"/>
                    </a:cubicBezTo>
                    <a:cubicBezTo>
                      <a:pt x="642" y="884"/>
                      <a:pt x="1273" y="551"/>
                      <a:pt x="1873" y="551"/>
                    </a:cubicBezTo>
                    <a:close/>
                    <a:moveTo>
                      <a:pt x="1929" y="0"/>
                    </a:moveTo>
                    <a:cubicBezTo>
                      <a:pt x="1241" y="0"/>
                      <a:pt x="274" y="626"/>
                      <a:pt x="274" y="1280"/>
                    </a:cubicBezTo>
                    <a:cubicBezTo>
                      <a:pt x="1" y="1997"/>
                      <a:pt x="581" y="2850"/>
                      <a:pt x="1264" y="3123"/>
                    </a:cubicBezTo>
                    <a:cubicBezTo>
                      <a:pt x="1447" y="3189"/>
                      <a:pt x="1638" y="3220"/>
                      <a:pt x="1828" y="3220"/>
                    </a:cubicBezTo>
                    <a:cubicBezTo>
                      <a:pt x="2522" y="3220"/>
                      <a:pt x="3199" y="2803"/>
                      <a:pt x="3413" y="2133"/>
                    </a:cubicBezTo>
                    <a:cubicBezTo>
                      <a:pt x="3823" y="1144"/>
                      <a:pt x="3140" y="291"/>
                      <a:pt x="2117" y="18"/>
                    </a:cubicBezTo>
                    <a:cubicBezTo>
                      <a:pt x="2057" y="6"/>
                      <a:pt x="1994" y="0"/>
                      <a:pt x="1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5818447" y="4577134"/>
                <a:ext cx="916377" cy="881954"/>
              </a:xfrm>
              <a:custGeom>
                <a:rect b="b" l="l" r="r" t="t"/>
                <a:pathLst>
                  <a:path extrusionOk="0" h="13400" w="13923">
                    <a:moveTo>
                      <a:pt x="6914" y="391"/>
                    </a:moveTo>
                    <a:cubicBezTo>
                      <a:pt x="9987" y="391"/>
                      <a:pt x="13090" y="2941"/>
                      <a:pt x="13376" y="5994"/>
                    </a:cubicBezTo>
                    <a:cubicBezTo>
                      <a:pt x="13649" y="9407"/>
                      <a:pt x="10681" y="12648"/>
                      <a:pt x="7405" y="12819"/>
                    </a:cubicBezTo>
                    <a:cubicBezTo>
                      <a:pt x="7291" y="12827"/>
                      <a:pt x="7177" y="12832"/>
                      <a:pt x="7064" y="12832"/>
                    </a:cubicBezTo>
                    <a:cubicBezTo>
                      <a:pt x="5352" y="12832"/>
                      <a:pt x="3776" y="11886"/>
                      <a:pt x="2559" y="10669"/>
                    </a:cubicBezTo>
                    <a:cubicBezTo>
                      <a:pt x="1433" y="9407"/>
                      <a:pt x="990" y="8110"/>
                      <a:pt x="853" y="6540"/>
                    </a:cubicBezTo>
                    <a:cubicBezTo>
                      <a:pt x="853" y="5278"/>
                      <a:pt x="1126" y="4288"/>
                      <a:pt x="1843" y="3128"/>
                    </a:cubicBezTo>
                    <a:cubicBezTo>
                      <a:pt x="2832" y="1558"/>
                      <a:pt x="4539" y="705"/>
                      <a:pt x="6245" y="432"/>
                    </a:cubicBezTo>
                    <a:cubicBezTo>
                      <a:pt x="6467" y="405"/>
                      <a:pt x="6690" y="391"/>
                      <a:pt x="6914" y="391"/>
                    </a:cubicBezTo>
                    <a:close/>
                    <a:moveTo>
                      <a:pt x="6794" y="0"/>
                    </a:moveTo>
                    <a:cubicBezTo>
                      <a:pt x="6611" y="0"/>
                      <a:pt x="6428" y="8"/>
                      <a:pt x="6245" y="23"/>
                    </a:cubicBezTo>
                    <a:cubicBezTo>
                      <a:pt x="3003" y="296"/>
                      <a:pt x="0" y="3435"/>
                      <a:pt x="273" y="6677"/>
                    </a:cubicBezTo>
                    <a:cubicBezTo>
                      <a:pt x="137" y="10089"/>
                      <a:pt x="3686" y="12956"/>
                      <a:pt x="6688" y="13365"/>
                    </a:cubicBezTo>
                    <a:cubicBezTo>
                      <a:pt x="6891" y="13389"/>
                      <a:pt x="7093" y="13400"/>
                      <a:pt x="7293" y="13400"/>
                    </a:cubicBezTo>
                    <a:cubicBezTo>
                      <a:pt x="10863" y="13400"/>
                      <a:pt x="13922" y="9764"/>
                      <a:pt x="13922" y="6404"/>
                    </a:cubicBezTo>
                    <a:cubicBezTo>
                      <a:pt x="13793" y="2770"/>
                      <a:pt x="10332" y="0"/>
                      <a:pt x="6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5874589" y="4661118"/>
                <a:ext cx="804092" cy="704247"/>
              </a:xfrm>
              <a:custGeom>
                <a:rect b="b" l="l" r="r" t="t"/>
                <a:pathLst>
                  <a:path extrusionOk="0" h="10700" w="12217">
                    <a:moveTo>
                      <a:pt x="6157" y="402"/>
                    </a:moveTo>
                    <a:cubicBezTo>
                      <a:pt x="8313" y="402"/>
                      <a:pt x="10270" y="2059"/>
                      <a:pt x="10954" y="4002"/>
                    </a:cubicBezTo>
                    <a:cubicBezTo>
                      <a:pt x="11943" y="6834"/>
                      <a:pt x="9248" y="9973"/>
                      <a:pt x="6552" y="10110"/>
                    </a:cubicBezTo>
                    <a:cubicBezTo>
                      <a:pt x="6459" y="10120"/>
                      <a:pt x="6366" y="10124"/>
                      <a:pt x="6272" y="10124"/>
                    </a:cubicBezTo>
                    <a:cubicBezTo>
                      <a:pt x="5058" y="10124"/>
                      <a:pt x="3795" y="9332"/>
                      <a:pt x="3003" y="8540"/>
                    </a:cubicBezTo>
                    <a:cubicBezTo>
                      <a:pt x="2423" y="7960"/>
                      <a:pt x="1979" y="7278"/>
                      <a:pt x="1706" y="6561"/>
                    </a:cubicBezTo>
                    <a:cubicBezTo>
                      <a:pt x="1570" y="5571"/>
                      <a:pt x="1433" y="4718"/>
                      <a:pt x="1843" y="3558"/>
                    </a:cubicBezTo>
                    <a:cubicBezTo>
                      <a:pt x="2287" y="2296"/>
                      <a:pt x="3413" y="1306"/>
                      <a:pt x="4539" y="726"/>
                    </a:cubicBezTo>
                    <a:cubicBezTo>
                      <a:pt x="5080" y="503"/>
                      <a:pt x="5624" y="402"/>
                      <a:pt x="6157" y="402"/>
                    </a:cubicBezTo>
                    <a:close/>
                    <a:moveTo>
                      <a:pt x="6174" y="1"/>
                    </a:moveTo>
                    <a:cubicBezTo>
                      <a:pt x="5619" y="1"/>
                      <a:pt x="5066" y="91"/>
                      <a:pt x="4539" y="282"/>
                    </a:cubicBezTo>
                    <a:cubicBezTo>
                      <a:pt x="1706" y="1306"/>
                      <a:pt x="0" y="4991"/>
                      <a:pt x="1706" y="7551"/>
                    </a:cubicBezTo>
                    <a:lnTo>
                      <a:pt x="1706" y="7687"/>
                    </a:lnTo>
                    <a:cubicBezTo>
                      <a:pt x="2648" y="9441"/>
                      <a:pt x="4517" y="10700"/>
                      <a:pt x="6519" y="10700"/>
                    </a:cubicBezTo>
                    <a:cubicBezTo>
                      <a:pt x="6621" y="10700"/>
                      <a:pt x="6723" y="10697"/>
                      <a:pt x="6825" y="10690"/>
                    </a:cubicBezTo>
                    <a:cubicBezTo>
                      <a:pt x="9964" y="10383"/>
                      <a:pt x="12216" y="6834"/>
                      <a:pt x="11534" y="4002"/>
                    </a:cubicBezTo>
                    <a:cubicBezTo>
                      <a:pt x="10846" y="1579"/>
                      <a:pt x="8492" y="1"/>
                      <a:pt x="6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6894242" y="5214187"/>
                <a:ext cx="289794" cy="47257"/>
              </a:xfrm>
              <a:custGeom>
                <a:rect b="b" l="l" r="r" t="t"/>
                <a:pathLst>
                  <a:path extrusionOk="0" h="718" w="4403">
                    <a:moveTo>
                      <a:pt x="3993" y="1"/>
                    </a:moveTo>
                    <a:cubicBezTo>
                      <a:pt x="2696" y="1"/>
                      <a:pt x="1433" y="1"/>
                      <a:pt x="307" y="274"/>
                    </a:cubicBezTo>
                    <a:cubicBezTo>
                      <a:pt x="0" y="274"/>
                      <a:pt x="0" y="717"/>
                      <a:pt x="307" y="717"/>
                    </a:cubicBezTo>
                    <a:cubicBezTo>
                      <a:pt x="853" y="717"/>
                      <a:pt x="1433" y="581"/>
                      <a:pt x="2013" y="581"/>
                    </a:cubicBezTo>
                    <a:cubicBezTo>
                      <a:pt x="2559" y="581"/>
                      <a:pt x="3276" y="581"/>
                      <a:pt x="3856" y="410"/>
                    </a:cubicBezTo>
                    <a:lnTo>
                      <a:pt x="3856" y="581"/>
                    </a:lnTo>
                    <a:cubicBezTo>
                      <a:pt x="3993" y="581"/>
                      <a:pt x="4129" y="581"/>
                      <a:pt x="4129" y="410"/>
                    </a:cubicBezTo>
                    <a:cubicBezTo>
                      <a:pt x="4402" y="274"/>
                      <a:pt x="4266" y="1"/>
                      <a:pt x="39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"/>
              <p:cNvSpPr/>
              <p:nvPr/>
            </p:nvSpPr>
            <p:spPr>
              <a:xfrm>
                <a:off x="3646649" y="2913450"/>
                <a:ext cx="3160688" cy="885838"/>
              </a:xfrm>
              <a:custGeom>
                <a:rect b="b" l="l" r="r" t="t"/>
                <a:pathLst>
                  <a:path extrusionOk="0" h="13459" w="48022">
                    <a:moveTo>
                      <a:pt x="26047" y="0"/>
                    </a:moveTo>
                    <a:cubicBezTo>
                      <a:pt x="24241" y="0"/>
                      <a:pt x="22410" y="159"/>
                      <a:pt x="20645" y="253"/>
                    </a:cubicBezTo>
                    <a:cubicBezTo>
                      <a:pt x="17778" y="561"/>
                      <a:pt x="14946" y="697"/>
                      <a:pt x="12250" y="970"/>
                    </a:cubicBezTo>
                    <a:cubicBezTo>
                      <a:pt x="9691" y="1243"/>
                      <a:pt x="7132" y="1550"/>
                      <a:pt x="4709" y="1960"/>
                    </a:cubicBezTo>
                    <a:cubicBezTo>
                      <a:pt x="3583" y="2267"/>
                      <a:pt x="2559" y="2676"/>
                      <a:pt x="1570" y="3120"/>
                    </a:cubicBezTo>
                    <a:cubicBezTo>
                      <a:pt x="1160" y="3393"/>
                      <a:pt x="0" y="3973"/>
                      <a:pt x="0" y="4519"/>
                    </a:cubicBezTo>
                    <a:cubicBezTo>
                      <a:pt x="0" y="4672"/>
                      <a:pt x="111" y="4749"/>
                      <a:pt x="222" y="4749"/>
                    </a:cubicBezTo>
                    <a:cubicBezTo>
                      <a:pt x="333" y="4749"/>
                      <a:pt x="444" y="4672"/>
                      <a:pt x="444" y="4519"/>
                    </a:cubicBezTo>
                    <a:cubicBezTo>
                      <a:pt x="444" y="4382"/>
                      <a:pt x="1433" y="3802"/>
                      <a:pt x="1570" y="3666"/>
                    </a:cubicBezTo>
                    <a:cubicBezTo>
                      <a:pt x="2013" y="3393"/>
                      <a:pt x="2559" y="3256"/>
                      <a:pt x="3140" y="2949"/>
                    </a:cubicBezTo>
                    <a:cubicBezTo>
                      <a:pt x="4266" y="2676"/>
                      <a:pt x="5426" y="2403"/>
                      <a:pt x="6552" y="2267"/>
                    </a:cubicBezTo>
                    <a:cubicBezTo>
                      <a:pt x="8975" y="1823"/>
                      <a:pt x="11534" y="1687"/>
                      <a:pt x="13957" y="1414"/>
                    </a:cubicBezTo>
                    <a:cubicBezTo>
                      <a:pt x="16516" y="1107"/>
                      <a:pt x="18939" y="970"/>
                      <a:pt x="21327" y="834"/>
                    </a:cubicBezTo>
                    <a:cubicBezTo>
                      <a:pt x="22993" y="740"/>
                      <a:pt x="24595" y="565"/>
                      <a:pt x="26220" y="565"/>
                    </a:cubicBezTo>
                    <a:cubicBezTo>
                      <a:pt x="26959" y="565"/>
                      <a:pt x="27702" y="601"/>
                      <a:pt x="28459" y="697"/>
                    </a:cubicBezTo>
                    <a:cubicBezTo>
                      <a:pt x="30711" y="834"/>
                      <a:pt x="32861" y="1107"/>
                      <a:pt x="35147" y="1414"/>
                    </a:cubicBezTo>
                    <a:cubicBezTo>
                      <a:pt x="37263" y="1687"/>
                      <a:pt x="39549" y="1960"/>
                      <a:pt x="41391" y="3120"/>
                    </a:cubicBezTo>
                    <a:cubicBezTo>
                      <a:pt x="45077" y="5235"/>
                      <a:pt x="46373" y="9501"/>
                      <a:pt x="47363" y="13186"/>
                    </a:cubicBezTo>
                    <a:cubicBezTo>
                      <a:pt x="47421" y="13375"/>
                      <a:pt x="47559" y="13458"/>
                      <a:pt x="47688" y="13458"/>
                    </a:cubicBezTo>
                    <a:cubicBezTo>
                      <a:pt x="47863" y="13458"/>
                      <a:pt x="48022" y="13305"/>
                      <a:pt x="47943" y="13050"/>
                    </a:cubicBezTo>
                    <a:cubicBezTo>
                      <a:pt x="46919" y="9091"/>
                      <a:pt x="45657" y="5099"/>
                      <a:pt x="41972" y="2813"/>
                    </a:cubicBezTo>
                    <a:cubicBezTo>
                      <a:pt x="40095" y="1550"/>
                      <a:pt x="37979" y="1107"/>
                      <a:pt x="35829" y="834"/>
                    </a:cubicBezTo>
                    <a:cubicBezTo>
                      <a:pt x="33270" y="561"/>
                      <a:pt x="30882" y="253"/>
                      <a:pt x="28459" y="117"/>
                    </a:cubicBezTo>
                    <a:cubicBezTo>
                      <a:pt x="27665" y="32"/>
                      <a:pt x="26858" y="0"/>
                      <a:pt x="26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5295128" y="3219833"/>
                <a:ext cx="1518870" cy="786124"/>
              </a:xfrm>
              <a:custGeom>
                <a:rect b="b" l="l" r="r" t="t"/>
                <a:pathLst>
                  <a:path extrusionOk="0" h="11944" w="23077">
                    <a:moveTo>
                      <a:pt x="410" y="0"/>
                    </a:moveTo>
                    <a:cubicBezTo>
                      <a:pt x="410" y="0"/>
                      <a:pt x="137" y="0"/>
                      <a:pt x="137" y="171"/>
                    </a:cubicBezTo>
                    <a:cubicBezTo>
                      <a:pt x="274" y="717"/>
                      <a:pt x="1" y="1570"/>
                      <a:pt x="1" y="2150"/>
                    </a:cubicBezTo>
                    <a:lnTo>
                      <a:pt x="1" y="4266"/>
                    </a:lnTo>
                    <a:cubicBezTo>
                      <a:pt x="1" y="5562"/>
                      <a:pt x="274" y="6689"/>
                      <a:pt x="854" y="7849"/>
                    </a:cubicBezTo>
                    <a:cubicBezTo>
                      <a:pt x="1980" y="10408"/>
                      <a:pt x="4675" y="11397"/>
                      <a:pt x="7098" y="11807"/>
                    </a:cubicBezTo>
                    <a:cubicBezTo>
                      <a:pt x="8395" y="11943"/>
                      <a:pt x="9794" y="11943"/>
                      <a:pt x="11227" y="11943"/>
                    </a:cubicBezTo>
                    <a:lnTo>
                      <a:pt x="16482" y="11943"/>
                    </a:lnTo>
                    <a:cubicBezTo>
                      <a:pt x="17915" y="11807"/>
                      <a:pt x="19314" y="11670"/>
                      <a:pt x="20611" y="11261"/>
                    </a:cubicBezTo>
                    <a:cubicBezTo>
                      <a:pt x="21737" y="10681"/>
                      <a:pt x="22454" y="9828"/>
                      <a:pt x="22897" y="8702"/>
                    </a:cubicBezTo>
                    <a:cubicBezTo>
                      <a:pt x="23076" y="8411"/>
                      <a:pt x="22888" y="8194"/>
                      <a:pt x="22700" y="8194"/>
                    </a:cubicBezTo>
                    <a:cubicBezTo>
                      <a:pt x="22600" y="8194"/>
                      <a:pt x="22501" y="8254"/>
                      <a:pt x="22454" y="8395"/>
                    </a:cubicBezTo>
                    <a:cubicBezTo>
                      <a:pt x="21737" y="9691"/>
                      <a:pt x="21020" y="10544"/>
                      <a:pt x="19621" y="10954"/>
                    </a:cubicBezTo>
                    <a:cubicBezTo>
                      <a:pt x="18325" y="11261"/>
                      <a:pt x="16755" y="11261"/>
                      <a:pt x="15356" y="11397"/>
                    </a:cubicBezTo>
                    <a:cubicBezTo>
                      <a:pt x="14329" y="11397"/>
                      <a:pt x="13257" y="11417"/>
                      <a:pt x="12175" y="11417"/>
                    </a:cubicBezTo>
                    <a:cubicBezTo>
                      <a:pt x="10417" y="11417"/>
                      <a:pt x="8630" y="11365"/>
                      <a:pt x="6962" y="11090"/>
                    </a:cubicBezTo>
                    <a:cubicBezTo>
                      <a:pt x="4402" y="10681"/>
                      <a:pt x="1980" y="9555"/>
                      <a:pt x="1127" y="6825"/>
                    </a:cubicBezTo>
                    <a:cubicBezTo>
                      <a:pt x="717" y="5835"/>
                      <a:pt x="547" y="4573"/>
                      <a:pt x="547" y="3413"/>
                    </a:cubicBezTo>
                    <a:lnTo>
                      <a:pt x="547" y="1434"/>
                    </a:lnTo>
                    <a:cubicBezTo>
                      <a:pt x="547" y="1024"/>
                      <a:pt x="717" y="580"/>
                      <a:pt x="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"/>
              <p:cNvSpPr/>
              <p:nvPr/>
            </p:nvSpPr>
            <p:spPr>
              <a:xfrm>
                <a:off x="109654" y="4380667"/>
                <a:ext cx="176128" cy="310724"/>
              </a:xfrm>
              <a:custGeom>
                <a:rect b="b" l="l" r="r" t="t"/>
                <a:pathLst>
                  <a:path extrusionOk="0" h="4721" w="2676">
                    <a:moveTo>
                      <a:pt x="1566" y="1"/>
                    </a:moveTo>
                    <a:cubicBezTo>
                      <a:pt x="1358" y="1"/>
                      <a:pt x="1162" y="46"/>
                      <a:pt x="1019" y="142"/>
                    </a:cubicBezTo>
                    <a:cubicBezTo>
                      <a:pt x="303" y="585"/>
                      <a:pt x="166" y="1438"/>
                      <a:pt x="166" y="2155"/>
                    </a:cubicBezTo>
                    <a:cubicBezTo>
                      <a:pt x="1" y="2815"/>
                      <a:pt x="155" y="4721"/>
                      <a:pt x="1185" y="4721"/>
                    </a:cubicBezTo>
                    <a:cubicBezTo>
                      <a:pt x="1220" y="4721"/>
                      <a:pt x="1255" y="4718"/>
                      <a:pt x="1292" y="4714"/>
                    </a:cubicBezTo>
                    <a:cubicBezTo>
                      <a:pt x="1565" y="4543"/>
                      <a:pt x="1429" y="4134"/>
                      <a:pt x="1292" y="4134"/>
                    </a:cubicBezTo>
                    <a:cubicBezTo>
                      <a:pt x="162" y="4134"/>
                      <a:pt x="561" y="457"/>
                      <a:pt x="1630" y="457"/>
                    </a:cubicBezTo>
                    <a:cubicBezTo>
                      <a:pt x="1788" y="457"/>
                      <a:pt x="1961" y="537"/>
                      <a:pt x="2145" y="722"/>
                    </a:cubicBezTo>
                    <a:cubicBezTo>
                      <a:pt x="2225" y="802"/>
                      <a:pt x="2308" y="835"/>
                      <a:pt x="2381" y="835"/>
                    </a:cubicBezTo>
                    <a:cubicBezTo>
                      <a:pt x="2557" y="835"/>
                      <a:pt x="2675" y="642"/>
                      <a:pt x="2555" y="449"/>
                    </a:cubicBezTo>
                    <a:cubicBezTo>
                      <a:pt x="2377" y="160"/>
                      <a:pt x="1953" y="1"/>
                      <a:pt x="1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"/>
              <p:cNvSpPr/>
              <p:nvPr/>
            </p:nvSpPr>
            <p:spPr>
              <a:xfrm>
                <a:off x="643833" y="3866628"/>
                <a:ext cx="416888" cy="216408"/>
              </a:xfrm>
              <a:custGeom>
                <a:rect b="b" l="l" r="r" t="t"/>
                <a:pathLst>
                  <a:path extrusionOk="0" h="3288" w="6334">
                    <a:moveTo>
                      <a:pt x="1980" y="1"/>
                    </a:moveTo>
                    <a:cubicBezTo>
                      <a:pt x="1263" y="137"/>
                      <a:pt x="854" y="410"/>
                      <a:pt x="717" y="990"/>
                    </a:cubicBezTo>
                    <a:cubicBezTo>
                      <a:pt x="410" y="1434"/>
                      <a:pt x="1" y="2560"/>
                      <a:pt x="274" y="3140"/>
                    </a:cubicBezTo>
                    <a:cubicBezTo>
                      <a:pt x="274" y="3242"/>
                      <a:pt x="336" y="3287"/>
                      <a:pt x="414" y="3287"/>
                    </a:cubicBezTo>
                    <a:cubicBezTo>
                      <a:pt x="544" y="3287"/>
                      <a:pt x="717" y="3162"/>
                      <a:pt x="717" y="2970"/>
                    </a:cubicBezTo>
                    <a:cubicBezTo>
                      <a:pt x="581" y="2560"/>
                      <a:pt x="854" y="1980"/>
                      <a:pt x="990" y="1707"/>
                    </a:cubicBezTo>
                    <a:cubicBezTo>
                      <a:pt x="1107" y="975"/>
                      <a:pt x="1551" y="545"/>
                      <a:pt x="2213" y="545"/>
                    </a:cubicBezTo>
                    <a:cubicBezTo>
                      <a:pt x="2323" y="545"/>
                      <a:pt x="2439" y="557"/>
                      <a:pt x="2560" y="581"/>
                    </a:cubicBezTo>
                    <a:cubicBezTo>
                      <a:pt x="3140" y="717"/>
                      <a:pt x="3822" y="990"/>
                      <a:pt x="4403" y="1263"/>
                    </a:cubicBezTo>
                    <a:cubicBezTo>
                      <a:pt x="4846" y="1434"/>
                      <a:pt x="5392" y="1570"/>
                      <a:pt x="5836" y="1980"/>
                    </a:cubicBezTo>
                    <a:cubicBezTo>
                      <a:pt x="5884" y="2088"/>
                      <a:pt x="5966" y="2137"/>
                      <a:pt x="6046" y="2137"/>
                    </a:cubicBezTo>
                    <a:cubicBezTo>
                      <a:pt x="6193" y="2137"/>
                      <a:pt x="6334" y="1972"/>
                      <a:pt x="6245" y="1707"/>
                    </a:cubicBezTo>
                    <a:cubicBezTo>
                      <a:pt x="5972" y="1127"/>
                      <a:pt x="4983" y="990"/>
                      <a:pt x="4266" y="717"/>
                    </a:cubicBezTo>
                    <a:cubicBezTo>
                      <a:pt x="3549" y="410"/>
                      <a:pt x="2696" y="1"/>
                      <a:pt x="1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859453" y="3754342"/>
                <a:ext cx="271826" cy="251620"/>
              </a:xfrm>
              <a:custGeom>
                <a:rect b="b" l="l" r="r" t="t"/>
                <a:pathLst>
                  <a:path extrusionOk="0" h="3823" w="4130">
                    <a:moveTo>
                      <a:pt x="1980" y="1"/>
                    </a:moveTo>
                    <a:cubicBezTo>
                      <a:pt x="1400" y="1"/>
                      <a:pt x="990" y="1"/>
                      <a:pt x="410" y="137"/>
                    </a:cubicBezTo>
                    <a:cubicBezTo>
                      <a:pt x="273" y="274"/>
                      <a:pt x="273" y="410"/>
                      <a:pt x="273" y="717"/>
                    </a:cubicBezTo>
                    <a:cubicBezTo>
                      <a:pt x="137" y="1127"/>
                      <a:pt x="0" y="1707"/>
                      <a:pt x="0" y="2287"/>
                    </a:cubicBezTo>
                    <a:cubicBezTo>
                      <a:pt x="0" y="2423"/>
                      <a:pt x="137" y="2492"/>
                      <a:pt x="273" y="2492"/>
                    </a:cubicBezTo>
                    <a:cubicBezTo>
                      <a:pt x="410" y="2492"/>
                      <a:pt x="546" y="2423"/>
                      <a:pt x="546" y="2287"/>
                    </a:cubicBezTo>
                    <a:cubicBezTo>
                      <a:pt x="546" y="1843"/>
                      <a:pt x="546" y="1434"/>
                      <a:pt x="717" y="990"/>
                    </a:cubicBezTo>
                    <a:cubicBezTo>
                      <a:pt x="854" y="717"/>
                      <a:pt x="717" y="581"/>
                      <a:pt x="1263" y="581"/>
                    </a:cubicBezTo>
                    <a:lnTo>
                      <a:pt x="3549" y="581"/>
                    </a:lnTo>
                    <a:lnTo>
                      <a:pt x="3549" y="1843"/>
                    </a:lnTo>
                    <a:cubicBezTo>
                      <a:pt x="3549" y="2423"/>
                      <a:pt x="3413" y="2969"/>
                      <a:pt x="3413" y="3549"/>
                    </a:cubicBezTo>
                    <a:cubicBezTo>
                      <a:pt x="3413" y="3686"/>
                      <a:pt x="3549" y="3822"/>
                      <a:pt x="3686" y="3822"/>
                    </a:cubicBezTo>
                    <a:cubicBezTo>
                      <a:pt x="3822" y="3822"/>
                      <a:pt x="3959" y="3686"/>
                      <a:pt x="3959" y="3549"/>
                    </a:cubicBezTo>
                    <a:lnTo>
                      <a:pt x="3959" y="2969"/>
                    </a:lnTo>
                    <a:cubicBezTo>
                      <a:pt x="4129" y="2696"/>
                      <a:pt x="3959" y="2423"/>
                      <a:pt x="3959" y="2116"/>
                    </a:cubicBezTo>
                    <a:cubicBezTo>
                      <a:pt x="4129" y="1570"/>
                      <a:pt x="3959" y="990"/>
                      <a:pt x="4129" y="410"/>
                    </a:cubicBezTo>
                    <a:cubicBezTo>
                      <a:pt x="4129" y="274"/>
                      <a:pt x="3959" y="1"/>
                      <a:pt x="38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"/>
              <p:cNvSpPr/>
              <p:nvPr/>
            </p:nvSpPr>
            <p:spPr>
              <a:xfrm>
                <a:off x="176723" y="3980032"/>
                <a:ext cx="5482269" cy="1198273"/>
              </a:xfrm>
              <a:custGeom>
                <a:rect b="b" l="l" r="r" t="t"/>
                <a:pathLst>
                  <a:path extrusionOk="0" h="18206" w="83295">
                    <a:moveTo>
                      <a:pt x="14357" y="0"/>
                    </a:moveTo>
                    <a:cubicBezTo>
                      <a:pt x="10211" y="0"/>
                      <a:pt x="5927" y="1422"/>
                      <a:pt x="2969" y="4249"/>
                    </a:cubicBezTo>
                    <a:cubicBezTo>
                      <a:pt x="1263" y="5956"/>
                      <a:pt x="137" y="8242"/>
                      <a:pt x="0" y="10630"/>
                    </a:cubicBezTo>
                    <a:cubicBezTo>
                      <a:pt x="0" y="11791"/>
                      <a:pt x="273" y="12917"/>
                      <a:pt x="853" y="13906"/>
                    </a:cubicBezTo>
                    <a:cubicBezTo>
                      <a:pt x="1263" y="14759"/>
                      <a:pt x="1979" y="15066"/>
                      <a:pt x="2832" y="15066"/>
                    </a:cubicBezTo>
                    <a:lnTo>
                      <a:pt x="2832" y="14759"/>
                    </a:lnTo>
                    <a:lnTo>
                      <a:pt x="2832" y="14623"/>
                    </a:lnTo>
                    <a:cubicBezTo>
                      <a:pt x="0" y="13770"/>
                      <a:pt x="410" y="9641"/>
                      <a:pt x="1399" y="7389"/>
                    </a:cubicBezTo>
                    <a:cubicBezTo>
                      <a:pt x="2559" y="4966"/>
                      <a:pt x="4675" y="3260"/>
                      <a:pt x="7098" y="2100"/>
                    </a:cubicBezTo>
                    <a:cubicBezTo>
                      <a:pt x="9241" y="1104"/>
                      <a:pt x="11811" y="535"/>
                      <a:pt x="14360" y="535"/>
                    </a:cubicBezTo>
                    <a:cubicBezTo>
                      <a:pt x="14692" y="535"/>
                      <a:pt x="15025" y="544"/>
                      <a:pt x="15355" y="564"/>
                    </a:cubicBezTo>
                    <a:cubicBezTo>
                      <a:pt x="18324" y="701"/>
                      <a:pt x="21327" y="1827"/>
                      <a:pt x="24023" y="3123"/>
                    </a:cubicBezTo>
                    <a:cubicBezTo>
                      <a:pt x="29278" y="5512"/>
                      <a:pt x="34123" y="8651"/>
                      <a:pt x="39378" y="11210"/>
                    </a:cubicBezTo>
                    <a:cubicBezTo>
                      <a:pt x="44497" y="13906"/>
                      <a:pt x="49888" y="15476"/>
                      <a:pt x="55587" y="16465"/>
                    </a:cubicBezTo>
                    <a:cubicBezTo>
                      <a:pt x="60398" y="17319"/>
                      <a:pt x="65516" y="17762"/>
                      <a:pt x="70498" y="18035"/>
                    </a:cubicBezTo>
                    <a:cubicBezTo>
                      <a:pt x="72631" y="18172"/>
                      <a:pt x="74764" y="18206"/>
                      <a:pt x="76896" y="18206"/>
                    </a:cubicBezTo>
                    <a:cubicBezTo>
                      <a:pt x="79029" y="18206"/>
                      <a:pt x="81162" y="18172"/>
                      <a:pt x="83294" y="18172"/>
                    </a:cubicBezTo>
                    <a:cubicBezTo>
                      <a:pt x="83294" y="18035"/>
                      <a:pt x="83158" y="17899"/>
                      <a:pt x="83158" y="17762"/>
                    </a:cubicBezTo>
                    <a:lnTo>
                      <a:pt x="83021" y="17626"/>
                    </a:lnTo>
                    <a:cubicBezTo>
                      <a:pt x="81072" y="17626"/>
                      <a:pt x="79122" y="17645"/>
                      <a:pt x="77164" y="17645"/>
                    </a:cubicBezTo>
                    <a:cubicBezTo>
                      <a:pt x="73983" y="17645"/>
                      <a:pt x="70783" y="17593"/>
                      <a:pt x="67530" y="17319"/>
                    </a:cubicBezTo>
                    <a:cubicBezTo>
                      <a:pt x="61558" y="16773"/>
                      <a:pt x="55450" y="16056"/>
                      <a:pt x="49615" y="14623"/>
                    </a:cubicBezTo>
                    <a:cubicBezTo>
                      <a:pt x="43780" y="13053"/>
                      <a:pt x="38525" y="10357"/>
                      <a:pt x="33407" y="7389"/>
                    </a:cubicBezTo>
                    <a:cubicBezTo>
                      <a:pt x="28561" y="4659"/>
                      <a:pt x="23579" y="1554"/>
                      <a:pt x="18051" y="393"/>
                    </a:cubicBezTo>
                    <a:cubicBezTo>
                      <a:pt x="16860" y="131"/>
                      <a:pt x="15615" y="0"/>
                      <a:pt x="14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"/>
              <p:cNvSpPr/>
              <p:nvPr/>
            </p:nvSpPr>
            <p:spPr>
              <a:xfrm>
                <a:off x="1524215" y="4634725"/>
                <a:ext cx="4172961" cy="673840"/>
              </a:xfrm>
              <a:custGeom>
                <a:rect b="b" l="l" r="r" t="t"/>
                <a:pathLst>
                  <a:path extrusionOk="0" h="10238" w="63402">
                    <a:moveTo>
                      <a:pt x="274" y="1"/>
                    </a:moveTo>
                    <a:cubicBezTo>
                      <a:pt x="137" y="1"/>
                      <a:pt x="1" y="137"/>
                      <a:pt x="137" y="274"/>
                    </a:cubicBezTo>
                    <a:cubicBezTo>
                      <a:pt x="990" y="991"/>
                      <a:pt x="1536" y="2253"/>
                      <a:pt x="2117" y="3243"/>
                    </a:cubicBezTo>
                    <a:cubicBezTo>
                      <a:pt x="2833" y="4266"/>
                      <a:pt x="3550" y="5256"/>
                      <a:pt x="4403" y="6109"/>
                    </a:cubicBezTo>
                    <a:cubicBezTo>
                      <a:pt x="6109" y="7815"/>
                      <a:pt x="8225" y="8361"/>
                      <a:pt x="10647" y="8532"/>
                    </a:cubicBezTo>
                    <a:cubicBezTo>
                      <a:pt x="13650" y="8668"/>
                      <a:pt x="16482" y="8805"/>
                      <a:pt x="19451" y="8941"/>
                    </a:cubicBezTo>
                    <a:cubicBezTo>
                      <a:pt x="22317" y="9214"/>
                      <a:pt x="25286" y="9521"/>
                      <a:pt x="28289" y="9658"/>
                    </a:cubicBezTo>
                    <a:cubicBezTo>
                      <a:pt x="34260" y="10067"/>
                      <a:pt x="40096" y="10067"/>
                      <a:pt x="46067" y="10238"/>
                    </a:cubicBezTo>
                    <a:cubicBezTo>
                      <a:pt x="51868" y="10238"/>
                      <a:pt x="57567" y="10238"/>
                      <a:pt x="63402" y="9931"/>
                    </a:cubicBezTo>
                    <a:lnTo>
                      <a:pt x="63265" y="9794"/>
                    </a:lnTo>
                    <a:cubicBezTo>
                      <a:pt x="63265" y="9658"/>
                      <a:pt x="63129" y="9521"/>
                      <a:pt x="63129" y="9385"/>
                    </a:cubicBezTo>
                    <a:cubicBezTo>
                      <a:pt x="57703" y="9521"/>
                      <a:pt x="52175" y="9658"/>
                      <a:pt x="46750" y="9658"/>
                    </a:cubicBezTo>
                    <a:cubicBezTo>
                      <a:pt x="43917" y="9521"/>
                      <a:pt x="41085" y="9521"/>
                      <a:pt x="38389" y="9521"/>
                    </a:cubicBezTo>
                    <a:cubicBezTo>
                      <a:pt x="35387" y="9521"/>
                      <a:pt x="32418" y="9214"/>
                      <a:pt x="29415" y="9078"/>
                    </a:cubicBezTo>
                    <a:cubicBezTo>
                      <a:pt x="23580" y="8805"/>
                      <a:pt x="17745" y="7952"/>
                      <a:pt x="11944" y="7952"/>
                    </a:cubicBezTo>
                    <a:cubicBezTo>
                      <a:pt x="10647" y="7952"/>
                      <a:pt x="9214" y="7815"/>
                      <a:pt x="8088" y="7508"/>
                    </a:cubicBezTo>
                    <a:cubicBezTo>
                      <a:pt x="6655" y="7235"/>
                      <a:pt x="5529" y="6382"/>
                      <a:pt x="4676" y="5529"/>
                    </a:cubicBezTo>
                    <a:cubicBezTo>
                      <a:pt x="3686" y="4539"/>
                      <a:pt x="2970" y="3550"/>
                      <a:pt x="2253" y="2560"/>
                    </a:cubicBezTo>
                    <a:cubicBezTo>
                      <a:pt x="1707" y="1707"/>
                      <a:pt x="1127" y="683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"/>
              <p:cNvSpPr/>
              <p:nvPr/>
            </p:nvSpPr>
            <p:spPr>
              <a:xfrm>
                <a:off x="5454605" y="4088895"/>
                <a:ext cx="2569647" cy="1088621"/>
              </a:xfrm>
              <a:custGeom>
                <a:rect b="b" l="l" r="r" t="t"/>
                <a:pathLst>
                  <a:path extrusionOk="0" h="16540" w="39042">
                    <a:moveTo>
                      <a:pt x="13862" y="0"/>
                    </a:moveTo>
                    <a:cubicBezTo>
                      <a:pt x="10334" y="0"/>
                      <a:pt x="6724" y="1486"/>
                      <a:pt x="4095" y="3858"/>
                    </a:cubicBezTo>
                    <a:cubicBezTo>
                      <a:pt x="2560" y="5155"/>
                      <a:pt x="1263" y="6997"/>
                      <a:pt x="683" y="8840"/>
                    </a:cubicBezTo>
                    <a:cubicBezTo>
                      <a:pt x="0" y="11263"/>
                      <a:pt x="546" y="13822"/>
                      <a:pt x="1126" y="16108"/>
                    </a:cubicBezTo>
                    <a:cubicBezTo>
                      <a:pt x="1178" y="16212"/>
                      <a:pt x="1275" y="16257"/>
                      <a:pt x="1375" y="16257"/>
                    </a:cubicBezTo>
                    <a:cubicBezTo>
                      <a:pt x="1537" y="16257"/>
                      <a:pt x="1706" y="16140"/>
                      <a:pt x="1706" y="15972"/>
                    </a:cubicBezTo>
                    <a:cubicBezTo>
                      <a:pt x="1126" y="13549"/>
                      <a:pt x="546" y="11126"/>
                      <a:pt x="1263" y="8703"/>
                    </a:cubicBezTo>
                    <a:cubicBezTo>
                      <a:pt x="1979" y="6724"/>
                      <a:pt x="3686" y="4882"/>
                      <a:pt x="5392" y="3585"/>
                    </a:cubicBezTo>
                    <a:cubicBezTo>
                      <a:pt x="7909" y="1672"/>
                      <a:pt x="11080" y="619"/>
                      <a:pt x="14233" y="619"/>
                    </a:cubicBezTo>
                    <a:cubicBezTo>
                      <a:pt x="15524" y="619"/>
                      <a:pt x="16812" y="795"/>
                      <a:pt x="18051" y="1162"/>
                    </a:cubicBezTo>
                    <a:cubicBezTo>
                      <a:pt x="22317" y="2595"/>
                      <a:pt x="25422" y="6281"/>
                      <a:pt x="28425" y="9420"/>
                    </a:cubicBezTo>
                    <a:cubicBezTo>
                      <a:pt x="29858" y="10853"/>
                      <a:pt x="31257" y="12389"/>
                      <a:pt x="32827" y="13685"/>
                    </a:cubicBezTo>
                    <a:cubicBezTo>
                      <a:pt x="34669" y="14948"/>
                      <a:pt x="36512" y="15972"/>
                      <a:pt x="38662" y="16518"/>
                    </a:cubicBezTo>
                    <a:cubicBezTo>
                      <a:pt x="38692" y="16533"/>
                      <a:pt x="38720" y="16539"/>
                      <a:pt x="38746" y="16539"/>
                    </a:cubicBezTo>
                    <a:cubicBezTo>
                      <a:pt x="38960" y="16539"/>
                      <a:pt x="39041" y="16093"/>
                      <a:pt x="38798" y="15972"/>
                    </a:cubicBezTo>
                    <a:cubicBezTo>
                      <a:pt x="36375" y="15119"/>
                      <a:pt x="34260" y="13958"/>
                      <a:pt x="32247" y="12389"/>
                    </a:cubicBezTo>
                    <a:cubicBezTo>
                      <a:pt x="30404" y="10853"/>
                      <a:pt x="29005" y="9147"/>
                      <a:pt x="27299" y="7441"/>
                    </a:cubicBezTo>
                    <a:cubicBezTo>
                      <a:pt x="24159" y="4165"/>
                      <a:pt x="20611" y="889"/>
                      <a:pt x="15902" y="173"/>
                    </a:cubicBezTo>
                    <a:cubicBezTo>
                      <a:pt x="15230" y="56"/>
                      <a:pt x="14548" y="0"/>
                      <a:pt x="138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"/>
              <p:cNvSpPr/>
              <p:nvPr/>
            </p:nvSpPr>
            <p:spPr>
              <a:xfrm>
                <a:off x="6838100" y="4693961"/>
                <a:ext cx="1217295" cy="647447"/>
              </a:xfrm>
              <a:custGeom>
                <a:rect b="b" l="l" r="r" t="t"/>
                <a:pathLst>
                  <a:path extrusionOk="0" h="9837" w="18495">
                    <a:moveTo>
                      <a:pt x="193" y="1"/>
                    </a:moveTo>
                    <a:cubicBezTo>
                      <a:pt x="105" y="1"/>
                      <a:pt x="0" y="67"/>
                      <a:pt x="0" y="227"/>
                    </a:cubicBezTo>
                    <a:cubicBezTo>
                      <a:pt x="444" y="1353"/>
                      <a:pt x="1160" y="2513"/>
                      <a:pt x="1706" y="3503"/>
                    </a:cubicBezTo>
                    <a:cubicBezTo>
                      <a:pt x="2286" y="4629"/>
                      <a:pt x="2866" y="5755"/>
                      <a:pt x="3719" y="6915"/>
                    </a:cubicBezTo>
                    <a:cubicBezTo>
                      <a:pt x="5119" y="8894"/>
                      <a:pt x="7132" y="9747"/>
                      <a:pt x="9691" y="9747"/>
                    </a:cubicBezTo>
                    <a:cubicBezTo>
                      <a:pt x="10214" y="9804"/>
                      <a:pt x="10743" y="9837"/>
                      <a:pt x="11273" y="9837"/>
                    </a:cubicBezTo>
                    <a:cubicBezTo>
                      <a:pt x="12022" y="9837"/>
                      <a:pt x="12773" y="9771"/>
                      <a:pt x="13513" y="9611"/>
                    </a:cubicBezTo>
                    <a:cubicBezTo>
                      <a:pt x="14809" y="9474"/>
                      <a:pt x="15936" y="9474"/>
                      <a:pt x="17062" y="8894"/>
                    </a:cubicBezTo>
                    <a:cubicBezTo>
                      <a:pt x="17642" y="8758"/>
                      <a:pt x="18495" y="8041"/>
                      <a:pt x="18495" y="7325"/>
                    </a:cubicBezTo>
                    <a:cubicBezTo>
                      <a:pt x="18410" y="6882"/>
                      <a:pt x="18105" y="6661"/>
                      <a:pt x="17715" y="6661"/>
                    </a:cubicBezTo>
                    <a:cubicBezTo>
                      <a:pt x="17473" y="6661"/>
                      <a:pt x="17199" y="6746"/>
                      <a:pt x="16925" y="6915"/>
                    </a:cubicBezTo>
                    <a:cubicBezTo>
                      <a:pt x="16789" y="7052"/>
                      <a:pt x="16925" y="7325"/>
                      <a:pt x="17062" y="7325"/>
                    </a:cubicBezTo>
                    <a:cubicBezTo>
                      <a:pt x="17140" y="7301"/>
                      <a:pt x="17216" y="7289"/>
                      <a:pt x="17288" y="7289"/>
                    </a:cubicBezTo>
                    <a:cubicBezTo>
                      <a:pt x="17624" y="7289"/>
                      <a:pt x="17843" y="7539"/>
                      <a:pt x="17505" y="7905"/>
                    </a:cubicBezTo>
                    <a:cubicBezTo>
                      <a:pt x="17198" y="8314"/>
                      <a:pt x="16652" y="8485"/>
                      <a:pt x="16209" y="8621"/>
                    </a:cubicBezTo>
                    <a:cubicBezTo>
                      <a:pt x="15355" y="8894"/>
                      <a:pt x="14093" y="8894"/>
                      <a:pt x="13103" y="9031"/>
                    </a:cubicBezTo>
                    <a:cubicBezTo>
                      <a:pt x="12251" y="9170"/>
                      <a:pt x="11378" y="9246"/>
                      <a:pt x="10505" y="9246"/>
                    </a:cubicBezTo>
                    <a:cubicBezTo>
                      <a:pt x="9457" y="9246"/>
                      <a:pt x="8411" y="9136"/>
                      <a:pt x="7405" y="8894"/>
                    </a:cubicBezTo>
                    <a:cubicBezTo>
                      <a:pt x="5426" y="8485"/>
                      <a:pt x="4265" y="6779"/>
                      <a:pt x="3139" y="5072"/>
                    </a:cubicBezTo>
                    <a:cubicBezTo>
                      <a:pt x="2696" y="4356"/>
                      <a:pt x="2286" y="3503"/>
                      <a:pt x="1843" y="2786"/>
                    </a:cubicBezTo>
                    <a:cubicBezTo>
                      <a:pt x="1297" y="1933"/>
                      <a:pt x="717" y="1080"/>
                      <a:pt x="307" y="91"/>
                    </a:cubicBezTo>
                    <a:cubicBezTo>
                      <a:pt x="307" y="34"/>
                      <a:pt x="254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"/>
              <p:cNvSpPr/>
              <p:nvPr/>
            </p:nvSpPr>
            <p:spPr>
              <a:xfrm>
                <a:off x="1616295" y="5173051"/>
                <a:ext cx="1974262" cy="115312"/>
              </a:xfrm>
              <a:custGeom>
                <a:rect b="b" l="l" r="r" t="t"/>
                <a:pathLst>
                  <a:path extrusionOk="0" h="1752" w="29996">
                    <a:moveTo>
                      <a:pt x="2473" y="0"/>
                    </a:moveTo>
                    <a:cubicBezTo>
                      <a:pt x="1737" y="0"/>
                      <a:pt x="1013" y="46"/>
                      <a:pt x="308" y="182"/>
                    </a:cubicBezTo>
                    <a:cubicBezTo>
                      <a:pt x="1" y="353"/>
                      <a:pt x="1" y="762"/>
                      <a:pt x="308" y="762"/>
                    </a:cubicBezTo>
                    <a:cubicBezTo>
                      <a:pt x="308" y="762"/>
                      <a:pt x="445" y="762"/>
                      <a:pt x="445" y="626"/>
                    </a:cubicBezTo>
                    <a:cubicBezTo>
                      <a:pt x="868" y="598"/>
                      <a:pt x="1292" y="587"/>
                      <a:pt x="1719" y="587"/>
                    </a:cubicBezTo>
                    <a:cubicBezTo>
                      <a:pt x="3424" y="587"/>
                      <a:pt x="5160" y="762"/>
                      <a:pt x="6962" y="762"/>
                    </a:cubicBezTo>
                    <a:cubicBezTo>
                      <a:pt x="9385" y="762"/>
                      <a:pt x="11808" y="899"/>
                      <a:pt x="14367" y="1035"/>
                    </a:cubicBezTo>
                    <a:cubicBezTo>
                      <a:pt x="15663" y="1206"/>
                      <a:pt x="16926" y="1206"/>
                      <a:pt x="18223" y="1342"/>
                    </a:cubicBezTo>
                    <a:cubicBezTo>
                      <a:pt x="19349" y="1479"/>
                      <a:pt x="20475" y="1479"/>
                      <a:pt x="21635" y="1479"/>
                    </a:cubicBezTo>
                    <a:cubicBezTo>
                      <a:pt x="22898" y="1479"/>
                      <a:pt x="24194" y="1615"/>
                      <a:pt x="25457" y="1615"/>
                    </a:cubicBezTo>
                    <a:cubicBezTo>
                      <a:pt x="25751" y="1646"/>
                      <a:pt x="26050" y="1656"/>
                      <a:pt x="26353" y="1656"/>
                    </a:cubicBezTo>
                    <a:cubicBezTo>
                      <a:pt x="26894" y="1656"/>
                      <a:pt x="27450" y="1625"/>
                      <a:pt x="28015" y="1625"/>
                    </a:cubicBezTo>
                    <a:cubicBezTo>
                      <a:pt x="28531" y="1625"/>
                      <a:pt x="29056" y="1651"/>
                      <a:pt x="29586" y="1752"/>
                    </a:cubicBezTo>
                    <a:cubicBezTo>
                      <a:pt x="29859" y="1752"/>
                      <a:pt x="29995" y="1342"/>
                      <a:pt x="29722" y="1342"/>
                    </a:cubicBezTo>
                    <a:cubicBezTo>
                      <a:pt x="29189" y="1197"/>
                      <a:pt x="28686" y="1159"/>
                      <a:pt x="28181" y="1159"/>
                    </a:cubicBezTo>
                    <a:cubicBezTo>
                      <a:pt x="27620" y="1159"/>
                      <a:pt x="27057" y="1206"/>
                      <a:pt x="26446" y="1206"/>
                    </a:cubicBezTo>
                    <a:cubicBezTo>
                      <a:pt x="25047" y="1206"/>
                      <a:pt x="23614" y="899"/>
                      <a:pt x="22181" y="899"/>
                    </a:cubicBezTo>
                    <a:cubicBezTo>
                      <a:pt x="19758" y="899"/>
                      <a:pt x="17199" y="762"/>
                      <a:pt x="14640" y="626"/>
                    </a:cubicBezTo>
                    <a:cubicBezTo>
                      <a:pt x="12081" y="353"/>
                      <a:pt x="9521" y="182"/>
                      <a:pt x="6962" y="182"/>
                    </a:cubicBezTo>
                    <a:cubicBezTo>
                      <a:pt x="5461" y="182"/>
                      <a:pt x="3944" y="0"/>
                      <a:pt x="2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"/>
              <p:cNvSpPr/>
              <p:nvPr/>
            </p:nvSpPr>
            <p:spPr>
              <a:xfrm>
                <a:off x="1093041" y="3698199"/>
                <a:ext cx="2396415" cy="118208"/>
              </a:xfrm>
              <a:custGeom>
                <a:rect b="b" l="l" r="r" t="t"/>
                <a:pathLst>
                  <a:path extrusionOk="0" h="1796" w="36410">
                    <a:moveTo>
                      <a:pt x="36102" y="1"/>
                    </a:moveTo>
                    <a:cubicBezTo>
                      <a:pt x="34703" y="1"/>
                      <a:pt x="33270" y="274"/>
                      <a:pt x="31837" y="410"/>
                    </a:cubicBezTo>
                    <a:cubicBezTo>
                      <a:pt x="30267" y="581"/>
                      <a:pt x="28732" y="581"/>
                      <a:pt x="27162" y="717"/>
                    </a:cubicBezTo>
                    <a:cubicBezTo>
                      <a:pt x="25729" y="785"/>
                      <a:pt x="24304" y="785"/>
                      <a:pt x="22884" y="785"/>
                    </a:cubicBezTo>
                    <a:cubicBezTo>
                      <a:pt x="21464" y="785"/>
                      <a:pt x="20048" y="785"/>
                      <a:pt x="18631" y="854"/>
                    </a:cubicBezTo>
                    <a:cubicBezTo>
                      <a:pt x="15629" y="1127"/>
                      <a:pt x="12523" y="990"/>
                      <a:pt x="9521" y="1127"/>
                    </a:cubicBezTo>
                    <a:lnTo>
                      <a:pt x="4846" y="1127"/>
                    </a:lnTo>
                    <a:cubicBezTo>
                      <a:pt x="3276" y="1127"/>
                      <a:pt x="1843" y="1127"/>
                      <a:pt x="273" y="1263"/>
                    </a:cubicBezTo>
                    <a:cubicBezTo>
                      <a:pt x="0" y="1263"/>
                      <a:pt x="0" y="1570"/>
                      <a:pt x="273" y="1570"/>
                    </a:cubicBezTo>
                    <a:cubicBezTo>
                      <a:pt x="1502" y="1746"/>
                      <a:pt x="2774" y="1796"/>
                      <a:pt x="4063" y="1796"/>
                    </a:cubicBezTo>
                    <a:cubicBezTo>
                      <a:pt x="5782" y="1796"/>
                      <a:pt x="7532" y="1707"/>
                      <a:pt x="9248" y="1707"/>
                    </a:cubicBezTo>
                    <a:cubicBezTo>
                      <a:pt x="10732" y="1639"/>
                      <a:pt x="12225" y="1639"/>
                      <a:pt x="13718" y="1639"/>
                    </a:cubicBezTo>
                    <a:cubicBezTo>
                      <a:pt x="15211" y="1639"/>
                      <a:pt x="16704" y="1639"/>
                      <a:pt x="18188" y="1570"/>
                    </a:cubicBezTo>
                    <a:cubicBezTo>
                      <a:pt x="21054" y="1263"/>
                      <a:pt x="23886" y="1263"/>
                      <a:pt x="26719" y="1263"/>
                    </a:cubicBezTo>
                    <a:cubicBezTo>
                      <a:pt x="28288" y="1263"/>
                      <a:pt x="29994" y="1127"/>
                      <a:pt x="31564" y="990"/>
                    </a:cubicBezTo>
                    <a:cubicBezTo>
                      <a:pt x="32997" y="990"/>
                      <a:pt x="34533" y="717"/>
                      <a:pt x="36102" y="581"/>
                    </a:cubicBezTo>
                    <a:cubicBezTo>
                      <a:pt x="36410" y="581"/>
                      <a:pt x="36410" y="1"/>
                      <a:pt x="36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"/>
              <p:cNvSpPr/>
              <p:nvPr/>
            </p:nvSpPr>
            <p:spPr>
              <a:xfrm>
                <a:off x="1111010" y="3174945"/>
                <a:ext cx="2582810" cy="821995"/>
              </a:xfrm>
              <a:custGeom>
                <a:rect b="b" l="l" r="r" t="t"/>
                <a:pathLst>
                  <a:path extrusionOk="0" h="12489" w="39242">
                    <a:moveTo>
                      <a:pt x="38922" y="0"/>
                    </a:moveTo>
                    <a:cubicBezTo>
                      <a:pt x="38803" y="0"/>
                      <a:pt x="38696" y="76"/>
                      <a:pt x="38696" y="273"/>
                    </a:cubicBezTo>
                    <a:cubicBezTo>
                      <a:pt x="37672" y="3549"/>
                      <a:pt x="37399" y="7814"/>
                      <a:pt x="34840" y="10373"/>
                    </a:cubicBezTo>
                    <a:cubicBezTo>
                      <a:pt x="33577" y="11636"/>
                      <a:pt x="31428" y="11772"/>
                      <a:pt x="29721" y="11772"/>
                    </a:cubicBezTo>
                    <a:lnTo>
                      <a:pt x="23750" y="11772"/>
                    </a:lnTo>
                    <a:cubicBezTo>
                      <a:pt x="22476" y="11875"/>
                      <a:pt x="21183" y="11909"/>
                      <a:pt x="19878" y="11909"/>
                    </a:cubicBezTo>
                    <a:cubicBezTo>
                      <a:pt x="17267" y="11909"/>
                      <a:pt x="14605" y="11772"/>
                      <a:pt x="11943" y="11772"/>
                    </a:cubicBezTo>
                    <a:cubicBezTo>
                      <a:pt x="10954" y="11858"/>
                      <a:pt x="9998" y="11900"/>
                      <a:pt x="9039" y="11900"/>
                    </a:cubicBezTo>
                    <a:cubicBezTo>
                      <a:pt x="8079" y="11900"/>
                      <a:pt x="7115" y="11858"/>
                      <a:pt x="6108" y="11772"/>
                    </a:cubicBezTo>
                    <a:cubicBezTo>
                      <a:pt x="5177" y="11772"/>
                      <a:pt x="4246" y="11742"/>
                      <a:pt x="3311" y="11742"/>
                    </a:cubicBezTo>
                    <a:cubicBezTo>
                      <a:pt x="2259" y="11742"/>
                      <a:pt x="1203" y="11780"/>
                      <a:pt x="137" y="11943"/>
                    </a:cubicBezTo>
                    <a:cubicBezTo>
                      <a:pt x="0" y="11943"/>
                      <a:pt x="0" y="12352"/>
                      <a:pt x="137" y="12352"/>
                    </a:cubicBezTo>
                    <a:cubicBezTo>
                      <a:pt x="853" y="12307"/>
                      <a:pt x="1566" y="12292"/>
                      <a:pt x="2273" y="12292"/>
                    </a:cubicBezTo>
                    <a:cubicBezTo>
                      <a:pt x="3686" y="12292"/>
                      <a:pt x="5073" y="12352"/>
                      <a:pt x="6415" y="12352"/>
                    </a:cubicBezTo>
                    <a:cubicBezTo>
                      <a:pt x="7166" y="12398"/>
                      <a:pt x="7905" y="12413"/>
                      <a:pt x="8642" y="12413"/>
                    </a:cubicBezTo>
                    <a:cubicBezTo>
                      <a:pt x="10116" y="12413"/>
                      <a:pt x="11579" y="12352"/>
                      <a:pt x="13104" y="12352"/>
                    </a:cubicBezTo>
                    <a:cubicBezTo>
                      <a:pt x="15219" y="12352"/>
                      <a:pt x="17198" y="12489"/>
                      <a:pt x="19348" y="12489"/>
                    </a:cubicBezTo>
                    <a:cubicBezTo>
                      <a:pt x="21327" y="12489"/>
                      <a:pt x="23477" y="12352"/>
                      <a:pt x="25593" y="12352"/>
                    </a:cubicBezTo>
                    <a:cubicBezTo>
                      <a:pt x="25860" y="12341"/>
                      <a:pt x="26134" y="12336"/>
                      <a:pt x="26414" y="12336"/>
                    </a:cubicBezTo>
                    <a:cubicBezTo>
                      <a:pt x="27333" y="12336"/>
                      <a:pt x="28312" y="12384"/>
                      <a:pt x="29297" y="12384"/>
                    </a:cubicBezTo>
                    <a:cubicBezTo>
                      <a:pt x="31534" y="12384"/>
                      <a:pt x="33794" y="12136"/>
                      <a:pt x="35420" y="10510"/>
                    </a:cubicBezTo>
                    <a:cubicBezTo>
                      <a:pt x="36546" y="9384"/>
                      <a:pt x="37126" y="7814"/>
                      <a:pt x="37672" y="6244"/>
                    </a:cubicBezTo>
                    <a:cubicBezTo>
                      <a:pt x="38252" y="4402"/>
                      <a:pt x="38525" y="2559"/>
                      <a:pt x="39105" y="682"/>
                    </a:cubicBezTo>
                    <a:cubicBezTo>
                      <a:pt x="39105" y="682"/>
                      <a:pt x="39242" y="546"/>
                      <a:pt x="39242" y="409"/>
                    </a:cubicBezTo>
                    <a:lnTo>
                      <a:pt x="39242" y="273"/>
                    </a:lnTo>
                    <a:cubicBezTo>
                      <a:pt x="39242" y="121"/>
                      <a:pt x="39072" y="0"/>
                      <a:pt x="38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"/>
              <p:cNvSpPr/>
              <p:nvPr/>
            </p:nvSpPr>
            <p:spPr>
              <a:xfrm>
                <a:off x="6781957" y="3763359"/>
                <a:ext cx="1217295" cy="1394739"/>
              </a:xfrm>
              <a:custGeom>
                <a:rect b="b" l="l" r="r" t="t"/>
                <a:pathLst>
                  <a:path extrusionOk="0" h="21191" w="18495">
                    <a:moveTo>
                      <a:pt x="307" y="0"/>
                    </a:moveTo>
                    <a:cubicBezTo>
                      <a:pt x="0" y="0"/>
                      <a:pt x="0" y="444"/>
                      <a:pt x="307" y="580"/>
                    </a:cubicBezTo>
                    <a:cubicBezTo>
                      <a:pt x="580" y="580"/>
                      <a:pt x="1433" y="990"/>
                      <a:pt x="1843" y="1126"/>
                    </a:cubicBezTo>
                    <a:cubicBezTo>
                      <a:pt x="3276" y="1706"/>
                      <a:pt x="4265" y="2286"/>
                      <a:pt x="5255" y="3412"/>
                    </a:cubicBezTo>
                    <a:cubicBezTo>
                      <a:pt x="5972" y="4266"/>
                      <a:pt x="6552" y="5392"/>
                      <a:pt x="7268" y="6245"/>
                    </a:cubicBezTo>
                    <a:cubicBezTo>
                      <a:pt x="8121" y="7405"/>
                      <a:pt x="8838" y="8667"/>
                      <a:pt x="9384" y="9828"/>
                    </a:cubicBezTo>
                    <a:cubicBezTo>
                      <a:pt x="10817" y="12080"/>
                      <a:pt x="12250" y="14230"/>
                      <a:pt x="13786" y="16209"/>
                    </a:cubicBezTo>
                    <a:cubicBezTo>
                      <a:pt x="14502" y="17198"/>
                      <a:pt x="15219" y="18358"/>
                      <a:pt x="16072" y="19211"/>
                    </a:cubicBezTo>
                    <a:cubicBezTo>
                      <a:pt x="16652" y="19757"/>
                      <a:pt x="17062" y="20611"/>
                      <a:pt x="17778" y="21054"/>
                    </a:cubicBezTo>
                    <a:cubicBezTo>
                      <a:pt x="17778" y="21191"/>
                      <a:pt x="17778" y="21191"/>
                      <a:pt x="17915" y="21191"/>
                    </a:cubicBezTo>
                    <a:lnTo>
                      <a:pt x="18051" y="21191"/>
                    </a:lnTo>
                    <a:cubicBezTo>
                      <a:pt x="18358" y="21191"/>
                      <a:pt x="18495" y="20747"/>
                      <a:pt x="18051" y="20611"/>
                    </a:cubicBezTo>
                    <a:cubicBezTo>
                      <a:pt x="17778" y="20474"/>
                      <a:pt x="17642" y="20065"/>
                      <a:pt x="17369" y="19757"/>
                    </a:cubicBezTo>
                    <a:cubicBezTo>
                      <a:pt x="16925" y="19348"/>
                      <a:pt x="16516" y="18768"/>
                      <a:pt x="16072" y="18188"/>
                    </a:cubicBezTo>
                    <a:cubicBezTo>
                      <a:pt x="15219" y="17198"/>
                      <a:pt x="14366" y="15936"/>
                      <a:pt x="13376" y="14775"/>
                    </a:cubicBezTo>
                    <a:cubicBezTo>
                      <a:pt x="11807" y="12523"/>
                      <a:pt x="10544" y="10237"/>
                      <a:pt x="9111" y="7951"/>
                    </a:cubicBezTo>
                    <a:cubicBezTo>
                      <a:pt x="7985" y="5972"/>
                      <a:pt x="6688" y="3993"/>
                      <a:pt x="4982" y="2286"/>
                    </a:cubicBezTo>
                    <a:cubicBezTo>
                      <a:pt x="4265" y="1570"/>
                      <a:pt x="3412" y="1126"/>
                      <a:pt x="2423" y="717"/>
                    </a:cubicBezTo>
                    <a:cubicBezTo>
                      <a:pt x="1706" y="444"/>
                      <a:pt x="990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"/>
              <p:cNvSpPr/>
              <p:nvPr/>
            </p:nvSpPr>
            <p:spPr>
              <a:xfrm>
                <a:off x="7904878" y="4789726"/>
                <a:ext cx="289794" cy="283015"/>
              </a:xfrm>
              <a:custGeom>
                <a:rect b="b" l="l" r="r" t="t"/>
                <a:pathLst>
                  <a:path extrusionOk="0" h="4300" w="4403">
                    <a:moveTo>
                      <a:pt x="1625" y="0"/>
                    </a:moveTo>
                    <a:cubicBezTo>
                      <a:pt x="1487" y="0"/>
                      <a:pt x="1321" y="229"/>
                      <a:pt x="1434" y="342"/>
                    </a:cubicBezTo>
                    <a:lnTo>
                      <a:pt x="1434" y="478"/>
                    </a:lnTo>
                    <a:cubicBezTo>
                      <a:pt x="1434" y="615"/>
                      <a:pt x="1570" y="615"/>
                      <a:pt x="1707" y="615"/>
                    </a:cubicBezTo>
                    <a:cubicBezTo>
                      <a:pt x="2150" y="888"/>
                      <a:pt x="2696" y="1195"/>
                      <a:pt x="3140" y="1604"/>
                    </a:cubicBezTo>
                    <a:cubicBezTo>
                      <a:pt x="3549" y="2048"/>
                      <a:pt x="3413" y="2594"/>
                      <a:pt x="3003" y="3037"/>
                    </a:cubicBezTo>
                    <a:cubicBezTo>
                      <a:pt x="2782" y="3174"/>
                      <a:pt x="2568" y="3208"/>
                      <a:pt x="2355" y="3208"/>
                    </a:cubicBezTo>
                    <a:cubicBezTo>
                      <a:pt x="2142" y="3208"/>
                      <a:pt x="1928" y="3174"/>
                      <a:pt x="1707" y="3174"/>
                    </a:cubicBezTo>
                    <a:cubicBezTo>
                      <a:pt x="1537" y="3117"/>
                      <a:pt x="1362" y="3084"/>
                      <a:pt x="1185" y="3084"/>
                    </a:cubicBezTo>
                    <a:cubicBezTo>
                      <a:pt x="936" y="3084"/>
                      <a:pt x="684" y="3150"/>
                      <a:pt x="444" y="3310"/>
                    </a:cubicBezTo>
                    <a:cubicBezTo>
                      <a:pt x="137" y="3447"/>
                      <a:pt x="1" y="3890"/>
                      <a:pt x="1" y="4163"/>
                    </a:cubicBezTo>
                    <a:cubicBezTo>
                      <a:pt x="1" y="4300"/>
                      <a:pt x="137" y="4300"/>
                      <a:pt x="308" y="4300"/>
                    </a:cubicBezTo>
                    <a:cubicBezTo>
                      <a:pt x="444" y="4300"/>
                      <a:pt x="581" y="4163"/>
                      <a:pt x="444" y="4027"/>
                    </a:cubicBezTo>
                    <a:lnTo>
                      <a:pt x="581" y="4027"/>
                    </a:lnTo>
                    <a:cubicBezTo>
                      <a:pt x="717" y="3617"/>
                      <a:pt x="1161" y="3617"/>
                      <a:pt x="1570" y="3617"/>
                    </a:cubicBezTo>
                    <a:cubicBezTo>
                      <a:pt x="1843" y="3754"/>
                      <a:pt x="2287" y="3890"/>
                      <a:pt x="2560" y="3890"/>
                    </a:cubicBezTo>
                    <a:cubicBezTo>
                      <a:pt x="3140" y="3754"/>
                      <a:pt x="3720" y="3310"/>
                      <a:pt x="3856" y="2764"/>
                    </a:cubicBezTo>
                    <a:cubicBezTo>
                      <a:pt x="4402" y="1331"/>
                      <a:pt x="2867" y="478"/>
                      <a:pt x="1707" y="35"/>
                    </a:cubicBezTo>
                    <a:cubicBezTo>
                      <a:pt x="1683" y="11"/>
                      <a:pt x="1655" y="0"/>
                      <a:pt x="16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"/>
              <p:cNvSpPr/>
              <p:nvPr/>
            </p:nvSpPr>
            <p:spPr>
              <a:xfrm>
                <a:off x="3731949" y="3210816"/>
                <a:ext cx="1610423" cy="56208"/>
              </a:xfrm>
              <a:custGeom>
                <a:rect b="b" l="l" r="r" t="t"/>
                <a:pathLst>
                  <a:path extrusionOk="0" h="854" w="24468">
                    <a:moveTo>
                      <a:pt x="24024" y="1"/>
                    </a:moveTo>
                    <a:cubicBezTo>
                      <a:pt x="16073" y="1"/>
                      <a:pt x="8259" y="1"/>
                      <a:pt x="274" y="308"/>
                    </a:cubicBezTo>
                    <a:cubicBezTo>
                      <a:pt x="137" y="308"/>
                      <a:pt x="1" y="444"/>
                      <a:pt x="1" y="581"/>
                    </a:cubicBezTo>
                    <a:cubicBezTo>
                      <a:pt x="1" y="854"/>
                      <a:pt x="274" y="854"/>
                      <a:pt x="410" y="854"/>
                    </a:cubicBezTo>
                    <a:cubicBezTo>
                      <a:pt x="2287" y="854"/>
                      <a:pt x="4130" y="854"/>
                      <a:pt x="5972" y="717"/>
                    </a:cubicBezTo>
                    <a:cubicBezTo>
                      <a:pt x="7952" y="717"/>
                      <a:pt x="9794" y="717"/>
                      <a:pt x="11807" y="581"/>
                    </a:cubicBezTo>
                    <a:cubicBezTo>
                      <a:pt x="12467" y="535"/>
                      <a:pt x="13146" y="520"/>
                      <a:pt x="13831" y="520"/>
                    </a:cubicBezTo>
                    <a:cubicBezTo>
                      <a:pt x="15201" y="520"/>
                      <a:pt x="16596" y="581"/>
                      <a:pt x="17915" y="581"/>
                    </a:cubicBezTo>
                    <a:cubicBezTo>
                      <a:pt x="18575" y="535"/>
                      <a:pt x="19254" y="520"/>
                      <a:pt x="19939" y="520"/>
                    </a:cubicBezTo>
                    <a:cubicBezTo>
                      <a:pt x="21309" y="520"/>
                      <a:pt x="22704" y="581"/>
                      <a:pt x="24024" y="581"/>
                    </a:cubicBezTo>
                    <a:cubicBezTo>
                      <a:pt x="24467" y="581"/>
                      <a:pt x="24467" y="1"/>
                      <a:pt x="24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"/>
              <p:cNvSpPr/>
              <p:nvPr/>
            </p:nvSpPr>
            <p:spPr>
              <a:xfrm>
                <a:off x="3563521" y="3467704"/>
                <a:ext cx="1787801" cy="333892"/>
              </a:xfrm>
              <a:custGeom>
                <a:rect b="b" l="l" r="r" t="t"/>
                <a:pathLst>
                  <a:path extrusionOk="0" h="5073" w="27163">
                    <a:moveTo>
                      <a:pt x="26411" y="1"/>
                    </a:moveTo>
                    <a:cubicBezTo>
                      <a:pt x="26356" y="1"/>
                      <a:pt x="26310" y="34"/>
                      <a:pt x="26310" y="90"/>
                    </a:cubicBezTo>
                    <a:cubicBezTo>
                      <a:pt x="26173" y="1353"/>
                      <a:pt x="26583" y="2513"/>
                      <a:pt x="25729" y="3366"/>
                    </a:cubicBezTo>
                    <a:cubicBezTo>
                      <a:pt x="25083" y="4012"/>
                      <a:pt x="24104" y="4091"/>
                      <a:pt x="23237" y="4091"/>
                    </a:cubicBezTo>
                    <a:cubicBezTo>
                      <a:pt x="22959" y="4091"/>
                      <a:pt x="22694" y="4083"/>
                      <a:pt x="22454" y="4083"/>
                    </a:cubicBezTo>
                    <a:cubicBezTo>
                      <a:pt x="22117" y="4032"/>
                      <a:pt x="21780" y="4011"/>
                      <a:pt x="21442" y="4011"/>
                    </a:cubicBezTo>
                    <a:cubicBezTo>
                      <a:pt x="20651" y="4011"/>
                      <a:pt x="19854" y="4124"/>
                      <a:pt x="19041" y="4219"/>
                    </a:cubicBezTo>
                    <a:cubicBezTo>
                      <a:pt x="18620" y="4265"/>
                      <a:pt x="18196" y="4280"/>
                      <a:pt x="17770" y="4280"/>
                    </a:cubicBezTo>
                    <a:cubicBezTo>
                      <a:pt x="16918" y="4280"/>
                      <a:pt x="16061" y="4219"/>
                      <a:pt x="15220" y="4219"/>
                    </a:cubicBezTo>
                    <a:cubicBezTo>
                      <a:pt x="13513" y="4219"/>
                      <a:pt x="11868" y="4280"/>
                      <a:pt x="10202" y="4280"/>
                    </a:cubicBezTo>
                    <a:cubicBezTo>
                      <a:pt x="9369" y="4280"/>
                      <a:pt x="8531" y="4265"/>
                      <a:pt x="7678" y="4219"/>
                    </a:cubicBezTo>
                    <a:cubicBezTo>
                      <a:pt x="5256" y="4219"/>
                      <a:pt x="2696" y="3912"/>
                      <a:pt x="274" y="3912"/>
                    </a:cubicBezTo>
                    <a:cubicBezTo>
                      <a:pt x="1" y="3912"/>
                      <a:pt x="1" y="4356"/>
                      <a:pt x="274" y="4492"/>
                    </a:cubicBezTo>
                    <a:cubicBezTo>
                      <a:pt x="5836" y="5072"/>
                      <a:pt x="11364" y="4765"/>
                      <a:pt x="16926" y="4936"/>
                    </a:cubicBezTo>
                    <a:cubicBezTo>
                      <a:pt x="18188" y="4936"/>
                      <a:pt x="19485" y="4765"/>
                      <a:pt x="20747" y="4629"/>
                    </a:cubicBezTo>
                    <a:cubicBezTo>
                      <a:pt x="20993" y="4600"/>
                      <a:pt x="21242" y="4589"/>
                      <a:pt x="21494" y="4589"/>
                    </a:cubicBezTo>
                    <a:cubicBezTo>
                      <a:pt x="22183" y="4589"/>
                      <a:pt x="22889" y="4668"/>
                      <a:pt x="23566" y="4668"/>
                    </a:cubicBezTo>
                    <a:cubicBezTo>
                      <a:pt x="23814" y="4668"/>
                      <a:pt x="24058" y="4658"/>
                      <a:pt x="24296" y="4629"/>
                    </a:cubicBezTo>
                    <a:cubicBezTo>
                      <a:pt x="25149" y="4492"/>
                      <a:pt x="26002" y="4083"/>
                      <a:pt x="26446" y="3366"/>
                    </a:cubicBezTo>
                    <a:cubicBezTo>
                      <a:pt x="27163" y="2377"/>
                      <a:pt x="26446" y="1216"/>
                      <a:pt x="26583" y="227"/>
                    </a:cubicBezTo>
                    <a:cubicBezTo>
                      <a:pt x="26583" y="67"/>
                      <a:pt x="26489" y="1"/>
                      <a:pt x="26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"/>
              <p:cNvSpPr/>
              <p:nvPr/>
            </p:nvSpPr>
            <p:spPr>
              <a:xfrm>
                <a:off x="3291758" y="3678454"/>
                <a:ext cx="319017" cy="1275280"/>
              </a:xfrm>
              <a:custGeom>
                <a:rect b="b" l="l" r="r" t="t"/>
                <a:pathLst>
                  <a:path extrusionOk="0" h="19376" w="4847">
                    <a:moveTo>
                      <a:pt x="4604" y="0"/>
                    </a:moveTo>
                    <a:cubicBezTo>
                      <a:pt x="4530" y="0"/>
                      <a:pt x="4454" y="48"/>
                      <a:pt x="4403" y="164"/>
                    </a:cubicBezTo>
                    <a:cubicBezTo>
                      <a:pt x="3857" y="1734"/>
                      <a:pt x="3550" y="3440"/>
                      <a:pt x="3004" y="4975"/>
                    </a:cubicBezTo>
                    <a:cubicBezTo>
                      <a:pt x="2424" y="6852"/>
                      <a:pt x="1707" y="8558"/>
                      <a:pt x="1127" y="10265"/>
                    </a:cubicBezTo>
                    <a:cubicBezTo>
                      <a:pt x="717" y="11800"/>
                      <a:pt x="274" y="13677"/>
                      <a:pt x="137" y="15383"/>
                    </a:cubicBezTo>
                    <a:cubicBezTo>
                      <a:pt x="1" y="16065"/>
                      <a:pt x="1" y="16919"/>
                      <a:pt x="137" y="17635"/>
                    </a:cubicBezTo>
                    <a:cubicBezTo>
                      <a:pt x="274" y="18079"/>
                      <a:pt x="717" y="18625"/>
                      <a:pt x="717" y="19068"/>
                    </a:cubicBezTo>
                    <a:cubicBezTo>
                      <a:pt x="717" y="19273"/>
                      <a:pt x="862" y="19375"/>
                      <a:pt x="1007" y="19375"/>
                    </a:cubicBezTo>
                    <a:cubicBezTo>
                      <a:pt x="1152" y="19375"/>
                      <a:pt x="1297" y="19273"/>
                      <a:pt x="1297" y="19068"/>
                    </a:cubicBezTo>
                    <a:cubicBezTo>
                      <a:pt x="1297" y="18795"/>
                      <a:pt x="1127" y="18352"/>
                      <a:pt x="990" y="18079"/>
                    </a:cubicBezTo>
                    <a:cubicBezTo>
                      <a:pt x="581" y="17226"/>
                      <a:pt x="581" y="16236"/>
                      <a:pt x="717" y="15383"/>
                    </a:cubicBezTo>
                    <a:cubicBezTo>
                      <a:pt x="854" y="13506"/>
                      <a:pt x="1434" y="11800"/>
                      <a:pt x="1843" y="10094"/>
                    </a:cubicBezTo>
                    <a:cubicBezTo>
                      <a:pt x="3004" y="6852"/>
                      <a:pt x="4130" y="3576"/>
                      <a:pt x="4846" y="301"/>
                    </a:cubicBezTo>
                    <a:cubicBezTo>
                      <a:pt x="4846" y="131"/>
                      <a:pt x="4727" y="0"/>
                      <a:pt x="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"/>
              <p:cNvSpPr/>
              <p:nvPr/>
            </p:nvSpPr>
            <p:spPr>
              <a:xfrm>
                <a:off x="5256953" y="3588151"/>
                <a:ext cx="103399" cy="1569945"/>
              </a:xfrm>
              <a:custGeom>
                <a:rect b="b" l="l" r="r" t="t"/>
                <a:pathLst>
                  <a:path extrusionOk="0" h="23853" w="1571">
                    <a:moveTo>
                      <a:pt x="990" y="1"/>
                    </a:moveTo>
                    <a:cubicBezTo>
                      <a:pt x="922" y="1"/>
                      <a:pt x="854" y="35"/>
                      <a:pt x="854" y="103"/>
                    </a:cubicBezTo>
                    <a:cubicBezTo>
                      <a:pt x="717" y="1946"/>
                      <a:pt x="854" y="3652"/>
                      <a:pt x="854" y="5358"/>
                    </a:cubicBezTo>
                    <a:cubicBezTo>
                      <a:pt x="717" y="7371"/>
                      <a:pt x="581" y="9487"/>
                      <a:pt x="444" y="11466"/>
                    </a:cubicBezTo>
                    <a:cubicBezTo>
                      <a:pt x="137" y="15458"/>
                      <a:pt x="0" y="19451"/>
                      <a:pt x="137" y="23580"/>
                    </a:cubicBezTo>
                    <a:cubicBezTo>
                      <a:pt x="137" y="23716"/>
                      <a:pt x="273" y="23853"/>
                      <a:pt x="581" y="23853"/>
                    </a:cubicBezTo>
                    <a:cubicBezTo>
                      <a:pt x="717" y="23853"/>
                      <a:pt x="854" y="23716"/>
                      <a:pt x="854" y="23580"/>
                    </a:cubicBezTo>
                    <a:lnTo>
                      <a:pt x="854" y="18018"/>
                    </a:lnTo>
                    <a:cubicBezTo>
                      <a:pt x="854" y="16038"/>
                      <a:pt x="854" y="13889"/>
                      <a:pt x="990" y="11773"/>
                    </a:cubicBezTo>
                    <a:cubicBezTo>
                      <a:pt x="1127" y="7917"/>
                      <a:pt x="1570" y="4095"/>
                      <a:pt x="1127" y="103"/>
                    </a:cubicBezTo>
                    <a:cubicBezTo>
                      <a:pt x="1127" y="35"/>
                      <a:pt x="1058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"/>
              <p:cNvSpPr/>
              <p:nvPr/>
            </p:nvSpPr>
            <p:spPr>
              <a:xfrm>
                <a:off x="3469204" y="4070137"/>
                <a:ext cx="336920" cy="126896"/>
              </a:xfrm>
              <a:custGeom>
                <a:rect b="b" l="l" r="r" t="t"/>
                <a:pathLst>
                  <a:path extrusionOk="0" h="1928" w="5119">
                    <a:moveTo>
                      <a:pt x="1574" y="533"/>
                    </a:moveTo>
                    <a:cubicBezTo>
                      <a:pt x="1847" y="533"/>
                      <a:pt x="2105" y="594"/>
                      <a:pt x="2287" y="594"/>
                    </a:cubicBezTo>
                    <a:cubicBezTo>
                      <a:pt x="2418" y="594"/>
                      <a:pt x="2668" y="580"/>
                      <a:pt x="2947" y="580"/>
                    </a:cubicBezTo>
                    <a:cubicBezTo>
                      <a:pt x="3540" y="580"/>
                      <a:pt x="4266" y="643"/>
                      <a:pt x="4266" y="1038"/>
                    </a:cubicBezTo>
                    <a:cubicBezTo>
                      <a:pt x="3993" y="816"/>
                      <a:pt x="3600" y="739"/>
                      <a:pt x="3225" y="739"/>
                    </a:cubicBezTo>
                    <a:cubicBezTo>
                      <a:pt x="2850" y="739"/>
                      <a:pt x="2491" y="816"/>
                      <a:pt x="2287" y="901"/>
                    </a:cubicBezTo>
                    <a:cubicBezTo>
                      <a:pt x="2150" y="1038"/>
                      <a:pt x="2014" y="1038"/>
                      <a:pt x="2014" y="1038"/>
                    </a:cubicBezTo>
                    <a:cubicBezTo>
                      <a:pt x="1868" y="1127"/>
                      <a:pt x="1755" y="1173"/>
                      <a:pt x="1660" y="1173"/>
                    </a:cubicBezTo>
                    <a:cubicBezTo>
                      <a:pt x="1466" y="1173"/>
                      <a:pt x="1344" y="983"/>
                      <a:pt x="1161" y="594"/>
                    </a:cubicBezTo>
                    <a:cubicBezTo>
                      <a:pt x="1297" y="549"/>
                      <a:pt x="1437" y="533"/>
                      <a:pt x="1574" y="533"/>
                    </a:cubicBezTo>
                    <a:close/>
                    <a:moveTo>
                      <a:pt x="1312" y="1"/>
                    </a:moveTo>
                    <a:cubicBezTo>
                      <a:pt x="1092" y="1"/>
                      <a:pt x="855" y="39"/>
                      <a:pt x="581" y="185"/>
                    </a:cubicBezTo>
                    <a:cubicBezTo>
                      <a:pt x="0" y="594"/>
                      <a:pt x="308" y="1584"/>
                      <a:pt x="854" y="1891"/>
                    </a:cubicBezTo>
                    <a:cubicBezTo>
                      <a:pt x="937" y="1917"/>
                      <a:pt x="1020" y="1928"/>
                      <a:pt x="1101" y="1928"/>
                    </a:cubicBezTo>
                    <a:cubicBezTo>
                      <a:pt x="1448" y="1928"/>
                      <a:pt x="1765" y="1722"/>
                      <a:pt x="2014" y="1584"/>
                    </a:cubicBezTo>
                    <a:cubicBezTo>
                      <a:pt x="2455" y="1473"/>
                      <a:pt x="2741" y="1274"/>
                      <a:pt x="3195" y="1274"/>
                    </a:cubicBezTo>
                    <a:cubicBezTo>
                      <a:pt x="3302" y="1274"/>
                      <a:pt x="3419" y="1285"/>
                      <a:pt x="3549" y="1311"/>
                    </a:cubicBezTo>
                    <a:cubicBezTo>
                      <a:pt x="3720" y="1311"/>
                      <a:pt x="3856" y="1447"/>
                      <a:pt x="3993" y="1584"/>
                    </a:cubicBezTo>
                    <a:cubicBezTo>
                      <a:pt x="3993" y="1706"/>
                      <a:pt x="4202" y="1810"/>
                      <a:pt x="4383" y="1810"/>
                    </a:cubicBezTo>
                    <a:cubicBezTo>
                      <a:pt x="4456" y="1810"/>
                      <a:pt x="4524" y="1793"/>
                      <a:pt x="4573" y="1754"/>
                    </a:cubicBezTo>
                    <a:cubicBezTo>
                      <a:pt x="5119" y="901"/>
                      <a:pt x="4709" y="321"/>
                      <a:pt x="3720" y="185"/>
                    </a:cubicBezTo>
                    <a:cubicBezTo>
                      <a:pt x="3276" y="48"/>
                      <a:pt x="2560" y="48"/>
                      <a:pt x="2014" y="48"/>
                    </a:cubicBezTo>
                    <a:cubicBezTo>
                      <a:pt x="1780" y="48"/>
                      <a:pt x="1556" y="1"/>
                      <a:pt x="1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"/>
              <p:cNvSpPr/>
              <p:nvPr/>
            </p:nvSpPr>
            <p:spPr>
              <a:xfrm>
                <a:off x="5286176" y="3219833"/>
                <a:ext cx="1420013" cy="747358"/>
              </a:xfrm>
              <a:custGeom>
                <a:rect b="b" l="l" r="r" t="t"/>
                <a:pathLst>
                  <a:path extrusionOk="0" h="11355" w="21575">
                    <a:moveTo>
                      <a:pt x="273" y="0"/>
                    </a:moveTo>
                    <a:cubicBezTo>
                      <a:pt x="0" y="0"/>
                      <a:pt x="0" y="307"/>
                      <a:pt x="273" y="444"/>
                    </a:cubicBezTo>
                    <a:cubicBezTo>
                      <a:pt x="1263" y="717"/>
                      <a:pt x="2389" y="717"/>
                      <a:pt x="3412" y="1024"/>
                    </a:cubicBezTo>
                    <a:cubicBezTo>
                      <a:pt x="4538" y="1434"/>
                      <a:pt x="5664" y="2014"/>
                      <a:pt x="6654" y="2730"/>
                    </a:cubicBezTo>
                    <a:cubicBezTo>
                      <a:pt x="8360" y="4129"/>
                      <a:pt x="9657" y="5835"/>
                      <a:pt x="11090" y="7542"/>
                    </a:cubicBezTo>
                    <a:cubicBezTo>
                      <a:pt x="12353" y="9111"/>
                      <a:pt x="14195" y="10101"/>
                      <a:pt x="16038" y="10817"/>
                    </a:cubicBezTo>
                    <a:cubicBezTo>
                      <a:pt x="16891" y="11107"/>
                      <a:pt x="17923" y="11355"/>
                      <a:pt x="18904" y="11355"/>
                    </a:cubicBezTo>
                    <a:cubicBezTo>
                      <a:pt x="19885" y="11355"/>
                      <a:pt x="20815" y="11107"/>
                      <a:pt x="21463" y="10408"/>
                    </a:cubicBezTo>
                    <a:cubicBezTo>
                      <a:pt x="21574" y="10270"/>
                      <a:pt x="21505" y="10064"/>
                      <a:pt x="21311" y="10064"/>
                    </a:cubicBezTo>
                    <a:cubicBezTo>
                      <a:pt x="21266" y="10064"/>
                      <a:pt x="21214" y="10075"/>
                      <a:pt x="21156" y="10101"/>
                    </a:cubicBezTo>
                    <a:cubicBezTo>
                      <a:pt x="20567" y="10643"/>
                      <a:pt x="19811" y="10847"/>
                      <a:pt x="18998" y="10847"/>
                    </a:cubicBezTo>
                    <a:cubicBezTo>
                      <a:pt x="17456" y="10847"/>
                      <a:pt x="15709" y="10113"/>
                      <a:pt x="14502" y="9555"/>
                    </a:cubicBezTo>
                    <a:cubicBezTo>
                      <a:pt x="12489" y="8531"/>
                      <a:pt x="11363" y="6825"/>
                      <a:pt x="9930" y="5119"/>
                    </a:cubicBezTo>
                    <a:cubicBezTo>
                      <a:pt x="8667" y="3720"/>
                      <a:pt x="7371" y="2287"/>
                      <a:pt x="5664" y="1297"/>
                    </a:cubicBezTo>
                    <a:cubicBezTo>
                      <a:pt x="4265" y="444"/>
                      <a:pt x="2116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"/>
              <p:cNvSpPr/>
              <p:nvPr/>
            </p:nvSpPr>
            <p:spPr>
              <a:xfrm>
                <a:off x="3693775" y="3578542"/>
                <a:ext cx="191792" cy="183302"/>
              </a:xfrm>
              <a:custGeom>
                <a:rect b="b" l="l" r="r" t="t"/>
                <a:pathLst>
                  <a:path extrusionOk="0" h="2785" w="2914">
                    <a:moveTo>
                      <a:pt x="475" y="0"/>
                    </a:moveTo>
                    <a:cubicBezTo>
                      <a:pt x="352" y="0"/>
                      <a:pt x="233" y="68"/>
                      <a:pt x="137" y="249"/>
                    </a:cubicBezTo>
                    <a:cubicBezTo>
                      <a:pt x="1" y="522"/>
                      <a:pt x="444" y="1102"/>
                      <a:pt x="581" y="1375"/>
                    </a:cubicBezTo>
                    <a:cubicBezTo>
                      <a:pt x="717" y="1546"/>
                      <a:pt x="990" y="1819"/>
                      <a:pt x="1161" y="2092"/>
                    </a:cubicBezTo>
                    <a:cubicBezTo>
                      <a:pt x="1297" y="2228"/>
                      <a:pt x="1297" y="2399"/>
                      <a:pt x="1434" y="2535"/>
                    </a:cubicBezTo>
                    <a:cubicBezTo>
                      <a:pt x="1434" y="2535"/>
                      <a:pt x="1570" y="2535"/>
                      <a:pt x="1570" y="2672"/>
                    </a:cubicBezTo>
                    <a:cubicBezTo>
                      <a:pt x="1627" y="2728"/>
                      <a:pt x="1684" y="2761"/>
                      <a:pt x="1742" y="2761"/>
                    </a:cubicBezTo>
                    <a:cubicBezTo>
                      <a:pt x="1826" y="2761"/>
                      <a:pt x="1914" y="2695"/>
                      <a:pt x="2014" y="2535"/>
                    </a:cubicBezTo>
                    <a:cubicBezTo>
                      <a:pt x="2014" y="2399"/>
                      <a:pt x="1843" y="2399"/>
                      <a:pt x="1843" y="2399"/>
                    </a:cubicBezTo>
                    <a:cubicBezTo>
                      <a:pt x="1570" y="2092"/>
                      <a:pt x="1434" y="1682"/>
                      <a:pt x="1161" y="1239"/>
                    </a:cubicBezTo>
                    <a:cubicBezTo>
                      <a:pt x="862" y="1106"/>
                      <a:pt x="725" y="844"/>
                      <a:pt x="592" y="547"/>
                    </a:cubicBezTo>
                    <a:lnTo>
                      <a:pt x="592" y="547"/>
                    </a:lnTo>
                    <a:cubicBezTo>
                      <a:pt x="658" y="623"/>
                      <a:pt x="777" y="753"/>
                      <a:pt x="854" y="829"/>
                    </a:cubicBezTo>
                    <a:cubicBezTo>
                      <a:pt x="990" y="966"/>
                      <a:pt x="1161" y="1239"/>
                      <a:pt x="1297" y="1375"/>
                    </a:cubicBezTo>
                    <a:cubicBezTo>
                      <a:pt x="1707" y="1955"/>
                      <a:pt x="2014" y="2399"/>
                      <a:pt x="2424" y="2672"/>
                    </a:cubicBezTo>
                    <a:cubicBezTo>
                      <a:pt x="2464" y="2752"/>
                      <a:pt x="2530" y="2785"/>
                      <a:pt x="2596" y="2785"/>
                    </a:cubicBezTo>
                    <a:cubicBezTo>
                      <a:pt x="2755" y="2785"/>
                      <a:pt x="2914" y="2592"/>
                      <a:pt x="2697" y="2399"/>
                    </a:cubicBezTo>
                    <a:cubicBezTo>
                      <a:pt x="2424" y="2092"/>
                      <a:pt x="2151" y="1819"/>
                      <a:pt x="1843" y="1546"/>
                    </a:cubicBezTo>
                    <a:cubicBezTo>
                      <a:pt x="1707" y="1239"/>
                      <a:pt x="1434" y="829"/>
                      <a:pt x="1161" y="522"/>
                    </a:cubicBezTo>
                    <a:cubicBezTo>
                      <a:pt x="1043" y="334"/>
                      <a:pt x="748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07" name="Google Shape;407;p1"/>
          <p:cNvCxnSpPr/>
          <p:nvPr/>
        </p:nvCxnSpPr>
        <p:spPr>
          <a:xfrm>
            <a:off x="867338" y="3247900"/>
            <a:ext cx="633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408" name="Google Shape;40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75" y="396775"/>
            <a:ext cx="4862800" cy="7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4ee9a7b310_3_27"/>
          <p:cNvSpPr txBox="1"/>
          <p:nvPr>
            <p:ph type="title"/>
          </p:nvPr>
        </p:nvSpPr>
        <p:spPr>
          <a:xfrm>
            <a:off x="710150" y="445025"/>
            <a:ext cx="74814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5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0" lang="en" sz="2700">
                <a:latin typeface="Lobster"/>
                <a:ea typeface="Lobster"/>
                <a:cs typeface="Lobster"/>
                <a:sym typeface="Lobster"/>
              </a:rPr>
              <a:t>Xây dựng các thuộc tính Dimension và Fact</a:t>
            </a:r>
            <a:endParaRPr b="0" sz="2700"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922" name="Google Shape;922;g24ee9a7b310_3_27"/>
          <p:cNvCxnSpPr/>
          <p:nvPr/>
        </p:nvCxnSpPr>
        <p:spPr>
          <a:xfrm>
            <a:off x="4562225" y="1017725"/>
            <a:ext cx="0" cy="378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23" name="Google Shape;923;g24ee9a7b310_3_27"/>
          <p:cNvCxnSpPr/>
          <p:nvPr/>
        </p:nvCxnSpPr>
        <p:spPr>
          <a:xfrm rot="10800000">
            <a:off x="4757575" y="4804013"/>
            <a:ext cx="339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924" name="Google Shape;924;g24ee9a7b310_3_27"/>
          <p:cNvSpPr txBox="1"/>
          <p:nvPr>
            <p:ph type="title"/>
          </p:nvPr>
        </p:nvSpPr>
        <p:spPr>
          <a:xfrm>
            <a:off x="710150" y="1175625"/>
            <a:ext cx="22113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5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0" lang="en" sz="2000">
                <a:latin typeface="Lobster"/>
                <a:ea typeface="Lobster"/>
                <a:cs typeface="Lobster"/>
                <a:sym typeface="Lobster"/>
              </a:rPr>
              <a:t>Dimension</a:t>
            </a:r>
            <a:endParaRPr b="0" sz="2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25" name="Google Shape;925;g24ee9a7b310_3_27"/>
          <p:cNvSpPr txBox="1"/>
          <p:nvPr>
            <p:ph type="title"/>
          </p:nvPr>
        </p:nvSpPr>
        <p:spPr>
          <a:xfrm>
            <a:off x="5129325" y="1175625"/>
            <a:ext cx="22113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5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0" lang="en" sz="2000">
                <a:latin typeface="Lobster"/>
                <a:ea typeface="Lobster"/>
                <a:cs typeface="Lobster"/>
                <a:sym typeface="Lobster"/>
              </a:rPr>
              <a:t>Fact</a:t>
            </a:r>
            <a:endParaRPr b="0" sz="2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26" name="Google Shape;926;g24ee9a7b310_3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75" y="1684275"/>
            <a:ext cx="11525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g24ee9a7b310_3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450" y="1684275"/>
            <a:ext cx="16097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g24ee9a7b310_3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75" y="2766275"/>
            <a:ext cx="16573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g24ee9a7b310_3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0600" y="2766275"/>
            <a:ext cx="1264575" cy="15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g24ee9a7b310_3_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5825" y="1804250"/>
            <a:ext cx="19431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22"/>
          <p:cNvGrpSpPr/>
          <p:nvPr/>
        </p:nvGrpSpPr>
        <p:grpSpPr>
          <a:xfrm>
            <a:off x="5438275" y="3331194"/>
            <a:ext cx="2839876" cy="1232775"/>
            <a:chOff x="2646600" y="1956214"/>
            <a:chExt cx="4829721" cy="2096556"/>
          </a:xfrm>
        </p:grpSpPr>
        <p:sp>
          <p:nvSpPr>
            <p:cNvPr id="936" name="Google Shape;936;p22"/>
            <p:cNvSpPr/>
            <p:nvPr/>
          </p:nvSpPr>
          <p:spPr>
            <a:xfrm>
              <a:off x="2657842" y="1956214"/>
              <a:ext cx="4812789" cy="2096556"/>
            </a:xfrm>
            <a:custGeom>
              <a:rect b="b" l="l" r="r" t="t"/>
              <a:pathLst>
                <a:path extrusionOk="0" h="50912" w="116872">
                  <a:moveTo>
                    <a:pt x="71079" y="1"/>
                  </a:moveTo>
                  <a:cubicBezTo>
                    <a:pt x="68383" y="137"/>
                    <a:pt x="65687" y="546"/>
                    <a:pt x="62991" y="546"/>
                  </a:cubicBezTo>
                  <a:cubicBezTo>
                    <a:pt x="62377" y="592"/>
                    <a:pt x="61763" y="607"/>
                    <a:pt x="61147" y="607"/>
                  </a:cubicBezTo>
                  <a:cubicBezTo>
                    <a:pt x="59916" y="607"/>
                    <a:pt x="58680" y="546"/>
                    <a:pt x="57429" y="546"/>
                  </a:cubicBezTo>
                  <a:cubicBezTo>
                    <a:pt x="56167" y="546"/>
                    <a:pt x="54597" y="683"/>
                    <a:pt x="53744" y="1843"/>
                  </a:cubicBezTo>
                  <a:cubicBezTo>
                    <a:pt x="53164" y="2389"/>
                    <a:pt x="53027" y="3106"/>
                    <a:pt x="52891" y="3822"/>
                  </a:cubicBezTo>
                  <a:cubicBezTo>
                    <a:pt x="52754" y="3959"/>
                    <a:pt x="52754" y="4095"/>
                    <a:pt x="52754" y="4266"/>
                  </a:cubicBezTo>
                  <a:lnTo>
                    <a:pt x="52754" y="6382"/>
                  </a:lnTo>
                  <a:cubicBezTo>
                    <a:pt x="52754" y="8224"/>
                    <a:pt x="52891" y="10067"/>
                    <a:pt x="52754" y="11944"/>
                  </a:cubicBezTo>
                  <a:cubicBezTo>
                    <a:pt x="48762" y="12080"/>
                    <a:pt x="44804" y="12080"/>
                    <a:pt x="40811" y="12080"/>
                  </a:cubicBezTo>
                  <a:cubicBezTo>
                    <a:pt x="39958" y="12053"/>
                    <a:pt x="39105" y="12042"/>
                    <a:pt x="38252" y="12042"/>
                  </a:cubicBezTo>
                  <a:cubicBezTo>
                    <a:pt x="34840" y="12042"/>
                    <a:pt x="31428" y="12217"/>
                    <a:pt x="28015" y="12217"/>
                  </a:cubicBezTo>
                  <a:cubicBezTo>
                    <a:pt x="25865" y="12353"/>
                    <a:pt x="23750" y="12490"/>
                    <a:pt x="21600" y="12490"/>
                  </a:cubicBezTo>
                  <a:lnTo>
                    <a:pt x="18358" y="12490"/>
                  </a:lnTo>
                  <a:cubicBezTo>
                    <a:pt x="17335" y="12490"/>
                    <a:pt x="16345" y="12626"/>
                    <a:pt x="15356" y="12797"/>
                  </a:cubicBezTo>
                  <a:cubicBezTo>
                    <a:pt x="15058" y="12823"/>
                    <a:pt x="14741" y="12828"/>
                    <a:pt x="14416" y="12828"/>
                  </a:cubicBezTo>
                  <a:cubicBezTo>
                    <a:pt x="14208" y="12828"/>
                    <a:pt x="13997" y="12826"/>
                    <a:pt x="13785" y="12826"/>
                  </a:cubicBezTo>
                  <a:cubicBezTo>
                    <a:pt x="12580" y="12826"/>
                    <a:pt x="11363" y="12892"/>
                    <a:pt x="10681" y="13786"/>
                  </a:cubicBezTo>
                  <a:cubicBezTo>
                    <a:pt x="10237" y="14196"/>
                    <a:pt x="10237" y="14912"/>
                    <a:pt x="10101" y="15492"/>
                  </a:cubicBezTo>
                  <a:cubicBezTo>
                    <a:pt x="9964" y="16345"/>
                    <a:pt x="10101" y="17199"/>
                    <a:pt x="10237" y="18052"/>
                  </a:cubicBezTo>
                  <a:cubicBezTo>
                    <a:pt x="9964" y="17745"/>
                    <a:pt x="9657" y="17472"/>
                    <a:pt x="9521" y="17335"/>
                  </a:cubicBezTo>
                  <a:cubicBezTo>
                    <a:pt x="9176" y="16962"/>
                    <a:pt x="8517" y="16419"/>
                    <a:pt x="7972" y="16419"/>
                  </a:cubicBezTo>
                  <a:cubicBezTo>
                    <a:pt x="7869" y="16419"/>
                    <a:pt x="7770" y="16439"/>
                    <a:pt x="7678" y="16482"/>
                  </a:cubicBezTo>
                  <a:cubicBezTo>
                    <a:pt x="7098" y="16618"/>
                    <a:pt x="6961" y="17199"/>
                    <a:pt x="6825" y="17745"/>
                  </a:cubicBezTo>
                  <a:cubicBezTo>
                    <a:pt x="6688" y="18768"/>
                    <a:pt x="6688" y="19894"/>
                    <a:pt x="6688" y="20884"/>
                  </a:cubicBezTo>
                  <a:cubicBezTo>
                    <a:pt x="6552" y="21873"/>
                    <a:pt x="6688" y="22863"/>
                    <a:pt x="6961" y="23887"/>
                  </a:cubicBezTo>
                  <a:lnTo>
                    <a:pt x="6961" y="24023"/>
                  </a:lnTo>
                  <a:cubicBezTo>
                    <a:pt x="6245" y="24160"/>
                    <a:pt x="5562" y="24569"/>
                    <a:pt x="4846" y="25013"/>
                  </a:cubicBezTo>
                  <a:cubicBezTo>
                    <a:pt x="3139" y="26002"/>
                    <a:pt x="1706" y="27299"/>
                    <a:pt x="853" y="29142"/>
                  </a:cubicBezTo>
                  <a:cubicBezTo>
                    <a:pt x="853" y="29142"/>
                    <a:pt x="717" y="29142"/>
                    <a:pt x="717" y="29278"/>
                  </a:cubicBezTo>
                  <a:cubicBezTo>
                    <a:pt x="717" y="29551"/>
                    <a:pt x="990" y="29551"/>
                    <a:pt x="990" y="29551"/>
                  </a:cubicBezTo>
                  <a:cubicBezTo>
                    <a:pt x="1207" y="29590"/>
                    <a:pt x="1429" y="29608"/>
                    <a:pt x="1654" y="29608"/>
                  </a:cubicBezTo>
                  <a:cubicBezTo>
                    <a:pt x="3200" y="29608"/>
                    <a:pt x="4904" y="28782"/>
                    <a:pt x="6245" y="28425"/>
                  </a:cubicBezTo>
                  <a:cubicBezTo>
                    <a:pt x="6245" y="28425"/>
                    <a:pt x="6415" y="28289"/>
                    <a:pt x="6552" y="28289"/>
                  </a:cubicBezTo>
                  <a:cubicBezTo>
                    <a:pt x="5255" y="29005"/>
                    <a:pt x="4129" y="29995"/>
                    <a:pt x="3276" y="31121"/>
                  </a:cubicBezTo>
                  <a:cubicBezTo>
                    <a:pt x="2696" y="31837"/>
                    <a:pt x="2286" y="32554"/>
                    <a:pt x="1843" y="33407"/>
                  </a:cubicBezTo>
                  <a:cubicBezTo>
                    <a:pt x="1433" y="34124"/>
                    <a:pt x="990" y="34977"/>
                    <a:pt x="853" y="35830"/>
                  </a:cubicBezTo>
                  <a:cubicBezTo>
                    <a:pt x="0" y="38798"/>
                    <a:pt x="0" y="42074"/>
                    <a:pt x="1433" y="44907"/>
                  </a:cubicBezTo>
                  <a:cubicBezTo>
                    <a:pt x="2832" y="47909"/>
                    <a:pt x="5562" y="50332"/>
                    <a:pt x="8975" y="50605"/>
                  </a:cubicBezTo>
                  <a:cubicBezTo>
                    <a:pt x="9902" y="50809"/>
                    <a:pt x="10866" y="50911"/>
                    <a:pt x="11837" y="50911"/>
                  </a:cubicBezTo>
                  <a:cubicBezTo>
                    <a:pt x="16225" y="50911"/>
                    <a:pt x="20752" y="48825"/>
                    <a:pt x="22624" y="44634"/>
                  </a:cubicBezTo>
                  <a:lnTo>
                    <a:pt x="22624" y="44497"/>
                  </a:lnTo>
                  <a:cubicBezTo>
                    <a:pt x="23170" y="43507"/>
                    <a:pt x="23613" y="42347"/>
                    <a:pt x="23750" y="41221"/>
                  </a:cubicBezTo>
                  <a:lnTo>
                    <a:pt x="23750" y="40368"/>
                  </a:lnTo>
                  <a:lnTo>
                    <a:pt x="25012" y="40368"/>
                  </a:lnTo>
                  <a:cubicBezTo>
                    <a:pt x="25729" y="40368"/>
                    <a:pt x="26309" y="40505"/>
                    <a:pt x="27026" y="40505"/>
                  </a:cubicBezTo>
                  <a:cubicBezTo>
                    <a:pt x="28425" y="40641"/>
                    <a:pt x="29858" y="40641"/>
                    <a:pt x="31291" y="40641"/>
                  </a:cubicBezTo>
                  <a:cubicBezTo>
                    <a:pt x="32293" y="40787"/>
                    <a:pt x="33303" y="40825"/>
                    <a:pt x="34313" y="40825"/>
                  </a:cubicBezTo>
                  <a:cubicBezTo>
                    <a:pt x="35436" y="40825"/>
                    <a:pt x="36559" y="40778"/>
                    <a:pt x="37672" y="40778"/>
                  </a:cubicBezTo>
                  <a:cubicBezTo>
                    <a:pt x="40368" y="41938"/>
                    <a:pt x="43234" y="42654"/>
                    <a:pt x="46203" y="42654"/>
                  </a:cubicBezTo>
                  <a:cubicBezTo>
                    <a:pt x="46396" y="42700"/>
                    <a:pt x="46590" y="42715"/>
                    <a:pt x="46782" y="42715"/>
                  </a:cubicBezTo>
                  <a:cubicBezTo>
                    <a:pt x="47166" y="42715"/>
                    <a:pt x="47545" y="42654"/>
                    <a:pt x="47909" y="42654"/>
                  </a:cubicBezTo>
                  <a:lnTo>
                    <a:pt x="60842" y="42654"/>
                  </a:lnTo>
                  <a:cubicBezTo>
                    <a:pt x="62275" y="42654"/>
                    <a:pt x="63708" y="42791"/>
                    <a:pt x="64970" y="42791"/>
                  </a:cubicBezTo>
                  <a:cubicBezTo>
                    <a:pt x="66108" y="42836"/>
                    <a:pt x="67230" y="42852"/>
                    <a:pt x="68347" y="42852"/>
                  </a:cubicBezTo>
                  <a:cubicBezTo>
                    <a:pt x="70582" y="42852"/>
                    <a:pt x="72796" y="42791"/>
                    <a:pt x="75071" y="42791"/>
                  </a:cubicBezTo>
                  <a:cubicBezTo>
                    <a:pt x="78074" y="42791"/>
                    <a:pt x="81179" y="42927"/>
                    <a:pt x="84182" y="42927"/>
                  </a:cubicBezTo>
                  <a:lnTo>
                    <a:pt x="84591" y="42927"/>
                  </a:lnTo>
                  <a:cubicBezTo>
                    <a:pt x="85171" y="42927"/>
                    <a:pt x="85581" y="42211"/>
                    <a:pt x="86024" y="41801"/>
                  </a:cubicBezTo>
                  <a:cubicBezTo>
                    <a:pt x="86434" y="41358"/>
                    <a:pt x="86605" y="40778"/>
                    <a:pt x="86877" y="40232"/>
                  </a:cubicBezTo>
                  <a:cubicBezTo>
                    <a:pt x="86877" y="41801"/>
                    <a:pt x="87150" y="43337"/>
                    <a:pt x="87867" y="44770"/>
                  </a:cubicBezTo>
                  <a:cubicBezTo>
                    <a:pt x="89300" y="47773"/>
                    <a:pt x="92132" y="50161"/>
                    <a:pt x="95408" y="50469"/>
                  </a:cubicBezTo>
                  <a:cubicBezTo>
                    <a:pt x="96364" y="50673"/>
                    <a:pt x="97352" y="50775"/>
                    <a:pt x="98344" y="50775"/>
                  </a:cubicBezTo>
                  <a:cubicBezTo>
                    <a:pt x="102804" y="50775"/>
                    <a:pt x="107324" y="48709"/>
                    <a:pt x="109194" y="44634"/>
                  </a:cubicBezTo>
                  <a:lnTo>
                    <a:pt x="109194" y="44497"/>
                  </a:lnTo>
                  <a:cubicBezTo>
                    <a:pt x="109638" y="43507"/>
                    <a:pt x="110047" y="42654"/>
                    <a:pt x="110184" y="41631"/>
                  </a:cubicBezTo>
                  <a:lnTo>
                    <a:pt x="113186" y="41631"/>
                  </a:lnTo>
                  <a:cubicBezTo>
                    <a:pt x="113732" y="41631"/>
                    <a:pt x="114176" y="41494"/>
                    <a:pt x="114756" y="41494"/>
                  </a:cubicBezTo>
                  <a:cubicBezTo>
                    <a:pt x="115029" y="41494"/>
                    <a:pt x="115302" y="41358"/>
                    <a:pt x="115609" y="41221"/>
                  </a:cubicBezTo>
                  <a:cubicBezTo>
                    <a:pt x="115882" y="41221"/>
                    <a:pt x="116292" y="41085"/>
                    <a:pt x="116735" y="40948"/>
                  </a:cubicBezTo>
                  <a:lnTo>
                    <a:pt x="116872" y="40778"/>
                  </a:lnTo>
                  <a:lnTo>
                    <a:pt x="116872" y="40368"/>
                  </a:lnTo>
                  <a:cubicBezTo>
                    <a:pt x="116872" y="40368"/>
                    <a:pt x="116872" y="40232"/>
                    <a:pt x="116735" y="40232"/>
                  </a:cubicBezTo>
                  <a:cubicBezTo>
                    <a:pt x="115029" y="38935"/>
                    <a:pt x="114039" y="37092"/>
                    <a:pt x="113050" y="35250"/>
                  </a:cubicBezTo>
                  <a:cubicBezTo>
                    <a:pt x="112743" y="34670"/>
                    <a:pt x="112606" y="34260"/>
                    <a:pt x="112333" y="33680"/>
                  </a:cubicBezTo>
                  <a:lnTo>
                    <a:pt x="112470" y="33544"/>
                  </a:lnTo>
                  <a:lnTo>
                    <a:pt x="112470" y="33407"/>
                  </a:lnTo>
                  <a:lnTo>
                    <a:pt x="112333" y="33271"/>
                  </a:lnTo>
                  <a:cubicBezTo>
                    <a:pt x="112333" y="30711"/>
                    <a:pt x="112470" y="27981"/>
                    <a:pt x="112606" y="25422"/>
                  </a:cubicBezTo>
                  <a:cubicBezTo>
                    <a:pt x="112606" y="23887"/>
                    <a:pt x="112743" y="22454"/>
                    <a:pt x="112743" y="21020"/>
                  </a:cubicBezTo>
                  <a:lnTo>
                    <a:pt x="112743" y="19041"/>
                  </a:lnTo>
                  <a:lnTo>
                    <a:pt x="112743" y="17199"/>
                  </a:lnTo>
                  <a:lnTo>
                    <a:pt x="112879" y="17199"/>
                  </a:lnTo>
                  <a:cubicBezTo>
                    <a:pt x="113459" y="16618"/>
                    <a:pt x="113596" y="15765"/>
                    <a:pt x="113050" y="15049"/>
                  </a:cubicBezTo>
                  <a:cubicBezTo>
                    <a:pt x="113186" y="11091"/>
                    <a:pt x="114449" y="5255"/>
                    <a:pt x="110627" y="2560"/>
                  </a:cubicBezTo>
                  <a:cubicBezTo>
                    <a:pt x="108614" y="1127"/>
                    <a:pt x="106055" y="1127"/>
                    <a:pt x="103803" y="854"/>
                  </a:cubicBezTo>
                  <a:cubicBezTo>
                    <a:pt x="101107" y="683"/>
                    <a:pt x="98377" y="546"/>
                    <a:pt x="95681" y="410"/>
                  </a:cubicBezTo>
                  <a:cubicBezTo>
                    <a:pt x="90290" y="137"/>
                    <a:pt x="84728" y="274"/>
                    <a:pt x="79200" y="137"/>
                  </a:cubicBezTo>
                  <a:cubicBezTo>
                    <a:pt x="76504" y="137"/>
                    <a:pt x="73808" y="1"/>
                    <a:pt x="71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937;p22"/>
            <p:cNvGrpSpPr/>
            <p:nvPr/>
          </p:nvGrpSpPr>
          <p:grpSpPr>
            <a:xfrm>
              <a:off x="2681727" y="2169210"/>
              <a:ext cx="4519179" cy="1871193"/>
              <a:chOff x="2681727" y="2039950"/>
              <a:chExt cx="4519179" cy="1871193"/>
            </a:xfrm>
          </p:grpSpPr>
          <p:sp>
            <p:nvSpPr>
              <p:cNvPr id="938" name="Google Shape;938;p22"/>
              <p:cNvSpPr/>
              <p:nvPr/>
            </p:nvSpPr>
            <p:spPr>
              <a:xfrm>
                <a:off x="5052279" y="2068570"/>
                <a:ext cx="680170" cy="366955"/>
              </a:xfrm>
              <a:custGeom>
                <a:rect b="b" l="l" r="r" t="t"/>
                <a:pathLst>
                  <a:path extrusionOk="0" h="8911" w="16517">
                    <a:moveTo>
                      <a:pt x="10616" y="7366"/>
                    </a:moveTo>
                    <a:lnTo>
                      <a:pt x="10616" y="7366"/>
                    </a:lnTo>
                    <a:cubicBezTo>
                      <a:pt x="10638" y="7382"/>
                      <a:pt x="10660" y="7400"/>
                      <a:pt x="10681" y="7421"/>
                    </a:cubicBezTo>
                    <a:cubicBezTo>
                      <a:pt x="10660" y="7402"/>
                      <a:pt x="10638" y="7384"/>
                      <a:pt x="10616" y="7366"/>
                    </a:cubicBezTo>
                    <a:close/>
                    <a:moveTo>
                      <a:pt x="15093" y="1"/>
                    </a:moveTo>
                    <a:cubicBezTo>
                      <a:pt x="15012" y="1"/>
                      <a:pt x="14919" y="16"/>
                      <a:pt x="14810" y="50"/>
                    </a:cubicBezTo>
                    <a:cubicBezTo>
                      <a:pt x="13957" y="187"/>
                      <a:pt x="12934" y="323"/>
                      <a:pt x="11944" y="596"/>
                    </a:cubicBezTo>
                    <a:cubicBezTo>
                      <a:pt x="11807" y="733"/>
                      <a:pt x="11807" y="1040"/>
                      <a:pt x="12080" y="1040"/>
                    </a:cubicBezTo>
                    <a:cubicBezTo>
                      <a:pt x="12661" y="733"/>
                      <a:pt x="13377" y="596"/>
                      <a:pt x="13957" y="596"/>
                    </a:cubicBezTo>
                    <a:cubicBezTo>
                      <a:pt x="14201" y="547"/>
                      <a:pt x="14431" y="516"/>
                      <a:pt x="14647" y="516"/>
                    </a:cubicBezTo>
                    <a:cubicBezTo>
                      <a:pt x="15036" y="516"/>
                      <a:pt x="15378" y="618"/>
                      <a:pt x="15663" y="903"/>
                    </a:cubicBezTo>
                    <a:cubicBezTo>
                      <a:pt x="15663" y="903"/>
                      <a:pt x="15493" y="903"/>
                      <a:pt x="15493" y="1040"/>
                    </a:cubicBezTo>
                    <a:lnTo>
                      <a:pt x="15493" y="1586"/>
                    </a:lnTo>
                    <a:cubicBezTo>
                      <a:pt x="15356" y="1586"/>
                      <a:pt x="15220" y="1586"/>
                      <a:pt x="15220" y="1756"/>
                    </a:cubicBezTo>
                    <a:cubicBezTo>
                      <a:pt x="15220" y="2029"/>
                      <a:pt x="15220" y="2302"/>
                      <a:pt x="15356" y="2609"/>
                    </a:cubicBezTo>
                    <a:cubicBezTo>
                      <a:pt x="15220" y="2609"/>
                      <a:pt x="15220" y="2609"/>
                      <a:pt x="15220" y="2439"/>
                    </a:cubicBezTo>
                    <a:cubicBezTo>
                      <a:pt x="15165" y="2384"/>
                      <a:pt x="15089" y="2351"/>
                      <a:pt x="15017" y="2351"/>
                    </a:cubicBezTo>
                    <a:cubicBezTo>
                      <a:pt x="14909" y="2351"/>
                      <a:pt x="14810" y="2425"/>
                      <a:pt x="14810" y="2609"/>
                    </a:cubicBezTo>
                    <a:cubicBezTo>
                      <a:pt x="14947" y="3292"/>
                      <a:pt x="15083" y="4008"/>
                      <a:pt x="15356" y="4588"/>
                    </a:cubicBezTo>
                    <a:cubicBezTo>
                      <a:pt x="15220" y="4588"/>
                      <a:pt x="15220" y="4452"/>
                      <a:pt x="15220" y="4315"/>
                    </a:cubicBezTo>
                    <a:cubicBezTo>
                      <a:pt x="15182" y="4268"/>
                      <a:pt x="15134" y="4247"/>
                      <a:pt x="15084" y="4247"/>
                    </a:cubicBezTo>
                    <a:cubicBezTo>
                      <a:pt x="14953" y="4247"/>
                      <a:pt x="14810" y="4391"/>
                      <a:pt x="14810" y="4588"/>
                    </a:cubicBezTo>
                    <a:cubicBezTo>
                      <a:pt x="14947" y="5305"/>
                      <a:pt x="15356" y="6158"/>
                      <a:pt x="15663" y="6875"/>
                    </a:cubicBezTo>
                    <a:lnTo>
                      <a:pt x="15493" y="6875"/>
                    </a:lnTo>
                    <a:cubicBezTo>
                      <a:pt x="15356" y="6875"/>
                      <a:pt x="15356" y="6875"/>
                      <a:pt x="15220" y="7011"/>
                    </a:cubicBezTo>
                    <a:cubicBezTo>
                      <a:pt x="15220" y="7148"/>
                      <a:pt x="15220" y="7284"/>
                      <a:pt x="15356" y="7421"/>
                    </a:cubicBezTo>
                    <a:lnTo>
                      <a:pt x="15220" y="7421"/>
                    </a:lnTo>
                    <a:cubicBezTo>
                      <a:pt x="15083" y="7421"/>
                      <a:pt x="14947" y="7557"/>
                      <a:pt x="14947" y="7728"/>
                    </a:cubicBezTo>
                    <a:cubicBezTo>
                      <a:pt x="14640" y="7284"/>
                      <a:pt x="14367" y="6875"/>
                      <a:pt x="14094" y="6568"/>
                    </a:cubicBezTo>
                    <a:cubicBezTo>
                      <a:pt x="13957" y="6568"/>
                      <a:pt x="13650" y="6568"/>
                      <a:pt x="13650" y="6704"/>
                    </a:cubicBezTo>
                    <a:cubicBezTo>
                      <a:pt x="13650" y="7011"/>
                      <a:pt x="13650" y="7284"/>
                      <a:pt x="13787" y="7421"/>
                    </a:cubicBezTo>
                    <a:cubicBezTo>
                      <a:pt x="13377" y="7011"/>
                      <a:pt x="12934" y="6295"/>
                      <a:pt x="12388" y="5714"/>
                    </a:cubicBezTo>
                    <a:cubicBezTo>
                      <a:pt x="12388" y="5675"/>
                      <a:pt x="12349" y="5658"/>
                      <a:pt x="12299" y="5658"/>
                    </a:cubicBezTo>
                    <a:cubicBezTo>
                      <a:pt x="12177" y="5658"/>
                      <a:pt x="11984" y="5754"/>
                      <a:pt x="12080" y="5851"/>
                    </a:cubicBezTo>
                    <a:cubicBezTo>
                      <a:pt x="12251" y="6431"/>
                      <a:pt x="12524" y="6875"/>
                      <a:pt x="12797" y="7284"/>
                    </a:cubicBezTo>
                    <a:cubicBezTo>
                      <a:pt x="12661" y="7148"/>
                      <a:pt x="12524" y="7011"/>
                      <a:pt x="12388" y="6704"/>
                    </a:cubicBezTo>
                    <a:cubicBezTo>
                      <a:pt x="11944" y="6431"/>
                      <a:pt x="11671" y="5851"/>
                      <a:pt x="11227" y="5578"/>
                    </a:cubicBezTo>
                    <a:cubicBezTo>
                      <a:pt x="11187" y="5538"/>
                      <a:pt x="11136" y="5521"/>
                      <a:pt x="11086" y="5521"/>
                    </a:cubicBezTo>
                    <a:cubicBezTo>
                      <a:pt x="10966" y="5521"/>
                      <a:pt x="10858" y="5618"/>
                      <a:pt x="10954" y="5714"/>
                    </a:cubicBezTo>
                    <a:cubicBezTo>
                      <a:pt x="11091" y="6568"/>
                      <a:pt x="11671" y="7284"/>
                      <a:pt x="12251" y="7864"/>
                    </a:cubicBezTo>
                    <a:cubicBezTo>
                      <a:pt x="11807" y="7557"/>
                      <a:pt x="11398" y="7148"/>
                      <a:pt x="11091" y="6875"/>
                    </a:cubicBezTo>
                    <a:cubicBezTo>
                      <a:pt x="10545" y="6431"/>
                      <a:pt x="10101" y="5851"/>
                      <a:pt x="9521" y="5305"/>
                    </a:cubicBezTo>
                    <a:cubicBezTo>
                      <a:pt x="9485" y="5268"/>
                      <a:pt x="9438" y="5251"/>
                      <a:pt x="9393" y="5251"/>
                    </a:cubicBezTo>
                    <a:cubicBezTo>
                      <a:pt x="9268" y="5251"/>
                      <a:pt x="9148" y="5378"/>
                      <a:pt x="9248" y="5578"/>
                    </a:cubicBezTo>
                    <a:cubicBezTo>
                      <a:pt x="9521" y="6158"/>
                      <a:pt x="9965" y="6568"/>
                      <a:pt x="10374" y="7148"/>
                    </a:cubicBezTo>
                    <a:cubicBezTo>
                      <a:pt x="10374" y="7154"/>
                      <a:pt x="10375" y="7159"/>
                      <a:pt x="10375" y="7165"/>
                    </a:cubicBezTo>
                    <a:lnTo>
                      <a:pt x="10375" y="7165"/>
                    </a:lnTo>
                    <a:cubicBezTo>
                      <a:pt x="9626" y="6540"/>
                      <a:pt x="8889" y="5936"/>
                      <a:pt x="8259" y="5305"/>
                    </a:cubicBezTo>
                    <a:cubicBezTo>
                      <a:pt x="8219" y="5265"/>
                      <a:pt x="8164" y="5248"/>
                      <a:pt x="8111" y="5248"/>
                    </a:cubicBezTo>
                    <a:cubicBezTo>
                      <a:pt x="7983" y="5248"/>
                      <a:pt x="7865" y="5345"/>
                      <a:pt x="7986" y="5442"/>
                    </a:cubicBezTo>
                    <a:cubicBezTo>
                      <a:pt x="8122" y="5851"/>
                      <a:pt x="8395" y="6295"/>
                      <a:pt x="8668" y="6704"/>
                    </a:cubicBezTo>
                    <a:lnTo>
                      <a:pt x="8259" y="6295"/>
                    </a:lnTo>
                    <a:cubicBezTo>
                      <a:pt x="7679" y="5851"/>
                      <a:pt x="7133" y="5169"/>
                      <a:pt x="6552" y="4588"/>
                    </a:cubicBezTo>
                    <a:cubicBezTo>
                      <a:pt x="6516" y="4552"/>
                      <a:pt x="6467" y="4535"/>
                      <a:pt x="6419" y="4535"/>
                    </a:cubicBezTo>
                    <a:cubicBezTo>
                      <a:pt x="6286" y="4535"/>
                      <a:pt x="6155" y="4662"/>
                      <a:pt x="6280" y="4861"/>
                    </a:cubicBezTo>
                    <a:cubicBezTo>
                      <a:pt x="6525" y="5260"/>
                      <a:pt x="6770" y="5631"/>
                      <a:pt x="7040" y="6024"/>
                    </a:cubicBezTo>
                    <a:lnTo>
                      <a:pt x="7040" y="6024"/>
                    </a:lnTo>
                    <a:cubicBezTo>
                      <a:pt x="6979" y="5983"/>
                      <a:pt x="6897" y="5941"/>
                      <a:pt x="6825" y="5851"/>
                    </a:cubicBezTo>
                    <a:cubicBezTo>
                      <a:pt x="6280" y="5442"/>
                      <a:pt x="5699" y="4725"/>
                      <a:pt x="5119" y="4315"/>
                    </a:cubicBezTo>
                    <a:cubicBezTo>
                      <a:pt x="5091" y="4280"/>
                      <a:pt x="5057" y="4265"/>
                      <a:pt x="5021" y="4265"/>
                    </a:cubicBezTo>
                    <a:cubicBezTo>
                      <a:pt x="4887" y="4265"/>
                      <a:pt x="4738" y="4480"/>
                      <a:pt x="4846" y="4588"/>
                    </a:cubicBezTo>
                    <a:cubicBezTo>
                      <a:pt x="5119" y="4998"/>
                      <a:pt x="5426" y="5442"/>
                      <a:pt x="5699" y="5714"/>
                    </a:cubicBezTo>
                    <a:cubicBezTo>
                      <a:pt x="4983" y="5305"/>
                      <a:pt x="4266" y="4725"/>
                      <a:pt x="3720" y="4008"/>
                    </a:cubicBezTo>
                    <a:cubicBezTo>
                      <a:pt x="3688" y="3983"/>
                      <a:pt x="3652" y="3971"/>
                      <a:pt x="3616" y="3971"/>
                    </a:cubicBezTo>
                    <a:cubicBezTo>
                      <a:pt x="3461" y="3971"/>
                      <a:pt x="3302" y="4177"/>
                      <a:pt x="3413" y="4315"/>
                    </a:cubicBezTo>
                    <a:cubicBezTo>
                      <a:pt x="3550" y="4452"/>
                      <a:pt x="3720" y="4588"/>
                      <a:pt x="3857" y="4861"/>
                    </a:cubicBezTo>
                    <a:cubicBezTo>
                      <a:pt x="3413" y="4452"/>
                      <a:pt x="3004" y="4145"/>
                      <a:pt x="2560" y="3872"/>
                    </a:cubicBezTo>
                    <a:cubicBezTo>
                      <a:pt x="2520" y="3832"/>
                      <a:pt x="2468" y="3815"/>
                      <a:pt x="2419" y="3815"/>
                    </a:cubicBezTo>
                    <a:cubicBezTo>
                      <a:pt x="2299" y="3815"/>
                      <a:pt x="2191" y="3912"/>
                      <a:pt x="2287" y="4008"/>
                    </a:cubicBezTo>
                    <a:cubicBezTo>
                      <a:pt x="2560" y="4452"/>
                      <a:pt x="2867" y="4725"/>
                      <a:pt x="3140" y="4998"/>
                    </a:cubicBezTo>
                    <a:cubicBezTo>
                      <a:pt x="2560" y="4588"/>
                      <a:pt x="2014" y="4145"/>
                      <a:pt x="1571" y="3735"/>
                    </a:cubicBezTo>
                    <a:cubicBezTo>
                      <a:pt x="1531" y="3695"/>
                      <a:pt x="1479" y="3679"/>
                      <a:pt x="1429" y="3679"/>
                    </a:cubicBezTo>
                    <a:cubicBezTo>
                      <a:pt x="1309" y="3679"/>
                      <a:pt x="1201" y="3775"/>
                      <a:pt x="1298" y="3872"/>
                    </a:cubicBezTo>
                    <a:cubicBezTo>
                      <a:pt x="1161" y="3735"/>
                      <a:pt x="990" y="3599"/>
                      <a:pt x="854" y="3599"/>
                    </a:cubicBezTo>
                    <a:cubicBezTo>
                      <a:pt x="854" y="3559"/>
                      <a:pt x="831" y="3542"/>
                      <a:pt x="801" y="3542"/>
                    </a:cubicBezTo>
                    <a:cubicBezTo>
                      <a:pt x="729" y="3542"/>
                      <a:pt x="621" y="3639"/>
                      <a:pt x="717" y="3735"/>
                    </a:cubicBezTo>
                    <a:cubicBezTo>
                      <a:pt x="1571" y="4861"/>
                      <a:pt x="2424" y="5714"/>
                      <a:pt x="3277" y="6704"/>
                    </a:cubicBezTo>
                    <a:cubicBezTo>
                      <a:pt x="3004" y="6431"/>
                      <a:pt x="2697" y="6158"/>
                      <a:pt x="2424" y="6022"/>
                    </a:cubicBezTo>
                    <a:cubicBezTo>
                      <a:pt x="1844" y="5578"/>
                      <a:pt x="1161" y="4998"/>
                      <a:pt x="581" y="4452"/>
                    </a:cubicBezTo>
                    <a:cubicBezTo>
                      <a:pt x="444" y="4315"/>
                      <a:pt x="444" y="4315"/>
                      <a:pt x="308" y="4145"/>
                    </a:cubicBezTo>
                    <a:cubicBezTo>
                      <a:pt x="137" y="4145"/>
                      <a:pt x="1" y="4315"/>
                      <a:pt x="137" y="4452"/>
                    </a:cubicBezTo>
                    <a:cubicBezTo>
                      <a:pt x="308" y="4588"/>
                      <a:pt x="444" y="4725"/>
                      <a:pt x="581" y="4861"/>
                    </a:cubicBezTo>
                    <a:cubicBezTo>
                      <a:pt x="854" y="5169"/>
                      <a:pt x="990" y="5442"/>
                      <a:pt x="1298" y="5714"/>
                    </a:cubicBezTo>
                    <a:cubicBezTo>
                      <a:pt x="1707" y="6295"/>
                      <a:pt x="2287" y="6875"/>
                      <a:pt x="2867" y="7421"/>
                    </a:cubicBezTo>
                    <a:lnTo>
                      <a:pt x="3004" y="7284"/>
                    </a:lnTo>
                    <a:cubicBezTo>
                      <a:pt x="2697" y="6875"/>
                      <a:pt x="2287" y="6431"/>
                      <a:pt x="2014" y="6022"/>
                    </a:cubicBezTo>
                    <a:lnTo>
                      <a:pt x="2014" y="6022"/>
                    </a:lnTo>
                    <a:lnTo>
                      <a:pt x="2287" y="6295"/>
                    </a:lnTo>
                    <a:cubicBezTo>
                      <a:pt x="2867" y="6704"/>
                      <a:pt x="3550" y="7284"/>
                      <a:pt x="4266" y="7557"/>
                    </a:cubicBezTo>
                    <a:cubicBezTo>
                      <a:pt x="4295" y="7593"/>
                      <a:pt x="4324" y="7607"/>
                      <a:pt x="4352" y="7607"/>
                    </a:cubicBezTo>
                    <a:cubicBezTo>
                      <a:pt x="4459" y="7607"/>
                      <a:pt x="4538" y="7392"/>
                      <a:pt x="4403" y="7284"/>
                    </a:cubicBezTo>
                    <a:cubicBezTo>
                      <a:pt x="3857" y="6704"/>
                      <a:pt x="3277" y="6295"/>
                      <a:pt x="2867" y="5714"/>
                    </a:cubicBezTo>
                    <a:lnTo>
                      <a:pt x="2867" y="5714"/>
                    </a:lnTo>
                    <a:cubicBezTo>
                      <a:pt x="3277" y="6158"/>
                      <a:pt x="3857" y="6568"/>
                      <a:pt x="4403" y="7011"/>
                    </a:cubicBezTo>
                    <a:cubicBezTo>
                      <a:pt x="4710" y="7148"/>
                      <a:pt x="4846" y="7284"/>
                      <a:pt x="5119" y="7421"/>
                    </a:cubicBezTo>
                    <a:cubicBezTo>
                      <a:pt x="5145" y="7447"/>
                      <a:pt x="5173" y="7458"/>
                      <a:pt x="5199" y="7458"/>
                    </a:cubicBezTo>
                    <a:cubicBezTo>
                      <a:pt x="5309" y="7458"/>
                      <a:pt x="5394" y="7258"/>
                      <a:pt x="5256" y="7148"/>
                    </a:cubicBezTo>
                    <a:cubicBezTo>
                      <a:pt x="5119" y="7011"/>
                      <a:pt x="4846" y="6875"/>
                      <a:pt x="4710" y="6704"/>
                    </a:cubicBezTo>
                    <a:cubicBezTo>
                      <a:pt x="4403" y="6431"/>
                      <a:pt x="3993" y="6158"/>
                      <a:pt x="3720" y="5851"/>
                    </a:cubicBezTo>
                    <a:lnTo>
                      <a:pt x="3720" y="5851"/>
                    </a:lnTo>
                    <a:cubicBezTo>
                      <a:pt x="4266" y="6295"/>
                      <a:pt x="4846" y="6568"/>
                      <a:pt x="5426" y="7011"/>
                    </a:cubicBezTo>
                    <a:cubicBezTo>
                      <a:pt x="5452" y="7037"/>
                      <a:pt x="5478" y="7048"/>
                      <a:pt x="5502" y="7048"/>
                    </a:cubicBezTo>
                    <a:cubicBezTo>
                      <a:pt x="5605" y="7048"/>
                      <a:pt x="5674" y="6842"/>
                      <a:pt x="5563" y="6704"/>
                    </a:cubicBezTo>
                    <a:cubicBezTo>
                      <a:pt x="4983" y="6295"/>
                      <a:pt x="4403" y="5715"/>
                      <a:pt x="3857" y="5305"/>
                    </a:cubicBezTo>
                    <a:lnTo>
                      <a:pt x="3857" y="5305"/>
                    </a:lnTo>
                    <a:cubicBezTo>
                      <a:pt x="4403" y="5715"/>
                      <a:pt x="4983" y="6158"/>
                      <a:pt x="5426" y="6431"/>
                    </a:cubicBezTo>
                    <a:cubicBezTo>
                      <a:pt x="5836" y="6704"/>
                      <a:pt x="6109" y="7011"/>
                      <a:pt x="6416" y="7148"/>
                    </a:cubicBezTo>
                    <a:cubicBezTo>
                      <a:pt x="6468" y="7174"/>
                      <a:pt x="6515" y="7185"/>
                      <a:pt x="6557" y="7185"/>
                    </a:cubicBezTo>
                    <a:cubicBezTo>
                      <a:pt x="6731" y="7185"/>
                      <a:pt x="6799" y="6985"/>
                      <a:pt x="6689" y="6875"/>
                    </a:cubicBezTo>
                    <a:lnTo>
                      <a:pt x="6689" y="6875"/>
                    </a:lnTo>
                    <a:cubicBezTo>
                      <a:pt x="6962" y="7148"/>
                      <a:pt x="7269" y="7284"/>
                      <a:pt x="7542" y="7421"/>
                    </a:cubicBezTo>
                    <a:cubicBezTo>
                      <a:pt x="7568" y="7447"/>
                      <a:pt x="7600" y="7458"/>
                      <a:pt x="7634" y="7458"/>
                    </a:cubicBezTo>
                    <a:cubicBezTo>
                      <a:pt x="7778" y="7458"/>
                      <a:pt x="7953" y="7258"/>
                      <a:pt x="7815" y="7148"/>
                    </a:cubicBezTo>
                    <a:cubicBezTo>
                      <a:pt x="7406" y="6875"/>
                      <a:pt x="6962" y="6568"/>
                      <a:pt x="6689" y="6158"/>
                    </a:cubicBezTo>
                    <a:lnTo>
                      <a:pt x="6689" y="6158"/>
                    </a:lnTo>
                    <a:cubicBezTo>
                      <a:pt x="7406" y="6875"/>
                      <a:pt x="8122" y="7284"/>
                      <a:pt x="8839" y="7864"/>
                    </a:cubicBezTo>
                    <a:cubicBezTo>
                      <a:pt x="8875" y="7900"/>
                      <a:pt x="8920" y="7917"/>
                      <a:pt x="8962" y="7917"/>
                    </a:cubicBezTo>
                    <a:cubicBezTo>
                      <a:pt x="9081" y="7917"/>
                      <a:pt x="9176" y="7783"/>
                      <a:pt x="8975" y="7557"/>
                    </a:cubicBezTo>
                    <a:cubicBezTo>
                      <a:pt x="8949" y="7504"/>
                      <a:pt x="8916" y="7452"/>
                      <a:pt x="8878" y="7398"/>
                    </a:cubicBezTo>
                    <a:lnTo>
                      <a:pt x="8878" y="7398"/>
                    </a:lnTo>
                    <a:cubicBezTo>
                      <a:pt x="9252" y="7741"/>
                      <a:pt x="9641" y="8099"/>
                      <a:pt x="10101" y="8274"/>
                    </a:cubicBezTo>
                    <a:cubicBezTo>
                      <a:pt x="10153" y="8300"/>
                      <a:pt x="10196" y="8311"/>
                      <a:pt x="10230" y="8311"/>
                    </a:cubicBezTo>
                    <a:cubicBezTo>
                      <a:pt x="10374" y="8311"/>
                      <a:pt x="10374" y="8111"/>
                      <a:pt x="10374" y="8001"/>
                    </a:cubicBezTo>
                    <a:cubicBezTo>
                      <a:pt x="9965" y="7557"/>
                      <a:pt x="9521" y="7148"/>
                      <a:pt x="9112" y="6568"/>
                    </a:cubicBezTo>
                    <a:lnTo>
                      <a:pt x="9112" y="6568"/>
                    </a:lnTo>
                    <a:cubicBezTo>
                      <a:pt x="9828" y="7284"/>
                      <a:pt x="10545" y="8001"/>
                      <a:pt x="11398" y="8581"/>
                    </a:cubicBezTo>
                    <a:cubicBezTo>
                      <a:pt x="11671" y="8581"/>
                      <a:pt x="11807" y="8410"/>
                      <a:pt x="11671" y="8274"/>
                    </a:cubicBezTo>
                    <a:cubicBezTo>
                      <a:pt x="11534" y="8001"/>
                      <a:pt x="11227" y="7728"/>
                      <a:pt x="11091" y="7421"/>
                    </a:cubicBezTo>
                    <a:lnTo>
                      <a:pt x="10681" y="7011"/>
                    </a:lnTo>
                    <a:lnTo>
                      <a:pt x="10681" y="7011"/>
                    </a:lnTo>
                    <a:cubicBezTo>
                      <a:pt x="10954" y="7148"/>
                      <a:pt x="11091" y="7421"/>
                      <a:pt x="11227" y="7557"/>
                    </a:cubicBezTo>
                    <a:cubicBezTo>
                      <a:pt x="11671" y="8001"/>
                      <a:pt x="12251" y="8581"/>
                      <a:pt x="12797" y="8717"/>
                    </a:cubicBezTo>
                    <a:cubicBezTo>
                      <a:pt x="12934" y="8717"/>
                      <a:pt x="13104" y="8581"/>
                      <a:pt x="12934" y="8410"/>
                    </a:cubicBezTo>
                    <a:cubicBezTo>
                      <a:pt x="12524" y="7728"/>
                      <a:pt x="11944" y="7148"/>
                      <a:pt x="11671" y="6431"/>
                    </a:cubicBezTo>
                    <a:lnTo>
                      <a:pt x="11671" y="6431"/>
                    </a:lnTo>
                    <a:cubicBezTo>
                      <a:pt x="11944" y="6704"/>
                      <a:pt x="12251" y="7148"/>
                      <a:pt x="12524" y="7557"/>
                    </a:cubicBezTo>
                    <a:cubicBezTo>
                      <a:pt x="12934" y="8001"/>
                      <a:pt x="13377" y="8410"/>
                      <a:pt x="13957" y="8854"/>
                    </a:cubicBezTo>
                    <a:cubicBezTo>
                      <a:pt x="14094" y="8854"/>
                      <a:pt x="14230" y="8717"/>
                      <a:pt x="14230" y="8581"/>
                    </a:cubicBezTo>
                    <a:cubicBezTo>
                      <a:pt x="14230" y="8573"/>
                      <a:pt x="14230" y="8566"/>
                      <a:pt x="14229" y="8559"/>
                    </a:cubicBezTo>
                    <a:lnTo>
                      <a:pt x="14229" y="8559"/>
                    </a:lnTo>
                    <a:cubicBezTo>
                      <a:pt x="14421" y="8762"/>
                      <a:pt x="14558" y="8854"/>
                      <a:pt x="14810" y="8854"/>
                    </a:cubicBezTo>
                    <a:cubicBezTo>
                      <a:pt x="14862" y="8880"/>
                      <a:pt x="14905" y="8891"/>
                      <a:pt x="14939" y="8891"/>
                    </a:cubicBezTo>
                    <a:cubicBezTo>
                      <a:pt x="15083" y="8891"/>
                      <a:pt x="15083" y="8691"/>
                      <a:pt x="15083" y="8581"/>
                    </a:cubicBezTo>
                    <a:cubicBezTo>
                      <a:pt x="14947" y="8410"/>
                      <a:pt x="14810" y="8274"/>
                      <a:pt x="14810" y="8001"/>
                    </a:cubicBezTo>
                    <a:lnTo>
                      <a:pt x="14810" y="8001"/>
                    </a:lnTo>
                    <a:cubicBezTo>
                      <a:pt x="14947" y="8274"/>
                      <a:pt x="15220" y="8717"/>
                      <a:pt x="15493" y="8854"/>
                    </a:cubicBezTo>
                    <a:cubicBezTo>
                      <a:pt x="15543" y="8894"/>
                      <a:pt x="15590" y="8910"/>
                      <a:pt x="15631" y="8910"/>
                    </a:cubicBezTo>
                    <a:cubicBezTo>
                      <a:pt x="15732" y="8910"/>
                      <a:pt x="15800" y="8814"/>
                      <a:pt x="15800" y="8717"/>
                    </a:cubicBezTo>
                    <a:lnTo>
                      <a:pt x="15936" y="8717"/>
                    </a:lnTo>
                    <a:cubicBezTo>
                      <a:pt x="15972" y="8753"/>
                      <a:pt x="16008" y="8770"/>
                      <a:pt x="16042" y="8770"/>
                    </a:cubicBezTo>
                    <a:cubicBezTo>
                      <a:pt x="16135" y="8770"/>
                      <a:pt x="16209" y="8637"/>
                      <a:pt x="16209" y="8410"/>
                    </a:cubicBezTo>
                    <a:cubicBezTo>
                      <a:pt x="16073" y="8274"/>
                      <a:pt x="15936" y="8001"/>
                      <a:pt x="15800" y="7728"/>
                    </a:cubicBezTo>
                    <a:lnTo>
                      <a:pt x="15800" y="7728"/>
                    </a:lnTo>
                    <a:cubicBezTo>
                      <a:pt x="15936" y="7864"/>
                      <a:pt x="16073" y="8001"/>
                      <a:pt x="16073" y="8137"/>
                    </a:cubicBezTo>
                    <a:cubicBezTo>
                      <a:pt x="16146" y="8174"/>
                      <a:pt x="16212" y="8191"/>
                      <a:pt x="16269" y="8191"/>
                    </a:cubicBezTo>
                    <a:cubicBezTo>
                      <a:pt x="16425" y="8191"/>
                      <a:pt x="16516" y="8064"/>
                      <a:pt x="16516" y="7864"/>
                    </a:cubicBezTo>
                    <a:cubicBezTo>
                      <a:pt x="16346" y="7557"/>
                      <a:pt x="16209" y="7148"/>
                      <a:pt x="16073" y="6875"/>
                    </a:cubicBezTo>
                    <a:cubicBezTo>
                      <a:pt x="16209" y="6875"/>
                      <a:pt x="16346" y="6704"/>
                      <a:pt x="16346" y="6568"/>
                    </a:cubicBezTo>
                    <a:cubicBezTo>
                      <a:pt x="16209" y="5851"/>
                      <a:pt x="15936" y="5169"/>
                      <a:pt x="15663" y="4452"/>
                    </a:cubicBezTo>
                    <a:lnTo>
                      <a:pt x="15663" y="4452"/>
                    </a:lnTo>
                    <a:cubicBezTo>
                      <a:pt x="15800" y="4725"/>
                      <a:pt x="15936" y="4861"/>
                      <a:pt x="16073" y="5169"/>
                    </a:cubicBezTo>
                    <a:cubicBezTo>
                      <a:pt x="16112" y="5208"/>
                      <a:pt x="16165" y="5224"/>
                      <a:pt x="16216" y="5224"/>
                    </a:cubicBezTo>
                    <a:cubicBezTo>
                      <a:pt x="16346" y="5224"/>
                      <a:pt x="16468" y="5120"/>
                      <a:pt x="16346" y="4998"/>
                    </a:cubicBezTo>
                    <a:cubicBezTo>
                      <a:pt x="16240" y="4469"/>
                      <a:pt x="16134" y="4001"/>
                      <a:pt x="16028" y="3547"/>
                    </a:cubicBezTo>
                    <a:lnTo>
                      <a:pt x="16028" y="3547"/>
                    </a:lnTo>
                    <a:cubicBezTo>
                      <a:pt x="16041" y="3565"/>
                      <a:pt x="16056" y="3582"/>
                      <a:pt x="16073" y="3599"/>
                    </a:cubicBezTo>
                    <a:cubicBezTo>
                      <a:pt x="16099" y="3625"/>
                      <a:pt x="16131" y="3636"/>
                      <a:pt x="16165" y="3636"/>
                    </a:cubicBezTo>
                    <a:cubicBezTo>
                      <a:pt x="16314" y="3636"/>
                      <a:pt x="16516" y="3430"/>
                      <a:pt x="16516" y="3292"/>
                    </a:cubicBezTo>
                    <a:cubicBezTo>
                      <a:pt x="16346" y="3019"/>
                      <a:pt x="16209" y="2609"/>
                      <a:pt x="16073" y="2302"/>
                    </a:cubicBezTo>
                    <a:cubicBezTo>
                      <a:pt x="16209" y="2302"/>
                      <a:pt x="16346" y="2166"/>
                      <a:pt x="16346" y="2029"/>
                    </a:cubicBezTo>
                    <a:cubicBezTo>
                      <a:pt x="16346" y="1586"/>
                      <a:pt x="16209" y="1313"/>
                      <a:pt x="16073" y="903"/>
                    </a:cubicBezTo>
                    <a:lnTo>
                      <a:pt x="16073" y="733"/>
                    </a:lnTo>
                    <a:cubicBezTo>
                      <a:pt x="16073" y="733"/>
                      <a:pt x="16073" y="596"/>
                      <a:pt x="15936" y="596"/>
                    </a:cubicBezTo>
                    <a:cubicBezTo>
                      <a:pt x="15936" y="460"/>
                      <a:pt x="15936" y="460"/>
                      <a:pt x="15800" y="460"/>
                    </a:cubicBezTo>
                    <a:cubicBezTo>
                      <a:pt x="15554" y="241"/>
                      <a:pt x="15418" y="1"/>
                      <a:pt x="150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5089053" y="2083766"/>
                <a:ext cx="619512" cy="304444"/>
              </a:xfrm>
              <a:custGeom>
                <a:rect b="b" l="l" r="r" t="t"/>
                <a:pathLst>
                  <a:path extrusionOk="0" h="7393" w="15044">
                    <a:moveTo>
                      <a:pt x="14303" y="1"/>
                    </a:moveTo>
                    <a:cubicBezTo>
                      <a:pt x="14237" y="1"/>
                      <a:pt x="14190" y="67"/>
                      <a:pt x="14190" y="227"/>
                    </a:cubicBezTo>
                    <a:lnTo>
                      <a:pt x="14190" y="364"/>
                    </a:lnTo>
                    <a:cubicBezTo>
                      <a:pt x="14151" y="325"/>
                      <a:pt x="14112" y="308"/>
                      <a:pt x="14076" y="308"/>
                    </a:cubicBezTo>
                    <a:cubicBezTo>
                      <a:pt x="13987" y="308"/>
                      <a:pt x="13917" y="412"/>
                      <a:pt x="13917" y="534"/>
                    </a:cubicBezTo>
                    <a:cubicBezTo>
                      <a:pt x="13747" y="671"/>
                      <a:pt x="13747" y="671"/>
                      <a:pt x="13747" y="807"/>
                    </a:cubicBezTo>
                    <a:cubicBezTo>
                      <a:pt x="13689" y="692"/>
                      <a:pt x="13607" y="650"/>
                      <a:pt x="13531" y="650"/>
                    </a:cubicBezTo>
                    <a:cubicBezTo>
                      <a:pt x="13428" y="650"/>
                      <a:pt x="13337" y="728"/>
                      <a:pt x="13337" y="807"/>
                    </a:cubicBezTo>
                    <a:cubicBezTo>
                      <a:pt x="13337" y="1217"/>
                      <a:pt x="13474" y="1660"/>
                      <a:pt x="13474" y="2240"/>
                    </a:cubicBezTo>
                    <a:cubicBezTo>
                      <a:pt x="13474" y="2070"/>
                      <a:pt x="13337" y="1933"/>
                      <a:pt x="13201" y="1933"/>
                    </a:cubicBezTo>
                    <a:lnTo>
                      <a:pt x="13064" y="2070"/>
                    </a:lnTo>
                    <a:cubicBezTo>
                      <a:pt x="13064" y="2923"/>
                      <a:pt x="13201" y="3639"/>
                      <a:pt x="13474" y="4492"/>
                    </a:cubicBezTo>
                    <a:cubicBezTo>
                      <a:pt x="13337" y="4219"/>
                      <a:pt x="13064" y="3776"/>
                      <a:pt x="12757" y="3639"/>
                    </a:cubicBezTo>
                    <a:cubicBezTo>
                      <a:pt x="12717" y="3599"/>
                      <a:pt x="12677" y="3583"/>
                      <a:pt x="12641" y="3583"/>
                    </a:cubicBezTo>
                    <a:cubicBezTo>
                      <a:pt x="12552" y="3583"/>
                      <a:pt x="12484" y="3679"/>
                      <a:pt x="12484" y="3776"/>
                    </a:cubicBezTo>
                    <a:cubicBezTo>
                      <a:pt x="12348" y="4219"/>
                      <a:pt x="12621" y="4800"/>
                      <a:pt x="12757" y="5209"/>
                    </a:cubicBezTo>
                    <a:lnTo>
                      <a:pt x="12757" y="5482"/>
                    </a:lnTo>
                    <a:cubicBezTo>
                      <a:pt x="12757" y="5345"/>
                      <a:pt x="12621" y="5209"/>
                      <a:pt x="12484" y="5073"/>
                    </a:cubicBezTo>
                    <a:cubicBezTo>
                      <a:pt x="12211" y="4492"/>
                      <a:pt x="11768" y="3503"/>
                      <a:pt x="11051" y="3230"/>
                    </a:cubicBezTo>
                    <a:cubicBezTo>
                      <a:pt x="10914" y="3230"/>
                      <a:pt x="10778" y="3366"/>
                      <a:pt x="10778" y="3366"/>
                    </a:cubicBezTo>
                    <a:cubicBezTo>
                      <a:pt x="10914" y="4083"/>
                      <a:pt x="11051" y="4629"/>
                      <a:pt x="11358" y="5209"/>
                    </a:cubicBezTo>
                    <a:cubicBezTo>
                      <a:pt x="11495" y="5482"/>
                      <a:pt x="11631" y="5789"/>
                      <a:pt x="11768" y="6199"/>
                    </a:cubicBezTo>
                    <a:cubicBezTo>
                      <a:pt x="10778" y="5209"/>
                      <a:pt x="10198" y="3639"/>
                      <a:pt x="9072" y="2786"/>
                    </a:cubicBezTo>
                    <a:cubicBezTo>
                      <a:pt x="8935" y="2786"/>
                      <a:pt x="8799" y="2923"/>
                      <a:pt x="8799" y="2923"/>
                    </a:cubicBezTo>
                    <a:cubicBezTo>
                      <a:pt x="8799" y="3639"/>
                      <a:pt x="9072" y="4083"/>
                      <a:pt x="9345" y="4629"/>
                    </a:cubicBezTo>
                    <a:cubicBezTo>
                      <a:pt x="9481" y="4936"/>
                      <a:pt x="9652" y="5209"/>
                      <a:pt x="9788" y="5482"/>
                    </a:cubicBezTo>
                    <a:cubicBezTo>
                      <a:pt x="9345" y="5073"/>
                      <a:pt x="9072" y="4629"/>
                      <a:pt x="8628" y="4219"/>
                    </a:cubicBezTo>
                    <a:cubicBezTo>
                      <a:pt x="8219" y="3776"/>
                      <a:pt x="7639" y="2923"/>
                      <a:pt x="7093" y="2513"/>
                    </a:cubicBezTo>
                    <a:cubicBezTo>
                      <a:pt x="6922" y="2513"/>
                      <a:pt x="6786" y="2513"/>
                      <a:pt x="6786" y="2650"/>
                    </a:cubicBezTo>
                    <a:cubicBezTo>
                      <a:pt x="6649" y="3093"/>
                      <a:pt x="7093" y="3503"/>
                      <a:pt x="7229" y="3776"/>
                    </a:cubicBezTo>
                    <a:cubicBezTo>
                      <a:pt x="7366" y="4083"/>
                      <a:pt x="7502" y="4356"/>
                      <a:pt x="7639" y="4800"/>
                    </a:cubicBezTo>
                    <a:cubicBezTo>
                      <a:pt x="7502" y="4492"/>
                      <a:pt x="7229" y="4219"/>
                      <a:pt x="6922" y="3946"/>
                    </a:cubicBezTo>
                    <a:cubicBezTo>
                      <a:pt x="6376" y="3366"/>
                      <a:pt x="5796" y="2513"/>
                      <a:pt x="5079" y="2070"/>
                    </a:cubicBezTo>
                    <a:cubicBezTo>
                      <a:pt x="5040" y="2031"/>
                      <a:pt x="5001" y="2014"/>
                      <a:pt x="4966" y="2014"/>
                    </a:cubicBezTo>
                    <a:cubicBezTo>
                      <a:pt x="4876" y="2014"/>
                      <a:pt x="4806" y="2118"/>
                      <a:pt x="4806" y="2240"/>
                    </a:cubicBezTo>
                    <a:cubicBezTo>
                      <a:pt x="5079" y="3230"/>
                      <a:pt x="5796" y="3946"/>
                      <a:pt x="6240" y="4800"/>
                    </a:cubicBezTo>
                    <a:cubicBezTo>
                      <a:pt x="5216" y="3776"/>
                      <a:pt x="4363" y="2513"/>
                      <a:pt x="3237" y="1660"/>
                    </a:cubicBezTo>
                    <a:cubicBezTo>
                      <a:pt x="3237" y="1660"/>
                      <a:pt x="2964" y="1797"/>
                      <a:pt x="3100" y="1933"/>
                    </a:cubicBezTo>
                    <a:cubicBezTo>
                      <a:pt x="3237" y="2650"/>
                      <a:pt x="3817" y="3366"/>
                      <a:pt x="4363" y="4083"/>
                    </a:cubicBezTo>
                    <a:cubicBezTo>
                      <a:pt x="4090" y="3776"/>
                      <a:pt x="3680" y="3503"/>
                      <a:pt x="3373" y="3230"/>
                    </a:cubicBezTo>
                    <a:cubicBezTo>
                      <a:pt x="2827" y="2786"/>
                      <a:pt x="2384" y="1933"/>
                      <a:pt x="1667" y="1660"/>
                    </a:cubicBezTo>
                    <a:cubicBezTo>
                      <a:pt x="1627" y="1620"/>
                      <a:pt x="1587" y="1604"/>
                      <a:pt x="1551" y="1604"/>
                    </a:cubicBezTo>
                    <a:cubicBezTo>
                      <a:pt x="1462" y="1604"/>
                      <a:pt x="1394" y="1700"/>
                      <a:pt x="1394" y="1797"/>
                    </a:cubicBezTo>
                    <a:cubicBezTo>
                      <a:pt x="1974" y="2650"/>
                      <a:pt x="2520" y="3366"/>
                      <a:pt x="3100" y="4219"/>
                    </a:cubicBezTo>
                    <a:cubicBezTo>
                      <a:pt x="2111" y="3366"/>
                      <a:pt x="1121" y="2377"/>
                      <a:pt x="268" y="1524"/>
                    </a:cubicBezTo>
                    <a:cubicBezTo>
                      <a:pt x="268" y="1484"/>
                      <a:pt x="242" y="1467"/>
                      <a:pt x="208" y="1467"/>
                    </a:cubicBezTo>
                    <a:cubicBezTo>
                      <a:pt x="126" y="1467"/>
                      <a:pt x="1" y="1564"/>
                      <a:pt x="97" y="1660"/>
                    </a:cubicBezTo>
                    <a:cubicBezTo>
                      <a:pt x="1258" y="2786"/>
                      <a:pt x="2384" y="4219"/>
                      <a:pt x="3817" y="5073"/>
                    </a:cubicBezTo>
                    <a:cubicBezTo>
                      <a:pt x="3953" y="5073"/>
                      <a:pt x="4090" y="4936"/>
                      <a:pt x="4090" y="4800"/>
                    </a:cubicBezTo>
                    <a:cubicBezTo>
                      <a:pt x="3510" y="4083"/>
                      <a:pt x="2827" y="3366"/>
                      <a:pt x="2247" y="2513"/>
                    </a:cubicBezTo>
                    <a:lnTo>
                      <a:pt x="2247" y="2513"/>
                    </a:lnTo>
                    <a:cubicBezTo>
                      <a:pt x="2657" y="2923"/>
                      <a:pt x="2964" y="3366"/>
                      <a:pt x="3373" y="3639"/>
                    </a:cubicBezTo>
                    <a:cubicBezTo>
                      <a:pt x="3953" y="4219"/>
                      <a:pt x="4533" y="4800"/>
                      <a:pt x="5216" y="5209"/>
                    </a:cubicBezTo>
                    <a:cubicBezTo>
                      <a:pt x="5248" y="5235"/>
                      <a:pt x="5285" y="5246"/>
                      <a:pt x="5321" y="5246"/>
                    </a:cubicBezTo>
                    <a:cubicBezTo>
                      <a:pt x="5476" y="5246"/>
                      <a:pt x="5633" y="5046"/>
                      <a:pt x="5523" y="4936"/>
                    </a:cubicBezTo>
                    <a:cubicBezTo>
                      <a:pt x="4943" y="4219"/>
                      <a:pt x="4090" y="3366"/>
                      <a:pt x="3680" y="2377"/>
                    </a:cubicBezTo>
                    <a:lnTo>
                      <a:pt x="3680" y="2377"/>
                    </a:lnTo>
                    <a:cubicBezTo>
                      <a:pt x="4090" y="2923"/>
                      <a:pt x="4533" y="3503"/>
                      <a:pt x="5079" y="4083"/>
                    </a:cubicBezTo>
                    <a:cubicBezTo>
                      <a:pt x="5523" y="4492"/>
                      <a:pt x="6069" y="5209"/>
                      <a:pt x="6786" y="5482"/>
                    </a:cubicBezTo>
                    <a:cubicBezTo>
                      <a:pt x="6823" y="5529"/>
                      <a:pt x="6864" y="5550"/>
                      <a:pt x="6902" y="5550"/>
                    </a:cubicBezTo>
                    <a:cubicBezTo>
                      <a:pt x="7003" y="5550"/>
                      <a:pt x="7093" y="5406"/>
                      <a:pt x="7093" y="5209"/>
                    </a:cubicBezTo>
                    <a:cubicBezTo>
                      <a:pt x="6649" y="4356"/>
                      <a:pt x="5796" y="3639"/>
                      <a:pt x="5387" y="2786"/>
                    </a:cubicBezTo>
                    <a:lnTo>
                      <a:pt x="5387" y="2786"/>
                    </a:lnTo>
                    <a:cubicBezTo>
                      <a:pt x="5932" y="3230"/>
                      <a:pt x="6376" y="3946"/>
                      <a:pt x="6922" y="4492"/>
                    </a:cubicBezTo>
                    <a:cubicBezTo>
                      <a:pt x="7502" y="5073"/>
                      <a:pt x="7946" y="5653"/>
                      <a:pt x="8628" y="6199"/>
                    </a:cubicBezTo>
                    <a:cubicBezTo>
                      <a:pt x="8799" y="6199"/>
                      <a:pt x="8935" y="6062"/>
                      <a:pt x="8935" y="5926"/>
                    </a:cubicBezTo>
                    <a:cubicBezTo>
                      <a:pt x="8492" y="5345"/>
                      <a:pt x="8082" y="4629"/>
                      <a:pt x="7775" y="4083"/>
                    </a:cubicBezTo>
                    <a:cubicBezTo>
                      <a:pt x="7639" y="3946"/>
                      <a:pt x="7366" y="3503"/>
                      <a:pt x="7229" y="3230"/>
                    </a:cubicBezTo>
                    <a:lnTo>
                      <a:pt x="7229" y="3230"/>
                    </a:lnTo>
                    <a:cubicBezTo>
                      <a:pt x="7366" y="3366"/>
                      <a:pt x="7366" y="3503"/>
                      <a:pt x="7502" y="3503"/>
                    </a:cubicBezTo>
                    <a:cubicBezTo>
                      <a:pt x="7946" y="3946"/>
                      <a:pt x="8219" y="4356"/>
                      <a:pt x="8628" y="4800"/>
                    </a:cubicBezTo>
                    <a:cubicBezTo>
                      <a:pt x="9208" y="5482"/>
                      <a:pt x="9788" y="6199"/>
                      <a:pt x="10334" y="6779"/>
                    </a:cubicBezTo>
                    <a:cubicBezTo>
                      <a:pt x="10384" y="6819"/>
                      <a:pt x="10443" y="6835"/>
                      <a:pt x="10501" y="6835"/>
                    </a:cubicBezTo>
                    <a:cubicBezTo>
                      <a:pt x="10641" y="6835"/>
                      <a:pt x="10778" y="6739"/>
                      <a:pt x="10778" y="6642"/>
                    </a:cubicBezTo>
                    <a:cubicBezTo>
                      <a:pt x="10778" y="6199"/>
                      <a:pt x="10334" y="5789"/>
                      <a:pt x="10198" y="5482"/>
                    </a:cubicBezTo>
                    <a:cubicBezTo>
                      <a:pt x="9925" y="4936"/>
                      <a:pt x="9481" y="4219"/>
                      <a:pt x="9345" y="3503"/>
                    </a:cubicBezTo>
                    <a:lnTo>
                      <a:pt x="9345" y="3503"/>
                    </a:lnTo>
                    <a:cubicBezTo>
                      <a:pt x="9788" y="4083"/>
                      <a:pt x="10061" y="4800"/>
                      <a:pt x="10505" y="5209"/>
                    </a:cubicBezTo>
                    <a:cubicBezTo>
                      <a:pt x="11051" y="5926"/>
                      <a:pt x="11495" y="6506"/>
                      <a:pt x="12041" y="7052"/>
                    </a:cubicBezTo>
                    <a:cubicBezTo>
                      <a:pt x="12211" y="7052"/>
                      <a:pt x="12484" y="6915"/>
                      <a:pt x="12348" y="6779"/>
                    </a:cubicBezTo>
                    <a:cubicBezTo>
                      <a:pt x="12348" y="6506"/>
                      <a:pt x="12211" y="6199"/>
                      <a:pt x="12041" y="5926"/>
                    </a:cubicBezTo>
                    <a:cubicBezTo>
                      <a:pt x="11768" y="5345"/>
                      <a:pt x="11495" y="4492"/>
                      <a:pt x="11358" y="3946"/>
                    </a:cubicBezTo>
                    <a:lnTo>
                      <a:pt x="11358" y="3946"/>
                    </a:lnTo>
                    <a:cubicBezTo>
                      <a:pt x="11495" y="4219"/>
                      <a:pt x="11768" y="4800"/>
                      <a:pt x="11904" y="4936"/>
                    </a:cubicBezTo>
                    <a:cubicBezTo>
                      <a:pt x="12211" y="5345"/>
                      <a:pt x="12484" y="5789"/>
                      <a:pt x="12757" y="6199"/>
                    </a:cubicBezTo>
                    <a:cubicBezTo>
                      <a:pt x="13064" y="6642"/>
                      <a:pt x="13337" y="7052"/>
                      <a:pt x="13610" y="7359"/>
                    </a:cubicBezTo>
                    <a:cubicBezTo>
                      <a:pt x="13634" y="7383"/>
                      <a:pt x="13663" y="7393"/>
                      <a:pt x="13694" y="7393"/>
                    </a:cubicBezTo>
                    <a:cubicBezTo>
                      <a:pt x="13841" y="7393"/>
                      <a:pt x="14030" y="7164"/>
                      <a:pt x="13917" y="7052"/>
                    </a:cubicBezTo>
                    <a:cubicBezTo>
                      <a:pt x="13610" y="6506"/>
                      <a:pt x="13337" y="5926"/>
                      <a:pt x="13201" y="5345"/>
                    </a:cubicBezTo>
                    <a:cubicBezTo>
                      <a:pt x="13064" y="5073"/>
                      <a:pt x="12894" y="4629"/>
                      <a:pt x="12757" y="4219"/>
                    </a:cubicBezTo>
                    <a:lnTo>
                      <a:pt x="12757" y="4219"/>
                    </a:lnTo>
                    <a:cubicBezTo>
                      <a:pt x="13201" y="4629"/>
                      <a:pt x="13337" y="5209"/>
                      <a:pt x="13610" y="5653"/>
                    </a:cubicBezTo>
                    <a:cubicBezTo>
                      <a:pt x="13917" y="6062"/>
                      <a:pt x="14190" y="6642"/>
                      <a:pt x="14600" y="7052"/>
                    </a:cubicBezTo>
                    <a:cubicBezTo>
                      <a:pt x="14645" y="7088"/>
                      <a:pt x="14699" y="7105"/>
                      <a:pt x="14749" y="7105"/>
                    </a:cubicBezTo>
                    <a:cubicBezTo>
                      <a:pt x="14887" y="7105"/>
                      <a:pt x="15007" y="6979"/>
                      <a:pt x="14907" y="6779"/>
                    </a:cubicBezTo>
                    <a:cubicBezTo>
                      <a:pt x="14327" y="5653"/>
                      <a:pt x="13747" y="4356"/>
                      <a:pt x="13474" y="2923"/>
                    </a:cubicBezTo>
                    <a:lnTo>
                      <a:pt x="13474" y="2923"/>
                    </a:lnTo>
                    <a:cubicBezTo>
                      <a:pt x="13610" y="3093"/>
                      <a:pt x="13610" y="3230"/>
                      <a:pt x="13610" y="3230"/>
                    </a:cubicBezTo>
                    <a:cubicBezTo>
                      <a:pt x="13917" y="3776"/>
                      <a:pt x="14190" y="4219"/>
                      <a:pt x="14327" y="4629"/>
                    </a:cubicBezTo>
                    <a:cubicBezTo>
                      <a:pt x="14463" y="4800"/>
                      <a:pt x="14463" y="4936"/>
                      <a:pt x="14600" y="5073"/>
                    </a:cubicBezTo>
                    <a:cubicBezTo>
                      <a:pt x="14653" y="5157"/>
                      <a:pt x="14715" y="5189"/>
                      <a:pt x="14777" y="5189"/>
                    </a:cubicBezTo>
                    <a:cubicBezTo>
                      <a:pt x="14913" y="5189"/>
                      <a:pt x="15043" y="5030"/>
                      <a:pt x="15043" y="4936"/>
                    </a:cubicBezTo>
                    <a:cubicBezTo>
                      <a:pt x="14907" y="4629"/>
                      <a:pt x="14770" y="4492"/>
                      <a:pt x="14770" y="4356"/>
                    </a:cubicBezTo>
                    <a:cubicBezTo>
                      <a:pt x="14463" y="3946"/>
                      <a:pt x="14327" y="3503"/>
                      <a:pt x="14190" y="2923"/>
                    </a:cubicBezTo>
                    <a:cubicBezTo>
                      <a:pt x="14190" y="2786"/>
                      <a:pt x="14054" y="2650"/>
                      <a:pt x="14054" y="2377"/>
                    </a:cubicBezTo>
                    <a:lnTo>
                      <a:pt x="14054" y="2377"/>
                    </a:lnTo>
                    <a:cubicBezTo>
                      <a:pt x="14054" y="2513"/>
                      <a:pt x="14190" y="2650"/>
                      <a:pt x="14327" y="2786"/>
                    </a:cubicBezTo>
                    <a:cubicBezTo>
                      <a:pt x="14378" y="2902"/>
                      <a:pt x="14454" y="2950"/>
                      <a:pt x="14519" y="2950"/>
                    </a:cubicBezTo>
                    <a:cubicBezTo>
                      <a:pt x="14627" y="2950"/>
                      <a:pt x="14706" y="2820"/>
                      <a:pt x="14600" y="2650"/>
                    </a:cubicBezTo>
                    <a:cubicBezTo>
                      <a:pt x="14600" y="2240"/>
                      <a:pt x="14327" y="1660"/>
                      <a:pt x="14190" y="1080"/>
                    </a:cubicBezTo>
                    <a:lnTo>
                      <a:pt x="14190" y="1080"/>
                    </a:lnTo>
                    <a:cubicBezTo>
                      <a:pt x="14327" y="1217"/>
                      <a:pt x="14327" y="1217"/>
                      <a:pt x="14327" y="1387"/>
                    </a:cubicBezTo>
                    <a:cubicBezTo>
                      <a:pt x="14463" y="1387"/>
                      <a:pt x="14770" y="1217"/>
                      <a:pt x="14770" y="1080"/>
                    </a:cubicBezTo>
                    <a:cubicBezTo>
                      <a:pt x="14770" y="944"/>
                      <a:pt x="14600" y="944"/>
                      <a:pt x="14600" y="807"/>
                    </a:cubicBezTo>
                    <a:cubicBezTo>
                      <a:pt x="14770" y="807"/>
                      <a:pt x="14907" y="671"/>
                      <a:pt x="14770" y="534"/>
                    </a:cubicBezTo>
                    <a:cubicBezTo>
                      <a:pt x="14770" y="364"/>
                      <a:pt x="14600" y="91"/>
                      <a:pt x="14463" y="91"/>
                    </a:cubicBezTo>
                    <a:cubicBezTo>
                      <a:pt x="14407" y="34"/>
                      <a:pt x="14350" y="1"/>
                      <a:pt x="14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5697289" y="2189187"/>
                <a:ext cx="35168" cy="252104"/>
              </a:xfrm>
              <a:custGeom>
                <a:rect b="b" l="l" r="r" t="t"/>
                <a:pathLst>
                  <a:path extrusionOk="0" h="6122" w="854">
                    <a:moveTo>
                      <a:pt x="512" y="0"/>
                    </a:moveTo>
                    <a:cubicBezTo>
                      <a:pt x="457" y="0"/>
                      <a:pt x="410" y="33"/>
                      <a:pt x="410" y="90"/>
                    </a:cubicBezTo>
                    <a:lnTo>
                      <a:pt x="410" y="226"/>
                    </a:lnTo>
                    <a:cubicBezTo>
                      <a:pt x="273" y="363"/>
                      <a:pt x="273" y="670"/>
                      <a:pt x="273" y="806"/>
                    </a:cubicBezTo>
                    <a:lnTo>
                      <a:pt x="273" y="1932"/>
                    </a:lnTo>
                    <a:cubicBezTo>
                      <a:pt x="137" y="1932"/>
                      <a:pt x="0" y="2069"/>
                      <a:pt x="0" y="2240"/>
                    </a:cubicBezTo>
                    <a:cubicBezTo>
                      <a:pt x="137" y="2240"/>
                      <a:pt x="137" y="2376"/>
                      <a:pt x="137" y="2513"/>
                    </a:cubicBezTo>
                    <a:lnTo>
                      <a:pt x="273" y="2513"/>
                    </a:lnTo>
                    <a:cubicBezTo>
                      <a:pt x="273" y="2922"/>
                      <a:pt x="273" y="3366"/>
                      <a:pt x="410" y="3639"/>
                    </a:cubicBezTo>
                    <a:cubicBezTo>
                      <a:pt x="410" y="3775"/>
                      <a:pt x="410" y="3775"/>
                      <a:pt x="546" y="3775"/>
                    </a:cubicBezTo>
                    <a:cubicBezTo>
                      <a:pt x="546" y="4082"/>
                      <a:pt x="546" y="4355"/>
                      <a:pt x="410" y="4628"/>
                    </a:cubicBezTo>
                    <a:cubicBezTo>
                      <a:pt x="410" y="4628"/>
                      <a:pt x="273" y="4628"/>
                      <a:pt x="273" y="4799"/>
                    </a:cubicBezTo>
                    <a:lnTo>
                      <a:pt x="273" y="5481"/>
                    </a:lnTo>
                    <a:cubicBezTo>
                      <a:pt x="137" y="5481"/>
                      <a:pt x="137" y="5652"/>
                      <a:pt x="137" y="5652"/>
                    </a:cubicBezTo>
                    <a:lnTo>
                      <a:pt x="137" y="5788"/>
                    </a:lnTo>
                    <a:lnTo>
                      <a:pt x="137" y="5925"/>
                    </a:lnTo>
                    <a:lnTo>
                      <a:pt x="273" y="5925"/>
                    </a:lnTo>
                    <a:cubicBezTo>
                      <a:pt x="273" y="6061"/>
                      <a:pt x="273" y="6061"/>
                      <a:pt x="410" y="6061"/>
                    </a:cubicBezTo>
                    <a:cubicBezTo>
                      <a:pt x="410" y="6107"/>
                      <a:pt x="425" y="6122"/>
                      <a:pt x="445" y="6122"/>
                    </a:cubicBezTo>
                    <a:cubicBezTo>
                      <a:pt x="486" y="6122"/>
                      <a:pt x="546" y="6061"/>
                      <a:pt x="546" y="6061"/>
                    </a:cubicBezTo>
                    <a:cubicBezTo>
                      <a:pt x="683" y="5925"/>
                      <a:pt x="683" y="5788"/>
                      <a:pt x="546" y="5652"/>
                    </a:cubicBezTo>
                    <a:cubicBezTo>
                      <a:pt x="546" y="5652"/>
                      <a:pt x="546" y="5481"/>
                      <a:pt x="683" y="5481"/>
                    </a:cubicBezTo>
                    <a:lnTo>
                      <a:pt x="853" y="5345"/>
                    </a:lnTo>
                    <a:cubicBezTo>
                      <a:pt x="683" y="4935"/>
                      <a:pt x="853" y="4628"/>
                      <a:pt x="853" y="4219"/>
                    </a:cubicBezTo>
                    <a:cubicBezTo>
                      <a:pt x="853" y="3946"/>
                      <a:pt x="853" y="3502"/>
                      <a:pt x="683" y="3229"/>
                    </a:cubicBezTo>
                    <a:cubicBezTo>
                      <a:pt x="853" y="2922"/>
                      <a:pt x="683" y="2785"/>
                      <a:pt x="683" y="2513"/>
                    </a:cubicBezTo>
                    <a:lnTo>
                      <a:pt x="683" y="2069"/>
                    </a:lnTo>
                    <a:lnTo>
                      <a:pt x="683" y="670"/>
                    </a:lnTo>
                    <a:lnTo>
                      <a:pt x="683" y="226"/>
                    </a:lnTo>
                    <a:cubicBezTo>
                      <a:pt x="683" y="66"/>
                      <a:pt x="589" y="0"/>
                      <a:pt x="5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5667762" y="2070629"/>
                <a:ext cx="52052" cy="28126"/>
              </a:xfrm>
              <a:custGeom>
                <a:rect b="b" l="l" r="r" t="t"/>
                <a:pathLst>
                  <a:path extrusionOk="0" h="683" w="1264">
                    <a:moveTo>
                      <a:pt x="854" y="0"/>
                    </a:moveTo>
                    <a:cubicBezTo>
                      <a:pt x="854" y="0"/>
                      <a:pt x="717" y="0"/>
                      <a:pt x="717" y="137"/>
                    </a:cubicBezTo>
                    <a:lnTo>
                      <a:pt x="547" y="137"/>
                    </a:lnTo>
                    <a:cubicBezTo>
                      <a:pt x="507" y="97"/>
                      <a:pt x="467" y="80"/>
                      <a:pt x="427" y="80"/>
                    </a:cubicBezTo>
                    <a:cubicBezTo>
                      <a:pt x="330" y="80"/>
                      <a:pt x="234" y="177"/>
                      <a:pt x="137" y="273"/>
                    </a:cubicBezTo>
                    <a:cubicBezTo>
                      <a:pt x="1" y="273"/>
                      <a:pt x="1" y="410"/>
                      <a:pt x="137" y="410"/>
                    </a:cubicBezTo>
                    <a:cubicBezTo>
                      <a:pt x="1" y="546"/>
                      <a:pt x="137" y="683"/>
                      <a:pt x="274" y="683"/>
                    </a:cubicBezTo>
                    <a:cubicBezTo>
                      <a:pt x="274" y="683"/>
                      <a:pt x="410" y="683"/>
                      <a:pt x="547" y="546"/>
                    </a:cubicBezTo>
                    <a:lnTo>
                      <a:pt x="717" y="546"/>
                    </a:lnTo>
                    <a:cubicBezTo>
                      <a:pt x="717" y="546"/>
                      <a:pt x="854" y="683"/>
                      <a:pt x="990" y="683"/>
                    </a:cubicBezTo>
                    <a:cubicBezTo>
                      <a:pt x="1127" y="683"/>
                      <a:pt x="1263" y="546"/>
                      <a:pt x="1263" y="546"/>
                    </a:cubicBezTo>
                    <a:cubicBezTo>
                      <a:pt x="1127" y="273"/>
                      <a:pt x="1127" y="137"/>
                      <a:pt x="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4937262" y="2063587"/>
                <a:ext cx="788144" cy="399117"/>
              </a:xfrm>
              <a:custGeom>
                <a:rect b="b" l="l" r="r" t="t"/>
                <a:pathLst>
                  <a:path extrusionOk="0" h="9692" w="19139">
                    <a:moveTo>
                      <a:pt x="8492" y="717"/>
                    </a:moveTo>
                    <a:lnTo>
                      <a:pt x="8049" y="1161"/>
                    </a:lnTo>
                    <a:lnTo>
                      <a:pt x="7912" y="1161"/>
                    </a:lnTo>
                    <a:cubicBezTo>
                      <a:pt x="7823" y="1205"/>
                      <a:pt x="7733" y="1262"/>
                      <a:pt x="7642" y="1327"/>
                    </a:cubicBezTo>
                    <a:lnTo>
                      <a:pt x="7642" y="1327"/>
                    </a:lnTo>
                    <a:cubicBezTo>
                      <a:pt x="7885" y="1132"/>
                      <a:pt x="8180" y="933"/>
                      <a:pt x="8492" y="717"/>
                    </a:cubicBezTo>
                    <a:close/>
                    <a:moveTo>
                      <a:pt x="10608" y="717"/>
                    </a:moveTo>
                    <a:cubicBezTo>
                      <a:pt x="10362" y="994"/>
                      <a:pt x="10115" y="1244"/>
                      <a:pt x="9743" y="1491"/>
                    </a:cubicBezTo>
                    <a:lnTo>
                      <a:pt x="9743" y="1491"/>
                    </a:lnTo>
                    <a:cubicBezTo>
                      <a:pt x="9755" y="1461"/>
                      <a:pt x="9755" y="1434"/>
                      <a:pt x="9755" y="1434"/>
                    </a:cubicBezTo>
                    <a:lnTo>
                      <a:pt x="9755" y="1161"/>
                    </a:lnTo>
                    <a:cubicBezTo>
                      <a:pt x="10062" y="1024"/>
                      <a:pt x="10335" y="854"/>
                      <a:pt x="10608" y="717"/>
                    </a:cubicBezTo>
                    <a:close/>
                    <a:moveTo>
                      <a:pt x="12621" y="854"/>
                    </a:moveTo>
                    <a:lnTo>
                      <a:pt x="12314" y="1161"/>
                    </a:lnTo>
                    <a:cubicBezTo>
                      <a:pt x="12041" y="1434"/>
                      <a:pt x="11768" y="1570"/>
                      <a:pt x="11461" y="1877"/>
                    </a:cubicBezTo>
                    <a:cubicBezTo>
                      <a:pt x="11632" y="1707"/>
                      <a:pt x="11768" y="1570"/>
                      <a:pt x="11905" y="1297"/>
                    </a:cubicBezTo>
                    <a:cubicBezTo>
                      <a:pt x="12041" y="1161"/>
                      <a:pt x="12314" y="1024"/>
                      <a:pt x="12621" y="854"/>
                    </a:cubicBezTo>
                    <a:close/>
                    <a:moveTo>
                      <a:pt x="10915" y="1877"/>
                    </a:moveTo>
                    <a:cubicBezTo>
                      <a:pt x="10870" y="1920"/>
                      <a:pt x="10824" y="1964"/>
                      <a:pt x="10779" y="2009"/>
                    </a:cubicBezTo>
                    <a:lnTo>
                      <a:pt x="10779" y="2009"/>
                    </a:lnTo>
                    <a:cubicBezTo>
                      <a:pt x="10779" y="1877"/>
                      <a:pt x="10780" y="1877"/>
                      <a:pt x="10915" y="1877"/>
                    </a:cubicBezTo>
                    <a:close/>
                    <a:moveTo>
                      <a:pt x="14873" y="717"/>
                    </a:moveTo>
                    <a:lnTo>
                      <a:pt x="14873" y="717"/>
                    </a:lnTo>
                    <a:cubicBezTo>
                      <a:pt x="14600" y="1024"/>
                      <a:pt x="14327" y="1297"/>
                      <a:pt x="14191" y="1297"/>
                    </a:cubicBezTo>
                    <a:cubicBezTo>
                      <a:pt x="14020" y="1434"/>
                      <a:pt x="13884" y="1570"/>
                      <a:pt x="13747" y="1707"/>
                    </a:cubicBezTo>
                    <a:cubicBezTo>
                      <a:pt x="13031" y="2150"/>
                      <a:pt x="12485" y="2730"/>
                      <a:pt x="11905" y="3140"/>
                    </a:cubicBezTo>
                    <a:cubicBezTo>
                      <a:pt x="12090" y="2955"/>
                      <a:pt x="12280" y="2765"/>
                      <a:pt x="12485" y="2560"/>
                    </a:cubicBezTo>
                    <a:cubicBezTo>
                      <a:pt x="12758" y="2150"/>
                      <a:pt x="13167" y="1877"/>
                      <a:pt x="13338" y="1570"/>
                    </a:cubicBezTo>
                    <a:cubicBezTo>
                      <a:pt x="13884" y="1297"/>
                      <a:pt x="14327" y="854"/>
                      <a:pt x="14873" y="717"/>
                    </a:cubicBezTo>
                    <a:close/>
                    <a:moveTo>
                      <a:pt x="12894" y="3003"/>
                    </a:moveTo>
                    <a:cubicBezTo>
                      <a:pt x="12850" y="3048"/>
                      <a:pt x="12804" y="3094"/>
                      <a:pt x="12758" y="3140"/>
                    </a:cubicBezTo>
                    <a:cubicBezTo>
                      <a:pt x="12758" y="3140"/>
                      <a:pt x="12758" y="3003"/>
                      <a:pt x="12894" y="3003"/>
                    </a:cubicBezTo>
                    <a:close/>
                    <a:moveTo>
                      <a:pt x="11057" y="2421"/>
                    </a:moveTo>
                    <a:cubicBezTo>
                      <a:pt x="11068" y="2501"/>
                      <a:pt x="11098" y="2560"/>
                      <a:pt x="11188" y="2560"/>
                    </a:cubicBezTo>
                    <a:cubicBezTo>
                      <a:pt x="10915" y="2867"/>
                      <a:pt x="10779" y="3003"/>
                      <a:pt x="10472" y="3140"/>
                    </a:cubicBezTo>
                    <a:cubicBezTo>
                      <a:pt x="10199" y="3413"/>
                      <a:pt x="9755" y="3720"/>
                      <a:pt x="9482" y="4129"/>
                    </a:cubicBezTo>
                    <a:cubicBezTo>
                      <a:pt x="9618" y="3856"/>
                      <a:pt x="9755" y="3720"/>
                      <a:pt x="9926" y="3583"/>
                    </a:cubicBezTo>
                    <a:lnTo>
                      <a:pt x="11057" y="2421"/>
                    </a:lnTo>
                    <a:close/>
                    <a:moveTo>
                      <a:pt x="16034" y="1161"/>
                    </a:moveTo>
                    <a:lnTo>
                      <a:pt x="16034" y="1161"/>
                    </a:lnTo>
                    <a:cubicBezTo>
                      <a:pt x="15727" y="1434"/>
                      <a:pt x="15454" y="1707"/>
                      <a:pt x="15317" y="1877"/>
                    </a:cubicBezTo>
                    <a:cubicBezTo>
                      <a:pt x="15181" y="1877"/>
                      <a:pt x="15181" y="2014"/>
                      <a:pt x="15044" y="2014"/>
                    </a:cubicBezTo>
                    <a:cubicBezTo>
                      <a:pt x="14327" y="2423"/>
                      <a:pt x="13474" y="3140"/>
                      <a:pt x="12894" y="3720"/>
                    </a:cubicBezTo>
                    <a:cubicBezTo>
                      <a:pt x="12758" y="3856"/>
                      <a:pt x="12621" y="3993"/>
                      <a:pt x="12485" y="4129"/>
                    </a:cubicBezTo>
                    <a:cubicBezTo>
                      <a:pt x="12621" y="3993"/>
                      <a:pt x="12758" y="3856"/>
                      <a:pt x="12758" y="3720"/>
                    </a:cubicBezTo>
                    <a:lnTo>
                      <a:pt x="14191" y="2287"/>
                    </a:lnTo>
                    <a:cubicBezTo>
                      <a:pt x="14737" y="1877"/>
                      <a:pt x="15317" y="1434"/>
                      <a:pt x="16034" y="1161"/>
                    </a:cubicBezTo>
                    <a:close/>
                    <a:moveTo>
                      <a:pt x="8249" y="2085"/>
                    </a:moveTo>
                    <a:lnTo>
                      <a:pt x="8249" y="2085"/>
                    </a:lnTo>
                    <a:cubicBezTo>
                      <a:pt x="7867" y="2359"/>
                      <a:pt x="7617" y="2753"/>
                      <a:pt x="7366" y="3003"/>
                    </a:cubicBezTo>
                    <a:cubicBezTo>
                      <a:pt x="6923" y="3276"/>
                      <a:pt x="6513" y="3720"/>
                      <a:pt x="6206" y="3993"/>
                    </a:cubicBezTo>
                    <a:cubicBezTo>
                      <a:pt x="6070" y="3993"/>
                      <a:pt x="5933" y="4266"/>
                      <a:pt x="5797" y="4436"/>
                    </a:cubicBezTo>
                    <a:cubicBezTo>
                      <a:pt x="6070" y="3993"/>
                      <a:pt x="6513" y="3583"/>
                      <a:pt x="6923" y="3140"/>
                    </a:cubicBezTo>
                    <a:cubicBezTo>
                      <a:pt x="7059" y="2867"/>
                      <a:pt x="7366" y="2560"/>
                      <a:pt x="7639" y="2287"/>
                    </a:cubicBezTo>
                    <a:lnTo>
                      <a:pt x="7776" y="2287"/>
                    </a:lnTo>
                    <a:cubicBezTo>
                      <a:pt x="7883" y="2179"/>
                      <a:pt x="8097" y="2156"/>
                      <a:pt x="8249" y="2085"/>
                    </a:cubicBezTo>
                    <a:close/>
                    <a:moveTo>
                      <a:pt x="9236" y="2257"/>
                    </a:moveTo>
                    <a:cubicBezTo>
                      <a:pt x="9282" y="2350"/>
                      <a:pt x="9382" y="2423"/>
                      <a:pt x="9482" y="2423"/>
                    </a:cubicBezTo>
                    <a:cubicBezTo>
                      <a:pt x="9345" y="2560"/>
                      <a:pt x="9209" y="2730"/>
                      <a:pt x="9073" y="2730"/>
                    </a:cubicBezTo>
                    <a:cubicBezTo>
                      <a:pt x="8492" y="3276"/>
                      <a:pt x="7912" y="3720"/>
                      <a:pt x="7366" y="4266"/>
                    </a:cubicBezTo>
                    <a:lnTo>
                      <a:pt x="7059" y="4573"/>
                    </a:lnTo>
                    <a:cubicBezTo>
                      <a:pt x="7366" y="4129"/>
                      <a:pt x="7776" y="3720"/>
                      <a:pt x="8049" y="3413"/>
                    </a:cubicBezTo>
                    <a:lnTo>
                      <a:pt x="9236" y="2257"/>
                    </a:lnTo>
                    <a:close/>
                    <a:moveTo>
                      <a:pt x="7320" y="1585"/>
                    </a:moveTo>
                    <a:cubicBezTo>
                      <a:pt x="6955" y="1904"/>
                      <a:pt x="6580" y="2296"/>
                      <a:pt x="6206" y="2560"/>
                    </a:cubicBezTo>
                    <a:cubicBezTo>
                      <a:pt x="5490" y="3276"/>
                      <a:pt x="4807" y="3856"/>
                      <a:pt x="4091" y="4573"/>
                    </a:cubicBezTo>
                    <a:cubicBezTo>
                      <a:pt x="4057" y="4573"/>
                      <a:pt x="4031" y="4581"/>
                      <a:pt x="4010" y="4594"/>
                    </a:cubicBezTo>
                    <a:lnTo>
                      <a:pt x="4010" y="4594"/>
                    </a:lnTo>
                    <a:cubicBezTo>
                      <a:pt x="4265" y="4074"/>
                      <a:pt x="4530" y="3690"/>
                      <a:pt x="4944" y="3276"/>
                    </a:cubicBezTo>
                    <a:cubicBezTo>
                      <a:pt x="5217" y="2867"/>
                      <a:pt x="5490" y="2560"/>
                      <a:pt x="5797" y="2150"/>
                    </a:cubicBezTo>
                    <a:cubicBezTo>
                      <a:pt x="6324" y="2150"/>
                      <a:pt x="6882" y="1737"/>
                      <a:pt x="7320" y="1585"/>
                    </a:cubicBezTo>
                    <a:close/>
                    <a:moveTo>
                      <a:pt x="16887" y="1570"/>
                    </a:moveTo>
                    <a:lnTo>
                      <a:pt x="16887" y="1570"/>
                    </a:lnTo>
                    <a:cubicBezTo>
                      <a:pt x="16580" y="1877"/>
                      <a:pt x="16170" y="2287"/>
                      <a:pt x="16034" y="2423"/>
                    </a:cubicBezTo>
                    <a:cubicBezTo>
                      <a:pt x="15590" y="2867"/>
                      <a:pt x="15181" y="3276"/>
                      <a:pt x="14600" y="3720"/>
                    </a:cubicBezTo>
                    <a:lnTo>
                      <a:pt x="14600" y="3856"/>
                    </a:lnTo>
                    <a:cubicBezTo>
                      <a:pt x="14464" y="3993"/>
                      <a:pt x="14327" y="4129"/>
                      <a:pt x="14191" y="4266"/>
                    </a:cubicBezTo>
                    <a:cubicBezTo>
                      <a:pt x="13884" y="4436"/>
                      <a:pt x="13611" y="4709"/>
                      <a:pt x="13338" y="4982"/>
                    </a:cubicBezTo>
                    <a:cubicBezTo>
                      <a:pt x="13611" y="4573"/>
                      <a:pt x="13884" y="4266"/>
                      <a:pt x="14327" y="3993"/>
                    </a:cubicBezTo>
                    <a:cubicBezTo>
                      <a:pt x="14737" y="3413"/>
                      <a:pt x="15181" y="3003"/>
                      <a:pt x="15590" y="2560"/>
                    </a:cubicBezTo>
                    <a:cubicBezTo>
                      <a:pt x="15590" y="2423"/>
                      <a:pt x="15727" y="2423"/>
                      <a:pt x="15897" y="2287"/>
                    </a:cubicBezTo>
                    <a:cubicBezTo>
                      <a:pt x="16170" y="2014"/>
                      <a:pt x="16580" y="1707"/>
                      <a:pt x="16887" y="1570"/>
                    </a:cubicBezTo>
                    <a:close/>
                    <a:moveTo>
                      <a:pt x="18286" y="4846"/>
                    </a:moveTo>
                    <a:cubicBezTo>
                      <a:pt x="18286" y="5290"/>
                      <a:pt x="18149" y="5835"/>
                      <a:pt x="18013" y="6143"/>
                    </a:cubicBezTo>
                    <a:cubicBezTo>
                      <a:pt x="18013" y="6143"/>
                      <a:pt x="17952" y="6067"/>
                      <a:pt x="17871" y="6067"/>
                    </a:cubicBezTo>
                    <a:cubicBezTo>
                      <a:pt x="17831" y="6067"/>
                      <a:pt x="17785" y="6086"/>
                      <a:pt x="17740" y="6143"/>
                    </a:cubicBezTo>
                    <a:cubicBezTo>
                      <a:pt x="17740" y="5835"/>
                      <a:pt x="17876" y="5563"/>
                      <a:pt x="17876" y="5426"/>
                    </a:cubicBezTo>
                    <a:lnTo>
                      <a:pt x="17876" y="5290"/>
                    </a:lnTo>
                    <a:cubicBezTo>
                      <a:pt x="18013" y="5119"/>
                      <a:pt x="18149" y="4982"/>
                      <a:pt x="18286" y="4846"/>
                    </a:cubicBezTo>
                    <a:close/>
                    <a:moveTo>
                      <a:pt x="17023" y="5835"/>
                    </a:moveTo>
                    <a:lnTo>
                      <a:pt x="17023" y="5972"/>
                    </a:lnTo>
                    <a:cubicBezTo>
                      <a:pt x="16580" y="6143"/>
                      <a:pt x="16307" y="6416"/>
                      <a:pt x="16170" y="6552"/>
                    </a:cubicBezTo>
                    <a:cubicBezTo>
                      <a:pt x="16307" y="6416"/>
                      <a:pt x="16580" y="6143"/>
                      <a:pt x="16887" y="5835"/>
                    </a:cubicBezTo>
                    <a:close/>
                    <a:moveTo>
                      <a:pt x="16580" y="6689"/>
                    </a:moveTo>
                    <a:cubicBezTo>
                      <a:pt x="16558" y="6711"/>
                      <a:pt x="16537" y="6734"/>
                      <a:pt x="16515" y="6756"/>
                    </a:cubicBezTo>
                    <a:lnTo>
                      <a:pt x="16515" y="6756"/>
                    </a:lnTo>
                    <a:lnTo>
                      <a:pt x="16580" y="6689"/>
                    </a:lnTo>
                    <a:close/>
                    <a:moveTo>
                      <a:pt x="18149" y="7542"/>
                    </a:moveTo>
                    <a:cubicBezTo>
                      <a:pt x="18286" y="7849"/>
                      <a:pt x="18286" y="7985"/>
                      <a:pt x="18286" y="8122"/>
                    </a:cubicBezTo>
                    <a:cubicBezTo>
                      <a:pt x="18149" y="8122"/>
                      <a:pt x="18013" y="8258"/>
                      <a:pt x="17876" y="8258"/>
                    </a:cubicBezTo>
                    <a:cubicBezTo>
                      <a:pt x="18013" y="8122"/>
                      <a:pt x="18149" y="8122"/>
                      <a:pt x="18149" y="7985"/>
                    </a:cubicBezTo>
                    <a:lnTo>
                      <a:pt x="18149" y="7678"/>
                    </a:lnTo>
                    <a:lnTo>
                      <a:pt x="18149" y="7542"/>
                    </a:lnTo>
                    <a:close/>
                    <a:moveTo>
                      <a:pt x="17603" y="7542"/>
                    </a:moveTo>
                    <a:lnTo>
                      <a:pt x="17603" y="7678"/>
                    </a:lnTo>
                    <a:cubicBezTo>
                      <a:pt x="17296" y="7985"/>
                      <a:pt x="17023" y="8122"/>
                      <a:pt x="16580" y="8395"/>
                    </a:cubicBezTo>
                    <a:cubicBezTo>
                      <a:pt x="17023" y="8122"/>
                      <a:pt x="17296" y="7849"/>
                      <a:pt x="17603" y="7542"/>
                    </a:cubicBezTo>
                    <a:close/>
                    <a:moveTo>
                      <a:pt x="678" y="0"/>
                    </a:moveTo>
                    <a:cubicBezTo>
                      <a:pt x="678" y="171"/>
                      <a:pt x="678" y="171"/>
                      <a:pt x="542" y="171"/>
                    </a:cubicBezTo>
                    <a:lnTo>
                      <a:pt x="542" y="308"/>
                    </a:lnTo>
                    <a:lnTo>
                      <a:pt x="371" y="308"/>
                    </a:lnTo>
                    <a:lnTo>
                      <a:pt x="371" y="444"/>
                    </a:lnTo>
                    <a:cubicBezTo>
                      <a:pt x="235" y="581"/>
                      <a:pt x="235" y="717"/>
                      <a:pt x="235" y="717"/>
                    </a:cubicBezTo>
                    <a:cubicBezTo>
                      <a:pt x="98" y="717"/>
                      <a:pt x="98" y="717"/>
                      <a:pt x="98" y="854"/>
                    </a:cubicBezTo>
                    <a:cubicBezTo>
                      <a:pt x="1" y="975"/>
                      <a:pt x="112" y="1080"/>
                      <a:pt x="233" y="1080"/>
                    </a:cubicBezTo>
                    <a:cubicBezTo>
                      <a:pt x="282" y="1080"/>
                      <a:pt x="332" y="1063"/>
                      <a:pt x="371" y="1024"/>
                    </a:cubicBezTo>
                    <a:lnTo>
                      <a:pt x="371" y="1161"/>
                    </a:lnTo>
                    <a:cubicBezTo>
                      <a:pt x="371" y="1434"/>
                      <a:pt x="542" y="1434"/>
                      <a:pt x="678" y="1434"/>
                    </a:cubicBezTo>
                    <a:cubicBezTo>
                      <a:pt x="951" y="1297"/>
                      <a:pt x="1224" y="1024"/>
                      <a:pt x="1395" y="854"/>
                    </a:cubicBezTo>
                    <a:lnTo>
                      <a:pt x="1395" y="854"/>
                    </a:lnTo>
                    <a:cubicBezTo>
                      <a:pt x="1224" y="1024"/>
                      <a:pt x="1088" y="1297"/>
                      <a:pt x="1088" y="1434"/>
                    </a:cubicBezTo>
                    <a:cubicBezTo>
                      <a:pt x="951" y="1570"/>
                      <a:pt x="1088" y="1707"/>
                      <a:pt x="1224" y="1707"/>
                    </a:cubicBezTo>
                    <a:cubicBezTo>
                      <a:pt x="1668" y="1707"/>
                      <a:pt x="2077" y="1297"/>
                      <a:pt x="2521" y="1024"/>
                    </a:cubicBezTo>
                    <a:cubicBezTo>
                      <a:pt x="2521" y="854"/>
                      <a:pt x="2657" y="854"/>
                      <a:pt x="2657" y="854"/>
                    </a:cubicBezTo>
                    <a:lnTo>
                      <a:pt x="2657" y="854"/>
                    </a:lnTo>
                    <a:cubicBezTo>
                      <a:pt x="2521" y="1161"/>
                      <a:pt x="2384" y="1434"/>
                      <a:pt x="2248" y="1707"/>
                    </a:cubicBezTo>
                    <a:cubicBezTo>
                      <a:pt x="2248" y="1707"/>
                      <a:pt x="2248" y="1877"/>
                      <a:pt x="2384" y="2014"/>
                    </a:cubicBezTo>
                    <a:cubicBezTo>
                      <a:pt x="2419" y="2025"/>
                      <a:pt x="2457" y="2031"/>
                      <a:pt x="2496" y="2031"/>
                    </a:cubicBezTo>
                    <a:cubicBezTo>
                      <a:pt x="2913" y="2031"/>
                      <a:pt x="3534" y="1410"/>
                      <a:pt x="3783" y="1161"/>
                    </a:cubicBezTo>
                    <a:cubicBezTo>
                      <a:pt x="3954" y="1024"/>
                      <a:pt x="4227" y="854"/>
                      <a:pt x="4364" y="717"/>
                    </a:cubicBezTo>
                    <a:cubicBezTo>
                      <a:pt x="4500" y="717"/>
                      <a:pt x="4227" y="1024"/>
                      <a:pt x="4091" y="1161"/>
                    </a:cubicBezTo>
                    <a:cubicBezTo>
                      <a:pt x="3954" y="1297"/>
                      <a:pt x="3783" y="1570"/>
                      <a:pt x="3783" y="1877"/>
                    </a:cubicBezTo>
                    <a:cubicBezTo>
                      <a:pt x="3783" y="2014"/>
                      <a:pt x="3783" y="2014"/>
                      <a:pt x="3954" y="2014"/>
                    </a:cubicBezTo>
                    <a:cubicBezTo>
                      <a:pt x="4006" y="2040"/>
                      <a:pt x="4057" y="2051"/>
                      <a:pt x="4108" y="2051"/>
                    </a:cubicBezTo>
                    <a:cubicBezTo>
                      <a:pt x="4325" y="2051"/>
                      <a:pt x="4526" y="1845"/>
                      <a:pt x="4637" y="1707"/>
                    </a:cubicBezTo>
                    <a:cubicBezTo>
                      <a:pt x="5217" y="1434"/>
                      <a:pt x="5797" y="854"/>
                      <a:pt x="6513" y="717"/>
                    </a:cubicBezTo>
                    <a:lnTo>
                      <a:pt x="6513" y="717"/>
                    </a:lnTo>
                    <a:cubicBezTo>
                      <a:pt x="6206" y="1161"/>
                      <a:pt x="5797" y="1434"/>
                      <a:pt x="5660" y="1877"/>
                    </a:cubicBezTo>
                    <a:cubicBezTo>
                      <a:pt x="4807" y="3003"/>
                      <a:pt x="3647" y="3993"/>
                      <a:pt x="3237" y="5290"/>
                    </a:cubicBezTo>
                    <a:cubicBezTo>
                      <a:pt x="3101" y="5290"/>
                      <a:pt x="3237" y="5426"/>
                      <a:pt x="3237" y="5426"/>
                    </a:cubicBezTo>
                    <a:cubicBezTo>
                      <a:pt x="3290" y="5452"/>
                      <a:pt x="3346" y="5464"/>
                      <a:pt x="3403" y="5464"/>
                    </a:cubicBezTo>
                    <a:cubicBezTo>
                      <a:pt x="3944" y="5464"/>
                      <a:pt x="4679" y="4407"/>
                      <a:pt x="5080" y="4129"/>
                    </a:cubicBezTo>
                    <a:cubicBezTo>
                      <a:pt x="5660" y="3583"/>
                      <a:pt x="6343" y="2730"/>
                      <a:pt x="7196" y="2150"/>
                    </a:cubicBezTo>
                    <a:lnTo>
                      <a:pt x="7196" y="2150"/>
                    </a:lnTo>
                    <a:cubicBezTo>
                      <a:pt x="6786" y="2560"/>
                      <a:pt x="6513" y="2867"/>
                      <a:pt x="6206" y="3276"/>
                    </a:cubicBezTo>
                    <a:cubicBezTo>
                      <a:pt x="5797" y="3720"/>
                      <a:pt x="5217" y="4266"/>
                      <a:pt x="4944" y="4982"/>
                    </a:cubicBezTo>
                    <a:cubicBezTo>
                      <a:pt x="4944" y="5119"/>
                      <a:pt x="4944" y="5290"/>
                      <a:pt x="5080" y="5290"/>
                    </a:cubicBezTo>
                    <a:cubicBezTo>
                      <a:pt x="5797" y="5290"/>
                      <a:pt x="6513" y="4266"/>
                      <a:pt x="6923" y="3856"/>
                    </a:cubicBezTo>
                    <a:cubicBezTo>
                      <a:pt x="7366" y="3413"/>
                      <a:pt x="7776" y="3140"/>
                      <a:pt x="8219" y="2731"/>
                    </a:cubicBezTo>
                    <a:lnTo>
                      <a:pt x="8219" y="2731"/>
                    </a:lnTo>
                    <a:cubicBezTo>
                      <a:pt x="7776" y="3140"/>
                      <a:pt x="7503" y="3413"/>
                      <a:pt x="7196" y="3856"/>
                    </a:cubicBezTo>
                    <a:cubicBezTo>
                      <a:pt x="6786" y="4266"/>
                      <a:pt x="5797" y="5119"/>
                      <a:pt x="5797" y="5835"/>
                    </a:cubicBezTo>
                    <a:cubicBezTo>
                      <a:pt x="5797" y="5931"/>
                      <a:pt x="5864" y="6044"/>
                      <a:pt x="5951" y="6044"/>
                    </a:cubicBezTo>
                    <a:cubicBezTo>
                      <a:pt x="5988" y="6044"/>
                      <a:pt x="6029" y="6023"/>
                      <a:pt x="6070" y="5972"/>
                    </a:cubicBezTo>
                    <a:cubicBezTo>
                      <a:pt x="6923" y="5563"/>
                      <a:pt x="7639" y="4573"/>
                      <a:pt x="8356" y="3856"/>
                    </a:cubicBezTo>
                    <a:cubicBezTo>
                      <a:pt x="8902" y="3413"/>
                      <a:pt x="9345" y="3003"/>
                      <a:pt x="9926" y="2560"/>
                    </a:cubicBezTo>
                    <a:cubicBezTo>
                      <a:pt x="10199" y="2423"/>
                      <a:pt x="10472" y="2150"/>
                      <a:pt x="10608" y="2014"/>
                    </a:cubicBezTo>
                    <a:lnTo>
                      <a:pt x="10774" y="2014"/>
                    </a:lnTo>
                    <a:cubicBezTo>
                      <a:pt x="10241" y="2539"/>
                      <a:pt x="9711" y="3187"/>
                      <a:pt x="9209" y="3720"/>
                    </a:cubicBezTo>
                    <a:cubicBezTo>
                      <a:pt x="8765" y="4266"/>
                      <a:pt x="8356" y="4709"/>
                      <a:pt x="8049" y="5119"/>
                    </a:cubicBezTo>
                    <a:cubicBezTo>
                      <a:pt x="7776" y="5426"/>
                      <a:pt x="7503" y="5563"/>
                      <a:pt x="7503" y="5972"/>
                    </a:cubicBezTo>
                    <a:cubicBezTo>
                      <a:pt x="7503" y="6094"/>
                      <a:pt x="7642" y="6198"/>
                      <a:pt x="7771" y="6198"/>
                    </a:cubicBezTo>
                    <a:cubicBezTo>
                      <a:pt x="7823" y="6198"/>
                      <a:pt x="7873" y="6182"/>
                      <a:pt x="7912" y="6143"/>
                    </a:cubicBezTo>
                    <a:cubicBezTo>
                      <a:pt x="8765" y="5426"/>
                      <a:pt x="9482" y="4573"/>
                      <a:pt x="10335" y="3856"/>
                    </a:cubicBezTo>
                    <a:cubicBezTo>
                      <a:pt x="10779" y="3583"/>
                      <a:pt x="11188" y="3140"/>
                      <a:pt x="11631" y="2867"/>
                    </a:cubicBezTo>
                    <a:lnTo>
                      <a:pt x="11631" y="2867"/>
                    </a:lnTo>
                    <a:cubicBezTo>
                      <a:pt x="11188" y="3140"/>
                      <a:pt x="10915" y="3583"/>
                      <a:pt x="10472" y="3993"/>
                    </a:cubicBezTo>
                    <a:cubicBezTo>
                      <a:pt x="10062" y="4436"/>
                      <a:pt x="9755" y="4846"/>
                      <a:pt x="9345" y="5290"/>
                    </a:cubicBezTo>
                    <a:cubicBezTo>
                      <a:pt x="9209" y="5563"/>
                      <a:pt x="8765" y="5835"/>
                      <a:pt x="8629" y="6143"/>
                    </a:cubicBezTo>
                    <a:cubicBezTo>
                      <a:pt x="8629" y="6253"/>
                      <a:pt x="8808" y="6453"/>
                      <a:pt x="8966" y="6453"/>
                    </a:cubicBezTo>
                    <a:cubicBezTo>
                      <a:pt x="9004" y="6453"/>
                      <a:pt x="9040" y="6442"/>
                      <a:pt x="9073" y="6416"/>
                    </a:cubicBezTo>
                    <a:cubicBezTo>
                      <a:pt x="9755" y="5835"/>
                      <a:pt x="10472" y="5119"/>
                      <a:pt x="11188" y="4436"/>
                    </a:cubicBezTo>
                    <a:cubicBezTo>
                      <a:pt x="11768" y="3993"/>
                      <a:pt x="12178" y="3583"/>
                      <a:pt x="12758" y="3140"/>
                    </a:cubicBezTo>
                    <a:lnTo>
                      <a:pt x="12758" y="3140"/>
                    </a:lnTo>
                    <a:cubicBezTo>
                      <a:pt x="12522" y="3376"/>
                      <a:pt x="12270" y="3628"/>
                      <a:pt x="12041" y="3856"/>
                    </a:cubicBezTo>
                    <a:cubicBezTo>
                      <a:pt x="11461" y="4573"/>
                      <a:pt x="10608" y="5119"/>
                      <a:pt x="10199" y="5972"/>
                    </a:cubicBezTo>
                    <a:cubicBezTo>
                      <a:pt x="10062" y="6143"/>
                      <a:pt x="10199" y="6416"/>
                      <a:pt x="10335" y="6416"/>
                    </a:cubicBezTo>
                    <a:cubicBezTo>
                      <a:pt x="10608" y="6279"/>
                      <a:pt x="10608" y="6143"/>
                      <a:pt x="10915" y="5972"/>
                    </a:cubicBezTo>
                    <a:cubicBezTo>
                      <a:pt x="11325" y="5699"/>
                      <a:pt x="11768" y="5290"/>
                      <a:pt x="12178" y="4846"/>
                    </a:cubicBezTo>
                    <a:cubicBezTo>
                      <a:pt x="12758" y="4436"/>
                      <a:pt x="13167" y="3993"/>
                      <a:pt x="13747" y="3583"/>
                    </a:cubicBezTo>
                    <a:lnTo>
                      <a:pt x="13884" y="3583"/>
                    </a:lnTo>
                    <a:cubicBezTo>
                      <a:pt x="13747" y="3856"/>
                      <a:pt x="13474" y="4129"/>
                      <a:pt x="13338" y="4266"/>
                    </a:cubicBezTo>
                    <a:cubicBezTo>
                      <a:pt x="12621" y="4982"/>
                      <a:pt x="11632" y="5699"/>
                      <a:pt x="11325" y="6689"/>
                    </a:cubicBezTo>
                    <a:cubicBezTo>
                      <a:pt x="11325" y="6784"/>
                      <a:pt x="11475" y="6897"/>
                      <a:pt x="11613" y="6897"/>
                    </a:cubicBezTo>
                    <a:cubicBezTo>
                      <a:pt x="11671" y="6897"/>
                      <a:pt x="11727" y="6876"/>
                      <a:pt x="11768" y="6825"/>
                    </a:cubicBezTo>
                    <a:cubicBezTo>
                      <a:pt x="12314" y="6552"/>
                      <a:pt x="13031" y="5835"/>
                      <a:pt x="13611" y="5290"/>
                    </a:cubicBezTo>
                    <a:cubicBezTo>
                      <a:pt x="14191" y="4709"/>
                      <a:pt x="15044" y="3993"/>
                      <a:pt x="15897" y="3583"/>
                    </a:cubicBezTo>
                    <a:lnTo>
                      <a:pt x="15897" y="3583"/>
                    </a:lnTo>
                    <a:cubicBezTo>
                      <a:pt x="15590" y="3856"/>
                      <a:pt x="15181" y="4129"/>
                      <a:pt x="15044" y="4266"/>
                    </a:cubicBezTo>
                    <a:cubicBezTo>
                      <a:pt x="14737" y="4573"/>
                      <a:pt x="14327" y="4982"/>
                      <a:pt x="13884" y="5426"/>
                    </a:cubicBezTo>
                    <a:cubicBezTo>
                      <a:pt x="13474" y="5972"/>
                      <a:pt x="12621" y="6552"/>
                      <a:pt x="12314" y="7269"/>
                    </a:cubicBezTo>
                    <a:cubicBezTo>
                      <a:pt x="12314" y="7379"/>
                      <a:pt x="12515" y="7579"/>
                      <a:pt x="12664" y="7579"/>
                    </a:cubicBezTo>
                    <a:cubicBezTo>
                      <a:pt x="12699" y="7579"/>
                      <a:pt x="12732" y="7568"/>
                      <a:pt x="12758" y="7542"/>
                    </a:cubicBezTo>
                    <a:cubicBezTo>
                      <a:pt x="13338" y="7132"/>
                      <a:pt x="14020" y="6416"/>
                      <a:pt x="14600" y="5972"/>
                    </a:cubicBezTo>
                    <a:cubicBezTo>
                      <a:pt x="15044" y="5563"/>
                      <a:pt x="15454" y="5119"/>
                      <a:pt x="16034" y="4846"/>
                    </a:cubicBezTo>
                    <a:cubicBezTo>
                      <a:pt x="16034" y="4709"/>
                      <a:pt x="16170" y="4573"/>
                      <a:pt x="16443" y="4436"/>
                    </a:cubicBezTo>
                    <a:lnTo>
                      <a:pt x="16443" y="4436"/>
                    </a:lnTo>
                    <a:cubicBezTo>
                      <a:pt x="16034" y="4982"/>
                      <a:pt x="15454" y="5426"/>
                      <a:pt x="15044" y="5835"/>
                    </a:cubicBezTo>
                    <a:cubicBezTo>
                      <a:pt x="14464" y="6416"/>
                      <a:pt x="13747" y="7132"/>
                      <a:pt x="13167" y="7985"/>
                    </a:cubicBezTo>
                    <a:cubicBezTo>
                      <a:pt x="13031" y="8122"/>
                      <a:pt x="13338" y="8258"/>
                      <a:pt x="13474" y="8258"/>
                    </a:cubicBezTo>
                    <a:cubicBezTo>
                      <a:pt x="13747" y="8122"/>
                      <a:pt x="13884" y="7985"/>
                      <a:pt x="14191" y="7678"/>
                    </a:cubicBezTo>
                    <a:lnTo>
                      <a:pt x="14191" y="7678"/>
                    </a:lnTo>
                    <a:cubicBezTo>
                      <a:pt x="14020" y="7985"/>
                      <a:pt x="13884" y="8122"/>
                      <a:pt x="13747" y="8258"/>
                    </a:cubicBezTo>
                    <a:cubicBezTo>
                      <a:pt x="13649" y="8456"/>
                      <a:pt x="13764" y="8600"/>
                      <a:pt x="13952" y="8600"/>
                    </a:cubicBezTo>
                    <a:cubicBezTo>
                      <a:pt x="14024" y="8600"/>
                      <a:pt x="14106" y="8578"/>
                      <a:pt x="14191" y="8531"/>
                    </a:cubicBezTo>
                    <a:cubicBezTo>
                      <a:pt x="14620" y="8316"/>
                      <a:pt x="15071" y="8017"/>
                      <a:pt x="15526" y="7683"/>
                    </a:cubicBezTo>
                    <a:lnTo>
                      <a:pt x="15526" y="7683"/>
                    </a:lnTo>
                    <a:cubicBezTo>
                      <a:pt x="15254" y="7925"/>
                      <a:pt x="14983" y="8163"/>
                      <a:pt x="14737" y="8395"/>
                    </a:cubicBezTo>
                    <a:cubicBezTo>
                      <a:pt x="14600" y="8531"/>
                      <a:pt x="14737" y="8838"/>
                      <a:pt x="14873" y="8838"/>
                    </a:cubicBezTo>
                    <a:cubicBezTo>
                      <a:pt x="15317" y="8838"/>
                      <a:pt x="15590" y="8531"/>
                      <a:pt x="15897" y="8395"/>
                    </a:cubicBezTo>
                    <a:cubicBezTo>
                      <a:pt x="16034" y="8258"/>
                      <a:pt x="16306" y="8122"/>
                      <a:pt x="16443" y="7985"/>
                    </a:cubicBezTo>
                    <a:lnTo>
                      <a:pt x="16443" y="7985"/>
                    </a:lnTo>
                    <a:cubicBezTo>
                      <a:pt x="16034" y="8395"/>
                      <a:pt x="15590" y="8702"/>
                      <a:pt x="15454" y="9111"/>
                    </a:cubicBezTo>
                    <a:cubicBezTo>
                      <a:pt x="15317" y="9248"/>
                      <a:pt x="15454" y="9555"/>
                      <a:pt x="15590" y="9555"/>
                    </a:cubicBezTo>
                    <a:cubicBezTo>
                      <a:pt x="15842" y="9415"/>
                      <a:pt x="15980" y="9390"/>
                      <a:pt x="16172" y="9309"/>
                    </a:cubicBezTo>
                    <a:lnTo>
                      <a:pt x="16172" y="9309"/>
                    </a:lnTo>
                    <a:cubicBezTo>
                      <a:pt x="16190" y="9573"/>
                      <a:pt x="16326" y="9691"/>
                      <a:pt x="16580" y="9691"/>
                    </a:cubicBezTo>
                    <a:cubicBezTo>
                      <a:pt x="16750" y="9555"/>
                      <a:pt x="17023" y="9384"/>
                      <a:pt x="17160" y="9248"/>
                    </a:cubicBezTo>
                    <a:lnTo>
                      <a:pt x="17160" y="9248"/>
                    </a:lnTo>
                    <a:cubicBezTo>
                      <a:pt x="17023" y="9384"/>
                      <a:pt x="17160" y="9691"/>
                      <a:pt x="17433" y="9691"/>
                    </a:cubicBezTo>
                    <a:cubicBezTo>
                      <a:pt x="17740" y="9555"/>
                      <a:pt x="18013" y="9384"/>
                      <a:pt x="18149" y="9248"/>
                    </a:cubicBezTo>
                    <a:lnTo>
                      <a:pt x="18286" y="9248"/>
                    </a:lnTo>
                    <a:cubicBezTo>
                      <a:pt x="18368" y="9284"/>
                      <a:pt x="18448" y="9301"/>
                      <a:pt x="18526" y="9301"/>
                    </a:cubicBezTo>
                    <a:cubicBezTo>
                      <a:pt x="18739" y="9301"/>
                      <a:pt x="18939" y="9175"/>
                      <a:pt x="19139" y="8975"/>
                    </a:cubicBezTo>
                    <a:cubicBezTo>
                      <a:pt x="19139" y="8838"/>
                      <a:pt x="19002" y="8702"/>
                      <a:pt x="19002" y="8702"/>
                    </a:cubicBezTo>
                    <a:cubicBezTo>
                      <a:pt x="18729" y="8122"/>
                      <a:pt x="18593" y="7678"/>
                      <a:pt x="18456" y="7132"/>
                    </a:cubicBezTo>
                    <a:cubicBezTo>
                      <a:pt x="18456" y="6996"/>
                      <a:pt x="18456" y="6689"/>
                      <a:pt x="18286" y="6552"/>
                    </a:cubicBezTo>
                    <a:cubicBezTo>
                      <a:pt x="18593" y="5835"/>
                      <a:pt x="18866" y="5119"/>
                      <a:pt x="18729" y="4573"/>
                    </a:cubicBezTo>
                    <a:cubicBezTo>
                      <a:pt x="18729" y="4436"/>
                      <a:pt x="18593" y="4436"/>
                      <a:pt x="18456" y="4436"/>
                    </a:cubicBezTo>
                    <a:cubicBezTo>
                      <a:pt x="18013" y="4436"/>
                      <a:pt x="17740" y="4846"/>
                      <a:pt x="17433" y="5119"/>
                    </a:cubicBezTo>
                    <a:lnTo>
                      <a:pt x="17433" y="4982"/>
                    </a:lnTo>
                    <a:cubicBezTo>
                      <a:pt x="17740" y="4709"/>
                      <a:pt x="18013" y="4436"/>
                      <a:pt x="18149" y="4129"/>
                    </a:cubicBezTo>
                    <a:cubicBezTo>
                      <a:pt x="18260" y="4019"/>
                      <a:pt x="18102" y="3819"/>
                      <a:pt x="17966" y="3819"/>
                    </a:cubicBezTo>
                    <a:cubicBezTo>
                      <a:pt x="17933" y="3819"/>
                      <a:pt x="17902" y="3830"/>
                      <a:pt x="17876" y="3856"/>
                    </a:cubicBezTo>
                    <a:cubicBezTo>
                      <a:pt x="17433" y="4266"/>
                      <a:pt x="17023" y="4709"/>
                      <a:pt x="16580" y="4982"/>
                    </a:cubicBezTo>
                    <a:lnTo>
                      <a:pt x="16750" y="4846"/>
                    </a:lnTo>
                    <a:cubicBezTo>
                      <a:pt x="16887" y="4709"/>
                      <a:pt x="17023" y="4573"/>
                      <a:pt x="17023" y="4436"/>
                    </a:cubicBezTo>
                    <a:cubicBezTo>
                      <a:pt x="17433" y="3993"/>
                      <a:pt x="17740" y="3583"/>
                      <a:pt x="18013" y="3140"/>
                    </a:cubicBezTo>
                    <a:cubicBezTo>
                      <a:pt x="18149" y="3003"/>
                      <a:pt x="18013" y="2867"/>
                      <a:pt x="17740" y="2867"/>
                    </a:cubicBezTo>
                    <a:cubicBezTo>
                      <a:pt x="17296" y="3003"/>
                      <a:pt x="16887" y="3413"/>
                      <a:pt x="16580" y="3583"/>
                    </a:cubicBezTo>
                    <a:cubicBezTo>
                      <a:pt x="16443" y="3720"/>
                      <a:pt x="16170" y="3856"/>
                      <a:pt x="15897" y="4129"/>
                    </a:cubicBezTo>
                    <a:cubicBezTo>
                      <a:pt x="16443" y="3413"/>
                      <a:pt x="17160" y="3003"/>
                      <a:pt x="17433" y="2287"/>
                    </a:cubicBezTo>
                    <a:cubicBezTo>
                      <a:pt x="17433" y="2287"/>
                      <a:pt x="17433" y="2014"/>
                      <a:pt x="17296" y="2014"/>
                    </a:cubicBezTo>
                    <a:cubicBezTo>
                      <a:pt x="17204" y="2014"/>
                      <a:pt x="17113" y="2014"/>
                      <a:pt x="17021" y="2055"/>
                    </a:cubicBezTo>
                    <a:lnTo>
                      <a:pt x="17021" y="2055"/>
                    </a:lnTo>
                    <a:cubicBezTo>
                      <a:pt x="17386" y="1781"/>
                      <a:pt x="17725" y="1389"/>
                      <a:pt x="17603" y="1024"/>
                    </a:cubicBezTo>
                    <a:cubicBezTo>
                      <a:pt x="17603" y="1024"/>
                      <a:pt x="17433" y="854"/>
                      <a:pt x="17296" y="854"/>
                    </a:cubicBezTo>
                    <a:cubicBezTo>
                      <a:pt x="17023" y="1024"/>
                      <a:pt x="16750" y="1161"/>
                      <a:pt x="16580" y="1297"/>
                    </a:cubicBezTo>
                    <a:cubicBezTo>
                      <a:pt x="16580" y="1161"/>
                      <a:pt x="16750" y="1024"/>
                      <a:pt x="16887" y="717"/>
                    </a:cubicBezTo>
                    <a:cubicBezTo>
                      <a:pt x="16887" y="621"/>
                      <a:pt x="16818" y="524"/>
                      <a:pt x="16718" y="524"/>
                    </a:cubicBezTo>
                    <a:cubicBezTo>
                      <a:pt x="16677" y="524"/>
                      <a:pt x="16630" y="541"/>
                      <a:pt x="16580" y="581"/>
                    </a:cubicBezTo>
                    <a:cubicBezTo>
                      <a:pt x="15897" y="717"/>
                      <a:pt x="15317" y="1024"/>
                      <a:pt x="14737" y="1434"/>
                    </a:cubicBezTo>
                    <a:cubicBezTo>
                      <a:pt x="14737" y="1297"/>
                      <a:pt x="14873" y="1297"/>
                      <a:pt x="14873" y="1297"/>
                    </a:cubicBezTo>
                    <a:cubicBezTo>
                      <a:pt x="15181" y="1024"/>
                      <a:pt x="15590" y="717"/>
                      <a:pt x="15590" y="444"/>
                    </a:cubicBezTo>
                    <a:cubicBezTo>
                      <a:pt x="15590" y="308"/>
                      <a:pt x="15454" y="171"/>
                      <a:pt x="15317" y="171"/>
                    </a:cubicBezTo>
                    <a:cubicBezTo>
                      <a:pt x="14737" y="308"/>
                      <a:pt x="14191" y="581"/>
                      <a:pt x="13747" y="854"/>
                    </a:cubicBezTo>
                    <a:cubicBezTo>
                      <a:pt x="13611" y="1024"/>
                      <a:pt x="13474" y="1024"/>
                      <a:pt x="13167" y="1161"/>
                    </a:cubicBezTo>
                    <a:cubicBezTo>
                      <a:pt x="13031" y="1161"/>
                      <a:pt x="12894" y="1297"/>
                      <a:pt x="12621" y="1434"/>
                    </a:cubicBezTo>
                    <a:cubicBezTo>
                      <a:pt x="13031" y="1161"/>
                      <a:pt x="13338" y="854"/>
                      <a:pt x="13611" y="581"/>
                    </a:cubicBezTo>
                    <a:lnTo>
                      <a:pt x="13611" y="308"/>
                    </a:lnTo>
                    <a:cubicBezTo>
                      <a:pt x="13474" y="171"/>
                      <a:pt x="13474" y="171"/>
                      <a:pt x="13338" y="171"/>
                    </a:cubicBezTo>
                    <a:cubicBezTo>
                      <a:pt x="12758" y="308"/>
                      <a:pt x="12314" y="581"/>
                      <a:pt x="11905" y="854"/>
                    </a:cubicBezTo>
                    <a:lnTo>
                      <a:pt x="11768" y="854"/>
                    </a:lnTo>
                    <a:cubicBezTo>
                      <a:pt x="11325" y="854"/>
                      <a:pt x="11052" y="1161"/>
                      <a:pt x="10608" y="1434"/>
                    </a:cubicBezTo>
                    <a:cubicBezTo>
                      <a:pt x="10608" y="1570"/>
                      <a:pt x="10472" y="1570"/>
                      <a:pt x="10335" y="1707"/>
                    </a:cubicBezTo>
                    <a:cubicBezTo>
                      <a:pt x="10199" y="1707"/>
                      <a:pt x="10062" y="1877"/>
                      <a:pt x="9926" y="1877"/>
                    </a:cubicBezTo>
                    <a:cubicBezTo>
                      <a:pt x="10335" y="1434"/>
                      <a:pt x="11052" y="1161"/>
                      <a:pt x="11188" y="444"/>
                    </a:cubicBezTo>
                    <a:cubicBezTo>
                      <a:pt x="11188" y="444"/>
                      <a:pt x="11188" y="269"/>
                      <a:pt x="11118" y="269"/>
                    </a:cubicBezTo>
                    <a:cubicBezTo>
                      <a:pt x="11101" y="269"/>
                      <a:pt x="11079" y="280"/>
                      <a:pt x="11052" y="308"/>
                    </a:cubicBezTo>
                    <a:cubicBezTo>
                      <a:pt x="10062" y="308"/>
                      <a:pt x="9209" y="1161"/>
                      <a:pt x="8219" y="1570"/>
                    </a:cubicBezTo>
                    <a:cubicBezTo>
                      <a:pt x="8492" y="1434"/>
                      <a:pt x="8629" y="1297"/>
                      <a:pt x="8765" y="1161"/>
                    </a:cubicBezTo>
                    <a:cubicBezTo>
                      <a:pt x="8902" y="1024"/>
                      <a:pt x="9209" y="717"/>
                      <a:pt x="9345" y="444"/>
                    </a:cubicBezTo>
                    <a:cubicBezTo>
                      <a:pt x="9345" y="308"/>
                      <a:pt x="9345" y="171"/>
                      <a:pt x="9073" y="171"/>
                    </a:cubicBezTo>
                    <a:cubicBezTo>
                      <a:pt x="8629" y="171"/>
                      <a:pt x="8356" y="444"/>
                      <a:pt x="8049" y="581"/>
                    </a:cubicBezTo>
                    <a:cubicBezTo>
                      <a:pt x="7503" y="854"/>
                      <a:pt x="6786" y="1434"/>
                      <a:pt x="6206" y="1707"/>
                    </a:cubicBezTo>
                    <a:cubicBezTo>
                      <a:pt x="6513" y="1297"/>
                      <a:pt x="6923" y="1024"/>
                      <a:pt x="6923" y="444"/>
                    </a:cubicBezTo>
                    <a:cubicBezTo>
                      <a:pt x="7059" y="308"/>
                      <a:pt x="6923" y="171"/>
                      <a:pt x="6786" y="171"/>
                    </a:cubicBezTo>
                    <a:cubicBezTo>
                      <a:pt x="5933" y="308"/>
                      <a:pt x="5080" y="854"/>
                      <a:pt x="4500" y="1434"/>
                    </a:cubicBezTo>
                    <a:cubicBezTo>
                      <a:pt x="4500" y="1297"/>
                      <a:pt x="4637" y="1024"/>
                      <a:pt x="4807" y="854"/>
                    </a:cubicBezTo>
                    <a:cubicBezTo>
                      <a:pt x="4944" y="717"/>
                      <a:pt x="4944" y="444"/>
                      <a:pt x="4944" y="308"/>
                    </a:cubicBezTo>
                    <a:cubicBezTo>
                      <a:pt x="4865" y="229"/>
                      <a:pt x="4764" y="195"/>
                      <a:pt x="4650" y="195"/>
                    </a:cubicBezTo>
                    <a:cubicBezTo>
                      <a:pt x="4126" y="195"/>
                      <a:pt x="3325" y="908"/>
                      <a:pt x="3101" y="1161"/>
                    </a:cubicBezTo>
                    <a:cubicBezTo>
                      <a:pt x="3101" y="1161"/>
                      <a:pt x="2930" y="1161"/>
                      <a:pt x="2930" y="1297"/>
                    </a:cubicBezTo>
                    <a:cubicBezTo>
                      <a:pt x="2930" y="1161"/>
                      <a:pt x="2930" y="1161"/>
                      <a:pt x="3101" y="1024"/>
                    </a:cubicBezTo>
                    <a:cubicBezTo>
                      <a:pt x="3237" y="717"/>
                      <a:pt x="3374" y="581"/>
                      <a:pt x="3237" y="308"/>
                    </a:cubicBezTo>
                    <a:cubicBezTo>
                      <a:pt x="3237" y="171"/>
                      <a:pt x="3101" y="171"/>
                      <a:pt x="2930" y="171"/>
                    </a:cubicBezTo>
                    <a:cubicBezTo>
                      <a:pt x="2794" y="308"/>
                      <a:pt x="2521" y="444"/>
                      <a:pt x="2248" y="581"/>
                    </a:cubicBezTo>
                    <a:cubicBezTo>
                      <a:pt x="2077" y="717"/>
                      <a:pt x="1941" y="1024"/>
                      <a:pt x="1668" y="1161"/>
                    </a:cubicBezTo>
                    <a:cubicBezTo>
                      <a:pt x="1804" y="854"/>
                      <a:pt x="1941" y="717"/>
                      <a:pt x="2077" y="444"/>
                    </a:cubicBezTo>
                    <a:cubicBezTo>
                      <a:pt x="2077" y="308"/>
                      <a:pt x="1941" y="171"/>
                      <a:pt x="1804" y="171"/>
                    </a:cubicBezTo>
                    <a:cubicBezTo>
                      <a:pt x="1531" y="171"/>
                      <a:pt x="1395" y="308"/>
                      <a:pt x="1224" y="444"/>
                    </a:cubicBezTo>
                    <a:lnTo>
                      <a:pt x="1224" y="308"/>
                    </a:lnTo>
                    <a:cubicBezTo>
                      <a:pt x="1224" y="212"/>
                      <a:pt x="1157" y="100"/>
                      <a:pt x="1070" y="100"/>
                    </a:cubicBezTo>
                    <a:cubicBezTo>
                      <a:pt x="1033" y="100"/>
                      <a:pt x="992" y="120"/>
                      <a:pt x="951" y="171"/>
                    </a:cubicBezTo>
                    <a:cubicBezTo>
                      <a:pt x="951" y="0"/>
                      <a:pt x="815" y="0"/>
                      <a:pt x="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4935656" y="2076230"/>
                <a:ext cx="532622" cy="213148"/>
              </a:xfrm>
              <a:custGeom>
                <a:rect b="b" l="l" r="r" t="t"/>
                <a:pathLst>
                  <a:path extrusionOk="0" h="5176" w="12934">
                    <a:moveTo>
                      <a:pt x="717" y="3106"/>
                    </a:moveTo>
                    <a:lnTo>
                      <a:pt x="717" y="4266"/>
                    </a:lnTo>
                    <a:cubicBezTo>
                      <a:pt x="717" y="3822"/>
                      <a:pt x="717" y="3549"/>
                      <a:pt x="581" y="3106"/>
                    </a:cubicBezTo>
                    <a:close/>
                    <a:moveTo>
                      <a:pt x="4846" y="1"/>
                    </a:moveTo>
                    <a:cubicBezTo>
                      <a:pt x="4539" y="410"/>
                      <a:pt x="4403" y="990"/>
                      <a:pt x="4403" y="1400"/>
                    </a:cubicBezTo>
                    <a:cubicBezTo>
                      <a:pt x="4403" y="1127"/>
                      <a:pt x="4403" y="717"/>
                      <a:pt x="4266" y="274"/>
                    </a:cubicBezTo>
                    <a:cubicBezTo>
                      <a:pt x="4198" y="205"/>
                      <a:pt x="4087" y="171"/>
                      <a:pt x="3993" y="171"/>
                    </a:cubicBezTo>
                    <a:cubicBezTo>
                      <a:pt x="3899" y="171"/>
                      <a:pt x="3822" y="205"/>
                      <a:pt x="3822" y="274"/>
                    </a:cubicBezTo>
                    <a:cubicBezTo>
                      <a:pt x="3549" y="1263"/>
                      <a:pt x="3686" y="2423"/>
                      <a:pt x="3549" y="3413"/>
                    </a:cubicBezTo>
                    <a:cubicBezTo>
                      <a:pt x="3413" y="2969"/>
                      <a:pt x="3413" y="2253"/>
                      <a:pt x="3413" y="1980"/>
                    </a:cubicBezTo>
                    <a:cubicBezTo>
                      <a:pt x="3413" y="1400"/>
                      <a:pt x="3413" y="854"/>
                      <a:pt x="3276" y="274"/>
                    </a:cubicBezTo>
                    <a:cubicBezTo>
                      <a:pt x="3276" y="205"/>
                      <a:pt x="3200" y="171"/>
                      <a:pt x="3106" y="171"/>
                    </a:cubicBezTo>
                    <a:cubicBezTo>
                      <a:pt x="3012" y="171"/>
                      <a:pt x="2901" y="205"/>
                      <a:pt x="2833" y="274"/>
                    </a:cubicBezTo>
                    <a:cubicBezTo>
                      <a:pt x="2696" y="717"/>
                      <a:pt x="2696" y="1127"/>
                      <a:pt x="2696" y="1707"/>
                    </a:cubicBezTo>
                    <a:cubicBezTo>
                      <a:pt x="2696" y="1127"/>
                      <a:pt x="2696" y="547"/>
                      <a:pt x="2560" y="137"/>
                    </a:cubicBezTo>
                    <a:cubicBezTo>
                      <a:pt x="2492" y="69"/>
                      <a:pt x="2423" y="35"/>
                      <a:pt x="2351" y="35"/>
                    </a:cubicBezTo>
                    <a:cubicBezTo>
                      <a:pt x="2278" y="35"/>
                      <a:pt x="2202" y="69"/>
                      <a:pt x="2116" y="137"/>
                    </a:cubicBezTo>
                    <a:cubicBezTo>
                      <a:pt x="1843" y="547"/>
                      <a:pt x="1843" y="1400"/>
                      <a:pt x="1980" y="1980"/>
                    </a:cubicBezTo>
                    <a:cubicBezTo>
                      <a:pt x="1843" y="1570"/>
                      <a:pt x="1843" y="990"/>
                      <a:pt x="1570" y="547"/>
                    </a:cubicBezTo>
                    <a:cubicBezTo>
                      <a:pt x="1570" y="431"/>
                      <a:pt x="1515" y="389"/>
                      <a:pt x="1452" y="389"/>
                    </a:cubicBezTo>
                    <a:cubicBezTo>
                      <a:pt x="1366" y="389"/>
                      <a:pt x="1263" y="468"/>
                      <a:pt x="1263" y="547"/>
                    </a:cubicBezTo>
                    <a:cubicBezTo>
                      <a:pt x="1127" y="1263"/>
                      <a:pt x="1263" y="1980"/>
                      <a:pt x="1263" y="2560"/>
                    </a:cubicBezTo>
                    <a:cubicBezTo>
                      <a:pt x="1263" y="3106"/>
                      <a:pt x="1434" y="3686"/>
                      <a:pt x="1434" y="4266"/>
                    </a:cubicBezTo>
                    <a:cubicBezTo>
                      <a:pt x="1263" y="3822"/>
                      <a:pt x="1263" y="3106"/>
                      <a:pt x="1127" y="2833"/>
                    </a:cubicBezTo>
                    <a:cubicBezTo>
                      <a:pt x="1127" y="2560"/>
                      <a:pt x="990" y="2253"/>
                      <a:pt x="990" y="1843"/>
                    </a:cubicBezTo>
                    <a:lnTo>
                      <a:pt x="990" y="410"/>
                    </a:lnTo>
                    <a:cubicBezTo>
                      <a:pt x="990" y="250"/>
                      <a:pt x="897" y="184"/>
                      <a:pt x="792" y="184"/>
                    </a:cubicBezTo>
                    <a:cubicBezTo>
                      <a:pt x="717" y="184"/>
                      <a:pt x="637" y="217"/>
                      <a:pt x="581" y="274"/>
                    </a:cubicBezTo>
                    <a:lnTo>
                      <a:pt x="581" y="1570"/>
                    </a:lnTo>
                    <a:cubicBezTo>
                      <a:pt x="581" y="1400"/>
                      <a:pt x="410" y="1400"/>
                      <a:pt x="410" y="1400"/>
                    </a:cubicBezTo>
                    <a:cubicBezTo>
                      <a:pt x="352" y="1284"/>
                      <a:pt x="295" y="1242"/>
                      <a:pt x="247" y="1242"/>
                    </a:cubicBezTo>
                    <a:cubicBezTo>
                      <a:pt x="183" y="1242"/>
                      <a:pt x="137" y="1321"/>
                      <a:pt x="137" y="1400"/>
                    </a:cubicBezTo>
                    <a:cubicBezTo>
                      <a:pt x="1" y="1843"/>
                      <a:pt x="137" y="2423"/>
                      <a:pt x="274" y="2833"/>
                    </a:cubicBezTo>
                    <a:cubicBezTo>
                      <a:pt x="274" y="3276"/>
                      <a:pt x="274" y="3549"/>
                      <a:pt x="410" y="3822"/>
                    </a:cubicBezTo>
                    <a:cubicBezTo>
                      <a:pt x="410" y="4266"/>
                      <a:pt x="410" y="4675"/>
                      <a:pt x="717" y="5119"/>
                    </a:cubicBezTo>
                    <a:cubicBezTo>
                      <a:pt x="717" y="5159"/>
                      <a:pt x="741" y="5176"/>
                      <a:pt x="774" y="5176"/>
                    </a:cubicBezTo>
                    <a:cubicBezTo>
                      <a:pt x="854" y="5176"/>
                      <a:pt x="990" y="5079"/>
                      <a:pt x="990" y="4983"/>
                    </a:cubicBezTo>
                    <a:cubicBezTo>
                      <a:pt x="990" y="4812"/>
                      <a:pt x="1127" y="4539"/>
                      <a:pt x="1127" y="4266"/>
                    </a:cubicBezTo>
                    <a:cubicBezTo>
                      <a:pt x="1127" y="4539"/>
                      <a:pt x="1263" y="4812"/>
                      <a:pt x="1434" y="4983"/>
                    </a:cubicBezTo>
                    <a:cubicBezTo>
                      <a:pt x="1570" y="4983"/>
                      <a:pt x="1707" y="4983"/>
                      <a:pt x="1707" y="4812"/>
                    </a:cubicBezTo>
                    <a:cubicBezTo>
                      <a:pt x="1843" y="4539"/>
                      <a:pt x="1843" y="4266"/>
                      <a:pt x="1707" y="3823"/>
                    </a:cubicBezTo>
                    <a:lnTo>
                      <a:pt x="1707" y="3823"/>
                    </a:lnTo>
                    <a:cubicBezTo>
                      <a:pt x="1843" y="4266"/>
                      <a:pt x="1980" y="4539"/>
                      <a:pt x="2116" y="4812"/>
                    </a:cubicBezTo>
                    <a:cubicBezTo>
                      <a:pt x="2116" y="4812"/>
                      <a:pt x="2192" y="4888"/>
                      <a:pt x="2283" y="4888"/>
                    </a:cubicBezTo>
                    <a:cubicBezTo>
                      <a:pt x="2329" y="4888"/>
                      <a:pt x="2378" y="4869"/>
                      <a:pt x="2423" y="4812"/>
                    </a:cubicBezTo>
                    <a:cubicBezTo>
                      <a:pt x="2423" y="4812"/>
                      <a:pt x="2560" y="4675"/>
                      <a:pt x="2423" y="4539"/>
                    </a:cubicBezTo>
                    <a:cubicBezTo>
                      <a:pt x="2287" y="3959"/>
                      <a:pt x="2423" y="3276"/>
                      <a:pt x="2423" y="2696"/>
                    </a:cubicBezTo>
                    <a:cubicBezTo>
                      <a:pt x="2287" y="2253"/>
                      <a:pt x="2287" y="1843"/>
                      <a:pt x="2287" y="1263"/>
                    </a:cubicBezTo>
                    <a:lnTo>
                      <a:pt x="2287" y="1263"/>
                    </a:lnTo>
                    <a:cubicBezTo>
                      <a:pt x="2423" y="2253"/>
                      <a:pt x="2423" y="3413"/>
                      <a:pt x="2696" y="4402"/>
                    </a:cubicBezTo>
                    <a:cubicBezTo>
                      <a:pt x="2753" y="4459"/>
                      <a:pt x="2839" y="4492"/>
                      <a:pt x="2920" y="4492"/>
                    </a:cubicBezTo>
                    <a:cubicBezTo>
                      <a:pt x="3035" y="4492"/>
                      <a:pt x="3140" y="4426"/>
                      <a:pt x="3140" y="4266"/>
                    </a:cubicBezTo>
                    <a:cubicBezTo>
                      <a:pt x="3140" y="4129"/>
                      <a:pt x="3276" y="3959"/>
                      <a:pt x="3276" y="3822"/>
                    </a:cubicBezTo>
                    <a:cubicBezTo>
                      <a:pt x="3276" y="3959"/>
                      <a:pt x="3276" y="4129"/>
                      <a:pt x="3413" y="4266"/>
                    </a:cubicBezTo>
                    <a:cubicBezTo>
                      <a:pt x="3453" y="4306"/>
                      <a:pt x="3493" y="4322"/>
                      <a:pt x="3533" y="4322"/>
                    </a:cubicBezTo>
                    <a:cubicBezTo>
                      <a:pt x="3629" y="4322"/>
                      <a:pt x="3726" y="4226"/>
                      <a:pt x="3822" y="4129"/>
                    </a:cubicBezTo>
                    <a:cubicBezTo>
                      <a:pt x="3822" y="3822"/>
                      <a:pt x="3993" y="3549"/>
                      <a:pt x="3993" y="3276"/>
                    </a:cubicBezTo>
                    <a:lnTo>
                      <a:pt x="3993" y="3686"/>
                    </a:lnTo>
                    <a:cubicBezTo>
                      <a:pt x="4061" y="3754"/>
                      <a:pt x="4130" y="3788"/>
                      <a:pt x="4198" y="3788"/>
                    </a:cubicBezTo>
                    <a:cubicBezTo>
                      <a:pt x="4266" y="3788"/>
                      <a:pt x="4334" y="3754"/>
                      <a:pt x="4403" y="3686"/>
                    </a:cubicBezTo>
                    <a:cubicBezTo>
                      <a:pt x="4676" y="3276"/>
                      <a:pt x="4539" y="2833"/>
                      <a:pt x="4676" y="2423"/>
                    </a:cubicBezTo>
                    <a:cubicBezTo>
                      <a:pt x="4676" y="1980"/>
                      <a:pt x="4676" y="1263"/>
                      <a:pt x="4983" y="717"/>
                    </a:cubicBezTo>
                    <a:lnTo>
                      <a:pt x="4983" y="717"/>
                    </a:lnTo>
                    <a:cubicBezTo>
                      <a:pt x="4983" y="1570"/>
                      <a:pt x="4539" y="2560"/>
                      <a:pt x="4983" y="3276"/>
                    </a:cubicBezTo>
                    <a:cubicBezTo>
                      <a:pt x="4983" y="3392"/>
                      <a:pt x="5031" y="3434"/>
                      <a:pt x="5098" y="3434"/>
                    </a:cubicBezTo>
                    <a:cubicBezTo>
                      <a:pt x="5189" y="3434"/>
                      <a:pt x="5313" y="3355"/>
                      <a:pt x="5392" y="3276"/>
                    </a:cubicBezTo>
                    <a:lnTo>
                      <a:pt x="5392" y="2696"/>
                    </a:lnTo>
                    <a:cubicBezTo>
                      <a:pt x="5392" y="2969"/>
                      <a:pt x="5529" y="3276"/>
                      <a:pt x="5699" y="3549"/>
                    </a:cubicBezTo>
                    <a:cubicBezTo>
                      <a:pt x="5739" y="3589"/>
                      <a:pt x="5779" y="3606"/>
                      <a:pt x="5819" y="3606"/>
                    </a:cubicBezTo>
                    <a:cubicBezTo>
                      <a:pt x="5916" y="3606"/>
                      <a:pt x="6012" y="3509"/>
                      <a:pt x="6109" y="3413"/>
                    </a:cubicBezTo>
                    <a:cubicBezTo>
                      <a:pt x="6245" y="2969"/>
                      <a:pt x="6109" y="2423"/>
                      <a:pt x="6245" y="1843"/>
                    </a:cubicBezTo>
                    <a:cubicBezTo>
                      <a:pt x="6245" y="2423"/>
                      <a:pt x="6245" y="2969"/>
                      <a:pt x="6382" y="3413"/>
                    </a:cubicBezTo>
                    <a:cubicBezTo>
                      <a:pt x="6552" y="3549"/>
                      <a:pt x="6689" y="3549"/>
                      <a:pt x="6825" y="3549"/>
                    </a:cubicBezTo>
                    <a:cubicBezTo>
                      <a:pt x="7098" y="3106"/>
                      <a:pt x="7098" y="2253"/>
                      <a:pt x="7098" y="1843"/>
                    </a:cubicBezTo>
                    <a:cubicBezTo>
                      <a:pt x="7098" y="1707"/>
                      <a:pt x="7235" y="1570"/>
                      <a:pt x="7235" y="1400"/>
                    </a:cubicBezTo>
                    <a:lnTo>
                      <a:pt x="7235" y="1570"/>
                    </a:lnTo>
                    <a:cubicBezTo>
                      <a:pt x="7405" y="1980"/>
                      <a:pt x="7542" y="2560"/>
                      <a:pt x="7405" y="2833"/>
                    </a:cubicBezTo>
                    <a:cubicBezTo>
                      <a:pt x="7405" y="2969"/>
                      <a:pt x="7542" y="2969"/>
                      <a:pt x="7678" y="3106"/>
                    </a:cubicBezTo>
                    <a:cubicBezTo>
                      <a:pt x="7815" y="3106"/>
                      <a:pt x="7951" y="2969"/>
                      <a:pt x="7951" y="2833"/>
                    </a:cubicBezTo>
                    <a:cubicBezTo>
                      <a:pt x="7951" y="2717"/>
                      <a:pt x="8049" y="1891"/>
                      <a:pt x="8183" y="1891"/>
                    </a:cubicBezTo>
                    <a:cubicBezTo>
                      <a:pt x="8207" y="1891"/>
                      <a:pt x="8232" y="1917"/>
                      <a:pt x="8258" y="1980"/>
                    </a:cubicBezTo>
                    <a:cubicBezTo>
                      <a:pt x="8531" y="2560"/>
                      <a:pt x="8668" y="2969"/>
                      <a:pt x="8804" y="3549"/>
                    </a:cubicBezTo>
                    <a:cubicBezTo>
                      <a:pt x="8862" y="3665"/>
                      <a:pt x="8950" y="3707"/>
                      <a:pt x="9033" y="3707"/>
                    </a:cubicBezTo>
                    <a:cubicBezTo>
                      <a:pt x="9146" y="3707"/>
                      <a:pt x="9248" y="3628"/>
                      <a:pt x="9248" y="3549"/>
                    </a:cubicBezTo>
                    <a:cubicBezTo>
                      <a:pt x="9248" y="3106"/>
                      <a:pt x="9112" y="2696"/>
                      <a:pt x="9112" y="2423"/>
                    </a:cubicBezTo>
                    <a:cubicBezTo>
                      <a:pt x="9112" y="2176"/>
                      <a:pt x="9146" y="2084"/>
                      <a:pt x="9198" y="2084"/>
                    </a:cubicBezTo>
                    <a:cubicBezTo>
                      <a:pt x="9326" y="2084"/>
                      <a:pt x="9561" y="2639"/>
                      <a:pt x="9657" y="2833"/>
                    </a:cubicBezTo>
                    <a:cubicBezTo>
                      <a:pt x="9794" y="3106"/>
                      <a:pt x="9794" y="3413"/>
                      <a:pt x="9965" y="3686"/>
                    </a:cubicBezTo>
                    <a:cubicBezTo>
                      <a:pt x="10021" y="3742"/>
                      <a:pt x="10101" y="3776"/>
                      <a:pt x="10175" y="3776"/>
                    </a:cubicBezTo>
                    <a:cubicBezTo>
                      <a:pt x="10280" y="3776"/>
                      <a:pt x="10374" y="3709"/>
                      <a:pt x="10374" y="3549"/>
                    </a:cubicBezTo>
                    <a:cubicBezTo>
                      <a:pt x="10374" y="3276"/>
                      <a:pt x="10238" y="2833"/>
                      <a:pt x="10238" y="2560"/>
                    </a:cubicBezTo>
                    <a:lnTo>
                      <a:pt x="10238" y="2560"/>
                    </a:lnTo>
                    <a:cubicBezTo>
                      <a:pt x="10511" y="3106"/>
                      <a:pt x="10647" y="3686"/>
                      <a:pt x="11091" y="4266"/>
                    </a:cubicBezTo>
                    <a:cubicBezTo>
                      <a:pt x="11136" y="4311"/>
                      <a:pt x="11182" y="4327"/>
                      <a:pt x="11227" y="4327"/>
                    </a:cubicBezTo>
                    <a:cubicBezTo>
                      <a:pt x="11318" y="4327"/>
                      <a:pt x="11409" y="4266"/>
                      <a:pt x="11500" y="4266"/>
                    </a:cubicBezTo>
                    <a:cubicBezTo>
                      <a:pt x="11807" y="3686"/>
                      <a:pt x="11500" y="3106"/>
                      <a:pt x="11500" y="2560"/>
                    </a:cubicBezTo>
                    <a:lnTo>
                      <a:pt x="11500" y="2560"/>
                    </a:lnTo>
                    <a:cubicBezTo>
                      <a:pt x="11671" y="2969"/>
                      <a:pt x="11944" y="3549"/>
                      <a:pt x="12080" y="3959"/>
                    </a:cubicBezTo>
                    <a:cubicBezTo>
                      <a:pt x="12080" y="4129"/>
                      <a:pt x="11944" y="4129"/>
                      <a:pt x="11671" y="4129"/>
                    </a:cubicBezTo>
                    <a:cubicBezTo>
                      <a:pt x="11500" y="4129"/>
                      <a:pt x="11500" y="4402"/>
                      <a:pt x="11671" y="4402"/>
                    </a:cubicBezTo>
                    <a:cubicBezTo>
                      <a:pt x="11822" y="4433"/>
                      <a:pt x="11956" y="4450"/>
                      <a:pt x="12072" y="4450"/>
                    </a:cubicBezTo>
                    <a:cubicBezTo>
                      <a:pt x="12481" y="4450"/>
                      <a:pt x="12691" y="4243"/>
                      <a:pt x="12797" y="3686"/>
                    </a:cubicBezTo>
                    <a:cubicBezTo>
                      <a:pt x="12933" y="3106"/>
                      <a:pt x="12797" y="2116"/>
                      <a:pt x="12217" y="1707"/>
                    </a:cubicBezTo>
                    <a:cubicBezTo>
                      <a:pt x="12217" y="1707"/>
                      <a:pt x="11944" y="1707"/>
                      <a:pt x="11944" y="1843"/>
                    </a:cubicBezTo>
                    <a:lnTo>
                      <a:pt x="11944" y="2253"/>
                    </a:lnTo>
                    <a:cubicBezTo>
                      <a:pt x="11807" y="2116"/>
                      <a:pt x="11671" y="1843"/>
                      <a:pt x="11500" y="1707"/>
                    </a:cubicBezTo>
                    <a:cubicBezTo>
                      <a:pt x="11432" y="1638"/>
                      <a:pt x="11364" y="1604"/>
                      <a:pt x="11295" y="1604"/>
                    </a:cubicBezTo>
                    <a:cubicBezTo>
                      <a:pt x="11227" y="1604"/>
                      <a:pt x="11159" y="1638"/>
                      <a:pt x="11091" y="1707"/>
                    </a:cubicBezTo>
                    <a:lnTo>
                      <a:pt x="11091" y="2560"/>
                    </a:lnTo>
                    <a:cubicBezTo>
                      <a:pt x="11091" y="2696"/>
                      <a:pt x="11227" y="3106"/>
                      <a:pt x="11227" y="3549"/>
                    </a:cubicBezTo>
                    <a:cubicBezTo>
                      <a:pt x="10954" y="2969"/>
                      <a:pt x="10818" y="2253"/>
                      <a:pt x="10374" y="1843"/>
                    </a:cubicBezTo>
                    <a:cubicBezTo>
                      <a:pt x="10306" y="1775"/>
                      <a:pt x="10238" y="1741"/>
                      <a:pt x="10169" y="1741"/>
                    </a:cubicBezTo>
                    <a:cubicBezTo>
                      <a:pt x="10101" y="1741"/>
                      <a:pt x="10033" y="1775"/>
                      <a:pt x="9965" y="1843"/>
                    </a:cubicBezTo>
                    <a:lnTo>
                      <a:pt x="9965" y="2116"/>
                    </a:lnTo>
                    <a:cubicBezTo>
                      <a:pt x="9745" y="1726"/>
                      <a:pt x="9474" y="1389"/>
                      <a:pt x="9225" y="1389"/>
                    </a:cubicBezTo>
                    <a:cubicBezTo>
                      <a:pt x="9125" y="1389"/>
                      <a:pt x="9029" y="1443"/>
                      <a:pt x="8941" y="1570"/>
                    </a:cubicBezTo>
                    <a:cubicBezTo>
                      <a:pt x="8804" y="1570"/>
                      <a:pt x="8804" y="1707"/>
                      <a:pt x="8804" y="1843"/>
                    </a:cubicBezTo>
                    <a:cubicBezTo>
                      <a:pt x="8668" y="1570"/>
                      <a:pt x="8531" y="1400"/>
                      <a:pt x="8258" y="1400"/>
                    </a:cubicBezTo>
                    <a:cubicBezTo>
                      <a:pt x="8171" y="1361"/>
                      <a:pt x="8097" y="1344"/>
                      <a:pt x="8033" y="1344"/>
                    </a:cubicBezTo>
                    <a:cubicBezTo>
                      <a:pt x="7873" y="1344"/>
                      <a:pt x="7776" y="1448"/>
                      <a:pt x="7678" y="1570"/>
                    </a:cubicBezTo>
                    <a:lnTo>
                      <a:pt x="7678" y="1263"/>
                    </a:lnTo>
                    <a:cubicBezTo>
                      <a:pt x="7678" y="1127"/>
                      <a:pt x="7542" y="854"/>
                      <a:pt x="7235" y="854"/>
                    </a:cubicBezTo>
                    <a:cubicBezTo>
                      <a:pt x="7098" y="854"/>
                      <a:pt x="6962" y="990"/>
                      <a:pt x="6825" y="1127"/>
                    </a:cubicBezTo>
                    <a:cubicBezTo>
                      <a:pt x="6825" y="1400"/>
                      <a:pt x="6689" y="1707"/>
                      <a:pt x="6689" y="1843"/>
                    </a:cubicBezTo>
                    <a:cubicBezTo>
                      <a:pt x="6689" y="1570"/>
                      <a:pt x="6552" y="1263"/>
                      <a:pt x="6552" y="990"/>
                    </a:cubicBezTo>
                    <a:cubicBezTo>
                      <a:pt x="6452" y="830"/>
                      <a:pt x="6364" y="764"/>
                      <a:pt x="6281" y="764"/>
                    </a:cubicBezTo>
                    <a:cubicBezTo>
                      <a:pt x="6222" y="764"/>
                      <a:pt x="6165" y="797"/>
                      <a:pt x="6109" y="854"/>
                    </a:cubicBezTo>
                    <a:cubicBezTo>
                      <a:pt x="5972" y="990"/>
                      <a:pt x="5972" y="1127"/>
                      <a:pt x="5836" y="1400"/>
                    </a:cubicBezTo>
                    <a:cubicBezTo>
                      <a:pt x="5836" y="990"/>
                      <a:pt x="5972" y="717"/>
                      <a:pt x="5836" y="274"/>
                    </a:cubicBezTo>
                    <a:cubicBezTo>
                      <a:pt x="5836" y="114"/>
                      <a:pt x="5789" y="47"/>
                      <a:pt x="5716" y="47"/>
                    </a:cubicBezTo>
                    <a:cubicBezTo>
                      <a:pt x="5664" y="47"/>
                      <a:pt x="5599" y="81"/>
                      <a:pt x="5529" y="137"/>
                    </a:cubicBezTo>
                    <a:cubicBezTo>
                      <a:pt x="5392" y="274"/>
                      <a:pt x="5392" y="410"/>
                      <a:pt x="5256" y="547"/>
                    </a:cubicBezTo>
                    <a:lnTo>
                      <a:pt x="5256" y="137"/>
                    </a:lnTo>
                    <a:cubicBezTo>
                      <a:pt x="5119" y="1"/>
                      <a:pt x="4983" y="1"/>
                      <a:pt x="4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>
                <a:off x="5011552" y="2117575"/>
                <a:ext cx="606499" cy="347436"/>
              </a:xfrm>
              <a:custGeom>
                <a:rect b="b" l="l" r="r" t="t"/>
                <a:pathLst>
                  <a:path extrusionOk="0" h="8437" w="14728">
                    <a:moveTo>
                      <a:pt x="2696" y="396"/>
                    </a:moveTo>
                    <a:lnTo>
                      <a:pt x="2560" y="566"/>
                    </a:lnTo>
                    <a:lnTo>
                      <a:pt x="1843" y="566"/>
                    </a:lnTo>
                    <a:cubicBezTo>
                      <a:pt x="2150" y="396"/>
                      <a:pt x="2287" y="396"/>
                      <a:pt x="2560" y="396"/>
                    </a:cubicBezTo>
                    <a:close/>
                    <a:moveTo>
                      <a:pt x="3088" y="839"/>
                    </a:moveTo>
                    <a:cubicBezTo>
                      <a:pt x="2699" y="876"/>
                      <a:pt x="2097" y="1337"/>
                      <a:pt x="1570" y="1965"/>
                    </a:cubicBezTo>
                    <a:cubicBezTo>
                      <a:pt x="1433" y="1965"/>
                      <a:pt x="1297" y="1965"/>
                      <a:pt x="1126" y="1829"/>
                    </a:cubicBezTo>
                    <a:cubicBezTo>
                      <a:pt x="853" y="1556"/>
                      <a:pt x="853" y="1249"/>
                      <a:pt x="990" y="976"/>
                    </a:cubicBezTo>
                    <a:lnTo>
                      <a:pt x="990" y="976"/>
                    </a:lnTo>
                    <a:cubicBezTo>
                      <a:pt x="1143" y="1044"/>
                      <a:pt x="1323" y="1078"/>
                      <a:pt x="1519" y="1078"/>
                    </a:cubicBezTo>
                    <a:cubicBezTo>
                      <a:pt x="1715" y="1078"/>
                      <a:pt x="1928" y="1044"/>
                      <a:pt x="2150" y="976"/>
                    </a:cubicBezTo>
                    <a:lnTo>
                      <a:pt x="2150" y="1112"/>
                    </a:lnTo>
                    <a:lnTo>
                      <a:pt x="2423" y="1112"/>
                    </a:lnTo>
                    <a:lnTo>
                      <a:pt x="2423" y="976"/>
                    </a:lnTo>
                    <a:lnTo>
                      <a:pt x="2560" y="976"/>
                    </a:lnTo>
                    <a:cubicBezTo>
                      <a:pt x="2688" y="847"/>
                      <a:pt x="2817" y="840"/>
                      <a:pt x="3088" y="839"/>
                    </a:cubicBezTo>
                    <a:close/>
                    <a:moveTo>
                      <a:pt x="11340" y="7154"/>
                    </a:moveTo>
                    <a:cubicBezTo>
                      <a:pt x="11267" y="7295"/>
                      <a:pt x="11052" y="7535"/>
                      <a:pt x="11018" y="7535"/>
                    </a:cubicBezTo>
                    <a:cubicBezTo>
                      <a:pt x="11005" y="7535"/>
                      <a:pt x="11021" y="7495"/>
                      <a:pt x="11090" y="7391"/>
                    </a:cubicBezTo>
                    <a:cubicBezTo>
                      <a:pt x="11174" y="7307"/>
                      <a:pt x="11257" y="7229"/>
                      <a:pt x="11340" y="7154"/>
                    </a:cubicBezTo>
                    <a:close/>
                    <a:moveTo>
                      <a:pt x="2777" y="1"/>
                    </a:moveTo>
                    <a:cubicBezTo>
                      <a:pt x="2485" y="1"/>
                      <a:pt x="2178" y="62"/>
                      <a:pt x="1979" y="123"/>
                    </a:cubicBezTo>
                    <a:cubicBezTo>
                      <a:pt x="1433" y="123"/>
                      <a:pt x="273" y="703"/>
                      <a:pt x="273" y="1556"/>
                    </a:cubicBezTo>
                    <a:cubicBezTo>
                      <a:pt x="444" y="2102"/>
                      <a:pt x="717" y="2272"/>
                      <a:pt x="1297" y="2409"/>
                    </a:cubicBezTo>
                    <a:cubicBezTo>
                      <a:pt x="717" y="2955"/>
                      <a:pt x="273" y="3671"/>
                      <a:pt x="137" y="3979"/>
                    </a:cubicBezTo>
                    <a:cubicBezTo>
                      <a:pt x="137" y="3979"/>
                      <a:pt x="137" y="4115"/>
                      <a:pt x="273" y="4252"/>
                    </a:cubicBezTo>
                    <a:cubicBezTo>
                      <a:pt x="304" y="4276"/>
                      <a:pt x="343" y="4288"/>
                      <a:pt x="388" y="4288"/>
                    </a:cubicBezTo>
                    <a:cubicBezTo>
                      <a:pt x="588" y="4288"/>
                      <a:pt x="903" y="4059"/>
                      <a:pt x="1126" y="3808"/>
                    </a:cubicBezTo>
                    <a:lnTo>
                      <a:pt x="1126" y="3808"/>
                    </a:lnTo>
                    <a:cubicBezTo>
                      <a:pt x="1126" y="4115"/>
                      <a:pt x="990" y="4252"/>
                      <a:pt x="853" y="4524"/>
                    </a:cubicBezTo>
                    <a:cubicBezTo>
                      <a:pt x="580" y="5105"/>
                      <a:pt x="0" y="5821"/>
                      <a:pt x="137" y="6538"/>
                    </a:cubicBezTo>
                    <a:cubicBezTo>
                      <a:pt x="137" y="6634"/>
                      <a:pt x="205" y="6731"/>
                      <a:pt x="305" y="6731"/>
                    </a:cubicBezTo>
                    <a:cubicBezTo>
                      <a:pt x="347" y="6731"/>
                      <a:pt x="394" y="6714"/>
                      <a:pt x="444" y="6674"/>
                    </a:cubicBezTo>
                    <a:cubicBezTo>
                      <a:pt x="580" y="6538"/>
                      <a:pt x="717" y="6367"/>
                      <a:pt x="853" y="6231"/>
                    </a:cubicBezTo>
                    <a:lnTo>
                      <a:pt x="853" y="6947"/>
                    </a:lnTo>
                    <a:cubicBezTo>
                      <a:pt x="853" y="7084"/>
                      <a:pt x="990" y="7220"/>
                      <a:pt x="1126" y="7220"/>
                    </a:cubicBezTo>
                    <a:cubicBezTo>
                      <a:pt x="1506" y="7103"/>
                      <a:pt x="1862" y="6560"/>
                      <a:pt x="2149" y="6150"/>
                    </a:cubicBezTo>
                    <a:lnTo>
                      <a:pt x="2149" y="6150"/>
                    </a:lnTo>
                    <a:cubicBezTo>
                      <a:pt x="1999" y="6454"/>
                      <a:pt x="1807" y="6747"/>
                      <a:pt x="1706" y="6947"/>
                    </a:cubicBezTo>
                    <a:cubicBezTo>
                      <a:pt x="1706" y="7084"/>
                      <a:pt x="1843" y="7220"/>
                      <a:pt x="1843" y="7220"/>
                    </a:cubicBezTo>
                    <a:lnTo>
                      <a:pt x="2287" y="7220"/>
                    </a:lnTo>
                    <a:cubicBezTo>
                      <a:pt x="2560" y="6811"/>
                      <a:pt x="3003" y="6367"/>
                      <a:pt x="3276" y="5958"/>
                    </a:cubicBezTo>
                    <a:lnTo>
                      <a:pt x="3276" y="5958"/>
                    </a:lnTo>
                    <a:cubicBezTo>
                      <a:pt x="3140" y="6231"/>
                      <a:pt x="3003" y="6538"/>
                      <a:pt x="3003" y="6811"/>
                    </a:cubicBezTo>
                    <a:cubicBezTo>
                      <a:pt x="2833" y="6947"/>
                      <a:pt x="3003" y="7084"/>
                      <a:pt x="3140" y="7220"/>
                    </a:cubicBezTo>
                    <a:cubicBezTo>
                      <a:pt x="3549" y="7220"/>
                      <a:pt x="4129" y="6538"/>
                      <a:pt x="4266" y="6231"/>
                    </a:cubicBezTo>
                    <a:cubicBezTo>
                      <a:pt x="4709" y="5958"/>
                      <a:pt x="4982" y="5685"/>
                      <a:pt x="5255" y="5241"/>
                    </a:cubicBezTo>
                    <a:cubicBezTo>
                      <a:pt x="5369" y="5127"/>
                      <a:pt x="5506" y="5014"/>
                      <a:pt x="5628" y="4900"/>
                    </a:cubicBezTo>
                    <a:lnTo>
                      <a:pt x="5628" y="4900"/>
                    </a:lnTo>
                    <a:cubicBezTo>
                      <a:pt x="5369" y="5170"/>
                      <a:pt x="5233" y="5539"/>
                      <a:pt x="4982" y="5821"/>
                    </a:cubicBezTo>
                    <a:cubicBezTo>
                      <a:pt x="4709" y="6367"/>
                      <a:pt x="4266" y="6811"/>
                      <a:pt x="4129" y="7391"/>
                    </a:cubicBezTo>
                    <a:cubicBezTo>
                      <a:pt x="4129" y="7527"/>
                      <a:pt x="4266" y="7664"/>
                      <a:pt x="4402" y="7664"/>
                    </a:cubicBezTo>
                    <a:cubicBezTo>
                      <a:pt x="4846" y="7527"/>
                      <a:pt x="5255" y="7220"/>
                      <a:pt x="5562" y="6947"/>
                    </a:cubicBezTo>
                    <a:lnTo>
                      <a:pt x="5562" y="6947"/>
                    </a:lnTo>
                    <a:cubicBezTo>
                      <a:pt x="5392" y="7220"/>
                      <a:pt x="5255" y="7391"/>
                      <a:pt x="5255" y="7664"/>
                    </a:cubicBezTo>
                    <a:cubicBezTo>
                      <a:pt x="5352" y="7760"/>
                      <a:pt x="5465" y="7857"/>
                      <a:pt x="5572" y="7857"/>
                    </a:cubicBezTo>
                    <a:cubicBezTo>
                      <a:pt x="5616" y="7857"/>
                      <a:pt x="5659" y="7840"/>
                      <a:pt x="5699" y="7800"/>
                    </a:cubicBezTo>
                    <a:cubicBezTo>
                      <a:pt x="6108" y="7527"/>
                      <a:pt x="6415" y="7220"/>
                      <a:pt x="6825" y="6947"/>
                    </a:cubicBezTo>
                    <a:lnTo>
                      <a:pt x="6825" y="6947"/>
                    </a:lnTo>
                    <a:lnTo>
                      <a:pt x="6415" y="7391"/>
                    </a:lnTo>
                    <a:cubicBezTo>
                      <a:pt x="6415" y="7664"/>
                      <a:pt x="6552" y="7800"/>
                      <a:pt x="6688" y="7800"/>
                    </a:cubicBezTo>
                    <a:cubicBezTo>
                      <a:pt x="7269" y="7664"/>
                      <a:pt x="7678" y="7220"/>
                      <a:pt x="8122" y="6811"/>
                    </a:cubicBezTo>
                    <a:lnTo>
                      <a:pt x="8122" y="6811"/>
                    </a:lnTo>
                    <a:cubicBezTo>
                      <a:pt x="7951" y="7084"/>
                      <a:pt x="7814" y="7220"/>
                      <a:pt x="7678" y="7391"/>
                    </a:cubicBezTo>
                    <a:cubicBezTo>
                      <a:pt x="7678" y="7664"/>
                      <a:pt x="7814" y="7800"/>
                      <a:pt x="8122" y="7800"/>
                    </a:cubicBezTo>
                    <a:cubicBezTo>
                      <a:pt x="8531" y="7527"/>
                      <a:pt x="9111" y="7220"/>
                      <a:pt x="9520" y="6811"/>
                    </a:cubicBezTo>
                    <a:lnTo>
                      <a:pt x="9520" y="6811"/>
                    </a:lnTo>
                    <a:cubicBezTo>
                      <a:pt x="9384" y="6947"/>
                      <a:pt x="9248" y="7084"/>
                      <a:pt x="9111" y="7391"/>
                    </a:cubicBezTo>
                    <a:cubicBezTo>
                      <a:pt x="8975" y="7391"/>
                      <a:pt x="8975" y="7527"/>
                      <a:pt x="9111" y="7664"/>
                    </a:cubicBezTo>
                    <a:cubicBezTo>
                      <a:pt x="9111" y="7800"/>
                      <a:pt x="9248" y="7800"/>
                      <a:pt x="9384" y="7800"/>
                    </a:cubicBezTo>
                    <a:cubicBezTo>
                      <a:pt x="9657" y="7664"/>
                      <a:pt x="10101" y="7527"/>
                      <a:pt x="10374" y="7391"/>
                    </a:cubicBezTo>
                    <a:lnTo>
                      <a:pt x="10374" y="7664"/>
                    </a:lnTo>
                    <a:cubicBezTo>
                      <a:pt x="10374" y="7869"/>
                      <a:pt x="10485" y="7937"/>
                      <a:pt x="10664" y="7937"/>
                    </a:cubicBezTo>
                    <a:cubicBezTo>
                      <a:pt x="10813" y="7937"/>
                      <a:pt x="11008" y="7890"/>
                      <a:pt x="11227" y="7835"/>
                    </a:cubicBezTo>
                    <a:lnTo>
                      <a:pt x="11227" y="7835"/>
                    </a:lnTo>
                    <a:cubicBezTo>
                      <a:pt x="11228" y="7960"/>
                      <a:pt x="11238" y="8088"/>
                      <a:pt x="11363" y="8244"/>
                    </a:cubicBezTo>
                    <a:cubicBezTo>
                      <a:pt x="11670" y="8244"/>
                      <a:pt x="11807" y="8073"/>
                      <a:pt x="12080" y="8073"/>
                    </a:cubicBezTo>
                    <a:cubicBezTo>
                      <a:pt x="11943" y="8244"/>
                      <a:pt x="12216" y="8380"/>
                      <a:pt x="12387" y="8380"/>
                    </a:cubicBezTo>
                    <a:cubicBezTo>
                      <a:pt x="12523" y="8380"/>
                      <a:pt x="12796" y="8380"/>
                      <a:pt x="12933" y="8244"/>
                    </a:cubicBezTo>
                    <a:cubicBezTo>
                      <a:pt x="12933" y="8340"/>
                      <a:pt x="13001" y="8437"/>
                      <a:pt x="13150" y="8437"/>
                    </a:cubicBezTo>
                    <a:cubicBezTo>
                      <a:pt x="13211" y="8437"/>
                      <a:pt x="13287" y="8420"/>
                      <a:pt x="13377" y="8380"/>
                    </a:cubicBezTo>
                    <a:cubicBezTo>
                      <a:pt x="13786" y="8244"/>
                      <a:pt x="14230" y="7800"/>
                      <a:pt x="14503" y="7527"/>
                    </a:cubicBezTo>
                    <a:cubicBezTo>
                      <a:pt x="14728" y="7415"/>
                      <a:pt x="14581" y="7186"/>
                      <a:pt x="14447" y="7186"/>
                    </a:cubicBezTo>
                    <a:cubicBezTo>
                      <a:pt x="14418" y="7186"/>
                      <a:pt x="14390" y="7196"/>
                      <a:pt x="14366" y="7220"/>
                    </a:cubicBezTo>
                    <a:cubicBezTo>
                      <a:pt x="14366" y="7084"/>
                      <a:pt x="14230" y="7084"/>
                      <a:pt x="14093" y="7084"/>
                    </a:cubicBezTo>
                    <a:cubicBezTo>
                      <a:pt x="13786" y="7220"/>
                      <a:pt x="13513" y="7391"/>
                      <a:pt x="13240" y="7527"/>
                    </a:cubicBezTo>
                    <a:cubicBezTo>
                      <a:pt x="13513" y="7391"/>
                      <a:pt x="13650" y="7220"/>
                      <a:pt x="13786" y="7084"/>
                    </a:cubicBezTo>
                    <a:cubicBezTo>
                      <a:pt x="13923" y="6811"/>
                      <a:pt x="13923" y="6538"/>
                      <a:pt x="13650" y="6538"/>
                    </a:cubicBezTo>
                    <a:cubicBezTo>
                      <a:pt x="13377" y="6674"/>
                      <a:pt x="13240" y="6811"/>
                      <a:pt x="12933" y="6947"/>
                    </a:cubicBezTo>
                    <a:cubicBezTo>
                      <a:pt x="12933" y="6947"/>
                      <a:pt x="12796" y="6947"/>
                      <a:pt x="12660" y="7084"/>
                    </a:cubicBezTo>
                    <a:lnTo>
                      <a:pt x="13069" y="6674"/>
                    </a:lnTo>
                    <a:cubicBezTo>
                      <a:pt x="13218" y="6556"/>
                      <a:pt x="13108" y="6205"/>
                      <a:pt x="12898" y="6205"/>
                    </a:cubicBezTo>
                    <a:cubicBezTo>
                      <a:pt x="12866" y="6205"/>
                      <a:pt x="12832" y="6213"/>
                      <a:pt x="12796" y="6231"/>
                    </a:cubicBezTo>
                    <a:cubicBezTo>
                      <a:pt x="12523" y="6538"/>
                      <a:pt x="12216" y="6674"/>
                      <a:pt x="11943" y="6811"/>
                    </a:cubicBezTo>
                    <a:cubicBezTo>
                      <a:pt x="11822" y="6932"/>
                      <a:pt x="11594" y="7053"/>
                      <a:pt x="11425" y="7079"/>
                    </a:cubicBezTo>
                    <a:lnTo>
                      <a:pt x="11425" y="7079"/>
                    </a:lnTo>
                    <a:cubicBezTo>
                      <a:pt x="11745" y="6797"/>
                      <a:pt x="12057" y="6561"/>
                      <a:pt x="12387" y="6231"/>
                    </a:cubicBezTo>
                    <a:cubicBezTo>
                      <a:pt x="12498" y="6008"/>
                      <a:pt x="12314" y="5785"/>
                      <a:pt x="12094" y="5785"/>
                    </a:cubicBezTo>
                    <a:cubicBezTo>
                      <a:pt x="12045" y="5785"/>
                      <a:pt x="11993" y="5796"/>
                      <a:pt x="11943" y="5821"/>
                    </a:cubicBezTo>
                    <a:cubicBezTo>
                      <a:pt x="11386" y="6084"/>
                      <a:pt x="10859" y="6504"/>
                      <a:pt x="10182" y="6900"/>
                    </a:cubicBezTo>
                    <a:lnTo>
                      <a:pt x="10182" y="6900"/>
                    </a:lnTo>
                    <a:cubicBezTo>
                      <a:pt x="10403" y="6755"/>
                      <a:pt x="10528" y="6520"/>
                      <a:pt x="10681" y="6367"/>
                    </a:cubicBezTo>
                    <a:cubicBezTo>
                      <a:pt x="10954" y="6094"/>
                      <a:pt x="11534" y="5821"/>
                      <a:pt x="11670" y="5378"/>
                    </a:cubicBezTo>
                    <a:cubicBezTo>
                      <a:pt x="11670" y="5267"/>
                      <a:pt x="11581" y="5067"/>
                      <a:pt x="11384" y="5067"/>
                    </a:cubicBezTo>
                    <a:cubicBezTo>
                      <a:pt x="11338" y="5067"/>
                      <a:pt x="11285" y="5079"/>
                      <a:pt x="11227" y="5105"/>
                    </a:cubicBezTo>
                    <a:cubicBezTo>
                      <a:pt x="10374" y="5378"/>
                      <a:pt x="9657" y="6231"/>
                      <a:pt x="8804" y="6811"/>
                    </a:cubicBezTo>
                    <a:cubicBezTo>
                      <a:pt x="9384" y="6231"/>
                      <a:pt x="10237" y="5685"/>
                      <a:pt x="10510" y="4968"/>
                    </a:cubicBezTo>
                    <a:cubicBezTo>
                      <a:pt x="10636" y="4742"/>
                      <a:pt x="10502" y="4608"/>
                      <a:pt x="10369" y="4608"/>
                    </a:cubicBezTo>
                    <a:cubicBezTo>
                      <a:pt x="10321" y="4608"/>
                      <a:pt x="10273" y="4625"/>
                      <a:pt x="10237" y="4661"/>
                    </a:cubicBezTo>
                    <a:cubicBezTo>
                      <a:pt x="9657" y="4968"/>
                      <a:pt x="9111" y="5514"/>
                      <a:pt x="8531" y="5821"/>
                    </a:cubicBezTo>
                    <a:lnTo>
                      <a:pt x="8531" y="5821"/>
                    </a:lnTo>
                    <a:cubicBezTo>
                      <a:pt x="8775" y="5578"/>
                      <a:pt x="9054" y="5298"/>
                      <a:pt x="9248" y="5105"/>
                    </a:cubicBezTo>
                    <a:cubicBezTo>
                      <a:pt x="9361" y="4878"/>
                      <a:pt x="9192" y="4627"/>
                      <a:pt x="8955" y="4627"/>
                    </a:cubicBezTo>
                    <a:cubicBezTo>
                      <a:pt x="8907" y="4627"/>
                      <a:pt x="8856" y="4638"/>
                      <a:pt x="8804" y="4661"/>
                    </a:cubicBezTo>
                    <a:cubicBezTo>
                      <a:pt x="7951" y="5241"/>
                      <a:pt x="7098" y="6094"/>
                      <a:pt x="6415" y="6811"/>
                    </a:cubicBezTo>
                    <a:cubicBezTo>
                      <a:pt x="6552" y="6538"/>
                      <a:pt x="6688" y="6367"/>
                      <a:pt x="6688" y="6231"/>
                    </a:cubicBezTo>
                    <a:cubicBezTo>
                      <a:pt x="7098" y="5685"/>
                      <a:pt x="7541" y="5241"/>
                      <a:pt x="7951" y="4661"/>
                    </a:cubicBezTo>
                    <a:cubicBezTo>
                      <a:pt x="7951" y="4461"/>
                      <a:pt x="7878" y="4334"/>
                      <a:pt x="7732" y="4334"/>
                    </a:cubicBezTo>
                    <a:cubicBezTo>
                      <a:pt x="7678" y="4334"/>
                      <a:pt x="7615" y="4351"/>
                      <a:pt x="7541" y="4388"/>
                    </a:cubicBezTo>
                    <a:cubicBezTo>
                      <a:pt x="7098" y="4524"/>
                      <a:pt x="6825" y="4968"/>
                      <a:pt x="6415" y="5378"/>
                    </a:cubicBezTo>
                    <a:cubicBezTo>
                      <a:pt x="5972" y="5821"/>
                      <a:pt x="5392" y="6538"/>
                      <a:pt x="4846" y="6947"/>
                    </a:cubicBezTo>
                    <a:cubicBezTo>
                      <a:pt x="4982" y="6367"/>
                      <a:pt x="5392" y="5958"/>
                      <a:pt x="5699" y="5514"/>
                    </a:cubicBezTo>
                    <a:cubicBezTo>
                      <a:pt x="6108" y="4968"/>
                      <a:pt x="6552" y="4524"/>
                      <a:pt x="6825" y="3808"/>
                    </a:cubicBezTo>
                    <a:cubicBezTo>
                      <a:pt x="6825" y="3671"/>
                      <a:pt x="6688" y="3535"/>
                      <a:pt x="6552" y="3535"/>
                    </a:cubicBezTo>
                    <a:cubicBezTo>
                      <a:pt x="5972" y="3671"/>
                      <a:pt x="5392" y="4524"/>
                      <a:pt x="4982" y="4968"/>
                    </a:cubicBezTo>
                    <a:lnTo>
                      <a:pt x="3993" y="5958"/>
                    </a:lnTo>
                    <a:lnTo>
                      <a:pt x="3856" y="6094"/>
                    </a:lnTo>
                    <a:cubicBezTo>
                      <a:pt x="4266" y="5241"/>
                      <a:pt x="4982" y="4524"/>
                      <a:pt x="5392" y="3671"/>
                    </a:cubicBezTo>
                    <a:cubicBezTo>
                      <a:pt x="5562" y="3535"/>
                      <a:pt x="5392" y="3398"/>
                      <a:pt x="5119" y="3398"/>
                    </a:cubicBezTo>
                    <a:cubicBezTo>
                      <a:pt x="4709" y="3535"/>
                      <a:pt x="4266" y="4252"/>
                      <a:pt x="3993" y="4524"/>
                    </a:cubicBezTo>
                    <a:cubicBezTo>
                      <a:pt x="3549" y="4968"/>
                      <a:pt x="3276" y="5378"/>
                      <a:pt x="3003" y="5685"/>
                    </a:cubicBezTo>
                    <a:lnTo>
                      <a:pt x="2833" y="5821"/>
                    </a:lnTo>
                    <a:cubicBezTo>
                      <a:pt x="3276" y="5105"/>
                      <a:pt x="3686" y="4524"/>
                      <a:pt x="3856" y="3808"/>
                    </a:cubicBezTo>
                    <a:cubicBezTo>
                      <a:pt x="3967" y="3697"/>
                      <a:pt x="3787" y="3498"/>
                      <a:pt x="3642" y="3498"/>
                    </a:cubicBezTo>
                    <a:cubicBezTo>
                      <a:pt x="3607" y="3498"/>
                      <a:pt x="3575" y="3509"/>
                      <a:pt x="3549" y="3535"/>
                    </a:cubicBezTo>
                    <a:cubicBezTo>
                      <a:pt x="3276" y="3671"/>
                      <a:pt x="3003" y="4252"/>
                      <a:pt x="2696" y="4524"/>
                    </a:cubicBezTo>
                    <a:cubicBezTo>
                      <a:pt x="2423" y="4832"/>
                      <a:pt x="2150" y="5378"/>
                      <a:pt x="1843" y="5685"/>
                    </a:cubicBezTo>
                    <a:cubicBezTo>
                      <a:pt x="1706" y="5958"/>
                      <a:pt x="1570" y="6231"/>
                      <a:pt x="1297" y="6538"/>
                    </a:cubicBezTo>
                    <a:cubicBezTo>
                      <a:pt x="1433" y="5958"/>
                      <a:pt x="1706" y="5378"/>
                      <a:pt x="1979" y="4832"/>
                    </a:cubicBezTo>
                    <a:cubicBezTo>
                      <a:pt x="2150" y="4252"/>
                      <a:pt x="2423" y="3671"/>
                      <a:pt x="2696" y="3125"/>
                    </a:cubicBezTo>
                    <a:cubicBezTo>
                      <a:pt x="2696" y="3004"/>
                      <a:pt x="2557" y="2899"/>
                      <a:pt x="2427" y="2899"/>
                    </a:cubicBezTo>
                    <a:cubicBezTo>
                      <a:pt x="2376" y="2899"/>
                      <a:pt x="2326" y="2916"/>
                      <a:pt x="2287" y="2955"/>
                    </a:cubicBezTo>
                    <a:cubicBezTo>
                      <a:pt x="1979" y="3535"/>
                      <a:pt x="1706" y="4115"/>
                      <a:pt x="1433" y="4661"/>
                    </a:cubicBezTo>
                    <a:cubicBezTo>
                      <a:pt x="1126" y="4968"/>
                      <a:pt x="853" y="5685"/>
                      <a:pt x="580" y="5958"/>
                    </a:cubicBezTo>
                    <a:cubicBezTo>
                      <a:pt x="717" y="5514"/>
                      <a:pt x="1126" y="4968"/>
                      <a:pt x="1297" y="4524"/>
                    </a:cubicBezTo>
                    <a:cubicBezTo>
                      <a:pt x="1706" y="3808"/>
                      <a:pt x="2150" y="3125"/>
                      <a:pt x="2560" y="2545"/>
                    </a:cubicBezTo>
                    <a:cubicBezTo>
                      <a:pt x="2658" y="2348"/>
                      <a:pt x="2543" y="2204"/>
                      <a:pt x="2368" y="2204"/>
                    </a:cubicBezTo>
                    <a:cubicBezTo>
                      <a:pt x="2301" y="2204"/>
                      <a:pt x="2226" y="2225"/>
                      <a:pt x="2150" y="2272"/>
                    </a:cubicBezTo>
                    <a:lnTo>
                      <a:pt x="853" y="3535"/>
                    </a:lnTo>
                    <a:cubicBezTo>
                      <a:pt x="1126" y="3262"/>
                      <a:pt x="1433" y="2818"/>
                      <a:pt x="1706" y="2545"/>
                    </a:cubicBezTo>
                    <a:cubicBezTo>
                      <a:pt x="1843" y="2409"/>
                      <a:pt x="1843" y="2409"/>
                      <a:pt x="1979" y="2272"/>
                    </a:cubicBezTo>
                    <a:cubicBezTo>
                      <a:pt x="2560" y="2102"/>
                      <a:pt x="3276" y="1692"/>
                      <a:pt x="3413" y="1249"/>
                    </a:cubicBezTo>
                    <a:cubicBezTo>
                      <a:pt x="3549" y="1112"/>
                      <a:pt x="3549" y="1112"/>
                      <a:pt x="3413" y="976"/>
                    </a:cubicBezTo>
                    <a:cubicBezTo>
                      <a:pt x="3358" y="894"/>
                      <a:pt x="3280" y="850"/>
                      <a:pt x="3185" y="839"/>
                    </a:cubicBezTo>
                    <a:lnTo>
                      <a:pt x="3185" y="839"/>
                    </a:lnTo>
                    <a:cubicBezTo>
                      <a:pt x="3329" y="842"/>
                      <a:pt x="3549" y="867"/>
                      <a:pt x="3549" y="1112"/>
                    </a:cubicBezTo>
                    <a:cubicBezTo>
                      <a:pt x="3686" y="1249"/>
                      <a:pt x="3686" y="1556"/>
                      <a:pt x="3856" y="1692"/>
                    </a:cubicBezTo>
                    <a:cubicBezTo>
                      <a:pt x="3905" y="1725"/>
                      <a:pt x="3960" y="1739"/>
                      <a:pt x="4020" y="1739"/>
                    </a:cubicBezTo>
                    <a:cubicBezTo>
                      <a:pt x="4463" y="1739"/>
                      <a:pt x="5172" y="943"/>
                      <a:pt x="5562" y="703"/>
                    </a:cubicBezTo>
                    <a:cubicBezTo>
                      <a:pt x="5675" y="590"/>
                      <a:pt x="5602" y="361"/>
                      <a:pt x="5477" y="361"/>
                    </a:cubicBezTo>
                    <a:cubicBezTo>
                      <a:pt x="5450" y="361"/>
                      <a:pt x="5422" y="372"/>
                      <a:pt x="5392" y="396"/>
                    </a:cubicBezTo>
                    <a:cubicBezTo>
                      <a:pt x="5168" y="535"/>
                      <a:pt x="4371" y="1226"/>
                      <a:pt x="4091" y="1226"/>
                    </a:cubicBezTo>
                    <a:cubicBezTo>
                      <a:pt x="4029" y="1226"/>
                      <a:pt x="3993" y="1192"/>
                      <a:pt x="3993" y="1112"/>
                    </a:cubicBezTo>
                    <a:cubicBezTo>
                      <a:pt x="3856" y="839"/>
                      <a:pt x="3856" y="566"/>
                      <a:pt x="3549" y="566"/>
                    </a:cubicBezTo>
                    <a:cubicBezTo>
                      <a:pt x="3686" y="396"/>
                      <a:pt x="3686" y="396"/>
                      <a:pt x="3549" y="396"/>
                    </a:cubicBezTo>
                    <a:cubicBezTo>
                      <a:pt x="3474" y="94"/>
                      <a:pt x="3138" y="1"/>
                      <a:pt x="27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4946899" y="2055640"/>
                <a:ext cx="680170" cy="343565"/>
              </a:xfrm>
              <a:custGeom>
                <a:rect b="b" l="l" r="r" t="t"/>
                <a:pathLst>
                  <a:path extrusionOk="0" h="8343" w="16517">
                    <a:moveTo>
                      <a:pt x="9560" y="3189"/>
                    </a:moveTo>
                    <a:cubicBezTo>
                      <a:pt x="9547" y="3191"/>
                      <a:pt x="9534" y="3194"/>
                      <a:pt x="9521" y="3196"/>
                    </a:cubicBezTo>
                    <a:lnTo>
                      <a:pt x="9384" y="3196"/>
                    </a:lnTo>
                    <a:cubicBezTo>
                      <a:pt x="9446" y="3196"/>
                      <a:pt x="9504" y="3194"/>
                      <a:pt x="9560" y="3189"/>
                    </a:cubicBezTo>
                    <a:close/>
                    <a:moveTo>
                      <a:pt x="14230" y="2480"/>
                    </a:moveTo>
                    <a:lnTo>
                      <a:pt x="14093" y="2616"/>
                    </a:lnTo>
                    <a:cubicBezTo>
                      <a:pt x="13786" y="2753"/>
                      <a:pt x="13377" y="2753"/>
                      <a:pt x="12933" y="2923"/>
                    </a:cubicBezTo>
                    <a:cubicBezTo>
                      <a:pt x="12797" y="3060"/>
                      <a:pt x="12660" y="3060"/>
                      <a:pt x="12524" y="3196"/>
                    </a:cubicBezTo>
                    <a:lnTo>
                      <a:pt x="11227" y="3196"/>
                    </a:lnTo>
                    <a:cubicBezTo>
                      <a:pt x="12251" y="2923"/>
                      <a:pt x="13240" y="2616"/>
                      <a:pt x="14230" y="2480"/>
                    </a:cubicBezTo>
                    <a:close/>
                    <a:moveTo>
                      <a:pt x="15524" y="3553"/>
                    </a:moveTo>
                    <a:cubicBezTo>
                      <a:pt x="15757" y="3553"/>
                      <a:pt x="15819" y="3687"/>
                      <a:pt x="15493" y="3913"/>
                    </a:cubicBezTo>
                    <a:cubicBezTo>
                      <a:pt x="15356" y="4049"/>
                      <a:pt x="15220" y="4049"/>
                      <a:pt x="15083" y="4186"/>
                    </a:cubicBezTo>
                    <a:cubicBezTo>
                      <a:pt x="14725" y="4049"/>
                      <a:pt x="14366" y="4015"/>
                      <a:pt x="14008" y="4015"/>
                    </a:cubicBezTo>
                    <a:cubicBezTo>
                      <a:pt x="13650" y="4015"/>
                      <a:pt x="13292" y="4049"/>
                      <a:pt x="12933" y="4049"/>
                    </a:cubicBezTo>
                    <a:lnTo>
                      <a:pt x="12797" y="4049"/>
                    </a:lnTo>
                    <a:cubicBezTo>
                      <a:pt x="13104" y="3913"/>
                      <a:pt x="13240" y="3913"/>
                      <a:pt x="13513" y="3913"/>
                    </a:cubicBezTo>
                    <a:cubicBezTo>
                      <a:pt x="13786" y="3776"/>
                      <a:pt x="13957" y="3776"/>
                      <a:pt x="14230" y="3776"/>
                    </a:cubicBezTo>
                    <a:cubicBezTo>
                      <a:pt x="14503" y="3776"/>
                      <a:pt x="14810" y="3606"/>
                      <a:pt x="15220" y="3606"/>
                    </a:cubicBezTo>
                    <a:cubicBezTo>
                      <a:pt x="15336" y="3570"/>
                      <a:pt x="15441" y="3553"/>
                      <a:pt x="15524" y="3553"/>
                    </a:cubicBezTo>
                    <a:close/>
                    <a:moveTo>
                      <a:pt x="10545" y="3913"/>
                    </a:moveTo>
                    <a:cubicBezTo>
                      <a:pt x="10238" y="3913"/>
                      <a:pt x="9965" y="4049"/>
                      <a:pt x="9521" y="4186"/>
                    </a:cubicBezTo>
                    <a:cubicBezTo>
                      <a:pt x="8531" y="4322"/>
                      <a:pt x="7542" y="4459"/>
                      <a:pt x="6552" y="4629"/>
                    </a:cubicBezTo>
                    <a:cubicBezTo>
                      <a:pt x="6109" y="4629"/>
                      <a:pt x="5699" y="4629"/>
                      <a:pt x="5256" y="4766"/>
                    </a:cubicBezTo>
                    <a:cubicBezTo>
                      <a:pt x="5563" y="4629"/>
                      <a:pt x="5836" y="4629"/>
                      <a:pt x="6109" y="4629"/>
                    </a:cubicBezTo>
                    <a:cubicBezTo>
                      <a:pt x="6279" y="4459"/>
                      <a:pt x="6416" y="4459"/>
                      <a:pt x="6552" y="4459"/>
                    </a:cubicBezTo>
                    <a:lnTo>
                      <a:pt x="6689" y="4459"/>
                    </a:lnTo>
                    <a:cubicBezTo>
                      <a:pt x="7132" y="4459"/>
                      <a:pt x="7542" y="4322"/>
                      <a:pt x="7985" y="4186"/>
                    </a:cubicBezTo>
                    <a:cubicBezTo>
                      <a:pt x="8531" y="4049"/>
                      <a:pt x="9111" y="4049"/>
                      <a:pt x="9521" y="3913"/>
                    </a:cubicBezTo>
                    <a:close/>
                    <a:moveTo>
                      <a:pt x="12746" y="4356"/>
                    </a:moveTo>
                    <a:cubicBezTo>
                      <a:pt x="13206" y="4356"/>
                      <a:pt x="13667" y="4391"/>
                      <a:pt x="14093" y="4459"/>
                    </a:cubicBezTo>
                    <a:lnTo>
                      <a:pt x="14366" y="4459"/>
                    </a:lnTo>
                    <a:cubicBezTo>
                      <a:pt x="13957" y="4459"/>
                      <a:pt x="13513" y="4629"/>
                      <a:pt x="13240" y="4629"/>
                    </a:cubicBezTo>
                    <a:cubicBezTo>
                      <a:pt x="12251" y="4766"/>
                      <a:pt x="11398" y="4766"/>
                      <a:pt x="10374" y="4902"/>
                    </a:cubicBezTo>
                    <a:lnTo>
                      <a:pt x="10101" y="4902"/>
                    </a:lnTo>
                    <a:cubicBezTo>
                      <a:pt x="10545" y="4766"/>
                      <a:pt x="10954" y="4629"/>
                      <a:pt x="11398" y="4459"/>
                    </a:cubicBezTo>
                    <a:cubicBezTo>
                      <a:pt x="11824" y="4391"/>
                      <a:pt x="12285" y="4356"/>
                      <a:pt x="12746" y="4356"/>
                    </a:cubicBezTo>
                    <a:close/>
                    <a:moveTo>
                      <a:pt x="10534" y="6341"/>
                    </a:moveTo>
                    <a:lnTo>
                      <a:pt x="10534" y="6341"/>
                    </a:lnTo>
                    <a:cubicBezTo>
                      <a:pt x="10434" y="6351"/>
                      <a:pt x="10328" y="6382"/>
                      <a:pt x="10238" y="6472"/>
                    </a:cubicBezTo>
                    <a:cubicBezTo>
                      <a:pt x="10101" y="6472"/>
                      <a:pt x="9828" y="6609"/>
                      <a:pt x="9521" y="6609"/>
                    </a:cubicBezTo>
                    <a:cubicBezTo>
                      <a:pt x="9913" y="6488"/>
                      <a:pt x="10172" y="6367"/>
                      <a:pt x="10534" y="6341"/>
                    </a:cubicBezTo>
                    <a:close/>
                    <a:moveTo>
                      <a:pt x="11375" y="6653"/>
                    </a:moveTo>
                    <a:cubicBezTo>
                      <a:pt x="11331" y="6673"/>
                      <a:pt x="11281" y="6702"/>
                      <a:pt x="11227" y="6745"/>
                    </a:cubicBezTo>
                    <a:cubicBezTo>
                      <a:pt x="10374" y="6882"/>
                      <a:pt x="9521" y="7325"/>
                      <a:pt x="8668" y="7598"/>
                    </a:cubicBezTo>
                    <a:cubicBezTo>
                      <a:pt x="9248" y="7325"/>
                      <a:pt x="9692" y="7189"/>
                      <a:pt x="10238" y="6882"/>
                    </a:cubicBezTo>
                    <a:cubicBezTo>
                      <a:pt x="10628" y="6762"/>
                      <a:pt x="10991" y="6747"/>
                      <a:pt x="11375" y="6653"/>
                    </a:cubicBezTo>
                    <a:close/>
                    <a:moveTo>
                      <a:pt x="3018" y="0"/>
                    </a:moveTo>
                    <a:cubicBezTo>
                      <a:pt x="2678" y="0"/>
                      <a:pt x="2303" y="97"/>
                      <a:pt x="2014" y="193"/>
                    </a:cubicBezTo>
                    <a:cubicBezTo>
                      <a:pt x="1434" y="193"/>
                      <a:pt x="854" y="193"/>
                      <a:pt x="308" y="364"/>
                    </a:cubicBezTo>
                    <a:cubicBezTo>
                      <a:pt x="1" y="364"/>
                      <a:pt x="137" y="637"/>
                      <a:pt x="308" y="637"/>
                    </a:cubicBezTo>
                    <a:lnTo>
                      <a:pt x="2287" y="637"/>
                    </a:lnTo>
                    <a:lnTo>
                      <a:pt x="2423" y="774"/>
                    </a:lnTo>
                    <a:cubicBezTo>
                      <a:pt x="2514" y="865"/>
                      <a:pt x="2639" y="895"/>
                      <a:pt x="2782" y="895"/>
                    </a:cubicBezTo>
                    <a:cubicBezTo>
                      <a:pt x="3068" y="895"/>
                      <a:pt x="3424" y="774"/>
                      <a:pt x="3720" y="774"/>
                    </a:cubicBezTo>
                    <a:cubicBezTo>
                      <a:pt x="3549" y="774"/>
                      <a:pt x="3413" y="910"/>
                      <a:pt x="3276" y="910"/>
                    </a:cubicBezTo>
                    <a:cubicBezTo>
                      <a:pt x="3140" y="1047"/>
                      <a:pt x="3140" y="1354"/>
                      <a:pt x="3276" y="1354"/>
                    </a:cubicBezTo>
                    <a:cubicBezTo>
                      <a:pt x="3412" y="1379"/>
                      <a:pt x="3552" y="1391"/>
                      <a:pt x="3696" y="1391"/>
                    </a:cubicBezTo>
                    <a:cubicBezTo>
                      <a:pt x="4311" y="1391"/>
                      <a:pt x="4982" y="1185"/>
                      <a:pt x="5563" y="1047"/>
                    </a:cubicBezTo>
                    <a:cubicBezTo>
                      <a:pt x="5972" y="910"/>
                      <a:pt x="6552" y="910"/>
                      <a:pt x="6962" y="774"/>
                    </a:cubicBezTo>
                    <a:cubicBezTo>
                      <a:pt x="7269" y="774"/>
                      <a:pt x="7678" y="637"/>
                      <a:pt x="7985" y="637"/>
                    </a:cubicBezTo>
                    <a:cubicBezTo>
                      <a:pt x="7405" y="910"/>
                      <a:pt x="6552" y="910"/>
                      <a:pt x="5972" y="1047"/>
                    </a:cubicBezTo>
                    <a:cubicBezTo>
                      <a:pt x="5256" y="1354"/>
                      <a:pt x="4403" y="1354"/>
                      <a:pt x="3993" y="1763"/>
                    </a:cubicBezTo>
                    <a:cubicBezTo>
                      <a:pt x="3857" y="1900"/>
                      <a:pt x="3720" y="2070"/>
                      <a:pt x="3993" y="2207"/>
                    </a:cubicBezTo>
                    <a:lnTo>
                      <a:pt x="4710" y="2207"/>
                    </a:lnTo>
                    <a:cubicBezTo>
                      <a:pt x="5426" y="2070"/>
                      <a:pt x="6109" y="1900"/>
                      <a:pt x="6825" y="1763"/>
                    </a:cubicBezTo>
                    <a:cubicBezTo>
                      <a:pt x="7542" y="1627"/>
                      <a:pt x="8258" y="1490"/>
                      <a:pt x="8839" y="1354"/>
                    </a:cubicBezTo>
                    <a:cubicBezTo>
                      <a:pt x="9052" y="1354"/>
                      <a:pt x="9705" y="1166"/>
                      <a:pt x="10256" y="1166"/>
                    </a:cubicBezTo>
                    <a:cubicBezTo>
                      <a:pt x="10410" y="1166"/>
                      <a:pt x="10555" y="1180"/>
                      <a:pt x="10681" y="1217"/>
                    </a:cubicBezTo>
                    <a:cubicBezTo>
                      <a:pt x="10374" y="1354"/>
                      <a:pt x="9828" y="1354"/>
                      <a:pt x="9384" y="1490"/>
                    </a:cubicBezTo>
                    <a:cubicBezTo>
                      <a:pt x="8839" y="1627"/>
                      <a:pt x="8395" y="1763"/>
                      <a:pt x="7815" y="1763"/>
                    </a:cubicBezTo>
                    <a:cubicBezTo>
                      <a:pt x="6962" y="2070"/>
                      <a:pt x="5972" y="2070"/>
                      <a:pt x="5256" y="2616"/>
                    </a:cubicBezTo>
                    <a:cubicBezTo>
                      <a:pt x="5119" y="2753"/>
                      <a:pt x="5119" y="2923"/>
                      <a:pt x="5256" y="3060"/>
                    </a:cubicBezTo>
                    <a:cubicBezTo>
                      <a:pt x="5407" y="3078"/>
                      <a:pt x="5561" y="3086"/>
                      <a:pt x="5715" y="3086"/>
                    </a:cubicBezTo>
                    <a:cubicBezTo>
                      <a:pt x="6744" y="3086"/>
                      <a:pt x="7830" y="2735"/>
                      <a:pt x="8839" y="2616"/>
                    </a:cubicBezTo>
                    <a:cubicBezTo>
                      <a:pt x="9521" y="2480"/>
                      <a:pt x="10238" y="2343"/>
                      <a:pt x="11091" y="2207"/>
                    </a:cubicBezTo>
                    <a:cubicBezTo>
                      <a:pt x="11227" y="2207"/>
                      <a:pt x="11944" y="2070"/>
                      <a:pt x="12524" y="1900"/>
                    </a:cubicBezTo>
                    <a:lnTo>
                      <a:pt x="12524" y="1900"/>
                    </a:lnTo>
                    <a:cubicBezTo>
                      <a:pt x="12251" y="2070"/>
                      <a:pt x="11807" y="2070"/>
                      <a:pt x="11534" y="2207"/>
                    </a:cubicBezTo>
                    <a:cubicBezTo>
                      <a:pt x="10818" y="2343"/>
                      <a:pt x="10101" y="2616"/>
                      <a:pt x="9384" y="2753"/>
                    </a:cubicBezTo>
                    <a:cubicBezTo>
                      <a:pt x="8975" y="2923"/>
                      <a:pt x="8395" y="3060"/>
                      <a:pt x="7985" y="3333"/>
                    </a:cubicBezTo>
                    <a:lnTo>
                      <a:pt x="4573" y="3333"/>
                    </a:lnTo>
                    <a:cubicBezTo>
                      <a:pt x="4266" y="3333"/>
                      <a:pt x="4266" y="3606"/>
                      <a:pt x="4573" y="3606"/>
                    </a:cubicBezTo>
                    <a:lnTo>
                      <a:pt x="7132" y="3606"/>
                    </a:lnTo>
                    <a:cubicBezTo>
                      <a:pt x="6825" y="3776"/>
                      <a:pt x="6689" y="3913"/>
                      <a:pt x="6416" y="4049"/>
                    </a:cubicBezTo>
                    <a:cubicBezTo>
                      <a:pt x="6279" y="4186"/>
                      <a:pt x="5972" y="4186"/>
                      <a:pt x="5699" y="4322"/>
                    </a:cubicBezTo>
                    <a:cubicBezTo>
                      <a:pt x="5256" y="4322"/>
                      <a:pt x="4710" y="4459"/>
                      <a:pt x="4266" y="4629"/>
                    </a:cubicBezTo>
                    <a:cubicBezTo>
                      <a:pt x="4130" y="4766"/>
                      <a:pt x="3857" y="4766"/>
                      <a:pt x="3720" y="4902"/>
                    </a:cubicBezTo>
                    <a:cubicBezTo>
                      <a:pt x="3549" y="5039"/>
                      <a:pt x="3549" y="5175"/>
                      <a:pt x="3720" y="5175"/>
                    </a:cubicBezTo>
                    <a:cubicBezTo>
                      <a:pt x="3857" y="5203"/>
                      <a:pt x="4000" y="5214"/>
                      <a:pt x="4146" y="5214"/>
                    </a:cubicBezTo>
                    <a:cubicBezTo>
                      <a:pt x="4733" y="5214"/>
                      <a:pt x="5372" y="5039"/>
                      <a:pt x="5836" y="5039"/>
                    </a:cubicBezTo>
                    <a:cubicBezTo>
                      <a:pt x="6689" y="4902"/>
                      <a:pt x="7542" y="4766"/>
                      <a:pt x="8395" y="4766"/>
                    </a:cubicBezTo>
                    <a:cubicBezTo>
                      <a:pt x="8122" y="4902"/>
                      <a:pt x="7815" y="5039"/>
                      <a:pt x="7542" y="5175"/>
                    </a:cubicBezTo>
                    <a:cubicBezTo>
                      <a:pt x="6416" y="5312"/>
                      <a:pt x="5256" y="5483"/>
                      <a:pt x="4266" y="5756"/>
                    </a:cubicBezTo>
                    <a:cubicBezTo>
                      <a:pt x="4130" y="5892"/>
                      <a:pt x="4130" y="6165"/>
                      <a:pt x="4403" y="6165"/>
                    </a:cubicBezTo>
                    <a:cubicBezTo>
                      <a:pt x="5256" y="6165"/>
                      <a:pt x="6109" y="6028"/>
                      <a:pt x="6962" y="5892"/>
                    </a:cubicBezTo>
                    <a:lnTo>
                      <a:pt x="7132" y="5892"/>
                    </a:lnTo>
                    <a:cubicBezTo>
                      <a:pt x="7269" y="5892"/>
                      <a:pt x="7542" y="5756"/>
                      <a:pt x="7678" y="5756"/>
                    </a:cubicBezTo>
                    <a:cubicBezTo>
                      <a:pt x="8839" y="5619"/>
                      <a:pt x="9828" y="5312"/>
                      <a:pt x="10954" y="5312"/>
                    </a:cubicBezTo>
                    <a:cubicBezTo>
                      <a:pt x="11224" y="5177"/>
                      <a:pt x="12362" y="5175"/>
                      <a:pt x="13476" y="5043"/>
                    </a:cubicBezTo>
                    <a:lnTo>
                      <a:pt x="13476" y="5043"/>
                    </a:lnTo>
                    <a:cubicBezTo>
                      <a:pt x="13426" y="5053"/>
                      <a:pt x="13333" y="5083"/>
                      <a:pt x="13240" y="5175"/>
                    </a:cubicBezTo>
                    <a:lnTo>
                      <a:pt x="13104" y="5175"/>
                    </a:lnTo>
                    <a:cubicBezTo>
                      <a:pt x="12080" y="5483"/>
                      <a:pt x="11091" y="5619"/>
                      <a:pt x="10238" y="5892"/>
                    </a:cubicBezTo>
                    <a:cubicBezTo>
                      <a:pt x="9248" y="6165"/>
                      <a:pt x="8395" y="6472"/>
                      <a:pt x="7542" y="6745"/>
                    </a:cubicBezTo>
                    <a:cubicBezTo>
                      <a:pt x="6825" y="7018"/>
                      <a:pt x="5972" y="7325"/>
                      <a:pt x="5426" y="7598"/>
                    </a:cubicBezTo>
                    <a:cubicBezTo>
                      <a:pt x="5278" y="7717"/>
                      <a:pt x="5387" y="8068"/>
                      <a:pt x="5508" y="8068"/>
                    </a:cubicBezTo>
                    <a:cubicBezTo>
                      <a:pt x="5526" y="8068"/>
                      <a:pt x="5545" y="8060"/>
                      <a:pt x="5563" y="8042"/>
                    </a:cubicBezTo>
                    <a:cubicBezTo>
                      <a:pt x="6552" y="7871"/>
                      <a:pt x="7405" y="7598"/>
                      <a:pt x="8258" y="7325"/>
                    </a:cubicBezTo>
                    <a:lnTo>
                      <a:pt x="8258" y="7325"/>
                    </a:lnTo>
                    <a:cubicBezTo>
                      <a:pt x="7985" y="7598"/>
                      <a:pt x="7542" y="7735"/>
                      <a:pt x="7269" y="8042"/>
                    </a:cubicBezTo>
                    <a:cubicBezTo>
                      <a:pt x="7152" y="8042"/>
                      <a:pt x="7135" y="8343"/>
                      <a:pt x="7305" y="8343"/>
                    </a:cubicBezTo>
                    <a:cubicBezTo>
                      <a:pt x="7333" y="8343"/>
                      <a:pt x="7366" y="8334"/>
                      <a:pt x="7405" y="8315"/>
                    </a:cubicBezTo>
                    <a:cubicBezTo>
                      <a:pt x="8531" y="8178"/>
                      <a:pt x="9692" y="7598"/>
                      <a:pt x="10818" y="7325"/>
                    </a:cubicBezTo>
                    <a:cubicBezTo>
                      <a:pt x="12251" y="6882"/>
                      <a:pt x="13650" y="6609"/>
                      <a:pt x="14947" y="6165"/>
                    </a:cubicBezTo>
                    <a:cubicBezTo>
                      <a:pt x="15220" y="6028"/>
                      <a:pt x="15220" y="5756"/>
                      <a:pt x="14947" y="5756"/>
                    </a:cubicBezTo>
                    <a:cubicBezTo>
                      <a:pt x="14803" y="5728"/>
                      <a:pt x="14660" y="5717"/>
                      <a:pt x="14517" y="5717"/>
                    </a:cubicBezTo>
                    <a:cubicBezTo>
                      <a:pt x="13943" y="5717"/>
                      <a:pt x="13370" y="5892"/>
                      <a:pt x="12797" y="5892"/>
                    </a:cubicBezTo>
                    <a:cubicBezTo>
                      <a:pt x="12660" y="6028"/>
                      <a:pt x="12387" y="6028"/>
                      <a:pt x="12080" y="6028"/>
                    </a:cubicBezTo>
                    <a:cubicBezTo>
                      <a:pt x="12524" y="5892"/>
                      <a:pt x="12797" y="5756"/>
                      <a:pt x="13104" y="5619"/>
                    </a:cubicBezTo>
                    <a:lnTo>
                      <a:pt x="13240" y="5619"/>
                    </a:lnTo>
                    <a:cubicBezTo>
                      <a:pt x="14093" y="5483"/>
                      <a:pt x="15083" y="5312"/>
                      <a:pt x="15800" y="5039"/>
                    </a:cubicBezTo>
                    <a:cubicBezTo>
                      <a:pt x="16073" y="4902"/>
                      <a:pt x="16073" y="4629"/>
                      <a:pt x="15800" y="4629"/>
                    </a:cubicBezTo>
                    <a:cubicBezTo>
                      <a:pt x="15800" y="4459"/>
                      <a:pt x="15663" y="4459"/>
                      <a:pt x="15493" y="4459"/>
                    </a:cubicBezTo>
                    <a:cubicBezTo>
                      <a:pt x="15493" y="4322"/>
                      <a:pt x="15663" y="4322"/>
                      <a:pt x="15663" y="4322"/>
                    </a:cubicBezTo>
                    <a:cubicBezTo>
                      <a:pt x="16073" y="4049"/>
                      <a:pt x="16516" y="3776"/>
                      <a:pt x="16346" y="3333"/>
                    </a:cubicBezTo>
                    <a:cubicBezTo>
                      <a:pt x="16346" y="3333"/>
                      <a:pt x="16346" y="3196"/>
                      <a:pt x="16209" y="3196"/>
                    </a:cubicBezTo>
                    <a:cubicBezTo>
                      <a:pt x="16004" y="3128"/>
                      <a:pt x="15757" y="3094"/>
                      <a:pt x="15488" y="3094"/>
                    </a:cubicBezTo>
                    <a:cubicBezTo>
                      <a:pt x="15220" y="3094"/>
                      <a:pt x="14929" y="3128"/>
                      <a:pt x="14639" y="3196"/>
                    </a:cubicBezTo>
                    <a:lnTo>
                      <a:pt x="13786" y="3196"/>
                    </a:lnTo>
                    <a:cubicBezTo>
                      <a:pt x="13786" y="3060"/>
                      <a:pt x="13957" y="3060"/>
                      <a:pt x="13957" y="3060"/>
                    </a:cubicBezTo>
                    <a:cubicBezTo>
                      <a:pt x="14366" y="2923"/>
                      <a:pt x="14810" y="2753"/>
                      <a:pt x="15220" y="2480"/>
                    </a:cubicBezTo>
                    <a:lnTo>
                      <a:pt x="15220" y="2207"/>
                    </a:lnTo>
                    <a:cubicBezTo>
                      <a:pt x="15155" y="2061"/>
                      <a:pt x="15021" y="2023"/>
                      <a:pt x="14870" y="2023"/>
                    </a:cubicBezTo>
                    <a:cubicBezTo>
                      <a:pt x="14701" y="2023"/>
                      <a:pt x="14510" y="2070"/>
                      <a:pt x="14366" y="2070"/>
                    </a:cubicBezTo>
                    <a:cubicBezTo>
                      <a:pt x="13513" y="2207"/>
                      <a:pt x="12660" y="2343"/>
                      <a:pt x="11807" y="2616"/>
                    </a:cubicBezTo>
                    <a:cubicBezTo>
                      <a:pt x="11255" y="2721"/>
                      <a:pt x="10622" y="2928"/>
                      <a:pt x="10033" y="3079"/>
                    </a:cubicBezTo>
                    <a:lnTo>
                      <a:pt x="10033" y="3079"/>
                    </a:lnTo>
                    <a:cubicBezTo>
                      <a:pt x="10154" y="3033"/>
                      <a:pt x="10264" y="2978"/>
                      <a:pt x="10374" y="2923"/>
                    </a:cubicBezTo>
                    <a:cubicBezTo>
                      <a:pt x="10954" y="2753"/>
                      <a:pt x="11671" y="2616"/>
                      <a:pt x="12251" y="2480"/>
                    </a:cubicBezTo>
                    <a:cubicBezTo>
                      <a:pt x="12660" y="2343"/>
                      <a:pt x="13104" y="2343"/>
                      <a:pt x="13513" y="2070"/>
                    </a:cubicBezTo>
                    <a:cubicBezTo>
                      <a:pt x="13650" y="1900"/>
                      <a:pt x="13650" y="1763"/>
                      <a:pt x="13513" y="1627"/>
                    </a:cubicBezTo>
                    <a:cubicBezTo>
                      <a:pt x="13422" y="1581"/>
                      <a:pt x="13297" y="1566"/>
                      <a:pt x="13156" y="1566"/>
                    </a:cubicBezTo>
                    <a:cubicBezTo>
                      <a:pt x="12873" y="1566"/>
                      <a:pt x="12524" y="1627"/>
                      <a:pt x="12251" y="1627"/>
                    </a:cubicBezTo>
                    <a:cubicBezTo>
                      <a:pt x="11671" y="1627"/>
                      <a:pt x="10954" y="1763"/>
                      <a:pt x="10238" y="1900"/>
                    </a:cubicBezTo>
                    <a:cubicBezTo>
                      <a:pt x="9521" y="2070"/>
                      <a:pt x="8839" y="2207"/>
                      <a:pt x="8122" y="2343"/>
                    </a:cubicBezTo>
                    <a:cubicBezTo>
                      <a:pt x="7542" y="2343"/>
                      <a:pt x="6825" y="2616"/>
                      <a:pt x="6109" y="2616"/>
                    </a:cubicBezTo>
                    <a:cubicBezTo>
                      <a:pt x="6825" y="2343"/>
                      <a:pt x="7815" y="2207"/>
                      <a:pt x="8531" y="2070"/>
                    </a:cubicBezTo>
                    <a:cubicBezTo>
                      <a:pt x="9111" y="1900"/>
                      <a:pt x="9828" y="1763"/>
                      <a:pt x="10374" y="1627"/>
                    </a:cubicBezTo>
                    <a:cubicBezTo>
                      <a:pt x="10818" y="1490"/>
                      <a:pt x="11091" y="1490"/>
                      <a:pt x="11398" y="1217"/>
                    </a:cubicBezTo>
                    <a:lnTo>
                      <a:pt x="11398" y="910"/>
                    </a:lnTo>
                    <a:cubicBezTo>
                      <a:pt x="11244" y="774"/>
                      <a:pt x="11065" y="739"/>
                      <a:pt x="10869" y="739"/>
                    </a:cubicBezTo>
                    <a:cubicBezTo>
                      <a:pt x="10673" y="739"/>
                      <a:pt x="10459" y="774"/>
                      <a:pt x="10238" y="774"/>
                    </a:cubicBezTo>
                    <a:cubicBezTo>
                      <a:pt x="9692" y="774"/>
                      <a:pt x="9111" y="910"/>
                      <a:pt x="8531" y="1047"/>
                    </a:cubicBezTo>
                    <a:lnTo>
                      <a:pt x="8122" y="1047"/>
                    </a:lnTo>
                    <a:cubicBezTo>
                      <a:pt x="8395" y="910"/>
                      <a:pt x="8668" y="910"/>
                      <a:pt x="8839" y="637"/>
                    </a:cubicBezTo>
                    <a:lnTo>
                      <a:pt x="8975" y="637"/>
                    </a:lnTo>
                    <a:cubicBezTo>
                      <a:pt x="9544" y="637"/>
                      <a:pt x="10112" y="698"/>
                      <a:pt x="10681" y="698"/>
                    </a:cubicBezTo>
                    <a:cubicBezTo>
                      <a:pt x="10966" y="698"/>
                      <a:pt x="11250" y="683"/>
                      <a:pt x="11534" y="637"/>
                    </a:cubicBezTo>
                    <a:cubicBezTo>
                      <a:pt x="11534" y="637"/>
                      <a:pt x="11671" y="501"/>
                      <a:pt x="11671" y="364"/>
                    </a:cubicBezTo>
                    <a:lnTo>
                      <a:pt x="11534" y="193"/>
                    </a:lnTo>
                    <a:lnTo>
                      <a:pt x="11227" y="193"/>
                    </a:lnTo>
                    <a:cubicBezTo>
                      <a:pt x="10943" y="250"/>
                      <a:pt x="10658" y="269"/>
                      <a:pt x="10374" y="269"/>
                    </a:cubicBezTo>
                    <a:cubicBezTo>
                      <a:pt x="9805" y="269"/>
                      <a:pt x="9237" y="193"/>
                      <a:pt x="8668" y="193"/>
                    </a:cubicBezTo>
                    <a:cubicBezTo>
                      <a:pt x="7815" y="57"/>
                      <a:pt x="6962" y="57"/>
                      <a:pt x="6109" y="57"/>
                    </a:cubicBezTo>
                    <a:cubicBezTo>
                      <a:pt x="5836" y="57"/>
                      <a:pt x="5426" y="57"/>
                      <a:pt x="5119" y="193"/>
                    </a:cubicBezTo>
                    <a:lnTo>
                      <a:pt x="3549" y="193"/>
                    </a:lnTo>
                    <a:cubicBezTo>
                      <a:pt x="3549" y="57"/>
                      <a:pt x="3413" y="57"/>
                      <a:pt x="3413" y="57"/>
                    </a:cubicBezTo>
                    <a:cubicBezTo>
                      <a:pt x="3293" y="17"/>
                      <a:pt x="3158" y="0"/>
                      <a:pt x="30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5227955" y="2056875"/>
                <a:ext cx="456727" cy="152531"/>
              </a:xfrm>
              <a:custGeom>
                <a:rect b="b" l="l" r="r" t="t"/>
                <a:pathLst>
                  <a:path extrusionOk="0" h="3704" w="11091">
                    <a:moveTo>
                      <a:pt x="4129" y="607"/>
                    </a:moveTo>
                    <a:cubicBezTo>
                      <a:pt x="3720" y="607"/>
                      <a:pt x="3413" y="744"/>
                      <a:pt x="3140" y="880"/>
                    </a:cubicBezTo>
                    <a:cubicBezTo>
                      <a:pt x="3003" y="880"/>
                      <a:pt x="2559" y="1017"/>
                      <a:pt x="2286" y="1017"/>
                    </a:cubicBezTo>
                    <a:cubicBezTo>
                      <a:pt x="2696" y="744"/>
                      <a:pt x="3413" y="607"/>
                      <a:pt x="4129" y="607"/>
                    </a:cubicBezTo>
                    <a:close/>
                    <a:moveTo>
                      <a:pt x="6825" y="880"/>
                    </a:moveTo>
                    <a:lnTo>
                      <a:pt x="6825" y="1017"/>
                    </a:lnTo>
                    <a:cubicBezTo>
                      <a:pt x="6688" y="1017"/>
                      <a:pt x="6688" y="1017"/>
                      <a:pt x="6688" y="1187"/>
                    </a:cubicBezTo>
                    <a:cubicBezTo>
                      <a:pt x="6688" y="1017"/>
                      <a:pt x="6552" y="1017"/>
                      <a:pt x="6552" y="1017"/>
                    </a:cubicBezTo>
                    <a:cubicBezTo>
                      <a:pt x="6688" y="1017"/>
                      <a:pt x="6688" y="880"/>
                      <a:pt x="6825" y="880"/>
                    </a:cubicBezTo>
                    <a:close/>
                    <a:moveTo>
                      <a:pt x="7985" y="1017"/>
                    </a:moveTo>
                    <a:lnTo>
                      <a:pt x="8122" y="1187"/>
                    </a:lnTo>
                    <a:cubicBezTo>
                      <a:pt x="8122" y="1356"/>
                      <a:pt x="8069" y="1472"/>
                      <a:pt x="7925" y="1472"/>
                    </a:cubicBezTo>
                    <a:cubicBezTo>
                      <a:pt x="7836" y="1472"/>
                      <a:pt x="7711" y="1428"/>
                      <a:pt x="7541" y="1324"/>
                    </a:cubicBezTo>
                    <a:cubicBezTo>
                      <a:pt x="7678" y="1187"/>
                      <a:pt x="7814" y="1187"/>
                      <a:pt x="7985" y="1017"/>
                    </a:cubicBezTo>
                    <a:close/>
                    <a:moveTo>
                      <a:pt x="9422" y="749"/>
                    </a:moveTo>
                    <a:cubicBezTo>
                      <a:pt x="9384" y="760"/>
                      <a:pt x="9384" y="791"/>
                      <a:pt x="9384" y="880"/>
                    </a:cubicBezTo>
                    <a:cubicBezTo>
                      <a:pt x="9248" y="1017"/>
                      <a:pt x="9111" y="1324"/>
                      <a:pt x="9111" y="1733"/>
                    </a:cubicBezTo>
                    <a:cubicBezTo>
                      <a:pt x="9111" y="1597"/>
                      <a:pt x="9111" y="1460"/>
                      <a:pt x="8975" y="1324"/>
                    </a:cubicBezTo>
                    <a:cubicBezTo>
                      <a:pt x="8975" y="1324"/>
                      <a:pt x="8914" y="1263"/>
                      <a:pt x="8823" y="1263"/>
                    </a:cubicBezTo>
                    <a:cubicBezTo>
                      <a:pt x="8777" y="1263"/>
                      <a:pt x="8724" y="1278"/>
                      <a:pt x="8668" y="1324"/>
                    </a:cubicBezTo>
                    <a:lnTo>
                      <a:pt x="8668" y="1017"/>
                    </a:lnTo>
                    <a:cubicBezTo>
                      <a:pt x="8938" y="896"/>
                      <a:pt x="9182" y="776"/>
                      <a:pt x="9422" y="749"/>
                    </a:cubicBezTo>
                    <a:close/>
                    <a:moveTo>
                      <a:pt x="5835" y="1460"/>
                    </a:moveTo>
                    <a:cubicBezTo>
                      <a:pt x="5562" y="1597"/>
                      <a:pt x="5426" y="1733"/>
                      <a:pt x="5255" y="1870"/>
                    </a:cubicBezTo>
                    <a:cubicBezTo>
                      <a:pt x="5174" y="1961"/>
                      <a:pt x="5105" y="1998"/>
                      <a:pt x="5045" y="1998"/>
                    </a:cubicBezTo>
                    <a:cubicBezTo>
                      <a:pt x="4901" y="1998"/>
                      <a:pt x="4805" y="1789"/>
                      <a:pt x="4709" y="1597"/>
                    </a:cubicBezTo>
                    <a:cubicBezTo>
                      <a:pt x="4982" y="1460"/>
                      <a:pt x="5426" y="1460"/>
                      <a:pt x="5835" y="1460"/>
                    </a:cubicBezTo>
                    <a:close/>
                    <a:moveTo>
                      <a:pt x="7268" y="1597"/>
                    </a:moveTo>
                    <a:cubicBezTo>
                      <a:pt x="7405" y="1733"/>
                      <a:pt x="7541" y="1870"/>
                      <a:pt x="7678" y="1870"/>
                    </a:cubicBezTo>
                    <a:lnTo>
                      <a:pt x="7678" y="2040"/>
                    </a:lnTo>
                    <a:cubicBezTo>
                      <a:pt x="7630" y="2280"/>
                      <a:pt x="7565" y="2368"/>
                      <a:pt x="7488" y="2368"/>
                    </a:cubicBezTo>
                    <a:cubicBezTo>
                      <a:pt x="7345" y="2368"/>
                      <a:pt x="7160" y="2069"/>
                      <a:pt x="6961" y="1870"/>
                    </a:cubicBezTo>
                    <a:cubicBezTo>
                      <a:pt x="6961" y="1733"/>
                      <a:pt x="6825" y="1597"/>
                      <a:pt x="6688" y="1597"/>
                    </a:cubicBezTo>
                    <a:close/>
                    <a:moveTo>
                      <a:pt x="8395" y="1733"/>
                    </a:moveTo>
                    <a:lnTo>
                      <a:pt x="8395" y="1870"/>
                    </a:lnTo>
                    <a:lnTo>
                      <a:pt x="8395" y="2450"/>
                    </a:lnTo>
                    <a:cubicBezTo>
                      <a:pt x="8395" y="2177"/>
                      <a:pt x="8258" y="2040"/>
                      <a:pt x="8258" y="1870"/>
                    </a:cubicBezTo>
                    <a:lnTo>
                      <a:pt x="8395" y="1733"/>
                    </a:lnTo>
                    <a:close/>
                    <a:moveTo>
                      <a:pt x="9111" y="2586"/>
                    </a:moveTo>
                    <a:lnTo>
                      <a:pt x="9111" y="2723"/>
                    </a:lnTo>
                    <a:cubicBezTo>
                      <a:pt x="9055" y="3016"/>
                      <a:pt x="9022" y="3121"/>
                      <a:pt x="9003" y="3121"/>
                    </a:cubicBezTo>
                    <a:cubicBezTo>
                      <a:pt x="8975" y="3121"/>
                      <a:pt x="8975" y="2904"/>
                      <a:pt x="8975" y="2723"/>
                    </a:cubicBezTo>
                    <a:cubicBezTo>
                      <a:pt x="8975" y="2723"/>
                      <a:pt x="9111" y="2723"/>
                      <a:pt x="9111" y="2586"/>
                    </a:cubicBezTo>
                    <a:close/>
                    <a:moveTo>
                      <a:pt x="2750" y="1"/>
                    </a:moveTo>
                    <a:cubicBezTo>
                      <a:pt x="1920" y="1"/>
                      <a:pt x="1165" y="334"/>
                      <a:pt x="307" y="334"/>
                    </a:cubicBezTo>
                    <a:cubicBezTo>
                      <a:pt x="0" y="334"/>
                      <a:pt x="0" y="607"/>
                      <a:pt x="307" y="607"/>
                    </a:cubicBezTo>
                    <a:cubicBezTo>
                      <a:pt x="853" y="607"/>
                      <a:pt x="1433" y="471"/>
                      <a:pt x="2014" y="471"/>
                    </a:cubicBezTo>
                    <a:lnTo>
                      <a:pt x="2696" y="471"/>
                    </a:lnTo>
                    <a:cubicBezTo>
                      <a:pt x="2286" y="607"/>
                      <a:pt x="2014" y="880"/>
                      <a:pt x="1706" y="1017"/>
                    </a:cubicBezTo>
                    <a:lnTo>
                      <a:pt x="1706" y="1324"/>
                    </a:lnTo>
                    <a:cubicBezTo>
                      <a:pt x="1844" y="1408"/>
                      <a:pt x="2008" y="1440"/>
                      <a:pt x="2176" y="1440"/>
                    </a:cubicBezTo>
                    <a:cubicBezTo>
                      <a:pt x="2552" y="1440"/>
                      <a:pt x="2951" y="1281"/>
                      <a:pt x="3140" y="1187"/>
                    </a:cubicBezTo>
                    <a:cubicBezTo>
                      <a:pt x="3720" y="1017"/>
                      <a:pt x="4129" y="880"/>
                      <a:pt x="4709" y="607"/>
                    </a:cubicBezTo>
                    <a:lnTo>
                      <a:pt x="4709" y="607"/>
                    </a:lnTo>
                    <a:cubicBezTo>
                      <a:pt x="4573" y="744"/>
                      <a:pt x="4402" y="880"/>
                      <a:pt x="4266" y="880"/>
                    </a:cubicBezTo>
                    <a:cubicBezTo>
                      <a:pt x="4166" y="979"/>
                      <a:pt x="4211" y="1169"/>
                      <a:pt x="4296" y="1265"/>
                    </a:cubicBezTo>
                    <a:lnTo>
                      <a:pt x="4296" y="1265"/>
                    </a:lnTo>
                    <a:cubicBezTo>
                      <a:pt x="4263" y="1253"/>
                      <a:pt x="4232" y="1248"/>
                      <a:pt x="4201" y="1248"/>
                    </a:cubicBezTo>
                    <a:cubicBezTo>
                      <a:pt x="3901" y="1248"/>
                      <a:pt x="3690" y="1757"/>
                      <a:pt x="3549" y="1870"/>
                    </a:cubicBezTo>
                    <a:cubicBezTo>
                      <a:pt x="3438" y="2008"/>
                      <a:pt x="3619" y="2214"/>
                      <a:pt x="3765" y="2214"/>
                    </a:cubicBezTo>
                    <a:cubicBezTo>
                      <a:pt x="3798" y="2214"/>
                      <a:pt x="3830" y="2203"/>
                      <a:pt x="3856" y="2177"/>
                    </a:cubicBezTo>
                    <a:cubicBezTo>
                      <a:pt x="3993" y="2040"/>
                      <a:pt x="4129" y="2040"/>
                      <a:pt x="4129" y="1870"/>
                    </a:cubicBezTo>
                    <a:cubicBezTo>
                      <a:pt x="4402" y="1870"/>
                      <a:pt x="4573" y="2313"/>
                      <a:pt x="4846" y="2450"/>
                    </a:cubicBezTo>
                    <a:cubicBezTo>
                      <a:pt x="4890" y="2465"/>
                      <a:pt x="4936" y="2471"/>
                      <a:pt x="4981" y="2471"/>
                    </a:cubicBezTo>
                    <a:cubicBezTo>
                      <a:pt x="5350" y="2471"/>
                      <a:pt x="5729" y="2022"/>
                      <a:pt x="5972" y="1870"/>
                    </a:cubicBezTo>
                    <a:cubicBezTo>
                      <a:pt x="6027" y="1818"/>
                      <a:pt x="6087" y="1796"/>
                      <a:pt x="6150" y="1796"/>
                    </a:cubicBezTo>
                    <a:cubicBezTo>
                      <a:pt x="6590" y="1796"/>
                      <a:pt x="7183" y="2893"/>
                      <a:pt x="7541" y="2893"/>
                    </a:cubicBezTo>
                    <a:cubicBezTo>
                      <a:pt x="7589" y="2917"/>
                      <a:pt x="7634" y="2927"/>
                      <a:pt x="7675" y="2927"/>
                    </a:cubicBezTo>
                    <a:cubicBezTo>
                      <a:pt x="7869" y="2927"/>
                      <a:pt x="7985" y="2699"/>
                      <a:pt x="7985" y="2586"/>
                    </a:cubicBezTo>
                    <a:cubicBezTo>
                      <a:pt x="8122" y="2893"/>
                      <a:pt x="8122" y="3303"/>
                      <a:pt x="8395" y="3576"/>
                    </a:cubicBezTo>
                    <a:cubicBezTo>
                      <a:pt x="8463" y="3661"/>
                      <a:pt x="8531" y="3704"/>
                      <a:pt x="8604" y="3704"/>
                    </a:cubicBezTo>
                    <a:cubicBezTo>
                      <a:pt x="8676" y="3704"/>
                      <a:pt x="8753" y="3661"/>
                      <a:pt x="8838" y="3576"/>
                    </a:cubicBezTo>
                    <a:lnTo>
                      <a:pt x="9111" y="3576"/>
                    </a:lnTo>
                    <a:cubicBezTo>
                      <a:pt x="9248" y="3576"/>
                      <a:pt x="9384" y="3439"/>
                      <a:pt x="9521" y="3166"/>
                    </a:cubicBezTo>
                    <a:cubicBezTo>
                      <a:pt x="9573" y="3251"/>
                      <a:pt x="9636" y="3283"/>
                      <a:pt x="9698" y="3283"/>
                    </a:cubicBezTo>
                    <a:cubicBezTo>
                      <a:pt x="9834" y="3283"/>
                      <a:pt x="9964" y="3124"/>
                      <a:pt x="9964" y="3030"/>
                    </a:cubicBezTo>
                    <a:cubicBezTo>
                      <a:pt x="9828" y="2723"/>
                      <a:pt x="9828" y="2586"/>
                      <a:pt x="9828" y="2313"/>
                    </a:cubicBezTo>
                    <a:cubicBezTo>
                      <a:pt x="9828" y="2177"/>
                      <a:pt x="9964" y="2040"/>
                      <a:pt x="9964" y="1733"/>
                    </a:cubicBezTo>
                    <a:lnTo>
                      <a:pt x="10101" y="1733"/>
                    </a:lnTo>
                    <a:cubicBezTo>
                      <a:pt x="10544" y="1733"/>
                      <a:pt x="11090" y="1187"/>
                      <a:pt x="11090" y="607"/>
                    </a:cubicBezTo>
                    <a:cubicBezTo>
                      <a:pt x="11090" y="471"/>
                      <a:pt x="10954" y="471"/>
                      <a:pt x="10817" y="471"/>
                    </a:cubicBezTo>
                    <a:lnTo>
                      <a:pt x="10817" y="334"/>
                    </a:lnTo>
                    <a:cubicBezTo>
                      <a:pt x="10817" y="212"/>
                      <a:pt x="10748" y="108"/>
                      <a:pt x="10658" y="108"/>
                    </a:cubicBezTo>
                    <a:cubicBezTo>
                      <a:pt x="10622" y="108"/>
                      <a:pt x="10583" y="124"/>
                      <a:pt x="10544" y="163"/>
                    </a:cubicBezTo>
                    <a:cubicBezTo>
                      <a:pt x="10237" y="163"/>
                      <a:pt x="10237" y="334"/>
                      <a:pt x="10101" y="471"/>
                    </a:cubicBezTo>
                    <a:lnTo>
                      <a:pt x="9964" y="471"/>
                    </a:lnTo>
                    <a:cubicBezTo>
                      <a:pt x="9964" y="334"/>
                      <a:pt x="9964" y="163"/>
                      <a:pt x="9828" y="163"/>
                    </a:cubicBezTo>
                    <a:cubicBezTo>
                      <a:pt x="9691" y="163"/>
                      <a:pt x="9521" y="334"/>
                      <a:pt x="9521" y="334"/>
                    </a:cubicBezTo>
                    <a:cubicBezTo>
                      <a:pt x="9248" y="163"/>
                      <a:pt x="8975" y="163"/>
                      <a:pt x="8668" y="163"/>
                    </a:cubicBezTo>
                    <a:lnTo>
                      <a:pt x="8122" y="163"/>
                    </a:lnTo>
                    <a:cubicBezTo>
                      <a:pt x="7985" y="163"/>
                      <a:pt x="7985" y="27"/>
                      <a:pt x="7814" y="27"/>
                    </a:cubicBezTo>
                    <a:cubicBezTo>
                      <a:pt x="7814" y="163"/>
                      <a:pt x="7678" y="163"/>
                      <a:pt x="7678" y="163"/>
                    </a:cubicBezTo>
                    <a:lnTo>
                      <a:pt x="6279" y="163"/>
                    </a:lnTo>
                    <a:cubicBezTo>
                      <a:pt x="6108" y="163"/>
                      <a:pt x="6108" y="27"/>
                      <a:pt x="6108" y="27"/>
                    </a:cubicBezTo>
                    <a:cubicBezTo>
                      <a:pt x="5835" y="27"/>
                      <a:pt x="5562" y="27"/>
                      <a:pt x="5426" y="163"/>
                    </a:cubicBezTo>
                    <a:cubicBezTo>
                      <a:pt x="4709" y="163"/>
                      <a:pt x="3993" y="27"/>
                      <a:pt x="3140" y="27"/>
                    </a:cubicBezTo>
                    <a:cubicBezTo>
                      <a:pt x="3008" y="9"/>
                      <a:pt x="2878" y="1"/>
                      <a:pt x="27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5632635" y="2121034"/>
                <a:ext cx="81536" cy="47975"/>
              </a:xfrm>
              <a:custGeom>
                <a:rect b="b" l="l" r="r" t="t"/>
                <a:pathLst>
                  <a:path extrusionOk="0" h="1165" w="1980">
                    <a:moveTo>
                      <a:pt x="1910" y="0"/>
                    </a:moveTo>
                    <a:cubicBezTo>
                      <a:pt x="1892" y="0"/>
                      <a:pt x="1871" y="11"/>
                      <a:pt x="1843" y="39"/>
                    </a:cubicBezTo>
                    <a:cubicBezTo>
                      <a:pt x="1707" y="39"/>
                      <a:pt x="1570" y="39"/>
                      <a:pt x="1400" y="175"/>
                    </a:cubicBezTo>
                    <a:lnTo>
                      <a:pt x="854" y="175"/>
                    </a:lnTo>
                    <a:cubicBezTo>
                      <a:pt x="547" y="312"/>
                      <a:pt x="274" y="619"/>
                      <a:pt x="1" y="892"/>
                    </a:cubicBezTo>
                    <a:cubicBezTo>
                      <a:pt x="1" y="1028"/>
                      <a:pt x="137" y="1165"/>
                      <a:pt x="274" y="1165"/>
                    </a:cubicBezTo>
                    <a:cubicBezTo>
                      <a:pt x="547" y="892"/>
                      <a:pt x="717" y="619"/>
                      <a:pt x="1127" y="619"/>
                    </a:cubicBezTo>
                    <a:cubicBezTo>
                      <a:pt x="1263" y="619"/>
                      <a:pt x="1400" y="619"/>
                      <a:pt x="1570" y="482"/>
                    </a:cubicBezTo>
                    <a:lnTo>
                      <a:pt x="1707" y="312"/>
                    </a:lnTo>
                    <a:lnTo>
                      <a:pt x="1843" y="312"/>
                    </a:lnTo>
                    <a:cubicBezTo>
                      <a:pt x="1843" y="312"/>
                      <a:pt x="1980" y="312"/>
                      <a:pt x="1980" y="175"/>
                    </a:cubicBezTo>
                    <a:cubicBezTo>
                      <a:pt x="1980" y="175"/>
                      <a:pt x="1980" y="0"/>
                      <a:pt x="19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5157701" y="2067664"/>
                <a:ext cx="556465" cy="390757"/>
              </a:xfrm>
              <a:custGeom>
                <a:rect b="b" l="l" r="r" t="t"/>
                <a:pathLst>
                  <a:path extrusionOk="0" h="9489" w="13513">
                    <a:moveTo>
                      <a:pt x="4265" y="1062"/>
                    </a:moveTo>
                    <a:cubicBezTo>
                      <a:pt x="3992" y="1335"/>
                      <a:pt x="3992" y="1915"/>
                      <a:pt x="3992" y="2461"/>
                    </a:cubicBezTo>
                    <a:cubicBezTo>
                      <a:pt x="3856" y="2188"/>
                      <a:pt x="3720" y="1915"/>
                      <a:pt x="3412" y="1608"/>
                    </a:cubicBezTo>
                    <a:cubicBezTo>
                      <a:pt x="3139" y="1062"/>
                      <a:pt x="3720" y="1062"/>
                      <a:pt x="3992" y="1062"/>
                    </a:cubicBezTo>
                    <a:close/>
                    <a:moveTo>
                      <a:pt x="7985" y="3484"/>
                    </a:moveTo>
                    <a:cubicBezTo>
                      <a:pt x="7985" y="3621"/>
                      <a:pt x="7985" y="3757"/>
                      <a:pt x="7814" y="4030"/>
                    </a:cubicBezTo>
                    <a:lnTo>
                      <a:pt x="7814" y="3757"/>
                    </a:lnTo>
                    <a:cubicBezTo>
                      <a:pt x="7814" y="3621"/>
                      <a:pt x="7985" y="3621"/>
                      <a:pt x="7985" y="3484"/>
                    </a:cubicBezTo>
                    <a:close/>
                    <a:moveTo>
                      <a:pt x="8531" y="4610"/>
                    </a:moveTo>
                    <a:lnTo>
                      <a:pt x="8531" y="5191"/>
                    </a:lnTo>
                    <a:lnTo>
                      <a:pt x="8394" y="5191"/>
                    </a:lnTo>
                    <a:lnTo>
                      <a:pt x="8258" y="5020"/>
                    </a:lnTo>
                    <a:cubicBezTo>
                      <a:pt x="8258" y="4883"/>
                      <a:pt x="8394" y="4883"/>
                      <a:pt x="8394" y="4747"/>
                    </a:cubicBezTo>
                    <a:lnTo>
                      <a:pt x="8394" y="4610"/>
                    </a:lnTo>
                    <a:close/>
                    <a:moveTo>
                      <a:pt x="6552" y="4474"/>
                    </a:moveTo>
                    <a:cubicBezTo>
                      <a:pt x="6552" y="4610"/>
                      <a:pt x="6688" y="4747"/>
                      <a:pt x="6825" y="5020"/>
                    </a:cubicBezTo>
                    <a:cubicBezTo>
                      <a:pt x="6688" y="5191"/>
                      <a:pt x="6688" y="5327"/>
                      <a:pt x="6552" y="5600"/>
                    </a:cubicBezTo>
                    <a:lnTo>
                      <a:pt x="6552" y="4474"/>
                    </a:lnTo>
                    <a:close/>
                    <a:moveTo>
                      <a:pt x="7541" y="4167"/>
                    </a:moveTo>
                    <a:cubicBezTo>
                      <a:pt x="7541" y="4337"/>
                      <a:pt x="7541" y="4610"/>
                      <a:pt x="7678" y="4747"/>
                    </a:cubicBezTo>
                    <a:cubicBezTo>
                      <a:pt x="7541" y="4883"/>
                      <a:pt x="7541" y="5020"/>
                      <a:pt x="7541" y="5191"/>
                    </a:cubicBezTo>
                    <a:cubicBezTo>
                      <a:pt x="7405" y="5191"/>
                      <a:pt x="7405" y="5464"/>
                      <a:pt x="7405" y="5600"/>
                    </a:cubicBezTo>
                    <a:cubicBezTo>
                      <a:pt x="7268" y="5327"/>
                      <a:pt x="7268" y="5191"/>
                      <a:pt x="7132" y="5020"/>
                    </a:cubicBezTo>
                    <a:cubicBezTo>
                      <a:pt x="7268" y="4747"/>
                      <a:pt x="7405" y="4474"/>
                      <a:pt x="7541" y="4167"/>
                    </a:cubicBezTo>
                    <a:close/>
                    <a:moveTo>
                      <a:pt x="9964" y="5020"/>
                    </a:moveTo>
                    <a:lnTo>
                      <a:pt x="9964" y="5191"/>
                    </a:lnTo>
                    <a:cubicBezTo>
                      <a:pt x="10101" y="5327"/>
                      <a:pt x="10101" y="5600"/>
                      <a:pt x="10101" y="5736"/>
                    </a:cubicBezTo>
                    <a:cubicBezTo>
                      <a:pt x="10101" y="5736"/>
                      <a:pt x="9964" y="5600"/>
                      <a:pt x="9828" y="5600"/>
                    </a:cubicBezTo>
                    <a:cubicBezTo>
                      <a:pt x="9964" y="5464"/>
                      <a:pt x="9964" y="5191"/>
                      <a:pt x="9964" y="5020"/>
                    </a:cubicBezTo>
                    <a:close/>
                    <a:moveTo>
                      <a:pt x="11397" y="3621"/>
                    </a:moveTo>
                    <a:cubicBezTo>
                      <a:pt x="11670" y="4337"/>
                      <a:pt x="11670" y="5020"/>
                      <a:pt x="11943" y="5736"/>
                    </a:cubicBezTo>
                    <a:cubicBezTo>
                      <a:pt x="11943" y="5863"/>
                      <a:pt x="12019" y="5909"/>
                      <a:pt x="12107" y="5909"/>
                    </a:cubicBezTo>
                    <a:cubicBezTo>
                      <a:pt x="12234" y="5909"/>
                      <a:pt x="12387" y="5817"/>
                      <a:pt x="12387" y="5736"/>
                    </a:cubicBezTo>
                    <a:cubicBezTo>
                      <a:pt x="12387" y="5327"/>
                      <a:pt x="12250" y="4747"/>
                      <a:pt x="12250" y="4337"/>
                    </a:cubicBezTo>
                    <a:lnTo>
                      <a:pt x="12250" y="4337"/>
                    </a:lnTo>
                    <a:cubicBezTo>
                      <a:pt x="12387" y="4474"/>
                      <a:pt x="12387" y="4747"/>
                      <a:pt x="12387" y="5020"/>
                    </a:cubicBezTo>
                    <a:cubicBezTo>
                      <a:pt x="12387" y="5191"/>
                      <a:pt x="12387" y="5327"/>
                      <a:pt x="12523" y="5464"/>
                    </a:cubicBezTo>
                    <a:cubicBezTo>
                      <a:pt x="12387" y="5736"/>
                      <a:pt x="12387" y="5873"/>
                      <a:pt x="12250" y="6180"/>
                    </a:cubicBezTo>
                    <a:cubicBezTo>
                      <a:pt x="12250" y="6453"/>
                      <a:pt x="12080" y="6590"/>
                      <a:pt x="11807" y="6897"/>
                    </a:cubicBezTo>
                    <a:cubicBezTo>
                      <a:pt x="11582" y="6933"/>
                      <a:pt x="11408" y="6950"/>
                      <a:pt x="11277" y="6950"/>
                    </a:cubicBezTo>
                    <a:cubicBezTo>
                      <a:pt x="10910" y="6950"/>
                      <a:pt x="10889" y="6816"/>
                      <a:pt x="11090" y="6590"/>
                    </a:cubicBezTo>
                    <a:cubicBezTo>
                      <a:pt x="11227" y="6453"/>
                      <a:pt x="11090" y="6317"/>
                      <a:pt x="10954" y="6317"/>
                    </a:cubicBezTo>
                    <a:lnTo>
                      <a:pt x="10817" y="6180"/>
                    </a:lnTo>
                    <a:lnTo>
                      <a:pt x="10817" y="5873"/>
                    </a:lnTo>
                    <a:lnTo>
                      <a:pt x="10817" y="4030"/>
                    </a:lnTo>
                    <a:lnTo>
                      <a:pt x="10954" y="3894"/>
                    </a:lnTo>
                    <a:lnTo>
                      <a:pt x="10954" y="4337"/>
                    </a:lnTo>
                    <a:cubicBezTo>
                      <a:pt x="11090" y="4883"/>
                      <a:pt x="11090" y="5464"/>
                      <a:pt x="11227" y="5873"/>
                    </a:cubicBezTo>
                    <a:cubicBezTo>
                      <a:pt x="11227" y="6027"/>
                      <a:pt x="11337" y="6103"/>
                      <a:pt x="11448" y="6103"/>
                    </a:cubicBezTo>
                    <a:cubicBezTo>
                      <a:pt x="11559" y="6103"/>
                      <a:pt x="11670" y="6027"/>
                      <a:pt x="11670" y="5873"/>
                    </a:cubicBezTo>
                    <a:cubicBezTo>
                      <a:pt x="11534" y="5327"/>
                      <a:pt x="11534" y="4883"/>
                      <a:pt x="11397" y="4474"/>
                    </a:cubicBezTo>
                    <a:lnTo>
                      <a:pt x="11397" y="3621"/>
                    </a:lnTo>
                    <a:close/>
                    <a:moveTo>
                      <a:pt x="2129" y="1"/>
                    </a:moveTo>
                    <a:cubicBezTo>
                      <a:pt x="2095" y="1"/>
                      <a:pt x="2054" y="21"/>
                      <a:pt x="2013" y="72"/>
                    </a:cubicBezTo>
                    <a:cubicBezTo>
                      <a:pt x="2013" y="72"/>
                      <a:pt x="1843" y="72"/>
                      <a:pt x="1843" y="209"/>
                    </a:cubicBezTo>
                    <a:cubicBezTo>
                      <a:pt x="1706" y="209"/>
                      <a:pt x="1570" y="209"/>
                      <a:pt x="1570" y="345"/>
                    </a:cubicBezTo>
                    <a:cubicBezTo>
                      <a:pt x="1401" y="514"/>
                      <a:pt x="1284" y="630"/>
                      <a:pt x="1220" y="630"/>
                    </a:cubicBezTo>
                    <a:cubicBezTo>
                      <a:pt x="1180" y="630"/>
                      <a:pt x="1160" y="586"/>
                      <a:pt x="1160" y="482"/>
                    </a:cubicBezTo>
                    <a:cubicBezTo>
                      <a:pt x="1160" y="345"/>
                      <a:pt x="990" y="345"/>
                      <a:pt x="853" y="345"/>
                    </a:cubicBezTo>
                    <a:cubicBezTo>
                      <a:pt x="717" y="482"/>
                      <a:pt x="580" y="755"/>
                      <a:pt x="444" y="925"/>
                    </a:cubicBezTo>
                    <a:cubicBezTo>
                      <a:pt x="137" y="925"/>
                      <a:pt x="0" y="925"/>
                      <a:pt x="0" y="1335"/>
                    </a:cubicBezTo>
                    <a:cubicBezTo>
                      <a:pt x="0" y="1335"/>
                      <a:pt x="0" y="1471"/>
                      <a:pt x="137" y="1471"/>
                    </a:cubicBezTo>
                    <a:cubicBezTo>
                      <a:pt x="307" y="1471"/>
                      <a:pt x="580" y="1335"/>
                      <a:pt x="717" y="1198"/>
                    </a:cubicBezTo>
                    <a:lnTo>
                      <a:pt x="1297" y="1198"/>
                    </a:lnTo>
                    <a:cubicBezTo>
                      <a:pt x="1570" y="1062"/>
                      <a:pt x="1706" y="925"/>
                      <a:pt x="1843" y="755"/>
                    </a:cubicBezTo>
                    <a:cubicBezTo>
                      <a:pt x="1843" y="755"/>
                      <a:pt x="2013" y="755"/>
                      <a:pt x="2013" y="925"/>
                    </a:cubicBezTo>
                    <a:lnTo>
                      <a:pt x="2286" y="925"/>
                    </a:lnTo>
                    <a:cubicBezTo>
                      <a:pt x="2286" y="755"/>
                      <a:pt x="2286" y="755"/>
                      <a:pt x="2423" y="618"/>
                    </a:cubicBezTo>
                    <a:cubicBezTo>
                      <a:pt x="2423" y="755"/>
                      <a:pt x="2423" y="925"/>
                      <a:pt x="2696" y="925"/>
                    </a:cubicBezTo>
                    <a:lnTo>
                      <a:pt x="2866" y="755"/>
                    </a:lnTo>
                    <a:cubicBezTo>
                      <a:pt x="2866" y="755"/>
                      <a:pt x="2866" y="694"/>
                      <a:pt x="2907" y="694"/>
                    </a:cubicBezTo>
                    <a:cubicBezTo>
                      <a:pt x="2927" y="694"/>
                      <a:pt x="2957" y="709"/>
                      <a:pt x="3003" y="755"/>
                    </a:cubicBezTo>
                    <a:cubicBezTo>
                      <a:pt x="2696" y="1062"/>
                      <a:pt x="3003" y="1608"/>
                      <a:pt x="3276" y="2188"/>
                    </a:cubicBezTo>
                    <a:lnTo>
                      <a:pt x="3720" y="2631"/>
                    </a:lnTo>
                    <a:cubicBezTo>
                      <a:pt x="3856" y="2904"/>
                      <a:pt x="3856" y="3177"/>
                      <a:pt x="4129" y="3484"/>
                    </a:cubicBezTo>
                    <a:cubicBezTo>
                      <a:pt x="4129" y="3530"/>
                      <a:pt x="4159" y="3545"/>
                      <a:pt x="4200" y="3545"/>
                    </a:cubicBezTo>
                    <a:cubicBezTo>
                      <a:pt x="4281" y="3545"/>
                      <a:pt x="4402" y="3484"/>
                      <a:pt x="4402" y="3484"/>
                    </a:cubicBezTo>
                    <a:lnTo>
                      <a:pt x="4402" y="2188"/>
                    </a:lnTo>
                    <a:cubicBezTo>
                      <a:pt x="4402" y="1915"/>
                      <a:pt x="4265" y="1335"/>
                      <a:pt x="4573" y="1335"/>
                    </a:cubicBezTo>
                    <a:cubicBezTo>
                      <a:pt x="4982" y="1915"/>
                      <a:pt x="5255" y="2768"/>
                      <a:pt x="5562" y="3177"/>
                    </a:cubicBezTo>
                    <a:cubicBezTo>
                      <a:pt x="5562" y="3234"/>
                      <a:pt x="5632" y="3267"/>
                      <a:pt x="5705" y="3267"/>
                    </a:cubicBezTo>
                    <a:cubicBezTo>
                      <a:pt x="5808" y="3267"/>
                      <a:pt x="5915" y="3201"/>
                      <a:pt x="5835" y="3041"/>
                    </a:cubicBezTo>
                    <a:cubicBezTo>
                      <a:pt x="5699" y="2631"/>
                      <a:pt x="5562" y="2188"/>
                      <a:pt x="5426" y="1778"/>
                    </a:cubicBezTo>
                    <a:lnTo>
                      <a:pt x="5562" y="1608"/>
                    </a:lnTo>
                    <a:lnTo>
                      <a:pt x="5562" y="1335"/>
                    </a:lnTo>
                    <a:cubicBezTo>
                      <a:pt x="5699" y="1608"/>
                      <a:pt x="5835" y="1778"/>
                      <a:pt x="5972" y="2051"/>
                    </a:cubicBezTo>
                    <a:cubicBezTo>
                      <a:pt x="6108" y="2188"/>
                      <a:pt x="6279" y="2188"/>
                      <a:pt x="6279" y="2188"/>
                    </a:cubicBezTo>
                    <a:cubicBezTo>
                      <a:pt x="6552" y="1778"/>
                      <a:pt x="6279" y="1335"/>
                      <a:pt x="6279" y="925"/>
                    </a:cubicBezTo>
                    <a:lnTo>
                      <a:pt x="6279" y="925"/>
                    </a:lnTo>
                    <a:cubicBezTo>
                      <a:pt x="6688" y="1471"/>
                      <a:pt x="6961" y="2324"/>
                      <a:pt x="7268" y="2904"/>
                    </a:cubicBezTo>
                    <a:cubicBezTo>
                      <a:pt x="7268" y="3177"/>
                      <a:pt x="7405" y="3484"/>
                      <a:pt x="7405" y="3621"/>
                    </a:cubicBezTo>
                    <a:cubicBezTo>
                      <a:pt x="7268" y="3894"/>
                      <a:pt x="7132" y="4167"/>
                      <a:pt x="6961" y="4474"/>
                    </a:cubicBezTo>
                    <a:cubicBezTo>
                      <a:pt x="6825" y="4167"/>
                      <a:pt x="6688" y="3894"/>
                      <a:pt x="6552" y="3757"/>
                    </a:cubicBezTo>
                    <a:cubicBezTo>
                      <a:pt x="6483" y="3689"/>
                      <a:pt x="6415" y="3655"/>
                      <a:pt x="6364" y="3655"/>
                    </a:cubicBezTo>
                    <a:cubicBezTo>
                      <a:pt x="6313" y="3655"/>
                      <a:pt x="6279" y="3689"/>
                      <a:pt x="6279" y="3757"/>
                    </a:cubicBezTo>
                    <a:cubicBezTo>
                      <a:pt x="5972" y="4167"/>
                      <a:pt x="6279" y="4883"/>
                      <a:pt x="6279" y="5327"/>
                    </a:cubicBezTo>
                    <a:cubicBezTo>
                      <a:pt x="6279" y="5600"/>
                      <a:pt x="6279" y="6044"/>
                      <a:pt x="6415" y="6317"/>
                    </a:cubicBezTo>
                    <a:cubicBezTo>
                      <a:pt x="6552" y="6317"/>
                      <a:pt x="6688" y="6317"/>
                      <a:pt x="6688" y="6180"/>
                    </a:cubicBezTo>
                    <a:cubicBezTo>
                      <a:pt x="6825" y="6044"/>
                      <a:pt x="6961" y="5736"/>
                      <a:pt x="6961" y="5464"/>
                    </a:cubicBezTo>
                    <a:cubicBezTo>
                      <a:pt x="7268" y="5873"/>
                      <a:pt x="7405" y="6453"/>
                      <a:pt x="7814" y="6590"/>
                    </a:cubicBezTo>
                    <a:cubicBezTo>
                      <a:pt x="7864" y="6630"/>
                      <a:pt x="7911" y="6646"/>
                      <a:pt x="7953" y="6646"/>
                    </a:cubicBezTo>
                    <a:cubicBezTo>
                      <a:pt x="8053" y="6646"/>
                      <a:pt x="8121" y="6550"/>
                      <a:pt x="8121" y="6453"/>
                    </a:cubicBezTo>
                    <a:cubicBezTo>
                      <a:pt x="8258" y="6317"/>
                      <a:pt x="8258" y="6180"/>
                      <a:pt x="8258" y="6044"/>
                    </a:cubicBezTo>
                    <a:lnTo>
                      <a:pt x="8531" y="6044"/>
                    </a:lnTo>
                    <a:cubicBezTo>
                      <a:pt x="8531" y="6180"/>
                      <a:pt x="8531" y="6317"/>
                      <a:pt x="8667" y="6453"/>
                    </a:cubicBezTo>
                    <a:cubicBezTo>
                      <a:pt x="8717" y="6493"/>
                      <a:pt x="8764" y="6510"/>
                      <a:pt x="8806" y="6510"/>
                    </a:cubicBezTo>
                    <a:cubicBezTo>
                      <a:pt x="8906" y="6510"/>
                      <a:pt x="8974" y="6413"/>
                      <a:pt x="8974" y="6317"/>
                    </a:cubicBezTo>
                    <a:cubicBezTo>
                      <a:pt x="9111" y="6317"/>
                      <a:pt x="9111" y="6180"/>
                      <a:pt x="9111" y="6044"/>
                    </a:cubicBezTo>
                    <a:cubicBezTo>
                      <a:pt x="9156" y="6089"/>
                      <a:pt x="9187" y="6104"/>
                      <a:pt x="9207" y="6104"/>
                    </a:cubicBezTo>
                    <a:cubicBezTo>
                      <a:pt x="9247" y="6104"/>
                      <a:pt x="9247" y="6044"/>
                      <a:pt x="9247" y="6044"/>
                    </a:cubicBezTo>
                    <a:cubicBezTo>
                      <a:pt x="9384" y="6044"/>
                      <a:pt x="9384" y="6180"/>
                      <a:pt x="9384" y="6180"/>
                    </a:cubicBezTo>
                    <a:cubicBezTo>
                      <a:pt x="9442" y="6295"/>
                      <a:pt x="9505" y="6338"/>
                      <a:pt x="9570" y="6338"/>
                    </a:cubicBezTo>
                    <a:cubicBezTo>
                      <a:pt x="9659" y="6338"/>
                      <a:pt x="9749" y="6259"/>
                      <a:pt x="9828" y="6180"/>
                    </a:cubicBezTo>
                    <a:lnTo>
                      <a:pt x="9828" y="6044"/>
                    </a:lnTo>
                    <a:lnTo>
                      <a:pt x="9964" y="6044"/>
                    </a:lnTo>
                    <a:lnTo>
                      <a:pt x="10101" y="6180"/>
                    </a:lnTo>
                    <a:lnTo>
                      <a:pt x="9964" y="6180"/>
                    </a:lnTo>
                    <a:cubicBezTo>
                      <a:pt x="9828" y="6317"/>
                      <a:pt x="9828" y="6590"/>
                      <a:pt x="9964" y="6897"/>
                    </a:cubicBezTo>
                    <a:cubicBezTo>
                      <a:pt x="9828" y="7033"/>
                      <a:pt x="9828" y="7033"/>
                      <a:pt x="9691" y="7033"/>
                    </a:cubicBezTo>
                    <a:cubicBezTo>
                      <a:pt x="9520" y="7170"/>
                      <a:pt x="9691" y="7306"/>
                      <a:pt x="9828" y="7306"/>
                    </a:cubicBezTo>
                    <a:lnTo>
                      <a:pt x="10101" y="7306"/>
                    </a:lnTo>
                    <a:cubicBezTo>
                      <a:pt x="10101" y="7443"/>
                      <a:pt x="10101" y="7579"/>
                      <a:pt x="10237" y="7579"/>
                    </a:cubicBezTo>
                    <a:lnTo>
                      <a:pt x="10237" y="8023"/>
                    </a:lnTo>
                    <a:cubicBezTo>
                      <a:pt x="10101" y="7886"/>
                      <a:pt x="10101" y="7886"/>
                      <a:pt x="9964" y="7886"/>
                    </a:cubicBezTo>
                    <a:cubicBezTo>
                      <a:pt x="9828" y="7886"/>
                      <a:pt x="9691" y="7886"/>
                      <a:pt x="9828" y="8023"/>
                    </a:cubicBezTo>
                    <a:cubicBezTo>
                      <a:pt x="9828" y="8296"/>
                      <a:pt x="9964" y="8603"/>
                      <a:pt x="10237" y="8739"/>
                    </a:cubicBezTo>
                    <a:lnTo>
                      <a:pt x="10101" y="8739"/>
                    </a:lnTo>
                    <a:cubicBezTo>
                      <a:pt x="9964" y="8739"/>
                      <a:pt x="9828" y="8876"/>
                      <a:pt x="9828" y="8876"/>
                    </a:cubicBezTo>
                    <a:cubicBezTo>
                      <a:pt x="9942" y="9218"/>
                      <a:pt x="10246" y="9489"/>
                      <a:pt x="10523" y="9489"/>
                    </a:cubicBezTo>
                    <a:cubicBezTo>
                      <a:pt x="10577" y="9489"/>
                      <a:pt x="10630" y="9478"/>
                      <a:pt x="10681" y="9456"/>
                    </a:cubicBezTo>
                    <a:cubicBezTo>
                      <a:pt x="10817" y="9456"/>
                      <a:pt x="10954" y="9456"/>
                      <a:pt x="11090" y="9285"/>
                    </a:cubicBezTo>
                    <a:cubicBezTo>
                      <a:pt x="11090" y="9456"/>
                      <a:pt x="11090" y="9456"/>
                      <a:pt x="11227" y="9456"/>
                    </a:cubicBezTo>
                    <a:lnTo>
                      <a:pt x="11397" y="9456"/>
                    </a:lnTo>
                    <a:cubicBezTo>
                      <a:pt x="11534" y="9456"/>
                      <a:pt x="11534" y="9456"/>
                      <a:pt x="11670" y="9285"/>
                    </a:cubicBezTo>
                    <a:cubicBezTo>
                      <a:pt x="11716" y="9342"/>
                      <a:pt x="11841" y="9361"/>
                      <a:pt x="11982" y="9361"/>
                    </a:cubicBezTo>
                    <a:cubicBezTo>
                      <a:pt x="12214" y="9361"/>
                      <a:pt x="12489" y="9310"/>
                      <a:pt x="12532" y="9292"/>
                    </a:cubicBezTo>
                    <a:lnTo>
                      <a:pt x="12532" y="9292"/>
                    </a:lnTo>
                    <a:cubicBezTo>
                      <a:pt x="12633" y="9366"/>
                      <a:pt x="12709" y="9394"/>
                      <a:pt x="12772" y="9394"/>
                    </a:cubicBezTo>
                    <a:cubicBezTo>
                      <a:pt x="12962" y="9394"/>
                      <a:pt x="13047" y="9149"/>
                      <a:pt x="13376" y="9149"/>
                    </a:cubicBezTo>
                    <a:cubicBezTo>
                      <a:pt x="13513" y="9149"/>
                      <a:pt x="13513" y="9012"/>
                      <a:pt x="13513" y="8876"/>
                    </a:cubicBezTo>
                    <a:cubicBezTo>
                      <a:pt x="13513" y="8739"/>
                      <a:pt x="13513" y="8739"/>
                      <a:pt x="13376" y="8739"/>
                    </a:cubicBezTo>
                    <a:cubicBezTo>
                      <a:pt x="12796" y="8739"/>
                      <a:pt x="12387" y="8739"/>
                      <a:pt x="11943" y="8876"/>
                    </a:cubicBezTo>
                    <a:cubicBezTo>
                      <a:pt x="11807" y="8876"/>
                      <a:pt x="11807" y="8739"/>
                      <a:pt x="11670" y="8739"/>
                    </a:cubicBezTo>
                    <a:cubicBezTo>
                      <a:pt x="11670" y="8586"/>
                      <a:pt x="11559" y="8509"/>
                      <a:pt x="11448" y="8509"/>
                    </a:cubicBezTo>
                    <a:cubicBezTo>
                      <a:pt x="11337" y="8509"/>
                      <a:pt x="11227" y="8586"/>
                      <a:pt x="11227" y="8739"/>
                    </a:cubicBezTo>
                    <a:lnTo>
                      <a:pt x="11227" y="8876"/>
                    </a:lnTo>
                    <a:lnTo>
                      <a:pt x="11090" y="8876"/>
                    </a:lnTo>
                    <a:lnTo>
                      <a:pt x="11090" y="8739"/>
                    </a:lnTo>
                    <a:cubicBezTo>
                      <a:pt x="11227" y="8603"/>
                      <a:pt x="11090" y="8603"/>
                      <a:pt x="11090" y="8432"/>
                    </a:cubicBezTo>
                    <a:lnTo>
                      <a:pt x="10817" y="8432"/>
                    </a:lnTo>
                    <a:cubicBezTo>
                      <a:pt x="10817" y="8603"/>
                      <a:pt x="10681" y="8603"/>
                      <a:pt x="10681" y="8739"/>
                    </a:cubicBezTo>
                    <a:cubicBezTo>
                      <a:pt x="10681" y="8603"/>
                      <a:pt x="10544" y="8432"/>
                      <a:pt x="10374" y="8432"/>
                    </a:cubicBezTo>
                    <a:lnTo>
                      <a:pt x="10544" y="8296"/>
                    </a:lnTo>
                    <a:cubicBezTo>
                      <a:pt x="10544" y="8159"/>
                      <a:pt x="10681" y="7886"/>
                      <a:pt x="10544" y="7579"/>
                    </a:cubicBezTo>
                    <a:cubicBezTo>
                      <a:pt x="10681" y="7443"/>
                      <a:pt x="10681" y="7443"/>
                      <a:pt x="10817" y="7306"/>
                    </a:cubicBezTo>
                    <a:cubicBezTo>
                      <a:pt x="10897" y="7466"/>
                      <a:pt x="11024" y="7532"/>
                      <a:pt x="11204" y="7532"/>
                    </a:cubicBezTo>
                    <a:cubicBezTo>
                      <a:pt x="11332" y="7532"/>
                      <a:pt x="11486" y="7499"/>
                      <a:pt x="11670" y="7443"/>
                    </a:cubicBezTo>
                    <a:cubicBezTo>
                      <a:pt x="12250" y="7170"/>
                      <a:pt x="12523" y="6590"/>
                      <a:pt x="12796" y="6044"/>
                    </a:cubicBezTo>
                    <a:cubicBezTo>
                      <a:pt x="12933" y="6044"/>
                      <a:pt x="12933" y="5873"/>
                      <a:pt x="12933" y="5736"/>
                    </a:cubicBezTo>
                    <a:lnTo>
                      <a:pt x="12933" y="5191"/>
                    </a:lnTo>
                    <a:cubicBezTo>
                      <a:pt x="12933" y="5020"/>
                      <a:pt x="12933" y="5020"/>
                      <a:pt x="12796" y="4883"/>
                    </a:cubicBezTo>
                    <a:cubicBezTo>
                      <a:pt x="12660" y="4337"/>
                      <a:pt x="12523" y="3894"/>
                      <a:pt x="12250" y="3621"/>
                    </a:cubicBezTo>
                    <a:cubicBezTo>
                      <a:pt x="12250" y="3553"/>
                      <a:pt x="12208" y="3518"/>
                      <a:pt x="12148" y="3518"/>
                    </a:cubicBezTo>
                    <a:cubicBezTo>
                      <a:pt x="12088" y="3518"/>
                      <a:pt x="12011" y="3553"/>
                      <a:pt x="11943" y="3621"/>
                    </a:cubicBezTo>
                    <a:lnTo>
                      <a:pt x="11943" y="3757"/>
                    </a:lnTo>
                    <a:cubicBezTo>
                      <a:pt x="11807" y="3314"/>
                      <a:pt x="11670" y="3041"/>
                      <a:pt x="11534" y="2768"/>
                    </a:cubicBezTo>
                    <a:cubicBezTo>
                      <a:pt x="11534" y="2711"/>
                      <a:pt x="11481" y="2678"/>
                      <a:pt x="11419" y="2678"/>
                    </a:cubicBezTo>
                    <a:cubicBezTo>
                      <a:pt x="11332" y="2678"/>
                      <a:pt x="11227" y="2744"/>
                      <a:pt x="11227" y="2904"/>
                    </a:cubicBezTo>
                    <a:lnTo>
                      <a:pt x="11090" y="2904"/>
                    </a:lnTo>
                    <a:lnTo>
                      <a:pt x="11090" y="2768"/>
                    </a:lnTo>
                    <a:cubicBezTo>
                      <a:pt x="11022" y="2700"/>
                      <a:pt x="10954" y="2665"/>
                      <a:pt x="10902" y="2665"/>
                    </a:cubicBezTo>
                    <a:cubicBezTo>
                      <a:pt x="10851" y="2665"/>
                      <a:pt x="10817" y="2700"/>
                      <a:pt x="10817" y="2768"/>
                    </a:cubicBezTo>
                    <a:cubicBezTo>
                      <a:pt x="10544" y="2904"/>
                      <a:pt x="10544" y="3177"/>
                      <a:pt x="10544" y="3314"/>
                    </a:cubicBezTo>
                    <a:cubicBezTo>
                      <a:pt x="10374" y="3484"/>
                      <a:pt x="10237" y="3484"/>
                      <a:pt x="10237" y="3484"/>
                    </a:cubicBezTo>
                    <a:cubicBezTo>
                      <a:pt x="10101" y="3314"/>
                      <a:pt x="10101" y="3177"/>
                      <a:pt x="10101" y="2904"/>
                    </a:cubicBezTo>
                    <a:cubicBezTo>
                      <a:pt x="10209" y="2796"/>
                      <a:pt x="10145" y="2581"/>
                      <a:pt x="10047" y="2581"/>
                    </a:cubicBezTo>
                    <a:cubicBezTo>
                      <a:pt x="10021" y="2581"/>
                      <a:pt x="9992" y="2596"/>
                      <a:pt x="9964" y="2631"/>
                    </a:cubicBezTo>
                    <a:cubicBezTo>
                      <a:pt x="9964" y="2447"/>
                      <a:pt x="9804" y="2373"/>
                      <a:pt x="9677" y="2373"/>
                    </a:cubicBezTo>
                    <a:cubicBezTo>
                      <a:pt x="9591" y="2373"/>
                      <a:pt x="9520" y="2406"/>
                      <a:pt x="9520" y="2461"/>
                    </a:cubicBezTo>
                    <a:cubicBezTo>
                      <a:pt x="9384" y="2768"/>
                      <a:pt x="9384" y="2904"/>
                      <a:pt x="9384" y="3177"/>
                    </a:cubicBezTo>
                    <a:cubicBezTo>
                      <a:pt x="9247" y="3177"/>
                      <a:pt x="9247" y="3177"/>
                      <a:pt x="9111" y="3314"/>
                    </a:cubicBezTo>
                    <a:cubicBezTo>
                      <a:pt x="9247" y="3041"/>
                      <a:pt x="9111" y="2904"/>
                      <a:pt x="9111" y="2768"/>
                    </a:cubicBezTo>
                    <a:cubicBezTo>
                      <a:pt x="8974" y="2631"/>
                      <a:pt x="8838" y="2631"/>
                      <a:pt x="8838" y="2631"/>
                    </a:cubicBezTo>
                    <a:cubicBezTo>
                      <a:pt x="8531" y="2768"/>
                      <a:pt x="8531" y="3177"/>
                      <a:pt x="8394" y="3314"/>
                    </a:cubicBezTo>
                    <a:lnTo>
                      <a:pt x="8394" y="3484"/>
                    </a:lnTo>
                    <a:cubicBezTo>
                      <a:pt x="8394" y="3314"/>
                      <a:pt x="8394" y="3177"/>
                      <a:pt x="8258" y="3041"/>
                    </a:cubicBezTo>
                    <a:cubicBezTo>
                      <a:pt x="8190" y="2973"/>
                      <a:pt x="8121" y="2938"/>
                      <a:pt x="8070" y="2938"/>
                    </a:cubicBezTo>
                    <a:cubicBezTo>
                      <a:pt x="8019" y="2938"/>
                      <a:pt x="7985" y="2973"/>
                      <a:pt x="7985" y="3041"/>
                    </a:cubicBezTo>
                    <a:cubicBezTo>
                      <a:pt x="7814" y="3041"/>
                      <a:pt x="7814" y="3177"/>
                      <a:pt x="7678" y="3177"/>
                    </a:cubicBezTo>
                    <a:lnTo>
                      <a:pt x="7678" y="2768"/>
                    </a:lnTo>
                    <a:cubicBezTo>
                      <a:pt x="7541" y="2324"/>
                      <a:pt x="7541" y="1915"/>
                      <a:pt x="7405" y="1335"/>
                    </a:cubicBezTo>
                    <a:cubicBezTo>
                      <a:pt x="7337" y="1266"/>
                      <a:pt x="7226" y="1232"/>
                      <a:pt x="7132" y="1232"/>
                    </a:cubicBezTo>
                    <a:cubicBezTo>
                      <a:pt x="7038" y="1232"/>
                      <a:pt x="6961" y="1266"/>
                      <a:pt x="6961" y="1335"/>
                    </a:cubicBezTo>
                    <a:cubicBezTo>
                      <a:pt x="6825" y="925"/>
                      <a:pt x="6552" y="618"/>
                      <a:pt x="6279" y="345"/>
                    </a:cubicBezTo>
                    <a:cubicBezTo>
                      <a:pt x="6222" y="300"/>
                      <a:pt x="6169" y="284"/>
                      <a:pt x="6123" y="284"/>
                    </a:cubicBezTo>
                    <a:cubicBezTo>
                      <a:pt x="6032" y="284"/>
                      <a:pt x="5972" y="345"/>
                      <a:pt x="5972" y="345"/>
                    </a:cubicBezTo>
                    <a:cubicBezTo>
                      <a:pt x="5835" y="618"/>
                      <a:pt x="5972" y="1062"/>
                      <a:pt x="5972" y="1335"/>
                    </a:cubicBezTo>
                    <a:cubicBezTo>
                      <a:pt x="5852" y="977"/>
                      <a:pt x="5629" y="593"/>
                      <a:pt x="5369" y="593"/>
                    </a:cubicBezTo>
                    <a:cubicBezTo>
                      <a:pt x="5332" y="593"/>
                      <a:pt x="5294" y="601"/>
                      <a:pt x="5255" y="618"/>
                    </a:cubicBezTo>
                    <a:cubicBezTo>
                      <a:pt x="5255" y="618"/>
                      <a:pt x="5119" y="618"/>
                      <a:pt x="5119" y="755"/>
                    </a:cubicBezTo>
                    <a:lnTo>
                      <a:pt x="5119" y="1335"/>
                    </a:lnTo>
                    <a:cubicBezTo>
                      <a:pt x="4982" y="1062"/>
                      <a:pt x="4982" y="925"/>
                      <a:pt x="4846" y="755"/>
                    </a:cubicBezTo>
                    <a:cubicBezTo>
                      <a:pt x="4749" y="658"/>
                      <a:pt x="4653" y="561"/>
                      <a:pt x="4496" y="561"/>
                    </a:cubicBezTo>
                    <a:cubicBezTo>
                      <a:pt x="4431" y="561"/>
                      <a:pt x="4355" y="578"/>
                      <a:pt x="4265" y="618"/>
                    </a:cubicBezTo>
                    <a:cubicBezTo>
                      <a:pt x="4129" y="618"/>
                      <a:pt x="3856" y="345"/>
                      <a:pt x="3720" y="209"/>
                    </a:cubicBezTo>
                    <a:cubicBezTo>
                      <a:pt x="3720" y="209"/>
                      <a:pt x="3549" y="209"/>
                      <a:pt x="3549" y="345"/>
                    </a:cubicBezTo>
                    <a:cubicBezTo>
                      <a:pt x="3391" y="424"/>
                      <a:pt x="3416" y="503"/>
                      <a:pt x="3386" y="503"/>
                    </a:cubicBezTo>
                    <a:cubicBezTo>
                      <a:pt x="3364" y="503"/>
                      <a:pt x="3312" y="460"/>
                      <a:pt x="3139" y="345"/>
                    </a:cubicBezTo>
                    <a:cubicBezTo>
                      <a:pt x="3003" y="209"/>
                      <a:pt x="2866" y="209"/>
                      <a:pt x="2696" y="209"/>
                    </a:cubicBezTo>
                    <a:lnTo>
                      <a:pt x="2559" y="345"/>
                    </a:lnTo>
                    <a:lnTo>
                      <a:pt x="2559" y="209"/>
                    </a:lnTo>
                    <a:lnTo>
                      <a:pt x="2286" y="209"/>
                    </a:lnTo>
                    <a:cubicBezTo>
                      <a:pt x="2286" y="169"/>
                      <a:pt x="2275" y="152"/>
                      <a:pt x="2258" y="152"/>
                    </a:cubicBezTo>
                    <a:cubicBezTo>
                      <a:pt x="2218" y="152"/>
                      <a:pt x="2150" y="249"/>
                      <a:pt x="2150" y="345"/>
                    </a:cubicBezTo>
                    <a:cubicBezTo>
                      <a:pt x="2082" y="413"/>
                      <a:pt x="2082" y="447"/>
                      <a:pt x="2082" y="447"/>
                    </a:cubicBezTo>
                    <a:cubicBezTo>
                      <a:pt x="2082" y="447"/>
                      <a:pt x="2082" y="413"/>
                      <a:pt x="2013" y="345"/>
                    </a:cubicBezTo>
                    <a:lnTo>
                      <a:pt x="2150" y="209"/>
                    </a:lnTo>
                    <a:cubicBezTo>
                      <a:pt x="2245" y="113"/>
                      <a:pt x="2207" y="1"/>
                      <a:pt x="2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5462601" y="2081871"/>
                <a:ext cx="129346" cy="115263"/>
              </a:xfrm>
              <a:custGeom>
                <a:rect b="b" l="l" r="r" t="t"/>
                <a:pathLst>
                  <a:path extrusionOk="0" h="2799" w="3141">
                    <a:moveTo>
                      <a:pt x="854" y="580"/>
                    </a:moveTo>
                    <a:cubicBezTo>
                      <a:pt x="854" y="717"/>
                      <a:pt x="854" y="853"/>
                      <a:pt x="717" y="990"/>
                    </a:cubicBezTo>
                    <a:lnTo>
                      <a:pt x="717" y="580"/>
                    </a:lnTo>
                    <a:close/>
                    <a:moveTo>
                      <a:pt x="1127" y="410"/>
                    </a:moveTo>
                    <a:cubicBezTo>
                      <a:pt x="1263" y="410"/>
                      <a:pt x="1434" y="580"/>
                      <a:pt x="1570" y="580"/>
                    </a:cubicBezTo>
                    <a:cubicBezTo>
                      <a:pt x="1714" y="580"/>
                      <a:pt x="1858" y="533"/>
                      <a:pt x="1987" y="533"/>
                    </a:cubicBezTo>
                    <a:cubicBezTo>
                      <a:pt x="2102" y="533"/>
                      <a:pt x="2206" y="571"/>
                      <a:pt x="2287" y="717"/>
                    </a:cubicBezTo>
                    <a:lnTo>
                      <a:pt x="2287" y="1433"/>
                    </a:lnTo>
                    <a:cubicBezTo>
                      <a:pt x="2287" y="990"/>
                      <a:pt x="2116" y="580"/>
                      <a:pt x="1707" y="580"/>
                    </a:cubicBezTo>
                    <a:lnTo>
                      <a:pt x="1570" y="580"/>
                    </a:lnTo>
                    <a:cubicBezTo>
                      <a:pt x="1434" y="853"/>
                      <a:pt x="1434" y="1126"/>
                      <a:pt x="1434" y="1433"/>
                    </a:cubicBezTo>
                    <a:lnTo>
                      <a:pt x="1434" y="1126"/>
                    </a:lnTo>
                    <a:cubicBezTo>
                      <a:pt x="1434" y="990"/>
                      <a:pt x="1263" y="580"/>
                      <a:pt x="1127" y="410"/>
                    </a:cubicBezTo>
                    <a:close/>
                    <a:moveTo>
                      <a:pt x="1127" y="0"/>
                    </a:moveTo>
                    <a:cubicBezTo>
                      <a:pt x="854" y="0"/>
                      <a:pt x="581" y="137"/>
                      <a:pt x="410" y="273"/>
                    </a:cubicBezTo>
                    <a:lnTo>
                      <a:pt x="410" y="410"/>
                    </a:lnTo>
                    <a:cubicBezTo>
                      <a:pt x="137" y="853"/>
                      <a:pt x="137" y="1263"/>
                      <a:pt x="1" y="1706"/>
                    </a:cubicBezTo>
                    <a:cubicBezTo>
                      <a:pt x="1" y="1803"/>
                      <a:pt x="137" y="1899"/>
                      <a:pt x="217" y="1899"/>
                    </a:cubicBezTo>
                    <a:cubicBezTo>
                      <a:pt x="250" y="1899"/>
                      <a:pt x="274" y="1883"/>
                      <a:pt x="274" y="1843"/>
                    </a:cubicBezTo>
                    <a:cubicBezTo>
                      <a:pt x="410" y="1570"/>
                      <a:pt x="410" y="1433"/>
                      <a:pt x="410" y="1263"/>
                    </a:cubicBezTo>
                    <a:cubicBezTo>
                      <a:pt x="581" y="1263"/>
                      <a:pt x="581" y="1433"/>
                      <a:pt x="581" y="1433"/>
                    </a:cubicBezTo>
                    <a:cubicBezTo>
                      <a:pt x="581" y="1570"/>
                      <a:pt x="717" y="1570"/>
                      <a:pt x="717" y="1570"/>
                    </a:cubicBezTo>
                    <a:cubicBezTo>
                      <a:pt x="990" y="1570"/>
                      <a:pt x="990" y="1263"/>
                      <a:pt x="990" y="990"/>
                    </a:cubicBezTo>
                    <a:cubicBezTo>
                      <a:pt x="1127" y="1263"/>
                      <a:pt x="1127" y="1570"/>
                      <a:pt x="1127" y="1706"/>
                    </a:cubicBezTo>
                    <a:cubicBezTo>
                      <a:pt x="1127" y="1979"/>
                      <a:pt x="1127" y="2423"/>
                      <a:pt x="1263" y="2696"/>
                    </a:cubicBezTo>
                    <a:cubicBezTo>
                      <a:pt x="1263" y="2764"/>
                      <a:pt x="1340" y="2798"/>
                      <a:pt x="1417" y="2798"/>
                    </a:cubicBezTo>
                    <a:cubicBezTo>
                      <a:pt x="1494" y="2798"/>
                      <a:pt x="1570" y="2764"/>
                      <a:pt x="1570" y="2696"/>
                    </a:cubicBezTo>
                    <a:cubicBezTo>
                      <a:pt x="1843" y="2286"/>
                      <a:pt x="1707" y="1706"/>
                      <a:pt x="1843" y="1263"/>
                    </a:cubicBezTo>
                    <a:lnTo>
                      <a:pt x="1843" y="1126"/>
                    </a:lnTo>
                    <a:cubicBezTo>
                      <a:pt x="1843" y="1263"/>
                      <a:pt x="1980" y="1433"/>
                      <a:pt x="1980" y="1570"/>
                    </a:cubicBezTo>
                    <a:cubicBezTo>
                      <a:pt x="2116" y="1706"/>
                      <a:pt x="2116" y="1843"/>
                      <a:pt x="2287" y="1979"/>
                    </a:cubicBezTo>
                    <a:cubicBezTo>
                      <a:pt x="2287" y="2047"/>
                      <a:pt x="2321" y="2082"/>
                      <a:pt x="2372" y="2082"/>
                    </a:cubicBezTo>
                    <a:cubicBezTo>
                      <a:pt x="2424" y="2082"/>
                      <a:pt x="2492" y="2047"/>
                      <a:pt x="2560" y="1979"/>
                    </a:cubicBezTo>
                    <a:cubicBezTo>
                      <a:pt x="2697" y="1843"/>
                      <a:pt x="2697" y="1706"/>
                      <a:pt x="2697" y="1570"/>
                    </a:cubicBezTo>
                    <a:lnTo>
                      <a:pt x="2833" y="1570"/>
                    </a:lnTo>
                    <a:cubicBezTo>
                      <a:pt x="3140" y="1126"/>
                      <a:pt x="2697" y="273"/>
                      <a:pt x="2287" y="273"/>
                    </a:cubicBezTo>
                    <a:cubicBezTo>
                      <a:pt x="1843" y="137"/>
                      <a:pt x="1570" y="137"/>
                      <a:pt x="1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5227955" y="2198494"/>
                <a:ext cx="264211" cy="100932"/>
              </a:xfrm>
              <a:custGeom>
                <a:rect b="b" l="l" r="r" t="t"/>
                <a:pathLst>
                  <a:path extrusionOk="0" h="2451" w="6416">
                    <a:moveTo>
                      <a:pt x="1843" y="0"/>
                    </a:moveTo>
                    <a:cubicBezTo>
                      <a:pt x="1570" y="137"/>
                      <a:pt x="1297" y="444"/>
                      <a:pt x="990" y="717"/>
                    </a:cubicBezTo>
                    <a:cubicBezTo>
                      <a:pt x="990" y="717"/>
                      <a:pt x="853" y="853"/>
                      <a:pt x="717" y="853"/>
                    </a:cubicBezTo>
                    <a:cubicBezTo>
                      <a:pt x="580" y="990"/>
                      <a:pt x="307" y="1297"/>
                      <a:pt x="137" y="1570"/>
                    </a:cubicBezTo>
                    <a:cubicBezTo>
                      <a:pt x="137" y="1706"/>
                      <a:pt x="0" y="1706"/>
                      <a:pt x="0" y="1706"/>
                    </a:cubicBezTo>
                    <a:cubicBezTo>
                      <a:pt x="0" y="1843"/>
                      <a:pt x="137" y="2014"/>
                      <a:pt x="307" y="2014"/>
                    </a:cubicBezTo>
                    <a:cubicBezTo>
                      <a:pt x="444" y="1843"/>
                      <a:pt x="580" y="1843"/>
                      <a:pt x="717" y="1706"/>
                    </a:cubicBezTo>
                    <a:cubicBezTo>
                      <a:pt x="853" y="1706"/>
                      <a:pt x="853" y="1706"/>
                      <a:pt x="990" y="1570"/>
                    </a:cubicBezTo>
                    <a:cubicBezTo>
                      <a:pt x="990" y="1706"/>
                      <a:pt x="1160" y="1706"/>
                      <a:pt x="1160" y="1706"/>
                    </a:cubicBezTo>
                    <a:lnTo>
                      <a:pt x="1297" y="1706"/>
                    </a:lnTo>
                    <a:lnTo>
                      <a:pt x="1297" y="1570"/>
                    </a:lnTo>
                    <a:lnTo>
                      <a:pt x="1570" y="1570"/>
                    </a:lnTo>
                    <a:cubicBezTo>
                      <a:pt x="1843" y="1706"/>
                      <a:pt x="2014" y="1706"/>
                      <a:pt x="2150" y="1706"/>
                    </a:cubicBezTo>
                    <a:lnTo>
                      <a:pt x="4129" y="1706"/>
                    </a:lnTo>
                    <a:cubicBezTo>
                      <a:pt x="4266" y="1706"/>
                      <a:pt x="4402" y="1843"/>
                      <a:pt x="4573" y="1843"/>
                    </a:cubicBezTo>
                    <a:lnTo>
                      <a:pt x="3993" y="1843"/>
                    </a:lnTo>
                    <a:cubicBezTo>
                      <a:pt x="3276" y="1843"/>
                      <a:pt x="2559" y="2014"/>
                      <a:pt x="2014" y="2150"/>
                    </a:cubicBezTo>
                    <a:cubicBezTo>
                      <a:pt x="1867" y="2150"/>
                      <a:pt x="1846" y="2451"/>
                      <a:pt x="1951" y="2451"/>
                    </a:cubicBezTo>
                    <a:cubicBezTo>
                      <a:pt x="1968" y="2451"/>
                      <a:pt x="1989" y="2443"/>
                      <a:pt x="2014" y="2423"/>
                    </a:cubicBezTo>
                    <a:cubicBezTo>
                      <a:pt x="2696" y="2423"/>
                      <a:pt x="3413" y="2423"/>
                      <a:pt x="3993" y="2287"/>
                    </a:cubicBezTo>
                    <a:cubicBezTo>
                      <a:pt x="4266" y="2287"/>
                      <a:pt x="4402" y="2287"/>
                      <a:pt x="4573" y="2150"/>
                    </a:cubicBezTo>
                    <a:cubicBezTo>
                      <a:pt x="4949" y="2244"/>
                      <a:pt x="5407" y="2403"/>
                      <a:pt x="5846" y="2403"/>
                    </a:cubicBezTo>
                    <a:cubicBezTo>
                      <a:pt x="6042" y="2403"/>
                      <a:pt x="6235" y="2371"/>
                      <a:pt x="6415" y="2287"/>
                    </a:cubicBezTo>
                    <a:lnTo>
                      <a:pt x="6415" y="2014"/>
                    </a:lnTo>
                    <a:cubicBezTo>
                      <a:pt x="6108" y="1433"/>
                      <a:pt x="5119" y="1433"/>
                      <a:pt x="4709" y="1433"/>
                    </a:cubicBezTo>
                    <a:lnTo>
                      <a:pt x="3720" y="1433"/>
                    </a:lnTo>
                    <a:cubicBezTo>
                      <a:pt x="3549" y="1433"/>
                      <a:pt x="3549" y="1297"/>
                      <a:pt x="3413" y="1297"/>
                    </a:cubicBezTo>
                    <a:lnTo>
                      <a:pt x="1706" y="1297"/>
                    </a:lnTo>
                    <a:cubicBezTo>
                      <a:pt x="2014" y="990"/>
                      <a:pt x="2286" y="853"/>
                      <a:pt x="2423" y="580"/>
                    </a:cubicBezTo>
                    <a:cubicBezTo>
                      <a:pt x="2423" y="444"/>
                      <a:pt x="2423" y="307"/>
                      <a:pt x="2286" y="307"/>
                    </a:cubicBezTo>
                    <a:cubicBezTo>
                      <a:pt x="2150" y="307"/>
                      <a:pt x="2014" y="444"/>
                      <a:pt x="2014" y="444"/>
                    </a:cubicBezTo>
                    <a:lnTo>
                      <a:pt x="2014" y="307"/>
                    </a:lnTo>
                    <a:cubicBezTo>
                      <a:pt x="2150" y="137"/>
                      <a:pt x="2014" y="0"/>
                      <a:pt x="18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4935656" y="2151260"/>
                <a:ext cx="262811" cy="298802"/>
              </a:xfrm>
              <a:custGeom>
                <a:rect b="b" l="l" r="r" t="t"/>
                <a:pathLst>
                  <a:path extrusionOk="0" h="7256" w="6382">
                    <a:moveTo>
                      <a:pt x="3276" y="1284"/>
                    </a:moveTo>
                    <a:cubicBezTo>
                      <a:pt x="3276" y="1454"/>
                      <a:pt x="3413" y="1591"/>
                      <a:pt x="3413" y="1864"/>
                    </a:cubicBezTo>
                    <a:lnTo>
                      <a:pt x="3276" y="1727"/>
                    </a:lnTo>
                    <a:lnTo>
                      <a:pt x="3140" y="1727"/>
                    </a:lnTo>
                    <a:cubicBezTo>
                      <a:pt x="3140" y="1591"/>
                      <a:pt x="3276" y="1454"/>
                      <a:pt x="3276" y="1284"/>
                    </a:cubicBezTo>
                    <a:close/>
                    <a:moveTo>
                      <a:pt x="4210" y="1493"/>
                    </a:moveTo>
                    <a:cubicBezTo>
                      <a:pt x="4213" y="1680"/>
                      <a:pt x="4308" y="1906"/>
                      <a:pt x="4403" y="2000"/>
                    </a:cubicBezTo>
                    <a:cubicBezTo>
                      <a:pt x="4266" y="1864"/>
                      <a:pt x="4266" y="1864"/>
                      <a:pt x="4130" y="1727"/>
                    </a:cubicBezTo>
                    <a:cubicBezTo>
                      <a:pt x="4130" y="1651"/>
                      <a:pt x="4172" y="1575"/>
                      <a:pt x="4210" y="1493"/>
                    </a:cubicBezTo>
                    <a:close/>
                    <a:moveTo>
                      <a:pt x="4846" y="1284"/>
                    </a:moveTo>
                    <a:lnTo>
                      <a:pt x="4846" y="1284"/>
                    </a:lnTo>
                    <a:cubicBezTo>
                      <a:pt x="4983" y="1864"/>
                      <a:pt x="4983" y="2444"/>
                      <a:pt x="5119" y="2990"/>
                    </a:cubicBezTo>
                    <a:cubicBezTo>
                      <a:pt x="4983" y="2853"/>
                      <a:pt x="4983" y="2853"/>
                      <a:pt x="4983" y="2717"/>
                    </a:cubicBezTo>
                    <a:cubicBezTo>
                      <a:pt x="4846" y="2307"/>
                      <a:pt x="4846" y="1727"/>
                      <a:pt x="4846" y="1284"/>
                    </a:cubicBezTo>
                    <a:close/>
                    <a:moveTo>
                      <a:pt x="1263" y="2137"/>
                    </a:moveTo>
                    <a:cubicBezTo>
                      <a:pt x="1434" y="2580"/>
                      <a:pt x="1434" y="2990"/>
                      <a:pt x="1434" y="3434"/>
                    </a:cubicBezTo>
                    <a:cubicBezTo>
                      <a:pt x="1434" y="3161"/>
                      <a:pt x="1263" y="2580"/>
                      <a:pt x="1263" y="2137"/>
                    </a:cubicBezTo>
                    <a:close/>
                    <a:moveTo>
                      <a:pt x="3140" y="2853"/>
                    </a:moveTo>
                    <a:cubicBezTo>
                      <a:pt x="3276" y="3161"/>
                      <a:pt x="3413" y="3434"/>
                      <a:pt x="3549" y="3706"/>
                    </a:cubicBezTo>
                    <a:lnTo>
                      <a:pt x="3413" y="3570"/>
                    </a:lnTo>
                    <a:cubicBezTo>
                      <a:pt x="3276" y="3434"/>
                      <a:pt x="3276" y="3434"/>
                      <a:pt x="3140" y="3297"/>
                    </a:cubicBezTo>
                    <a:lnTo>
                      <a:pt x="3140" y="2853"/>
                    </a:lnTo>
                    <a:close/>
                    <a:moveTo>
                      <a:pt x="5083" y="3670"/>
                    </a:moveTo>
                    <a:lnTo>
                      <a:pt x="5119" y="3706"/>
                    </a:lnTo>
                    <a:cubicBezTo>
                      <a:pt x="5256" y="3843"/>
                      <a:pt x="5256" y="4014"/>
                      <a:pt x="5256" y="4150"/>
                    </a:cubicBezTo>
                    <a:cubicBezTo>
                      <a:pt x="5164" y="3944"/>
                      <a:pt x="5134" y="3815"/>
                      <a:pt x="5083" y="3670"/>
                    </a:cubicBezTo>
                    <a:close/>
                    <a:moveTo>
                      <a:pt x="2560" y="3161"/>
                    </a:moveTo>
                    <a:lnTo>
                      <a:pt x="2560" y="3161"/>
                    </a:lnTo>
                    <a:cubicBezTo>
                      <a:pt x="2560" y="3297"/>
                      <a:pt x="2696" y="3297"/>
                      <a:pt x="2833" y="3434"/>
                    </a:cubicBezTo>
                    <a:cubicBezTo>
                      <a:pt x="2833" y="3706"/>
                      <a:pt x="2696" y="4014"/>
                      <a:pt x="2696" y="4423"/>
                    </a:cubicBezTo>
                    <a:cubicBezTo>
                      <a:pt x="2696" y="4014"/>
                      <a:pt x="2560" y="3570"/>
                      <a:pt x="2560" y="3161"/>
                    </a:cubicBezTo>
                    <a:close/>
                    <a:moveTo>
                      <a:pt x="3993" y="3161"/>
                    </a:moveTo>
                    <a:cubicBezTo>
                      <a:pt x="4130" y="3297"/>
                      <a:pt x="4130" y="3434"/>
                      <a:pt x="4266" y="3570"/>
                    </a:cubicBezTo>
                    <a:cubicBezTo>
                      <a:pt x="4403" y="3706"/>
                      <a:pt x="4403" y="3843"/>
                      <a:pt x="4539" y="4014"/>
                    </a:cubicBezTo>
                    <a:cubicBezTo>
                      <a:pt x="4539" y="4287"/>
                      <a:pt x="4676" y="4560"/>
                      <a:pt x="4676" y="4696"/>
                    </a:cubicBezTo>
                    <a:cubicBezTo>
                      <a:pt x="4403" y="4423"/>
                      <a:pt x="4266" y="4014"/>
                      <a:pt x="3993" y="3706"/>
                    </a:cubicBezTo>
                    <a:lnTo>
                      <a:pt x="3993" y="3161"/>
                    </a:lnTo>
                    <a:close/>
                    <a:moveTo>
                      <a:pt x="990" y="5993"/>
                    </a:moveTo>
                    <a:cubicBezTo>
                      <a:pt x="1127" y="6129"/>
                      <a:pt x="1263" y="6402"/>
                      <a:pt x="1434" y="6573"/>
                    </a:cubicBezTo>
                    <a:lnTo>
                      <a:pt x="1127" y="6573"/>
                    </a:lnTo>
                    <a:lnTo>
                      <a:pt x="990" y="6709"/>
                    </a:lnTo>
                    <a:cubicBezTo>
                      <a:pt x="990" y="6573"/>
                      <a:pt x="854" y="6402"/>
                      <a:pt x="854" y="6266"/>
                    </a:cubicBezTo>
                    <a:cubicBezTo>
                      <a:pt x="854" y="6129"/>
                      <a:pt x="990" y="6129"/>
                      <a:pt x="990" y="5993"/>
                    </a:cubicBezTo>
                    <a:close/>
                    <a:moveTo>
                      <a:pt x="5510" y="0"/>
                    </a:moveTo>
                    <a:cubicBezTo>
                      <a:pt x="5447" y="0"/>
                      <a:pt x="5392" y="42"/>
                      <a:pt x="5392" y="158"/>
                    </a:cubicBezTo>
                    <a:lnTo>
                      <a:pt x="5392" y="2444"/>
                    </a:lnTo>
                    <a:cubicBezTo>
                      <a:pt x="5392" y="2717"/>
                      <a:pt x="5529" y="2990"/>
                      <a:pt x="5529" y="3434"/>
                    </a:cubicBezTo>
                    <a:cubicBezTo>
                      <a:pt x="5256" y="2444"/>
                      <a:pt x="5256" y="1284"/>
                      <a:pt x="4983" y="431"/>
                    </a:cubicBezTo>
                    <a:cubicBezTo>
                      <a:pt x="4914" y="362"/>
                      <a:pt x="4838" y="328"/>
                      <a:pt x="4778" y="328"/>
                    </a:cubicBezTo>
                    <a:cubicBezTo>
                      <a:pt x="4718" y="328"/>
                      <a:pt x="4676" y="362"/>
                      <a:pt x="4676" y="431"/>
                    </a:cubicBezTo>
                    <a:cubicBezTo>
                      <a:pt x="4539" y="738"/>
                      <a:pt x="4539" y="874"/>
                      <a:pt x="4539" y="1147"/>
                    </a:cubicBezTo>
                    <a:lnTo>
                      <a:pt x="4266" y="874"/>
                    </a:lnTo>
                    <a:cubicBezTo>
                      <a:pt x="4266" y="874"/>
                      <a:pt x="4130" y="874"/>
                      <a:pt x="4130" y="1011"/>
                    </a:cubicBezTo>
                    <a:cubicBezTo>
                      <a:pt x="3822" y="1284"/>
                      <a:pt x="3822" y="1591"/>
                      <a:pt x="3686" y="2000"/>
                    </a:cubicBezTo>
                    <a:cubicBezTo>
                      <a:pt x="3686" y="1591"/>
                      <a:pt x="3549" y="1011"/>
                      <a:pt x="3276" y="738"/>
                    </a:cubicBezTo>
                    <a:cubicBezTo>
                      <a:pt x="3231" y="692"/>
                      <a:pt x="3182" y="677"/>
                      <a:pt x="3136" y="677"/>
                    </a:cubicBezTo>
                    <a:cubicBezTo>
                      <a:pt x="3045" y="677"/>
                      <a:pt x="2969" y="738"/>
                      <a:pt x="2969" y="738"/>
                    </a:cubicBezTo>
                    <a:cubicBezTo>
                      <a:pt x="2696" y="1454"/>
                      <a:pt x="2833" y="2307"/>
                      <a:pt x="2833" y="2853"/>
                    </a:cubicBezTo>
                    <a:lnTo>
                      <a:pt x="2833" y="2990"/>
                    </a:lnTo>
                    <a:cubicBezTo>
                      <a:pt x="2696" y="2853"/>
                      <a:pt x="2560" y="2717"/>
                      <a:pt x="2423" y="2717"/>
                    </a:cubicBezTo>
                    <a:cubicBezTo>
                      <a:pt x="2287" y="2307"/>
                      <a:pt x="2287" y="1727"/>
                      <a:pt x="1980" y="1591"/>
                    </a:cubicBezTo>
                    <a:cubicBezTo>
                      <a:pt x="1980" y="1523"/>
                      <a:pt x="1912" y="1488"/>
                      <a:pt x="1843" y="1488"/>
                    </a:cubicBezTo>
                    <a:cubicBezTo>
                      <a:pt x="1775" y="1488"/>
                      <a:pt x="1707" y="1523"/>
                      <a:pt x="1707" y="1591"/>
                    </a:cubicBezTo>
                    <a:lnTo>
                      <a:pt x="1707" y="2444"/>
                    </a:lnTo>
                    <a:cubicBezTo>
                      <a:pt x="1570" y="2000"/>
                      <a:pt x="1570" y="1591"/>
                      <a:pt x="1434" y="1147"/>
                    </a:cubicBezTo>
                    <a:cubicBezTo>
                      <a:pt x="1434" y="1079"/>
                      <a:pt x="1357" y="1045"/>
                      <a:pt x="1280" y="1045"/>
                    </a:cubicBezTo>
                    <a:cubicBezTo>
                      <a:pt x="1203" y="1045"/>
                      <a:pt x="1127" y="1079"/>
                      <a:pt x="1127" y="1147"/>
                    </a:cubicBezTo>
                    <a:cubicBezTo>
                      <a:pt x="990" y="1284"/>
                      <a:pt x="990" y="1454"/>
                      <a:pt x="990" y="1591"/>
                    </a:cubicBezTo>
                    <a:cubicBezTo>
                      <a:pt x="854" y="1284"/>
                      <a:pt x="854" y="1147"/>
                      <a:pt x="717" y="1147"/>
                    </a:cubicBezTo>
                    <a:cubicBezTo>
                      <a:pt x="581" y="1147"/>
                      <a:pt x="410" y="1147"/>
                      <a:pt x="410" y="1284"/>
                    </a:cubicBezTo>
                    <a:cubicBezTo>
                      <a:pt x="274" y="1454"/>
                      <a:pt x="274" y="1727"/>
                      <a:pt x="274" y="2000"/>
                    </a:cubicBezTo>
                    <a:cubicBezTo>
                      <a:pt x="274" y="2000"/>
                      <a:pt x="1" y="2000"/>
                      <a:pt x="1" y="2137"/>
                    </a:cubicBezTo>
                    <a:cubicBezTo>
                      <a:pt x="1" y="2853"/>
                      <a:pt x="274" y="3434"/>
                      <a:pt x="274" y="4150"/>
                    </a:cubicBezTo>
                    <a:cubicBezTo>
                      <a:pt x="274" y="4423"/>
                      <a:pt x="274" y="4867"/>
                      <a:pt x="410" y="5140"/>
                    </a:cubicBezTo>
                    <a:lnTo>
                      <a:pt x="410" y="5413"/>
                    </a:lnTo>
                    <a:cubicBezTo>
                      <a:pt x="410" y="5413"/>
                      <a:pt x="274" y="5549"/>
                      <a:pt x="274" y="5720"/>
                    </a:cubicBezTo>
                    <a:lnTo>
                      <a:pt x="274" y="5856"/>
                    </a:lnTo>
                    <a:cubicBezTo>
                      <a:pt x="410" y="6266"/>
                      <a:pt x="581" y="6846"/>
                      <a:pt x="990" y="7119"/>
                    </a:cubicBezTo>
                    <a:cubicBezTo>
                      <a:pt x="1127" y="7119"/>
                      <a:pt x="1127" y="7119"/>
                      <a:pt x="1127" y="6982"/>
                    </a:cubicBezTo>
                    <a:cubicBezTo>
                      <a:pt x="1263" y="6982"/>
                      <a:pt x="1570" y="7119"/>
                      <a:pt x="1707" y="7119"/>
                    </a:cubicBezTo>
                    <a:cubicBezTo>
                      <a:pt x="1843" y="7119"/>
                      <a:pt x="1843" y="6982"/>
                      <a:pt x="1843" y="6982"/>
                    </a:cubicBezTo>
                    <a:cubicBezTo>
                      <a:pt x="1980" y="6982"/>
                      <a:pt x="2116" y="7119"/>
                      <a:pt x="2287" y="7255"/>
                    </a:cubicBezTo>
                    <a:cubicBezTo>
                      <a:pt x="2423" y="7255"/>
                      <a:pt x="2696" y="7119"/>
                      <a:pt x="2560" y="6982"/>
                    </a:cubicBezTo>
                    <a:cubicBezTo>
                      <a:pt x="2423" y="6573"/>
                      <a:pt x="2116" y="6129"/>
                      <a:pt x="1843" y="5856"/>
                    </a:cubicBezTo>
                    <a:cubicBezTo>
                      <a:pt x="1843" y="5720"/>
                      <a:pt x="1843" y="5720"/>
                      <a:pt x="1707" y="5549"/>
                    </a:cubicBezTo>
                    <a:lnTo>
                      <a:pt x="1843" y="5549"/>
                    </a:lnTo>
                    <a:lnTo>
                      <a:pt x="1980" y="5720"/>
                    </a:lnTo>
                    <a:lnTo>
                      <a:pt x="1980" y="5856"/>
                    </a:lnTo>
                    <a:lnTo>
                      <a:pt x="2116" y="5993"/>
                    </a:lnTo>
                    <a:cubicBezTo>
                      <a:pt x="2287" y="6129"/>
                      <a:pt x="2560" y="6266"/>
                      <a:pt x="2696" y="6402"/>
                    </a:cubicBezTo>
                    <a:cubicBezTo>
                      <a:pt x="2724" y="6436"/>
                      <a:pt x="2758" y="6451"/>
                      <a:pt x="2794" y="6451"/>
                    </a:cubicBezTo>
                    <a:cubicBezTo>
                      <a:pt x="2937" y="6451"/>
                      <a:pt x="3106" y="6211"/>
                      <a:pt x="2969" y="5993"/>
                    </a:cubicBezTo>
                    <a:cubicBezTo>
                      <a:pt x="2696" y="5856"/>
                      <a:pt x="2560" y="5549"/>
                      <a:pt x="2287" y="5276"/>
                    </a:cubicBezTo>
                    <a:lnTo>
                      <a:pt x="2287" y="5140"/>
                    </a:lnTo>
                    <a:cubicBezTo>
                      <a:pt x="2423" y="5276"/>
                      <a:pt x="2560" y="5413"/>
                      <a:pt x="2696" y="5549"/>
                    </a:cubicBezTo>
                    <a:cubicBezTo>
                      <a:pt x="2696" y="5549"/>
                      <a:pt x="2696" y="5720"/>
                      <a:pt x="2833" y="5856"/>
                    </a:cubicBezTo>
                    <a:cubicBezTo>
                      <a:pt x="2833" y="5896"/>
                      <a:pt x="2859" y="5913"/>
                      <a:pt x="2896" y="5913"/>
                    </a:cubicBezTo>
                    <a:cubicBezTo>
                      <a:pt x="2986" y="5913"/>
                      <a:pt x="3140" y="5816"/>
                      <a:pt x="3140" y="5720"/>
                    </a:cubicBezTo>
                    <a:cubicBezTo>
                      <a:pt x="3276" y="5720"/>
                      <a:pt x="3276" y="5549"/>
                      <a:pt x="3140" y="5413"/>
                    </a:cubicBezTo>
                    <a:lnTo>
                      <a:pt x="3140" y="3843"/>
                    </a:lnTo>
                    <a:cubicBezTo>
                      <a:pt x="3276" y="4014"/>
                      <a:pt x="3413" y="4150"/>
                      <a:pt x="3413" y="4287"/>
                    </a:cubicBezTo>
                    <a:lnTo>
                      <a:pt x="3549" y="4287"/>
                    </a:lnTo>
                    <a:cubicBezTo>
                      <a:pt x="3549" y="4867"/>
                      <a:pt x="3549" y="5276"/>
                      <a:pt x="3686" y="5720"/>
                    </a:cubicBezTo>
                    <a:cubicBezTo>
                      <a:pt x="3744" y="5835"/>
                      <a:pt x="3832" y="5877"/>
                      <a:pt x="3914" y="5877"/>
                    </a:cubicBezTo>
                    <a:cubicBezTo>
                      <a:pt x="4027" y="5877"/>
                      <a:pt x="4130" y="5799"/>
                      <a:pt x="4130" y="5720"/>
                    </a:cubicBezTo>
                    <a:lnTo>
                      <a:pt x="4130" y="5003"/>
                    </a:lnTo>
                    <a:lnTo>
                      <a:pt x="4539" y="5413"/>
                    </a:lnTo>
                    <a:cubicBezTo>
                      <a:pt x="4621" y="5449"/>
                      <a:pt x="4691" y="5466"/>
                      <a:pt x="4750" y="5466"/>
                    </a:cubicBezTo>
                    <a:cubicBezTo>
                      <a:pt x="4909" y="5466"/>
                      <a:pt x="4983" y="5340"/>
                      <a:pt x="4983" y="5140"/>
                    </a:cubicBezTo>
                    <a:lnTo>
                      <a:pt x="4846" y="5140"/>
                    </a:lnTo>
                    <a:cubicBezTo>
                      <a:pt x="4983" y="5140"/>
                      <a:pt x="5119" y="5003"/>
                      <a:pt x="5119" y="5003"/>
                    </a:cubicBezTo>
                    <a:lnTo>
                      <a:pt x="5119" y="4696"/>
                    </a:lnTo>
                    <a:cubicBezTo>
                      <a:pt x="5160" y="4747"/>
                      <a:pt x="5213" y="4768"/>
                      <a:pt x="5264" y="4768"/>
                    </a:cubicBezTo>
                    <a:cubicBezTo>
                      <a:pt x="5382" y="4768"/>
                      <a:pt x="5488" y="4655"/>
                      <a:pt x="5392" y="4560"/>
                    </a:cubicBezTo>
                    <a:lnTo>
                      <a:pt x="5392" y="4423"/>
                    </a:lnTo>
                    <a:cubicBezTo>
                      <a:pt x="5460" y="4491"/>
                      <a:pt x="5537" y="4525"/>
                      <a:pt x="5597" y="4525"/>
                    </a:cubicBezTo>
                    <a:cubicBezTo>
                      <a:pt x="5657" y="4525"/>
                      <a:pt x="5699" y="4491"/>
                      <a:pt x="5699" y="4423"/>
                    </a:cubicBezTo>
                    <a:cubicBezTo>
                      <a:pt x="5836" y="4150"/>
                      <a:pt x="5836" y="3706"/>
                      <a:pt x="5836" y="3434"/>
                    </a:cubicBezTo>
                    <a:cubicBezTo>
                      <a:pt x="5904" y="3502"/>
                      <a:pt x="5938" y="3536"/>
                      <a:pt x="5972" y="3536"/>
                    </a:cubicBezTo>
                    <a:cubicBezTo>
                      <a:pt x="6006" y="3536"/>
                      <a:pt x="6040" y="3502"/>
                      <a:pt x="6109" y="3434"/>
                    </a:cubicBezTo>
                    <a:cubicBezTo>
                      <a:pt x="6245" y="3297"/>
                      <a:pt x="6245" y="3161"/>
                      <a:pt x="6382" y="2990"/>
                    </a:cubicBezTo>
                    <a:cubicBezTo>
                      <a:pt x="6382" y="2830"/>
                      <a:pt x="6288" y="2764"/>
                      <a:pt x="6210" y="2764"/>
                    </a:cubicBezTo>
                    <a:cubicBezTo>
                      <a:pt x="6156" y="2764"/>
                      <a:pt x="6109" y="2797"/>
                      <a:pt x="6109" y="2853"/>
                    </a:cubicBezTo>
                    <a:cubicBezTo>
                      <a:pt x="6109" y="2990"/>
                      <a:pt x="5972" y="2990"/>
                      <a:pt x="5972" y="3161"/>
                    </a:cubicBezTo>
                    <a:cubicBezTo>
                      <a:pt x="5836" y="2717"/>
                      <a:pt x="5836" y="2000"/>
                      <a:pt x="5836" y="1591"/>
                    </a:cubicBezTo>
                    <a:cubicBezTo>
                      <a:pt x="5699" y="1147"/>
                      <a:pt x="5699" y="601"/>
                      <a:pt x="5699" y="158"/>
                    </a:cubicBezTo>
                    <a:cubicBezTo>
                      <a:pt x="5699" y="79"/>
                      <a:pt x="5597" y="0"/>
                      <a:pt x="5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4935656" y="2053169"/>
                <a:ext cx="191487" cy="329564"/>
              </a:xfrm>
              <a:custGeom>
                <a:rect b="b" l="l" r="r" t="t"/>
                <a:pathLst>
                  <a:path extrusionOk="0" h="8003" w="4650">
                    <a:moveTo>
                      <a:pt x="2560" y="1107"/>
                    </a:moveTo>
                    <a:lnTo>
                      <a:pt x="2560" y="1107"/>
                    </a:lnTo>
                    <a:cubicBezTo>
                      <a:pt x="2696" y="1277"/>
                      <a:pt x="2969" y="1414"/>
                      <a:pt x="3140" y="1414"/>
                    </a:cubicBezTo>
                    <a:lnTo>
                      <a:pt x="3140" y="1550"/>
                    </a:lnTo>
                    <a:cubicBezTo>
                      <a:pt x="3276" y="1550"/>
                      <a:pt x="3276" y="1687"/>
                      <a:pt x="3276" y="1687"/>
                    </a:cubicBezTo>
                    <a:cubicBezTo>
                      <a:pt x="3276" y="1687"/>
                      <a:pt x="3140" y="1550"/>
                      <a:pt x="2969" y="1550"/>
                    </a:cubicBezTo>
                    <a:lnTo>
                      <a:pt x="2833" y="1550"/>
                    </a:lnTo>
                    <a:cubicBezTo>
                      <a:pt x="2696" y="1414"/>
                      <a:pt x="2696" y="1277"/>
                      <a:pt x="2560" y="1107"/>
                    </a:cubicBezTo>
                    <a:close/>
                    <a:moveTo>
                      <a:pt x="1127" y="1550"/>
                    </a:moveTo>
                    <a:lnTo>
                      <a:pt x="1127" y="1687"/>
                    </a:lnTo>
                    <a:cubicBezTo>
                      <a:pt x="990" y="1823"/>
                      <a:pt x="854" y="1823"/>
                      <a:pt x="854" y="1960"/>
                    </a:cubicBezTo>
                    <a:cubicBezTo>
                      <a:pt x="763" y="1960"/>
                      <a:pt x="732" y="1899"/>
                      <a:pt x="682" y="1899"/>
                    </a:cubicBezTo>
                    <a:cubicBezTo>
                      <a:pt x="657" y="1899"/>
                      <a:pt x="626" y="1914"/>
                      <a:pt x="581" y="1960"/>
                    </a:cubicBezTo>
                    <a:cubicBezTo>
                      <a:pt x="717" y="1823"/>
                      <a:pt x="854" y="1687"/>
                      <a:pt x="990" y="1550"/>
                    </a:cubicBezTo>
                    <a:close/>
                    <a:moveTo>
                      <a:pt x="2423" y="1688"/>
                    </a:moveTo>
                    <a:cubicBezTo>
                      <a:pt x="2424" y="1823"/>
                      <a:pt x="2560" y="1823"/>
                      <a:pt x="2560" y="1823"/>
                    </a:cubicBezTo>
                    <a:lnTo>
                      <a:pt x="2696" y="1823"/>
                    </a:lnTo>
                    <a:cubicBezTo>
                      <a:pt x="2696" y="1960"/>
                      <a:pt x="2560" y="1960"/>
                      <a:pt x="2560" y="2130"/>
                    </a:cubicBezTo>
                    <a:cubicBezTo>
                      <a:pt x="2560" y="1960"/>
                      <a:pt x="2424" y="1824"/>
                      <a:pt x="2423" y="1688"/>
                    </a:cubicBezTo>
                    <a:close/>
                    <a:moveTo>
                      <a:pt x="1843" y="2403"/>
                    </a:moveTo>
                    <a:cubicBezTo>
                      <a:pt x="1843" y="2540"/>
                      <a:pt x="1980" y="2676"/>
                      <a:pt x="1980" y="2676"/>
                    </a:cubicBezTo>
                    <a:cubicBezTo>
                      <a:pt x="1843" y="2813"/>
                      <a:pt x="1570" y="2983"/>
                      <a:pt x="1263" y="3120"/>
                    </a:cubicBezTo>
                    <a:cubicBezTo>
                      <a:pt x="1570" y="2983"/>
                      <a:pt x="1707" y="2676"/>
                      <a:pt x="1707" y="2403"/>
                    </a:cubicBezTo>
                    <a:close/>
                    <a:moveTo>
                      <a:pt x="4008" y="0"/>
                    </a:moveTo>
                    <a:cubicBezTo>
                      <a:pt x="3938" y="0"/>
                      <a:pt x="3875" y="32"/>
                      <a:pt x="3822" y="117"/>
                    </a:cubicBezTo>
                    <a:cubicBezTo>
                      <a:pt x="3686" y="117"/>
                      <a:pt x="3549" y="253"/>
                      <a:pt x="3413" y="424"/>
                    </a:cubicBezTo>
                    <a:lnTo>
                      <a:pt x="3413" y="561"/>
                    </a:lnTo>
                    <a:cubicBezTo>
                      <a:pt x="3373" y="521"/>
                      <a:pt x="3318" y="504"/>
                      <a:pt x="3265" y="504"/>
                    </a:cubicBezTo>
                    <a:cubicBezTo>
                      <a:pt x="3138" y="504"/>
                      <a:pt x="3019" y="601"/>
                      <a:pt x="3140" y="697"/>
                    </a:cubicBezTo>
                    <a:cubicBezTo>
                      <a:pt x="3140" y="834"/>
                      <a:pt x="3276" y="970"/>
                      <a:pt x="3276" y="970"/>
                    </a:cubicBezTo>
                    <a:cubicBezTo>
                      <a:pt x="2969" y="970"/>
                      <a:pt x="2560" y="697"/>
                      <a:pt x="2287" y="697"/>
                    </a:cubicBezTo>
                    <a:cubicBezTo>
                      <a:pt x="2237" y="657"/>
                      <a:pt x="2190" y="641"/>
                      <a:pt x="2148" y="641"/>
                    </a:cubicBezTo>
                    <a:cubicBezTo>
                      <a:pt x="2048" y="641"/>
                      <a:pt x="1980" y="737"/>
                      <a:pt x="1980" y="834"/>
                    </a:cubicBezTo>
                    <a:lnTo>
                      <a:pt x="1980" y="970"/>
                    </a:lnTo>
                    <a:lnTo>
                      <a:pt x="1843" y="834"/>
                    </a:lnTo>
                    <a:cubicBezTo>
                      <a:pt x="1817" y="807"/>
                      <a:pt x="1786" y="796"/>
                      <a:pt x="1754" y="796"/>
                    </a:cubicBezTo>
                    <a:cubicBezTo>
                      <a:pt x="1617" y="796"/>
                      <a:pt x="1460" y="996"/>
                      <a:pt x="1570" y="1107"/>
                    </a:cubicBezTo>
                    <a:cubicBezTo>
                      <a:pt x="1707" y="1414"/>
                      <a:pt x="1843" y="1550"/>
                      <a:pt x="1980" y="1823"/>
                    </a:cubicBezTo>
                    <a:cubicBezTo>
                      <a:pt x="1980" y="1823"/>
                      <a:pt x="1707" y="1687"/>
                      <a:pt x="1570" y="1550"/>
                    </a:cubicBezTo>
                    <a:cubicBezTo>
                      <a:pt x="1570" y="1277"/>
                      <a:pt x="1434" y="1107"/>
                      <a:pt x="1263" y="970"/>
                    </a:cubicBezTo>
                    <a:cubicBezTo>
                      <a:pt x="1127" y="970"/>
                      <a:pt x="990" y="1107"/>
                      <a:pt x="990" y="1107"/>
                    </a:cubicBezTo>
                    <a:lnTo>
                      <a:pt x="854" y="1107"/>
                    </a:lnTo>
                    <a:cubicBezTo>
                      <a:pt x="581" y="1107"/>
                      <a:pt x="274" y="1414"/>
                      <a:pt x="1" y="1550"/>
                    </a:cubicBezTo>
                    <a:cubicBezTo>
                      <a:pt x="1" y="1550"/>
                      <a:pt x="1" y="1823"/>
                      <a:pt x="137" y="1823"/>
                    </a:cubicBezTo>
                    <a:cubicBezTo>
                      <a:pt x="1" y="1823"/>
                      <a:pt x="137" y="1960"/>
                      <a:pt x="137" y="1960"/>
                    </a:cubicBezTo>
                    <a:lnTo>
                      <a:pt x="137" y="2267"/>
                    </a:lnTo>
                    <a:lnTo>
                      <a:pt x="137" y="2540"/>
                    </a:lnTo>
                    <a:cubicBezTo>
                      <a:pt x="274" y="2676"/>
                      <a:pt x="274" y="2676"/>
                      <a:pt x="410" y="2676"/>
                    </a:cubicBezTo>
                    <a:lnTo>
                      <a:pt x="274" y="2676"/>
                    </a:lnTo>
                    <a:lnTo>
                      <a:pt x="274" y="2813"/>
                    </a:lnTo>
                    <a:lnTo>
                      <a:pt x="274" y="2983"/>
                    </a:lnTo>
                    <a:lnTo>
                      <a:pt x="274" y="3120"/>
                    </a:lnTo>
                    <a:cubicBezTo>
                      <a:pt x="274" y="3393"/>
                      <a:pt x="137" y="3666"/>
                      <a:pt x="137" y="3836"/>
                    </a:cubicBezTo>
                    <a:lnTo>
                      <a:pt x="137" y="4109"/>
                    </a:lnTo>
                    <a:cubicBezTo>
                      <a:pt x="1" y="4246"/>
                      <a:pt x="137" y="4382"/>
                      <a:pt x="274" y="4382"/>
                    </a:cubicBezTo>
                    <a:cubicBezTo>
                      <a:pt x="410" y="4246"/>
                      <a:pt x="581" y="4109"/>
                      <a:pt x="717" y="3973"/>
                    </a:cubicBezTo>
                    <a:cubicBezTo>
                      <a:pt x="717" y="3973"/>
                      <a:pt x="854" y="3836"/>
                      <a:pt x="990" y="3666"/>
                    </a:cubicBezTo>
                    <a:cubicBezTo>
                      <a:pt x="1707" y="3529"/>
                      <a:pt x="2423" y="2983"/>
                      <a:pt x="3140" y="2676"/>
                    </a:cubicBezTo>
                    <a:lnTo>
                      <a:pt x="3413" y="2540"/>
                    </a:lnTo>
                    <a:lnTo>
                      <a:pt x="3686" y="2540"/>
                    </a:lnTo>
                    <a:cubicBezTo>
                      <a:pt x="3549" y="2540"/>
                      <a:pt x="3413" y="2676"/>
                      <a:pt x="3276" y="2676"/>
                    </a:cubicBezTo>
                    <a:cubicBezTo>
                      <a:pt x="2969" y="2813"/>
                      <a:pt x="2833" y="2983"/>
                      <a:pt x="2696" y="3120"/>
                    </a:cubicBezTo>
                    <a:cubicBezTo>
                      <a:pt x="2696" y="3256"/>
                      <a:pt x="2696" y="3393"/>
                      <a:pt x="2833" y="3393"/>
                    </a:cubicBezTo>
                    <a:lnTo>
                      <a:pt x="2969" y="3529"/>
                    </a:lnTo>
                    <a:cubicBezTo>
                      <a:pt x="2969" y="3529"/>
                      <a:pt x="2833" y="3666"/>
                      <a:pt x="2833" y="3836"/>
                    </a:cubicBezTo>
                    <a:cubicBezTo>
                      <a:pt x="2833" y="3666"/>
                      <a:pt x="2696" y="3529"/>
                      <a:pt x="2696" y="3393"/>
                    </a:cubicBezTo>
                    <a:cubicBezTo>
                      <a:pt x="2560" y="3256"/>
                      <a:pt x="2560" y="3256"/>
                      <a:pt x="2423" y="3256"/>
                    </a:cubicBezTo>
                    <a:lnTo>
                      <a:pt x="2116" y="3256"/>
                    </a:lnTo>
                    <a:cubicBezTo>
                      <a:pt x="1843" y="3666"/>
                      <a:pt x="2287" y="4519"/>
                      <a:pt x="2423" y="4826"/>
                    </a:cubicBezTo>
                    <a:cubicBezTo>
                      <a:pt x="2423" y="4962"/>
                      <a:pt x="2423" y="5099"/>
                      <a:pt x="2560" y="5235"/>
                    </a:cubicBezTo>
                    <a:cubicBezTo>
                      <a:pt x="2423" y="5235"/>
                      <a:pt x="2287" y="5372"/>
                      <a:pt x="2287" y="5543"/>
                    </a:cubicBezTo>
                    <a:cubicBezTo>
                      <a:pt x="2560" y="6088"/>
                      <a:pt x="2969" y="6942"/>
                      <a:pt x="3413" y="7522"/>
                    </a:cubicBezTo>
                    <a:cubicBezTo>
                      <a:pt x="3549" y="7658"/>
                      <a:pt x="3549" y="7795"/>
                      <a:pt x="3686" y="7931"/>
                    </a:cubicBezTo>
                    <a:cubicBezTo>
                      <a:pt x="3727" y="7982"/>
                      <a:pt x="3771" y="8003"/>
                      <a:pt x="3812" y="8003"/>
                    </a:cubicBezTo>
                    <a:cubicBezTo>
                      <a:pt x="3909" y="8003"/>
                      <a:pt x="3993" y="7890"/>
                      <a:pt x="3993" y="7795"/>
                    </a:cubicBezTo>
                    <a:lnTo>
                      <a:pt x="3822" y="7658"/>
                    </a:lnTo>
                    <a:cubicBezTo>
                      <a:pt x="3993" y="7658"/>
                      <a:pt x="3993" y="7522"/>
                      <a:pt x="3993" y="7385"/>
                    </a:cubicBezTo>
                    <a:cubicBezTo>
                      <a:pt x="3549" y="6805"/>
                      <a:pt x="3140" y="6088"/>
                      <a:pt x="2969" y="5372"/>
                    </a:cubicBezTo>
                    <a:cubicBezTo>
                      <a:pt x="2833" y="5099"/>
                      <a:pt x="2423" y="4382"/>
                      <a:pt x="2423" y="3836"/>
                    </a:cubicBezTo>
                    <a:lnTo>
                      <a:pt x="2423" y="3836"/>
                    </a:lnTo>
                    <a:cubicBezTo>
                      <a:pt x="2560" y="4109"/>
                      <a:pt x="2560" y="4382"/>
                      <a:pt x="2696" y="4689"/>
                    </a:cubicBezTo>
                    <a:lnTo>
                      <a:pt x="2833" y="4826"/>
                    </a:lnTo>
                    <a:cubicBezTo>
                      <a:pt x="2969" y="5235"/>
                      <a:pt x="3276" y="5816"/>
                      <a:pt x="3549" y="6225"/>
                    </a:cubicBezTo>
                    <a:cubicBezTo>
                      <a:pt x="3587" y="6272"/>
                      <a:pt x="3638" y="6293"/>
                      <a:pt x="3692" y="6293"/>
                    </a:cubicBezTo>
                    <a:cubicBezTo>
                      <a:pt x="3832" y="6293"/>
                      <a:pt x="3993" y="6149"/>
                      <a:pt x="3993" y="5952"/>
                    </a:cubicBezTo>
                    <a:cubicBezTo>
                      <a:pt x="3686" y="5372"/>
                      <a:pt x="3413" y="4826"/>
                      <a:pt x="3140" y="4246"/>
                    </a:cubicBezTo>
                    <a:cubicBezTo>
                      <a:pt x="3140" y="3973"/>
                      <a:pt x="3276" y="3666"/>
                      <a:pt x="3413" y="3393"/>
                    </a:cubicBezTo>
                    <a:cubicBezTo>
                      <a:pt x="3686" y="3393"/>
                      <a:pt x="4130" y="3120"/>
                      <a:pt x="4266" y="2983"/>
                    </a:cubicBezTo>
                    <a:cubicBezTo>
                      <a:pt x="4403" y="2813"/>
                      <a:pt x="4266" y="2676"/>
                      <a:pt x="4130" y="2676"/>
                    </a:cubicBezTo>
                    <a:cubicBezTo>
                      <a:pt x="4266" y="2540"/>
                      <a:pt x="4403" y="2267"/>
                      <a:pt x="4130" y="2130"/>
                    </a:cubicBezTo>
                    <a:lnTo>
                      <a:pt x="4130" y="1550"/>
                    </a:lnTo>
                    <a:cubicBezTo>
                      <a:pt x="4266" y="1414"/>
                      <a:pt x="4266" y="1414"/>
                      <a:pt x="4266" y="1277"/>
                    </a:cubicBezTo>
                    <a:cubicBezTo>
                      <a:pt x="4130" y="1107"/>
                      <a:pt x="4130" y="834"/>
                      <a:pt x="3993" y="697"/>
                    </a:cubicBezTo>
                    <a:cubicBezTo>
                      <a:pt x="3993" y="561"/>
                      <a:pt x="3822" y="561"/>
                      <a:pt x="3822" y="561"/>
                    </a:cubicBezTo>
                    <a:lnTo>
                      <a:pt x="3822" y="424"/>
                    </a:lnTo>
                    <a:lnTo>
                      <a:pt x="3993" y="424"/>
                    </a:lnTo>
                    <a:cubicBezTo>
                      <a:pt x="4130" y="424"/>
                      <a:pt x="4130" y="424"/>
                      <a:pt x="4266" y="561"/>
                    </a:cubicBezTo>
                    <a:cubicBezTo>
                      <a:pt x="4292" y="586"/>
                      <a:pt x="4323" y="598"/>
                      <a:pt x="4354" y="598"/>
                    </a:cubicBezTo>
                    <a:cubicBezTo>
                      <a:pt x="4491" y="598"/>
                      <a:pt x="4650" y="392"/>
                      <a:pt x="4539" y="253"/>
                    </a:cubicBezTo>
                    <a:cubicBezTo>
                      <a:pt x="4351" y="159"/>
                      <a:pt x="4162" y="0"/>
                      <a:pt x="40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4941298" y="2181610"/>
                <a:ext cx="29526" cy="54358"/>
              </a:xfrm>
              <a:custGeom>
                <a:rect b="b" l="l" r="r" t="t"/>
                <a:pathLst>
                  <a:path extrusionOk="0" h="1320" w="717">
                    <a:moveTo>
                      <a:pt x="137" y="1"/>
                    </a:moveTo>
                    <a:cubicBezTo>
                      <a:pt x="137" y="1"/>
                      <a:pt x="0" y="1"/>
                      <a:pt x="0" y="137"/>
                    </a:cubicBezTo>
                    <a:lnTo>
                      <a:pt x="0" y="274"/>
                    </a:lnTo>
                    <a:cubicBezTo>
                      <a:pt x="0" y="547"/>
                      <a:pt x="137" y="990"/>
                      <a:pt x="444" y="1263"/>
                    </a:cubicBezTo>
                    <a:cubicBezTo>
                      <a:pt x="484" y="1303"/>
                      <a:pt x="524" y="1320"/>
                      <a:pt x="560" y="1320"/>
                    </a:cubicBezTo>
                    <a:cubicBezTo>
                      <a:pt x="648" y="1320"/>
                      <a:pt x="717" y="1223"/>
                      <a:pt x="717" y="1127"/>
                    </a:cubicBezTo>
                    <a:cubicBezTo>
                      <a:pt x="580" y="854"/>
                      <a:pt x="444" y="717"/>
                      <a:pt x="444" y="547"/>
                    </a:cubicBezTo>
                    <a:cubicBezTo>
                      <a:pt x="444" y="547"/>
                      <a:pt x="580" y="410"/>
                      <a:pt x="580" y="274"/>
                    </a:cubicBezTo>
                    <a:cubicBezTo>
                      <a:pt x="444" y="274"/>
                      <a:pt x="444" y="137"/>
                      <a:pt x="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5017152" y="2216737"/>
                <a:ext cx="525539" cy="248480"/>
              </a:xfrm>
              <a:custGeom>
                <a:rect b="b" l="l" r="r" t="t"/>
                <a:pathLst>
                  <a:path extrusionOk="0" h="6034" w="12762">
                    <a:moveTo>
                      <a:pt x="2422" y="3307"/>
                    </a:moveTo>
                    <a:cubicBezTo>
                      <a:pt x="2405" y="3451"/>
                      <a:pt x="2278" y="3705"/>
                      <a:pt x="2151" y="3959"/>
                    </a:cubicBezTo>
                    <a:cubicBezTo>
                      <a:pt x="2241" y="3778"/>
                      <a:pt x="2331" y="3538"/>
                      <a:pt x="2422" y="3307"/>
                    </a:cubicBezTo>
                    <a:close/>
                    <a:moveTo>
                      <a:pt x="11249" y="4586"/>
                    </a:moveTo>
                    <a:cubicBezTo>
                      <a:pt x="11280" y="4586"/>
                      <a:pt x="11354" y="4652"/>
                      <a:pt x="11534" y="4812"/>
                    </a:cubicBezTo>
                    <a:cubicBezTo>
                      <a:pt x="11583" y="4873"/>
                      <a:pt x="11614" y="4929"/>
                      <a:pt x="11640" y="4983"/>
                    </a:cubicBezTo>
                    <a:lnTo>
                      <a:pt x="11640" y="4983"/>
                    </a:lnTo>
                    <a:cubicBezTo>
                      <a:pt x="11541" y="4857"/>
                      <a:pt x="11416" y="4760"/>
                      <a:pt x="11227" y="4676"/>
                    </a:cubicBezTo>
                    <a:cubicBezTo>
                      <a:pt x="11227" y="4619"/>
                      <a:pt x="11227" y="4586"/>
                      <a:pt x="11249" y="4586"/>
                    </a:cubicBezTo>
                    <a:close/>
                    <a:moveTo>
                      <a:pt x="717" y="1"/>
                    </a:moveTo>
                    <a:cubicBezTo>
                      <a:pt x="444" y="1"/>
                      <a:pt x="308" y="1"/>
                      <a:pt x="137" y="137"/>
                    </a:cubicBezTo>
                    <a:cubicBezTo>
                      <a:pt x="1" y="137"/>
                      <a:pt x="1" y="274"/>
                      <a:pt x="137" y="274"/>
                    </a:cubicBezTo>
                    <a:lnTo>
                      <a:pt x="137" y="410"/>
                    </a:lnTo>
                    <a:cubicBezTo>
                      <a:pt x="308" y="547"/>
                      <a:pt x="308" y="547"/>
                      <a:pt x="444" y="547"/>
                    </a:cubicBezTo>
                    <a:cubicBezTo>
                      <a:pt x="137" y="1263"/>
                      <a:pt x="1" y="2424"/>
                      <a:pt x="581" y="2833"/>
                    </a:cubicBezTo>
                    <a:cubicBezTo>
                      <a:pt x="741" y="2993"/>
                      <a:pt x="854" y="3059"/>
                      <a:pt x="982" y="3059"/>
                    </a:cubicBezTo>
                    <a:cubicBezTo>
                      <a:pt x="1072" y="3059"/>
                      <a:pt x="1170" y="3026"/>
                      <a:pt x="1297" y="2970"/>
                    </a:cubicBezTo>
                    <a:lnTo>
                      <a:pt x="1297" y="2970"/>
                    </a:lnTo>
                    <a:cubicBezTo>
                      <a:pt x="990" y="3550"/>
                      <a:pt x="854" y="3959"/>
                      <a:pt x="990" y="4539"/>
                    </a:cubicBezTo>
                    <a:cubicBezTo>
                      <a:pt x="990" y="4636"/>
                      <a:pt x="1076" y="4732"/>
                      <a:pt x="1174" y="4732"/>
                    </a:cubicBezTo>
                    <a:cubicBezTo>
                      <a:pt x="1215" y="4732"/>
                      <a:pt x="1257" y="4716"/>
                      <a:pt x="1297" y="4676"/>
                    </a:cubicBezTo>
                    <a:cubicBezTo>
                      <a:pt x="1434" y="4539"/>
                      <a:pt x="1434" y="4539"/>
                      <a:pt x="1570" y="4403"/>
                    </a:cubicBezTo>
                    <a:lnTo>
                      <a:pt x="1570" y="4403"/>
                    </a:lnTo>
                    <a:cubicBezTo>
                      <a:pt x="1434" y="4676"/>
                      <a:pt x="1434" y="4812"/>
                      <a:pt x="1434" y="5119"/>
                    </a:cubicBezTo>
                    <a:cubicBezTo>
                      <a:pt x="1434" y="5216"/>
                      <a:pt x="1502" y="5312"/>
                      <a:pt x="1590" y="5312"/>
                    </a:cubicBezTo>
                    <a:cubicBezTo>
                      <a:pt x="1627" y="5312"/>
                      <a:pt x="1667" y="5296"/>
                      <a:pt x="1707" y="5256"/>
                    </a:cubicBezTo>
                    <a:cubicBezTo>
                      <a:pt x="2014" y="5119"/>
                      <a:pt x="2151" y="4676"/>
                      <a:pt x="2424" y="4403"/>
                    </a:cubicBezTo>
                    <a:lnTo>
                      <a:pt x="2424" y="4403"/>
                    </a:lnTo>
                    <a:cubicBezTo>
                      <a:pt x="2287" y="4812"/>
                      <a:pt x="2287" y="5119"/>
                      <a:pt x="2424" y="5529"/>
                    </a:cubicBezTo>
                    <a:lnTo>
                      <a:pt x="2697" y="5529"/>
                    </a:lnTo>
                    <a:cubicBezTo>
                      <a:pt x="3004" y="5529"/>
                      <a:pt x="3140" y="5256"/>
                      <a:pt x="3277" y="4983"/>
                    </a:cubicBezTo>
                    <a:lnTo>
                      <a:pt x="3277" y="5529"/>
                    </a:lnTo>
                    <a:cubicBezTo>
                      <a:pt x="3413" y="5665"/>
                      <a:pt x="3413" y="5836"/>
                      <a:pt x="3550" y="5836"/>
                    </a:cubicBezTo>
                    <a:cubicBezTo>
                      <a:pt x="3857" y="5665"/>
                      <a:pt x="3993" y="5529"/>
                      <a:pt x="4130" y="5392"/>
                    </a:cubicBezTo>
                    <a:cubicBezTo>
                      <a:pt x="4130" y="5529"/>
                      <a:pt x="4266" y="5529"/>
                      <a:pt x="4266" y="5529"/>
                    </a:cubicBezTo>
                    <a:cubicBezTo>
                      <a:pt x="4357" y="5620"/>
                      <a:pt x="4445" y="5657"/>
                      <a:pt x="4528" y="5657"/>
                    </a:cubicBezTo>
                    <a:cubicBezTo>
                      <a:pt x="4723" y="5657"/>
                      <a:pt x="4887" y="5448"/>
                      <a:pt x="4983" y="5256"/>
                    </a:cubicBezTo>
                    <a:cubicBezTo>
                      <a:pt x="5119" y="5392"/>
                      <a:pt x="5119" y="5529"/>
                      <a:pt x="5256" y="5529"/>
                    </a:cubicBezTo>
                    <a:cubicBezTo>
                      <a:pt x="5346" y="5569"/>
                      <a:pt x="5421" y="5585"/>
                      <a:pt x="5486" y="5585"/>
                    </a:cubicBezTo>
                    <a:cubicBezTo>
                      <a:pt x="5643" y="5585"/>
                      <a:pt x="5739" y="5489"/>
                      <a:pt x="5836" y="5392"/>
                    </a:cubicBezTo>
                    <a:lnTo>
                      <a:pt x="6279" y="5836"/>
                    </a:lnTo>
                    <a:cubicBezTo>
                      <a:pt x="6552" y="5836"/>
                      <a:pt x="6689" y="5665"/>
                      <a:pt x="6962" y="5392"/>
                    </a:cubicBezTo>
                    <a:cubicBezTo>
                      <a:pt x="6962" y="5665"/>
                      <a:pt x="7133" y="5836"/>
                      <a:pt x="7269" y="5836"/>
                    </a:cubicBezTo>
                    <a:cubicBezTo>
                      <a:pt x="7542" y="5836"/>
                      <a:pt x="7678" y="5665"/>
                      <a:pt x="7815" y="5392"/>
                    </a:cubicBezTo>
                    <a:cubicBezTo>
                      <a:pt x="7986" y="5665"/>
                      <a:pt x="8122" y="5972"/>
                      <a:pt x="8395" y="5972"/>
                    </a:cubicBezTo>
                    <a:cubicBezTo>
                      <a:pt x="8395" y="6018"/>
                      <a:pt x="8410" y="6033"/>
                      <a:pt x="8430" y="6033"/>
                    </a:cubicBezTo>
                    <a:cubicBezTo>
                      <a:pt x="8471" y="6033"/>
                      <a:pt x="8532" y="5972"/>
                      <a:pt x="8532" y="5972"/>
                    </a:cubicBezTo>
                    <a:cubicBezTo>
                      <a:pt x="8668" y="5836"/>
                      <a:pt x="8668" y="5836"/>
                      <a:pt x="8668" y="5665"/>
                    </a:cubicBezTo>
                    <a:lnTo>
                      <a:pt x="8839" y="5665"/>
                    </a:lnTo>
                    <a:cubicBezTo>
                      <a:pt x="8839" y="5836"/>
                      <a:pt x="8839" y="5972"/>
                      <a:pt x="8975" y="5972"/>
                    </a:cubicBezTo>
                    <a:cubicBezTo>
                      <a:pt x="9066" y="5972"/>
                      <a:pt x="9157" y="6033"/>
                      <a:pt x="9208" y="6033"/>
                    </a:cubicBezTo>
                    <a:cubicBezTo>
                      <a:pt x="9233" y="6033"/>
                      <a:pt x="9248" y="6018"/>
                      <a:pt x="9248" y="5972"/>
                    </a:cubicBezTo>
                    <a:cubicBezTo>
                      <a:pt x="9385" y="5836"/>
                      <a:pt x="9521" y="5529"/>
                      <a:pt x="9521" y="5256"/>
                    </a:cubicBezTo>
                    <a:lnTo>
                      <a:pt x="9521" y="5665"/>
                    </a:lnTo>
                    <a:cubicBezTo>
                      <a:pt x="9692" y="5836"/>
                      <a:pt x="9692" y="5836"/>
                      <a:pt x="9828" y="5836"/>
                    </a:cubicBezTo>
                    <a:cubicBezTo>
                      <a:pt x="9896" y="5904"/>
                      <a:pt x="9965" y="5938"/>
                      <a:pt x="10033" y="5938"/>
                    </a:cubicBezTo>
                    <a:cubicBezTo>
                      <a:pt x="10101" y="5938"/>
                      <a:pt x="10169" y="5904"/>
                      <a:pt x="10238" y="5836"/>
                    </a:cubicBezTo>
                    <a:lnTo>
                      <a:pt x="10238" y="5529"/>
                    </a:lnTo>
                    <a:cubicBezTo>
                      <a:pt x="10374" y="5665"/>
                      <a:pt x="10374" y="5836"/>
                      <a:pt x="10374" y="5836"/>
                    </a:cubicBezTo>
                    <a:cubicBezTo>
                      <a:pt x="10545" y="5836"/>
                      <a:pt x="10545" y="5972"/>
                      <a:pt x="10681" y="5972"/>
                    </a:cubicBezTo>
                    <a:cubicBezTo>
                      <a:pt x="10681" y="5836"/>
                      <a:pt x="10818" y="5836"/>
                      <a:pt x="10818" y="5836"/>
                    </a:cubicBezTo>
                    <a:cubicBezTo>
                      <a:pt x="10886" y="5904"/>
                      <a:pt x="10920" y="5938"/>
                      <a:pt x="10954" y="5938"/>
                    </a:cubicBezTo>
                    <a:cubicBezTo>
                      <a:pt x="10988" y="5938"/>
                      <a:pt x="11023" y="5904"/>
                      <a:pt x="11091" y="5836"/>
                    </a:cubicBezTo>
                    <a:cubicBezTo>
                      <a:pt x="11227" y="5836"/>
                      <a:pt x="11227" y="5836"/>
                      <a:pt x="11227" y="5665"/>
                    </a:cubicBezTo>
                    <a:cubicBezTo>
                      <a:pt x="11398" y="5529"/>
                      <a:pt x="11398" y="5529"/>
                      <a:pt x="11398" y="5392"/>
                    </a:cubicBezTo>
                    <a:cubicBezTo>
                      <a:pt x="11534" y="5665"/>
                      <a:pt x="11671" y="5972"/>
                      <a:pt x="11807" y="5972"/>
                    </a:cubicBezTo>
                    <a:cubicBezTo>
                      <a:pt x="11853" y="6018"/>
                      <a:pt x="11898" y="6033"/>
                      <a:pt x="11939" y="6033"/>
                    </a:cubicBezTo>
                    <a:cubicBezTo>
                      <a:pt x="12020" y="6033"/>
                      <a:pt x="12080" y="5972"/>
                      <a:pt x="12080" y="5972"/>
                    </a:cubicBezTo>
                    <a:cubicBezTo>
                      <a:pt x="12251" y="5836"/>
                      <a:pt x="12251" y="5836"/>
                      <a:pt x="12251" y="5665"/>
                    </a:cubicBezTo>
                    <a:cubicBezTo>
                      <a:pt x="12251" y="5665"/>
                      <a:pt x="12251" y="5836"/>
                      <a:pt x="12387" y="5836"/>
                    </a:cubicBezTo>
                    <a:cubicBezTo>
                      <a:pt x="12423" y="5872"/>
                      <a:pt x="12469" y="5889"/>
                      <a:pt x="12514" y="5889"/>
                    </a:cubicBezTo>
                    <a:cubicBezTo>
                      <a:pt x="12639" y="5889"/>
                      <a:pt x="12761" y="5755"/>
                      <a:pt x="12660" y="5529"/>
                    </a:cubicBezTo>
                    <a:cubicBezTo>
                      <a:pt x="12524" y="5392"/>
                      <a:pt x="12524" y="5256"/>
                      <a:pt x="12387" y="5119"/>
                    </a:cubicBezTo>
                    <a:cubicBezTo>
                      <a:pt x="12017" y="4635"/>
                      <a:pt x="11576" y="4056"/>
                      <a:pt x="11261" y="4056"/>
                    </a:cubicBezTo>
                    <a:cubicBezTo>
                      <a:pt x="11199" y="4056"/>
                      <a:pt x="11142" y="4079"/>
                      <a:pt x="11091" y="4130"/>
                    </a:cubicBezTo>
                    <a:cubicBezTo>
                      <a:pt x="10818" y="4403"/>
                      <a:pt x="10818" y="4812"/>
                      <a:pt x="10818" y="5119"/>
                    </a:cubicBezTo>
                    <a:cubicBezTo>
                      <a:pt x="10681" y="4812"/>
                      <a:pt x="10545" y="4676"/>
                      <a:pt x="10374" y="4403"/>
                    </a:cubicBezTo>
                    <a:lnTo>
                      <a:pt x="10101" y="4403"/>
                    </a:lnTo>
                    <a:cubicBezTo>
                      <a:pt x="9965" y="4539"/>
                      <a:pt x="9965" y="4539"/>
                      <a:pt x="9965" y="4676"/>
                    </a:cubicBezTo>
                    <a:lnTo>
                      <a:pt x="9965" y="3959"/>
                    </a:lnTo>
                    <a:cubicBezTo>
                      <a:pt x="10049" y="3790"/>
                      <a:pt x="9925" y="3674"/>
                      <a:pt x="9818" y="3674"/>
                    </a:cubicBezTo>
                    <a:cubicBezTo>
                      <a:pt x="9751" y="3674"/>
                      <a:pt x="9692" y="3718"/>
                      <a:pt x="9692" y="3823"/>
                    </a:cubicBezTo>
                    <a:cubicBezTo>
                      <a:pt x="9692" y="3959"/>
                      <a:pt x="9521" y="4266"/>
                      <a:pt x="9521" y="4403"/>
                    </a:cubicBezTo>
                    <a:lnTo>
                      <a:pt x="9248" y="4403"/>
                    </a:lnTo>
                    <a:cubicBezTo>
                      <a:pt x="8975" y="4539"/>
                      <a:pt x="9112" y="4812"/>
                      <a:pt x="8975" y="5119"/>
                    </a:cubicBezTo>
                    <a:lnTo>
                      <a:pt x="8975" y="4812"/>
                    </a:lnTo>
                    <a:cubicBezTo>
                      <a:pt x="8975" y="4403"/>
                      <a:pt x="8975" y="4130"/>
                      <a:pt x="9112" y="3823"/>
                    </a:cubicBezTo>
                    <a:cubicBezTo>
                      <a:pt x="9112" y="3686"/>
                      <a:pt x="9043" y="3618"/>
                      <a:pt x="8954" y="3618"/>
                    </a:cubicBezTo>
                    <a:cubicBezTo>
                      <a:pt x="8864" y="3618"/>
                      <a:pt x="8753" y="3686"/>
                      <a:pt x="8668" y="3823"/>
                    </a:cubicBezTo>
                    <a:cubicBezTo>
                      <a:pt x="8668" y="3959"/>
                      <a:pt x="8395" y="4403"/>
                      <a:pt x="8259" y="4812"/>
                    </a:cubicBezTo>
                    <a:cubicBezTo>
                      <a:pt x="8259" y="4676"/>
                      <a:pt x="8259" y="4539"/>
                      <a:pt x="8122" y="4539"/>
                    </a:cubicBezTo>
                    <a:cubicBezTo>
                      <a:pt x="8122" y="4403"/>
                      <a:pt x="8259" y="4403"/>
                      <a:pt x="8122" y="4266"/>
                    </a:cubicBezTo>
                    <a:cubicBezTo>
                      <a:pt x="8122" y="4266"/>
                      <a:pt x="8122" y="4130"/>
                      <a:pt x="7986" y="4130"/>
                    </a:cubicBezTo>
                    <a:cubicBezTo>
                      <a:pt x="7986" y="4130"/>
                      <a:pt x="7678" y="4130"/>
                      <a:pt x="7678" y="4266"/>
                    </a:cubicBezTo>
                    <a:lnTo>
                      <a:pt x="7678" y="4403"/>
                    </a:lnTo>
                    <a:cubicBezTo>
                      <a:pt x="7542" y="4403"/>
                      <a:pt x="7542" y="4539"/>
                      <a:pt x="7405" y="4539"/>
                    </a:cubicBezTo>
                    <a:lnTo>
                      <a:pt x="7405" y="4266"/>
                    </a:lnTo>
                    <a:cubicBezTo>
                      <a:pt x="7405" y="4090"/>
                      <a:pt x="7260" y="4015"/>
                      <a:pt x="7136" y="4015"/>
                    </a:cubicBezTo>
                    <a:cubicBezTo>
                      <a:pt x="7043" y="4015"/>
                      <a:pt x="6962" y="4057"/>
                      <a:pt x="6962" y="4130"/>
                    </a:cubicBezTo>
                    <a:cubicBezTo>
                      <a:pt x="6825" y="4403"/>
                      <a:pt x="6689" y="4676"/>
                      <a:pt x="6552" y="5119"/>
                    </a:cubicBezTo>
                    <a:cubicBezTo>
                      <a:pt x="6416" y="5119"/>
                      <a:pt x="6279" y="4983"/>
                      <a:pt x="6416" y="4676"/>
                    </a:cubicBezTo>
                    <a:lnTo>
                      <a:pt x="6416" y="4130"/>
                    </a:lnTo>
                    <a:cubicBezTo>
                      <a:pt x="6501" y="3938"/>
                      <a:pt x="6360" y="3812"/>
                      <a:pt x="6208" y="3812"/>
                    </a:cubicBezTo>
                    <a:cubicBezTo>
                      <a:pt x="6117" y="3812"/>
                      <a:pt x="6023" y="3857"/>
                      <a:pt x="5972" y="3959"/>
                    </a:cubicBezTo>
                    <a:lnTo>
                      <a:pt x="5972" y="4266"/>
                    </a:lnTo>
                    <a:cubicBezTo>
                      <a:pt x="5972" y="4258"/>
                      <a:pt x="5971" y="4255"/>
                      <a:pt x="5968" y="4255"/>
                    </a:cubicBezTo>
                    <a:cubicBezTo>
                      <a:pt x="5931" y="4255"/>
                      <a:pt x="5636" y="5026"/>
                      <a:pt x="5480" y="5026"/>
                    </a:cubicBezTo>
                    <a:cubicBezTo>
                      <a:pt x="5459" y="5026"/>
                      <a:pt x="5441" y="5013"/>
                      <a:pt x="5426" y="4983"/>
                    </a:cubicBezTo>
                    <a:cubicBezTo>
                      <a:pt x="5426" y="4539"/>
                      <a:pt x="5563" y="4266"/>
                      <a:pt x="5699" y="3823"/>
                    </a:cubicBezTo>
                    <a:cubicBezTo>
                      <a:pt x="5699" y="3654"/>
                      <a:pt x="5530" y="3537"/>
                      <a:pt x="5368" y="3537"/>
                    </a:cubicBezTo>
                    <a:cubicBezTo>
                      <a:pt x="5268" y="3537"/>
                      <a:pt x="5171" y="3582"/>
                      <a:pt x="5119" y="3686"/>
                    </a:cubicBezTo>
                    <a:cubicBezTo>
                      <a:pt x="5119" y="3823"/>
                      <a:pt x="5119" y="4130"/>
                      <a:pt x="4983" y="4266"/>
                    </a:cubicBezTo>
                    <a:cubicBezTo>
                      <a:pt x="4983" y="4266"/>
                      <a:pt x="4718" y="5170"/>
                      <a:pt x="4614" y="5170"/>
                    </a:cubicBezTo>
                    <a:cubicBezTo>
                      <a:pt x="4589" y="5170"/>
                      <a:pt x="4573" y="5117"/>
                      <a:pt x="4573" y="4983"/>
                    </a:cubicBezTo>
                    <a:cubicBezTo>
                      <a:pt x="4710" y="4539"/>
                      <a:pt x="4846" y="4266"/>
                      <a:pt x="4846" y="3823"/>
                    </a:cubicBezTo>
                    <a:cubicBezTo>
                      <a:pt x="4931" y="3654"/>
                      <a:pt x="4806" y="3537"/>
                      <a:pt x="4659" y="3537"/>
                    </a:cubicBezTo>
                    <a:cubicBezTo>
                      <a:pt x="4568" y="3537"/>
                      <a:pt x="4468" y="3582"/>
                      <a:pt x="4403" y="3686"/>
                    </a:cubicBezTo>
                    <a:cubicBezTo>
                      <a:pt x="4403" y="3959"/>
                      <a:pt x="4130" y="4812"/>
                      <a:pt x="3720" y="5119"/>
                    </a:cubicBezTo>
                    <a:cubicBezTo>
                      <a:pt x="3857" y="4539"/>
                      <a:pt x="4266" y="3823"/>
                      <a:pt x="4266" y="3413"/>
                    </a:cubicBezTo>
                    <a:cubicBezTo>
                      <a:pt x="4266" y="3277"/>
                      <a:pt x="4130" y="3106"/>
                      <a:pt x="3993" y="3106"/>
                    </a:cubicBezTo>
                    <a:cubicBezTo>
                      <a:pt x="3550" y="3277"/>
                      <a:pt x="3277" y="4266"/>
                      <a:pt x="3140" y="4539"/>
                    </a:cubicBezTo>
                    <a:cubicBezTo>
                      <a:pt x="3004" y="4676"/>
                      <a:pt x="2697" y="4983"/>
                      <a:pt x="2697" y="5119"/>
                    </a:cubicBezTo>
                    <a:cubicBezTo>
                      <a:pt x="2697" y="4812"/>
                      <a:pt x="2867" y="4539"/>
                      <a:pt x="2867" y="4266"/>
                    </a:cubicBezTo>
                    <a:cubicBezTo>
                      <a:pt x="3004" y="3686"/>
                      <a:pt x="3277" y="3106"/>
                      <a:pt x="3413" y="2560"/>
                    </a:cubicBezTo>
                    <a:cubicBezTo>
                      <a:pt x="3413" y="2464"/>
                      <a:pt x="3346" y="2352"/>
                      <a:pt x="3212" y="2352"/>
                    </a:cubicBezTo>
                    <a:cubicBezTo>
                      <a:pt x="3155" y="2352"/>
                      <a:pt x="3085" y="2373"/>
                      <a:pt x="3004" y="2424"/>
                    </a:cubicBezTo>
                    <a:cubicBezTo>
                      <a:pt x="2704" y="2557"/>
                      <a:pt x="2697" y="2951"/>
                      <a:pt x="2442" y="3256"/>
                    </a:cubicBezTo>
                    <a:lnTo>
                      <a:pt x="2442" y="3256"/>
                    </a:lnTo>
                    <a:cubicBezTo>
                      <a:pt x="2481" y="3156"/>
                      <a:pt x="2521" y="3058"/>
                      <a:pt x="2560" y="2970"/>
                    </a:cubicBezTo>
                    <a:cubicBezTo>
                      <a:pt x="2697" y="2697"/>
                      <a:pt x="3004" y="2116"/>
                      <a:pt x="3004" y="1707"/>
                    </a:cubicBezTo>
                    <a:cubicBezTo>
                      <a:pt x="2908" y="1611"/>
                      <a:pt x="2796" y="1499"/>
                      <a:pt x="2690" y="1499"/>
                    </a:cubicBezTo>
                    <a:cubicBezTo>
                      <a:pt x="2645" y="1499"/>
                      <a:pt x="2601" y="1519"/>
                      <a:pt x="2560" y="1571"/>
                    </a:cubicBezTo>
                    <a:cubicBezTo>
                      <a:pt x="2014" y="2116"/>
                      <a:pt x="1843" y="3277"/>
                      <a:pt x="1434" y="3959"/>
                    </a:cubicBezTo>
                    <a:cubicBezTo>
                      <a:pt x="1434" y="3277"/>
                      <a:pt x="1843" y="2424"/>
                      <a:pt x="2151" y="1707"/>
                    </a:cubicBezTo>
                    <a:cubicBezTo>
                      <a:pt x="2246" y="1611"/>
                      <a:pt x="2057" y="1499"/>
                      <a:pt x="1935" y="1499"/>
                    </a:cubicBezTo>
                    <a:cubicBezTo>
                      <a:pt x="1883" y="1499"/>
                      <a:pt x="1843" y="1519"/>
                      <a:pt x="1843" y="1571"/>
                    </a:cubicBezTo>
                    <a:cubicBezTo>
                      <a:pt x="1707" y="1707"/>
                      <a:pt x="1707" y="1844"/>
                      <a:pt x="1570" y="1980"/>
                    </a:cubicBezTo>
                    <a:cubicBezTo>
                      <a:pt x="1492" y="2235"/>
                      <a:pt x="1312" y="2389"/>
                      <a:pt x="1095" y="2389"/>
                    </a:cubicBezTo>
                    <a:cubicBezTo>
                      <a:pt x="935" y="2389"/>
                      <a:pt x="755" y="2305"/>
                      <a:pt x="581" y="2116"/>
                    </a:cubicBezTo>
                    <a:cubicBezTo>
                      <a:pt x="444" y="1707"/>
                      <a:pt x="581" y="854"/>
                      <a:pt x="854" y="410"/>
                    </a:cubicBezTo>
                    <a:lnTo>
                      <a:pt x="854" y="274"/>
                    </a:lnTo>
                    <a:lnTo>
                      <a:pt x="854" y="137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5146459" y="2276655"/>
                <a:ext cx="333064" cy="193999"/>
              </a:xfrm>
              <a:custGeom>
                <a:rect b="b" l="l" r="r" t="t"/>
                <a:pathLst>
                  <a:path extrusionOk="0" h="4711" w="8088">
                    <a:moveTo>
                      <a:pt x="2088" y="1192"/>
                    </a:moveTo>
                    <a:cubicBezTo>
                      <a:pt x="1979" y="1559"/>
                      <a:pt x="1979" y="1841"/>
                      <a:pt x="1979" y="2095"/>
                    </a:cubicBezTo>
                    <a:lnTo>
                      <a:pt x="1979" y="1242"/>
                    </a:lnTo>
                    <a:cubicBezTo>
                      <a:pt x="1979" y="1242"/>
                      <a:pt x="2048" y="1242"/>
                      <a:pt x="2088" y="1192"/>
                    </a:cubicBezTo>
                    <a:close/>
                    <a:moveTo>
                      <a:pt x="1570" y="1822"/>
                    </a:moveTo>
                    <a:lnTo>
                      <a:pt x="1570" y="2368"/>
                    </a:lnTo>
                    <a:cubicBezTo>
                      <a:pt x="1433" y="2368"/>
                      <a:pt x="1433" y="2368"/>
                      <a:pt x="1263" y="2504"/>
                    </a:cubicBezTo>
                    <a:cubicBezTo>
                      <a:pt x="1263" y="2368"/>
                      <a:pt x="1126" y="2368"/>
                      <a:pt x="1126" y="2368"/>
                    </a:cubicBezTo>
                    <a:cubicBezTo>
                      <a:pt x="1126" y="2231"/>
                      <a:pt x="1263" y="2095"/>
                      <a:pt x="1263" y="1958"/>
                    </a:cubicBezTo>
                    <a:cubicBezTo>
                      <a:pt x="1263" y="1822"/>
                      <a:pt x="1433" y="1822"/>
                      <a:pt x="1570" y="1822"/>
                    </a:cubicBezTo>
                    <a:close/>
                    <a:moveTo>
                      <a:pt x="3276" y="3357"/>
                    </a:moveTo>
                    <a:cubicBezTo>
                      <a:pt x="3412" y="3528"/>
                      <a:pt x="3412" y="3664"/>
                      <a:pt x="3549" y="3801"/>
                    </a:cubicBezTo>
                    <a:lnTo>
                      <a:pt x="3412" y="3801"/>
                    </a:lnTo>
                    <a:cubicBezTo>
                      <a:pt x="3412" y="3664"/>
                      <a:pt x="3276" y="3528"/>
                      <a:pt x="3276" y="3357"/>
                    </a:cubicBezTo>
                    <a:close/>
                    <a:moveTo>
                      <a:pt x="1625" y="1"/>
                    </a:moveTo>
                    <a:cubicBezTo>
                      <a:pt x="1523" y="1"/>
                      <a:pt x="1433" y="76"/>
                      <a:pt x="1433" y="252"/>
                    </a:cubicBezTo>
                    <a:lnTo>
                      <a:pt x="1433" y="798"/>
                    </a:lnTo>
                    <a:cubicBezTo>
                      <a:pt x="1263" y="798"/>
                      <a:pt x="1263" y="969"/>
                      <a:pt x="1126" y="969"/>
                    </a:cubicBezTo>
                    <a:cubicBezTo>
                      <a:pt x="990" y="1105"/>
                      <a:pt x="717" y="1515"/>
                      <a:pt x="853" y="1822"/>
                    </a:cubicBezTo>
                    <a:cubicBezTo>
                      <a:pt x="853" y="1958"/>
                      <a:pt x="853" y="2095"/>
                      <a:pt x="717" y="2231"/>
                    </a:cubicBezTo>
                    <a:cubicBezTo>
                      <a:pt x="717" y="2504"/>
                      <a:pt x="580" y="2811"/>
                      <a:pt x="580" y="3084"/>
                    </a:cubicBezTo>
                    <a:cubicBezTo>
                      <a:pt x="460" y="2988"/>
                      <a:pt x="356" y="2891"/>
                      <a:pt x="257" y="2891"/>
                    </a:cubicBezTo>
                    <a:cubicBezTo>
                      <a:pt x="217" y="2891"/>
                      <a:pt x="177" y="2908"/>
                      <a:pt x="137" y="2948"/>
                    </a:cubicBezTo>
                    <a:cubicBezTo>
                      <a:pt x="0" y="2948"/>
                      <a:pt x="0" y="3084"/>
                      <a:pt x="0" y="3221"/>
                    </a:cubicBezTo>
                    <a:cubicBezTo>
                      <a:pt x="0" y="3357"/>
                      <a:pt x="137" y="3528"/>
                      <a:pt x="273" y="3664"/>
                    </a:cubicBezTo>
                    <a:cubicBezTo>
                      <a:pt x="137" y="3801"/>
                      <a:pt x="137" y="3937"/>
                      <a:pt x="273" y="4074"/>
                    </a:cubicBezTo>
                    <a:cubicBezTo>
                      <a:pt x="639" y="4186"/>
                      <a:pt x="982" y="4415"/>
                      <a:pt x="1340" y="4415"/>
                    </a:cubicBezTo>
                    <a:cubicBezTo>
                      <a:pt x="1416" y="4415"/>
                      <a:pt x="1492" y="4405"/>
                      <a:pt x="1570" y="4381"/>
                    </a:cubicBezTo>
                    <a:cubicBezTo>
                      <a:pt x="1706" y="4381"/>
                      <a:pt x="1706" y="4210"/>
                      <a:pt x="1706" y="4210"/>
                    </a:cubicBezTo>
                    <a:lnTo>
                      <a:pt x="2116" y="4654"/>
                    </a:lnTo>
                    <a:cubicBezTo>
                      <a:pt x="2286" y="4654"/>
                      <a:pt x="2423" y="4517"/>
                      <a:pt x="2423" y="4381"/>
                    </a:cubicBezTo>
                    <a:lnTo>
                      <a:pt x="2423" y="4074"/>
                    </a:lnTo>
                    <a:cubicBezTo>
                      <a:pt x="2423" y="4381"/>
                      <a:pt x="2559" y="4517"/>
                      <a:pt x="2696" y="4517"/>
                    </a:cubicBezTo>
                    <a:cubicBezTo>
                      <a:pt x="2764" y="4586"/>
                      <a:pt x="2875" y="4620"/>
                      <a:pt x="2969" y="4620"/>
                    </a:cubicBezTo>
                    <a:cubicBezTo>
                      <a:pt x="3063" y="4620"/>
                      <a:pt x="3139" y="4586"/>
                      <a:pt x="3139" y="4517"/>
                    </a:cubicBezTo>
                    <a:lnTo>
                      <a:pt x="3276" y="4654"/>
                    </a:lnTo>
                    <a:cubicBezTo>
                      <a:pt x="3316" y="4694"/>
                      <a:pt x="3356" y="4710"/>
                      <a:pt x="3392" y="4710"/>
                    </a:cubicBezTo>
                    <a:cubicBezTo>
                      <a:pt x="3481" y="4710"/>
                      <a:pt x="3549" y="4614"/>
                      <a:pt x="3549" y="4517"/>
                    </a:cubicBezTo>
                    <a:lnTo>
                      <a:pt x="3549" y="4381"/>
                    </a:lnTo>
                    <a:lnTo>
                      <a:pt x="3993" y="4381"/>
                    </a:lnTo>
                    <a:lnTo>
                      <a:pt x="4129" y="4517"/>
                    </a:lnTo>
                    <a:cubicBezTo>
                      <a:pt x="4265" y="4517"/>
                      <a:pt x="4402" y="4381"/>
                      <a:pt x="4402" y="4381"/>
                    </a:cubicBezTo>
                    <a:lnTo>
                      <a:pt x="5119" y="4381"/>
                    </a:lnTo>
                    <a:cubicBezTo>
                      <a:pt x="5119" y="4381"/>
                      <a:pt x="5255" y="4381"/>
                      <a:pt x="5255" y="4210"/>
                    </a:cubicBezTo>
                    <a:lnTo>
                      <a:pt x="5528" y="4210"/>
                    </a:lnTo>
                    <a:cubicBezTo>
                      <a:pt x="5977" y="4210"/>
                      <a:pt x="6388" y="4258"/>
                      <a:pt x="6801" y="4258"/>
                    </a:cubicBezTo>
                    <a:cubicBezTo>
                      <a:pt x="7173" y="4258"/>
                      <a:pt x="7547" y="4219"/>
                      <a:pt x="7951" y="4074"/>
                    </a:cubicBezTo>
                    <a:cubicBezTo>
                      <a:pt x="8087" y="4074"/>
                      <a:pt x="8087" y="3801"/>
                      <a:pt x="7814" y="3801"/>
                    </a:cubicBezTo>
                    <a:lnTo>
                      <a:pt x="6688" y="3801"/>
                    </a:lnTo>
                    <a:cubicBezTo>
                      <a:pt x="6552" y="3528"/>
                      <a:pt x="5835" y="3528"/>
                      <a:pt x="5528" y="3528"/>
                    </a:cubicBezTo>
                    <a:cubicBezTo>
                      <a:pt x="5392" y="3528"/>
                      <a:pt x="5255" y="3664"/>
                      <a:pt x="5119" y="3801"/>
                    </a:cubicBezTo>
                    <a:lnTo>
                      <a:pt x="4846" y="3801"/>
                    </a:lnTo>
                    <a:cubicBezTo>
                      <a:pt x="4675" y="3664"/>
                      <a:pt x="4402" y="3357"/>
                      <a:pt x="4265" y="3221"/>
                    </a:cubicBezTo>
                    <a:cubicBezTo>
                      <a:pt x="4226" y="3181"/>
                      <a:pt x="4186" y="3164"/>
                      <a:pt x="4149" y="3164"/>
                    </a:cubicBezTo>
                    <a:cubicBezTo>
                      <a:pt x="4061" y="3164"/>
                      <a:pt x="3993" y="3261"/>
                      <a:pt x="3993" y="3357"/>
                    </a:cubicBezTo>
                    <a:lnTo>
                      <a:pt x="3993" y="3801"/>
                    </a:lnTo>
                    <a:cubicBezTo>
                      <a:pt x="3685" y="3357"/>
                      <a:pt x="3412" y="2811"/>
                      <a:pt x="3139" y="2675"/>
                    </a:cubicBezTo>
                    <a:cubicBezTo>
                      <a:pt x="3088" y="2624"/>
                      <a:pt x="3040" y="2603"/>
                      <a:pt x="2998" y="2603"/>
                    </a:cubicBezTo>
                    <a:cubicBezTo>
                      <a:pt x="2899" y="2603"/>
                      <a:pt x="2832" y="2716"/>
                      <a:pt x="2832" y="2811"/>
                    </a:cubicBezTo>
                    <a:lnTo>
                      <a:pt x="2832" y="3084"/>
                    </a:lnTo>
                    <a:cubicBezTo>
                      <a:pt x="2696" y="2948"/>
                      <a:pt x="2559" y="2811"/>
                      <a:pt x="2423" y="2811"/>
                    </a:cubicBezTo>
                    <a:lnTo>
                      <a:pt x="2423" y="2504"/>
                    </a:lnTo>
                    <a:lnTo>
                      <a:pt x="2423" y="2368"/>
                    </a:lnTo>
                    <a:cubicBezTo>
                      <a:pt x="2559" y="2368"/>
                      <a:pt x="2559" y="2504"/>
                      <a:pt x="2559" y="2504"/>
                    </a:cubicBezTo>
                    <a:cubicBezTo>
                      <a:pt x="2618" y="2637"/>
                      <a:pt x="2703" y="2687"/>
                      <a:pt x="2780" y="2687"/>
                    </a:cubicBezTo>
                    <a:cubicBezTo>
                      <a:pt x="2881" y="2687"/>
                      <a:pt x="2969" y="2601"/>
                      <a:pt x="2969" y="2504"/>
                    </a:cubicBezTo>
                    <a:cubicBezTo>
                      <a:pt x="2969" y="1958"/>
                      <a:pt x="2969" y="1378"/>
                      <a:pt x="3276" y="969"/>
                    </a:cubicBezTo>
                    <a:lnTo>
                      <a:pt x="3276" y="798"/>
                    </a:lnTo>
                    <a:cubicBezTo>
                      <a:pt x="3276" y="638"/>
                      <a:pt x="3171" y="572"/>
                      <a:pt x="3083" y="572"/>
                    </a:cubicBezTo>
                    <a:cubicBezTo>
                      <a:pt x="3022" y="572"/>
                      <a:pt x="2969" y="605"/>
                      <a:pt x="2969" y="661"/>
                    </a:cubicBezTo>
                    <a:lnTo>
                      <a:pt x="2832" y="798"/>
                    </a:lnTo>
                    <a:lnTo>
                      <a:pt x="2696" y="798"/>
                    </a:lnTo>
                    <a:cubicBezTo>
                      <a:pt x="2696" y="661"/>
                      <a:pt x="2696" y="525"/>
                      <a:pt x="2559" y="389"/>
                    </a:cubicBezTo>
                    <a:cubicBezTo>
                      <a:pt x="2559" y="320"/>
                      <a:pt x="2491" y="286"/>
                      <a:pt x="2423" y="286"/>
                    </a:cubicBezTo>
                    <a:cubicBezTo>
                      <a:pt x="2355" y="286"/>
                      <a:pt x="2286" y="320"/>
                      <a:pt x="2286" y="389"/>
                    </a:cubicBezTo>
                    <a:cubicBezTo>
                      <a:pt x="2201" y="320"/>
                      <a:pt x="2158" y="286"/>
                      <a:pt x="2120" y="286"/>
                    </a:cubicBezTo>
                    <a:cubicBezTo>
                      <a:pt x="2082" y="286"/>
                      <a:pt x="2047" y="320"/>
                      <a:pt x="1979" y="389"/>
                    </a:cubicBezTo>
                    <a:lnTo>
                      <a:pt x="1843" y="389"/>
                    </a:lnTo>
                    <a:lnTo>
                      <a:pt x="1843" y="116"/>
                    </a:lnTo>
                    <a:cubicBezTo>
                      <a:pt x="1784" y="43"/>
                      <a:pt x="1701" y="1"/>
                      <a:pt x="16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4960612" y="2381335"/>
                <a:ext cx="256140" cy="81372"/>
              </a:xfrm>
              <a:custGeom>
                <a:rect b="b" l="l" r="r" t="t"/>
                <a:pathLst>
                  <a:path extrusionOk="0" h="1976" w="6220">
                    <a:moveTo>
                      <a:pt x="1139" y="1"/>
                    </a:moveTo>
                    <a:cubicBezTo>
                      <a:pt x="905" y="1"/>
                      <a:pt x="572" y="175"/>
                      <a:pt x="384" y="269"/>
                    </a:cubicBezTo>
                    <a:lnTo>
                      <a:pt x="248" y="406"/>
                    </a:lnTo>
                    <a:cubicBezTo>
                      <a:pt x="111" y="406"/>
                      <a:pt x="111" y="679"/>
                      <a:pt x="248" y="679"/>
                    </a:cubicBezTo>
                    <a:cubicBezTo>
                      <a:pt x="111" y="679"/>
                      <a:pt x="111" y="815"/>
                      <a:pt x="111" y="815"/>
                    </a:cubicBezTo>
                    <a:cubicBezTo>
                      <a:pt x="1" y="954"/>
                      <a:pt x="69" y="1159"/>
                      <a:pt x="172" y="1159"/>
                    </a:cubicBezTo>
                    <a:cubicBezTo>
                      <a:pt x="196" y="1159"/>
                      <a:pt x="222" y="1148"/>
                      <a:pt x="248" y="1122"/>
                    </a:cubicBezTo>
                    <a:cubicBezTo>
                      <a:pt x="279" y="1091"/>
                      <a:pt x="317" y="1082"/>
                      <a:pt x="357" y="1082"/>
                    </a:cubicBezTo>
                    <a:cubicBezTo>
                      <a:pt x="428" y="1082"/>
                      <a:pt x="507" y="1113"/>
                      <a:pt x="566" y="1113"/>
                    </a:cubicBezTo>
                    <a:cubicBezTo>
                      <a:pt x="620" y="1113"/>
                      <a:pt x="657" y="1087"/>
                      <a:pt x="657" y="986"/>
                    </a:cubicBezTo>
                    <a:cubicBezTo>
                      <a:pt x="828" y="986"/>
                      <a:pt x="828" y="815"/>
                      <a:pt x="828" y="815"/>
                    </a:cubicBezTo>
                    <a:cubicBezTo>
                      <a:pt x="828" y="986"/>
                      <a:pt x="964" y="1122"/>
                      <a:pt x="1237" y="1259"/>
                    </a:cubicBezTo>
                    <a:lnTo>
                      <a:pt x="1237" y="1532"/>
                    </a:lnTo>
                    <a:cubicBezTo>
                      <a:pt x="1237" y="1668"/>
                      <a:pt x="1374" y="1668"/>
                      <a:pt x="1510" y="1668"/>
                    </a:cubicBezTo>
                    <a:lnTo>
                      <a:pt x="1510" y="1532"/>
                    </a:lnTo>
                    <a:cubicBezTo>
                      <a:pt x="1596" y="1600"/>
                      <a:pt x="1672" y="1634"/>
                      <a:pt x="1745" y="1634"/>
                    </a:cubicBezTo>
                    <a:cubicBezTo>
                      <a:pt x="1817" y="1634"/>
                      <a:pt x="1886" y="1600"/>
                      <a:pt x="1954" y="1532"/>
                    </a:cubicBezTo>
                    <a:lnTo>
                      <a:pt x="1954" y="1395"/>
                    </a:lnTo>
                    <a:cubicBezTo>
                      <a:pt x="1954" y="1532"/>
                      <a:pt x="1954" y="1668"/>
                      <a:pt x="2090" y="1668"/>
                    </a:cubicBezTo>
                    <a:cubicBezTo>
                      <a:pt x="2090" y="1754"/>
                      <a:pt x="2159" y="1796"/>
                      <a:pt x="2227" y="1796"/>
                    </a:cubicBezTo>
                    <a:cubicBezTo>
                      <a:pt x="2295" y="1796"/>
                      <a:pt x="2363" y="1754"/>
                      <a:pt x="2363" y="1668"/>
                    </a:cubicBezTo>
                    <a:lnTo>
                      <a:pt x="2363" y="1532"/>
                    </a:lnTo>
                    <a:cubicBezTo>
                      <a:pt x="2534" y="1668"/>
                      <a:pt x="2534" y="1839"/>
                      <a:pt x="2534" y="1839"/>
                    </a:cubicBezTo>
                    <a:cubicBezTo>
                      <a:pt x="2670" y="1975"/>
                      <a:pt x="2807" y="1975"/>
                      <a:pt x="2943" y="1975"/>
                    </a:cubicBezTo>
                    <a:lnTo>
                      <a:pt x="2943" y="1839"/>
                    </a:lnTo>
                    <a:lnTo>
                      <a:pt x="3080" y="1839"/>
                    </a:lnTo>
                    <a:cubicBezTo>
                      <a:pt x="3080" y="1907"/>
                      <a:pt x="3114" y="1941"/>
                      <a:pt x="3148" y="1941"/>
                    </a:cubicBezTo>
                    <a:cubicBezTo>
                      <a:pt x="3182" y="1941"/>
                      <a:pt x="3216" y="1907"/>
                      <a:pt x="3216" y="1839"/>
                    </a:cubicBezTo>
                    <a:cubicBezTo>
                      <a:pt x="3387" y="1839"/>
                      <a:pt x="3387" y="1839"/>
                      <a:pt x="3387" y="1668"/>
                    </a:cubicBezTo>
                    <a:lnTo>
                      <a:pt x="3524" y="1839"/>
                    </a:lnTo>
                    <a:lnTo>
                      <a:pt x="3797" y="1839"/>
                    </a:lnTo>
                    <a:cubicBezTo>
                      <a:pt x="3797" y="1839"/>
                      <a:pt x="3797" y="1668"/>
                      <a:pt x="3933" y="1668"/>
                    </a:cubicBezTo>
                    <a:cubicBezTo>
                      <a:pt x="3933" y="1839"/>
                      <a:pt x="4070" y="1839"/>
                      <a:pt x="4240" y="1839"/>
                    </a:cubicBezTo>
                    <a:cubicBezTo>
                      <a:pt x="4377" y="1839"/>
                      <a:pt x="4377" y="1839"/>
                      <a:pt x="4377" y="1668"/>
                    </a:cubicBezTo>
                    <a:cubicBezTo>
                      <a:pt x="4445" y="1754"/>
                      <a:pt x="4513" y="1796"/>
                      <a:pt x="4581" y="1796"/>
                    </a:cubicBezTo>
                    <a:cubicBezTo>
                      <a:pt x="4650" y="1796"/>
                      <a:pt x="4718" y="1754"/>
                      <a:pt x="4786" y="1668"/>
                    </a:cubicBezTo>
                    <a:lnTo>
                      <a:pt x="4786" y="1532"/>
                    </a:lnTo>
                    <a:cubicBezTo>
                      <a:pt x="4826" y="1572"/>
                      <a:pt x="4881" y="1588"/>
                      <a:pt x="4938" y="1588"/>
                    </a:cubicBezTo>
                    <a:cubicBezTo>
                      <a:pt x="5076" y="1588"/>
                      <a:pt x="5230" y="1492"/>
                      <a:pt x="5230" y="1395"/>
                    </a:cubicBezTo>
                    <a:lnTo>
                      <a:pt x="5230" y="1122"/>
                    </a:lnTo>
                    <a:cubicBezTo>
                      <a:pt x="5366" y="1259"/>
                      <a:pt x="5639" y="1395"/>
                      <a:pt x="5946" y="1395"/>
                    </a:cubicBezTo>
                    <a:cubicBezTo>
                      <a:pt x="6219" y="1259"/>
                      <a:pt x="6083" y="986"/>
                      <a:pt x="5946" y="986"/>
                    </a:cubicBezTo>
                    <a:cubicBezTo>
                      <a:pt x="5503" y="986"/>
                      <a:pt x="5230" y="679"/>
                      <a:pt x="4923" y="542"/>
                    </a:cubicBezTo>
                    <a:cubicBezTo>
                      <a:pt x="4786" y="542"/>
                      <a:pt x="4786" y="679"/>
                      <a:pt x="4650" y="679"/>
                    </a:cubicBezTo>
                    <a:cubicBezTo>
                      <a:pt x="4593" y="622"/>
                      <a:pt x="4537" y="589"/>
                      <a:pt x="4480" y="589"/>
                    </a:cubicBezTo>
                    <a:cubicBezTo>
                      <a:pt x="4400" y="589"/>
                      <a:pt x="4320" y="655"/>
                      <a:pt x="4240" y="815"/>
                    </a:cubicBezTo>
                    <a:lnTo>
                      <a:pt x="4240" y="679"/>
                    </a:lnTo>
                    <a:cubicBezTo>
                      <a:pt x="4169" y="622"/>
                      <a:pt x="4081" y="589"/>
                      <a:pt x="4002" y="589"/>
                    </a:cubicBezTo>
                    <a:cubicBezTo>
                      <a:pt x="3890" y="589"/>
                      <a:pt x="3797" y="655"/>
                      <a:pt x="3797" y="815"/>
                    </a:cubicBezTo>
                    <a:cubicBezTo>
                      <a:pt x="3660" y="679"/>
                      <a:pt x="3660" y="542"/>
                      <a:pt x="3660" y="542"/>
                    </a:cubicBezTo>
                    <a:cubicBezTo>
                      <a:pt x="3592" y="474"/>
                      <a:pt x="3524" y="440"/>
                      <a:pt x="3451" y="440"/>
                    </a:cubicBezTo>
                    <a:cubicBezTo>
                      <a:pt x="3379" y="440"/>
                      <a:pt x="3302" y="474"/>
                      <a:pt x="3216" y="542"/>
                    </a:cubicBezTo>
                    <a:cubicBezTo>
                      <a:pt x="3148" y="474"/>
                      <a:pt x="3080" y="440"/>
                      <a:pt x="3012" y="440"/>
                    </a:cubicBezTo>
                    <a:cubicBezTo>
                      <a:pt x="2943" y="440"/>
                      <a:pt x="2875" y="474"/>
                      <a:pt x="2807" y="542"/>
                    </a:cubicBezTo>
                    <a:cubicBezTo>
                      <a:pt x="2670" y="542"/>
                      <a:pt x="2534" y="542"/>
                      <a:pt x="2534" y="679"/>
                    </a:cubicBezTo>
                    <a:cubicBezTo>
                      <a:pt x="2534" y="542"/>
                      <a:pt x="2363" y="542"/>
                      <a:pt x="2363" y="406"/>
                    </a:cubicBezTo>
                    <a:lnTo>
                      <a:pt x="2090" y="406"/>
                    </a:lnTo>
                    <a:lnTo>
                      <a:pt x="2090" y="133"/>
                    </a:lnTo>
                    <a:cubicBezTo>
                      <a:pt x="1999" y="133"/>
                      <a:pt x="1908" y="57"/>
                      <a:pt x="1858" y="57"/>
                    </a:cubicBezTo>
                    <a:cubicBezTo>
                      <a:pt x="1833" y="57"/>
                      <a:pt x="1817" y="76"/>
                      <a:pt x="1817" y="133"/>
                    </a:cubicBezTo>
                    <a:cubicBezTo>
                      <a:pt x="1681" y="133"/>
                      <a:pt x="1681" y="269"/>
                      <a:pt x="1681" y="269"/>
                    </a:cubicBezTo>
                    <a:cubicBezTo>
                      <a:pt x="1681" y="133"/>
                      <a:pt x="1510" y="133"/>
                      <a:pt x="1374" y="133"/>
                    </a:cubicBezTo>
                    <a:cubicBezTo>
                      <a:pt x="1331" y="37"/>
                      <a:pt x="1245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6751179" y="2153525"/>
                <a:ext cx="281095" cy="227725"/>
              </a:xfrm>
              <a:custGeom>
                <a:rect b="b" l="l" r="r" t="t"/>
                <a:pathLst>
                  <a:path extrusionOk="0" h="5530" w="6826">
                    <a:moveTo>
                      <a:pt x="1076" y="0"/>
                    </a:moveTo>
                    <a:cubicBezTo>
                      <a:pt x="1024" y="0"/>
                      <a:pt x="990" y="34"/>
                      <a:pt x="990" y="103"/>
                    </a:cubicBezTo>
                    <a:cubicBezTo>
                      <a:pt x="854" y="239"/>
                      <a:pt x="854" y="376"/>
                      <a:pt x="854" y="546"/>
                    </a:cubicBezTo>
                    <a:cubicBezTo>
                      <a:pt x="854" y="376"/>
                      <a:pt x="854" y="239"/>
                      <a:pt x="683" y="103"/>
                    </a:cubicBezTo>
                    <a:cubicBezTo>
                      <a:pt x="683" y="103"/>
                      <a:pt x="547" y="103"/>
                      <a:pt x="410" y="239"/>
                    </a:cubicBezTo>
                    <a:cubicBezTo>
                      <a:pt x="274" y="683"/>
                      <a:pt x="274" y="1229"/>
                      <a:pt x="137" y="1809"/>
                    </a:cubicBezTo>
                    <a:cubicBezTo>
                      <a:pt x="137" y="1809"/>
                      <a:pt x="1" y="1809"/>
                      <a:pt x="1" y="1945"/>
                    </a:cubicBezTo>
                    <a:lnTo>
                      <a:pt x="1" y="2662"/>
                    </a:lnTo>
                    <a:cubicBezTo>
                      <a:pt x="1" y="2730"/>
                      <a:pt x="35" y="2764"/>
                      <a:pt x="86" y="2764"/>
                    </a:cubicBezTo>
                    <a:cubicBezTo>
                      <a:pt x="137" y="2764"/>
                      <a:pt x="205" y="2730"/>
                      <a:pt x="274" y="2662"/>
                    </a:cubicBezTo>
                    <a:cubicBezTo>
                      <a:pt x="410" y="2252"/>
                      <a:pt x="410" y="1672"/>
                      <a:pt x="547" y="1092"/>
                    </a:cubicBezTo>
                    <a:lnTo>
                      <a:pt x="547" y="1092"/>
                    </a:lnTo>
                    <a:cubicBezTo>
                      <a:pt x="547" y="1536"/>
                      <a:pt x="410" y="1945"/>
                      <a:pt x="410" y="2082"/>
                    </a:cubicBezTo>
                    <a:lnTo>
                      <a:pt x="410" y="4095"/>
                    </a:lnTo>
                    <a:cubicBezTo>
                      <a:pt x="478" y="4232"/>
                      <a:pt x="589" y="4300"/>
                      <a:pt x="683" y="4300"/>
                    </a:cubicBezTo>
                    <a:cubicBezTo>
                      <a:pt x="777" y="4300"/>
                      <a:pt x="854" y="4232"/>
                      <a:pt x="854" y="4095"/>
                    </a:cubicBezTo>
                    <a:cubicBezTo>
                      <a:pt x="990" y="3106"/>
                      <a:pt x="854" y="2082"/>
                      <a:pt x="1127" y="1092"/>
                    </a:cubicBezTo>
                    <a:lnTo>
                      <a:pt x="1127" y="1229"/>
                    </a:lnTo>
                    <a:lnTo>
                      <a:pt x="1127" y="2525"/>
                    </a:lnTo>
                    <a:cubicBezTo>
                      <a:pt x="1263" y="3242"/>
                      <a:pt x="1263" y="4095"/>
                      <a:pt x="1400" y="4812"/>
                    </a:cubicBezTo>
                    <a:cubicBezTo>
                      <a:pt x="1400" y="4880"/>
                      <a:pt x="1476" y="4914"/>
                      <a:pt x="1553" y="4914"/>
                    </a:cubicBezTo>
                    <a:cubicBezTo>
                      <a:pt x="1630" y="4914"/>
                      <a:pt x="1707" y="4880"/>
                      <a:pt x="1707" y="4812"/>
                    </a:cubicBezTo>
                    <a:cubicBezTo>
                      <a:pt x="1980" y="4505"/>
                      <a:pt x="1843" y="3788"/>
                      <a:pt x="1843" y="3515"/>
                    </a:cubicBezTo>
                    <a:cubicBezTo>
                      <a:pt x="1843" y="2798"/>
                      <a:pt x="1707" y="1672"/>
                      <a:pt x="1980" y="956"/>
                    </a:cubicBezTo>
                    <a:cubicBezTo>
                      <a:pt x="2116" y="2389"/>
                      <a:pt x="2116" y="3788"/>
                      <a:pt x="2389" y="5085"/>
                    </a:cubicBezTo>
                    <a:cubicBezTo>
                      <a:pt x="2389" y="5221"/>
                      <a:pt x="2466" y="5289"/>
                      <a:pt x="2543" y="5289"/>
                    </a:cubicBezTo>
                    <a:cubicBezTo>
                      <a:pt x="2620" y="5289"/>
                      <a:pt x="2696" y="5221"/>
                      <a:pt x="2696" y="5085"/>
                    </a:cubicBezTo>
                    <a:lnTo>
                      <a:pt x="2696" y="2798"/>
                    </a:lnTo>
                    <a:cubicBezTo>
                      <a:pt x="2833" y="2252"/>
                      <a:pt x="2833" y="1672"/>
                      <a:pt x="2969" y="1092"/>
                    </a:cubicBezTo>
                    <a:cubicBezTo>
                      <a:pt x="3106" y="2525"/>
                      <a:pt x="2969" y="3959"/>
                      <a:pt x="3242" y="5358"/>
                    </a:cubicBezTo>
                    <a:cubicBezTo>
                      <a:pt x="3313" y="5484"/>
                      <a:pt x="3401" y="5530"/>
                      <a:pt x="3479" y="5530"/>
                    </a:cubicBezTo>
                    <a:cubicBezTo>
                      <a:pt x="3592" y="5530"/>
                      <a:pt x="3686" y="5438"/>
                      <a:pt x="3686" y="5358"/>
                    </a:cubicBezTo>
                    <a:cubicBezTo>
                      <a:pt x="3549" y="4095"/>
                      <a:pt x="3549" y="2662"/>
                      <a:pt x="3822" y="1399"/>
                    </a:cubicBezTo>
                    <a:lnTo>
                      <a:pt x="3822" y="1536"/>
                    </a:lnTo>
                    <a:cubicBezTo>
                      <a:pt x="3822" y="2082"/>
                      <a:pt x="3959" y="2662"/>
                      <a:pt x="3959" y="3106"/>
                    </a:cubicBezTo>
                    <a:cubicBezTo>
                      <a:pt x="4095" y="3788"/>
                      <a:pt x="4095" y="4505"/>
                      <a:pt x="4266" y="5221"/>
                    </a:cubicBezTo>
                    <a:cubicBezTo>
                      <a:pt x="4323" y="5278"/>
                      <a:pt x="4403" y="5311"/>
                      <a:pt x="4477" y="5311"/>
                    </a:cubicBezTo>
                    <a:cubicBezTo>
                      <a:pt x="4582" y="5311"/>
                      <a:pt x="4676" y="5245"/>
                      <a:pt x="4676" y="5085"/>
                    </a:cubicBezTo>
                    <a:cubicBezTo>
                      <a:pt x="4812" y="4095"/>
                      <a:pt x="4676" y="2798"/>
                      <a:pt x="4812" y="1809"/>
                    </a:cubicBezTo>
                    <a:cubicBezTo>
                      <a:pt x="4948" y="2389"/>
                      <a:pt x="4948" y="3106"/>
                      <a:pt x="4948" y="3788"/>
                    </a:cubicBezTo>
                    <a:cubicBezTo>
                      <a:pt x="5119" y="4095"/>
                      <a:pt x="4948" y="4948"/>
                      <a:pt x="5256" y="5221"/>
                    </a:cubicBezTo>
                    <a:cubicBezTo>
                      <a:pt x="5296" y="5261"/>
                      <a:pt x="5347" y="5278"/>
                      <a:pt x="5400" y="5278"/>
                    </a:cubicBezTo>
                    <a:cubicBezTo>
                      <a:pt x="5529" y="5278"/>
                      <a:pt x="5665" y="5181"/>
                      <a:pt x="5665" y="5085"/>
                    </a:cubicBezTo>
                    <a:lnTo>
                      <a:pt x="5665" y="3651"/>
                    </a:lnTo>
                    <a:cubicBezTo>
                      <a:pt x="5665" y="3106"/>
                      <a:pt x="5665" y="2389"/>
                      <a:pt x="5802" y="1945"/>
                    </a:cubicBezTo>
                    <a:cubicBezTo>
                      <a:pt x="5972" y="2389"/>
                      <a:pt x="5972" y="2935"/>
                      <a:pt x="5972" y="3242"/>
                    </a:cubicBezTo>
                    <a:cubicBezTo>
                      <a:pt x="5972" y="3788"/>
                      <a:pt x="5972" y="4232"/>
                      <a:pt x="6109" y="4812"/>
                    </a:cubicBezTo>
                    <a:cubicBezTo>
                      <a:pt x="6109" y="4908"/>
                      <a:pt x="6177" y="5005"/>
                      <a:pt x="6265" y="5005"/>
                    </a:cubicBezTo>
                    <a:cubicBezTo>
                      <a:pt x="6302" y="5005"/>
                      <a:pt x="6342" y="4988"/>
                      <a:pt x="6382" y="4948"/>
                    </a:cubicBezTo>
                    <a:cubicBezTo>
                      <a:pt x="6438" y="5005"/>
                      <a:pt x="6495" y="5038"/>
                      <a:pt x="6542" y="5038"/>
                    </a:cubicBezTo>
                    <a:cubicBezTo>
                      <a:pt x="6608" y="5038"/>
                      <a:pt x="6655" y="4972"/>
                      <a:pt x="6655" y="4812"/>
                    </a:cubicBezTo>
                    <a:cubicBezTo>
                      <a:pt x="6825" y="4095"/>
                      <a:pt x="6825" y="3106"/>
                      <a:pt x="6655" y="2389"/>
                    </a:cubicBezTo>
                    <a:cubicBezTo>
                      <a:pt x="6598" y="2262"/>
                      <a:pt x="6519" y="2217"/>
                      <a:pt x="6445" y="2217"/>
                    </a:cubicBezTo>
                    <a:cubicBezTo>
                      <a:pt x="6339" y="2217"/>
                      <a:pt x="6245" y="2309"/>
                      <a:pt x="6245" y="2389"/>
                    </a:cubicBezTo>
                    <a:cubicBezTo>
                      <a:pt x="6245" y="2082"/>
                      <a:pt x="6245" y="1536"/>
                      <a:pt x="6109" y="1229"/>
                    </a:cubicBezTo>
                    <a:cubicBezTo>
                      <a:pt x="6040" y="1161"/>
                      <a:pt x="5964" y="1126"/>
                      <a:pt x="5887" y="1126"/>
                    </a:cubicBezTo>
                    <a:cubicBezTo>
                      <a:pt x="5810" y="1126"/>
                      <a:pt x="5733" y="1161"/>
                      <a:pt x="5665" y="1229"/>
                    </a:cubicBezTo>
                    <a:cubicBezTo>
                      <a:pt x="5392" y="1809"/>
                      <a:pt x="5392" y="2389"/>
                      <a:pt x="5256" y="3106"/>
                    </a:cubicBezTo>
                    <a:cubicBezTo>
                      <a:pt x="5256" y="2389"/>
                      <a:pt x="5256" y="1536"/>
                      <a:pt x="5119" y="956"/>
                    </a:cubicBezTo>
                    <a:cubicBezTo>
                      <a:pt x="5034" y="819"/>
                      <a:pt x="4957" y="751"/>
                      <a:pt x="4885" y="751"/>
                    </a:cubicBezTo>
                    <a:cubicBezTo>
                      <a:pt x="4812" y="751"/>
                      <a:pt x="4744" y="819"/>
                      <a:pt x="4676" y="956"/>
                    </a:cubicBezTo>
                    <a:cubicBezTo>
                      <a:pt x="4403" y="1536"/>
                      <a:pt x="4403" y="2252"/>
                      <a:pt x="4403" y="2935"/>
                    </a:cubicBezTo>
                    <a:cubicBezTo>
                      <a:pt x="4403" y="2798"/>
                      <a:pt x="4403" y="2662"/>
                      <a:pt x="4266" y="2525"/>
                    </a:cubicBezTo>
                    <a:cubicBezTo>
                      <a:pt x="4266" y="2082"/>
                      <a:pt x="4403" y="956"/>
                      <a:pt x="3959" y="683"/>
                    </a:cubicBezTo>
                    <a:cubicBezTo>
                      <a:pt x="3959" y="615"/>
                      <a:pt x="3925" y="580"/>
                      <a:pt x="3891" y="580"/>
                    </a:cubicBezTo>
                    <a:cubicBezTo>
                      <a:pt x="3857" y="580"/>
                      <a:pt x="3822" y="615"/>
                      <a:pt x="3822" y="683"/>
                    </a:cubicBezTo>
                    <a:cubicBezTo>
                      <a:pt x="3549" y="1092"/>
                      <a:pt x="3413" y="1536"/>
                      <a:pt x="3413" y="2082"/>
                    </a:cubicBezTo>
                    <a:cubicBezTo>
                      <a:pt x="3242" y="1536"/>
                      <a:pt x="3242" y="956"/>
                      <a:pt x="3106" y="376"/>
                    </a:cubicBezTo>
                    <a:cubicBezTo>
                      <a:pt x="3106" y="307"/>
                      <a:pt x="3072" y="273"/>
                      <a:pt x="3021" y="273"/>
                    </a:cubicBezTo>
                    <a:cubicBezTo>
                      <a:pt x="2969" y="273"/>
                      <a:pt x="2901" y="307"/>
                      <a:pt x="2833" y="376"/>
                    </a:cubicBezTo>
                    <a:cubicBezTo>
                      <a:pt x="2560" y="819"/>
                      <a:pt x="2560" y="1536"/>
                      <a:pt x="2389" y="2082"/>
                    </a:cubicBezTo>
                    <a:lnTo>
                      <a:pt x="2389" y="2389"/>
                    </a:lnTo>
                    <a:cubicBezTo>
                      <a:pt x="2389" y="1672"/>
                      <a:pt x="2253" y="956"/>
                      <a:pt x="2116" y="239"/>
                    </a:cubicBezTo>
                    <a:cubicBezTo>
                      <a:pt x="2116" y="171"/>
                      <a:pt x="2082" y="137"/>
                      <a:pt x="2031" y="137"/>
                    </a:cubicBezTo>
                    <a:cubicBezTo>
                      <a:pt x="1980" y="137"/>
                      <a:pt x="1912" y="171"/>
                      <a:pt x="1843" y="239"/>
                    </a:cubicBezTo>
                    <a:cubicBezTo>
                      <a:pt x="1536" y="819"/>
                      <a:pt x="1536" y="1536"/>
                      <a:pt x="1400" y="2252"/>
                    </a:cubicBezTo>
                    <a:lnTo>
                      <a:pt x="1400" y="1536"/>
                    </a:lnTo>
                    <a:cubicBezTo>
                      <a:pt x="1400" y="1229"/>
                      <a:pt x="1536" y="239"/>
                      <a:pt x="1263" y="103"/>
                    </a:cubicBezTo>
                    <a:cubicBezTo>
                      <a:pt x="1195" y="34"/>
                      <a:pt x="1127" y="0"/>
                      <a:pt x="1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6721693" y="2070629"/>
                <a:ext cx="292296" cy="207630"/>
              </a:xfrm>
              <a:custGeom>
                <a:rect b="b" l="l" r="r" t="t"/>
                <a:pathLst>
                  <a:path extrusionOk="0" h="5042" w="7098">
                    <a:moveTo>
                      <a:pt x="2696" y="0"/>
                    </a:moveTo>
                    <a:cubicBezTo>
                      <a:pt x="2423" y="137"/>
                      <a:pt x="2252" y="546"/>
                      <a:pt x="2252" y="853"/>
                    </a:cubicBezTo>
                    <a:cubicBezTo>
                      <a:pt x="2252" y="1126"/>
                      <a:pt x="2252" y="1399"/>
                      <a:pt x="2116" y="1706"/>
                    </a:cubicBezTo>
                    <a:lnTo>
                      <a:pt x="2116" y="2252"/>
                    </a:lnTo>
                    <a:cubicBezTo>
                      <a:pt x="2116" y="1843"/>
                      <a:pt x="2116" y="1399"/>
                      <a:pt x="1979" y="990"/>
                    </a:cubicBezTo>
                    <a:cubicBezTo>
                      <a:pt x="1979" y="853"/>
                      <a:pt x="1979" y="546"/>
                      <a:pt x="1843" y="273"/>
                    </a:cubicBezTo>
                    <a:cubicBezTo>
                      <a:pt x="1706" y="273"/>
                      <a:pt x="1570" y="273"/>
                      <a:pt x="1570" y="410"/>
                    </a:cubicBezTo>
                    <a:cubicBezTo>
                      <a:pt x="1399" y="853"/>
                      <a:pt x="1399" y="1263"/>
                      <a:pt x="1399" y="1706"/>
                    </a:cubicBezTo>
                    <a:lnTo>
                      <a:pt x="1399" y="2559"/>
                    </a:lnTo>
                    <a:cubicBezTo>
                      <a:pt x="1263" y="1843"/>
                      <a:pt x="1263" y="990"/>
                      <a:pt x="990" y="273"/>
                    </a:cubicBezTo>
                    <a:cubicBezTo>
                      <a:pt x="950" y="233"/>
                      <a:pt x="910" y="217"/>
                      <a:pt x="873" y="217"/>
                    </a:cubicBezTo>
                    <a:cubicBezTo>
                      <a:pt x="785" y="217"/>
                      <a:pt x="717" y="313"/>
                      <a:pt x="717" y="410"/>
                    </a:cubicBezTo>
                    <a:cubicBezTo>
                      <a:pt x="410" y="1263"/>
                      <a:pt x="410" y="2252"/>
                      <a:pt x="410" y="3242"/>
                    </a:cubicBezTo>
                    <a:cubicBezTo>
                      <a:pt x="273" y="2832"/>
                      <a:pt x="273" y="2389"/>
                      <a:pt x="273" y="1979"/>
                    </a:cubicBezTo>
                    <a:cubicBezTo>
                      <a:pt x="273" y="1911"/>
                      <a:pt x="205" y="1877"/>
                      <a:pt x="137" y="1877"/>
                    </a:cubicBezTo>
                    <a:cubicBezTo>
                      <a:pt x="68" y="1877"/>
                      <a:pt x="0" y="1911"/>
                      <a:pt x="0" y="1979"/>
                    </a:cubicBezTo>
                    <a:cubicBezTo>
                      <a:pt x="137" y="2696"/>
                      <a:pt x="137" y="3412"/>
                      <a:pt x="273" y="3958"/>
                    </a:cubicBezTo>
                    <a:cubicBezTo>
                      <a:pt x="341" y="4027"/>
                      <a:pt x="410" y="4061"/>
                      <a:pt x="461" y="4061"/>
                    </a:cubicBezTo>
                    <a:cubicBezTo>
                      <a:pt x="512" y="4061"/>
                      <a:pt x="546" y="4027"/>
                      <a:pt x="546" y="3958"/>
                    </a:cubicBezTo>
                    <a:cubicBezTo>
                      <a:pt x="717" y="2969"/>
                      <a:pt x="717" y="1979"/>
                      <a:pt x="853" y="990"/>
                    </a:cubicBezTo>
                    <a:cubicBezTo>
                      <a:pt x="990" y="1706"/>
                      <a:pt x="990" y="2559"/>
                      <a:pt x="1263" y="3242"/>
                    </a:cubicBezTo>
                    <a:cubicBezTo>
                      <a:pt x="1263" y="3364"/>
                      <a:pt x="1332" y="3468"/>
                      <a:pt x="1434" y="3468"/>
                    </a:cubicBezTo>
                    <a:cubicBezTo>
                      <a:pt x="1475" y="3468"/>
                      <a:pt x="1521" y="3451"/>
                      <a:pt x="1570" y="3412"/>
                    </a:cubicBezTo>
                    <a:cubicBezTo>
                      <a:pt x="1706" y="3242"/>
                      <a:pt x="1706" y="2969"/>
                      <a:pt x="1706" y="2696"/>
                    </a:cubicBezTo>
                    <a:lnTo>
                      <a:pt x="1706" y="1706"/>
                    </a:lnTo>
                    <a:cubicBezTo>
                      <a:pt x="1843" y="2116"/>
                      <a:pt x="1843" y="2696"/>
                      <a:pt x="2116" y="3105"/>
                    </a:cubicBezTo>
                    <a:cubicBezTo>
                      <a:pt x="2116" y="3174"/>
                      <a:pt x="2150" y="3208"/>
                      <a:pt x="2205" y="3208"/>
                    </a:cubicBezTo>
                    <a:cubicBezTo>
                      <a:pt x="2261" y="3208"/>
                      <a:pt x="2337" y="3174"/>
                      <a:pt x="2423" y="3105"/>
                    </a:cubicBezTo>
                    <a:cubicBezTo>
                      <a:pt x="2559" y="2969"/>
                      <a:pt x="2559" y="2559"/>
                      <a:pt x="2559" y="2252"/>
                    </a:cubicBezTo>
                    <a:cubicBezTo>
                      <a:pt x="2559" y="2116"/>
                      <a:pt x="2559" y="1126"/>
                      <a:pt x="2696" y="546"/>
                    </a:cubicBezTo>
                    <a:cubicBezTo>
                      <a:pt x="2832" y="1399"/>
                      <a:pt x="2696" y="2389"/>
                      <a:pt x="2969" y="3105"/>
                    </a:cubicBezTo>
                    <a:cubicBezTo>
                      <a:pt x="3037" y="3174"/>
                      <a:pt x="3114" y="3208"/>
                      <a:pt x="3191" y="3208"/>
                    </a:cubicBezTo>
                    <a:cubicBezTo>
                      <a:pt x="3267" y="3208"/>
                      <a:pt x="3344" y="3174"/>
                      <a:pt x="3412" y="3105"/>
                    </a:cubicBezTo>
                    <a:lnTo>
                      <a:pt x="3412" y="2389"/>
                    </a:lnTo>
                    <a:cubicBezTo>
                      <a:pt x="3549" y="2252"/>
                      <a:pt x="3549" y="1263"/>
                      <a:pt x="3685" y="990"/>
                    </a:cubicBezTo>
                    <a:cubicBezTo>
                      <a:pt x="3822" y="1399"/>
                      <a:pt x="3822" y="1979"/>
                      <a:pt x="3822" y="2252"/>
                    </a:cubicBezTo>
                    <a:cubicBezTo>
                      <a:pt x="3958" y="2559"/>
                      <a:pt x="3822" y="3105"/>
                      <a:pt x="4129" y="3242"/>
                    </a:cubicBezTo>
                    <a:cubicBezTo>
                      <a:pt x="4197" y="3327"/>
                      <a:pt x="4265" y="3370"/>
                      <a:pt x="4317" y="3370"/>
                    </a:cubicBezTo>
                    <a:cubicBezTo>
                      <a:pt x="4368" y="3370"/>
                      <a:pt x="4402" y="3327"/>
                      <a:pt x="4402" y="3242"/>
                    </a:cubicBezTo>
                    <a:cubicBezTo>
                      <a:pt x="4675" y="2832"/>
                      <a:pt x="4675" y="2252"/>
                      <a:pt x="4675" y="1706"/>
                    </a:cubicBezTo>
                    <a:lnTo>
                      <a:pt x="4675" y="2116"/>
                    </a:lnTo>
                    <a:cubicBezTo>
                      <a:pt x="4811" y="2559"/>
                      <a:pt x="4811" y="2969"/>
                      <a:pt x="4811" y="3412"/>
                    </a:cubicBezTo>
                    <a:cubicBezTo>
                      <a:pt x="4897" y="3481"/>
                      <a:pt x="5008" y="3515"/>
                      <a:pt x="5097" y="3515"/>
                    </a:cubicBezTo>
                    <a:cubicBezTo>
                      <a:pt x="5187" y="3515"/>
                      <a:pt x="5255" y="3481"/>
                      <a:pt x="5255" y="3412"/>
                    </a:cubicBezTo>
                    <a:cubicBezTo>
                      <a:pt x="5392" y="3105"/>
                      <a:pt x="5392" y="2969"/>
                      <a:pt x="5528" y="2696"/>
                    </a:cubicBezTo>
                    <a:cubicBezTo>
                      <a:pt x="5528" y="2389"/>
                      <a:pt x="5528" y="1706"/>
                      <a:pt x="5664" y="1263"/>
                    </a:cubicBezTo>
                    <a:lnTo>
                      <a:pt x="5664" y="2116"/>
                    </a:lnTo>
                    <a:cubicBezTo>
                      <a:pt x="5664" y="2559"/>
                      <a:pt x="5664" y="2969"/>
                      <a:pt x="5835" y="3242"/>
                    </a:cubicBezTo>
                    <a:cubicBezTo>
                      <a:pt x="5835" y="3395"/>
                      <a:pt x="5937" y="3472"/>
                      <a:pt x="6040" y="3472"/>
                    </a:cubicBezTo>
                    <a:cubicBezTo>
                      <a:pt x="6142" y="3472"/>
                      <a:pt x="6245" y="3395"/>
                      <a:pt x="6245" y="3242"/>
                    </a:cubicBezTo>
                    <a:lnTo>
                      <a:pt x="6245" y="2696"/>
                    </a:lnTo>
                    <a:cubicBezTo>
                      <a:pt x="6245" y="2969"/>
                      <a:pt x="6245" y="3242"/>
                      <a:pt x="6381" y="3685"/>
                    </a:cubicBezTo>
                    <a:cubicBezTo>
                      <a:pt x="6381" y="3685"/>
                      <a:pt x="6518" y="3822"/>
                      <a:pt x="6688" y="3822"/>
                    </a:cubicBezTo>
                    <a:lnTo>
                      <a:pt x="6688" y="4811"/>
                    </a:lnTo>
                    <a:cubicBezTo>
                      <a:pt x="6688" y="4965"/>
                      <a:pt x="6791" y="5042"/>
                      <a:pt x="6893" y="5042"/>
                    </a:cubicBezTo>
                    <a:cubicBezTo>
                      <a:pt x="6995" y="5042"/>
                      <a:pt x="7098" y="4965"/>
                      <a:pt x="7098" y="4811"/>
                    </a:cubicBezTo>
                    <a:lnTo>
                      <a:pt x="7098" y="3105"/>
                    </a:lnTo>
                    <a:cubicBezTo>
                      <a:pt x="6961" y="2832"/>
                      <a:pt x="7098" y="2389"/>
                      <a:pt x="6961" y="1979"/>
                    </a:cubicBezTo>
                    <a:lnTo>
                      <a:pt x="6688" y="1979"/>
                    </a:lnTo>
                    <a:cubicBezTo>
                      <a:pt x="6688" y="1536"/>
                      <a:pt x="6688" y="1126"/>
                      <a:pt x="6518" y="853"/>
                    </a:cubicBezTo>
                    <a:cubicBezTo>
                      <a:pt x="6477" y="802"/>
                      <a:pt x="6436" y="782"/>
                      <a:pt x="6395" y="782"/>
                    </a:cubicBezTo>
                    <a:cubicBezTo>
                      <a:pt x="6299" y="782"/>
                      <a:pt x="6204" y="894"/>
                      <a:pt x="6108" y="990"/>
                    </a:cubicBezTo>
                    <a:lnTo>
                      <a:pt x="6108" y="1263"/>
                    </a:lnTo>
                    <a:cubicBezTo>
                      <a:pt x="6108" y="1126"/>
                      <a:pt x="6108" y="990"/>
                      <a:pt x="5972" y="683"/>
                    </a:cubicBezTo>
                    <a:lnTo>
                      <a:pt x="5664" y="683"/>
                    </a:lnTo>
                    <a:cubicBezTo>
                      <a:pt x="5255" y="853"/>
                      <a:pt x="5255" y="1399"/>
                      <a:pt x="5119" y="1979"/>
                    </a:cubicBezTo>
                    <a:lnTo>
                      <a:pt x="5119" y="1536"/>
                    </a:lnTo>
                    <a:cubicBezTo>
                      <a:pt x="5119" y="1126"/>
                      <a:pt x="5119" y="683"/>
                      <a:pt x="4982" y="410"/>
                    </a:cubicBezTo>
                    <a:cubicBezTo>
                      <a:pt x="4932" y="370"/>
                      <a:pt x="4885" y="353"/>
                      <a:pt x="4840" y="353"/>
                    </a:cubicBezTo>
                    <a:cubicBezTo>
                      <a:pt x="4731" y="353"/>
                      <a:pt x="4635" y="450"/>
                      <a:pt x="4538" y="546"/>
                    </a:cubicBezTo>
                    <a:cubicBezTo>
                      <a:pt x="4402" y="1126"/>
                      <a:pt x="4402" y="1843"/>
                      <a:pt x="4265" y="2559"/>
                    </a:cubicBezTo>
                    <a:lnTo>
                      <a:pt x="4265" y="1536"/>
                    </a:lnTo>
                    <a:cubicBezTo>
                      <a:pt x="4129" y="1263"/>
                      <a:pt x="4129" y="853"/>
                      <a:pt x="3958" y="546"/>
                    </a:cubicBezTo>
                    <a:cubicBezTo>
                      <a:pt x="3822" y="410"/>
                      <a:pt x="3822" y="410"/>
                      <a:pt x="3685" y="410"/>
                    </a:cubicBezTo>
                    <a:cubicBezTo>
                      <a:pt x="3105" y="683"/>
                      <a:pt x="3105" y="1263"/>
                      <a:pt x="3105" y="1979"/>
                    </a:cubicBezTo>
                    <a:cubicBezTo>
                      <a:pt x="3105" y="1399"/>
                      <a:pt x="3105" y="683"/>
                      <a:pt x="2832" y="137"/>
                    </a:cubicBezTo>
                    <a:cubicBezTo>
                      <a:pt x="2832" y="0"/>
                      <a:pt x="2832" y="0"/>
                      <a:pt x="2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6703409" y="2044397"/>
                <a:ext cx="316221" cy="150842"/>
              </a:xfrm>
              <a:custGeom>
                <a:rect b="b" l="l" r="r" t="t"/>
                <a:pathLst>
                  <a:path extrusionOk="0" h="3663" w="7679">
                    <a:moveTo>
                      <a:pt x="2307" y="0"/>
                    </a:moveTo>
                    <a:cubicBezTo>
                      <a:pt x="2218" y="0"/>
                      <a:pt x="2150" y="97"/>
                      <a:pt x="2150" y="193"/>
                    </a:cubicBezTo>
                    <a:cubicBezTo>
                      <a:pt x="2150" y="330"/>
                      <a:pt x="2287" y="466"/>
                      <a:pt x="2423" y="774"/>
                    </a:cubicBezTo>
                    <a:cubicBezTo>
                      <a:pt x="2014" y="466"/>
                      <a:pt x="1707" y="193"/>
                      <a:pt x="1297" y="57"/>
                    </a:cubicBezTo>
                    <a:cubicBezTo>
                      <a:pt x="1161" y="57"/>
                      <a:pt x="990" y="193"/>
                      <a:pt x="990" y="330"/>
                    </a:cubicBezTo>
                    <a:cubicBezTo>
                      <a:pt x="1161" y="466"/>
                      <a:pt x="1161" y="637"/>
                      <a:pt x="1297" y="774"/>
                    </a:cubicBezTo>
                    <a:cubicBezTo>
                      <a:pt x="1161" y="637"/>
                      <a:pt x="854" y="466"/>
                      <a:pt x="717" y="466"/>
                    </a:cubicBezTo>
                    <a:cubicBezTo>
                      <a:pt x="581" y="466"/>
                      <a:pt x="444" y="637"/>
                      <a:pt x="444" y="774"/>
                    </a:cubicBezTo>
                    <a:lnTo>
                      <a:pt x="990" y="1320"/>
                    </a:lnTo>
                    <a:cubicBezTo>
                      <a:pt x="717" y="1183"/>
                      <a:pt x="581" y="1183"/>
                      <a:pt x="308" y="1047"/>
                    </a:cubicBezTo>
                    <a:cubicBezTo>
                      <a:pt x="137" y="1047"/>
                      <a:pt x="0" y="1183"/>
                      <a:pt x="137" y="1320"/>
                    </a:cubicBezTo>
                    <a:cubicBezTo>
                      <a:pt x="308" y="1490"/>
                      <a:pt x="444" y="1627"/>
                      <a:pt x="444" y="1763"/>
                    </a:cubicBezTo>
                    <a:cubicBezTo>
                      <a:pt x="581" y="1763"/>
                      <a:pt x="717" y="1763"/>
                      <a:pt x="717" y="1627"/>
                    </a:cubicBezTo>
                    <a:cubicBezTo>
                      <a:pt x="581" y="1627"/>
                      <a:pt x="581" y="1490"/>
                      <a:pt x="581" y="1490"/>
                    </a:cubicBezTo>
                    <a:lnTo>
                      <a:pt x="581" y="1490"/>
                    </a:lnTo>
                    <a:cubicBezTo>
                      <a:pt x="1297" y="1763"/>
                      <a:pt x="1843" y="2480"/>
                      <a:pt x="2560" y="2616"/>
                    </a:cubicBezTo>
                    <a:cubicBezTo>
                      <a:pt x="2586" y="2642"/>
                      <a:pt x="2613" y="2653"/>
                      <a:pt x="2639" y="2653"/>
                    </a:cubicBezTo>
                    <a:cubicBezTo>
                      <a:pt x="2749" y="2653"/>
                      <a:pt x="2834" y="2454"/>
                      <a:pt x="2696" y="2343"/>
                    </a:cubicBezTo>
                    <a:cubicBezTo>
                      <a:pt x="2150" y="1900"/>
                      <a:pt x="1570" y="1490"/>
                      <a:pt x="1161" y="1047"/>
                    </a:cubicBezTo>
                    <a:lnTo>
                      <a:pt x="1161" y="1047"/>
                    </a:lnTo>
                    <a:cubicBezTo>
                      <a:pt x="1570" y="1320"/>
                      <a:pt x="2150" y="1763"/>
                      <a:pt x="2560" y="2036"/>
                    </a:cubicBezTo>
                    <a:cubicBezTo>
                      <a:pt x="2586" y="2062"/>
                      <a:pt x="2618" y="2073"/>
                      <a:pt x="2652" y="2073"/>
                    </a:cubicBezTo>
                    <a:cubicBezTo>
                      <a:pt x="2797" y="2073"/>
                      <a:pt x="2977" y="1874"/>
                      <a:pt x="2867" y="1763"/>
                    </a:cubicBezTo>
                    <a:cubicBezTo>
                      <a:pt x="2423" y="1490"/>
                      <a:pt x="2014" y="1047"/>
                      <a:pt x="1707" y="637"/>
                    </a:cubicBezTo>
                    <a:lnTo>
                      <a:pt x="1707" y="637"/>
                    </a:lnTo>
                    <a:cubicBezTo>
                      <a:pt x="2287" y="1047"/>
                      <a:pt x="2867" y="1627"/>
                      <a:pt x="3549" y="1763"/>
                    </a:cubicBezTo>
                    <a:cubicBezTo>
                      <a:pt x="3582" y="1789"/>
                      <a:pt x="3613" y="1800"/>
                      <a:pt x="3642" y="1800"/>
                    </a:cubicBezTo>
                    <a:cubicBezTo>
                      <a:pt x="3762" y="1800"/>
                      <a:pt x="3830" y="1601"/>
                      <a:pt x="3720" y="1490"/>
                    </a:cubicBezTo>
                    <a:cubicBezTo>
                      <a:pt x="3413" y="1183"/>
                      <a:pt x="3003" y="910"/>
                      <a:pt x="2696" y="637"/>
                    </a:cubicBezTo>
                    <a:lnTo>
                      <a:pt x="2696" y="637"/>
                    </a:lnTo>
                    <a:cubicBezTo>
                      <a:pt x="3276" y="910"/>
                      <a:pt x="3720" y="1320"/>
                      <a:pt x="4129" y="1627"/>
                    </a:cubicBezTo>
                    <a:cubicBezTo>
                      <a:pt x="4209" y="1667"/>
                      <a:pt x="4280" y="1683"/>
                      <a:pt x="4337" y="1683"/>
                    </a:cubicBezTo>
                    <a:cubicBezTo>
                      <a:pt x="4473" y="1683"/>
                      <a:pt x="4523" y="1587"/>
                      <a:pt x="4402" y="1490"/>
                    </a:cubicBezTo>
                    <a:lnTo>
                      <a:pt x="4402" y="1490"/>
                    </a:lnTo>
                    <a:cubicBezTo>
                      <a:pt x="4709" y="1627"/>
                      <a:pt x="4846" y="1763"/>
                      <a:pt x="4982" y="1900"/>
                    </a:cubicBezTo>
                    <a:cubicBezTo>
                      <a:pt x="5008" y="1926"/>
                      <a:pt x="5041" y="1937"/>
                      <a:pt x="5075" y="1937"/>
                    </a:cubicBezTo>
                    <a:cubicBezTo>
                      <a:pt x="5219" y="1937"/>
                      <a:pt x="5393" y="1737"/>
                      <a:pt x="5255" y="1627"/>
                    </a:cubicBezTo>
                    <a:cubicBezTo>
                      <a:pt x="5119" y="1320"/>
                      <a:pt x="4709" y="1047"/>
                      <a:pt x="4573" y="774"/>
                    </a:cubicBezTo>
                    <a:lnTo>
                      <a:pt x="4573" y="774"/>
                    </a:lnTo>
                    <a:cubicBezTo>
                      <a:pt x="4982" y="1047"/>
                      <a:pt x="5426" y="1627"/>
                      <a:pt x="5836" y="1763"/>
                    </a:cubicBezTo>
                    <a:cubicBezTo>
                      <a:pt x="5862" y="1789"/>
                      <a:pt x="5894" y="1800"/>
                      <a:pt x="5928" y="1800"/>
                    </a:cubicBezTo>
                    <a:cubicBezTo>
                      <a:pt x="6072" y="1800"/>
                      <a:pt x="6247" y="1601"/>
                      <a:pt x="6108" y="1490"/>
                    </a:cubicBezTo>
                    <a:cubicBezTo>
                      <a:pt x="5972" y="1183"/>
                      <a:pt x="5699" y="1047"/>
                      <a:pt x="5563" y="774"/>
                    </a:cubicBezTo>
                    <a:lnTo>
                      <a:pt x="5563" y="774"/>
                    </a:lnTo>
                    <a:cubicBezTo>
                      <a:pt x="5836" y="1047"/>
                      <a:pt x="6279" y="1490"/>
                      <a:pt x="6689" y="1627"/>
                    </a:cubicBezTo>
                    <a:cubicBezTo>
                      <a:pt x="6729" y="1667"/>
                      <a:pt x="6769" y="1683"/>
                      <a:pt x="6805" y="1683"/>
                    </a:cubicBezTo>
                    <a:cubicBezTo>
                      <a:pt x="6893" y="1683"/>
                      <a:pt x="6962" y="1587"/>
                      <a:pt x="6962" y="1490"/>
                    </a:cubicBezTo>
                    <a:lnTo>
                      <a:pt x="6962" y="1627"/>
                    </a:lnTo>
                    <a:lnTo>
                      <a:pt x="7132" y="1627"/>
                    </a:lnTo>
                    <a:cubicBezTo>
                      <a:pt x="7269" y="2173"/>
                      <a:pt x="6962" y="3026"/>
                      <a:pt x="7132" y="3606"/>
                    </a:cubicBezTo>
                    <a:cubicBezTo>
                      <a:pt x="7172" y="3646"/>
                      <a:pt x="7224" y="3662"/>
                      <a:pt x="7277" y="3662"/>
                    </a:cubicBezTo>
                    <a:cubicBezTo>
                      <a:pt x="7405" y="3662"/>
                      <a:pt x="7542" y="3566"/>
                      <a:pt x="7542" y="3469"/>
                    </a:cubicBezTo>
                    <a:cubicBezTo>
                      <a:pt x="7405" y="3026"/>
                      <a:pt x="7678" y="2616"/>
                      <a:pt x="7542" y="2173"/>
                    </a:cubicBezTo>
                    <a:cubicBezTo>
                      <a:pt x="7542" y="1763"/>
                      <a:pt x="7405" y="1047"/>
                      <a:pt x="6962" y="910"/>
                    </a:cubicBezTo>
                    <a:cubicBezTo>
                      <a:pt x="6962" y="774"/>
                      <a:pt x="6825" y="774"/>
                      <a:pt x="6825" y="774"/>
                    </a:cubicBezTo>
                    <a:cubicBezTo>
                      <a:pt x="6689" y="637"/>
                      <a:pt x="6552" y="466"/>
                      <a:pt x="6279" y="466"/>
                    </a:cubicBezTo>
                    <a:cubicBezTo>
                      <a:pt x="6279" y="466"/>
                      <a:pt x="6108" y="637"/>
                      <a:pt x="6108" y="774"/>
                    </a:cubicBezTo>
                    <a:cubicBezTo>
                      <a:pt x="5817" y="555"/>
                      <a:pt x="5595" y="354"/>
                      <a:pt x="5381" y="354"/>
                    </a:cubicBezTo>
                    <a:cubicBezTo>
                      <a:pt x="5294" y="354"/>
                      <a:pt x="5208" y="387"/>
                      <a:pt x="5119" y="466"/>
                    </a:cubicBezTo>
                    <a:lnTo>
                      <a:pt x="5119" y="637"/>
                    </a:lnTo>
                    <a:lnTo>
                      <a:pt x="5119" y="774"/>
                    </a:lnTo>
                    <a:cubicBezTo>
                      <a:pt x="4846" y="466"/>
                      <a:pt x="4573" y="330"/>
                      <a:pt x="4266" y="330"/>
                    </a:cubicBezTo>
                    <a:lnTo>
                      <a:pt x="4129" y="466"/>
                    </a:lnTo>
                    <a:lnTo>
                      <a:pt x="4129" y="637"/>
                    </a:lnTo>
                    <a:cubicBezTo>
                      <a:pt x="3856" y="330"/>
                      <a:pt x="3549" y="193"/>
                      <a:pt x="3413" y="57"/>
                    </a:cubicBezTo>
                    <a:cubicBezTo>
                      <a:pt x="3276" y="57"/>
                      <a:pt x="3140" y="193"/>
                      <a:pt x="3140" y="330"/>
                    </a:cubicBezTo>
                    <a:lnTo>
                      <a:pt x="3276" y="466"/>
                    </a:lnTo>
                    <a:cubicBezTo>
                      <a:pt x="3003" y="330"/>
                      <a:pt x="2696" y="193"/>
                      <a:pt x="2423" y="57"/>
                    </a:cubicBezTo>
                    <a:cubicBezTo>
                      <a:pt x="2383" y="17"/>
                      <a:pt x="2343" y="0"/>
                      <a:pt x="2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6673883" y="2044397"/>
                <a:ext cx="133300" cy="59629"/>
              </a:xfrm>
              <a:custGeom>
                <a:rect b="b" l="l" r="r" t="t"/>
                <a:pathLst>
                  <a:path extrusionOk="0" h="1448" w="3237">
                    <a:moveTo>
                      <a:pt x="1454" y="0"/>
                    </a:moveTo>
                    <a:cubicBezTo>
                      <a:pt x="1366" y="0"/>
                      <a:pt x="1298" y="97"/>
                      <a:pt x="1298" y="193"/>
                    </a:cubicBezTo>
                    <a:cubicBezTo>
                      <a:pt x="1298" y="193"/>
                      <a:pt x="1161" y="57"/>
                      <a:pt x="1025" y="57"/>
                    </a:cubicBezTo>
                    <a:cubicBezTo>
                      <a:pt x="854" y="57"/>
                      <a:pt x="854" y="57"/>
                      <a:pt x="854" y="193"/>
                    </a:cubicBezTo>
                    <a:lnTo>
                      <a:pt x="854" y="466"/>
                    </a:lnTo>
                    <a:cubicBezTo>
                      <a:pt x="754" y="267"/>
                      <a:pt x="654" y="140"/>
                      <a:pt x="501" y="140"/>
                    </a:cubicBezTo>
                    <a:cubicBezTo>
                      <a:pt x="444" y="140"/>
                      <a:pt x="381" y="157"/>
                      <a:pt x="308" y="193"/>
                    </a:cubicBezTo>
                    <a:cubicBezTo>
                      <a:pt x="1" y="193"/>
                      <a:pt x="308" y="910"/>
                      <a:pt x="444" y="1183"/>
                    </a:cubicBezTo>
                    <a:cubicBezTo>
                      <a:pt x="444" y="1229"/>
                      <a:pt x="460" y="1244"/>
                      <a:pt x="485" y="1244"/>
                    </a:cubicBezTo>
                    <a:cubicBezTo>
                      <a:pt x="535" y="1244"/>
                      <a:pt x="626" y="1183"/>
                      <a:pt x="717" y="1183"/>
                    </a:cubicBezTo>
                    <a:lnTo>
                      <a:pt x="717" y="910"/>
                    </a:lnTo>
                    <a:cubicBezTo>
                      <a:pt x="717" y="1047"/>
                      <a:pt x="854" y="1183"/>
                      <a:pt x="1025" y="1320"/>
                    </a:cubicBezTo>
                    <a:cubicBezTo>
                      <a:pt x="1025" y="1405"/>
                      <a:pt x="1093" y="1447"/>
                      <a:pt x="1161" y="1447"/>
                    </a:cubicBezTo>
                    <a:cubicBezTo>
                      <a:pt x="1229" y="1447"/>
                      <a:pt x="1298" y="1405"/>
                      <a:pt x="1298" y="1320"/>
                    </a:cubicBezTo>
                    <a:lnTo>
                      <a:pt x="1298" y="910"/>
                    </a:lnTo>
                    <a:cubicBezTo>
                      <a:pt x="1298" y="1047"/>
                      <a:pt x="1434" y="1047"/>
                      <a:pt x="1571" y="1047"/>
                    </a:cubicBezTo>
                    <a:cubicBezTo>
                      <a:pt x="1571" y="1115"/>
                      <a:pt x="1605" y="1149"/>
                      <a:pt x="1639" y="1149"/>
                    </a:cubicBezTo>
                    <a:cubicBezTo>
                      <a:pt x="1673" y="1149"/>
                      <a:pt x="1707" y="1115"/>
                      <a:pt x="1707" y="1047"/>
                    </a:cubicBezTo>
                    <a:cubicBezTo>
                      <a:pt x="1878" y="910"/>
                      <a:pt x="1878" y="910"/>
                      <a:pt x="1878" y="774"/>
                    </a:cubicBezTo>
                    <a:lnTo>
                      <a:pt x="1878" y="910"/>
                    </a:lnTo>
                    <a:lnTo>
                      <a:pt x="2151" y="910"/>
                    </a:lnTo>
                    <a:lnTo>
                      <a:pt x="2151" y="466"/>
                    </a:lnTo>
                    <a:cubicBezTo>
                      <a:pt x="2287" y="637"/>
                      <a:pt x="2287" y="774"/>
                      <a:pt x="2424" y="774"/>
                    </a:cubicBezTo>
                    <a:cubicBezTo>
                      <a:pt x="2492" y="842"/>
                      <a:pt x="2569" y="876"/>
                      <a:pt x="2628" y="876"/>
                    </a:cubicBezTo>
                    <a:cubicBezTo>
                      <a:pt x="2688" y="876"/>
                      <a:pt x="2731" y="842"/>
                      <a:pt x="2731" y="774"/>
                    </a:cubicBezTo>
                    <a:cubicBezTo>
                      <a:pt x="2867" y="774"/>
                      <a:pt x="2867" y="910"/>
                      <a:pt x="2867" y="910"/>
                    </a:cubicBezTo>
                    <a:cubicBezTo>
                      <a:pt x="2907" y="950"/>
                      <a:pt x="2959" y="967"/>
                      <a:pt x="3009" y="967"/>
                    </a:cubicBezTo>
                    <a:cubicBezTo>
                      <a:pt x="3128" y="967"/>
                      <a:pt x="3237" y="870"/>
                      <a:pt x="3140" y="774"/>
                    </a:cubicBezTo>
                    <a:cubicBezTo>
                      <a:pt x="3140" y="466"/>
                      <a:pt x="2867" y="193"/>
                      <a:pt x="2731" y="57"/>
                    </a:cubicBezTo>
                    <a:cubicBezTo>
                      <a:pt x="2424" y="57"/>
                      <a:pt x="2424" y="57"/>
                      <a:pt x="2424" y="193"/>
                    </a:cubicBezTo>
                    <a:cubicBezTo>
                      <a:pt x="2287" y="193"/>
                      <a:pt x="2287" y="57"/>
                      <a:pt x="2151" y="57"/>
                    </a:cubicBezTo>
                    <a:lnTo>
                      <a:pt x="1878" y="57"/>
                    </a:lnTo>
                    <a:lnTo>
                      <a:pt x="1878" y="193"/>
                    </a:lnTo>
                    <a:cubicBezTo>
                      <a:pt x="1707" y="57"/>
                      <a:pt x="1707" y="57"/>
                      <a:pt x="1571" y="57"/>
                    </a:cubicBezTo>
                    <a:cubicBezTo>
                      <a:pt x="1531" y="17"/>
                      <a:pt x="1491" y="0"/>
                      <a:pt x="1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22"/>
              <p:cNvSpPr/>
              <p:nvPr/>
            </p:nvSpPr>
            <p:spPr>
              <a:xfrm>
                <a:off x="6662641" y="2053745"/>
                <a:ext cx="351348" cy="393022"/>
              </a:xfrm>
              <a:custGeom>
                <a:rect b="b" l="l" r="r" t="t"/>
                <a:pathLst>
                  <a:path extrusionOk="0" h="9544" w="8532">
                    <a:moveTo>
                      <a:pt x="1168" y="1809"/>
                    </a:moveTo>
                    <a:cubicBezTo>
                      <a:pt x="1119" y="1963"/>
                      <a:pt x="1063" y="2116"/>
                      <a:pt x="990" y="2253"/>
                    </a:cubicBezTo>
                    <a:cubicBezTo>
                      <a:pt x="1036" y="2103"/>
                      <a:pt x="1102" y="1958"/>
                      <a:pt x="1168" y="1809"/>
                    </a:cubicBezTo>
                    <a:close/>
                    <a:moveTo>
                      <a:pt x="905" y="1"/>
                    </a:moveTo>
                    <a:cubicBezTo>
                      <a:pt x="854" y="1"/>
                      <a:pt x="786" y="35"/>
                      <a:pt x="717" y="103"/>
                    </a:cubicBezTo>
                    <a:cubicBezTo>
                      <a:pt x="717" y="103"/>
                      <a:pt x="717" y="239"/>
                      <a:pt x="581" y="239"/>
                    </a:cubicBezTo>
                    <a:cubicBezTo>
                      <a:pt x="581" y="410"/>
                      <a:pt x="581" y="410"/>
                      <a:pt x="717" y="547"/>
                    </a:cubicBezTo>
                    <a:cubicBezTo>
                      <a:pt x="444" y="1093"/>
                      <a:pt x="1" y="1809"/>
                      <a:pt x="444" y="2116"/>
                    </a:cubicBezTo>
                    <a:lnTo>
                      <a:pt x="581" y="2116"/>
                    </a:lnTo>
                    <a:cubicBezTo>
                      <a:pt x="717" y="1946"/>
                      <a:pt x="717" y="1946"/>
                      <a:pt x="854" y="1809"/>
                    </a:cubicBezTo>
                    <a:lnTo>
                      <a:pt x="854" y="1809"/>
                    </a:lnTo>
                    <a:cubicBezTo>
                      <a:pt x="717" y="2253"/>
                      <a:pt x="581" y="2526"/>
                      <a:pt x="581" y="2969"/>
                    </a:cubicBezTo>
                    <a:cubicBezTo>
                      <a:pt x="581" y="3106"/>
                      <a:pt x="717" y="3106"/>
                      <a:pt x="854" y="3106"/>
                    </a:cubicBezTo>
                    <a:cubicBezTo>
                      <a:pt x="990" y="2969"/>
                      <a:pt x="990" y="2969"/>
                      <a:pt x="1127" y="2799"/>
                    </a:cubicBezTo>
                    <a:lnTo>
                      <a:pt x="1127" y="2799"/>
                    </a:lnTo>
                    <a:cubicBezTo>
                      <a:pt x="990" y="3242"/>
                      <a:pt x="990" y="3515"/>
                      <a:pt x="990" y="3822"/>
                    </a:cubicBezTo>
                    <a:cubicBezTo>
                      <a:pt x="990" y="3959"/>
                      <a:pt x="1127" y="3959"/>
                      <a:pt x="1127" y="3959"/>
                    </a:cubicBezTo>
                    <a:cubicBezTo>
                      <a:pt x="1127" y="4368"/>
                      <a:pt x="990" y="4675"/>
                      <a:pt x="990" y="5085"/>
                    </a:cubicBezTo>
                    <a:cubicBezTo>
                      <a:pt x="990" y="5221"/>
                      <a:pt x="1298" y="5221"/>
                      <a:pt x="1434" y="5221"/>
                    </a:cubicBezTo>
                    <a:cubicBezTo>
                      <a:pt x="1434" y="5138"/>
                      <a:pt x="1484" y="5106"/>
                      <a:pt x="1524" y="5063"/>
                    </a:cubicBezTo>
                    <a:lnTo>
                      <a:pt x="1524" y="5063"/>
                    </a:lnTo>
                    <a:cubicBezTo>
                      <a:pt x="1434" y="5334"/>
                      <a:pt x="1434" y="5700"/>
                      <a:pt x="1434" y="5938"/>
                    </a:cubicBezTo>
                    <a:cubicBezTo>
                      <a:pt x="1434" y="6098"/>
                      <a:pt x="1481" y="6164"/>
                      <a:pt x="1547" y="6164"/>
                    </a:cubicBezTo>
                    <a:cubicBezTo>
                      <a:pt x="1594" y="6164"/>
                      <a:pt x="1651" y="6131"/>
                      <a:pt x="1707" y="6074"/>
                    </a:cubicBezTo>
                    <a:cubicBezTo>
                      <a:pt x="2287" y="5802"/>
                      <a:pt x="2424" y="4948"/>
                      <a:pt x="2833" y="4505"/>
                    </a:cubicBezTo>
                    <a:lnTo>
                      <a:pt x="2833" y="4505"/>
                    </a:lnTo>
                    <a:cubicBezTo>
                      <a:pt x="2560" y="5085"/>
                      <a:pt x="2287" y="5529"/>
                      <a:pt x="1980" y="6074"/>
                    </a:cubicBezTo>
                    <a:cubicBezTo>
                      <a:pt x="1844" y="6518"/>
                      <a:pt x="1707" y="6928"/>
                      <a:pt x="1707" y="7371"/>
                    </a:cubicBezTo>
                    <a:cubicBezTo>
                      <a:pt x="1707" y="7508"/>
                      <a:pt x="1844" y="7508"/>
                      <a:pt x="1980" y="7508"/>
                    </a:cubicBezTo>
                    <a:cubicBezTo>
                      <a:pt x="2287" y="7508"/>
                      <a:pt x="2560" y="7064"/>
                      <a:pt x="2697" y="6791"/>
                    </a:cubicBezTo>
                    <a:cubicBezTo>
                      <a:pt x="3004" y="6518"/>
                      <a:pt x="3140" y="6211"/>
                      <a:pt x="3413" y="5802"/>
                    </a:cubicBezTo>
                    <a:lnTo>
                      <a:pt x="3413" y="5802"/>
                    </a:lnTo>
                    <a:cubicBezTo>
                      <a:pt x="3277" y="6074"/>
                      <a:pt x="3140" y="6211"/>
                      <a:pt x="3004" y="6518"/>
                    </a:cubicBezTo>
                    <a:cubicBezTo>
                      <a:pt x="2697" y="6928"/>
                      <a:pt x="2287" y="7508"/>
                      <a:pt x="2287" y="8224"/>
                    </a:cubicBezTo>
                    <a:cubicBezTo>
                      <a:pt x="2287" y="8361"/>
                      <a:pt x="2424" y="8361"/>
                      <a:pt x="2560" y="8361"/>
                    </a:cubicBezTo>
                    <a:cubicBezTo>
                      <a:pt x="2875" y="8264"/>
                      <a:pt x="3172" y="7944"/>
                      <a:pt x="3416" y="7669"/>
                    </a:cubicBezTo>
                    <a:lnTo>
                      <a:pt x="3416" y="7669"/>
                    </a:lnTo>
                    <a:cubicBezTo>
                      <a:pt x="3242" y="7997"/>
                      <a:pt x="3004" y="8354"/>
                      <a:pt x="3004" y="8770"/>
                    </a:cubicBezTo>
                    <a:cubicBezTo>
                      <a:pt x="3004" y="8892"/>
                      <a:pt x="3073" y="8997"/>
                      <a:pt x="3163" y="8997"/>
                    </a:cubicBezTo>
                    <a:cubicBezTo>
                      <a:pt x="3199" y="8997"/>
                      <a:pt x="3238" y="8980"/>
                      <a:pt x="3277" y="8941"/>
                    </a:cubicBezTo>
                    <a:cubicBezTo>
                      <a:pt x="3857" y="8634"/>
                      <a:pt x="4130" y="8224"/>
                      <a:pt x="4539" y="7781"/>
                    </a:cubicBezTo>
                    <a:cubicBezTo>
                      <a:pt x="4710" y="7508"/>
                      <a:pt x="4983" y="7235"/>
                      <a:pt x="5256" y="6928"/>
                    </a:cubicBezTo>
                    <a:lnTo>
                      <a:pt x="5256" y="6928"/>
                    </a:lnTo>
                    <a:cubicBezTo>
                      <a:pt x="4846" y="7508"/>
                      <a:pt x="4403" y="8088"/>
                      <a:pt x="4130" y="8634"/>
                    </a:cubicBezTo>
                    <a:cubicBezTo>
                      <a:pt x="4130" y="8770"/>
                      <a:pt x="4266" y="8941"/>
                      <a:pt x="4403" y="8941"/>
                    </a:cubicBezTo>
                    <a:cubicBezTo>
                      <a:pt x="4846" y="8941"/>
                      <a:pt x="4983" y="8497"/>
                      <a:pt x="5256" y="8224"/>
                    </a:cubicBezTo>
                    <a:cubicBezTo>
                      <a:pt x="5699" y="7781"/>
                      <a:pt x="6109" y="7064"/>
                      <a:pt x="6553" y="6655"/>
                    </a:cubicBezTo>
                    <a:lnTo>
                      <a:pt x="6553" y="6655"/>
                    </a:lnTo>
                    <a:cubicBezTo>
                      <a:pt x="6416" y="7064"/>
                      <a:pt x="5972" y="7508"/>
                      <a:pt x="5972" y="7644"/>
                    </a:cubicBezTo>
                    <a:cubicBezTo>
                      <a:pt x="5699" y="8088"/>
                      <a:pt x="5392" y="8361"/>
                      <a:pt x="5256" y="8770"/>
                    </a:cubicBezTo>
                    <a:cubicBezTo>
                      <a:pt x="5256" y="8941"/>
                      <a:pt x="5392" y="9077"/>
                      <a:pt x="5563" y="9077"/>
                    </a:cubicBezTo>
                    <a:cubicBezTo>
                      <a:pt x="6245" y="8770"/>
                      <a:pt x="6553" y="7917"/>
                      <a:pt x="6962" y="7371"/>
                    </a:cubicBezTo>
                    <a:lnTo>
                      <a:pt x="6962" y="7371"/>
                    </a:lnTo>
                    <a:cubicBezTo>
                      <a:pt x="6826" y="7781"/>
                      <a:pt x="6553" y="8088"/>
                      <a:pt x="6416" y="8361"/>
                    </a:cubicBezTo>
                    <a:cubicBezTo>
                      <a:pt x="6245" y="8497"/>
                      <a:pt x="6109" y="8770"/>
                      <a:pt x="6109" y="9077"/>
                    </a:cubicBezTo>
                    <a:cubicBezTo>
                      <a:pt x="6109" y="9174"/>
                      <a:pt x="6262" y="9270"/>
                      <a:pt x="6401" y="9270"/>
                    </a:cubicBezTo>
                    <a:cubicBezTo>
                      <a:pt x="6458" y="9270"/>
                      <a:pt x="6513" y="9254"/>
                      <a:pt x="6553" y="9214"/>
                    </a:cubicBezTo>
                    <a:cubicBezTo>
                      <a:pt x="6962" y="8770"/>
                      <a:pt x="7269" y="8224"/>
                      <a:pt x="7542" y="7781"/>
                    </a:cubicBezTo>
                    <a:lnTo>
                      <a:pt x="7542" y="7781"/>
                    </a:lnTo>
                    <a:cubicBezTo>
                      <a:pt x="7406" y="8361"/>
                      <a:pt x="6826" y="8770"/>
                      <a:pt x="6826" y="9350"/>
                    </a:cubicBezTo>
                    <a:cubicBezTo>
                      <a:pt x="6826" y="9447"/>
                      <a:pt x="6962" y="9543"/>
                      <a:pt x="7102" y="9543"/>
                    </a:cubicBezTo>
                    <a:cubicBezTo>
                      <a:pt x="7160" y="9543"/>
                      <a:pt x="7219" y="9527"/>
                      <a:pt x="7269" y="9487"/>
                    </a:cubicBezTo>
                    <a:cubicBezTo>
                      <a:pt x="7269" y="9350"/>
                      <a:pt x="7406" y="9350"/>
                      <a:pt x="7406" y="9214"/>
                    </a:cubicBezTo>
                    <a:cubicBezTo>
                      <a:pt x="7406" y="9310"/>
                      <a:pt x="7474" y="9407"/>
                      <a:pt x="7562" y="9407"/>
                    </a:cubicBezTo>
                    <a:cubicBezTo>
                      <a:pt x="7599" y="9407"/>
                      <a:pt x="7639" y="9390"/>
                      <a:pt x="7679" y="9350"/>
                    </a:cubicBezTo>
                    <a:cubicBezTo>
                      <a:pt x="7815" y="9350"/>
                      <a:pt x="7815" y="9350"/>
                      <a:pt x="7952" y="9214"/>
                    </a:cubicBezTo>
                    <a:lnTo>
                      <a:pt x="7952" y="9077"/>
                    </a:lnTo>
                    <a:lnTo>
                      <a:pt x="8122" y="9077"/>
                    </a:lnTo>
                    <a:cubicBezTo>
                      <a:pt x="8259" y="9077"/>
                      <a:pt x="8259" y="9077"/>
                      <a:pt x="8395" y="8941"/>
                    </a:cubicBezTo>
                    <a:lnTo>
                      <a:pt x="8395" y="8770"/>
                    </a:lnTo>
                    <a:lnTo>
                      <a:pt x="8395" y="8634"/>
                    </a:lnTo>
                    <a:cubicBezTo>
                      <a:pt x="8395" y="8497"/>
                      <a:pt x="8395" y="8361"/>
                      <a:pt x="8532" y="8361"/>
                    </a:cubicBezTo>
                    <a:cubicBezTo>
                      <a:pt x="8532" y="8088"/>
                      <a:pt x="8395" y="8088"/>
                      <a:pt x="8259" y="8088"/>
                    </a:cubicBezTo>
                    <a:cubicBezTo>
                      <a:pt x="8122" y="7917"/>
                      <a:pt x="8122" y="7917"/>
                      <a:pt x="7952" y="7917"/>
                    </a:cubicBezTo>
                    <a:cubicBezTo>
                      <a:pt x="7952" y="7781"/>
                      <a:pt x="8122" y="7508"/>
                      <a:pt x="8122" y="7235"/>
                    </a:cubicBezTo>
                    <a:cubicBezTo>
                      <a:pt x="7952" y="7064"/>
                      <a:pt x="7815" y="7064"/>
                      <a:pt x="7679" y="7064"/>
                    </a:cubicBezTo>
                    <a:cubicBezTo>
                      <a:pt x="7679" y="7235"/>
                      <a:pt x="7542" y="7371"/>
                      <a:pt x="7406" y="7371"/>
                    </a:cubicBezTo>
                    <a:cubicBezTo>
                      <a:pt x="7542" y="7235"/>
                      <a:pt x="7679" y="6928"/>
                      <a:pt x="7679" y="6791"/>
                    </a:cubicBezTo>
                    <a:cubicBezTo>
                      <a:pt x="7679" y="6695"/>
                      <a:pt x="7610" y="6598"/>
                      <a:pt x="7522" y="6598"/>
                    </a:cubicBezTo>
                    <a:cubicBezTo>
                      <a:pt x="7486" y="6598"/>
                      <a:pt x="7446" y="6615"/>
                      <a:pt x="7406" y="6655"/>
                    </a:cubicBezTo>
                    <a:cubicBezTo>
                      <a:pt x="7098" y="6655"/>
                      <a:pt x="6962" y="6928"/>
                      <a:pt x="6826" y="7064"/>
                    </a:cubicBezTo>
                    <a:cubicBezTo>
                      <a:pt x="6962" y="6791"/>
                      <a:pt x="7269" y="6518"/>
                      <a:pt x="7098" y="6211"/>
                    </a:cubicBezTo>
                    <a:cubicBezTo>
                      <a:pt x="7098" y="6074"/>
                      <a:pt x="6962" y="6074"/>
                      <a:pt x="6826" y="6074"/>
                    </a:cubicBezTo>
                    <a:cubicBezTo>
                      <a:pt x="6245" y="6211"/>
                      <a:pt x="5836" y="6791"/>
                      <a:pt x="5563" y="7235"/>
                    </a:cubicBezTo>
                    <a:cubicBezTo>
                      <a:pt x="5392" y="7508"/>
                      <a:pt x="5119" y="7781"/>
                      <a:pt x="4846" y="8088"/>
                    </a:cubicBezTo>
                    <a:cubicBezTo>
                      <a:pt x="5392" y="7371"/>
                      <a:pt x="5972" y="6655"/>
                      <a:pt x="6416" y="5802"/>
                    </a:cubicBezTo>
                    <a:cubicBezTo>
                      <a:pt x="6553" y="5665"/>
                      <a:pt x="6416" y="5529"/>
                      <a:pt x="6109" y="5529"/>
                    </a:cubicBezTo>
                    <a:cubicBezTo>
                      <a:pt x="5699" y="5802"/>
                      <a:pt x="5119" y="6382"/>
                      <a:pt x="4846" y="6791"/>
                    </a:cubicBezTo>
                    <a:cubicBezTo>
                      <a:pt x="4403" y="7235"/>
                      <a:pt x="3993" y="7781"/>
                      <a:pt x="3550" y="8224"/>
                    </a:cubicBezTo>
                    <a:cubicBezTo>
                      <a:pt x="3857" y="7781"/>
                      <a:pt x="4266" y="7235"/>
                      <a:pt x="4403" y="6928"/>
                    </a:cubicBezTo>
                    <a:cubicBezTo>
                      <a:pt x="4846" y="6382"/>
                      <a:pt x="5256" y="5802"/>
                      <a:pt x="5563" y="5221"/>
                    </a:cubicBezTo>
                    <a:cubicBezTo>
                      <a:pt x="5563" y="5125"/>
                      <a:pt x="5478" y="5028"/>
                      <a:pt x="5379" y="5028"/>
                    </a:cubicBezTo>
                    <a:cubicBezTo>
                      <a:pt x="5339" y="5028"/>
                      <a:pt x="5296" y="5045"/>
                      <a:pt x="5256" y="5085"/>
                    </a:cubicBezTo>
                    <a:cubicBezTo>
                      <a:pt x="4710" y="5358"/>
                      <a:pt x="4266" y="5938"/>
                      <a:pt x="3857" y="6382"/>
                    </a:cubicBezTo>
                    <a:cubicBezTo>
                      <a:pt x="3550" y="6791"/>
                      <a:pt x="3277" y="7371"/>
                      <a:pt x="2833" y="7781"/>
                    </a:cubicBezTo>
                    <a:cubicBezTo>
                      <a:pt x="3004" y="7064"/>
                      <a:pt x="3686" y="6211"/>
                      <a:pt x="3993" y="5665"/>
                    </a:cubicBezTo>
                    <a:cubicBezTo>
                      <a:pt x="4130" y="5358"/>
                      <a:pt x="4403" y="4948"/>
                      <a:pt x="4403" y="4675"/>
                    </a:cubicBezTo>
                    <a:cubicBezTo>
                      <a:pt x="4266" y="4505"/>
                      <a:pt x="4130" y="4505"/>
                      <a:pt x="4130" y="4505"/>
                    </a:cubicBezTo>
                    <a:cubicBezTo>
                      <a:pt x="3277" y="5085"/>
                      <a:pt x="2833" y="6074"/>
                      <a:pt x="2287" y="6791"/>
                    </a:cubicBezTo>
                    <a:cubicBezTo>
                      <a:pt x="2124" y="6954"/>
                      <a:pt x="2053" y="7015"/>
                      <a:pt x="2034" y="7015"/>
                    </a:cubicBezTo>
                    <a:cubicBezTo>
                      <a:pt x="1987" y="7015"/>
                      <a:pt x="2287" y="6616"/>
                      <a:pt x="2287" y="6518"/>
                    </a:cubicBezTo>
                    <a:cubicBezTo>
                      <a:pt x="2424" y="6211"/>
                      <a:pt x="2560" y="5802"/>
                      <a:pt x="2697" y="5358"/>
                    </a:cubicBezTo>
                    <a:cubicBezTo>
                      <a:pt x="3004" y="4948"/>
                      <a:pt x="3277" y="4368"/>
                      <a:pt x="3413" y="3822"/>
                    </a:cubicBezTo>
                    <a:cubicBezTo>
                      <a:pt x="3413" y="3701"/>
                      <a:pt x="3344" y="3596"/>
                      <a:pt x="3254" y="3596"/>
                    </a:cubicBezTo>
                    <a:cubicBezTo>
                      <a:pt x="3218" y="3596"/>
                      <a:pt x="3179" y="3613"/>
                      <a:pt x="3140" y="3652"/>
                    </a:cubicBezTo>
                    <a:cubicBezTo>
                      <a:pt x="2560" y="3959"/>
                      <a:pt x="2287" y="4812"/>
                      <a:pt x="1844" y="5358"/>
                    </a:cubicBezTo>
                    <a:cubicBezTo>
                      <a:pt x="1980" y="4505"/>
                      <a:pt x="2697" y="3652"/>
                      <a:pt x="2833" y="2799"/>
                    </a:cubicBezTo>
                    <a:cubicBezTo>
                      <a:pt x="2954" y="2702"/>
                      <a:pt x="2836" y="2606"/>
                      <a:pt x="2708" y="2606"/>
                    </a:cubicBezTo>
                    <a:cubicBezTo>
                      <a:pt x="2655" y="2606"/>
                      <a:pt x="2600" y="2622"/>
                      <a:pt x="2560" y="2662"/>
                    </a:cubicBezTo>
                    <a:cubicBezTo>
                      <a:pt x="2151" y="3106"/>
                      <a:pt x="1844" y="3652"/>
                      <a:pt x="1571" y="4232"/>
                    </a:cubicBezTo>
                    <a:cubicBezTo>
                      <a:pt x="1707" y="3379"/>
                      <a:pt x="2151" y="2389"/>
                      <a:pt x="2424" y="1536"/>
                    </a:cubicBezTo>
                    <a:cubicBezTo>
                      <a:pt x="2520" y="1440"/>
                      <a:pt x="2344" y="1343"/>
                      <a:pt x="2232" y="1343"/>
                    </a:cubicBezTo>
                    <a:cubicBezTo>
                      <a:pt x="2186" y="1343"/>
                      <a:pt x="2151" y="1360"/>
                      <a:pt x="2151" y="1400"/>
                    </a:cubicBezTo>
                    <a:cubicBezTo>
                      <a:pt x="1707" y="1809"/>
                      <a:pt x="1707" y="2526"/>
                      <a:pt x="1434" y="2969"/>
                    </a:cubicBezTo>
                    <a:cubicBezTo>
                      <a:pt x="1571" y="2253"/>
                      <a:pt x="1980" y="1536"/>
                      <a:pt x="2151" y="820"/>
                    </a:cubicBezTo>
                    <a:cubicBezTo>
                      <a:pt x="2151" y="723"/>
                      <a:pt x="2065" y="627"/>
                      <a:pt x="1967" y="627"/>
                    </a:cubicBezTo>
                    <a:cubicBezTo>
                      <a:pt x="1926" y="627"/>
                      <a:pt x="1884" y="643"/>
                      <a:pt x="1844" y="683"/>
                    </a:cubicBezTo>
                    <a:cubicBezTo>
                      <a:pt x="1636" y="735"/>
                      <a:pt x="1508" y="890"/>
                      <a:pt x="1411" y="1094"/>
                    </a:cubicBezTo>
                    <a:lnTo>
                      <a:pt x="1411" y="1094"/>
                    </a:lnTo>
                    <a:cubicBezTo>
                      <a:pt x="1426" y="1007"/>
                      <a:pt x="1434" y="916"/>
                      <a:pt x="1434" y="820"/>
                    </a:cubicBezTo>
                    <a:cubicBezTo>
                      <a:pt x="1434" y="723"/>
                      <a:pt x="1366" y="627"/>
                      <a:pt x="1266" y="627"/>
                    </a:cubicBezTo>
                    <a:cubicBezTo>
                      <a:pt x="1224" y="627"/>
                      <a:pt x="1177" y="643"/>
                      <a:pt x="1127" y="683"/>
                    </a:cubicBezTo>
                    <a:cubicBezTo>
                      <a:pt x="990" y="820"/>
                      <a:pt x="717" y="1400"/>
                      <a:pt x="581" y="1536"/>
                    </a:cubicBezTo>
                    <a:cubicBezTo>
                      <a:pt x="717" y="1263"/>
                      <a:pt x="854" y="820"/>
                      <a:pt x="990" y="410"/>
                    </a:cubicBezTo>
                    <a:lnTo>
                      <a:pt x="1434" y="410"/>
                    </a:lnTo>
                    <a:cubicBezTo>
                      <a:pt x="1571" y="410"/>
                      <a:pt x="1571" y="103"/>
                      <a:pt x="1434" y="103"/>
                    </a:cubicBezTo>
                    <a:cubicBezTo>
                      <a:pt x="1298" y="103"/>
                      <a:pt x="1127" y="103"/>
                      <a:pt x="990" y="239"/>
                    </a:cubicBezTo>
                    <a:lnTo>
                      <a:pt x="990" y="103"/>
                    </a:lnTo>
                    <a:cubicBezTo>
                      <a:pt x="990" y="35"/>
                      <a:pt x="956" y="1"/>
                      <a:pt x="9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22"/>
              <p:cNvSpPr/>
              <p:nvPr/>
            </p:nvSpPr>
            <p:spPr>
              <a:xfrm>
                <a:off x="6791947" y="2166662"/>
                <a:ext cx="227684" cy="239338"/>
              </a:xfrm>
              <a:custGeom>
                <a:rect b="b" l="l" r="r" t="t"/>
                <a:pathLst>
                  <a:path extrusionOk="0" h="5812" w="5529">
                    <a:moveTo>
                      <a:pt x="3089" y="1"/>
                    </a:moveTo>
                    <a:cubicBezTo>
                      <a:pt x="3050" y="1"/>
                      <a:pt x="3008" y="18"/>
                      <a:pt x="2969" y="57"/>
                    </a:cubicBezTo>
                    <a:cubicBezTo>
                      <a:pt x="2116" y="773"/>
                      <a:pt x="1399" y="1626"/>
                      <a:pt x="546" y="2343"/>
                    </a:cubicBezTo>
                    <a:cubicBezTo>
                      <a:pt x="546" y="2206"/>
                      <a:pt x="546" y="2206"/>
                      <a:pt x="717" y="2070"/>
                    </a:cubicBezTo>
                    <a:cubicBezTo>
                      <a:pt x="1126" y="1490"/>
                      <a:pt x="1570" y="910"/>
                      <a:pt x="1979" y="500"/>
                    </a:cubicBezTo>
                    <a:cubicBezTo>
                      <a:pt x="2116" y="364"/>
                      <a:pt x="1843" y="227"/>
                      <a:pt x="1843" y="227"/>
                    </a:cubicBezTo>
                    <a:cubicBezTo>
                      <a:pt x="1399" y="773"/>
                      <a:pt x="990" y="1217"/>
                      <a:pt x="546" y="1763"/>
                    </a:cubicBezTo>
                    <a:cubicBezTo>
                      <a:pt x="410" y="2070"/>
                      <a:pt x="0" y="2343"/>
                      <a:pt x="0" y="2787"/>
                    </a:cubicBezTo>
                    <a:lnTo>
                      <a:pt x="137" y="2923"/>
                    </a:lnTo>
                    <a:cubicBezTo>
                      <a:pt x="546" y="2923"/>
                      <a:pt x="1126" y="2206"/>
                      <a:pt x="1263" y="2070"/>
                    </a:cubicBezTo>
                    <a:cubicBezTo>
                      <a:pt x="1706" y="1626"/>
                      <a:pt x="2116" y="1353"/>
                      <a:pt x="2423" y="910"/>
                    </a:cubicBezTo>
                    <a:lnTo>
                      <a:pt x="2423" y="910"/>
                    </a:lnTo>
                    <a:cubicBezTo>
                      <a:pt x="1843" y="1933"/>
                      <a:pt x="990" y="2787"/>
                      <a:pt x="853" y="3776"/>
                    </a:cubicBezTo>
                    <a:cubicBezTo>
                      <a:pt x="853" y="3913"/>
                      <a:pt x="990" y="4049"/>
                      <a:pt x="1126" y="4049"/>
                    </a:cubicBezTo>
                    <a:cubicBezTo>
                      <a:pt x="1570" y="3913"/>
                      <a:pt x="1979" y="3196"/>
                      <a:pt x="2423" y="2923"/>
                    </a:cubicBezTo>
                    <a:cubicBezTo>
                      <a:pt x="2559" y="2787"/>
                      <a:pt x="2696" y="2479"/>
                      <a:pt x="2832" y="2343"/>
                    </a:cubicBezTo>
                    <a:lnTo>
                      <a:pt x="2832" y="2343"/>
                    </a:lnTo>
                    <a:cubicBezTo>
                      <a:pt x="2559" y="2787"/>
                      <a:pt x="2423" y="3196"/>
                      <a:pt x="2252" y="3776"/>
                    </a:cubicBezTo>
                    <a:cubicBezTo>
                      <a:pt x="2252" y="3776"/>
                      <a:pt x="2252" y="3913"/>
                      <a:pt x="2423" y="3913"/>
                    </a:cubicBezTo>
                    <a:lnTo>
                      <a:pt x="2423" y="4049"/>
                    </a:lnTo>
                    <a:lnTo>
                      <a:pt x="2696" y="4049"/>
                    </a:lnTo>
                    <a:cubicBezTo>
                      <a:pt x="2969" y="3776"/>
                      <a:pt x="3276" y="3332"/>
                      <a:pt x="3549" y="3060"/>
                    </a:cubicBezTo>
                    <a:lnTo>
                      <a:pt x="3549" y="3060"/>
                    </a:lnTo>
                    <a:cubicBezTo>
                      <a:pt x="3413" y="3332"/>
                      <a:pt x="3105" y="3640"/>
                      <a:pt x="3105" y="4049"/>
                    </a:cubicBezTo>
                    <a:cubicBezTo>
                      <a:pt x="3009" y="4146"/>
                      <a:pt x="3134" y="4242"/>
                      <a:pt x="3264" y="4242"/>
                    </a:cubicBezTo>
                    <a:cubicBezTo>
                      <a:pt x="3318" y="4242"/>
                      <a:pt x="3373" y="4226"/>
                      <a:pt x="3413" y="4186"/>
                    </a:cubicBezTo>
                    <a:cubicBezTo>
                      <a:pt x="3822" y="4049"/>
                      <a:pt x="3958" y="3469"/>
                      <a:pt x="4402" y="3060"/>
                    </a:cubicBezTo>
                    <a:lnTo>
                      <a:pt x="4402" y="3060"/>
                    </a:lnTo>
                    <a:cubicBezTo>
                      <a:pt x="4129" y="3469"/>
                      <a:pt x="3822" y="4049"/>
                      <a:pt x="3686" y="4493"/>
                    </a:cubicBezTo>
                    <a:cubicBezTo>
                      <a:pt x="3686" y="4693"/>
                      <a:pt x="3759" y="4819"/>
                      <a:pt x="3851" y="4819"/>
                    </a:cubicBezTo>
                    <a:cubicBezTo>
                      <a:pt x="3885" y="4819"/>
                      <a:pt x="3922" y="4802"/>
                      <a:pt x="3958" y="4766"/>
                    </a:cubicBezTo>
                    <a:cubicBezTo>
                      <a:pt x="4129" y="4766"/>
                      <a:pt x="4129" y="4629"/>
                      <a:pt x="4129" y="4629"/>
                    </a:cubicBezTo>
                    <a:lnTo>
                      <a:pt x="4129" y="4902"/>
                    </a:lnTo>
                    <a:cubicBezTo>
                      <a:pt x="4129" y="5062"/>
                      <a:pt x="4223" y="5128"/>
                      <a:pt x="4328" y="5128"/>
                    </a:cubicBezTo>
                    <a:cubicBezTo>
                      <a:pt x="4402" y="5128"/>
                      <a:pt x="4482" y="5095"/>
                      <a:pt x="4539" y="5039"/>
                    </a:cubicBezTo>
                    <a:cubicBezTo>
                      <a:pt x="4539" y="5039"/>
                      <a:pt x="4674" y="5039"/>
                      <a:pt x="4675" y="4903"/>
                    </a:cubicBezTo>
                    <a:lnTo>
                      <a:pt x="4675" y="4903"/>
                    </a:lnTo>
                    <a:cubicBezTo>
                      <a:pt x="4674" y="5040"/>
                      <a:pt x="4539" y="5176"/>
                      <a:pt x="4539" y="5482"/>
                    </a:cubicBezTo>
                    <a:cubicBezTo>
                      <a:pt x="4539" y="5579"/>
                      <a:pt x="4607" y="5675"/>
                      <a:pt x="4695" y="5675"/>
                    </a:cubicBezTo>
                    <a:cubicBezTo>
                      <a:pt x="4732" y="5675"/>
                      <a:pt x="4772" y="5659"/>
                      <a:pt x="4812" y="5619"/>
                    </a:cubicBezTo>
                    <a:lnTo>
                      <a:pt x="4982" y="5619"/>
                    </a:lnTo>
                    <a:cubicBezTo>
                      <a:pt x="4982" y="5715"/>
                      <a:pt x="5050" y="5812"/>
                      <a:pt x="5139" y="5812"/>
                    </a:cubicBezTo>
                    <a:cubicBezTo>
                      <a:pt x="5175" y="5812"/>
                      <a:pt x="5215" y="5795"/>
                      <a:pt x="5255" y="5755"/>
                    </a:cubicBezTo>
                    <a:cubicBezTo>
                      <a:pt x="5392" y="5619"/>
                      <a:pt x="5392" y="5482"/>
                      <a:pt x="5528" y="5482"/>
                    </a:cubicBezTo>
                    <a:cubicBezTo>
                      <a:pt x="5528" y="5346"/>
                      <a:pt x="5528" y="5175"/>
                      <a:pt x="5392" y="5175"/>
                    </a:cubicBezTo>
                    <a:cubicBezTo>
                      <a:pt x="5392" y="5039"/>
                      <a:pt x="5528" y="4902"/>
                      <a:pt x="5528" y="4766"/>
                    </a:cubicBezTo>
                    <a:cubicBezTo>
                      <a:pt x="5528" y="4629"/>
                      <a:pt x="5392" y="4493"/>
                      <a:pt x="5255" y="4493"/>
                    </a:cubicBezTo>
                    <a:lnTo>
                      <a:pt x="5255" y="4186"/>
                    </a:lnTo>
                    <a:cubicBezTo>
                      <a:pt x="5255" y="4089"/>
                      <a:pt x="5187" y="3993"/>
                      <a:pt x="5099" y="3993"/>
                    </a:cubicBezTo>
                    <a:cubicBezTo>
                      <a:pt x="5062" y="3993"/>
                      <a:pt x="5022" y="4009"/>
                      <a:pt x="4982" y="4049"/>
                    </a:cubicBezTo>
                    <a:cubicBezTo>
                      <a:pt x="4937" y="4049"/>
                      <a:pt x="4904" y="4059"/>
                      <a:pt x="4880" y="4073"/>
                    </a:cubicBezTo>
                    <a:lnTo>
                      <a:pt x="4880" y="4073"/>
                    </a:lnTo>
                    <a:cubicBezTo>
                      <a:pt x="5017" y="3834"/>
                      <a:pt x="5119" y="3579"/>
                      <a:pt x="5119" y="3196"/>
                    </a:cubicBezTo>
                    <a:cubicBezTo>
                      <a:pt x="5255" y="3060"/>
                      <a:pt x="4982" y="3060"/>
                      <a:pt x="4812" y="3060"/>
                    </a:cubicBezTo>
                    <a:cubicBezTo>
                      <a:pt x="4812" y="2923"/>
                      <a:pt x="4982" y="2787"/>
                      <a:pt x="4982" y="2479"/>
                    </a:cubicBezTo>
                    <a:cubicBezTo>
                      <a:pt x="4982" y="2383"/>
                      <a:pt x="4897" y="2286"/>
                      <a:pt x="4799" y="2286"/>
                    </a:cubicBezTo>
                    <a:cubicBezTo>
                      <a:pt x="4758" y="2286"/>
                      <a:pt x="4715" y="2303"/>
                      <a:pt x="4675" y="2343"/>
                    </a:cubicBezTo>
                    <a:lnTo>
                      <a:pt x="4539" y="2343"/>
                    </a:lnTo>
                    <a:cubicBezTo>
                      <a:pt x="4539" y="2206"/>
                      <a:pt x="4675" y="2070"/>
                      <a:pt x="4675" y="1763"/>
                    </a:cubicBezTo>
                    <a:cubicBezTo>
                      <a:pt x="4812" y="1763"/>
                      <a:pt x="4675" y="1626"/>
                      <a:pt x="4539" y="1626"/>
                    </a:cubicBezTo>
                    <a:cubicBezTo>
                      <a:pt x="3958" y="1626"/>
                      <a:pt x="3276" y="2787"/>
                      <a:pt x="2969" y="3196"/>
                    </a:cubicBezTo>
                    <a:cubicBezTo>
                      <a:pt x="2883" y="3196"/>
                      <a:pt x="2851" y="3196"/>
                      <a:pt x="2839" y="3230"/>
                    </a:cubicBezTo>
                    <a:lnTo>
                      <a:pt x="2839" y="3230"/>
                    </a:lnTo>
                    <a:cubicBezTo>
                      <a:pt x="2869" y="3020"/>
                      <a:pt x="2987" y="2882"/>
                      <a:pt x="3105" y="2616"/>
                    </a:cubicBezTo>
                    <a:cubicBezTo>
                      <a:pt x="3413" y="2206"/>
                      <a:pt x="3822" y="1626"/>
                      <a:pt x="4129" y="1080"/>
                    </a:cubicBezTo>
                    <a:cubicBezTo>
                      <a:pt x="4129" y="959"/>
                      <a:pt x="4042" y="854"/>
                      <a:pt x="3943" y="854"/>
                    </a:cubicBezTo>
                    <a:cubicBezTo>
                      <a:pt x="3903" y="854"/>
                      <a:pt x="3861" y="871"/>
                      <a:pt x="3822" y="910"/>
                    </a:cubicBezTo>
                    <a:cubicBezTo>
                      <a:pt x="3413" y="1080"/>
                      <a:pt x="2969" y="1626"/>
                      <a:pt x="2696" y="2070"/>
                    </a:cubicBezTo>
                    <a:cubicBezTo>
                      <a:pt x="2423" y="2206"/>
                      <a:pt x="2116" y="2479"/>
                      <a:pt x="1843" y="2787"/>
                    </a:cubicBezTo>
                    <a:cubicBezTo>
                      <a:pt x="1706" y="2923"/>
                      <a:pt x="1570" y="3196"/>
                      <a:pt x="1263" y="3469"/>
                    </a:cubicBezTo>
                    <a:cubicBezTo>
                      <a:pt x="1570" y="2923"/>
                      <a:pt x="1979" y="2206"/>
                      <a:pt x="2252" y="1763"/>
                    </a:cubicBezTo>
                    <a:cubicBezTo>
                      <a:pt x="2559" y="1353"/>
                      <a:pt x="2969" y="773"/>
                      <a:pt x="3276" y="227"/>
                    </a:cubicBezTo>
                    <a:cubicBezTo>
                      <a:pt x="3276" y="105"/>
                      <a:pt x="3189" y="1"/>
                      <a:pt x="30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>
                <a:off x="6768063" y="2074706"/>
                <a:ext cx="245927" cy="300655"/>
              </a:xfrm>
              <a:custGeom>
                <a:rect b="b" l="l" r="r" t="t"/>
                <a:pathLst>
                  <a:path extrusionOk="0" h="7301" w="5972">
                    <a:moveTo>
                      <a:pt x="3549" y="1437"/>
                    </a:moveTo>
                    <a:cubicBezTo>
                      <a:pt x="3832" y="1846"/>
                      <a:pt x="4202" y="2110"/>
                      <a:pt x="4472" y="2496"/>
                    </a:cubicBezTo>
                    <a:lnTo>
                      <a:pt x="4472" y="2496"/>
                    </a:lnTo>
                    <a:cubicBezTo>
                      <a:pt x="4466" y="2495"/>
                      <a:pt x="4460" y="2494"/>
                      <a:pt x="4453" y="2494"/>
                    </a:cubicBezTo>
                    <a:cubicBezTo>
                      <a:pt x="4402" y="2494"/>
                      <a:pt x="4334" y="2529"/>
                      <a:pt x="4266" y="2597"/>
                    </a:cubicBezTo>
                    <a:cubicBezTo>
                      <a:pt x="3993" y="2153"/>
                      <a:pt x="3685" y="1880"/>
                      <a:pt x="3412" y="1437"/>
                    </a:cubicBezTo>
                    <a:close/>
                    <a:moveTo>
                      <a:pt x="1979" y="891"/>
                    </a:moveTo>
                    <a:lnTo>
                      <a:pt x="1979" y="891"/>
                    </a:lnTo>
                    <a:cubicBezTo>
                      <a:pt x="2423" y="1164"/>
                      <a:pt x="2696" y="1744"/>
                      <a:pt x="3139" y="2017"/>
                    </a:cubicBezTo>
                    <a:cubicBezTo>
                      <a:pt x="3412" y="2460"/>
                      <a:pt x="3856" y="2870"/>
                      <a:pt x="4266" y="3143"/>
                    </a:cubicBezTo>
                    <a:lnTo>
                      <a:pt x="4538" y="3143"/>
                    </a:lnTo>
                    <a:cubicBezTo>
                      <a:pt x="4538" y="3313"/>
                      <a:pt x="4709" y="3313"/>
                      <a:pt x="4709" y="3450"/>
                    </a:cubicBezTo>
                    <a:lnTo>
                      <a:pt x="4709" y="3586"/>
                    </a:lnTo>
                    <a:lnTo>
                      <a:pt x="3139" y="3586"/>
                    </a:lnTo>
                    <a:cubicBezTo>
                      <a:pt x="2832" y="3313"/>
                      <a:pt x="2559" y="2870"/>
                      <a:pt x="2286" y="2597"/>
                    </a:cubicBezTo>
                    <a:lnTo>
                      <a:pt x="2286" y="2597"/>
                    </a:lnTo>
                    <a:cubicBezTo>
                      <a:pt x="2696" y="2870"/>
                      <a:pt x="3003" y="3143"/>
                      <a:pt x="3412" y="3450"/>
                    </a:cubicBezTo>
                    <a:cubicBezTo>
                      <a:pt x="3448" y="3486"/>
                      <a:pt x="3484" y="3503"/>
                      <a:pt x="3518" y="3503"/>
                    </a:cubicBezTo>
                    <a:cubicBezTo>
                      <a:pt x="3611" y="3503"/>
                      <a:pt x="3685" y="3369"/>
                      <a:pt x="3685" y="3143"/>
                    </a:cubicBezTo>
                    <a:cubicBezTo>
                      <a:pt x="3412" y="2870"/>
                      <a:pt x="3139" y="2460"/>
                      <a:pt x="2832" y="2017"/>
                    </a:cubicBezTo>
                    <a:cubicBezTo>
                      <a:pt x="2696" y="1880"/>
                      <a:pt x="2286" y="1300"/>
                      <a:pt x="1979" y="891"/>
                    </a:cubicBezTo>
                    <a:close/>
                    <a:moveTo>
                      <a:pt x="1570" y="2870"/>
                    </a:moveTo>
                    <a:cubicBezTo>
                      <a:pt x="1706" y="2870"/>
                      <a:pt x="1706" y="2870"/>
                      <a:pt x="1706" y="3006"/>
                    </a:cubicBezTo>
                    <a:cubicBezTo>
                      <a:pt x="2150" y="3313"/>
                      <a:pt x="2423" y="3586"/>
                      <a:pt x="2696" y="3723"/>
                    </a:cubicBezTo>
                    <a:cubicBezTo>
                      <a:pt x="2696" y="3859"/>
                      <a:pt x="2696" y="3859"/>
                      <a:pt x="2559" y="3859"/>
                    </a:cubicBezTo>
                    <a:lnTo>
                      <a:pt x="2559" y="3996"/>
                    </a:lnTo>
                    <a:cubicBezTo>
                      <a:pt x="2559" y="3996"/>
                      <a:pt x="2559" y="4166"/>
                      <a:pt x="2423" y="4166"/>
                    </a:cubicBezTo>
                    <a:cubicBezTo>
                      <a:pt x="2423" y="3859"/>
                      <a:pt x="2150" y="3586"/>
                      <a:pt x="1979" y="3313"/>
                    </a:cubicBezTo>
                    <a:cubicBezTo>
                      <a:pt x="1843" y="3143"/>
                      <a:pt x="1706" y="3006"/>
                      <a:pt x="1570" y="2870"/>
                    </a:cubicBezTo>
                    <a:close/>
                    <a:moveTo>
                      <a:pt x="1297" y="3996"/>
                    </a:moveTo>
                    <a:lnTo>
                      <a:pt x="1297" y="3996"/>
                    </a:lnTo>
                    <a:cubicBezTo>
                      <a:pt x="1433" y="4166"/>
                      <a:pt x="1433" y="4166"/>
                      <a:pt x="1570" y="4303"/>
                    </a:cubicBezTo>
                    <a:cubicBezTo>
                      <a:pt x="1570" y="4303"/>
                      <a:pt x="1706" y="4439"/>
                      <a:pt x="1706" y="4576"/>
                    </a:cubicBezTo>
                    <a:cubicBezTo>
                      <a:pt x="2150" y="5156"/>
                      <a:pt x="2423" y="5702"/>
                      <a:pt x="2696" y="6282"/>
                    </a:cubicBezTo>
                    <a:cubicBezTo>
                      <a:pt x="2816" y="6282"/>
                      <a:pt x="2963" y="6732"/>
                      <a:pt x="3089" y="6840"/>
                    </a:cubicBezTo>
                    <a:lnTo>
                      <a:pt x="3089" y="6840"/>
                    </a:lnTo>
                    <a:cubicBezTo>
                      <a:pt x="2803" y="6707"/>
                      <a:pt x="2544" y="6548"/>
                      <a:pt x="2286" y="6419"/>
                    </a:cubicBezTo>
                    <a:cubicBezTo>
                      <a:pt x="2012" y="6250"/>
                      <a:pt x="1699" y="6016"/>
                      <a:pt x="1394" y="5765"/>
                    </a:cubicBezTo>
                    <a:lnTo>
                      <a:pt x="1394" y="5765"/>
                    </a:lnTo>
                    <a:cubicBezTo>
                      <a:pt x="1501" y="5831"/>
                      <a:pt x="1606" y="5873"/>
                      <a:pt x="1706" y="5873"/>
                    </a:cubicBezTo>
                    <a:cubicBezTo>
                      <a:pt x="1730" y="5896"/>
                      <a:pt x="1754" y="5907"/>
                      <a:pt x="1777" y="5907"/>
                    </a:cubicBezTo>
                    <a:cubicBezTo>
                      <a:pt x="1886" y="5907"/>
                      <a:pt x="1979" y="5678"/>
                      <a:pt x="1979" y="5565"/>
                    </a:cubicBezTo>
                    <a:cubicBezTo>
                      <a:pt x="1979" y="5565"/>
                      <a:pt x="1843" y="5565"/>
                      <a:pt x="1843" y="5429"/>
                    </a:cubicBezTo>
                    <a:cubicBezTo>
                      <a:pt x="1979" y="5429"/>
                      <a:pt x="1979" y="5293"/>
                      <a:pt x="1979" y="5156"/>
                    </a:cubicBezTo>
                    <a:cubicBezTo>
                      <a:pt x="1843" y="5020"/>
                      <a:pt x="1570" y="4439"/>
                      <a:pt x="1297" y="3996"/>
                    </a:cubicBezTo>
                    <a:close/>
                    <a:moveTo>
                      <a:pt x="2482" y="0"/>
                    </a:moveTo>
                    <a:cubicBezTo>
                      <a:pt x="2376" y="0"/>
                      <a:pt x="2286" y="200"/>
                      <a:pt x="2286" y="311"/>
                    </a:cubicBezTo>
                    <a:cubicBezTo>
                      <a:pt x="2423" y="447"/>
                      <a:pt x="2559" y="754"/>
                      <a:pt x="2559" y="891"/>
                    </a:cubicBezTo>
                    <a:cubicBezTo>
                      <a:pt x="2423" y="584"/>
                      <a:pt x="2150" y="311"/>
                      <a:pt x="1706" y="174"/>
                    </a:cubicBezTo>
                    <a:cubicBezTo>
                      <a:pt x="1706" y="174"/>
                      <a:pt x="1570" y="174"/>
                      <a:pt x="1433" y="311"/>
                    </a:cubicBezTo>
                    <a:cubicBezTo>
                      <a:pt x="1297" y="584"/>
                      <a:pt x="1843" y="1300"/>
                      <a:pt x="1979" y="1607"/>
                    </a:cubicBezTo>
                    <a:cubicBezTo>
                      <a:pt x="1706" y="1300"/>
                      <a:pt x="1433" y="1027"/>
                      <a:pt x="990" y="754"/>
                    </a:cubicBezTo>
                    <a:cubicBezTo>
                      <a:pt x="961" y="719"/>
                      <a:pt x="933" y="704"/>
                      <a:pt x="906" y="704"/>
                    </a:cubicBezTo>
                    <a:cubicBezTo>
                      <a:pt x="802" y="704"/>
                      <a:pt x="717" y="919"/>
                      <a:pt x="717" y="1027"/>
                    </a:cubicBezTo>
                    <a:cubicBezTo>
                      <a:pt x="990" y="1437"/>
                      <a:pt x="1297" y="1744"/>
                      <a:pt x="1433" y="2153"/>
                    </a:cubicBezTo>
                    <a:cubicBezTo>
                      <a:pt x="1297" y="1880"/>
                      <a:pt x="990" y="1607"/>
                      <a:pt x="580" y="1437"/>
                    </a:cubicBezTo>
                    <a:cubicBezTo>
                      <a:pt x="541" y="1398"/>
                      <a:pt x="499" y="1381"/>
                      <a:pt x="464" y="1381"/>
                    </a:cubicBezTo>
                    <a:cubicBezTo>
                      <a:pt x="374" y="1381"/>
                      <a:pt x="322" y="1485"/>
                      <a:pt x="444" y="1607"/>
                    </a:cubicBezTo>
                    <a:cubicBezTo>
                      <a:pt x="580" y="2153"/>
                      <a:pt x="990" y="2597"/>
                      <a:pt x="1297" y="3006"/>
                    </a:cubicBezTo>
                    <a:cubicBezTo>
                      <a:pt x="1570" y="3313"/>
                      <a:pt x="1843" y="3586"/>
                      <a:pt x="1979" y="3859"/>
                    </a:cubicBezTo>
                    <a:cubicBezTo>
                      <a:pt x="1843" y="3723"/>
                      <a:pt x="1570" y="3450"/>
                      <a:pt x="1297" y="3313"/>
                    </a:cubicBezTo>
                    <a:cubicBezTo>
                      <a:pt x="1297" y="3143"/>
                      <a:pt x="1126" y="3143"/>
                      <a:pt x="990" y="3006"/>
                    </a:cubicBezTo>
                    <a:lnTo>
                      <a:pt x="580" y="2597"/>
                    </a:lnTo>
                    <a:cubicBezTo>
                      <a:pt x="524" y="2540"/>
                      <a:pt x="461" y="2507"/>
                      <a:pt x="408" y="2507"/>
                    </a:cubicBezTo>
                    <a:cubicBezTo>
                      <a:pt x="332" y="2507"/>
                      <a:pt x="273" y="2573"/>
                      <a:pt x="273" y="2733"/>
                    </a:cubicBezTo>
                    <a:lnTo>
                      <a:pt x="273" y="2870"/>
                    </a:lnTo>
                    <a:cubicBezTo>
                      <a:pt x="273" y="3006"/>
                      <a:pt x="137" y="3006"/>
                      <a:pt x="273" y="3143"/>
                    </a:cubicBezTo>
                    <a:lnTo>
                      <a:pt x="717" y="3586"/>
                    </a:lnTo>
                    <a:cubicBezTo>
                      <a:pt x="717" y="3723"/>
                      <a:pt x="853" y="3859"/>
                      <a:pt x="853" y="3996"/>
                    </a:cubicBezTo>
                    <a:cubicBezTo>
                      <a:pt x="717" y="3859"/>
                      <a:pt x="580" y="3723"/>
                      <a:pt x="444" y="3723"/>
                    </a:cubicBezTo>
                    <a:cubicBezTo>
                      <a:pt x="273" y="3723"/>
                      <a:pt x="137" y="3859"/>
                      <a:pt x="137" y="3996"/>
                    </a:cubicBezTo>
                    <a:cubicBezTo>
                      <a:pt x="273" y="4303"/>
                      <a:pt x="580" y="4576"/>
                      <a:pt x="717" y="4849"/>
                    </a:cubicBezTo>
                    <a:cubicBezTo>
                      <a:pt x="580" y="4712"/>
                      <a:pt x="444" y="4576"/>
                      <a:pt x="273" y="4576"/>
                    </a:cubicBezTo>
                    <a:cubicBezTo>
                      <a:pt x="137" y="4576"/>
                      <a:pt x="0" y="4712"/>
                      <a:pt x="0" y="4849"/>
                    </a:cubicBezTo>
                    <a:cubicBezTo>
                      <a:pt x="236" y="5233"/>
                      <a:pt x="2183" y="7301"/>
                      <a:pt x="3079" y="7301"/>
                    </a:cubicBezTo>
                    <a:cubicBezTo>
                      <a:pt x="3220" y="7301"/>
                      <a:pt x="3334" y="7250"/>
                      <a:pt x="3412" y="7135"/>
                    </a:cubicBezTo>
                    <a:cubicBezTo>
                      <a:pt x="3856" y="6726"/>
                      <a:pt x="2832" y="5565"/>
                      <a:pt x="2559" y="5293"/>
                    </a:cubicBezTo>
                    <a:cubicBezTo>
                      <a:pt x="2559" y="5156"/>
                      <a:pt x="2423" y="5020"/>
                      <a:pt x="2423" y="5020"/>
                    </a:cubicBezTo>
                    <a:cubicBezTo>
                      <a:pt x="2423" y="4849"/>
                      <a:pt x="2559" y="4849"/>
                      <a:pt x="2423" y="4712"/>
                    </a:cubicBezTo>
                    <a:lnTo>
                      <a:pt x="2423" y="4576"/>
                    </a:lnTo>
                    <a:cubicBezTo>
                      <a:pt x="2696" y="4849"/>
                      <a:pt x="3412" y="4849"/>
                      <a:pt x="3685" y="4849"/>
                    </a:cubicBezTo>
                    <a:cubicBezTo>
                      <a:pt x="3856" y="4849"/>
                      <a:pt x="3856" y="4439"/>
                      <a:pt x="3685" y="4439"/>
                    </a:cubicBezTo>
                    <a:lnTo>
                      <a:pt x="3003" y="4439"/>
                    </a:lnTo>
                    <a:cubicBezTo>
                      <a:pt x="2832" y="4303"/>
                      <a:pt x="2832" y="4303"/>
                      <a:pt x="3276" y="4303"/>
                    </a:cubicBezTo>
                    <a:cubicBezTo>
                      <a:pt x="3276" y="4303"/>
                      <a:pt x="3412" y="4303"/>
                      <a:pt x="3412" y="4166"/>
                    </a:cubicBezTo>
                    <a:cubicBezTo>
                      <a:pt x="3685" y="4166"/>
                      <a:pt x="3993" y="4166"/>
                      <a:pt x="4129" y="3996"/>
                    </a:cubicBezTo>
                    <a:cubicBezTo>
                      <a:pt x="4129" y="3996"/>
                      <a:pt x="4266" y="3996"/>
                      <a:pt x="4266" y="3859"/>
                    </a:cubicBezTo>
                    <a:cubicBezTo>
                      <a:pt x="4402" y="3996"/>
                      <a:pt x="4538" y="3996"/>
                      <a:pt x="4846" y="3996"/>
                    </a:cubicBezTo>
                    <a:cubicBezTo>
                      <a:pt x="4846" y="3996"/>
                      <a:pt x="4846" y="4166"/>
                      <a:pt x="4982" y="4166"/>
                    </a:cubicBezTo>
                    <a:cubicBezTo>
                      <a:pt x="5119" y="4166"/>
                      <a:pt x="5119" y="3996"/>
                      <a:pt x="5255" y="3996"/>
                    </a:cubicBezTo>
                    <a:cubicBezTo>
                      <a:pt x="5392" y="4303"/>
                      <a:pt x="5562" y="4439"/>
                      <a:pt x="5699" y="4712"/>
                    </a:cubicBezTo>
                    <a:cubicBezTo>
                      <a:pt x="5699" y="4752"/>
                      <a:pt x="5722" y="4769"/>
                      <a:pt x="5755" y="4769"/>
                    </a:cubicBezTo>
                    <a:cubicBezTo>
                      <a:pt x="5835" y="4769"/>
                      <a:pt x="5972" y="4672"/>
                      <a:pt x="5972" y="4576"/>
                    </a:cubicBezTo>
                    <a:cubicBezTo>
                      <a:pt x="5835" y="4166"/>
                      <a:pt x="5835" y="3723"/>
                      <a:pt x="5835" y="3313"/>
                    </a:cubicBezTo>
                    <a:cubicBezTo>
                      <a:pt x="5835" y="3143"/>
                      <a:pt x="5699" y="3143"/>
                      <a:pt x="5699" y="3006"/>
                    </a:cubicBezTo>
                    <a:cubicBezTo>
                      <a:pt x="5562" y="3006"/>
                      <a:pt x="5392" y="3006"/>
                      <a:pt x="5392" y="3143"/>
                    </a:cubicBezTo>
                    <a:cubicBezTo>
                      <a:pt x="5392" y="3143"/>
                      <a:pt x="5255" y="3313"/>
                      <a:pt x="5255" y="3450"/>
                    </a:cubicBezTo>
                    <a:cubicBezTo>
                      <a:pt x="5119" y="3313"/>
                      <a:pt x="5119" y="3313"/>
                      <a:pt x="5119" y="3143"/>
                    </a:cubicBezTo>
                    <a:cubicBezTo>
                      <a:pt x="5119" y="2733"/>
                      <a:pt x="5392" y="2290"/>
                      <a:pt x="5699" y="1880"/>
                    </a:cubicBezTo>
                    <a:cubicBezTo>
                      <a:pt x="5699" y="1880"/>
                      <a:pt x="5611" y="1705"/>
                      <a:pt x="5489" y="1705"/>
                    </a:cubicBezTo>
                    <a:cubicBezTo>
                      <a:pt x="5458" y="1705"/>
                      <a:pt x="5426" y="1716"/>
                      <a:pt x="5392" y="1744"/>
                    </a:cubicBezTo>
                    <a:cubicBezTo>
                      <a:pt x="5255" y="2017"/>
                      <a:pt x="4982" y="2460"/>
                      <a:pt x="4846" y="2870"/>
                    </a:cubicBezTo>
                    <a:cubicBezTo>
                      <a:pt x="4709" y="2733"/>
                      <a:pt x="4709" y="2733"/>
                      <a:pt x="4538" y="2597"/>
                    </a:cubicBezTo>
                    <a:lnTo>
                      <a:pt x="4538" y="2597"/>
                    </a:lnTo>
                    <a:cubicBezTo>
                      <a:pt x="4597" y="2623"/>
                      <a:pt x="4653" y="2634"/>
                      <a:pt x="4706" y="2634"/>
                    </a:cubicBezTo>
                    <a:cubicBezTo>
                      <a:pt x="4934" y="2634"/>
                      <a:pt x="5093" y="2428"/>
                      <a:pt x="4982" y="2290"/>
                    </a:cubicBezTo>
                    <a:cubicBezTo>
                      <a:pt x="4886" y="2194"/>
                      <a:pt x="4790" y="2031"/>
                      <a:pt x="4742" y="1895"/>
                    </a:cubicBezTo>
                    <a:lnTo>
                      <a:pt x="4742" y="1895"/>
                    </a:lnTo>
                    <a:cubicBezTo>
                      <a:pt x="4781" y="1911"/>
                      <a:pt x="4817" y="1917"/>
                      <a:pt x="4850" y="1917"/>
                    </a:cubicBezTo>
                    <a:cubicBezTo>
                      <a:pt x="5024" y="1917"/>
                      <a:pt x="5093" y="1718"/>
                      <a:pt x="4982" y="1607"/>
                    </a:cubicBezTo>
                    <a:lnTo>
                      <a:pt x="4982" y="1437"/>
                    </a:lnTo>
                    <a:lnTo>
                      <a:pt x="5119" y="1437"/>
                    </a:lnTo>
                    <a:lnTo>
                      <a:pt x="5119" y="1607"/>
                    </a:lnTo>
                    <a:cubicBezTo>
                      <a:pt x="5173" y="1662"/>
                      <a:pt x="5277" y="1695"/>
                      <a:pt x="5373" y="1695"/>
                    </a:cubicBezTo>
                    <a:cubicBezTo>
                      <a:pt x="5517" y="1695"/>
                      <a:pt x="5644" y="1621"/>
                      <a:pt x="5562" y="1437"/>
                    </a:cubicBezTo>
                    <a:cubicBezTo>
                      <a:pt x="5392" y="1027"/>
                      <a:pt x="5255" y="754"/>
                      <a:pt x="4982" y="447"/>
                    </a:cubicBezTo>
                    <a:lnTo>
                      <a:pt x="4709" y="447"/>
                    </a:lnTo>
                    <a:cubicBezTo>
                      <a:pt x="4538" y="311"/>
                      <a:pt x="4402" y="38"/>
                      <a:pt x="4266" y="38"/>
                    </a:cubicBezTo>
                    <a:cubicBezTo>
                      <a:pt x="3993" y="38"/>
                      <a:pt x="3856" y="174"/>
                      <a:pt x="3993" y="311"/>
                    </a:cubicBezTo>
                    <a:cubicBezTo>
                      <a:pt x="3856" y="174"/>
                      <a:pt x="3685" y="174"/>
                      <a:pt x="3549" y="38"/>
                    </a:cubicBezTo>
                    <a:cubicBezTo>
                      <a:pt x="3412" y="38"/>
                      <a:pt x="3276" y="174"/>
                      <a:pt x="3276" y="311"/>
                    </a:cubicBezTo>
                    <a:cubicBezTo>
                      <a:pt x="3412" y="584"/>
                      <a:pt x="3549" y="891"/>
                      <a:pt x="3549" y="1027"/>
                    </a:cubicBezTo>
                    <a:cubicBezTo>
                      <a:pt x="3276" y="754"/>
                      <a:pt x="3003" y="311"/>
                      <a:pt x="2559" y="38"/>
                    </a:cubicBezTo>
                    <a:cubicBezTo>
                      <a:pt x="2533" y="11"/>
                      <a:pt x="2507" y="0"/>
                      <a:pt x="2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>
                <a:off x="6697768" y="2076230"/>
                <a:ext cx="286736" cy="351348"/>
              </a:xfrm>
              <a:custGeom>
                <a:rect b="b" l="l" r="r" t="t"/>
                <a:pathLst>
                  <a:path extrusionOk="0" h="8532" w="6963">
                    <a:moveTo>
                      <a:pt x="3277" y="547"/>
                    </a:moveTo>
                    <a:cubicBezTo>
                      <a:pt x="3140" y="547"/>
                      <a:pt x="3004" y="717"/>
                      <a:pt x="3004" y="717"/>
                    </a:cubicBezTo>
                    <a:lnTo>
                      <a:pt x="3004" y="547"/>
                    </a:lnTo>
                    <a:close/>
                    <a:moveTo>
                      <a:pt x="3550" y="547"/>
                    </a:moveTo>
                    <a:cubicBezTo>
                      <a:pt x="4130" y="547"/>
                      <a:pt x="3550" y="1127"/>
                      <a:pt x="3277" y="1400"/>
                    </a:cubicBezTo>
                    <a:cubicBezTo>
                      <a:pt x="2697" y="1570"/>
                      <a:pt x="1980" y="1980"/>
                      <a:pt x="1298" y="2253"/>
                    </a:cubicBezTo>
                    <a:cubicBezTo>
                      <a:pt x="1707" y="1980"/>
                      <a:pt x="2151" y="1707"/>
                      <a:pt x="2424" y="1570"/>
                    </a:cubicBezTo>
                    <a:cubicBezTo>
                      <a:pt x="2833" y="1263"/>
                      <a:pt x="3140" y="1127"/>
                      <a:pt x="3413" y="854"/>
                    </a:cubicBezTo>
                    <a:cubicBezTo>
                      <a:pt x="3413" y="717"/>
                      <a:pt x="3413" y="547"/>
                      <a:pt x="3277" y="547"/>
                    </a:cubicBezTo>
                    <a:close/>
                    <a:moveTo>
                      <a:pt x="1844" y="1"/>
                    </a:moveTo>
                    <a:cubicBezTo>
                      <a:pt x="1298" y="410"/>
                      <a:pt x="581" y="717"/>
                      <a:pt x="137" y="1127"/>
                    </a:cubicBezTo>
                    <a:cubicBezTo>
                      <a:pt x="1" y="1263"/>
                      <a:pt x="137" y="1263"/>
                      <a:pt x="137" y="1400"/>
                    </a:cubicBezTo>
                    <a:cubicBezTo>
                      <a:pt x="137" y="1400"/>
                      <a:pt x="137" y="1570"/>
                      <a:pt x="274" y="1570"/>
                    </a:cubicBezTo>
                    <a:cubicBezTo>
                      <a:pt x="362" y="1609"/>
                      <a:pt x="447" y="1626"/>
                      <a:pt x="534" y="1626"/>
                    </a:cubicBezTo>
                    <a:cubicBezTo>
                      <a:pt x="751" y="1626"/>
                      <a:pt x="981" y="1521"/>
                      <a:pt x="1298" y="1400"/>
                    </a:cubicBezTo>
                    <a:lnTo>
                      <a:pt x="1298" y="1400"/>
                    </a:lnTo>
                    <a:cubicBezTo>
                      <a:pt x="991" y="1570"/>
                      <a:pt x="854" y="1707"/>
                      <a:pt x="581" y="1843"/>
                    </a:cubicBezTo>
                    <a:lnTo>
                      <a:pt x="581" y="1980"/>
                    </a:lnTo>
                    <a:cubicBezTo>
                      <a:pt x="445" y="2116"/>
                      <a:pt x="581" y="2253"/>
                      <a:pt x="718" y="2253"/>
                    </a:cubicBezTo>
                    <a:cubicBezTo>
                      <a:pt x="718" y="2116"/>
                      <a:pt x="854" y="2116"/>
                      <a:pt x="854" y="2116"/>
                    </a:cubicBezTo>
                    <a:lnTo>
                      <a:pt x="854" y="2116"/>
                    </a:lnTo>
                    <a:cubicBezTo>
                      <a:pt x="718" y="2253"/>
                      <a:pt x="718" y="2423"/>
                      <a:pt x="581" y="2423"/>
                    </a:cubicBezTo>
                    <a:cubicBezTo>
                      <a:pt x="581" y="2560"/>
                      <a:pt x="718" y="2696"/>
                      <a:pt x="854" y="2696"/>
                    </a:cubicBezTo>
                    <a:cubicBezTo>
                      <a:pt x="1434" y="2560"/>
                      <a:pt x="1980" y="2253"/>
                      <a:pt x="2560" y="1980"/>
                    </a:cubicBezTo>
                    <a:lnTo>
                      <a:pt x="2560" y="1980"/>
                    </a:lnTo>
                    <a:lnTo>
                      <a:pt x="1844" y="2696"/>
                    </a:lnTo>
                    <a:cubicBezTo>
                      <a:pt x="1707" y="2833"/>
                      <a:pt x="1844" y="2969"/>
                      <a:pt x="1980" y="2969"/>
                    </a:cubicBezTo>
                    <a:cubicBezTo>
                      <a:pt x="2424" y="2833"/>
                      <a:pt x="3004" y="2423"/>
                      <a:pt x="3277" y="2253"/>
                    </a:cubicBezTo>
                    <a:cubicBezTo>
                      <a:pt x="3686" y="1980"/>
                      <a:pt x="4266" y="1570"/>
                      <a:pt x="4710" y="1263"/>
                    </a:cubicBezTo>
                    <a:lnTo>
                      <a:pt x="4710" y="1263"/>
                    </a:lnTo>
                    <a:cubicBezTo>
                      <a:pt x="3993" y="2116"/>
                      <a:pt x="2697" y="2696"/>
                      <a:pt x="2151" y="3686"/>
                    </a:cubicBezTo>
                    <a:cubicBezTo>
                      <a:pt x="1980" y="3822"/>
                      <a:pt x="2151" y="3959"/>
                      <a:pt x="2287" y="3959"/>
                    </a:cubicBezTo>
                    <a:cubicBezTo>
                      <a:pt x="2330" y="3986"/>
                      <a:pt x="2377" y="3997"/>
                      <a:pt x="2428" y="3997"/>
                    </a:cubicBezTo>
                    <a:cubicBezTo>
                      <a:pt x="2696" y="3997"/>
                      <a:pt x="3047" y="3664"/>
                      <a:pt x="3277" y="3549"/>
                    </a:cubicBezTo>
                    <a:cubicBezTo>
                      <a:pt x="3993" y="3106"/>
                      <a:pt x="4539" y="2560"/>
                      <a:pt x="5256" y="2116"/>
                    </a:cubicBezTo>
                    <a:lnTo>
                      <a:pt x="5256" y="2116"/>
                    </a:lnTo>
                    <a:cubicBezTo>
                      <a:pt x="4846" y="2696"/>
                      <a:pt x="4266" y="3106"/>
                      <a:pt x="3686" y="3549"/>
                    </a:cubicBezTo>
                    <a:cubicBezTo>
                      <a:pt x="3277" y="3959"/>
                      <a:pt x="2697" y="4402"/>
                      <a:pt x="2560" y="4812"/>
                    </a:cubicBezTo>
                    <a:cubicBezTo>
                      <a:pt x="2460" y="5038"/>
                      <a:pt x="2581" y="5172"/>
                      <a:pt x="2707" y="5172"/>
                    </a:cubicBezTo>
                    <a:cubicBezTo>
                      <a:pt x="2752" y="5172"/>
                      <a:pt x="2797" y="5155"/>
                      <a:pt x="2833" y="5119"/>
                    </a:cubicBezTo>
                    <a:cubicBezTo>
                      <a:pt x="3550" y="4812"/>
                      <a:pt x="3993" y="4402"/>
                      <a:pt x="4710" y="3959"/>
                    </a:cubicBezTo>
                    <a:cubicBezTo>
                      <a:pt x="4710" y="3822"/>
                      <a:pt x="5256" y="3549"/>
                      <a:pt x="5563" y="3276"/>
                    </a:cubicBezTo>
                    <a:lnTo>
                      <a:pt x="5563" y="3276"/>
                    </a:lnTo>
                    <a:cubicBezTo>
                      <a:pt x="5256" y="3686"/>
                      <a:pt x="4710" y="4129"/>
                      <a:pt x="4403" y="4402"/>
                    </a:cubicBezTo>
                    <a:cubicBezTo>
                      <a:pt x="3993" y="4812"/>
                      <a:pt x="3413" y="5256"/>
                      <a:pt x="3004" y="5836"/>
                    </a:cubicBezTo>
                    <a:cubicBezTo>
                      <a:pt x="2833" y="5972"/>
                      <a:pt x="3140" y="6109"/>
                      <a:pt x="3277" y="6109"/>
                    </a:cubicBezTo>
                    <a:cubicBezTo>
                      <a:pt x="3857" y="5836"/>
                      <a:pt x="4266" y="5392"/>
                      <a:pt x="4846" y="5119"/>
                    </a:cubicBezTo>
                    <a:cubicBezTo>
                      <a:pt x="5119" y="4812"/>
                      <a:pt x="5563" y="4539"/>
                      <a:pt x="5973" y="4402"/>
                    </a:cubicBezTo>
                    <a:lnTo>
                      <a:pt x="5973" y="4402"/>
                    </a:lnTo>
                    <a:cubicBezTo>
                      <a:pt x="5563" y="4812"/>
                      <a:pt x="4846" y="5392"/>
                      <a:pt x="4539" y="5665"/>
                    </a:cubicBezTo>
                    <a:cubicBezTo>
                      <a:pt x="4130" y="6109"/>
                      <a:pt x="3686" y="6518"/>
                      <a:pt x="3550" y="6962"/>
                    </a:cubicBezTo>
                    <a:cubicBezTo>
                      <a:pt x="3550" y="7098"/>
                      <a:pt x="3686" y="7235"/>
                      <a:pt x="3857" y="7235"/>
                    </a:cubicBezTo>
                    <a:cubicBezTo>
                      <a:pt x="4539" y="6962"/>
                      <a:pt x="5119" y="6245"/>
                      <a:pt x="5836" y="5972"/>
                    </a:cubicBezTo>
                    <a:lnTo>
                      <a:pt x="5836" y="5972"/>
                    </a:lnTo>
                    <a:cubicBezTo>
                      <a:pt x="5563" y="6245"/>
                      <a:pt x="5119" y="6518"/>
                      <a:pt x="4846" y="6825"/>
                    </a:cubicBezTo>
                    <a:cubicBezTo>
                      <a:pt x="4539" y="7098"/>
                      <a:pt x="4130" y="7542"/>
                      <a:pt x="3857" y="7951"/>
                    </a:cubicBezTo>
                    <a:cubicBezTo>
                      <a:pt x="3722" y="8059"/>
                      <a:pt x="3801" y="8275"/>
                      <a:pt x="3975" y="8275"/>
                    </a:cubicBezTo>
                    <a:cubicBezTo>
                      <a:pt x="4021" y="8275"/>
                      <a:pt x="4073" y="8260"/>
                      <a:pt x="4130" y="8224"/>
                    </a:cubicBezTo>
                    <a:cubicBezTo>
                      <a:pt x="4403" y="8088"/>
                      <a:pt x="4710" y="7815"/>
                      <a:pt x="4983" y="7678"/>
                    </a:cubicBezTo>
                    <a:cubicBezTo>
                      <a:pt x="5256" y="7542"/>
                      <a:pt x="5392" y="7371"/>
                      <a:pt x="5700" y="7235"/>
                    </a:cubicBezTo>
                    <a:lnTo>
                      <a:pt x="5700" y="7235"/>
                    </a:lnTo>
                    <a:cubicBezTo>
                      <a:pt x="5392" y="7542"/>
                      <a:pt x="4983" y="7951"/>
                      <a:pt x="4983" y="8224"/>
                    </a:cubicBezTo>
                    <a:cubicBezTo>
                      <a:pt x="4983" y="8395"/>
                      <a:pt x="5119" y="8531"/>
                      <a:pt x="5256" y="8531"/>
                    </a:cubicBezTo>
                    <a:cubicBezTo>
                      <a:pt x="5563" y="8395"/>
                      <a:pt x="5700" y="8395"/>
                      <a:pt x="5836" y="8224"/>
                    </a:cubicBezTo>
                    <a:cubicBezTo>
                      <a:pt x="5973" y="8088"/>
                      <a:pt x="6109" y="8088"/>
                      <a:pt x="6109" y="7951"/>
                    </a:cubicBezTo>
                    <a:cubicBezTo>
                      <a:pt x="6109" y="8048"/>
                      <a:pt x="6177" y="8144"/>
                      <a:pt x="6326" y="8144"/>
                    </a:cubicBezTo>
                    <a:cubicBezTo>
                      <a:pt x="6387" y="8144"/>
                      <a:pt x="6463" y="8128"/>
                      <a:pt x="6553" y="8088"/>
                    </a:cubicBezTo>
                    <a:cubicBezTo>
                      <a:pt x="6689" y="7951"/>
                      <a:pt x="6826" y="7815"/>
                      <a:pt x="6962" y="7542"/>
                    </a:cubicBezTo>
                    <a:lnTo>
                      <a:pt x="6962" y="7371"/>
                    </a:lnTo>
                    <a:cubicBezTo>
                      <a:pt x="6860" y="7269"/>
                      <a:pt x="6758" y="7224"/>
                      <a:pt x="6654" y="7224"/>
                    </a:cubicBezTo>
                    <a:cubicBezTo>
                      <a:pt x="6480" y="7224"/>
                      <a:pt x="6301" y="7350"/>
                      <a:pt x="6109" y="7542"/>
                    </a:cubicBezTo>
                    <a:cubicBezTo>
                      <a:pt x="6245" y="7235"/>
                      <a:pt x="6416" y="6962"/>
                      <a:pt x="6553" y="6825"/>
                    </a:cubicBezTo>
                    <a:cubicBezTo>
                      <a:pt x="6689" y="6689"/>
                      <a:pt x="6553" y="6382"/>
                      <a:pt x="6416" y="6382"/>
                    </a:cubicBezTo>
                    <a:cubicBezTo>
                      <a:pt x="6245" y="6382"/>
                      <a:pt x="5973" y="6518"/>
                      <a:pt x="5836" y="6518"/>
                    </a:cubicBezTo>
                    <a:cubicBezTo>
                      <a:pt x="6109" y="6245"/>
                      <a:pt x="6416" y="5836"/>
                      <a:pt x="6553" y="5392"/>
                    </a:cubicBezTo>
                    <a:cubicBezTo>
                      <a:pt x="6649" y="5295"/>
                      <a:pt x="6609" y="5199"/>
                      <a:pt x="6469" y="5199"/>
                    </a:cubicBezTo>
                    <a:cubicBezTo>
                      <a:pt x="6411" y="5199"/>
                      <a:pt x="6335" y="5216"/>
                      <a:pt x="6245" y="5256"/>
                    </a:cubicBezTo>
                    <a:cubicBezTo>
                      <a:pt x="5563" y="5392"/>
                      <a:pt x="4983" y="5972"/>
                      <a:pt x="4403" y="6518"/>
                    </a:cubicBezTo>
                    <a:cubicBezTo>
                      <a:pt x="4710" y="5972"/>
                      <a:pt x="5256" y="5528"/>
                      <a:pt x="5700" y="5256"/>
                    </a:cubicBezTo>
                    <a:cubicBezTo>
                      <a:pt x="5973" y="4983"/>
                      <a:pt x="6416" y="4539"/>
                      <a:pt x="6553" y="4129"/>
                    </a:cubicBezTo>
                    <a:cubicBezTo>
                      <a:pt x="6553" y="3959"/>
                      <a:pt x="6416" y="3822"/>
                      <a:pt x="6245" y="3822"/>
                    </a:cubicBezTo>
                    <a:cubicBezTo>
                      <a:pt x="5973" y="3822"/>
                      <a:pt x="5836" y="3822"/>
                      <a:pt x="5563" y="3959"/>
                    </a:cubicBezTo>
                    <a:cubicBezTo>
                      <a:pt x="5836" y="3686"/>
                      <a:pt x="6109" y="3413"/>
                      <a:pt x="6245" y="2969"/>
                    </a:cubicBezTo>
                    <a:cubicBezTo>
                      <a:pt x="6416" y="2833"/>
                      <a:pt x="6245" y="2696"/>
                      <a:pt x="6109" y="2696"/>
                    </a:cubicBezTo>
                    <a:cubicBezTo>
                      <a:pt x="6079" y="2681"/>
                      <a:pt x="6046" y="2675"/>
                      <a:pt x="6009" y="2675"/>
                    </a:cubicBezTo>
                    <a:cubicBezTo>
                      <a:pt x="5713" y="2675"/>
                      <a:pt x="5226" y="3124"/>
                      <a:pt x="4983" y="3276"/>
                    </a:cubicBezTo>
                    <a:cubicBezTo>
                      <a:pt x="4539" y="3549"/>
                      <a:pt x="3993" y="3959"/>
                      <a:pt x="3550" y="4266"/>
                    </a:cubicBezTo>
                    <a:cubicBezTo>
                      <a:pt x="3857" y="3959"/>
                      <a:pt x="4266" y="3686"/>
                      <a:pt x="4403" y="3549"/>
                    </a:cubicBezTo>
                    <a:cubicBezTo>
                      <a:pt x="4983" y="2969"/>
                      <a:pt x="5700" y="2560"/>
                      <a:pt x="6109" y="1843"/>
                    </a:cubicBezTo>
                    <a:cubicBezTo>
                      <a:pt x="6109" y="1707"/>
                      <a:pt x="5973" y="1570"/>
                      <a:pt x="5836" y="1570"/>
                    </a:cubicBezTo>
                    <a:cubicBezTo>
                      <a:pt x="5119" y="1707"/>
                      <a:pt x="4539" y="2116"/>
                      <a:pt x="3993" y="2560"/>
                    </a:cubicBezTo>
                    <a:cubicBezTo>
                      <a:pt x="3686" y="2696"/>
                      <a:pt x="3413" y="2969"/>
                      <a:pt x="3140" y="3106"/>
                    </a:cubicBezTo>
                    <a:cubicBezTo>
                      <a:pt x="3857" y="2423"/>
                      <a:pt x="4846" y="1980"/>
                      <a:pt x="5392" y="1127"/>
                    </a:cubicBezTo>
                    <a:cubicBezTo>
                      <a:pt x="5392" y="990"/>
                      <a:pt x="5256" y="854"/>
                      <a:pt x="5119" y="854"/>
                    </a:cubicBezTo>
                    <a:lnTo>
                      <a:pt x="4710" y="854"/>
                    </a:lnTo>
                    <a:cubicBezTo>
                      <a:pt x="4539" y="854"/>
                      <a:pt x="4403" y="990"/>
                      <a:pt x="4130" y="990"/>
                    </a:cubicBezTo>
                    <a:cubicBezTo>
                      <a:pt x="4266" y="854"/>
                      <a:pt x="4266" y="547"/>
                      <a:pt x="4130" y="410"/>
                    </a:cubicBezTo>
                    <a:cubicBezTo>
                      <a:pt x="4071" y="235"/>
                      <a:pt x="3881" y="184"/>
                      <a:pt x="3648" y="184"/>
                    </a:cubicBezTo>
                    <a:cubicBezTo>
                      <a:pt x="3337" y="184"/>
                      <a:pt x="2950" y="274"/>
                      <a:pt x="2697" y="274"/>
                    </a:cubicBezTo>
                    <a:cubicBezTo>
                      <a:pt x="2287" y="410"/>
                      <a:pt x="1844" y="547"/>
                      <a:pt x="1434" y="717"/>
                    </a:cubicBezTo>
                    <a:cubicBezTo>
                      <a:pt x="1571" y="547"/>
                      <a:pt x="1844" y="410"/>
                      <a:pt x="1980" y="274"/>
                    </a:cubicBezTo>
                    <a:cubicBezTo>
                      <a:pt x="2151" y="274"/>
                      <a:pt x="1980" y="1"/>
                      <a:pt x="1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6680925" y="2039950"/>
                <a:ext cx="327463" cy="321039"/>
              </a:xfrm>
              <a:custGeom>
                <a:rect b="b" l="l" r="r" t="t"/>
                <a:pathLst>
                  <a:path extrusionOk="0" h="7796" w="7952">
                    <a:moveTo>
                      <a:pt x="5801" y="745"/>
                    </a:moveTo>
                    <a:cubicBezTo>
                      <a:pt x="5972" y="745"/>
                      <a:pt x="6109" y="882"/>
                      <a:pt x="6245" y="882"/>
                    </a:cubicBezTo>
                    <a:lnTo>
                      <a:pt x="6382" y="882"/>
                    </a:lnTo>
                    <a:cubicBezTo>
                      <a:pt x="6382" y="1018"/>
                      <a:pt x="6382" y="1018"/>
                      <a:pt x="6518" y="1018"/>
                    </a:cubicBezTo>
                    <a:cubicBezTo>
                      <a:pt x="6825" y="1155"/>
                      <a:pt x="7098" y="1291"/>
                      <a:pt x="7235" y="1428"/>
                    </a:cubicBezTo>
                    <a:cubicBezTo>
                      <a:pt x="7235" y="1598"/>
                      <a:pt x="7098" y="1735"/>
                      <a:pt x="7098" y="1871"/>
                    </a:cubicBezTo>
                    <a:cubicBezTo>
                      <a:pt x="6962" y="1735"/>
                      <a:pt x="6825" y="1598"/>
                      <a:pt x="6654" y="1598"/>
                    </a:cubicBezTo>
                    <a:cubicBezTo>
                      <a:pt x="6654" y="1428"/>
                      <a:pt x="6518" y="1428"/>
                      <a:pt x="6382" y="1291"/>
                    </a:cubicBezTo>
                    <a:cubicBezTo>
                      <a:pt x="6245" y="1155"/>
                      <a:pt x="6109" y="1291"/>
                      <a:pt x="6109" y="1018"/>
                    </a:cubicBezTo>
                    <a:cubicBezTo>
                      <a:pt x="5972" y="882"/>
                      <a:pt x="5972" y="882"/>
                      <a:pt x="5801" y="745"/>
                    </a:cubicBezTo>
                    <a:close/>
                    <a:moveTo>
                      <a:pt x="1127" y="438"/>
                    </a:moveTo>
                    <a:lnTo>
                      <a:pt x="1127" y="574"/>
                    </a:lnTo>
                    <a:cubicBezTo>
                      <a:pt x="1843" y="574"/>
                      <a:pt x="2560" y="745"/>
                      <a:pt x="3242" y="882"/>
                    </a:cubicBezTo>
                    <a:cubicBezTo>
                      <a:pt x="3822" y="882"/>
                      <a:pt x="4539" y="882"/>
                      <a:pt x="5255" y="1018"/>
                    </a:cubicBezTo>
                    <a:lnTo>
                      <a:pt x="4948" y="1018"/>
                    </a:lnTo>
                    <a:cubicBezTo>
                      <a:pt x="4431" y="1457"/>
                      <a:pt x="3719" y="1877"/>
                      <a:pt x="2974" y="1877"/>
                    </a:cubicBezTo>
                    <a:cubicBezTo>
                      <a:pt x="2735" y="1877"/>
                      <a:pt x="2493" y="1834"/>
                      <a:pt x="2253" y="1735"/>
                    </a:cubicBezTo>
                    <a:cubicBezTo>
                      <a:pt x="1707" y="1428"/>
                      <a:pt x="1400" y="882"/>
                      <a:pt x="854" y="574"/>
                    </a:cubicBezTo>
                    <a:cubicBezTo>
                      <a:pt x="854" y="529"/>
                      <a:pt x="835" y="514"/>
                      <a:pt x="809" y="514"/>
                    </a:cubicBezTo>
                    <a:cubicBezTo>
                      <a:pt x="759" y="514"/>
                      <a:pt x="683" y="574"/>
                      <a:pt x="683" y="574"/>
                    </a:cubicBezTo>
                    <a:cubicBezTo>
                      <a:pt x="410" y="882"/>
                      <a:pt x="410" y="1428"/>
                      <a:pt x="546" y="1871"/>
                    </a:cubicBezTo>
                    <a:lnTo>
                      <a:pt x="410" y="1871"/>
                    </a:lnTo>
                    <a:cubicBezTo>
                      <a:pt x="410" y="1155"/>
                      <a:pt x="410" y="438"/>
                      <a:pt x="854" y="438"/>
                    </a:cubicBezTo>
                    <a:close/>
                    <a:moveTo>
                      <a:pt x="5801" y="1428"/>
                    </a:moveTo>
                    <a:cubicBezTo>
                      <a:pt x="5972" y="1598"/>
                      <a:pt x="6109" y="1598"/>
                      <a:pt x="6245" y="1598"/>
                    </a:cubicBezTo>
                    <a:cubicBezTo>
                      <a:pt x="6109" y="1735"/>
                      <a:pt x="5972" y="1871"/>
                      <a:pt x="5665" y="2144"/>
                    </a:cubicBezTo>
                    <a:cubicBezTo>
                      <a:pt x="5529" y="2281"/>
                      <a:pt x="5392" y="2451"/>
                      <a:pt x="5392" y="2724"/>
                    </a:cubicBezTo>
                    <a:lnTo>
                      <a:pt x="5392" y="2724"/>
                    </a:lnTo>
                    <a:cubicBezTo>
                      <a:pt x="5392" y="2451"/>
                      <a:pt x="5529" y="2144"/>
                      <a:pt x="5665" y="1871"/>
                    </a:cubicBezTo>
                    <a:lnTo>
                      <a:pt x="5665" y="1428"/>
                    </a:lnTo>
                    <a:close/>
                    <a:moveTo>
                      <a:pt x="7098" y="4157"/>
                    </a:moveTo>
                    <a:cubicBezTo>
                      <a:pt x="7235" y="4294"/>
                      <a:pt x="7235" y="4567"/>
                      <a:pt x="7371" y="4840"/>
                    </a:cubicBezTo>
                    <a:cubicBezTo>
                      <a:pt x="7235" y="4703"/>
                      <a:pt x="7235" y="4567"/>
                      <a:pt x="7098" y="4294"/>
                    </a:cubicBezTo>
                    <a:lnTo>
                      <a:pt x="7098" y="4157"/>
                    </a:lnTo>
                    <a:close/>
                    <a:moveTo>
                      <a:pt x="2633" y="1"/>
                    </a:moveTo>
                    <a:cubicBezTo>
                      <a:pt x="2178" y="1"/>
                      <a:pt x="1721" y="46"/>
                      <a:pt x="1263" y="165"/>
                    </a:cubicBezTo>
                    <a:lnTo>
                      <a:pt x="1127" y="165"/>
                    </a:lnTo>
                    <a:cubicBezTo>
                      <a:pt x="854" y="165"/>
                      <a:pt x="273" y="165"/>
                      <a:pt x="137" y="438"/>
                    </a:cubicBezTo>
                    <a:cubicBezTo>
                      <a:pt x="0" y="1155"/>
                      <a:pt x="137" y="2008"/>
                      <a:pt x="273" y="2724"/>
                    </a:cubicBezTo>
                    <a:cubicBezTo>
                      <a:pt x="273" y="2861"/>
                      <a:pt x="546" y="2861"/>
                      <a:pt x="546" y="2861"/>
                    </a:cubicBezTo>
                    <a:cubicBezTo>
                      <a:pt x="683" y="3304"/>
                      <a:pt x="683" y="3850"/>
                      <a:pt x="854" y="4294"/>
                    </a:cubicBezTo>
                    <a:cubicBezTo>
                      <a:pt x="854" y="4362"/>
                      <a:pt x="922" y="4396"/>
                      <a:pt x="990" y="4396"/>
                    </a:cubicBezTo>
                    <a:cubicBezTo>
                      <a:pt x="1058" y="4396"/>
                      <a:pt x="1127" y="4362"/>
                      <a:pt x="1127" y="4294"/>
                    </a:cubicBezTo>
                    <a:cubicBezTo>
                      <a:pt x="1127" y="3850"/>
                      <a:pt x="990" y="3441"/>
                      <a:pt x="990" y="2997"/>
                    </a:cubicBezTo>
                    <a:cubicBezTo>
                      <a:pt x="854" y="2588"/>
                      <a:pt x="854" y="2008"/>
                      <a:pt x="854" y="1598"/>
                    </a:cubicBezTo>
                    <a:lnTo>
                      <a:pt x="854" y="1018"/>
                    </a:lnTo>
                    <a:cubicBezTo>
                      <a:pt x="990" y="1155"/>
                      <a:pt x="1127" y="1291"/>
                      <a:pt x="1263" y="1291"/>
                    </a:cubicBezTo>
                    <a:cubicBezTo>
                      <a:pt x="1400" y="1598"/>
                      <a:pt x="1536" y="1735"/>
                      <a:pt x="1843" y="1871"/>
                    </a:cubicBezTo>
                    <a:cubicBezTo>
                      <a:pt x="2167" y="2091"/>
                      <a:pt x="2530" y="2184"/>
                      <a:pt x="2903" y="2184"/>
                    </a:cubicBezTo>
                    <a:cubicBezTo>
                      <a:pt x="3512" y="2184"/>
                      <a:pt x="4146" y="1937"/>
                      <a:pt x="4675" y="1598"/>
                    </a:cubicBezTo>
                    <a:lnTo>
                      <a:pt x="4675" y="1598"/>
                    </a:lnTo>
                    <a:cubicBezTo>
                      <a:pt x="4402" y="2008"/>
                      <a:pt x="4095" y="2451"/>
                      <a:pt x="4266" y="2724"/>
                    </a:cubicBezTo>
                    <a:cubicBezTo>
                      <a:pt x="4266" y="2884"/>
                      <a:pt x="4313" y="2950"/>
                      <a:pt x="4379" y="2950"/>
                    </a:cubicBezTo>
                    <a:cubicBezTo>
                      <a:pt x="4426" y="2950"/>
                      <a:pt x="4482" y="2917"/>
                      <a:pt x="4539" y="2861"/>
                    </a:cubicBezTo>
                    <a:cubicBezTo>
                      <a:pt x="4812" y="2451"/>
                      <a:pt x="4948" y="2144"/>
                      <a:pt x="5119" y="1735"/>
                    </a:cubicBezTo>
                    <a:cubicBezTo>
                      <a:pt x="5221" y="1590"/>
                      <a:pt x="5280" y="1535"/>
                      <a:pt x="5310" y="1535"/>
                    </a:cubicBezTo>
                    <a:cubicBezTo>
                      <a:pt x="5401" y="1535"/>
                      <a:pt x="5221" y="2042"/>
                      <a:pt x="5119" y="2144"/>
                    </a:cubicBezTo>
                    <a:cubicBezTo>
                      <a:pt x="4948" y="2451"/>
                      <a:pt x="4812" y="2997"/>
                      <a:pt x="5119" y="3304"/>
                    </a:cubicBezTo>
                    <a:lnTo>
                      <a:pt x="5255" y="3304"/>
                    </a:lnTo>
                    <a:cubicBezTo>
                      <a:pt x="5528" y="2997"/>
                      <a:pt x="5972" y="2144"/>
                      <a:pt x="6382" y="2008"/>
                    </a:cubicBezTo>
                    <a:lnTo>
                      <a:pt x="6382" y="2724"/>
                    </a:lnTo>
                    <a:cubicBezTo>
                      <a:pt x="6245" y="2724"/>
                      <a:pt x="6109" y="2861"/>
                      <a:pt x="6109" y="2997"/>
                    </a:cubicBezTo>
                    <a:cubicBezTo>
                      <a:pt x="6109" y="2997"/>
                      <a:pt x="5972" y="3134"/>
                      <a:pt x="5972" y="3304"/>
                    </a:cubicBezTo>
                    <a:cubicBezTo>
                      <a:pt x="6654" y="4157"/>
                      <a:pt x="7235" y="5556"/>
                      <a:pt x="7371" y="6717"/>
                    </a:cubicBezTo>
                    <a:cubicBezTo>
                      <a:pt x="7371" y="6990"/>
                      <a:pt x="7371" y="7399"/>
                      <a:pt x="7508" y="7706"/>
                    </a:cubicBezTo>
                    <a:cubicBezTo>
                      <a:pt x="7508" y="7763"/>
                      <a:pt x="7584" y="7796"/>
                      <a:pt x="7673" y="7796"/>
                    </a:cubicBezTo>
                    <a:cubicBezTo>
                      <a:pt x="7799" y="7796"/>
                      <a:pt x="7951" y="7730"/>
                      <a:pt x="7951" y="7570"/>
                    </a:cubicBezTo>
                    <a:cubicBezTo>
                      <a:pt x="7951" y="7263"/>
                      <a:pt x="7815" y="6853"/>
                      <a:pt x="7815" y="6409"/>
                    </a:cubicBezTo>
                    <a:cubicBezTo>
                      <a:pt x="7815" y="5864"/>
                      <a:pt x="7815" y="5420"/>
                      <a:pt x="7678" y="5010"/>
                    </a:cubicBezTo>
                    <a:cubicBezTo>
                      <a:pt x="7678" y="4157"/>
                      <a:pt x="7371" y="3441"/>
                      <a:pt x="6962" y="2724"/>
                    </a:cubicBezTo>
                    <a:cubicBezTo>
                      <a:pt x="6962" y="2588"/>
                      <a:pt x="6825" y="2588"/>
                      <a:pt x="6654" y="2588"/>
                    </a:cubicBezTo>
                    <a:lnTo>
                      <a:pt x="6654" y="2144"/>
                    </a:lnTo>
                    <a:cubicBezTo>
                      <a:pt x="6825" y="2144"/>
                      <a:pt x="6962" y="2144"/>
                      <a:pt x="6962" y="2281"/>
                    </a:cubicBezTo>
                    <a:cubicBezTo>
                      <a:pt x="7030" y="2366"/>
                      <a:pt x="7098" y="2409"/>
                      <a:pt x="7166" y="2409"/>
                    </a:cubicBezTo>
                    <a:cubicBezTo>
                      <a:pt x="7235" y="2409"/>
                      <a:pt x="7303" y="2366"/>
                      <a:pt x="7371" y="2281"/>
                    </a:cubicBezTo>
                    <a:lnTo>
                      <a:pt x="7371" y="2008"/>
                    </a:lnTo>
                    <a:cubicBezTo>
                      <a:pt x="7371" y="2144"/>
                      <a:pt x="7508" y="2144"/>
                      <a:pt x="7508" y="2144"/>
                    </a:cubicBezTo>
                    <a:cubicBezTo>
                      <a:pt x="7593" y="2212"/>
                      <a:pt x="7704" y="2246"/>
                      <a:pt x="7793" y="2246"/>
                    </a:cubicBezTo>
                    <a:cubicBezTo>
                      <a:pt x="7883" y="2246"/>
                      <a:pt x="7951" y="2212"/>
                      <a:pt x="7951" y="2144"/>
                    </a:cubicBezTo>
                    <a:cubicBezTo>
                      <a:pt x="7951" y="1871"/>
                      <a:pt x="7951" y="1735"/>
                      <a:pt x="7815" y="1598"/>
                    </a:cubicBezTo>
                    <a:cubicBezTo>
                      <a:pt x="7678" y="1018"/>
                      <a:pt x="7371" y="882"/>
                      <a:pt x="6962" y="745"/>
                    </a:cubicBezTo>
                    <a:cubicBezTo>
                      <a:pt x="6962" y="574"/>
                      <a:pt x="6825" y="574"/>
                      <a:pt x="6825" y="574"/>
                    </a:cubicBezTo>
                    <a:lnTo>
                      <a:pt x="6382" y="574"/>
                    </a:lnTo>
                    <a:lnTo>
                      <a:pt x="6245" y="438"/>
                    </a:lnTo>
                    <a:cubicBezTo>
                      <a:pt x="5096" y="338"/>
                      <a:pt x="3875" y="1"/>
                      <a:pt x="26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6680925" y="2112757"/>
                <a:ext cx="236538" cy="322769"/>
              </a:xfrm>
              <a:custGeom>
                <a:rect b="b" l="l" r="r" t="t"/>
                <a:pathLst>
                  <a:path extrusionOk="0" h="7838" w="5744">
                    <a:moveTo>
                      <a:pt x="1263" y="2389"/>
                    </a:moveTo>
                    <a:cubicBezTo>
                      <a:pt x="1400" y="2799"/>
                      <a:pt x="1400" y="3379"/>
                      <a:pt x="1536" y="3788"/>
                    </a:cubicBezTo>
                    <a:cubicBezTo>
                      <a:pt x="1400" y="3379"/>
                      <a:pt x="1400" y="3072"/>
                      <a:pt x="1263" y="2662"/>
                    </a:cubicBezTo>
                    <a:lnTo>
                      <a:pt x="1263" y="2389"/>
                    </a:lnTo>
                    <a:close/>
                    <a:moveTo>
                      <a:pt x="990" y="2526"/>
                    </a:moveTo>
                    <a:cubicBezTo>
                      <a:pt x="990" y="2936"/>
                      <a:pt x="1127" y="3379"/>
                      <a:pt x="1127" y="3925"/>
                    </a:cubicBezTo>
                    <a:cubicBezTo>
                      <a:pt x="990" y="3516"/>
                      <a:pt x="990" y="2936"/>
                      <a:pt x="990" y="2526"/>
                    </a:cubicBezTo>
                    <a:close/>
                    <a:moveTo>
                      <a:pt x="410" y="1366"/>
                    </a:moveTo>
                    <a:cubicBezTo>
                      <a:pt x="546" y="2219"/>
                      <a:pt x="546" y="3242"/>
                      <a:pt x="683" y="4096"/>
                    </a:cubicBezTo>
                    <a:cubicBezTo>
                      <a:pt x="683" y="4232"/>
                      <a:pt x="854" y="4232"/>
                      <a:pt x="990" y="4232"/>
                    </a:cubicBezTo>
                    <a:lnTo>
                      <a:pt x="990" y="4369"/>
                    </a:lnTo>
                    <a:cubicBezTo>
                      <a:pt x="990" y="4232"/>
                      <a:pt x="854" y="4232"/>
                      <a:pt x="683" y="4232"/>
                    </a:cubicBezTo>
                    <a:cubicBezTo>
                      <a:pt x="683" y="4096"/>
                      <a:pt x="683" y="3925"/>
                      <a:pt x="546" y="3925"/>
                    </a:cubicBezTo>
                    <a:cubicBezTo>
                      <a:pt x="546" y="3515"/>
                      <a:pt x="546" y="3072"/>
                      <a:pt x="410" y="2662"/>
                    </a:cubicBezTo>
                    <a:lnTo>
                      <a:pt x="410" y="1366"/>
                    </a:lnTo>
                    <a:close/>
                    <a:moveTo>
                      <a:pt x="1843" y="5085"/>
                    </a:moveTo>
                    <a:cubicBezTo>
                      <a:pt x="1843" y="5324"/>
                      <a:pt x="1843" y="5562"/>
                      <a:pt x="1934" y="5823"/>
                    </a:cubicBezTo>
                    <a:lnTo>
                      <a:pt x="1934" y="5823"/>
                    </a:lnTo>
                    <a:cubicBezTo>
                      <a:pt x="1894" y="5776"/>
                      <a:pt x="1843" y="5736"/>
                      <a:pt x="1843" y="5631"/>
                    </a:cubicBezTo>
                    <a:cubicBezTo>
                      <a:pt x="1843" y="5495"/>
                      <a:pt x="1707" y="5358"/>
                      <a:pt x="1707" y="5085"/>
                    </a:cubicBezTo>
                    <a:close/>
                    <a:moveTo>
                      <a:pt x="547" y="5267"/>
                    </a:moveTo>
                    <a:lnTo>
                      <a:pt x="547" y="5267"/>
                    </a:lnTo>
                    <a:cubicBezTo>
                      <a:pt x="549" y="5358"/>
                      <a:pt x="564" y="5358"/>
                      <a:pt x="683" y="5358"/>
                    </a:cubicBezTo>
                    <a:lnTo>
                      <a:pt x="683" y="5938"/>
                    </a:lnTo>
                    <a:cubicBezTo>
                      <a:pt x="854" y="6075"/>
                      <a:pt x="854" y="6348"/>
                      <a:pt x="854" y="6484"/>
                    </a:cubicBezTo>
                    <a:lnTo>
                      <a:pt x="854" y="7337"/>
                    </a:lnTo>
                    <a:cubicBezTo>
                      <a:pt x="854" y="7201"/>
                      <a:pt x="854" y="7064"/>
                      <a:pt x="683" y="7064"/>
                    </a:cubicBezTo>
                    <a:cubicBezTo>
                      <a:pt x="683" y="6366"/>
                      <a:pt x="554" y="5830"/>
                      <a:pt x="547" y="5267"/>
                    </a:cubicBezTo>
                    <a:close/>
                    <a:moveTo>
                      <a:pt x="785" y="1"/>
                    </a:moveTo>
                    <a:cubicBezTo>
                      <a:pt x="726" y="1"/>
                      <a:pt x="683" y="35"/>
                      <a:pt x="683" y="103"/>
                    </a:cubicBezTo>
                    <a:cubicBezTo>
                      <a:pt x="546" y="240"/>
                      <a:pt x="546" y="376"/>
                      <a:pt x="546" y="683"/>
                    </a:cubicBezTo>
                    <a:lnTo>
                      <a:pt x="546" y="513"/>
                    </a:lnTo>
                    <a:cubicBezTo>
                      <a:pt x="450" y="416"/>
                      <a:pt x="353" y="320"/>
                      <a:pt x="257" y="320"/>
                    </a:cubicBezTo>
                    <a:cubicBezTo>
                      <a:pt x="217" y="320"/>
                      <a:pt x="177" y="336"/>
                      <a:pt x="137" y="376"/>
                    </a:cubicBezTo>
                    <a:cubicBezTo>
                      <a:pt x="0" y="956"/>
                      <a:pt x="0" y="1536"/>
                      <a:pt x="137" y="2082"/>
                    </a:cubicBezTo>
                    <a:lnTo>
                      <a:pt x="0" y="2219"/>
                    </a:lnTo>
                    <a:cubicBezTo>
                      <a:pt x="0" y="3072"/>
                      <a:pt x="137" y="3925"/>
                      <a:pt x="137" y="4778"/>
                    </a:cubicBezTo>
                    <a:cubicBezTo>
                      <a:pt x="137" y="4949"/>
                      <a:pt x="273" y="5222"/>
                      <a:pt x="273" y="5358"/>
                    </a:cubicBezTo>
                    <a:cubicBezTo>
                      <a:pt x="137" y="5358"/>
                      <a:pt x="137" y="5495"/>
                      <a:pt x="137" y="5495"/>
                    </a:cubicBezTo>
                    <a:cubicBezTo>
                      <a:pt x="0" y="6075"/>
                      <a:pt x="0" y="6791"/>
                      <a:pt x="273" y="7201"/>
                    </a:cubicBezTo>
                    <a:cubicBezTo>
                      <a:pt x="273" y="7337"/>
                      <a:pt x="410" y="7337"/>
                      <a:pt x="410" y="7337"/>
                    </a:cubicBezTo>
                    <a:cubicBezTo>
                      <a:pt x="410" y="7459"/>
                      <a:pt x="480" y="7564"/>
                      <a:pt x="569" y="7564"/>
                    </a:cubicBezTo>
                    <a:cubicBezTo>
                      <a:pt x="605" y="7564"/>
                      <a:pt x="644" y="7547"/>
                      <a:pt x="683" y="7508"/>
                    </a:cubicBezTo>
                    <a:cubicBezTo>
                      <a:pt x="683" y="7644"/>
                      <a:pt x="683" y="7644"/>
                      <a:pt x="854" y="7644"/>
                    </a:cubicBezTo>
                    <a:cubicBezTo>
                      <a:pt x="854" y="7781"/>
                      <a:pt x="854" y="7781"/>
                      <a:pt x="990" y="7781"/>
                    </a:cubicBezTo>
                    <a:lnTo>
                      <a:pt x="1127" y="7644"/>
                    </a:lnTo>
                    <a:lnTo>
                      <a:pt x="1127" y="7508"/>
                    </a:lnTo>
                    <a:cubicBezTo>
                      <a:pt x="1263" y="7644"/>
                      <a:pt x="1263" y="7644"/>
                      <a:pt x="1400" y="7781"/>
                    </a:cubicBezTo>
                    <a:cubicBezTo>
                      <a:pt x="1400" y="7781"/>
                      <a:pt x="1707" y="7781"/>
                      <a:pt x="1707" y="7644"/>
                    </a:cubicBezTo>
                    <a:cubicBezTo>
                      <a:pt x="1843" y="7201"/>
                      <a:pt x="1707" y="6791"/>
                      <a:pt x="1536" y="6484"/>
                    </a:cubicBezTo>
                    <a:cubicBezTo>
                      <a:pt x="1536" y="6287"/>
                      <a:pt x="1536" y="6091"/>
                      <a:pt x="1485" y="5881"/>
                    </a:cubicBezTo>
                    <a:lnTo>
                      <a:pt x="1485" y="5881"/>
                    </a:lnTo>
                    <a:cubicBezTo>
                      <a:pt x="1598" y="6187"/>
                      <a:pt x="1707" y="6410"/>
                      <a:pt x="1707" y="6655"/>
                    </a:cubicBezTo>
                    <a:cubicBezTo>
                      <a:pt x="1843" y="6928"/>
                      <a:pt x="1980" y="7644"/>
                      <a:pt x="2253" y="7781"/>
                    </a:cubicBezTo>
                    <a:cubicBezTo>
                      <a:pt x="2293" y="7821"/>
                      <a:pt x="2347" y="7837"/>
                      <a:pt x="2401" y="7837"/>
                    </a:cubicBezTo>
                    <a:cubicBezTo>
                      <a:pt x="2531" y="7837"/>
                      <a:pt x="2656" y="7741"/>
                      <a:pt x="2560" y="7644"/>
                    </a:cubicBezTo>
                    <a:lnTo>
                      <a:pt x="2560" y="6655"/>
                    </a:lnTo>
                    <a:cubicBezTo>
                      <a:pt x="2560" y="6928"/>
                      <a:pt x="2696" y="7337"/>
                      <a:pt x="2969" y="7508"/>
                    </a:cubicBezTo>
                    <a:cubicBezTo>
                      <a:pt x="3024" y="7562"/>
                      <a:pt x="3106" y="7595"/>
                      <a:pt x="3184" y="7595"/>
                    </a:cubicBezTo>
                    <a:cubicBezTo>
                      <a:pt x="3302" y="7595"/>
                      <a:pt x="3413" y="7521"/>
                      <a:pt x="3413" y="7337"/>
                    </a:cubicBezTo>
                    <a:cubicBezTo>
                      <a:pt x="3413" y="7064"/>
                      <a:pt x="3413" y="6655"/>
                      <a:pt x="3242" y="6348"/>
                    </a:cubicBezTo>
                    <a:lnTo>
                      <a:pt x="3242" y="6348"/>
                    </a:lnTo>
                    <a:cubicBezTo>
                      <a:pt x="3413" y="6655"/>
                      <a:pt x="3549" y="7064"/>
                      <a:pt x="3686" y="7337"/>
                    </a:cubicBezTo>
                    <a:cubicBezTo>
                      <a:pt x="3686" y="7470"/>
                      <a:pt x="3737" y="7520"/>
                      <a:pt x="3806" y="7520"/>
                    </a:cubicBezTo>
                    <a:cubicBezTo>
                      <a:pt x="3896" y="7520"/>
                      <a:pt x="4018" y="7434"/>
                      <a:pt x="4095" y="7337"/>
                    </a:cubicBezTo>
                    <a:cubicBezTo>
                      <a:pt x="4095" y="7064"/>
                      <a:pt x="4095" y="6928"/>
                      <a:pt x="3959" y="6655"/>
                    </a:cubicBezTo>
                    <a:lnTo>
                      <a:pt x="3959" y="6655"/>
                    </a:lnTo>
                    <a:cubicBezTo>
                      <a:pt x="4095" y="6928"/>
                      <a:pt x="4266" y="7201"/>
                      <a:pt x="4402" y="7337"/>
                    </a:cubicBezTo>
                    <a:cubicBezTo>
                      <a:pt x="4471" y="7423"/>
                      <a:pt x="4539" y="7465"/>
                      <a:pt x="4607" y="7465"/>
                    </a:cubicBezTo>
                    <a:cubicBezTo>
                      <a:pt x="4675" y="7465"/>
                      <a:pt x="4744" y="7423"/>
                      <a:pt x="4812" y="7337"/>
                    </a:cubicBezTo>
                    <a:cubicBezTo>
                      <a:pt x="4812" y="7064"/>
                      <a:pt x="4812" y="6928"/>
                      <a:pt x="4675" y="6791"/>
                    </a:cubicBezTo>
                    <a:lnTo>
                      <a:pt x="4675" y="6211"/>
                    </a:lnTo>
                    <a:cubicBezTo>
                      <a:pt x="4675" y="6484"/>
                      <a:pt x="4812" y="6655"/>
                      <a:pt x="4812" y="6928"/>
                    </a:cubicBezTo>
                    <a:cubicBezTo>
                      <a:pt x="4864" y="7032"/>
                      <a:pt x="4941" y="7077"/>
                      <a:pt x="5016" y="7077"/>
                    </a:cubicBezTo>
                    <a:cubicBezTo>
                      <a:pt x="5138" y="7077"/>
                      <a:pt x="5255" y="6960"/>
                      <a:pt x="5255" y="6791"/>
                    </a:cubicBezTo>
                    <a:cubicBezTo>
                      <a:pt x="5255" y="6484"/>
                      <a:pt x="5119" y="6075"/>
                      <a:pt x="4948" y="5631"/>
                    </a:cubicBezTo>
                    <a:lnTo>
                      <a:pt x="4948" y="5495"/>
                    </a:lnTo>
                    <a:cubicBezTo>
                      <a:pt x="5255" y="6075"/>
                      <a:pt x="5255" y="6791"/>
                      <a:pt x="5392" y="7064"/>
                    </a:cubicBezTo>
                    <a:cubicBezTo>
                      <a:pt x="5392" y="7180"/>
                      <a:pt x="5465" y="7222"/>
                      <a:pt x="5539" y="7222"/>
                    </a:cubicBezTo>
                    <a:cubicBezTo>
                      <a:pt x="5641" y="7222"/>
                      <a:pt x="5744" y="7143"/>
                      <a:pt x="5665" y="7064"/>
                    </a:cubicBezTo>
                    <a:cubicBezTo>
                      <a:pt x="5665" y="6348"/>
                      <a:pt x="5528" y="5222"/>
                      <a:pt x="4948" y="4778"/>
                    </a:cubicBezTo>
                    <a:lnTo>
                      <a:pt x="4812" y="4778"/>
                    </a:lnTo>
                    <a:cubicBezTo>
                      <a:pt x="4675" y="4641"/>
                      <a:pt x="4675" y="4641"/>
                      <a:pt x="4539" y="4505"/>
                    </a:cubicBezTo>
                    <a:cubicBezTo>
                      <a:pt x="4402" y="4505"/>
                      <a:pt x="4266" y="4505"/>
                      <a:pt x="4266" y="4641"/>
                    </a:cubicBezTo>
                    <a:cubicBezTo>
                      <a:pt x="4095" y="5085"/>
                      <a:pt x="4266" y="5631"/>
                      <a:pt x="4266" y="6075"/>
                    </a:cubicBezTo>
                    <a:cubicBezTo>
                      <a:pt x="4095" y="5802"/>
                      <a:pt x="4095" y="5631"/>
                      <a:pt x="3959" y="5358"/>
                    </a:cubicBezTo>
                    <a:cubicBezTo>
                      <a:pt x="3959" y="5085"/>
                      <a:pt x="3822" y="4778"/>
                      <a:pt x="3686" y="4641"/>
                    </a:cubicBezTo>
                    <a:cubicBezTo>
                      <a:pt x="3646" y="4602"/>
                      <a:pt x="3606" y="4585"/>
                      <a:pt x="3569" y="4585"/>
                    </a:cubicBezTo>
                    <a:cubicBezTo>
                      <a:pt x="3481" y="4585"/>
                      <a:pt x="3413" y="4681"/>
                      <a:pt x="3413" y="4778"/>
                    </a:cubicBezTo>
                    <a:lnTo>
                      <a:pt x="3413" y="5085"/>
                    </a:lnTo>
                    <a:cubicBezTo>
                      <a:pt x="3242" y="4778"/>
                      <a:pt x="3242" y="4505"/>
                      <a:pt x="2969" y="4232"/>
                    </a:cubicBezTo>
                    <a:cubicBezTo>
                      <a:pt x="2969" y="4192"/>
                      <a:pt x="2946" y="4175"/>
                      <a:pt x="2913" y="4175"/>
                    </a:cubicBezTo>
                    <a:cubicBezTo>
                      <a:pt x="2833" y="4175"/>
                      <a:pt x="2696" y="4272"/>
                      <a:pt x="2696" y="4369"/>
                    </a:cubicBezTo>
                    <a:cubicBezTo>
                      <a:pt x="2696" y="5222"/>
                      <a:pt x="2833" y="5938"/>
                      <a:pt x="2969" y="6655"/>
                    </a:cubicBezTo>
                    <a:cubicBezTo>
                      <a:pt x="2696" y="6211"/>
                      <a:pt x="2560" y="5495"/>
                      <a:pt x="2389" y="5085"/>
                    </a:cubicBezTo>
                    <a:cubicBezTo>
                      <a:pt x="2389" y="4778"/>
                      <a:pt x="2389" y="4232"/>
                      <a:pt x="1980" y="3925"/>
                    </a:cubicBezTo>
                    <a:lnTo>
                      <a:pt x="1843" y="3925"/>
                    </a:lnTo>
                    <a:cubicBezTo>
                      <a:pt x="1843" y="2935"/>
                      <a:pt x="1400" y="1946"/>
                      <a:pt x="1263" y="1093"/>
                    </a:cubicBezTo>
                    <a:lnTo>
                      <a:pt x="1127" y="1093"/>
                    </a:lnTo>
                    <a:cubicBezTo>
                      <a:pt x="1127" y="683"/>
                      <a:pt x="990" y="376"/>
                      <a:pt x="990" y="103"/>
                    </a:cubicBezTo>
                    <a:cubicBezTo>
                      <a:pt x="922" y="35"/>
                      <a:pt x="845" y="1"/>
                      <a:pt x="7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6686525" y="2168968"/>
                <a:ext cx="151831" cy="166779"/>
              </a:xfrm>
              <a:custGeom>
                <a:rect b="b" l="l" r="r" t="t"/>
                <a:pathLst>
                  <a:path extrusionOk="0" h="4050" w="3687">
                    <a:moveTo>
                      <a:pt x="718" y="2014"/>
                    </a:moveTo>
                    <a:lnTo>
                      <a:pt x="718" y="2287"/>
                    </a:lnTo>
                    <a:cubicBezTo>
                      <a:pt x="547" y="2287"/>
                      <a:pt x="547" y="2287"/>
                      <a:pt x="547" y="2150"/>
                    </a:cubicBezTo>
                    <a:lnTo>
                      <a:pt x="410" y="2014"/>
                    </a:lnTo>
                    <a:close/>
                    <a:moveTo>
                      <a:pt x="410" y="1"/>
                    </a:moveTo>
                    <a:cubicBezTo>
                      <a:pt x="274" y="171"/>
                      <a:pt x="137" y="308"/>
                      <a:pt x="1" y="581"/>
                    </a:cubicBezTo>
                    <a:cubicBezTo>
                      <a:pt x="1" y="581"/>
                      <a:pt x="1" y="717"/>
                      <a:pt x="137" y="717"/>
                    </a:cubicBezTo>
                    <a:lnTo>
                      <a:pt x="274" y="717"/>
                    </a:lnTo>
                    <a:cubicBezTo>
                      <a:pt x="274" y="854"/>
                      <a:pt x="137" y="1024"/>
                      <a:pt x="137" y="1024"/>
                    </a:cubicBezTo>
                    <a:lnTo>
                      <a:pt x="137" y="1707"/>
                    </a:lnTo>
                    <a:cubicBezTo>
                      <a:pt x="137" y="2014"/>
                      <a:pt x="137" y="2287"/>
                      <a:pt x="274" y="2423"/>
                    </a:cubicBezTo>
                    <a:cubicBezTo>
                      <a:pt x="274" y="2731"/>
                      <a:pt x="274" y="3004"/>
                      <a:pt x="410" y="3140"/>
                    </a:cubicBezTo>
                    <a:lnTo>
                      <a:pt x="410" y="3413"/>
                    </a:lnTo>
                    <a:cubicBezTo>
                      <a:pt x="333" y="3510"/>
                      <a:pt x="442" y="3596"/>
                      <a:pt x="551" y="3596"/>
                    </a:cubicBezTo>
                    <a:cubicBezTo>
                      <a:pt x="635" y="3596"/>
                      <a:pt x="718" y="3546"/>
                      <a:pt x="718" y="3413"/>
                    </a:cubicBezTo>
                    <a:cubicBezTo>
                      <a:pt x="718" y="3140"/>
                      <a:pt x="991" y="2867"/>
                      <a:pt x="1264" y="2867"/>
                    </a:cubicBezTo>
                    <a:cubicBezTo>
                      <a:pt x="1400" y="2731"/>
                      <a:pt x="1400" y="2560"/>
                      <a:pt x="1400" y="2560"/>
                    </a:cubicBezTo>
                    <a:cubicBezTo>
                      <a:pt x="1400" y="2423"/>
                      <a:pt x="1571" y="2423"/>
                      <a:pt x="1571" y="2423"/>
                    </a:cubicBezTo>
                    <a:lnTo>
                      <a:pt x="1571" y="2560"/>
                    </a:lnTo>
                    <a:cubicBezTo>
                      <a:pt x="1400" y="2731"/>
                      <a:pt x="1571" y="2867"/>
                      <a:pt x="1571" y="2867"/>
                    </a:cubicBezTo>
                    <a:lnTo>
                      <a:pt x="1844" y="2867"/>
                    </a:lnTo>
                    <a:cubicBezTo>
                      <a:pt x="1980" y="2731"/>
                      <a:pt x="2117" y="2731"/>
                      <a:pt x="2253" y="2560"/>
                    </a:cubicBezTo>
                    <a:lnTo>
                      <a:pt x="2424" y="2560"/>
                    </a:lnTo>
                    <a:cubicBezTo>
                      <a:pt x="2253" y="2560"/>
                      <a:pt x="2253" y="2731"/>
                      <a:pt x="2117" y="2731"/>
                    </a:cubicBezTo>
                    <a:cubicBezTo>
                      <a:pt x="2006" y="2841"/>
                      <a:pt x="2164" y="3041"/>
                      <a:pt x="2318" y="3041"/>
                    </a:cubicBezTo>
                    <a:cubicBezTo>
                      <a:pt x="2355" y="3041"/>
                      <a:pt x="2391" y="3030"/>
                      <a:pt x="2424" y="3004"/>
                    </a:cubicBezTo>
                    <a:cubicBezTo>
                      <a:pt x="2617" y="2907"/>
                      <a:pt x="2759" y="2861"/>
                      <a:pt x="2850" y="2861"/>
                    </a:cubicBezTo>
                    <a:cubicBezTo>
                      <a:pt x="3015" y="2861"/>
                      <a:pt x="3009" y="3012"/>
                      <a:pt x="2833" y="3276"/>
                    </a:cubicBezTo>
                    <a:cubicBezTo>
                      <a:pt x="2833" y="3413"/>
                      <a:pt x="2560" y="3720"/>
                      <a:pt x="2253" y="3857"/>
                    </a:cubicBezTo>
                    <a:cubicBezTo>
                      <a:pt x="2253" y="3953"/>
                      <a:pt x="2338" y="4050"/>
                      <a:pt x="2437" y="4050"/>
                    </a:cubicBezTo>
                    <a:cubicBezTo>
                      <a:pt x="2477" y="4050"/>
                      <a:pt x="2520" y="4033"/>
                      <a:pt x="2560" y="3993"/>
                    </a:cubicBezTo>
                    <a:cubicBezTo>
                      <a:pt x="2833" y="3857"/>
                      <a:pt x="3686" y="3140"/>
                      <a:pt x="3413" y="2731"/>
                    </a:cubicBezTo>
                    <a:cubicBezTo>
                      <a:pt x="3277" y="2423"/>
                      <a:pt x="2970" y="2423"/>
                      <a:pt x="2697" y="2423"/>
                    </a:cubicBezTo>
                    <a:cubicBezTo>
                      <a:pt x="2833" y="2287"/>
                      <a:pt x="2833" y="2287"/>
                      <a:pt x="2697" y="2150"/>
                    </a:cubicBezTo>
                    <a:cubicBezTo>
                      <a:pt x="2697" y="2150"/>
                      <a:pt x="2697" y="2014"/>
                      <a:pt x="2560" y="2014"/>
                    </a:cubicBezTo>
                    <a:cubicBezTo>
                      <a:pt x="2424" y="2014"/>
                      <a:pt x="2117" y="2287"/>
                      <a:pt x="1980" y="2423"/>
                    </a:cubicBezTo>
                    <a:cubicBezTo>
                      <a:pt x="1980" y="2150"/>
                      <a:pt x="2117" y="2014"/>
                      <a:pt x="2117" y="1877"/>
                    </a:cubicBezTo>
                    <a:cubicBezTo>
                      <a:pt x="2253" y="1707"/>
                      <a:pt x="2117" y="1570"/>
                      <a:pt x="1980" y="1570"/>
                    </a:cubicBezTo>
                    <a:cubicBezTo>
                      <a:pt x="1844" y="1707"/>
                      <a:pt x="1707" y="1707"/>
                      <a:pt x="1571" y="2014"/>
                    </a:cubicBezTo>
                    <a:cubicBezTo>
                      <a:pt x="1264" y="2150"/>
                      <a:pt x="1127" y="2287"/>
                      <a:pt x="991" y="2423"/>
                    </a:cubicBezTo>
                    <a:lnTo>
                      <a:pt x="854" y="2560"/>
                    </a:lnTo>
                    <a:cubicBezTo>
                      <a:pt x="991" y="2423"/>
                      <a:pt x="991" y="2287"/>
                      <a:pt x="991" y="2150"/>
                    </a:cubicBezTo>
                    <a:cubicBezTo>
                      <a:pt x="991" y="1877"/>
                      <a:pt x="1127" y="1707"/>
                      <a:pt x="991" y="1570"/>
                    </a:cubicBezTo>
                    <a:cubicBezTo>
                      <a:pt x="991" y="1474"/>
                      <a:pt x="922" y="1377"/>
                      <a:pt x="882" y="1377"/>
                    </a:cubicBezTo>
                    <a:cubicBezTo>
                      <a:pt x="866" y="1377"/>
                      <a:pt x="854" y="1394"/>
                      <a:pt x="854" y="1434"/>
                    </a:cubicBezTo>
                    <a:lnTo>
                      <a:pt x="718" y="1434"/>
                    </a:lnTo>
                    <a:cubicBezTo>
                      <a:pt x="718" y="1297"/>
                      <a:pt x="854" y="1024"/>
                      <a:pt x="718" y="854"/>
                    </a:cubicBezTo>
                    <a:lnTo>
                      <a:pt x="718" y="581"/>
                    </a:lnTo>
                    <a:lnTo>
                      <a:pt x="547" y="581"/>
                    </a:lnTo>
                    <a:cubicBezTo>
                      <a:pt x="718" y="308"/>
                      <a:pt x="718" y="171"/>
                      <a:pt x="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6686525" y="2327759"/>
                <a:ext cx="296784" cy="129305"/>
              </a:xfrm>
              <a:custGeom>
                <a:rect b="b" l="l" r="r" t="t"/>
                <a:pathLst>
                  <a:path extrusionOk="0" h="3140" w="7207">
                    <a:moveTo>
                      <a:pt x="854" y="1"/>
                    </a:moveTo>
                    <a:cubicBezTo>
                      <a:pt x="410" y="1"/>
                      <a:pt x="1" y="1127"/>
                      <a:pt x="410" y="1434"/>
                    </a:cubicBezTo>
                    <a:cubicBezTo>
                      <a:pt x="547" y="1434"/>
                      <a:pt x="547" y="1434"/>
                      <a:pt x="718" y="1263"/>
                    </a:cubicBezTo>
                    <a:lnTo>
                      <a:pt x="718" y="1570"/>
                    </a:lnTo>
                    <a:cubicBezTo>
                      <a:pt x="547" y="1570"/>
                      <a:pt x="410" y="1707"/>
                      <a:pt x="410" y="1843"/>
                    </a:cubicBezTo>
                    <a:cubicBezTo>
                      <a:pt x="547" y="2423"/>
                      <a:pt x="547" y="2696"/>
                      <a:pt x="1127" y="2696"/>
                    </a:cubicBezTo>
                    <a:cubicBezTo>
                      <a:pt x="1127" y="2833"/>
                      <a:pt x="1264" y="2833"/>
                      <a:pt x="1264" y="2833"/>
                    </a:cubicBezTo>
                    <a:lnTo>
                      <a:pt x="1707" y="2833"/>
                    </a:lnTo>
                    <a:cubicBezTo>
                      <a:pt x="1803" y="2928"/>
                      <a:pt x="1898" y="3041"/>
                      <a:pt x="1994" y="3041"/>
                    </a:cubicBezTo>
                    <a:cubicBezTo>
                      <a:pt x="2035" y="3041"/>
                      <a:pt x="2076" y="3020"/>
                      <a:pt x="2117" y="2969"/>
                    </a:cubicBezTo>
                    <a:lnTo>
                      <a:pt x="2253" y="2833"/>
                    </a:lnTo>
                    <a:cubicBezTo>
                      <a:pt x="2253" y="2833"/>
                      <a:pt x="2424" y="2969"/>
                      <a:pt x="2560" y="2969"/>
                    </a:cubicBezTo>
                    <a:lnTo>
                      <a:pt x="4130" y="2969"/>
                    </a:lnTo>
                    <a:lnTo>
                      <a:pt x="4130" y="3140"/>
                    </a:lnTo>
                    <a:lnTo>
                      <a:pt x="4403" y="3140"/>
                    </a:lnTo>
                    <a:cubicBezTo>
                      <a:pt x="4539" y="3140"/>
                      <a:pt x="4539" y="3140"/>
                      <a:pt x="4539" y="2969"/>
                    </a:cubicBezTo>
                    <a:lnTo>
                      <a:pt x="6518" y="2969"/>
                    </a:lnTo>
                    <a:cubicBezTo>
                      <a:pt x="6689" y="2969"/>
                      <a:pt x="6826" y="2833"/>
                      <a:pt x="6962" y="2696"/>
                    </a:cubicBezTo>
                    <a:cubicBezTo>
                      <a:pt x="6962" y="2696"/>
                      <a:pt x="7099" y="2696"/>
                      <a:pt x="7099" y="2560"/>
                    </a:cubicBezTo>
                    <a:cubicBezTo>
                      <a:pt x="7207" y="2452"/>
                      <a:pt x="7058" y="2237"/>
                      <a:pt x="6924" y="2237"/>
                    </a:cubicBezTo>
                    <a:cubicBezTo>
                      <a:pt x="6888" y="2237"/>
                      <a:pt x="6854" y="2251"/>
                      <a:pt x="6826" y="2287"/>
                    </a:cubicBezTo>
                    <a:lnTo>
                      <a:pt x="6826" y="1980"/>
                    </a:lnTo>
                    <a:lnTo>
                      <a:pt x="6518" y="1980"/>
                    </a:lnTo>
                    <a:cubicBezTo>
                      <a:pt x="6518" y="1980"/>
                      <a:pt x="6382" y="1980"/>
                      <a:pt x="6382" y="2116"/>
                    </a:cubicBezTo>
                    <a:lnTo>
                      <a:pt x="6382" y="1980"/>
                    </a:lnTo>
                    <a:cubicBezTo>
                      <a:pt x="6382" y="1843"/>
                      <a:pt x="6246" y="1707"/>
                      <a:pt x="6246" y="1707"/>
                    </a:cubicBezTo>
                    <a:cubicBezTo>
                      <a:pt x="5836" y="1707"/>
                      <a:pt x="5836" y="1980"/>
                      <a:pt x="5529" y="2116"/>
                    </a:cubicBezTo>
                    <a:cubicBezTo>
                      <a:pt x="5392" y="2287"/>
                      <a:pt x="5392" y="2423"/>
                      <a:pt x="5256" y="2423"/>
                    </a:cubicBezTo>
                    <a:cubicBezTo>
                      <a:pt x="5392" y="2287"/>
                      <a:pt x="5529" y="2116"/>
                      <a:pt x="5529" y="1843"/>
                    </a:cubicBezTo>
                    <a:cubicBezTo>
                      <a:pt x="5625" y="1747"/>
                      <a:pt x="5517" y="1650"/>
                      <a:pt x="5397" y="1650"/>
                    </a:cubicBezTo>
                    <a:cubicBezTo>
                      <a:pt x="5348" y="1650"/>
                      <a:pt x="5296" y="1667"/>
                      <a:pt x="5256" y="1707"/>
                    </a:cubicBezTo>
                    <a:cubicBezTo>
                      <a:pt x="4983" y="1843"/>
                      <a:pt x="4812" y="2287"/>
                      <a:pt x="4539" y="2423"/>
                    </a:cubicBezTo>
                    <a:cubicBezTo>
                      <a:pt x="4676" y="2287"/>
                      <a:pt x="4812" y="1980"/>
                      <a:pt x="4983" y="1707"/>
                    </a:cubicBezTo>
                    <a:cubicBezTo>
                      <a:pt x="4983" y="1570"/>
                      <a:pt x="4812" y="1434"/>
                      <a:pt x="4539" y="1434"/>
                    </a:cubicBezTo>
                    <a:cubicBezTo>
                      <a:pt x="4266" y="1707"/>
                      <a:pt x="4130" y="1980"/>
                      <a:pt x="3823" y="2287"/>
                    </a:cubicBezTo>
                    <a:cubicBezTo>
                      <a:pt x="3823" y="2116"/>
                      <a:pt x="3959" y="1980"/>
                      <a:pt x="3959" y="1980"/>
                    </a:cubicBezTo>
                    <a:cubicBezTo>
                      <a:pt x="4130" y="1707"/>
                      <a:pt x="4130" y="1707"/>
                      <a:pt x="4266" y="1434"/>
                    </a:cubicBezTo>
                    <a:cubicBezTo>
                      <a:pt x="4266" y="1295"/>
                      <a:pt x="4177" y="1090"/>
                      <a:pt x="4052" y="1090"/>
                    </a:cubicBezTo>
                    <a:cubicBezTo>
                      <a:pt x="4023" y="1090"/>
                      <a:pt x="3992" y="1101"/>
                      <a:pt x="3959" y="1127"/>
                    </a:cubicBezTo>
                    <a:cubicBezTo>
                      <a:pt x="3686" y="1127"/>
                      <a:pt x="3686" y="1263"/>
                      <a:pt x="3550" y="1434"/>
                    </a:cubicBezTo>
                    <a:cubicBezTo>
                      <a:pt x="3413" y="1707"/>
                      <a:pt x="3277" y="1843"/>
                      <a:pt x="3277" y="1980"/>
                    </a:cubicBezTo>
                    <a:cubicBezTo>
                      <a:pt x="3224" y="1980"/>
                      <a:pt x="3187" y="1980"/>
                      <a:pt x="3162" y="1984"/>
                    </a:cubicBezTo>
                    <a:lnTo>
                      <a:pt x="3162" y="1984"/>
                    </a:lnTo>
                    <a:cubicBezTo>
                      <a:pt x="3329" y="1590"/>
                      <a:pt x="3536" y="1098"/>
                      <a:pt x="3413" y="854"/>
                    </a:cubicBezTo>
                    <a:cubicBezTo>
                      <a:pt x="3413" y="785"/>
                      <a:pt x="3337" y="751"/>
                      <a:pt x="3260" y="751"/>
                    </a:cubicBezTo>
                    <a:cubicBezTo>
                      <a:pt x="3183" y="751"/>
                      <a:pt x="3106" y="785"/>
                      <a:pt x="3106" y="854"/>
                    </a:cubicBezTo>
                    <a:cubicBezTo>
                      <a:pt x="2970" y="854"/>
                      <a:pt x="2833" y="990"/>
                      <a:pt x="2697" y="1263"/>
                    </a:cubicBezTo>
                    <a:cubicBezTo>
                      <a:pt x="2697" y="1127"/>
                      <a:pt x="2833" y="990"/>
                      <a:pt x="2833" y="854"/>
                    </a:cubicBezTo>
                    <a:cubicBezTo>
                      <a:pt x="2833" y="694"/>
                      <a:pt x="2740" y="628"/>
                      <a:pt x="2634" y="628"/>
                    </a:cubicBezTo>
                    <a:cubicBezTo>
                      <a:pt x="2560" y="628"/>
                      <a:pt x="2480" y="661"/>
                      <a:pt x="2424" y="717"/>
                    </a:cubicBezTo>
                    <a:cubicBezTo>
                      <a:pt x="2117" y="1127"/>
                      <a:pt x="1844" y="1707"/>
                      <a:pt x="1571" y="2116"/>
                    </a:cubicBezTo>
                    <a:cubicBezTo>
                      <a:pt x="1571" y="1980"/>
                      <a:pt x="1707" y="1980"/>
                      <a:pt x="1707" y="1843"/>
                    </a:cubicBezTo>
                    <a:cubicBezTo>
                      <a:pt x="1844" y="1434"/>
                      <a:pt x="1980" y="990"/>
                      <a:pt x="1980" y="581"/>
                    </a:cubicBezTo>
                    <a:cubicBezTo>
                      <a:pt x="1980" y="484"/>
                      <a:pt x="1892" y="398"/>
                      <a:pt x="1816" y="398"/>
                    </a:cubicBezTo>
                    <a:cubicBezTo>
                      <a:pt x="1758" y="398"/>
                      <a:pt x="1707" y="448"/>
                      <a:pt x="1707" y="581"/>
                    </a:cubicBezTo>
                    <a:cubicBezTo>
                      <a:pt x="1614" y="859"/>
                      <a:pt x="1254" y="1674"/>
                      <a:pt x="1118" y="1674"/>
                    </a:cubicBezTo>
                    <a:cubicBezTo>
                      <a:pt x="1054" y="1674"/>
                      <a:pt x="1040" y="1493"/>
                      <a:pt x="1127" y="990"/>
                    </a:cubicBezTo>
                    <a:cubicBezTo>
                      <a:pt x="1127" y="717"/>
                      <a:pt x="1264" y="410"/>
                      <a:pt x="1127" y="274"/>
                    </a:cubicBezTo>
                    <a:lnTo>
                      <a:pt x="1127" y="137"/>
                    </a:lnTo>
                    <a:lnTo>
                      <a:pt x="11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6697767" y="2083272"/>
                <a:ext cx="222084" cy="331664"/>
              </a:xfrm>
              <a:custGeom>
                <a:rect b="b" l="l" r="r" t="t"/>
                <a:pathLst>
                  <a:path extrusionOk="0" h="8054" w="5393">
                    <a:moveTo>
                      <a:pt x="2544" y="661"/>
                    </a:moveTo>
                    <a:cubicBezTo>
                      <a:pt x="2835" y="661"/>
                      <a:pt x="2852" y="1107"/>
                      <a:pt x="3004" y="1229"/>
                    </a:cubicBezTo>
                    <a:cubicBezTo>
                      <a:pt x="3140" y="1809"/>
                      <a:pt x="3140" y="2389"/>
                      <a:pt x="3550" y="2662"/>
                    </a:cubicBezTo>
                    <a:cubicBezTo>
                      <a:pt x="3857" y="2935"/>
                      <a:pt x="4266" y="2798"/>
                      <a:pt x="4403" y="3378"/>
                    </a:cubicBezTo>
                    <a:cubicBezTo>
                      <a:pt x="4266" y="3242"/>
                      <a:pt x="4266" y="3105"/>
                      <a:pt x="3993" y="2935"/>
                    </a:cubicBezTo>
                    <a:lnTo>
                      <a:pt x="3857" y="2935"/>
                    </a:lnTo>
                    <a:cubicBezTo>
                      <a:pt x="3686" y="3105"/>
                      <a:pt x="3550" y="3242"/>
                      <a:pt x="3550" y="3378"/>
                    </a:cubicBezTo>
                    <a:cubicBezTo>
                      <a:pt x="3413" y="3105"/>
                      <a:pt x="3413" y="2798"/>
                      <a:pt x="3004" y="2798"/>
                    </a:cubicBezTo>
                    <a:cubicBezTo>
                      <a:pt x="2833" y="2798"/>
                      <a:pt x="2560" y="2798"/>
                      <a:pt x="2424" y="2935"/>
                    </a:cubicBezTo>
                    <a:cubicBezTo>
                      <a:pt x="2560" y="2252"/>
                      <a:pt x="2560" y="1536"/>
                      <a:pt x="2560" y="819"/>
                    </a:cubicBezTo>
                    <a:cubicBezTo>
                      <a:pt x="2424" y="819"/>
                      <a:pt x="2424" y="819"/>
                      <a:pt x="2424" y="683"/>
                    </a:cubicBezTo>
                    <a:cubicBezTo>
                      <a:pt x="2469" y="668"/>
                      <a:pt x="2509" y="661"/>
                      <a:pt x="2544" y="661"/>
                    </a:cubicBezTo>
                    <a:close/>
                    <a:moveTo>
                      <a:pt x="854" y="6518"/>
                    </a:moveTo>
                    <a:lnTo>
                      <a:pt x="854" y="6654"/>
                    </a:lnTo>
                    <a:cubicBezTo>
                      <a:pt x="854" y="6791"/>
                      <a:pt x="718" y="6791"/>
                      <a:pt x="581" y="6927"/>
                    </a:cubicBezTo>
                    <a:cubicBezTo>
                      <a:pt x="581" y="6791"/>
                      <a:pt x="718" y="6654"/>
                      <a:pt x="718" y="6518"/>
                    </a:cubicBezTo>
                    <a:close/>
                    <a:moveTo>
                      <a:pt x="1707" y="6654"/>
                    </a:moveTo>
                    <a:cubicBezTo>
                      <a:pt x="1571" y="6791"/>
                      <a:pt x="1571" y="6791"/>
                      <a:pt x="1571" y="6927"/>
                    </a:cubicBezTo>
                    <a:lnTo>
                      <a:pt x="1571" y="7064"/>
                    </a:lnTo>
                    <a:lnTo>
                      <a:pt x="1434" y="7064"/>
                    </a:lnTo>
                    <a:cubicBezTo>
                      <a:pt x="1298" y="6927"/>
                      <a:pt x="1298" y="6927"/>
                      <a:pt x="1298" y="6791"/>
                    </a:cubicBezTo>
                    <a:lnTo>
                      <a:pt x="1298" y="6654"/>
                    </a:lnTo>
                    <a:close/>
                    <a:moveTo>
                      <a:pt x="2134" y="0"/>
                    </a:moveTo>
                    <a:cubicBezTo>
                      <a:pt x="2057" y="0"/>
                      <a:pt x="1980" y="34"/>
                      <a:pt x="1980" y="103"/>
                    </a:cubicBezTo>
                    <a:cubicBezTo>
                      <a:pt x="1980" y="239"/>
                      <a:pt x="1980" y="546"/>
                      <a:pt x="2151" y="683"/>
                    </a:cubicBezTo>
                    <a:lnTo>
                      <a:pt x="2151" y="1092"/>
                    </a:lnTo>
                    <a:lnTo>
                      <a:pt x="2151" y="3105"/>
                    </a:lnTo>
                    <a:lnTo>
                      <a:pt x="2287" y="3105"/>
                    </a:lnTo>
                    <a:cubicBezTo>
                      <a:pt x="1844" y="3378"/>
                      <a:pt x="1571" y="3788"/>
                      <a:pt x="1434" y="3958"/>
                    </a:cubicBezTo>
                    <a:cubicBezTo>
                      <a:pt x="991" y="4641"/>
                      <a:pt x="854" y="5221"/>
                      <a:pt x="854" y="6074"/>
                    </a:cubicBezTo>
                    <a:lnTo>
                      <a:pt x="854" y="6211"/>
                    </a:lnTo>
                    <a:cubicBezTo>
                      <a:pt x="718" y="6211"/>
                      <a:pt x="718" y="6074"/>
                      <a:pt x="581" y="6074"/>
                    </a:cubicBezTo>
                    <a:cubicBezTo>
                      <a:pt x="445" y="6074"/>
                      <a:pt x="274" y="5938"/>
                      <a:pt x="137" y="5938"/>
                    </a:cubicBezTo>
                    <a:cubicBezTo>
                      <a:pt x="1" y="5938"/>
                      <a:pt x="1" y="5938"/>
                      <a:pt x="1" y="6074"/>
                    </a:cubicBezTo>
                    <a:cubicBezTo>
                      <a:pt x="1" y="6347"/>
                      <a:pt x="137" y="6518"/>
                      <a:pt x="137" y="6654"/>
                    </a:cubicBezTo>
                    <a:cubicBezTo>
                      <a:pt x="274" y="6791"/>
                      <a:pt x="274" y="6791"/>
                      <a:pt x="274" y="6927"/>
                    </a:cubicBezTo>
                    <a:lnTo>
                      <a:pt x="274" y="7200"/>
                    </a:lnTo>
                    <a:cubicBezTo>
                      <a:pt x="274" y="7200"/>
                      <a:pt x="274" y="7371"/>
                      <a:pt x="445" y="7371"/>
                    </a:cubicBezTo>
                    <a:lnTo>
                      <a:pt x="445" y="7507"/>
                    </a:lnTo>
                    <a:lnTo>
                      <a:pt x="445" y="7644"/>
                    </a:lnTo>
                    <a:cubicBezTo>
                      <a:pt x="445" y="7780"/>
                      <a:pt x="581" y="7780"/>
                      <a:pt x="581" y="7780"/>
                    </a:cubicBezTo>
                    <a:cubicBezTo>
                      <a:pt x="581" y="7780"/>
                      <a:pt x="581" y="7917"/>
                      <a:pt x="854" y="7917"/>
                    </a:cubicBezTo>
                    <a:cubicBezTo>
                      <a:pt x="991" y="7917"/>
                      <a:pt x="1127" y="8053"/>
                      <a:pt x="1298" y="8053"/>
                    </a:cubicBezTo>
                    <a:cubicBezTo>
                      <a:pt x="1571" y="7917"/>
                      <a:pt x="1844" y="7780"/>
                      <a:pt x="1844" y="7644"/>
                    </a:cubicBezTo>
                    <a:lnTo>
                      <a:pt x="1707" y="7507"/>
                    </a:lnTo>
                    <a:cubicBezTo>
                      <a:pt x="1980" y="7200"/>
                      <a:pt x="2424" y="6927"/>
                      <a:pt x="2697" y="6654"/>
                    </a:cubicBezTo>
                    <a:cubicBezTo>
                      <a:pt x="2833" y="6518"/>
                      <a:pt x="3277" y="6211"/>
                      <a:pt x="3277" y="5938"/>
                    </a:cubicBezTo>
                    <a:cubicBezTo>
                      <a:pt x="3140" y="5801"/>
                      <a:pt x="3140" y="5801"/>
                      <a:pt x="3004" y="5801"/>
                    </a:cubicBezTo>
                    <a:cubicBezTo>
                      <a:pt x="2833" y="5801"/>
                      <a:pt x="2697" y="5801"/>
                      <a:pt x="2560" y="5938"/>
                    </a:cubicBezTo>
                    <a:lnTo>
                      <a:pt x="2560" y="5665"/>
                    </a:lnTo>
                    <a:lnTo>
                      <a:pt x="2560" y="5494"/>
                    </a:lnTo>
                    <a:cubicBezTo>
                      <a:pt x="2560" y="5494"/>
                      <a:pt x="2560" y="5357"/>
                      <a:pt x="2424" y="5357"/>
                    </a:cubicBezTo>
                    <a:cubicBezTo>
                      <a:pt x="2151" y="5357"/>
                      <a:pt x="1707" y="5665"/>
                      <a:pt x="1434" y="5665"/>
                    </a:cubicBezTo>
                    <a:cubicBezTo>
                      <a:pt x="1298" y="5801"/>
                      <a:pt x="1298" y="6074"/>
                      <a:pt x="1571" y="6074"/>
                    </a:cubicBezTo>
                    <a:cubicBezTo>
                      <a:pt x="1707" y="5938"/>
                      <a:pt x="1844" y="5938"/>
                      <a:pt x="1980" y="5801"/>
                    </a:cubicBezTo>
                    <a:cubicBezTo>
                      <a:pt x="2151" y="5938"/>
                      <a:pt x="1980" y="5938"/>
                      <a:pt x="1980" y="6211"/>
                    </a:cubicBezTo>
                    <a:cubicBezTo>
                      <a:pt x="1707" y="6347"/>
                      <a:pt x="1571" y="6347"/>
                      <a:pt x="1298" y="6347"/>
                    </a:cubicBezTo>
                    <a:lnTo>
                      <a:pt x="1127" y="6347"/>
                    </a:lnTo>
                    <a:cubicBezTo>
                      <a:pt x="1127" y="5938"/>
                      <a:pt x="1127" y="5665"/>
                      <a:pt x="1298" y="5357"/>
                    </a:cubicBezTo>
                    <a:cubicBezTo>
                      <a:pt x="1298" y="4812"/>
                      <a:pt x="1707" y="4368"/>
                      <a:pt x="1980" y="3958"/>
                    </a:cubicBezTo>
                    <a:cubicBezTo>
                      <a:pt x="2151" y="3788"/>
                      <a:pt x="2287" y="3651"/>
                      <a:pt x="2424" y="3515"/>
                    </a:cubicBezTo>
                    <a:cubicBezTo>
                      <a:pt x="2594" y="3345"/>
                      <a:pt x="2725" y="3275"/>
                      <a:pt x="2827" y="3275"/>
                    </a:cubicBezTo>
                    <a:cubicBezTo>
                      <a:pt x="3072" y="3275"/>
                      <a:pt x="3140" y="3685"/>
                      <a:pt x="3140" y="4095"/>
                    </a:cubicBezTo>
                    <a:cubicBezTo>
                      <a:pt x="3140" y="4191"/>
                      <a:pt x="3277" y="4288"/>
                      <a:pt x="3357" y="4288"/>
                    </a:cubicBezTo>
                    <a:cubicBezTo>
                      <a:pt x="3390" y="4288"/>
                      <a:pt x="3413" y="4271"/>
                      <a:pt x="3413" y="4231"/>
                    </a:cubicBezTo>
                    <a:cubicBezTo>
                      <a:pt x="3614" y="4030"/>
                      <a:pt x="3760" y="3588"/>
                      <a:pt x="3932" y="3588"/>
                    </a:cubicBezTo>
                    <a:cubicBezTo>
                      <a:pt x="3993" y="3588"/>
                      <a:pt x="4058" y="3644"/>
                      <a:pt x="4130" y="3788"/>
                    </a:cubicBezTo>
                    <a:cubicBezTo>
                      <a:pt x="4221" y="3788"/>
                      <a:pt x="4251" y="3864"/>
                      <a:pt x="4302" y="3864"/>
                    </a:cubicBezTo>
                    <a:cubicBezTo>
                      <a:pt x="4327" y="3864"/>
                      <a:pt x="4357" y="3845"/>
                      <a:pt x="4403" y="3788"/>
                    </a:cubicBezTo>
                    <a:cubicBezTo>
                      <a:pt x="5392" y="3515"/>
                      <a:pt x="3550" y="2252"/>
                      <a:pt x="3550" y="1945"/>
                    </a:cubicBezTo>
                    <a:cubicBezTo>
                      <a:pt x="3277" y="1536"/>
                      <a:pt x="3413" y="819"/>
                      <a:pt x="3140" y="376"/>
                    </a:cubicBezTo>
                    <a:cubicBezTo>
                      <a:pt x="3004" y="239"/>
                      <a:pt x="3004" y="239"/>
                      <a:pt x="2697" y="239"/>
                    </a:cubicBezTo>
                    <a:lnTo>
                      <a:pt x="2424" y="239"/>
                    </a:lnTo>
                    <a:cubicBezTo>
                      <a:pt x="2424" y="239"/>
                      <a:pt x="2424" y="103"/>
                      <a:pt x="2287" y="103"/>
                    </a:cubicBezTo>
                    <a:cubicBezTo>
                      <a:pt x="2287" y="34"/>
                      <a:pt x="2210" y="0"/>
                      <a:pt x="2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5924934" y="2281390"/>
                <a:ext cx="41" cy="41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5960061" y="2098714"/>
                <a:ext cx="580391" cy="341629"/>
              </a:xfrm>
              <a:custGeom>
                <a:rect b="b" l="l" r="r" t="t"/>
                <a:pathLst>
                  <a:path extrusionOk="0" h="8296" w="14094">
                    <a:moveTo>
                      <a:pt x="3403" y="4775"/>
                    </a:moveTo>
                    <a:cubicBezTo>
                      <a:pt x="3369" y="4887"/>
                      <a:pt x="3254" y="4982"/>
                      <a:pt x="3140" y="4982"/>
                    </a:cubicBezTo>
                    <a:cubicBezTo>
                      <a:pt x="3227" y="4917"/>
                      <a:pt x="3315" y="4848"/>
                      <a:pt x="3403" y="4775"/>
                    </a:cubicBezTo>
                    <a:close/>
                    <a:moveTo>
                      <a:pt x="4539" y="1"/>
                    </a:moveTo>
                    <a:cubicBezTo>
                      <a:pt x="4129" y="1"/>
                      <a:pt x="3549" y="581"/>
                      <a:pt x="3276" y="854"/>
                    </a:cubicBezTo>
                    <a:cubicBezTo>
                      <a:pt x="2560" y="1297"/>
                      <a:pt x="1980" y="1877"/>
                      <a:pt x="1297" y="2560"/>
                    </a:cubicBezTo>
                    <a:cubicBezTo>
                      <a:pt x="1157" y="2560"/>
                      <a:pt x="1246" y="2765"/>
                      <a:pt x="1358" y="2765"/>
                    </a:cubicBezTo>
                    <a:cubicBezTo>
                      <a:pt x="1383" y="2765"/>
                      <a:pt x="1409" y="2755"/>
                      <a:pt x="1434" y="2730"/>
                    </a:cubicBezTo>
                    <a:cubicBezTo>
                      <a:pt x="1843" y="2287"/>
                      <a:pt x="2423" y="1877"/>
                      <a:pt x="2833" y="1570"/>
                    </a:cubicBezTo>
                    <a:cubicBezTo>
                      <a:pt x="3140" y="1297"/>
                      <a:pt x="3686" y="717"/>
                      <a:pt x="4266" y="444"/>
                    </a:cubicBezTo>
                    <a:lnTo>
                      <a:pt x="4266" y="444"/>
                    </a:lnTo>
                    <a:lnTo>
                      <a:pt x="3003" y="1707"/>
                    </a:lnTo>
                    <a:cubicBezTo>
                      <a:pt x="2560" y="2150"/>
                      <a:pt x="2150" y="2730"/>
                      <a:pt x="1570" y="3140"/>
                    </a:cubicBezTo>
                    <a:cubicBezTo>
                      <a:pt x="1126" y="3720"/>
                      <a:pt x="717" y="4129"/>
                      <a:pt x="444" y="4710"/>
                    </a:cubicBezTo>
                    <a:cubicBezTo>
                      <a:pt x="273" y="4846"/>
                      <a:pt x="0" y="5119"/>
                      <a:pt x="0" y="5426"/>
                    </a:cubicBezTo>
                    <a:cubicBezTo>
                      <a:pt x="0" y="5523"/>
                      <a:pt x="69" y="5619"/>
                      <a:pt x="157" y="5619"/>
                    </a:cubicBezTo>
                    <a:cubicBezTo>
                      <a:pt x="193" y="5619"/>
                      <a:pt x="233" y="5603"/>
                      <a:pt x="273" y="5563"/>
                    </a:cubicBezTo>
                    <a:cubicBezTo>
                      <a:pt x="1297" y="4710"/>
                      <a:pt x="2287" y="3720"/>
                      <a:pt x="3276" y="2730"/>
                    </a:cubicBezTo>
                    <a:cubicBezTo>
                      <a:pt x="3549" y="2560"/>
                      <a:pt x="3686" y="2423"/>
                      <a:pt x="3993" y="2150"/>
                    </a:cubicBezTo>
                    <a:lnTo>
                      <a:pt x="3993" y="2150"/>
                    </a:lnTo>
                    <a:lnTo>
                      <a:pt x="3413" y="2730"/>
                    </a:lnTo>
                    <a:cubicBezTo>
                      <a:pt x="2560" y="3583"/>
                      <a:pt x="1434" y="4437"/>
                      <a:pt x="853" y="5426"/>
                    </a:cubicBezTo>
                    <a:cubicBezTo>
                      <a:pt x="853" y="5626"/>
                      <a:pt x="927" y="5753"/>
                      <a:pt x="1019" y="5753"/>
                    </a:cubicBezTo>
                    <a:cubicBezTo>
                      <a:pt x="1053" y="5753"/>
                      <a:pt x="1090" y="5736"/>
                      <a:pt x="1126" y="5699"/>
                    </a:cubicBezTo>
                    <a:cubicBezTo>
                      <a:pt x="2287" y="5290"/>
                      <a:pt x="3140" y="4266"/>
                      <a:pt x="3993" y="3583"/>
                    </a:cubicBezTo>
                    <a:cubicBezTo>
                      <a:pt x="4539" y="3140"/>
                      <a:pt x="4982" y="2730"/>
                      <a:pt x="5562" y="2287"/>
                    </a:cubicBezTo>
                    <a:lnTo>
                      <a:pt x="5562" y="2287"/>
                    </a:lnTo>
                    <a:cubicBezTo>
                      <a:pt x="5119" y="2730"/>
                      <a:pt x="4709" y="3140"/>
                      <a:pt x="4129" y="3583"/>
                    </a:cubicBezTo>
                    <a:cubicBezTo>
                      <a:pt x="3276" y="4266"/>
                      <a:pt x="2287" y="5119"/>
                      <a:pt x="1707" y="6279"/>
                    </a:cubicBezTo>
                    <a:cubicBezTo>
                      <a:pt x="1570" y="6416"/>
                      <a:pt x="1707" y="6552"/>
                      <a:pt x="1843" y="6552"/>
                    </a:cubicBezTo>
                    <a:cubicBezTo>
                      <a:pt x="2287" y="6416"/>
                      <a:pt x="2560" y="6143"/>
                      <a:pt x="2833" y="5836"/>
                    </a:cubicBezTo>
                    <a:cubicBezTo>
                      <a:pt x="3549" y="5290"/>
                      <a:pt x="4266" y="4710"/>
                      <a:pt x="4846" y="4129"/>
                    </a:cubicBezTo>
                    <a:cubicBezTo>
                      <a:pt x="5392" y="3720"/>
                      <a:pt x="6108" y="3276"/>
                      <a:pt x="6688" y="2867"/>
                    </a:cubicBezTo>
                    <a:cubicBezTo>
                      <a:pt x="6961" y="2560"/>
                      <a:pt x="7542" y="2287"/>
                      <a:pt x="7951" y="2014"/>
                    </a:cubicBezTo>
                    <a:lnTo>
                      <a:pt x="7951" y="2014"/>
                    </a:lnTo>
                    <a:cubicBezTo>
                      <a:pt x="7678" y="2287"/>
                      <a:pt x="7405" y="2423"/>
                      <a:pt x="7269" y="2560"/>
                    </a:cubicBezTo>
                    <a:cubicBezTo>
                      <a:pt x="6552" y="3003"/>
                      <a:pt x="5972" y="3583"/>
                      <a:pt x="5392" y="3993"/>
                    </a:cubicBezTo>
                    <a:cubicBezTo>
                      <a:pt x="4539" y="4710"/>
                      <a:pt x="3549" y="5563"/>
                      <a:pt x="3003" y="6416"/>
                    </a:cubicBezTo>
                    <a:cubicBezTo>
                      <a:pt x="2833" y="6552"/>
                      <a:pt x="3003" y="6825"/>
                      <a:pt x="3140" y="6825"/>
                    </a:cubicBezTo>
                    <a:cubicBezTo>
                      <a:pt x="3549" y="6689"/>
                      <a:pt x="3993" y="6279"/>
                      <a:pt x="4402" y="5972"/>
                    </a:cubicBezTo>
                    <a:cubicBezTo>
                      <a:pt x="4982" y="5426"/>
                      <a:pt x="5562" y="4982"/>
                      <a:pt x="6245" y="4573"/>
                    </a:cubicBezTo>
                    <a:cubicBezTo>
                      <a:pt x="7009" y="3931"/>
                      <a:pt x="7773" y="3289"/>
                      <a:pt x="8660" y="2868"/>
                    </a:cubicBezTo>
                    <a:lnTo>
                      <a:pt x="8660" y="2868"/>
                    </a:lnTo>
                    <a:cubicBezTo>
                      <a:pt x="8290" y="3206"/>
                      <a:pt x="7888" y="3464"/>
                      <a:pt x="7405" y="3856"/>
                    </a:cubicBezTo>
                    <a:cubicBezTo>
                      <a:pt x="6552" y="4573"/>
                      <a:pt x="5562" y="5426"/>
                      <a:pt x="4846" y="6279"/>
                    </a:cubicBezTo>
                    <a:cubicBezTo>
                      <a:pt x="4709" y="6416"/>
                      <a:pt x="4846" y="6689"/>
                      <a:pt x="4982" y="6689"/>
                    </a:cubicBezTo>
                    <a:cubicBezTo>
                      <a:pt x="5255" y="6552"/>
                      <a:pt x="5562" y="6416"/>
                      <a:pt x="5699" y="6279"/>
                    </a:cubicBezTo>
                    <a:cubicBezTo>
                      <a:pt x="6245" y="5699"/>
                      <a:pt x="6961" y="5290"/>
                      <a:pt x="7542" y="4846"/>
                    </a:cubicBezTo>
                    <a:cubicBezTo>
                      <a:pt x="8395" y="4266"/>
                      <a:pt x="9384" y="3413"/>
                      <a:pt x="10374" y="3003"/>
                    </a:cubicBezTo>
                    <a:lnTo>
                      <a:pt x="10374" y="3003"/>
                    </a:lnTo>
                    <a:cubicBezTo>
                      <a:pt x="9828" y="3413"/>
                      <a:pt x="9384" y="3856"/>
                      <a:pt x="8804" y="4266"/>
                    </a:cubicBezTo>
                    <a:cubicBezTo>
                      <a:pt x="7951" y="4846"/>
                      <a:pt x="6825" y="5563"/>
                      <a:pt x="6108" y="6416"/>
                    </a:cubicBezTo>
                    <a:cubicBezTo>
                      <a:pt x="5999" y="6634"/>
                      <a:pt x="6065" y="6874"/>
                      <a:pt x="6253" y="6874"/>
                    </a:cubicBezTo>
                    <a:cubicBezTo>
                      <a:pt x="6299" y="6874"/>
                      <a:pt x="6354" y="6859"/>
                      <a:pt x="6416" y="6825"/>
                    </a:cubicBezTo>
                    <a:cubicBezTo>
                      <a:pt x="7269" y="6416"/>
                      <a:pt x="7951" y="5699"/>
                      <a:pt x="8804" y="5290"/>
                    </a:cubicBezTo>
                    <a:cubicBezTo>
                      <a:pt x="9248" y="4982"/>
                      <a:pt x="9657" y="4710"/>
                      <a:pt x="10101" y="4437"/>
                    </a:cubicBezTo>
                    <a:cubicBezTo>
                      <a:pt x="10374" y="4266"/>
                      <a:pt x="10817" y="3993"/>
                      <a:pt x="11090" y="3856"/>
                    </a:cubicBezTo>
                    <a:lnTo>
                      <a:pt x="11090" y="3856"/>
                    </a:lnTo>
                    <a:cubicBezTo>
                      <a:pt x="10817" y="4129"/>
                      <a:pt x="10374" y="4266"/>
                      <a:pt x="10237" y="4437"/>
                    </a:cubicBezTo>
                    <a:cubicBezTo>
                      <a:pt x="9828" y="4710"/>
                      <a:pt x="9384" y="5119"/>
                      <a:pt x="9111" y="5426"/>
                    </a:cubicBezTo>
                    <a:cubicBezTo>
                      <a:pt x="8531" y="5699"/>
                      <a:pt x="8122" y="6143"/>
                      <a:pt x="7542" y="6552"/>
                    </a:cubicBezTo>
                    <a:cubicBezTo>
                      <a:pt x="7405" y="6825"/>
                      <a:pt x="7269" y="6825"/>
                      <a:pt x="7269" y="7132"/>
                    </a:cubicBezTo>
                    <a:cubicBezTo>
                      <a:pt x="7269" y="7229"/>
                      <a:pt x="7337" y="7325"/>
                      <a:pt x="7425" y="7325"/>
                    </a:cubicBezTo>
                    <a:cubicBezTo>
                      <a:pt x="7462" y="7325"/>
                      <a:pt x="7502" y="7309"/>
                      <a:pt x="7542" y="7269"/>
                    </a:cubicBezTo>
                    <a:cubicBezTo>
                      <a:pt x="8975" y="6996"/>
                      <a:pt x="9964" y="5836"/>
                      <a:pt x="11227" y="5290"/>
                    </a:cubicBezTo>
                    <a:lnTo>
                      <a:pt x="11227" y="5290"/>
                    </a:lnTo>
                    <a:cubicBezTo>
                      <a:pt x="10817" y="5563"/>
                      <a:pt x="10374" y="5836"/>
                      <a:pt x="10101" y="6143"/>
                    </a:cubicBezTo>
                    <a:cubicBezTo>
                      <a:pt x="9521" y="6552"/>
                      <a:pt x="8668" y="6996"/>
                      <a:pt x="8395" y="7542"/>
                    </a:cubicBezTo>
                    <a:cubicBezTo>
                      <a:pt x="8282" y="7654"/>
                      <a:pt x="8355" y="7883"/>
                      <a:pt x="8461" y="7883"/>
                    </a:cubicBezTo>
                    <a:cubicBezTo>
                      <a:pt x="8483" y="7883"/>
                      <a:pt x="8507" y="7873"/>
                      <a:pt x="8531" y="7849"/>
                    </a:cubicBezTo>
                    <a:cubicBezTo>
                      <a:pt x="9111" y="7678"/>
                      <a:pt x="9657" y="7405"/>
                      <a:pt x="10101" y="7132"/>
                    </a:cubicBezTo>
                    <a:cubicBezTo>
                      <a:pt x="10510" y="6825"/>
                      <a:pt x="11227" y="6416"/>
                      <a:pt x="11807" y="6143"/>
                    </a:cubicBezTo>
                    <a:lnTo>
                      <a:pt x="11807" y="6143"/>
                    </a:lnTo>
                    <a:cubicBezTo>
                      <a:pt x="11227" y="6689"/>
                      <a:pt x="10374" y="6996"/>
                      <a:pt x="9964" y="7542"/>
                    </a:cubicBezTo>
                    <a:cubicBezTo>
                      <a:pt x="9828" y="7849"/>
                      <a:pt x="9964" y="7985"/>
                      <a:pt x="10237" y="7985"/>
                    </a:cubicBezTo>
                    <a:cubicBezTo>
                      <a:pt x="10954" y="7542"/>
                      <a:pt x="11670" y="6996"/>
                      <a:pt x="12387" y="6825"/>
                    </a:cubicBezTo>
                    <a:lnTo>
                      <a:pt x="12387" y="6825"/>
                    </a:lnTo>
                    <a:cubicBezTo>
                      <a:pt x="12080" y="7269"/>
                      <a:pt x="11534" y="7405"/>
                      <a:pt x="11227" y="7849"/>
                    </a:cubicBezTo>
                    <a:cubicBezTo>
                      <a:pt x="11090" y="7985"/>
                      <a:pt x="11227" y="8122"/>
                      <a:pt x="11363" y="8122"/>
                    </a:cubicBezTo>
                    <a:cubicBezTo>
                      <a:pt x="11807" y="8122"/>
                      <a:pt x="12216" y="7678"/>
                      <a:pt x="12660" y="7542"/>
                    </a:cubicBezTo>
                    <a:lnTo>
                      <a:pt x="12660" y="7542"/>
                    </a:lnTo>
                    <a:cubicBezTo>
                      <a:pt x="12524" y="7678"/>
                      <a:pt x="12216" y="7849"/>
                      <a:pt x="12216" y="7985"/>
                    </a:cubicBezTo>
                    <a:cubicBezTo>
                      <a:pt x="12106" y="8096"/>
                      <a:pt x="12174" y="8296"/>
                      <a:pt x="12295" y="8296"/>
                    </a:cubicBezTo>
                    <a:cubicBezTo>
                      <a:pt x="12323" y="8296"/>
                      <a:pt x="12354" y="8284"/>
                      <a:pt x="12387" y="8258"/>
                    </a:cubicBezTo>
                    <a:cubicBezTo>
                      <a:pt x="12660" y="8258"/>
                      <a:pt x="12797" y="8122"/>
                      <a:pt x="13069" y="7985"/>
                    </a:cubicBezTo>
                    <a:cubicBezTo>
                      <a:pt x="13069" y="8122"/>
                      <a:pt x="13240" y="8258"/>
                      <a:pt x="13377" y="8258"/>
                    </a:cubicBezTo>
                    <a:cubicBezTo>
                      <a:pt x="13513" y="8258"/>
                      <a:pt x="13650" y="8122"/>
                      <a:pt x="13786" y="8122"/>
                    </a:cubicBezTo>
                    <a:lnTo>
                      <a:pt x="13923" y="7985"/>
                    </a:lnTo>
                    <a:cubicBezTo>
                      <a:pt x="14093" y="7985"/>
                      <a:pt x="14093" y="7985"/>
                      <a:pt x="14093" y="7849"/>
                    </a:cubicBezTo>
                    <a:cubicBezTo>
                      <a:pt x="14093" y="7678"/>
                      <a:pt x="13923" y="7542"/>
                      <a:pt x="13923" y="7542"/>
                    </a:cubicBezTo>
                    <a:cubicBezTo>
                      <a:pt x="13923" y="7542"/>
                      <a:pt x="13923" y="7405"/>
                      <a:pt x="13786" y="7405"/>
                    </a:cubicBezTo>
                    <a:cubicBezTo>
                      <a:pt x="13786" y="7405"/>
                      <a:pt x="13725" y="7345"/>
                      <a:pt x="13685" y="7345"/>
                    </a:cubicBezTo>
                    <a:cubicBezTo>
                      <a:pt x="13665" y="7345"/>
                      <a:pt x="13650" y="7360"/>
                      <a:pt x="13650" y="7405"/>
                    </a:cubicBezTo>
                    <a:lnTo>
                      <a:pt x="13513" y="7405"/>
                    </a:lnTo>
                    <a:cubicBezTo>
                      <a:pt x="13513" y="7269"/>
                      <a:pt x="13513" y="7132"/>
                      <a:pt x="13377" y="6996"/>
                    </a:cubicBezTo>
                    <a:cubicBezTo>
                      <a:pt x="13240" y="6996"/>
                      <a:pt x="12933" y="6996"/>
                      <a:pt x="12797" y="7132"/>
                    </a:cubicBezTo>
                    <a:cubicBezTo>
                      <a:pt x="12933" y="6996"/>
                      <a:pt x="12933" y="6825"/>
                      <a:pt x="13069" y="6689"/>
                    </a:cubicBezTo>
                    <a:cubicBezTo>
                      <a:pt x="13069" y="6552"/>
                      <a:pt x="12933" y="6416"/>
                      <a:pt x="12797" y="6416"/>
                    </a:cubicBezTo>
                    <a:cubicBezTo>
                      <a:pt x="12524" y="6416"/>
                      <a:pt x="12216" y="6552"/>
                      <a:pt x="11807" y="6552"/>
                    </a:cubicBezTo>
                    <a:cubicBezTo>
                      <a:pt x="12080" y="6416"/>
                      <a:pt x="12387" y="6143"/>
                      <a:pt x="12660" y="5836"/>
                    </a:cubicBezTo>
                    <a:cubicBezTo>
                      <a:pt x="12660" y="5699"/>
                      <a:pt x="12660" y="5563"/>
                      <a:pt x="12387" y="5563"/>
                    </a:cubicBezTo>
                    <a:cubicBezTo>
                      <a:pt x="11943" y="5563"/>
                      <a:pt x="11363" y="5836"/>
                      <a:pt x="10954" y="6143"/>
                    </a:cubicBezTo>
                    <a:cubicBezTo>
                      <a:pt x="10738" y="6250"/>
                      <a:pt x="10502" y="6443"/>
                      <a:pt x="10210" y="6587"/>
                    </a:cubicBezTo>
                    <a:lnTo>
                      <a:pt x="10210" y="6587"/>
                    </a:lnTo>
                    <a:cubicBezTo>
                      <a:pt x="10484" y="6347"/>
                      <a:pt x="10868" y="6104"/>
                      <a:pt x="11227" y="5836"/>
                    </a:cubicBezTo>
                    <a:cubicBezTo>
                      <a:pt x="11534" y="5563"/>
                      <a:pt x="12216" y="5290"/>
                      <a:pt x="12387" y="4710"/>
                    </a:cubicBezTo>
                    <a:cubicBezTo>
                      <a:pt x="12387" y="4573"/>
                      <a:pt x="12216" y="4437"/>
                      <a:pt x="12080" y="4437"/>
                    </a:cubicBezTo>
                    <a:cubicBezTo>
                      <a:pt x="10729" y="4700"/>
                      <a:pt x="9729" y="5759"/>
                      <a:pt x="8525" y="6353"/>
                    </a:cubicBezTo>
                    <a:lnTo>
                      <a:pt x="8525" y="6353"/>
                    </a:lnTo>
                    <a:cubicBezTo>
                      <a:pt x="8561" y="6317"/>
                      <a:pt x="8595" y="6279"/>
                      <a:pt x="8668" y="6279"/>
                    </a:cubicBezTo>
                    <a:cubicBezTo>
                      <a:pt x="9111" y="5836"/>
                      <a:pt x="9657" y="5426"/>
                      <a:pt x="10237" y="4982"/>
                    </a:cubicBezTo>
                    <a:cubicBezTo>
                      <a:pt x="10817" y="4573"/>
                      <a:pt x="11670" y="4129"/>
                      <a:pt x="11807" y="3583"/>
                    </a:cubicBezTo>
                    <a:cubicBezTo>
                      <a:pt x="11943" y="3413"/>
                      <a:pt x="11807" y="3276"/>
                      <a:pt x="11670" y="3276"/>
                    </a:cubicBezTo>
                    <a:cubicBezTo>
                      <a:pt x="11618" y="3266"/>
                      <a:pt x="11565" y="3262"/>
                      <a:pt x="11510" y="3262"/>
                    </a:cubicBezTo>
                    <a:cubicBezTo>
                      <a:pt x="10812" y="3262"/>
                      <a:pt x="9922" y="4025"/>
                      <a:pt x="9384" y="4437"/>
                    </a:cubicBezTo>
                    <a:cubicBezTo>
                      <a:pt x="9964" y="3856"/>
                      <a:pt x="10681" y="3276"/>
                      <a:pt x="11227" y="2867"/>
                    </a:cubicBezTo>
                    <a:cubicBezTo>
                      <a:pt x="11363" y="2730"/>
                      <a:pt x="11363" y="2730"/>
                      <a:pt x="11363" y="2560"/>
                    </a:cubicBezTo>
                    <a:lnTo>
                      <a:pt x="11363" y="2423"/>
                    </a:lnTo>
                    <a:cubicBezTo>
                      <a:pt x="11227" y="2287"/>
                      <a:pt x="11090" y="2287"/>
                      <a:pt x="11090" y="2287"/>
                    </a:cubicBezTo>
                    <a:cubicBezTo>
                      <a:pt x="9964" y="2560"/>
                      <a:pt x="8975" y="3413"/>
                      <a:pt x="7951" y="3993"/>
                    </a:cubicBezTo>
                    <a:cubicBezTo>
                      <a:pt x="8122" y="3856"/>
                      <a:pt x="8258" y="3720"/>
                      <a:pt x="8395" y="3720"/>
                    </a:cubicBezTo>
                    <a:cubicBezTo>
                      <a:pt x="8975" y="3276"/>
                      <a:pt x="9384" y="2867"/>
                      <a:pt x="9828" y="2560"/>
                    </a:cubicBezTo>
                    <a:cubicBezTo>
                      <a:pt x="10101" y="2287"/>
                      <a:pt x="10374" y="2150"/>
                      <a:pt x="10374" y="1877"/>
                    </a:cubicBezTo>
                    <a:cubicBezTo>
                      <a:pt x="10374" y="1755"/>
                      <a:pt x="10304" y="1651"/>
                      <a:pt x="10215" y="1651"/>
                    </a:cubicBezTo>
                    <a:cubicBezTo>
                      <a:pt x="10179" y="1651"/>
                      <a:pt x="10140" y="1668"/>
                      <a:pt x="10101" y="1707"/>
                    </a:cubicBezTo>
                    <a:cubicBezTo>
                      <a:pt x="8804" y="2150"/>
                      <a:pt x="7678" y="3003"/>
                      <a:pt x="6552" y="3720"/>
                    </a:cubicBezTo>
                    <a:cubicBezTo>
                      <a:pt x="5972" y="4129"/>
                      <a:pt x="5562" y="4573"/>
                      <a:pt x="4982" y="4846"/>
                    </a:cubicBezTo>
                    <a:cubicBezTo>
                      <a:pt x="5392" y="4573"/>
                      <a:pt x="5835" y="4266"/>
                      <a:pt x="6245" y="3856"/>
                    </a:cubicBezTo>
                    <a:cubicBezTo>
                      <a:pt x="6825" y="3413"/>
                      <a:pt x="7405" y="3003"/>
                      <a:pt x="7951" y="2423"/>
                    </a:cubicBezTo>
                    <a:cubicBezTo>
                      <a:pt x="8395" y="2150"/>
                      <a:pt x="8804" y="1877"/>
                      <a:pt x="8975" y="1434"/>
                    </a:cubicBezTo>
                    <a:cubicBezTo>
                      <a:pt x="8975" y="1297"/>
                      <a:pt x="8804" y="1161"/>
                      <a:pt x="8668" y="1161"/>
                    </a:cubicBezTo>
                    <a:cubicBezTo>
                      <a:pt x="7405" y="1570"/>
                      <a:pt x="6245" y="2730"/>
                      <a:pt x="5119" y="3413"/>
                    </a:cubicBezTo>
                    <a:cubicBezTo>
                      <a:pt x="4708" y="3727"/>
                      <a:pt x="4315" y="4024"/>
                      <a:pt x="3914" y="4327"/>
                    </a:cubicBezTo>
                    <a:lnTo>
                      <a:pt x="3914" y="4327"/>
                    </a:lnTo>
                    <a:cubicBezTo>
                      <a:pt x="4201" y="4065"/>
                      <a:pt x="4474" y="3800"/>
                      <a:pt x="4709" y="3583"/>
                    </a:cubicBezTo>
                    <a:cubicBezTo>
                      <a:pt x="5255" y="3140"/>
                      <a:pt x="5835" y="2730"/>
                      <a:pt x="6416" y="2150"/>
                    </a:cubicBezTo>
                    <a:cubicBezTo>
                      <a:pt x="6688" y="1877"/>
                      <a:pt x="7269" y="1570"/>
                      <a:pt x="7542" y="1024"/>
                    </a:cubicBezTo>
                    <a:cubicBezTo>
                      <a:pt x="7678" y="854"/>
                      <a:pt x="7405" y="717"/>
                      <a:pt x="7269" y="717"/>
                    </a:cubicBezTo>
                    <a:cubicBezTo>
                      <a:pt x="6825" y="854"/>
                      <a:pt x="6245" y="1297"/>
                      <a:pt x="5972" y="1570"/>
                    </a:cubicBezTo>
                    <a:cubicBezTo>
                      <a:pt x="5392" y="1877"/>
                      <a:pt x="4846" y="2287"/>
                      <a:pt x="4402" y="2730"/>
                    </a:cubicBezTo>
                    <a:cubicBezTo>
                      <a:pt x="3856" y="3140"/>
                      <a:pt x="3276" y="3583"/>
                      <a:pt x="2696" y="3993"/>
                    </a:cubicBezTo>
                    <a:cubicBezTo>
                      <a:pt x="2423" y="4266"/>
                      <a:pt x="2150" y="4437"/>
                      <a:pt x="1843" y="4710"/>
                    </a:cubicBezTo>
                    <a:cubicBezTo>
                      <a:pt x="2423" y="4129"/>
                      <a:pt x="3140" y="3583"/>
                      <a:pt x="3686" y="3003"/>
                    </a:cubicBezTo>
                    <a:cubicBezTo>
                      <a:pt x="4539" y="2287"/>
                      <a:pt x="5392" y="1434"/>
                      <a:pt x="6245" y="581"/>
                    </a:cubicBezTo>
                    <a:cubicBezTo>
                      <a:pt x="6245" y="444"/>
                      <a:pt x="6245" y="308"/>
                      <a:pt x="6108" y="308"/>
                    </a:cubicBezTo>
                    <a:cubicBezTo>
                      <a:pt x="6056" y="282"/>
                      <a:pt x="6004" y="270"/>
                      <a:pt x="5953" y="270"/>
                    </a:cubicBezTo>
                    <a:cubicBezTo>
                      <a:pt x="5735" y="270"/>
                      <a:pt x="5530" y="470"/>
                      <a:pt x="5392" y="581"/>
                    </a:cubicBezTo>
                    <a:cubicBezTo>
                      <a:pt x="4709" y="1024"/>
                      <a:pt x="4266" y="1434"/>
                      <a:pt x="3686" y="1877"/>
                    </a:cubicBezTo>
                    <a:cubicBezTo>
                      <a:pt x="2696" y="2730"/>
                      <a:pt x="1980" y="3583"/>
                      <a:pt x="990" y="4437"/>
                    </a:cubicBezTo>
                    <a:cubicBezTo>
                      <a:pt x="1126" y="4266"/>
                      <a:pt x="1126" y="4266"/>
                      <a:pt x="1297" y="4129"/>
                    </a:cubicBezTo>
                    <a:cubicBezTo>
                      <a:pt x="1570" y="3720"/>
                      <a:pt x="1980" y="3276"/>
                      <a:pt x="2423" y="2730"/>
                    </a:cubicBezTo>
                    <a:cubicBezTo>
                      <a:pt x="3140" y="2014"/>
                      <a:pt x="4129" y="1297"/>
                      <a:pt x="4709" y="308"/>
                    </a:cubicBezTo>
                    <a:cubicBezTo>
                      <a:pt x="4709" y="171"/>
                      <a:pt x="4709" y="1"/>
                      <a:pt x="4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5884165" y="2093114"/>
                <a:ext cx="600734" cy="363949"/>
              </a:xfrm>
              <a:custGeom>
                <a:rect b="b" l="l" r="r" t="t"/>
                <a:pathLst>
                  <a:path extrusionOk="0" h="8838" w="14588">
                    <a:moveTo>
                      <a:pt x="2587" y="3931"/>
                    </a:moveTo>
                    <a:lnTo>
                      <a:pt x="2587" y="3931"/>
                    </a:lnTo>
                    <a:cubicBezTo>
                      <a:pt x="2414" y="4145"/>
                      <a:pt x="2255" y="4373"/>
                      <a:pt x="2116" y="4573"/>
                    </a:cubicBezTo>
                    <a:cubicBezTo>
                      <a:pt x="1707" y="4846"/>
                      <a:pt x="1434" y="5426"/>
                      <a:pt x="990" y="5835"/>
                    </a:cubicBezTo>
                    <a:cubicBezTo>
                      <a:pt x="1449" y="5156"/>
                      <a:pt x="2036" y="4546"/>
                      <a:pt x="2587" y="3931"/>
                    </a:cubicBezTo>
                    <a:close/>
                    <a:moveTo>
                      <a:pt x="2833" y="0"/>
                    </a:moveTo>
                    <a:cubicBezTo>
                      <a:pt x="2696" y="0"/>
                      <a:pt x="2696" y="137"/>
                      <a:pt x="2560" y="307"/>
                    </a:cubicBezTo>
                    <a:cubicBezTo>
                      <a:pt x="2423" y="307"/>
                      <a:pt x="2560" y="444"/>
                      <a:pt x="2560" y="444"/>
                    </a:cubicBezTo>
                    <a:cubicBezTo>
                      <a:pt x="2116" y="1160"/>
                      <a:pt x="1434" y="1706"/>
                      <a:pt x="854" y="2286"/>
                    </a:cubicBezTo>
                    <a:cubicBezTo>
                      <a:pt x="581" y="2696"/>
                      <a:pt x="1" y="3139"/>
                      <a:pt x="137" y="3549"/>
                    </a:cubicBezTo>
                    <a:cubicBezTo>
                      <a:pt x="137" y="3719"/>
                      <a:pt x="274" y="3719"/>
                      <a:pt x="410" y="3719"/>
                    </a:cubicBezTo>
                    <a:cubicBezTo>
                      <a:pt x="906" y="3457"/>
                      <a:pt x="1303" y="3119"/>
                      <a:pt x="1663" y="2750"/>
                    </a:cubicBezTo>
                    <a:lnTo>
                      <a:pt x="1663" y="2750"/>
                    </a:lnTo>
                    <a:cubicBezTo>
                      <a:pt x="1091" y="3448"/>
                      <a:pt x="407" y="4150"/>
                      <a:pt x="274" y="4982"/>
                    </a:cubicBezTo>
                    <a:cubicBezTo>
                      <a:pt x="274" y="5079"/>
                      <a:pt x="274" y="5175"/>
                      <a:pt x="322" y="5175"/>
                    </a:cubicBezTo>
                    <a:cubicBezTo>
                      <a:pt x="342" y="5175"/>
                      <a:pt x="370" y="5158"/>
                      <a:pt x="410" y="5118"/>
                    </a:cubicBezTo>
                    <a:cubicBezTo>
                      <a:pt x="990" y="4982"/>
                      <a:pt x="1434" y="4402"/>
                      <a:pt x="1843" y="3992"/>
                    </a:cubicBezTo>
                    <a:lnTo>
                      <a:pt x="2969" y="2866"/>
                    </a:lnTo>
                    <a:lnTo>
                      <a:pt x="2969" y="2866"/>
                    </a:lnTo>
                    <a:cubicBezTo>
                      <a:pt x="2116" y="3992"/>
                      <a:pt x="854" y="4982"/>
                      <a:pt x="410" y="6415"/>
                    </a:cubicBezTo>
                    <a:cubicBezTo>
                      <a:pt x="410" y="6512"/>
                      <a:pt x="496" y="6608"/>
                      <a:pt x="594" y="6608"/>
                    </a:cubicBezTo>
                    <a:cubicBezTo>
                      <a:pt x="634" y="6608"/>
                      <a:pt x="677" y="6592"/>
                      <a:pt x="717" y="6552"/>
                    </a:cubicBezTo>
                    <a:cubicBezTo>
                      <a:pt x="854" y="6552"/>
                      <a:pt x="990" y="6415"/>
                      <a:pt x="1127" y="6279"/>
                    </a:cubicBezTo>
                    <a:lnTo>
                      <a:pt x="1127" y="6279"/>
                    </a:lnTo>
                    <a:cubicBezTo>
                      <a:pt x="854" y="6688"/>
                      <a:pt x="717" y="7132"/>
                      <a:pt x="581" y="7541"/>
                    </a:cubicBezTo>
                    <a:cubicBezTo>
                      <a:pt x="460" y="7638"/>
                      <a:pt x="510" y="7734"/>
                      <a:pt x="598" y="7734"/>
                    </a:cubicBezTo>
                    <a:cubicBezTo>
                      <a:pt x="634" y="7734"/>
                      <a:pt x="677" y="7718"/>
                      <a:pt x="717" y="7678"/>
                    </a:cubicBezTo>
                    <a:cubicBezTo>
                      <a:pt x="990" y="7678"/>
                      <a:pt x="1263" y="7405"/>
                      <a:pt x="1570" y="7268"/>
                    </a:cubicBezTo>
                    <a:lnTo>
                      <a:pt x="1570" y="7268"/>
                    </a:lnTo>
                    <a:cubicBezTo>
                      <a:pt x="1434" y="7405"/>
                      <a:pt x="1127" y="7678"/>
                      <a:pt x="990" y="7814"/>
                    </a:cubicBezTo>
                    <a:cubicBezTo>
                      <a:pt x="990" y="7985"/>
                      <a:pt x="990" y="8121"/>
                      <a:pt x="1127" y="8121"/>
                    </a:cubicBezTo>
                    <a:cubicBezTo>
                      <a:pt x="1127" y="8258"/>
                      <a:pt x="1263" y="8258"/>
                      <a:pt x="1434" y="8258"/>
                    </a:cubicBezTo>
                    <a:cubicBezTo>
                      <a:pt x="1570" y="8121"/>
                      <a:pt x="1843" y="7814"/>
                      <a:pt x="1980" y="7678"/>
                    </a:cubicBezTo>
                    <a:lnTo>
                      <a:pt x="1980" y="7678"/>
                    </a:lnTo>
                    <a:cubicBezTo>
                      <a:pt x="1980" y="7814"/>
                      <a:pt x="1980" y="7814"/>
                      <a:pt x="1843" y="7985"/>
                    </a:cubicBezTo>
                    <a:cubicBezTo>
                      <a:pt x="1843" y="8081"/>
                      <a:pt x="1912" y="8178"/>
                      <a:pt x="2000" y="8178"/>
                    </a:cubicBezTo>
                    <a:cubicBezTo>
                      <a:pt x="2036" y="8178"/>
                      <a:pt x="2076" y="8161"/>
                      <a:pt x="2116" y="8121"/>
                    </a:cubicBezTo>
                    <a:cubicBezTo>
                      <a:pt x="2833" y="7814"/>
                      <a:pt x="3412" y="7269"/>
                      <a:pt x="3992" y="6689"/>
                    </a:cubicBezTo>
                    <a:lnTo>
                      <a:pt x="3992" y="6689"/>
                    </a:lnTo>
                    <a:lnTo>
                      <a:pt x="3550" y="7132"/>
                    </a:lnTo>
                    <a:cubicBezTo>
                      <a:pt x="3277" y="7405"/>
                      <a:pt x="2969" y="7678"/>
                      <a:pt x="2969" y="8121"/>
                    </a:cubicBezTo>
                    <a:cubicBezTo>
                      <a:pt x="2969" y="8258"/>
                      <a:pt x="3140" y="8258"/>
                      <a:pt x="3140" y="8258"/>
                    </a:cubicBezTo>
                    <a:cubicBezTo>
                      <a:pt x="3550" y="8121"/>
                      <a:pt x="3823" y="7985"/>
                      <a:pt x="3993" y="7814"/>
                    </a:cubicBezTo>
                    <a:lnTo>
                      <a:pt x="3993" y="8258"/>
                    </a:lnTo>
                    <a:cubicBezTo>
                      <a:pt x="3993" y="8326"/>
                      <a:pt x="4027" y="8360"/>
                      <a:pt x="4078" y="8360"/>
                    </a:cubicBezTo>
                    <a:cubicBezTo>
                      <a:pt x="4130" y="8360"/>
                      <a:pt x="4198" y="8326"/>
                      <a:pt x="4266" y="8258"/>
                    </a:cubicBezTo>
                    <a:cubicBezTo>
                      <a:pt x="4505" y="8138"/>
                      <a:pt x="4770" y="8019"/>
                      <a:pt x="5015" y="7877"/>
                    </a:cubicBezTo>
                    <a:lnTo>
                      <a:pt x="5015" y="7877"/>
                    </a:lnTo>
                    <a:cubicBezTo>
                      <a:pt x="4983" y="7939"/>
                      <a:pt x="4983" y="8037"/>
                      <a:pt x="4983" y="8121"/>
                    </a:cubicBezTo>
                    <a:cubicBezTo>
                      <a:pt x="4983" y="8258"/>
                      <a:pt x="4983" y="8394"/>
                      <a:pt x="5119" y="8394"/>
                    </a:cubicBezTo>
                    <a:cubicBezTo>
                      <a:pt x="5685" y="8394"/>
                      <a:pt x="6088" y="8005"/>
                      <a:pt x="6361" y="7701"/>
                    </a:cubicBezTo>
                    <a:lnTo>
                      <a:pt x="6361" y="7701"/>
                    </a:lnTo>
                    <a:cubicBezTo>
                      <a:pt x="6245" y="7846"/>
                      <a:pt x="6238" y="8128"/>
                      <a:pt x="6109" y="8258"/>
                    </a:cubicBezTo>
                    <a:cubicBezTo>
                      <a:pt x="6109" y="8394"/>
                      <a:pt x="6245" y="8531"/>
                      <a:pt x="6382" y="8531"/>
                    </a:cubicBezTo>
                    <a:cubicBezTo>
                      <a:pt x="7405" y="8258"/>
                      <a:pt x="8088" y="7268"/>
                      <a:pt x="8941" y="6825"/>
                    </a:cubicBezTo>
                    <a:lnTo>
                      <a:pt x="8941" y="6825"/>
                    </a:lnTo>
                    <a:cubicBezTo>
                      <a:pt x="8531" y="7405"/>
                      <a:pt x="7678" y="7678"/>
                      <a:pt x="7405" y="8394"/>
                    </a:cubicBezTo>
                    <a:cubicBezTo>
                      <a:pt x="7235" y="8531"/>
                      <a:pt x="7542" y="8667"/>
                      <a:pt x="7678" y="8667"/>
                    </a:cubicBezTo>
                    <a:cubicBezTo>
                      <a:pt x="8395" y="8394"/>
                      <a:pt x="9112" y="7678"/>
                      <a:pt x="9794" y="7405"/>
                    </a:cubicBezTo>
                    <a:cubicBezTo>
                      <a:pt x="9794" y="7405"/>
                      <a:pt x="9964" y="7269"/>
                      <a:pt x="10100" y="7268"/>
                    </a:cubicBezTo>
                    <a:lnTo>
                      <a:pt x="10100" y="7268"/>
                    </a:lnTo>
                    <a:cubicBezTo>
                      <a:pt x="10006" y="7359"/>
                      <a:pt x="9908" y="7450"/>
                      <a:pt x="9794" y="7541"/>
                    </a:cubicBezTo>
                    <a:cubicBezTo>
                      <a:pt x="9521" y="7814"/>
                      <a:pt x="9248" y="8121"/>
                      <a:pt x="8941" y="8394"/>
                    </a:cubicBezTo>
                    <a:cubicBezTo>
                      <a:pt x="8941" y="8531"/>
                      <a:pt x="8941" y="8838"/>
                      <a:pt x="9112" y="8838"/>
                    </a:cubicBezTo>
                    <a:cubicBezTo>
                      <a:pt x="9521" y="8838"/>
                      <a:pt x="9965" y="8531"/>
                      <a:pt x="10238" y="8258"/>
                    </a:cubicBezTo>
                    <a:cubicBezTo>
                      <a:pt x="10238" y="8258"/>
                      <a:pt x="10511" y="8121"/>
                      <a:pt x="10818" y="7985"/>
                    </a:cubicBezTo>
                    <a:lnTo>
                      <a:pt x="10818" y="7985"/>
                    </a:lnTo>
                    <a:cubicBezTo>
                      <a:pt x="10511" y="8121"/>
                      <a:pt x="10511" y="8258"/>
                      <a:pt x="10374" y="8394"/>
                    </a:cubicBezTo>
                    <a:cubicBezTo>
                      <a:pt x="10374" y="8531"/>
                      <a:pt x="10374" y="8667"/>
                      <a:pt x="10511" y="8667"/>
                    </a:cubicBezTo>
                    <a:cubicBezTo>
                      <a:pt x="10603" y="8718"/>
                      <a:pt x="10691" y="8739"/>
                      <a:pt x="10778" y="8739"/>
                    </a:cubicBezTo>
                    <a:cubicBezTo>
                      <a:pt x="10981" y="8739"/>
                      <a:pt x="11172" y="8626"/>
                      <a:pt x="11364" y="8531"/>
                    </a:cubicBezTo>
                    <a:cubicBezTo>
                      <a:pt x="11500" y="8394"/>
                      <a:pt x="11671" y="8394"/>
                      <a:pt x="11671" y="8394"/>
                    </a:cubicBezTo>
                    <a:lnTo>
                      <a:pt x="11671" y="8394"/>
                    </a:lnTo>
                    <a:cubicBezTo>
                      <a:pt x="11500" y="8531"/>
                      <a:pt x="11671" y="8838"/>
                      <a:pt x="11807" y="8838"/>
                    </a:cubicBezTo>
                    <a:cubicBezTo>
                      <a:pt x="12217" y="8838"/>
                      <a:pt x="12660" y="8531"/>
                      <a:pt x="13070" y="8394"/>
                    </a:cubicBezTo>
                    <a:lnTo>
                      <a:pt x="13206" y="8531"/>
                    </a:lnTo>
                    <a:cubicBezTo>
                      <a:pt x="13650" y="8531"/>
                      <a:pt x="14059" y="8258"/>
                      <a:pt x="14367" y="7985"/>
                    </a:cubicBezTo>
                    <a:cubicBezTo>
                      <a:pt x="14588" y="7846"/>
                      <a:pt x="14450" y="7641"/>
                      <a:pt x="14317" y="7641"/>
                    </a:cubicBezTo>
                    <a:cubicBezTo>
                      <a:pt x="14287" y="7641"/>
                      <a:pt x="14256" y="7652"/>
                      <a:pt x="14230" y="7678"/>
                    </a:cubicBezTo>
                    <a:cubicBezTo>
                      <a:pt x="14059" y="7678"/>
                      <a:pt x="13923" y="7814"/>
                      <a:pt x="13786" y="7985"/>
                    </a:cubicBezTo>
                    <a:cubicBezTo>
                      <a:pt x="13786" y="7814"/>
                      <a:pt x="13650" y="7678"/>
                      <a:pt x="13513" y="7678"/>
                    </a:cubicBezTo>
                    <a:cubicBezTo>
                      <a:pt x="13377" y="7814"/>
                      <a:pt x="13070" y="7814"/>
                      <a:pt x="12797" y="7985"/>
                    </a:cubicBezTo>
                    <a:lnTo>
                      <a:pt x="12933" y="7814"/>
                    </a:lnTo>
                    <a:cubicBezTo>
                      <a:pt x="13070" y="7678"/>
                      <a:pt x="13070" y="7678"/>
                      <a:pt x="12933" y="7541"/>
                    </a:cubicBezTo>
                    <a:cubicBezTo>
                      <a:pt x="12933" y="7405"/>
                      <a:pt x="12797" y="7405"/>
                      <a:pt x="12660" y="7405"/>
                    </a:cubicBezTo>
                    <a:cubicBezTo>
                      <a:pt x="12217" y="7678"/>
                      <a:pt x="11671" y="7985"/>
                      <a:pt x="11227" y="8121"/>
                    </a:cubicBezTo>
                    <a:lnTo>
                      <a:pt x="11807" y="7541"/>
                    </a:lnTo>
                    <a:cubicBezTo>
                      <a:pt x="11807" y="7405"/>
                      <a:pt x="11807" y="7268"/>
                      <a:pt x="11671" y="7268"/>
                    </a:cubicBezTo>
                    <a:cubicBezTo>
                      <a:pt x="11637" y="7241"/>
                      <a:pt x="11593" y="7230"/>
                      <a:pt x="11544" y="7230"/>
                    </a:cubicBezTo>
                    <a:cubicBezTo>
                      <a:pt x="11347" y="7230"/>
                      <a:pt x="11063" y="7405"/>
                      <a:pt x="10954" y="7405"/>
                    </a:cubicBezTo>
                    <a:cubicBezTo>
                      <a:pt x="10647" y="7541"/>
                      <a:pt x="10374" y="7814"/>
                      <a:pt x="10101" y="7985"/>
                    </a:cubicBezTo>
                    <a:cubicBezTo>
                      <a:pt x="10374" y="7678"/>
                      <a:pt x="10818" y="7405"/>
                      <a:pt x="10954" y="6961"/>
                    </a:cubicBezTo>
                    <a:cubicBezTo>
                      <a:pt x="10954" y="6825"/>
                      <a:pt x="10954" y="6825"/>
                      <a:pt x="10818" y="6688"/>
                    </a:cubicBezTo>
                    <a:cubicBezTo>
                      <a:pt x="10722" y="6604"/>
                      <a:pt x="10617" y="6571"/>
                      <a:pt x="10509" y="6571"/>
                    </a:cubicBezTo>
                    <a:cubicBezTo>
                      <a:pt x="10267" y="6571"/>
                      <a:pt x="10006" y="6730"/>
                      <a:pt x="9794" y="6825"/>
                    </a:cubicBezTo>
                    <a:cubicBezTo>
                      <a:pt x="9385" y="7132"/>
                      <a:pt x="9112" y="7268"/>
                      <a:pt x="8804" y="7541"/>
                    </a:cubicBezTo>
                    <a:lnTo>
                      <a:pt x="8804" y="7405"/>
                    </a:lnTo>
                    <a:cubicBezTo>
                      <a:pt x="9112" y="7132"/>
                      <a:pt x="9521" y="6825"/>
                      <a:pt x="9658" y="6552"/>
                    </a:cubicBezTo>
                    <a:cubicBezTo>
                      <a:pt x="9658" y="6415"/>
                      <a:pt x="9521" y="6279"/>
                      <a:pt x="9385" y="6279"/>
                    </a:cubicBezTo>
                    <a:cubicBezTo>
                      <a:pt x="8395" y="6415"/>
                      <a:pt x="7678" y="7405"/>
                      <a:pt x="6825" y="7985"/>
                    </a:cubicBezTo>
                    <a:cubicBezTo>
                      <a:pt x="7235" y="7405"/>
                      <a:pt x="7815" y="6961"/>
                      <a:pt x="8259" y="6415"/>
                    </a:cubicBezTo>
                    <a:cubicBezTo>
                      <a:pt x="8359" y="6189"/>
                      <a:pt x="8219" y="6055"/>
                      <a:pt x="8083" y="6055"/>
                    </a:cubicBezTo>
                    <a:cubicBezTo>
                      <a:pt x="8035" y="6055"/>
                      <a:pt x="7987" y="6072"/>
                      <a:pt x="7951" y="6108"/>
                    </a:cubicBezTo>
                    <a:cubicBezTo>
                      <a:pt x="7542" y="6279"/>
                      <a:pt x="7098" y="6688"/>
                      <a:pt x="6689" y="6961"/>
                    </a:cubicBezTo>
                    <a:cubicBezTo>
                      <a:pt x="6382" y="7268"/>
                      <a:pt x="5972" y="7678"/>
                      <a:pt x="5529" y="7814"/>
                    </a:cubicBezTo>
                    <a:cubicBezTo>
                      <a:pt x="5836" y="7268"/>
                      <a:pt x="6689" y="6688"/>
                      <a:pt x="6962" y="6108"/>
                    </a:cubicBezTo>
                    <a:cubicBezTo>
                      <a:pt x="7098" y="5972"/>
                      <a:pt x="6962" y="5835"/>
                      <a:pt x="6825" y="5835"/>
                    </a:cubicBezTo>
                    <a:cubicBezTo>
                      <a:pt x="6382" y="5972"/>
                      <a:pt x="6109" y="6415"/>
                      <a:pt x="5836" y="6552"/>
                    </a:cubicBezTo>
                    <a:cubicBezTo>
                      <a:pt x="5392" y="6961"/>
                      <a:pt x="4983" y="7405"/>
                      <a:pt x="4539" y="7678"/>
                    </a:cubicBezTo>
                    <a:cubicBezTo>
                      <a:pt x="4846" y="7405"/>
                      <a:pt x="5256" y="6961"/>
                      <a:pt x="5392" y="6825"/>
                    </a:cubicBezTo>
                    <a:cubicBezTo>
                      <a:pt x="5699" y="6552"/>
                      <a:pt x="5972" y="6279"/>
                      <a:pt x="6109" y="5835"/>
                    </a:cubicBezTo>
                    <a:cubicBezTo>
                      <a:pt x="6219" y="5725"/>
                      <a:pt x="6151" y="5525"/>
                      <a:pt x="6049" y="5525"/>
                    </a:cubicBezTo>
                    <a:cubicBezTo>
                      <a:pt x="6024" y="5525"/>
                      <a:pt x="5998" y="5536"/>
                      <a:pt x="5972" y="5562"/>
                    </a:cubicBezTo>
                    <a:cubicBezTo>
                      <a:pt x="5119" y="6279"/>
                      <a:pt x="4403" y="7268"/>
                      <a:pt x="3413" y="7678"/>
                    </a:cubicBezTo>
                    <a:lnTo>
                      <a:pt x="4403" y="6688"/>
                    </a:lnTo>
                    <a:cubicBezTo>
                      <a:pt x="4676" y="6415"/>
                      <a:pt x="4983" y="6108"/>
                      <a:pt x="5119" y="5699"/>
                    </a:cubicBezTo>
                    <a:cubicBezTo>
                      <a:pt x="5256" y="5562"/>
                      <a:pt x="5119" y="5426"/>
                      <a:pt x="4983" y="5426"/>
                    </a:cubicBezTo>
                    <a:cubicBezTo>
                      <a:pt x="3993" y="5835"/>
                      <a:pt x="3413" y="6825"/>
                      <a:pt x="2560" y="7541"/>
                    </a:cubicBezTo>
                    <a:cubicBezTo>
                      <a:pt x="2833" y="7132"/>
                      <a:pt x="3140" y="6825"/>
                      <a:pt x="3413" y="6552"/>
                    </a:cubicBezTo>
                    <a:cubicBezTo>
                      <a:pt x="3686" y="6279"/>
                      <a:pt x="4130" y="5835"/>
                      <a:pt x="4266" y="5426"/>
                    </a:cubicBezTo>
                    <a:cubicBezTo>
                      <a:pt x="4403" y="5255"/>
                      <a:pt x="4266" y="5118"/>
                      <a:pt x="3993" y="5118"/>
                    </a:cubicBezTo>
                    <a:cubicBezTo>
                      <a:pt x="3550" y="5426"/>
                      <a:pt x="3277" y="5835"/>
                      <a:pt x="2969" y="6108"/>
                    </a:cubicBezTo>
                    <a:cubicBezTo>
                      <a:pt x="2696" y="6552"/>
                      <a:pt x="2287" y="6825"/>
                      <a:pt x="1980" y="7132"/>
                    </a:cubicBezTo>
                    <a:cubicBezTo>
                      <a:pt x="2116" y="6961"/>
                      <a:pt x="2116" y="6825"/>
                      <a:pt x="2287" y="6825"/>
                    </a:cubicBezTo>
                    <a:cubicBezTo>
                      <a:pt x="2696" y="6279"/>
                      <a:pt x="3140" y="5699"/>
                      <a:pt x="3550" y="4982"/>
                    </a:cubicBezTo>
                    <a:cubicBezTo>
                      <a:pt x="3550" y="4982"/>
                      <a:pt x="3550" y="4709"/>
                      <a:pt x="3413" y="4709"/>
                    </a:cubicBezTo>
                    <a:cubicBezTo>
                      <a:pt x="2969" y="4846"/>
                      <a:pt x="2696" y="5255"/>
                      <a:pt x="2423" y="5562"/>
                    </a:cubicBezTo>
                    <a:cubicBezTo>
                      <a:pt x="2116" y="5835"/>
                      <a:pt x="1843" y="6279"/>
                      <a:pt x="1570" y="6552"/>
                    </a:cubicBezTo>
                    <a:cubicBezTo>
                      <a:pt x="1434" y="6688"/>
                      <a:pt x="1263" y="6961"/>
                      <a:pt x="1127" y="7132"/>
                    </a:cubicBezTo>
                    <a:cubicBezTo>
                      <a:pt x="1263" y="6552"/>
                      <a:pt x="1707" y="6108"/>
                      <a:pt x="1980" y="5699"/>
                    </a:cubicBezTo>
                    <a:cubicBezTo>
                      <a:pt x="2560" y="4982"/>
                      <a:pt x="3140" y="4265"/>
                      <a:pt x="3550" y="3549"/>
                    </a:cubicBezTo>
                    <a:cubicBezTo>
                      <a:pt x="3686" y="3412"/>
                      <a:pt x="3550" y="3276"/>
                      <a:pt x="3277" y="3276"/>
                    </a:cubicBezTo>
                    <a:cubicBezTo>
                      <a:pt x="3133" y="3364"/>
                      <a:pt x="2993" y="3484"/>
                      <a:pt x="2859" y="3622"/>
                    </a:cubicBezTo>
                    <a:lnTo>
                      <a:pt x="2859" y="3622"/>
                    </a:lnTo>
                    <a:cubicBezTo>
                      <a:pt x="3229" y="3193"/>
                      <a:pt x="3568" y="2756"/>
                      <a:pt x="3823" y="2286"/>
                    </a:cubicBezTo>
                    <a:cubicBezTo>
                      <a:pt x="3823" y="2178"/>
                      <a:pt x="3737" y="1963"/>
                      <a:pt x="3633" y="1963"/>
                    </a:cubicBezTo>
                    <a:cubicBezTo>
                      <a:pt x="3606" y="1963"/>
                      <a:pt x="3578" y="1978"/>
                      <a:pt x="3550" y="2013"/>
                    </a:cubicBezTo>
                    <a:cubicBezTo>
                      <a:pt x="2969" y="2286"/>
                      <a:pt x="2560" y="2696"/>
                      <a:pt x="2116" y="3139"/>
                    </a:cubicBezTo>
                    <a:cubicBezTo>
                      <a:pt x="1843" y="3549"/>
                      <a:pt x="1263" y="4265"/>
                      <a:pt x="717" y="4709"/>
                    </a:cubicBezTo>
                    <a:cubicBezTo>
                      <a:pt x="1127" y="3856"/>
                      <a:pt x="1843" y="3139"/>
                      <a:pt x="2287" y="2559"/>
                    </a:cubicBezTo>
                    <a:cubicBezTo>
                      <a:pt x="2696" y="1843"/>
                      <a:pt x="3277" y="1297"/>
                      <a:pt x="3686" y="717"/>
                    </a:cubicBezTo>
                    <a:cubicBezTo>
                      <a:pt x="3823" y="580"/>
                      <a:pt x="3550" y="444"/>
                      <a:pt x="3413" y="444"/>
                    </a:cubicBezTo>
                    <a:cubicBezTo>
                      <a:pt x="2423" y="1160"/>
                      <a:pt x="1707" y="2559"/>
                      <a:pt x="581" y="3276"/>
                    </a:cubicBezTo>
                    <a:cubicBezTo>
                      <a:pt x="717" y="3003"/>
                      <a:pt x="990" y="2559"/>
                      <a:pt x="1127" y="2559"/>
                    </a:cubicBezTo>
                    <a:cubicBezTo>
                      <a:pt x="1263" y="2150"/>
                      <a:pt x="1570" y="1843"/>
                      <a:pt x="1843" y="1570"/>
                    </a:cubicBezTo>
                    <a:cubicBezTo>
                      <a:pt x="2287" y="1160"/>
                      <a:pt x="2696" y="717"/>
                      <a:pt x="2969" y="137"/>
                    </a:cubicBezTo>
                    <a:cubicBezTo>
                      <a:pt x="3140" y="0"/>
                      <a:pt x="2969" y="0"/>
                      <a:pt x="2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5865923" y="2070629"/>
                <a:ext cx="439844" cy="389892"/>
              </a:xfrm>
              <a:custGeom>
                <a:rect b="b" l="l" r="r" t="t"/>
                <a:pathLst>
                  <a:path extrusionOk="0" h="9468" w="10681">
                    <a:moveTo>
                      <a:pt x="925" y="614"/>
                    </a:moveTo>
                    <a:cubicBezTo>
                      <a:pt x="845" y="830"/>
                      <a:pt x="820" y="1056"/>
                      <a:pt x="717" y="1263"/>
                    </a:cubicBezTo>
                    <a:cubicBezTo>
                      <a:pt x="717" y="1263"/>
                      <a:pt x="717" y="1399"/>
                      <a:pt x="853" y="1399"/>
                    </a:cubicBezTo>
                    <a:cubicBezTo>
                      <a:pt x="580" y="1536"/>
                      <a:pt x="444" y="1843"/>
                      <a:pt x="307" y="1979"/>
                    </a:cubicBezTo>
                    <a:cubicBezTo>
                      <a:pt x="444" y="1536"/>
                      <a:pt x="580" y="1263"/>
                      <a:pt x="717" y="853"/>
                    </a:cubicBezTo>
                    <a:cubicBezTo>
                      <a:pt x="786" y="766"/>
                      <a:pt x="865" y="688"/>
                      <a:pt x="925" y="614"/>
                    </a:cubicBezTo>
                    <a:close/>
                    <a:moveTo>
                      <a:pt x="2013" y="546"/>
                    </a:moveTo>
                    <a:lnTo>
                      <a:pt x="2013" y="546"/>
                    </a:lnTo>
                    <a:cubicBezTo>
                      <a:pt x="1706" y="853"/>
                      <a:pt x="1570" y="1263"/>
                      <a:pt x="1433" y="1706"/>
                    </a:cubicBezTo>
                    <a:lnTo>
                      <a:pt x="1570" y="1843"/>
                    </a:lnTo>
                    <a:cubicBezTo>
                      <a:pt x="1433" y="1979"/>
                      <a:pt x="1433" y="2116"/>
                      <a:pt x="1297" y="2252"/>
                    </a:cubicBezTo>
                    <a:cubicBezTo>
                      <a:pt x="1198" y="2475"/>
                      <a:pt x="1009" y="2680"/>
                      <a:pt x="860" y="2932"/>
                    </a:cubicBezTo>
                    <a:lnTo>
                      <a:pt x="860" y="2932"/>
                    </a:lnTo>
                    <a:cubicBezTo>
                      <a:pt x="1138" y="2347"/>
                      <a:pt x="1433" y="1755"/>
                      <a:pt x="1433" y="1263"/>
                    </a:cubicBezTo>
                    <a:lnTo>
                      <a:pt x="1433" y="1126"/>
                    </a:lnTo>
                    <a:cubicBezTo>
                      <a:pt x="1570" y="990"/>
                      <a:pt x="1706" y="683"/>
                      <a:pt x="2013" y="546"/>
                    </a:cubicBezTo>
                    <a:close/>
                    <a:moveTo>
                      <a:pt x="6776" y="8399"/>
                    </a:moveTo>
                    <a:cubicBezTo>
                      <a:pt x="6820" y="8399"/>
                      <a:pt x="6646" y="8573"/>
                      <a:pt x="6552" y="8667"/>
                    </a:cubicBezTo>
                    <a:lnTo>
                      <a:pt x="6552" y="8531"/>
                    </a:lnTo>
                    <a:cubicBezTo>
                      <a:pt x="6690" y="8435"/>
                      <a:pt x="6756" y="8399"/>
                      <a:pt x="6776" y="8399"/>
                    </a:cubicBezTo>
                    <a:close/>
                    <a:moveTo>
                      <a:pt x="4965" y="8565"/>
                    </a:moveTo>
                    <a:cubicBezTo>
                      <a:pt x="5016" y="8565"/>
                      <a:pt x="5050" y="8599"/>
                      <a:pt x="5119" y="8667"/>
                    </a:cubicBezTo>
                    <a:cubicBezTo>
                      <a:pt x="4982" y="8667"/>
                      <a:pt x="4709" y="8804"/>
                      <a:pt x="4573" y="8804"/>
                    </a:cubicBezTo>
                    <a:lnTo>
                      <a:pt x="4709" y="8667"/>
                    </a:lnTo>
                    <a:cubicBezTo>
                      <a:pt x="4846" y="8599"/>
                      <a:pt x="4914" y="8565"/>
                      <a:pt x="4965" y="8565"/>
                    </a:cubicBezTo>
                    <a:close/>
                    <a:moveTo>
                      <a:pt x="8290" y="8416"/>
                    </a:moveTo>
                    <a:cubicBezTo>
                      <a:pt x="8323" y="8416"/>
                      <a:pt x="8313" y="8516"/>
                      <a:pt x="8258" y="8804"/>
                    </a:cubicBezTo>
                    <a:cubicBezTo>
                      <a:pt x="8121" y="8804"/>
                      <a:pt x="7985" y="8804"/>
                      <a:pt x="7848" y="8940"/>
                    </a:cubicBezTo>
                    <a:lnTo>
                      <a:pt x="7678" y="8940"/>
                    </a:lnTo>
                    <a:cubicBezTo>
                      <a:pt x="7678" y="8804"/>
                      <a:pt x="7848" y="8804"/>
                      <a:pt x="7848" y="8804"/>
                    </a:cubicBezTo>
                    <a:cubicBezTo>
                      <a:pt x="8094" y="8640"/>
                      <a:pt x="8241" y="8416"/>
                      <a:pt x="8290" y="8416"/>
                    </a:cubicBezTo>
                    <a:close/>
                    <a:moveTo>
                      <a:pt x="6142" y="8940"/>
                    </a:moveTo>
                    <a:lnTo>
                      <a:pt x="6142" y="9077"/>
                    </a:lnTo>
                    <a:lnTo>
                      <a:pt x="5562" y="9077"/>
                    </a:lnTo>
                    <a:cubicBezTo>
                      <a:pt x="5835" y="8940"/>
                      <a:pt x="5972" y="8940"/>
                      <a:pt x="6142" y="8940"/>
                    </a:cubicBezTo>
                    <a:close/>
                    <a:moveTo>
                      <a:pt x="717" y="0"/>
                    </a:moveTo>
                    <a:cubicBezTo>
                      <a:pt x="444" y="137"/>
                      <a:pt x="307" y="273"/>
                      <a:pt x="171" y="410"/>
                    </a:cubicBezTo>
                    <a:cubicBezTo>
                      <a:pt x="171" y="410"/>
                      <a:pt x="171" y="546"/>
                      <a:pt x="307" y="546"/>
                    </a:cubicBezTo>
                    <a:cubicBezTo>
                      <a:pt x="171" y="683"/>
                      <a:pt x="171" y="853"/>
                      <a:pt x="171" y="853"/>
                    </a:cubicBezTo>
                    <a:cubicBezTo>
                      <a:pt x="0" y="990"/>
                      <a:pt x="171" y="1126"/>
                      <a:pt x="307" y="1126"/>
                    </a:cubicBezTo>
                    <a:cubicBezTo>
                      <a:pt x="307" y="1263"/>
                      <a:pt x="171" y="1399"/>
                      <a:pt x="171" y="1399"/>
                    </a:cubicBezTo>
                    <a:cubicBezTo>
                      <a:pt x="0" y="1706"/>
                      <a:pt x="0" y="1979"/>
                      <a:pt x="0" y="2389"/>
                    </a:cubicBezTo>
                    <a:cubicBezTo>
                      <a:pt x="0" y="2389"/>
                      <a:pt x="0" y="2559"/>
                      <a:pt x="171" y="2559"/>
                    </a:cubicBezTo>
                    <a:cubicBezTo>
                      <a:pt x="444" y="2559"/>
                      <a:pt x="717" y="2252"/>
                      <a:pt x="853" y="1843"/>
                    </a:cubicBezTo>
                    <a:lnTo>
                      <a:pt x="853" y="1843"/>
                    </a:lnTo>
                    <a:cubicBezTo>
                      <a:pt x="717" y="2252"/>
                      <a:pt x="580" y="2559"/>
                      <a:pt x="444" y="2832"/>
                    </a:cubicBezTo>
                    <a:cubicBezTo>
                      <a:pt x="307" y="3105"/>
                      <a:pt x="0" y="3549"/>
                      <a:pt x="0" y="3958"/>
                    </a:cubicBezTo>
                    <a:cubicBezTo>
                      <a:pt x="0" y="4095"/>
                      <a:pt x="171" y="4265"/>
                      <a:pt x="307" y="4265"/>
                    </a:cubicBezTo>
                    <a:cubicBezTo>
                      <a:pt x="418" y="4017"/>
                      <a:pt x="618" y="3880"/>
                      <a:pt x="762" y="3692"/>
                    </a:cubicBezTo>
                    <a:lnTo>
                      <a:pt x="762" y="3692"/>
                    </a:lnTo>
                    <a:cubicBezTo>
                      <a:pt x="524" y="4086"/>
                      <a:pt x="322" y="4584"/>
                      <a:pt x="444" y="4948"/>
                    </a:cubicBezTo>
                    <a:cubicBezTo>
                      <a:pt x="444" y="5119"/>
                      <a:pt x="580" y="5119"/>
                      <a:pt x="717" y="5119"/>
                    </a:cubicBezTo>
                    <a:cubicBezTo>
                      <a:pt x="717" y="5255"/>
                      <a:pt x="580" y="5392"/>
                      <a:pt x="580" y="5528"/>
                    </a:cubicBezTo>
                    <a:cubicBezTo>
                      <a:pt x="444" y="5801"/>
                      <a:pt x="0" y="6518"/>
                      <a:pt x="444" y="6825"/>
                    </a:cubicBezTo>
                    <a:lnTo>
                      <a:pt x="717" y="6825"/>
                    </a:lnTo>
                    <a:cubicBezTo>
                      <a:pt x="444" y="7371"/>
                      <a:pt x="307" y="7951"/>
                      <a:pt x="580" y="8224"/>
                    </a:cubicBezTo>
                    <a:cubicBezTo>
                      <a:pt x="717" y="8224"/>
                      <a:pt x="853" y="8224"/>
                      <a:pt x="1160" y="7951"/>
                    </a:cubicBezTo>
                    <a:lnTo>
                      <a:pt x="1160" y="7951"/>
                    </a:lnTo>
                    <a:cubicBezTo>
                      <a:pt x="1024" y="8224"/>
                      <a:pt x="1024" y="8531"/>
                      <a:pt x="1160" y="8667"/>
                    </a:cubicBezTo>
                    <a:lnTo>
                      <a:pt x="1433" y="8667"/>
                    </a:lnTo>
                    <a:cubicBezTo>
                      <a:pt x="1570" y="8667"/>
                      <a:pt x="1570" y="8531"/>
                      <a:pt x="1706" y="8360"/>
                    </a:cubicBezTo>
                    <a:cubicBezTo>
                      <a:pt x="1877" y="8360"/>
                      <a:pt x="1877" y="8224"/>
                      <a:pt x="2013" y="8087"/>
                    </a:cubicBezTo>
                    <a:cubicBezTo>
                      <a:pt x="2013" y="8087"/>
                      <a:pt x="2074" y="8087"/>
                      <a:pt x="2114" y="8047"/>
                    </a:cubicBezTo>
                    <a:lnTo>
                      <a:pt x="2114" y="8047"/>
                    </a:lnTo>
                    <a:cubicBezTo>
                      <a:pt x="1967" y="8410"/>
                      <a:pt x="1720" y="8700"/>
                      <a:pt x="1877" y="9077"/>
                    </a:cubicBezTo>
                    <a:lnTo>
                      <a:pt x="2013" y="9213"/>
                    </a:lnTo>
                    <a:cubicBezTo>
                      <a:pt x="2286" y="9213"/>
                      <a:pt x="2423" y="9213"/>
                      <a:pt x="2730" y="9077"/>
                    </a:cubicBezTo>
                    <a:cubicBezTo>
                      <a:pt x="2866" y="8940"/>
                      <a:pt x="3003" y="8667"/>
                      <a:pt x="3276" y="8531"/>
                    </a:cubicBezTo>
                    <a:lnTo>
                      <a:pt x="3276" y="8531"/>
                    </a:lnTo>
                    <a:cubicBezTo>
                      <a:pt x="3276" y="8804"/>
                      <a:pt x="3139" y="9077"/>
                      <a:pt x="3276" y="9384"/>
                    </a:cubicBezTo>
                    <a:lnTo>
                      <a:pt x="3412" y="9384"/>
                    </a:lnTo>
                    <a:cubicBezTo>
                      <a:pt x="3720" y="9384"/>
                      <a:pt x="3856" y="9384"/>
                      <a:pt x="3993" y="9213"/>
                    </a:cubicBezTo>
                    <a:cubicBezTo>
                      <a:pt x="4253" y="9412"/>
                      <a:pt x="4622" y="9467"/>
                      <a:pt x="5003" y="9467"/>
                    </a:cubicBezTo>
                    <a:cubicBezTo>
                      <a:pt x="5472" y="9467"/>
                      <a:pt x="5959" y="9384"/>
                      <a:pt x="6279" y="9384"/>
                    </a:cubicBezTo>
                    <a:cubicBezTo>
                      <a:pt x="6825" y="9384"/>
                      <a:pt x="7405" y="9384"/>
                      <a:pt x="7985" y="9213"/>
                    </a:cubicBezTo>
                    <a:lnTo>
                      <a:pt x="8394" y="9213"/>
                    </a:lnTo>
                    <a:cubicBezTo>
                      <a:pt x="8531" y="9213"/>
                      <a:pt x="8702" y="9213"/>
                      <a:pt x="8974" y="9077"/>
                    </a:cubicBezTo>
                    <a:cubicBezTo>
                      <a:pt x="8974" y="9077"/>
                      <a:pt x="9111" y="9077"/>
                      <a:pt x="9111" y="8940"/>
                    </a:cubicBezTo>
                    <a:cubicBezTo>
                      <a:pt x="9384" y="8940"/>
                      <a:pt x="9691" y="8804"/>
                      <a:pt x="9828" y="8804"/>
                    </a:cubicBezTo>
                    <a:cubicBezTo>
                      <a:pt x="9828" y="8940"/>
                      <a:pt x="9964" y="9077"/>
                      <a:pt x="10101" y="9077"/>
                    </a:cubicBezTo>
                    <a:cubicBezTo>
                      <a:pt x="10237" y="9077"/>
                      <a:pt x="10544" y="8804"/>
                      <a:pt x="10544" y="8667"/>
                    </a:cubicBezTo>
                    <a:cubicBezTo>
                      <a:pt x="10681" y="8531"/>
                      <a:pt x="10544" y="8360"/>
                      <a:pt x="10408" y="8360"/>
                    </a:cubicBezTo>
                    <a:lnTo>
                      <a:pt x="10237" y="8224"/>
                    </a:lnTo>
                    <a:cubicBezTo>
                      <a:pt x="10157" y="8184"/>
                      <a:pt x="10077" y="8167"/>
                      <a:pt x="9996" y="8167"/>
                    </a:cubicBezTo>
                    <a:cubicBezTo>
                      <a:pt x="9801" y="8167"/>
                      <a:pt x="9601" y="8264"/>
                      <a:pt x="9384" y="8360"/>
                    </a:cubicBezTo>
                    <a:cubicBezTo>
                      <a:pt x="9247" y="8531"/>
                      <a:pt x="9111" y="8531"/>
                      <a:pt x="8838" y="8667"/>
                    </a:cubicBezTo>
                    <a:lnTo>
                      <a:pt x="8702" y="8667"/>
                    </a:lnTo>
                    <a:cubicBezTo>
                      <a:pt x="8702" y="8531"/>
                      <a:pt x="8838" y="8531"/>
                      <a:pt x="8838" y="8360"/>
                    </a:cubicBezTo>
                    <a:cubicBezTo>
                      <a:pt x="8838" y="8224"/>
                      <a:pt x="8702" y="8087"/>
                      <a:pt x="8702" y="8087"/>
                    </a:cubicBezTo>
                    <a:cubicBezTo>
                      <a:pt x="8394" y="8087"/>
                      <a:pt x="8258" y="8087"/>
                      <a:pt x="8121" y="8224"/>
                    </a:cubicBezTo>
                    <a:cubicBezTo>
                      <a:pt x="7985" y="8224"/>
                      <a:pt x="7848" y="8360"/>
                      <a:pt x="7541" y="8360"/>
                    </a:cubicBezTo>
                    <a:cubicBezTo>
                      <a:pt x="7638" y="8264"/>
                      <a:pt x="7530" y="8167"/>
                      <a:pt x="7410" y="8167"/>
                    </a:cubicBezTo>
                    <a:cubicBezTo>
                      <a:pt x="7360" y="8167"/>
                      <a:pt x="7308" y="8184"/>
                      <a:pt x="7268" y="8224"/>
                    </a:cubicBezTo>
                    <a:lnTo>
                      <a:pt x="7132" y="8360"/>
                    </a:lnTo>
                    <a:cubicBezTo>
                      <a:pt x="7132" y="8160"/>
                      <a:pt x="7059" y="8034"/>
                      <a:pt x="6845" y="8034"/>
                    </a:cubicBezTo>
                    <a:cubicBezTo>
                      <a:pt x="6767" y="8034"/>
                      <a:pt x="6671" y="8051"/>
                      <a:pt x="6552" y="8087"/>
                    </a:cubicBezTo>
                    <a:cubicBezTo>
                      <a:pt x="6270" y="8181"/>
                      <a:pt x="6037" y="8356"/>
                      <a:pt x="5830" y="8356"/>
                    </a:cubicBezTo>
                    <a:cubicBezTo>
                      <a:pt x="5736" y="8356"/>
                      <a:pt x="5647" y="8320"/>
                      <a:pt x="5562" y="8224"/>
                    </a:cubicBezTo>
                    <a:cubicBezTo>
                      <a:pt x="5426" y="8087"/>
                      <a:pt x="5119" y="8087"/>
                      <a:pt x="4846" y="8087"/>
                    </a:cubicBezTo>
                    <a:cubicBezTo>
                      <a:pt x="4436" y="8224"/>
                      <a:pt x="3993" y="8667"/>
                      <a:pt x="3583" y="8940"/>
                    </a:cubicBezTo>
                    <a:cubicBezTo>
                      <a:pt x="3720" y="8804"/>
                      <a:pt x="3856" y="8360"/>
                      <a:pt x="3856" y="8224"/>
                    </a:cubicBezTo>
                    <a:cubicBezTo>
                      <a:pt x="3856" y="8087"/>
                      <a:pt x="3720" y="7951"/>
                      <a:pt x="3583" y="7951"/>
                    </a:cubicBezTo>
                    <a:cubicBezTo>
                      <a:pt x="3412" y="7951"/>
                      <a:pt x="3276" y="8087"/>
                      <a:pt x="3139" y="8087"/>
                    </a:cubicBezTo>
                    <a:cubicBezTo>
                      <a:pt x="3003" y="8224"/>
                      <a:pt x="2286" y="8667"/>
                      <a:pt x="2286" y="8804"/>
                    </a:cubicBezTo>
                    <a:cubicBezTo>
                      <a:pt x="2286" y="8531"/>
                      <a:pt x="2866" y="7814"/>
                      <a:pt x="2559" y="7507"/>
                    </a:cubicBezTo>
                    <a:cubicBezTo>
                      <a:pt x="2476" y="7424"/>
                      <a:pt x="2393" y="7391"/>
                      <a:pt x="2313" y="7391"/>
                    </a:cubicBezTo>
                    <a:cubicBezTo>
                      <a:pt x="2132" y="7391"/>
                      <a:pt x="1972" y="7559"/>
                      <a:pt x="1877" y="7678"/>
                    </a:cubicBezTo>
                    <a:cubicBezTo>
                      <a:pt x="1706" y="7814"/>
                      <a:pt x="1706" y="7951"/>
                      <a:pt x="1570" y="7951"/>
                    </a:cubicBezTo>
                    <a:cubicBezTo>
                      <a:pt x="1706" y="7507"/>
                      <a:pt x="1877" y="7098"/>
                      <a:pt x="2150" y="6518"/>
                    </a:cubicBezTo>
                    <a:cubicBezTo>
                      <a:pt x="2150" y="6421"/>
                      <a:pt x="2013" y="6325"/>
                      <a:pt x="1873" y="6325"/>
                    </a:cubicBezTo>
                    <a:cubicBezTo>
                      <a:pt x="1815" y="6325"/>
                      <a:pt x="1756" y="6341"/>
                      <a:pt x="1706" y="6381"/>
                    </a:cubicBezTo>
                    <a:cubicBezTo>
                      <a:pt x="1433" y="6654"/>
                      <a:pt x="1160" y="7234"/>
                      <a:pt x="853" y="7507"/>
                    </a:cubicBezTo>
                    <a:cubicBezTo>
                      <a:pt x="1024" y="7234"/>
                      <a:pt x="1160" y="6961"/>
                      <a:pt x="1297" y="6654"/>
                    </a:cubicBezTo>
                    <a:cubicBezTo>
                      <a:pt x="1433" y="6245"/>
                      <a:pt x="1570" y="5972"/>
                      <a:pt x="1706" y="5664"/>
                    </a:cubicBezTo>
                    <a:lnTo>
                      <a:pt x="1706" y="5528"/>
                    </a:lnTo>
                    <a:cubicBezTo>
                      <a:pt x="1827" y="5431"/>
                      <a:pt x="1640" y="5335"/>
                      <a:pt x="1521" y="5335"/>
                    </a:cubicBezTo>
                    <a:cubicBezTo>
                      <a:pt x="1471" y="5335"/>
                      <a:pt x="1433" y="5352"/>
                      <a:pt x="1433" y="5392"/>
                    </a:cubicBezTo>
                    <a:cubicBezTo>
                      <a:pt x="1160" y="5664"/>
                      <a:pt x="1024" y="5972"/>
                      <a:pt x="853" y="6245"/>
                    </a:cubicBezTo>
                    <a:cubicBezTo>
                      <a:pt x="838" y="6252"/>
                      <a:pt x="825" y="6256"/>
                      <a:pt x="814" y="6256"/>
                    </a:cubicBezTo>
                    <a:cubicBezTo>
                      <a:pt x="655" y="6256"/>
                      <a:pt x="1093" y="5380"/>
                      <a:pt x="1041" y="5380"/>
                    </a:cubicBezTo>
                    <a:lnTo>
                      <a:pt x="1041" y="5380"/>
                    </a:lnTo>
                    <a:cubicBezTo>
                      <a:pt x="1037" y="5380"/>
                      <a:pt x="1032" y="5384"/>
                      <a:pt x="1024" y="5392"/>
                    </a:cubicBezTo>
                    <a:cubicBezTo>
                      <a:pt x="1297" y="4675"/>
                      <a:pt x="1706" y="3958"/>
                      <a:pt x="2013" y="3242"/>
                    </a:cubicBezTo>
                    <a:cubicBezTo>
                      <a:pt x="2110" y="3145"/>
                      <a:pt x="2002" y="3049"/>
                      <a:pt x="1870" y="3049"/>
                    </a:cubicBezTo>
                    <a:cubicBezTo>
                      <a:pt x="1815" y="3049"/>
                      <a:pt x="1756" y="3065"/>
                      <a:pt x="1706" y="3105"/>
                    </a:cubicBezTo>
                    <a:cubicBezTo>
                      <a:pt x="1297" y="3412"/>
                      <a:pt x="1160" y="3958"/>
                      <a:pt x="853" y="4402"/>
                    </a:cubicBezTo>
                    <a:cubicBezTo>
                      <a:pt x="1024" y="3958"/>
                      <a:pt x="1297" y="3549"/>
                      <a:pt x="1433" y="3242"/>
                    </a:cubicBezTo>
                    <a:cubicBezTo>
                      <a:pt x="1706" y="2696"/>
                      <a:pt x="2013" y="2252"/>
                      <a:pt x="2286" y="1706"/>
                    </a:cubicBezTo>
                    <a:cubicBezTo>
                      <a:pt x="2286" y="1536"/>
                      <a:pt x="2150" y="1399"/>
                      <a:pt x="2013" y="1399"/>
                    </a:cubicBezTo>
                    <a:cubicBezTo>
                      <a:pt x="2423" y="1126"/>
                      <a:pt x="2730" y="853"/>
                      <a:pt x="3139" y="546"/>
                    </a:cubicBezTo>
                    <a:cubicBezTo>
                      <a:pt x="3139" y="450"/>
                      <a:pt x="3071" y="353"/>
                      <a:pt x="3031" y="353"/>
                    </a:cubicBezTo>
                    <a:cubicBezTo>
                      <a:pt x="3015" y="353"/>
                      <a:pt x="3003" y="370"/>
                      <a:pt x="3003" y="410"/>
                    </a:cubicBezTo>
                    <a:cubicBezTo>
                      <a:pt x="2559" y="683"/>
                      <a:pt x="2286" y="990"/>
                      <a:pt x="1877" y="1263"/>
                    </a:cubicBezTo>
                    <a:cubicBezTo>
                      <a:pt x="2013" y="990"/>
                      <a:pt x="2150" y="683"/>
                      <a:pt x="2150" y="410"/>
                    </a:cubicBezTo>
                    <a:cubicBezTo>
                      <a:pt x="2150" y="410"/>
                      <a:pt x="2150" y="273"/>
                      <a:pt x="2013" y="273"/>
                    </a:cubicBezTo>
                    <a:cubicBezTo>
                      <a:pt x="1706" y="273"/>
                      <a:pt x="1570" y="410"/>
                      <a:pt x="1433" y="683"/>
                    </a:cubicBezTo>
                    <a:cubicBezTo>
                      <a:pt x="1433" y="410"/>
                      <a:pt x="1570" y="137"/>
                      <a:pt x="1433" y="0"/>
                    </a:cubicBezTo>
                    <a:lnTo>
                      <a:pt x="1160" y="0"/>
                    </a:lnTo>
                    <a:cubicBezTo>
                      <a:pt x="1160" y="137"/>
                      <a:pt x="1024" y="137"/>
                      <a:pt x="853" y="273"/>
                    </a:cubicBezTo>
                    <a:cubicBezTo>
                      <a:pt x="1024" y="137"/>
                      <a:pt x="853" y="0"/>
                      <a:pt x="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5854680" y="2041103"/>
                <a:ext cx="691371" cy="392075"/>
              </a:xfrm>
              <a:custGeom>
                <a:rect b="b" l="l" r="r" t="t"/>
                <a:pathLst>
                  <a:path extrusionOk="0" h="9521" w="16789">
                    <a:moveTo>
                      <a:pt x="4402" y="410"/>
                    </a:moveTo>
                    <a:cubicBezTo>
                      <a:pt x="4266" y="546"/>
                      <a:pt x="4129" y="546"/>
                      <a:pt x="3993" y="546"/>
                    </a:cubicBezTo>
                    <a:lnTo>
                      <a:pt x="3993" y="410"/>
                    </a:lnTo>
                    <a:close/>
                    <a:moveTo>
                      <a:pt x="9111" y="410"/>
                    </a:moveTo>
                    <a:cubicBezTo>
                      <a:pt x="8667" y="410"/>
                      <a:pt x="8258" y="410"/>
                      <a:pt x="7814" y="546"/>
                    </a:cubicBezTo>
                    <a:cubicBezTo>
                      <a:pt x="7814" y="546"/>
                      <a:pt x="7814" y="410"/>
                      <a:pt x="7678" y="410"/>
                    </a:cubicBezTo>
                    <a:close/>
                    <a:moveTo>
                      <a:pt x="4402" y="854"/>
                    </a:moveTo>
                    <a:cubicBezTo>
                      <a:pt x="3685" y="990"/>
                      <a:pt x="3003" y="1263"/>
                      <a:pt x="2286" y="1400"/>
                    </a:cubicBezTo>
                    <a:cubicBezTo>
                      <a:pt x="2832" y="1263"/>
                      <a:pt x="3412" y="1127"/>
                      <a:pt x="3856" y="854"/>
                    </a:cubicBezTo>
                    <a:close/>
                    <a:moveTo>
                      <a:pt x="10510" y="1127"/>
                    </a:moveTo>
                    <a:cubicBezTo>
                      <a:pt x="10101" y="1263"/>
                      <a:pt x="9520" y="1400"/>
                      <a:pt x="9111" y="1570"/>
                    </a:cubicBezTo>
                    <a:lnTo>
                      <a:pt x="8975" y="1570"/>
                    </a:lnTo>
                    <a:cubicBezTo>
                      <a:pt x="8975" y="1400"/>
                      <a:pt x="8804" y="1400"/>
                      <a:pt x="8667" y="1400"/>
                    </a:cubicBezTo>
                    <a:cubicBezTo>
                      <a:pt x="7678" y="1707"/>
                      <a:pt x="6688" y="1843"/>
                      <a:pt x="5835" y="2116"/>
                    </a:cubicBezTo>
                    <a:cubicBezTo>
                      <a:pt x="5255" y="2253"/>
                      <a:pt x="4846" y="2560"/>
                      <a:pt x="4266" y="2696"/>
                    </a:cubicBezTo>
                    <a:cubicBezTo>
                      <a:pt x="4129" y="2696"/>
                      <a:pt x="3856" y="2833"/>
                      <a:pt x="3412" y="2969"/>
                    </a:cubicBezTo>
                    <a:cubicBezTo>
                      <a:pt x="3685" y="2833"/>
                      <a:pt x="3856" y="2833"/>
                      <a:pt x="3993" y="2696"/>
                    </a:cubicBezTo>
                    <a:cubicBezTo>
                      <a:pt x="4709" y="2423"/>
                      <a:pt x="5392" y="2116"/>
                      <a:pt x="6108" y="1843"/>
                    </a:cubicBezTo>
                    <a:cubicBezTo>
                      <a:pt x="6552" y="1707"/>
                      <a:pt x="6961" y="1570"/>
                      <a:pt x="7405" y="1400"/>
                    </a:cubicBezTo>
                    <a:cubicBezTo>
                      <a:pt x="7951" y="1263"/>
                      <a:pt x="8394" y="1263"/>
                      <a:pt x="8975" y="1127"/>
                    </a:cubicBezTo>
                    <a:close/>
                    <a:moveTo>
                      <a:pt x="3993" y="3413"/>
                    </a:moveTo>
                    <a:lnTo>
                      <a:pt x="3856" y="3549"/>
                    </a:lnTo>
                    <a:cubicBezTo>
                      <a:pt x="3856" y="3686"/>
                      <a:pt x="3993" y="3686"/>
                      <a:pt x="3993" y="3686"/>
                    </a:cubicBezTo>
                    <a:cubicBezTo>
                      <a:pt x="3412" y="3822"/>
                      <a:pt x="3003" y="3822"/>
                      <a:pt x="2559" y="3959"/>
                    </a:cubicBezTo>
                    <a:cubicBezTo>
                      <a:pt x="2832" y="3822"/>
                      <a:pt x="3139" y="3686"/>
                      <a:pt x="3276" y="3686"/>
                    </a:cubicBezTo>
                    <a:cubicBezTo>
                      <a:pt x="3549" y="3549"/>
                      <a:pt x="3685" y="3413"/>
                      <a:pt x="3993" y="3413"/>
                    </a:cubicBezTo>
                    <a:close/>
                    <a:moveTo>
                      <a:pt x="580" y="6518"/>
                    </a:moveTo>
                    <a:cubicBezTo>
                      <a:pt x="717" y="6962"/>
                      <a:pt x="717" y="7371"/>
                      <a:pt x="853" y="7815"/>
                    </a:cubicBezTo>
                    <a:cubicBezTo>
                      <a:pt x="853" y="8088"/>
                      <a:pt x="853" y="8395"/>
                      <a:pt x="990" y="8668"/>
                    </a:cubicBezTo>
                    <a:cubicBezTo>
                      <a:pt x="717" y="8395"/>
                      <a:pt x="580" y="7951"/>
                      <a:pt x="580" y="7542"/>
                    </a:cubicBezTo>
                    <a:cubicBezTo>
                      <a:pt x="444" y="7235"/>
                      <a:pt x="580" y="6825"/>
                      <a:pt x="580" y="6518"/>
                    </a:cubicBezTo>
                    <a:close/>
                    <a:moveTo>
                      <a:pt x="6108" y="0"/>
                    </a:moveTo>
                    <a:cubicBezTo>
                      <a:pt x="4539" y="0"/>
                      <a:pt x="3003" y="137"/>
                      <a:pt x="1433" y="410"/>
                    </a:cubicBezTo>
                    <a:lnTo>
                      <a:pt x="1126" y="410"/>
                    </a:lnTo>
                    <a:lnTo>
                      <a:pt x="853" y="546"/>
                    </a:lnTo>
                    <a:cubicBezTo>
                      <a:pt x="717" y="546"/>
                      <a:pt x="717" y="854"/>
                      <a:pt x="853" y="854"/>
                    </a:cubicBezTo>
                    <a:lnTo>
                      <a:pt x="990" y="854"/>
                    </a:lnTo>
                    <a:cubicBezTo>
                      <a:pt x="990" y="990"/>
                      <a:pt x="990" y="990"/>
                      <a:pt x="1126" y="1127"/>
                    </a:cubicBezTo>
                    <a:cubicBezTo>
                      <a:pt x="990" y="1570"/>
                      <a:pt x="990" y="1843"/>
                      <a:pt x="990" y="2116"/>
                    </a:cubicBezTo>
                    <a:cubicBezTo>
                      <a:pt x="853" y="2116"/>
                      <a:pt x="717" y="2253"/>
                      <a:pt x="580" y="2560"/>
                    </a:cubicBezTo>
                    <a:cubicBezTo>
                      <a:pt x="580" y="2423"/>
                      <a:pt x="444" y="2423"/>
                      <a:pt x="444" y="2423"/>
                    </a:cubicBezTo>
                    <a:cubicBezTo>
                      <a:pt x="137" y="2696"/>
                      <a:pt x="137" y="3413"/>
                      <a:pt x="273" y="3686"/>
                    </a:cubicBezTo>
                    <a:lnTo>
                      <a:pt x="273" y="3959"/>
                    </a:lnTo>
                    <a:cubicBezTo>
                      <a:pt x="273" y="3959"/>
                      <a:pt x="137" y="3959"/>
                      <a:pt x="137" y="4129"/>
                    </a:cubicBezTo>
                    <a:cubicBezTo>
                      <a:pt x="273" y="4402"/>
                      <a:pt x="273" y="4675"/>
                      <a:pt x="273" y="4982"/>
                    </a:cubicBezTo>
                    <a:cubicBezTo>
                      <a:pt x="444" y="5528"/>
                      <a:pt x="444" y="6109"/>
                      <a:pt x="273" y="6689"/>
                    </a:cubicBezTo>
                    <a:cubicBezTo>
                      <a:pt x="0" y="7815"/>
                      <a:pt x="444" y="9384"/>
                      <a:pt x="1843" y="9521"/>
                    </a:cubicBezTo>
                    <a:cubicBezTo>
                      <a:pt x="2150" y="9521"/>
                      <a:pt x="2150" y="9248"/>
                      <a:pt x="1979" y="9248"/>
                    </a:cubicBezTo>
                    <a:cubicBezTo>
                      <a:pt x="1126" y="8941"/>
                      <a:pt x="1126" y="7815"/>
                      <a:pt x="990" y="7098"/>
                    </a:cubicBezTo>
                    <a:cubicBezTo>
                      <a:pt x="990" y="6518"/>
                      <a:pt x="853" y="5836"/>
                      <a:pt x="717" y="5119"/>
                    </a:cubicBezTo>
                    <a:lnTo>
                      <a:pt x="717" y="4812"/>
                    </a:lnTo>
                    <a:cubicBezTo>
                      <a:pt x="717" y="4402"/>
                      <a:pt x="853" y="3959"/>
                      <a:pt x="853" y="3549"/>
                    </a:cubicBezTo>
                    <a:cubicBezTo>
                      <a:pt x="853" y="3481"/>
                      <a:pt x="785" y="3447"/>
                      <a:pt x="717" y="3447"/>
                    </a:cubicBezTo>
                    <a:cubicBezTo>
                      <a:pt x="648" y="3447"/>
                      <a:pt x="580" y="3481"/>
                      <a:pt x="580" y="3549"/>
                    </a:cubicBezTo>
                    <a:lnTo>
                      <a:pt x="580" y="3959"/>
                    </a:lnTo>
                    <a:cubicBezTo>
                      <a:pt x="580" y="3686"/>
                      <a:pt x="444" y="3549"/>
                      <a:pt x="444" y="3276"/>
                    </a:cubicBezTo>
                    <a:lnTo>
                      <a:pt x="717" y="3276"/>
                    </a:lnTo>
                    <a:cubicBezTo>
                      <a:pt x="853" y="2969"/>
                      <a:pt x="853" y="2969"/>
                      <a:pt x="853" y="2833"/>
                    </a:cubicBezTo>
                    <a:lnTo>
                      <a:pt x="990" y="2560"/>
                    </a:lnTo>
                    <a:lnTo>
                      <a:pt x="990" y="3106"/>
                    </a:lnTo>
                    <a:cubicBezTo>
                      <a:pt x="990" y="3259"/>
                      <a:pt x="1066" y="3336"/>
                      <a:pt x="1143" y="3336"/>
                    </a:cubicBezTo>
                    <a:cubicBezTo>
                      <a:pt x="1220" y="3336"/>
                      <a:pt x="1297" y="3259"/>
                      <a:pt x="1297" y="3106"/>
                    </a:cubicBezTo>
                    <a:cubicBezTo>
                      <a:pt x="1297" y="2696"/>
                      <a:pt x="1297" y="2253"/>
                      <a:pt x="1433" y="1843"/>
                    </a:cubicBezTo>
                    <a:cubicBezTo>
                      <a:pt x="1912" y="1843"/>
                      <a:pt x="2521" y="1738"/>
                      <a:pt x="3147" y="1621"/>
                    </a:cubicBezTo>
                    <a:lnTo>
                      <a:pt x="3147" y="1621"/>
                    </a:lnTo>
                    <a:cubicBezTo>
                      <a:pt x="3013" y="1673"/>
                      <a:pt x="2888" y="1758"/>
                      <a:pt x="2696" y="1843"/>
                    </a:cubicBezTo>
                    <a:cubicBezTo>
                      <a:pt x="2559" y="1980"/>
                      <a:pt x="2696" y="2116"/>
                      <a:pt x="2832" y="2116"/>
                    </a:cubicBezTo>
                    <a:cubicBezTo>
                      <a:pt x="2935" y="2162"/>
                      <a:pt x="3048" y="2177"/>
                      <a:pt x="3166" y="2177"/>
                    </a:cubicBezTo>
                    <a:cubicBezTo>
                      <a:pt x="3401" y="2177"/>
                      <a:pt x="3651" y="2116"/>
                      <a:pt x="3856" y="2116"/>
                    </a:cubicBezTo>
                    <a:cubicBezTo>
                      <a:pt x="4265" y="1980"/>
                      <a:pt x="4709" y="1980"/>
                      <a:pt x="4982" y="1843"/>
                    </a:cubicBezTo>
                    <a:lnTo>
                      <a:pt x="4982" y="1843"/>
                    </a:lnTo>
                    <a:cubicBezTo>
                      <a:pt x="4709" y="1980"/>
                      <a:pt x="4265" y="2116"/>
                      <a:pt x="3856" y="2423"/>
                    </a:cubicBezTo>
                    <a:cubicBezTo>
                      <a:pt x="3412" y="2560"/>
                      <a:pt x="2832" y="2833"/>
                      <a:pt x="2559" y="3106"/>
                    </a:cubicBezTo>
                    <a:cubicBezTo>
                      <a:pt x="2423" y="3276"/>
                      <a:pt x="2423" y="3413"/>
                      <a:pt x="2559" y="3549"/>
                    </a:cubicBezTo>
                    <a:cubicBezTo>
                      <a:pt x="2286" y="3686"/>
                      <a:pt x="1843" y="3822"/>
                      <a:pt x="1706" y="4129"/>
                    </a:cubicBezTo>
                    <a:cubicBezTo>
                      <a:pt x="1706" y="4266"/>
                      <a:pt x="1843" y="4402"/>
                      <a:pt x="1843" y="4402"/>
                    </a:cubicBezTo>
                    <a:cubicBezTo>
                      <a:pt x="2832" y="4402"/>
                      <a:pt x="3856" y="4129"/>
                      <a:pt x="4846" y="3822"/>
                    </a:cubicBezTo>
                    <a:cubicBezTo>
                      <a:pt x="5119" y="3822"/>
                      <a:pt x="5562" y="3822"/>
                      <a:pt x="5835" y="3686"/>
                    </a:cubicBezTo>
                    <a:cubicBezTo>
                      <a:pt x="6552" y="3686"/>
                      <a:pt x="7268" y="3549"/>
                      <a:pt x="7951" y="3549"/>
                    </a:cubicBezTo>
                    <a:cubicBezTo>
                      <a:pt x="9247" y="3276"/>
                      <a:pt x="10681" y="3276"/>
                      <a:pt x="11943" y="2833"/>
                    </a:cubicBezTo>
                    <a:cubicBezTo>
                      <a:pt x="12080" y="2833"/>
                      <a:pt x="12080" y="2560"/>
                      <a:pt x="11943" y="2560"/>
                    </a:cubicBezTo>
                    <a:cubicBezTo>
                      <a:pt x="11704" y="2514"/>
                      <a:pt x="11484" y="2499"/>
                      <a:pt x="11276" y="2499"/>
                    </a:cubicBezTo>
                    <a:cubicBezTo>
                      <a:pt x="10859" y="2499"/>
                      <a:pt x="10487" y="2560"/>
                      <a:pt x="10101" y="2560"/>
                    </a:cubicBezTo>
                    <a:cubicBezTo>
                      <a:pt x="9247" y="2696"/>
                      <a:pt x="8394" y="2833"/>
                      <a:pt x="7541" y="2833"/>
                    </a:cubicBezTo>
                    <a:cubicBezTo>
                      <a:pt x="6688" y="2969"/>
                      <a:pt x="5972" y="3276"/>
                      <a:pt x="5119" y="3413"/>
                    </a:cubicBezTo>
                    <a:cubicBezTo>
                      <a:pt x="4982" y="3413"/>
                      <a:pt x="4735" y="3447"/>
                      <a:pt x="4628" y="3447"/>
                    </a:cubicBezTo>
                    <a:cubicBezTo>
                      <a:pt x="4521" y="3447"/>
                      <a:pt x="4556" y="3413"/>
                      <a:pt x="4982" y="3276"/>
                    </a:cubicBezTo>
                    <a:cubicBezTo>
                      <a:pt x="6108" y="2833"/>
                      <a:pt x="7098" y="2423"/>
                      <a:pt x="8394" y="2116"/>
                    </a:cubicBezTo>
                    <a:cubicBezTo>
                      <a:pt x="9384" y="1843"/>
                      <a:pt x="10681" y="1707"/>
                      <a:pt x="11670" y="1127"/>
                    </a:cubicBezTo>
                    <a:cubicBezTo>
                      <a:pt x="12523" y="1127"/>
                      <a:pt x="13513" y="990"/>
                      <a:pt x="14366" y="990"/>
                    </a:cubicBezTo>
                    <a:cubicBezTo>
                      <a:pt x="14502" y="990"/>
                      <a:pt x="14639" y="717"/>
                      <a:pt x="14366" y="546"/>
                    </a:cubicBezTo>
                    <a:lnTo>
                      <a:pt x="14502" y="546"/>
                    </a:lnTo>
                    <a:cubicBezTo>
                      <a:pt x="14946" y="546"/>
                      <a:pt x="15219" y="546"/>
                      <a:pt x="15492" y="717"/>
                    </a:cubicBezTo>
                    <a:cubicBezTo>
                      <a:pt x="16652" y="990"/>
                      <a:pt x="16209" y="2423"/>
                      <a:pt x="16072" y="3106"/>
                    </a:cubicBezTo>
                    <a:cubicBezTo>
                      <a:pt x="16072" y="3259"/>
                      <a:pt x="16174" y="3336"/>
                      <a:pt x="16277" y="3336"/>
                    </a:cubicBezTo>
                    <a:cubicBezTo>
                      <a:pt x="16379" y="3336"/>
                      <a:pt x="16482" y="3259"/>
                      <a:pt x="16482" y="3106"/>
                    </a:cubicBezTo>
                    <a:cubicBezTo>
                      <a:pt x="16652" y="2696"/>
                      <a:pt x="16652" y="2423"/>
                      <a:pt x="16652" y="1980"/>
                    </a:cubicBezTo>
                    <a:cubicBezTo>
                      <a:pt x="16652" y="1843"/>
                      <a:pt x="16789" y="1400"/>
                      <a:pt x="16652" y="1263"/>
                    </a:cubicBezTo>
                    <a:cubicBezTo>
                      <a:pt x="16652" y="990"/>
                      <a:pt x="16345" y="854"/>
                      <a:pt x="16072" y="546"/>
                    </a:cubicBezTo>
                    <a:cubicBezTo>
                      <a:pt x="15936" y="410"/>
                      <a:pt x="15492" y="273"/>
                      <a:pt x="15219" y="273"/>
                    </a:cubicBezTo>
                    <a:cubicBezTo>
                      <a:pt x="14946" y="137"/>
                      <a:pt x="14639" y="137"/>
                      <a:pt x="14366" y="137"/>
                    </a:cubicBezTo>
                    <a:lnTo>
                      <a:pt x="14229" y="137"/>
                    </a:lnTo>
                    <a:cubicBezTo>
                      <a:pt x="14025" y="137"/>
                      <a:pt x="13835" y="76"/>
                      <a:pt x="13651" y="76"/>
                    </a:cubicBezTo>
                    <a:cubicBezTo>
                      <a:pt x="13558" y="76"/>
                      <a:pt x="13467" y="91"/>
                      <a:pt x="13376" y="137"/>
                    </a:cubicBezTo>
                    <a:lnTo>
                      <a:pt x="12080" y="137"/>
                    </a:lnTo>
                    <a:cubicBezTo>
                      <a:pt x="12080" y="137"/>
                      <a:pt x="11943" y="0"/>
                      <a:pt x="11807" y="0"/>
                    </a:cubicBezTo>
                    <a:cubicBezTo>
                      <a:pt x="10578" y="0"/>
                      <a:pt x="9350" y="61"/>
                      <a:pt x="8071" y="61"/>
                    </a:cubicBezTo>
                    <a:cubicBezTo>
                      <a:pt x="7431" y="61"/>
                      <a:pt x="6779" y="46"/>
                      <a:pt x="6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6137343" y="2049998"/>
                <a:ext cx="449480" cy="287107"/>
              </a:xfrm>
              <a:custGeom>
                <a:rect b="b" l="l" r="r" t="t"/>
                <a:pathLst>
                  <a:path extrusionOk="0" h="6972" w="10915">
                    <a:moveTo>
                      <a:pt x="9925" y="2207"/>
                    </a:moveTo>
                    <a:lnTo>
                      <a:pt x="9925" y="2207"/>
                    </a:lnTo>
                    <a:cubicBezTo>
                      <a:pt x="9928" y="2226"/>
                      <a:pt x="9931" y="2245"/>
                      <a:pt x="9935" y="2264"/>
                    </a:cubicBezTo>
                    <a:lnTo>
                      <a:pt x="9935" y="2264"/>
                    </a:lnTo>
                    <a:cubicBezTo>
                      <a:pt x="9928" y="2248"/>
                      <a:pt x="9925" y="2230"/>
                      <a:pt x="9925" y="2207"/>
                    </a:cubicBezTo>
                    <a:close/>
                    <a:moveTo>
                      <a:pt x="7522" y="1"/>
                    </a:moveTo>
                    <a:cubicBezTo>
                      <a:pt x="7434" y="1"/>
                      <a:pt x="7365" y="97"/>
                      <a:pt x="7365" y="194"/>
                    </a:cubicBezTo>
                    <a:cubicBezTo>
                      <a:pt x="7365" y="638"/>
                      <a:pt x="7365" y="911"/>
                      <a:pt x="7502" y="1184"/>
                    </a:cubicBezTo>
                    <a:lnTo>
                      <a:pt x="6922" y="638"/>
                    </a:lnTo>
                    <a:cubicBezTo>
                      <a:pt x="6865" y="581"/>
                      <a:pt x="6809" y="548"/>
                      <a:pt x="6762" y="548"/>
                    </a:cubicBezTo>
                    <a:cubicBezTo>
                      <a:pt x="6696" y="548"/>
                      <a:pt x="6649" y="614"/>
                      <a:pt x="6649" y="774"/>
                    </a:cubicBezTo>
                    <a:cubicBezTo>
                      <a:pt x="6512" y="1047"/>
                      <a:pt x="6512" y="1184"/>
                      <a:pt x="6649" y="1491"/>
                    </a:cubicBezTo>
                    <a:lnTo>
                      <a:pt x="6512" y="1491"/>
                    </a:lnTo>
                    <a:cubicBezTo>
                      <a:pt x="6376" y="1184"/>
                      <a:pt x="6205" y="638"/>
                      <a:pt x="5796" y="638"/>
                    </a:cubicBezTo>
                    <a:cubicBezTo>
                      <a:pt x="5659" y="638"/>
                      <a:pt x="5659" y="638"/>
                      <a:pt x="5523" y="774"/>
                    </a:cubicBezTo>
                    <a:cubicBezTo>
                      <a:pt x="5523" y="977"/>
                      <a:pt x="5523" y="1198"/>
                      <a:pt x="5579" y="1411"/>
                    </a:cubicBezTo>
                    <a:lnTo>
                      <a:pt x="5579" y="1411"/>
                    </a:lnTo>
                    <a:cubicBezTo>
                      <a:pt x="5422" y="1052"/>
                      <a:pt x="5171" y="729"/>
                      <a:pt x="4943" y="501"/>
                    </a:cubicBezTo>
                    <a:cubicBezTo>
                      <a:pt x="4806" y="501"/>
                      <a:pt x="4670" y="501"/>
                      <a:pt x="4670" y="638"/>
                    </a:cubicBezTo>
                    <a:cubicBezTo>
                      <a:pt x="4555" y="729"/>
                      <a:pt x="4595" y="883"/>
                      <a:pt x="4633" y="1015"/>
                    </a:cubicBezTo>
                    <a:lnTo>
                      <a:pt x="4633" y="1015"/>
                    </a:lnTo>
                    <a:cubicBezTo>
                      <a:pt x="4478" y="872"/>
                      <a:pt x="4343" y="638"/>
                      <a:pt x="4090" y="638"/>
                    </a:cubicBezTo>
                    <a:cubicBezTo>
                      <a:pt x="3953" y="638"/>
                      <a:pt x="3817" y="774"/>
                      <a:pt x="3817" y="774"/>
                    </a:cubicBezTo>
                    <a:cubicBezTo>
                      <a:pt x="3817" y="1047"/>
                      <a:pt x="3817" y="1491"/>
                      <a:pt x="3953" y="1900"/>
                    </a:cubicBezTo>
                    <a:cubicBezTo>
                      <a:pt x="3646" y="1354"/>
                      <a:pt x="3373" y="774"/>
                      <a:pt x="2793" y="501"/>
                    </a:cubicBezTo>
                    <a:cubicBezTo>
                      <a:pt x="2793" y="501"/>
                      <a:pt x="2520" y="501"/>
                      <a:pt x="2520" y="638"/>
                    </a:cubicBezTo>
                    <a:cubicBezTo>
                      <a:pt x="2520" y="911"/>
                      <a:pt x="2520" y="1354"/>
                      <a:pt x="2656" y="1627"/>
                    </a:cubicBezTo>
                    <a:cubicBezTo>
                      <a:pt x="2383" y="1354"/>
                      <a:pt x="2247" y="1047"/>
                      <a:pt x="1940" y="774"/>
                    </a:cubicBezTo>
                    <a:cubicBezTo>
                      <a:pt x="1803" y="774"/>
                      <a:pt x="1667" y="774"/>
                      <a:pt x="1667" y="911"/>
                    </a:cubicBezTo>
                    <a:cubicBezTo>
                      <a:pt x="1530" y="1047"/>
                      <a:pt x="1530" y="1047"/>
                      <a:pt x="1530" y="1184"/>
                    </a:cubicBezTo>
                    <a:cubicBezTo>
                      <a:pt x="1530" y="1047"/>
                      <a:pt x="1394" y="911"/>
                      <a:pt x="1087" y="774"/>
                    </a:cubicBezTo>
                    <a:cubicBezTo>
                      <a:pt x="1047" y="734"/>
                      <a:pt x="1007" y="718"/>
                      <a:pt x="970" y="718"/>
                    </a:cubicBezTo>
                    <a:cubicBezTo>
                      <a:pt x="882" y="718"/>
                      <a:pt x="814" y="814"/>
                      <a:pt x="814" y="911"/>
                    </a:cubicBezTo>
                    <a:cubicBezTo>
                      <a:pt x="950" y="1491"/>
                      <a:pt x="1257" y="1900"/>
                      <a:pt x="1394" y="2344"/>
                    </a:cubicBezTo>
                    <a:cubicBezTo>
                      <a:pt x="950" y="1900"/>
                      <a:pt x="541" y="1184"/>
                      <a:pt x="234" y="774"/>
                    </a:cubicBezTo>
                    <a:cubicBezTo>
                      <a:pt x="234" y="734"/>
                      <a:pt x="210" y="718"/>
                      <a:pt x="181" y="718"/>
                    </a:cubicBezTo>
                    <a:cubicBezTo>
                      <a:pt x="109" y="718"/>
                      <a:pt x="1" y="814"/>
                      <a:pt x="97" y="911"/>
                    </a:cubicBezTo>
                    <a:cubicBezTo>
                      <a:pt x="404" y="1491"/>
                      <a:pt x="950" y="2480"/>
                      <a:pt x="1530" y="2890"/>
                    </a:cubicBezTo>
                    <a:cubicBezTo>
                      <a:pt x="1571" y="2941"/>
                      <a:pt x="1612" y="2961"/>
                      <a:pt x="1649" y="2961"/>
                    </a:cubicBezTo>
                    <a:cubicBezTo>
                      <a:pt x="1736" y="2961"/>
                      <a:pt x="1803" y="2849"/>
                      <a:pt x="1803" y="2753"/>
                    </a:cubicBezTo>
                    <a:cubicBezTo>
                      <a:pt x="1803" y="2480"/>
                      <a:pt x="1667" y="2207"/>
                      <a:pt x="1530" y="1900"/>
                    </a:cubicBezTo>
                    <a:lnTo>
                      <a:pt x="1530" y="1900"/>
                    </a:lnTo>
                    <a:cubicBezTo>
                      <a:pt x="1803" y="2344"/>
                      <a:pt x="2111" y="2753"/>
                      <a:pt x="2383" y="3197"/>
                    </a:cubicBezTo>
                    <a:cubicBezTo>
                      <a:pt x="2419" y="3233"/>
                      <a:pt x="2465" y="3250"/>
                      <a:pt x="2512" y="3250"/>
                    </a:cubicBezTo>
                    <a:cubicBezTo>
                      <a:pt x="2645" y="3250"/>
                      <a:pt x="2793" y="3116"/>
                      <a:pt x="2793" y="2890"/>
                    </a:cubicBezTo>
                    <a:cubicBezTo>
                      <a:pt x="2656" y="2753"/>
                      <a:pt x="2520" y="2480"/>
                      <a:pt x="2383" y="2344"/>
                    </a:cubicBezTo>
                    <a:cubicBezTo>
                      <a:pt x="2383" y="2207"/>
                      <a:pt x="2247" y="1764"/>
                      <a:pt x="2111" y="1491"/>
                    </a:cubicBezTo>
                    <a:lnTo>
                      <a:pt x="2111" y="1491"/>
                    </a:lnTo>
                    <a:cubicBezTo>
                      <a:pt x="2520" y="2037"/>
                      <a:pt x="2793" y="2753"/>
                      <a:pt x="3237" y="3333"/>
                    </a:cubicBezTo>
                    <a:cubicBezTo>
                      <a:pt x="3273" y="3370"/>
                      <a:pt x="3320" y="3387"/>
                      <a:pt x="3368" y="3387"/>
                    </a:cubicBezTo>
                    <a:cubicBezTo>
                      <a:pt x="3500" y="3387"/>
                      <a:pt x="3646" y="3260"/>
                      <a:pt x="3646" y="3060"/>
                    </a:cubicBezTo>
                    <a:cubicBezTo>
                      <a:pt x="3510" y="2480"/>
                      <a:pt x="2964" y="1764"/>
                      <a:pt x="2964" y="1047"/>
                    </a:cubicBezTo>
                    <a:lnTo>
                      <a:pt x="2964" y="1047"/>
                    </a:lnTo>
                    <a:cubicBezTo>
                      <a:pt x="3237" y="1491"/>
                      <a:pt x="3510" y="2037"/>
                      <a:pt x="3817" y="2344"/>
                    </a:cubicBezTo>
                    <a:cubicBezTo>
                      <a:pt x="4090" y="2753"/>
                      <a:pt x="4226" y="3197"/>
                      <a:pt x="4670" y="3606"/>
                    </a:cubicBezTo>
                    <a:cubicBezTo>
                      <a:pt x="4706" y="3643"/>
                      <a:pt x="4753" y="3660"/>
                      <a:pt x="4801" y="3660"/>
                    </a:cubicBezTo>
                    <a:cubicBezTo>
                      <a:pt x="4933" y="3660"/>
                      <a:pt x="5079" y="3533"/>
                      <a:pt x="5079" y="3333"/>
                    </a:cubicBezTo>
                    <a:cubicBezTo>
                      <a:pt x="4943" y="2890"/>
                      <a:pt x="4670" y="2617"/>
                      <a:pt x="4499" y="2207"/>
                    </a:cubicBezTo>
                    <a:cubicBezTo>
                      <a:pt x="4499" y="2037"/>
                      <a:pt x="4499" y="1764"/>
                      <a:pt x="4363" y="1627"/>
                    </a:cubicBezTo>
                    <a:lnTo>
                      <a:pt x="4363" y="1491"/>
                    </a:lnTo>
                    <a:cubicBezTo>
                      <a:pt x="4670" y="2037"/>
                      <a:pt x="5079" y="2753"/>
                      <a:pt x="5352" y="3333"/>
                    </a:cubicBezTo>
                    <a:lnTo>
                      <a:pt x="5523" y="3333"/>
                    </a:lnTo>
                    <a:cubicBezTo>
                      <a:pt x="5559" y="3370"/>
                      <a:pt x="5606" y="3387"/>
                      <a:pt x="5651" y="3387"/>
                    </a:cubicBezTo>
                    <a:cubicBezTo>
                      <a:pt x="5776" y="3387"/>
                      <a:pt x="5896" y="3260"/>
                      <a:pt x="5796" y="3060"/>
                    </a:cubicBezTo>
                    <a:cubicBezTo>
                      <a:pt x="5796" y="2890"/>
                      <a:pt x="5659" y="2617"/>
                      <a:pt x="5659" y="2480"/>
                    </a:cubicBezTo>
                    <a:lnTo>
                      <a:pt x="5659" y="2480"/>
                    </a:lnTo>
                    <a:cubicBezTo>
                      <a:pt x="5796" y="2753"/>
                      <a:pt x="5932" y="2890"/>
                      <a:pt x="6069" y="3197"/>
                    </a:cubicBezTo>
                    <a:cubicBezTo>
                      <a:pt x="6105" y="3233"/>
                      <a:pt x="6152" y="3250"/>
                      <a:pt x="6203" y="3250"/>
                    </a:cubicBezTo>
                    <a:cubicBezTo>
                      <a:pt x="6346" y="3250"/>
                      <a:pt x="6512" y="3116"/>
                      <a:pt x="6512" y="2890"/>
                    </a:cubicBezTo>
                    <a:cubicBezTo>
                      <a:pt x="6376" y="2480"/>
                      <a:pt x="6069" y="1900"/>
                      <a:pt x="6069" y="1354"/>
                    </a:cubicBezTo>
                    <a:lnTo>
                      <a:pt x="6069" y="1354"/>
                    </a:lnTo>
                    <a:cubicBezTo>
                      <a:pt x="6376" y="1764"/>
                      <a:pt x="6785" y="2753"/>
                      <a:pt x="6922" y="2890"/>
                    </a:cubicBezTo>
                    <a:cubicBezTo>
                      <a:pt x="6922" y="3060"/>
                      <a:pt x="6922" y="3060"/>
                      <a:pt x="7058" y="3060"/>
                    </a:cubicBezTo>
                    <a:cubicBezTo>
                      <a:pt x="7107" y="3099"/>
                      <a:pt x="7153" y="3116"/>
                      <a:pt x="7194" y="3116"/>
                    </a:cubicBezTo>
                    <a:cubicBezTo>
                      <a:pt x="7296" y="3116"/>
                      <a:pt x="7365" y="3012"/>
                      <a:pt x="7365" y="2890"/>
                    </a:cubicBezTo>
                    <a:cubicBezTo>
                      <a:pt x="7365" y="2344"/>
                      <a:pt x="7058" y="1764"/>
                      <a:pt x="6922" y="1354"/>
                    </a:cubicBezTo>
                    <a:lnTo>
                      <a:pt x="6922" y="1354"/>
                    </a:lnTo>
                    <a:cubicBezTo>
                      <a:pt x="7229" y="1764"/>
                      <a:pt x="7502" y="2344"/>
                      <a:pt x="7775" y="2617"/>
                    </a:cubicBezTo>
                    <a:cubicBezTo>
                      <a:pt x="7775" y="2732"/>
                      <a:pt x="7830" y="2774"/>
                      <a:pt x="7893" y="2774"/>
                    </a:cubicBezTo>
                    <a:cubicBezTo>
                      <a:pt x="7980" y="2774"/>
                      <a:pt x="8082" y="2695"/>
                      <a:pt x="8082" y="2617"/>
                    </a:cubicBezTo>
                    <a:cubicBezTo>
                      <a:pt x="8219" y="2480"/>
                      <a:pt x="8082" y="2207"/>
                      <a:pt x="8082" y="2037"/>
                    </a:cubicBezTo>
                    <a:cubicBezTo>
                      <a:pt x="8082" y="2033"/>
                      <a:pt x="8082" y="2029"/>
                      <a:pt x="8082" y="2025"/>
                    </a:cubicBezTo>
                    <a:lnTo>
                      <a:pt x="8082" y="2025"/>
                    </a:lnTo>
                    <a:cubicBezTo>
                      <a:pt x="8179" y="2171"/>
                      <a:pt x="8267" y="2304"/>
                      <a:pt x="8355" y="2480"/>
                    </a:cubicBezTo>
                    <a:cubicBezTo>
                      <a:pt x="8395" y="2520"/>
                      <a:pt x="8447" y="2537"/>
                      <a:pt x="8500" y="2537"/>
                    </a:cubicBezTo>
                    <a:cubicBezTo>
                      <a:pt x="8628" y="2537"/>
                      <a:pt x="8764" y="2440"/>
                      <a:pt x="8764" y="2344"/>
                    </a:cubicBezTo>
                    <a:cubicBezTo>
                      <a:pt x="8628" y="2037"/>
                      <a:pt x="8492" y="1354"/>
                      <a:pt x="8355" y="911"/>
                    </a:cubicBezTo>
                    <a:lnTo>
                      <a:pt x="8355" y="911"/>
                    </a:lnTo>
                    <a:cubicBezTo>
                      <a:pt x="8628" y="1184"/>
                      <a:pt x="8764" y="1900"/>
                      <a:pt x="8935" y="2207"/>
                    </a:cubicBezTo>
                    <a:cubicBezTo>
                      <a:pt x="8986" y="2309"/>
                      <a:pt x="9075" y="2354"/>
                      <a:pt x="9160" y="2354"/>
                    </a:cubicBezTo>
                    <a:cubicBezTo>
                      <a:pt x="9302" y="2354"/>
                      <a:pt x="9430" y="2229"/>
                      <a:pt x="9345" y="2037"/>
                    </a:cubicBezTo>
                    <a:lnTo>
                      <a:pt x="9345" y="2037"/>
                    </a:lnTo>
                    <a:cubicBezTo>
                      <a:pt x="9481" y="2207"/>
                      <a:pt x="9481" y="2344"/>
                      <a:pt x="9481" y="2480"/>
                    </a:cubicBezTo>
                    <a:cubicBezTo>
                      <a:pt x="9533" y="2584"/>
                      <a:pt x="9630" y="2629"/>
                      <a:pt x="9730" y="2629"/>
                    </a:cubicBezTo>
                    <a:cubicBezTo>
                      <a:pt x="9819" y="2629"/>
                      <a:pt x="9911" y="2594"/>
                      <a:pt x="9975" y="2534"/>
                    </a:cubicBezTo>
                    <a:lnTo>
                      <a:pt x="9975" y="2534"/>
                    </a:lnTo>
                    <a:cubicBezTo>
                      <a:pt x="10160" y="3964"/>
                      <a:pt x="9915" y="5414"/>
                      <a:pt x="9788" y="6746"/>
                    </a:cubicBezTo>
                    <a:cubicBezTo>
                      <a:pt x="9788" y="6906"/>
                      <a:pt x="9882" y="6972"/>
                      <a:pt x="9987" y="6972"/>
                    </a:cubicBezTo>
                    <a:cubicBezTo>
                      <a:pt x="10061" y="6972"/>
                      <a:pt x="10141" y="6939"/>
                      <a:pt x="10198" y="6882"/>
                    </a:cubicBezTo>
                    <a:cubicBezTo>
                      <a:pt x="10471" y="4766"/>
                      <a:pt x="10914" y="2480"/>
                      <a:pt x="9925" y="330"/>
                    </a:cubicBezTo>
                    <a:cubicBezTo>
                      <a:pt x="9886" y="291"/>
                      <a:pt x="9833" y="275"/>
                      <a:pt x="9777" y="275"/>
                    </a:cubicBezTo>
                    <a:cubicBezTo>
                      <a:pt x="9638" y="275"/>
                      <a:pt x="9481" y="379"/>
                      <a:pt x="9481" y="501"/>
                    </a:cubicBezTo>
                    <a:lnTo>
                      <a:pt x="9481" y="638"/>
                    </a:lnTo>
                    <a:lnTo>
                      <a:pt x="9481" y="774"/>
                    </a:lnTo>
                    <a:cubicBezTo>
                      <a:pt x="9345" y="638"/>
                      <a:pt x="9208" y="501"/>
                      <a:pt x="9208" y="330"/>
                    </a:cubicBezTo>
                    <a:cubicBezTo>
                      <a:pt x="9153" y="276"/>
                      <a:pt x="9072" y="243"/>
                      <a:pt x="8993" y="243"/>
                    </a:cubicBezTo>
                    <a:cubicBezTo>
                      <a:pt x="8875" y="243"/>
                      <a:pt x="8764" y="317"/>
                      <a:pt x="8764" y="501"/>
                    </a:cubicBezTo>
                    <a:lnTo>
                      <a:pt x="8764" y="638"/>
                    </a:lnTo>
                    <a:cubicBezTo>
                      <a:pt x="8628" y="501"/>
                      <a:pt x="8492" y="330"/>
                      <a:pt x="8355" y="194"/>
                    </a:cubicBezTo>
                    <a:cubicBezTo>
                      <a:pt x="8219" y="194"/>
                      <a:pt x="8082" y="194"/>
                      <a:pt x="8082" y="330"/>
                    </a:cubicBezTo>
                    <a:cubicBezTo>
                      <a:pt x="8082" y="330"/>
                      <a:pt x="7911" y="330"/>
                      <a:pt x="7911" y="501"/>
                    </a:cubicBezTo>
                    <a:cubicBezTo>
                      <a:pt x="7911" y="330"/>
                      <a:pt x="7775" y="194"/>
                      <a:pt x="7638" y="57"/>
                    </a:cubicBezTo>
                    <a:cubicBezTo>
                      <a:pt x="7598" y="17"/>
                      <a:pt x="7558" y="1"/>
                      <a:pt x="75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6492648" y="2052345"/>
                <a:ext cx="40768" cy="37680"/>
              </a:xfrm>
              <a:custGeom>
                <a:rect b="b" l="l" r="r" t="t"/>
                <a:pathLst>
                  <a:path extrusionOk="0" h="915" w="990">
                    <a:moveTo>
                      <a:pt x="307" y="0"/>
                    </a:moveTo>
                    <a:lnTo>
                      <a:pt x="0" y="273"/>
                    </a:lnTo>
                    <a:cubicBezTo>
                      <a:pt x="0" y="395"/>
                      <a:pt x="70" y="500"/>
                      <a:pt x="172" y="500"/>
                    </a:cubicBezTo>
                    <a:cubicBezTo>
                      <a:pt x="212" y="500"/>
                      <a:pt x="258" y="483"/>
                      <a:pt x="307" y="444"/>
                    </a:cubicBezTo>
                    <a:lnTo>
                      <a:pt x="580" y="444"/>
                    </a:lnTo>
                    <a:cubicBezTo>
                      <a:pt x="580" y="444"/>
                      <a:pt x="580" y="581"/>
                      <a:pt x="717" y="581"/>
                    </a:cubicBezTo>
                    <a:lnTo>
                      <a:pt x="717" y="854"/>
                    </a:lnTo>
                    <a:cubicBezTo>
                      <a:pt x="762" y="899"/>
                      <a:pt x="808" y="914"/>
                      <a:pt x="848" y="914"/>
                    </a:cubicBezTo>
                    <a:cubicBezTo>
                      <a:pt x="929" y="914"/>
                      <a:pt x="990" y="854"/>
                      <a:pt x="990" y="854"/>
                    </a:cubicBezTo>
                    <a:lnTo>
                      <a:pt x="990" y="273"/>
                    </a:lnTo>
                    <a:cubicBezTo>
                      <a:pt x="853" y="273"/>
                      <a:pt x="853" y="137"/>
                      <a:pt x="717" y="137"/>
                    </a:cubicBezTo>
                    <a:lnTo>
                      <a:pt x="580" y="137"/>
                    </a:lnTo>
                    <a:cubicBezTo>
                      <a:pt x="444" y="137"/>
                      <a:pt x="444" y="0"/>
                      <a:pt x="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6370383" y="2112757"/>
                <a:ext cx="186916" cy="285830"/>
              </a:xfrm>
              <a:custGeom>
                <a:rect b="b" l="l" r="r" t="t"/>
                <a:pathLst>
                  <a:path extrusionOk="0" h="6941" w="4539">
                    <a:moveTo>
                      <a:pt x="1468" y="1"/>
                    </a:moveTo>
                    <a:cubicBezTo>
                      <a:pt x="1408" y="1"/>
                      <a:pt x="1331" y="35"/>
                      <a:pt x="1263" y="103"/>
                    </a:cubicBezTo>
                    <a:cubicBezTo>
                      <a:pt x="989" y="377"/>
                      <a:pt x="837" y="788"/>
                      <a:pt x="716" y="1203"/>
                    </a:cubicBezTo>
                    <a:lnTo>
                      <a:pt x="716" y="1203"/>
                    </a:lnTo>
                    <a:cubicBezTo>
                      <a:pt x="707" y="1084"/>
                      <a:pt x="634" y="1024"/>
                      <a:pt x="546" y="1024"/>
                    </a:cubicBezTo>
                    <a:cubicBezTo>
                      <a:pt x="452" y="1024"/>
                      <a:pt x="342" y="1093"/>
                      <a:pt x="273" y="1229"/>
                    </a:cubicBezTo>
                    <a:cubicBezTo>
                      <a:pt x="273" y="1809"/>
                      <a:pt x="0" y="2662"/>
                      <a:pt x="273" y="3072"/>
                    </a:cubicBezTo>
                    <a:cubicBezTo>
                      <a:pt x="273" y="3157"/>
                      <a:pt x="307" y="3200"/>
                      <a:pt x="359" y="3200"/>
                    </a:cubicBezTo>
                    <a:cubicBezTo>
                      <a:pt x="410" y="3200"/>
                      <a:pt x="478" y="3157"/>
                      <a:pt x="546" y="3072"/>
                    </a:cubicBezTo>
                    <a:cubicBezTo>
                      <a:pt x="691" y="2814"/>
                      <a:pt x="798" y="2549"/>
                      <a:pt x="885" y="2279"/>
                    </a:cubicBezTo>
                    <a:lnTo>
                      <a:pt x="885" y="2279"/>
                    </a:lnTo>
                    <a:cubicBezTo>
                      <a:pt x="712" y="2983"/>
                      <a:pt x="597" y="3676"/>
                      <a:pt x="717" y="4369"/>
                    </a:cubicBezTo>
                    <a:cubicBezTo>
                      <a:pt x="717" y="4447"/>
                      <a:pt x="808" y="4526"/>
                      <a:pt x="911" y="4526"/>
                    </a:cubicBezTo>
                    <a:cubicBezTo>
                      <a:pt x="987" y="4526"/>
                      <a:pt x="1069" y="4484"/>
                      <a:pt x="1126" y="4369"/>
                    </a:cubicBezTo>
                    <a:cubicBezTo>
                      <a:pt x="1263" y="3788"/>
                      <a:pt x="1399" y="3242"/>
                      <a:pt x="1570" y="2662"/>
                    </a:cubicBezTo>
                    <a:cubicBezTo>
                      <a:pt x="1706" y="2389"/>
                      <a:pt x="1706" y="2082"/>
                      <a:pt x="1843" y="1809"/>
                    </a:cubicBezTo>
                    <a:cubicBezTo>
                      <a:pt x="1843" y="1673"/>
                      <a:pt x="1843" y="1536"/>
                      <a:pt x="1979" y="1229"/>
                    </a:cubicBezTo>
                    <a:lnTo>
                      <a:pt x="1979" y="1229"/>
                    </a:lnTo>
                    <a:cubicBezTo>
                      <a:pt x="1843" y="2389"/>
                      <a:pt x="1570" y="3379"/>
                      <a:pt x="1570" y="4505"/>
                    </a:cubicBezTo>
                    <a:cubicBezTo>
                      <a:pt x="1650" y="4665"/>
                      <a:pt x="1777" y="4731"/>
                      <a:pt x="1868" y="4731"/>
                    </a:cubicBezTo>
                    <a:cubicBezTo>
                      <a:pt x="1933" y="4731"/>
                      <a:pt x="1979" y="4698"/>
                      <a:pt x="1979" y="4641"/>
                    </a:cubicBezTo>
                    <a:cubicBezTo>
                      <a:pt x="2423" y="3515"/>
                      <a:pt x="2423" y="2219"/>
                      <a:pt x="2833" y="1093"/>
                    </a:cubicBezTo>
                    <a:lnTo>
                      <a:pt x="2833" y="1093"/>
                    </a:lnTo>
                    <a:cubicBezTo>
                      <a:pt x="2833" y="1673"/>
                      <a:pt x="2696" y="2082"/>
                      <a:pt x="2560" y="2662"/>
                    </a:cubicBezTo>
                    <a:cubicBezTo>
                      <a:pt x="2560" y="2935"/>
                      <a:pt x="2560" y="3242"/>
                      <a:pt x="2423" y="3515"/>
                    </a:cubicBezTo>
                    <a:cubicBezTo>
                      <a:pt x="2252" y="4096"/>
                      <a:pt x="2252" y="4641"/>
                      <a:pt x="2116" y="5222"/>
                    </a:cubicBezTo>
                    <a:cubicBezTo>
                      <a:pt x="2116" y="5358"/>
                      <a:pt x="2227" y="5426"/>
                      <a:pt x="2338" y="5426"/>
                    </a:cubicBezTo>
                    <a:cubicBezTo>
                      <a:pt x="2449" y="5426"/>
                      <a:pt x="2560" y="5358"/>
                      <a:pt x="2560" y="5222"/>
                    </a:cubicBezTo>
                    <a:cubicBezTo>
                      <a:pt x="2696" y="4641"/>
                      <a:pt x="2833" y="4096"/>
                      <a:pt x="2833" y="3379"/>
                    </a:cubicBezTo>
                    <a:cubicBezTo>
                      <a:pt x="2969" y="2799"/>
                      <a:pt x="3276" y="2390"/>
                      <a:pt x="3413" y="1810"/>
                    </a:cubicBezTo>
                    <a:lnTo>
                      <a:pt x="3413" y="1810"/>
                    </a:lnTo>
                    <a:cubicBezTo>
                      <a:pt x="3276" y="2390"/>
                      <a:pt x="3105" y="2935"/>
                      <a:pt x="3105" y="3515"/>
                    </a:cubicBezTo>
                    <a:cubicBezTo>
                      <a:pt x="2969" y="3925"/>
                      <a:pt x="2969" y="4369"/>
                      <a:pt x="2969" y="4641"/>
                    </a:cubicBezTo>
                    <a:cubicBezTo>
                      <a:pt x="2696" y="5222"/>
                      <a:pt x="2560" y="5802"/>
                      <a:pt x="2560" y="6348"/>
                    </a:cubicBezTo>
                    <a:cubicBezTo>
                      <a:pt x="2560" y="6524"/>
                      <a:pt x="2649" y="6599"/>
                      <a:pt x="2751" y="6599"/>
                    </a:cubicBezTo>
                    <a:cubicBezTo>
                      <a:pt x="2828" y="6599"/>
                      <a:pt x="2911" y="6557"/>
                      <a:pt x="2969" y="6484"/>
                    </a:cubicBezTo>
                    <a:cubicBezTo>
                      <a:pt x="3105" y="5938"/>
                      <a:pt x="3276" y="5358"/>
                      <a:pt x="3276" y="4949"/>
                    </a:cubicBezTo>
                    <a:cubicBezTo>
                      <a:pt x="3413" y="4778"/>
                      <a:pt x="3413" y="4641"/>
                      <a:pt x="3413" y="4641"/>
                    </a:cubicBezTo>
                    <a:cubicBezTo>
                      <a:pt x="3549" y="4232"/>
                      <a:pt x="3686" y="3788"/>
                      <a:pt x="3822" y="3379"/>
                    </a:cubicBezTo>
                    <a:lnTo>
                      <a:pt x="3822" y="3379"/>
                    </a:lnTo>
                    <a:cubicBezTo>
                      <a:pt x="3686" y="4505"/>
                      <a:pt x="3276" y="5495"/>
                      <a:pt x="3105" y="6655"/>
                    </a:cubicBezTo>
                    <a:cubicBezTo>
                      <a:pt x="3105" y="6823"/>
                      <a:pt x="3275" y="6940"/>
                      <a:pt x="3404" y="6940"/>
                    </a:cubicBezTo>
                    <a:cubicBezTo>
                      <a:pt x="3484" y="6940"/>
                      <a:pt x="3549" y="6896"/>
                      <a:pt x="3549" y="6791"/>
                    </a:cubicBezTo>
                    <a:cubicBezTo>
                      <a:pt x="3549" y="6655"/>
                      <a:pt x="3686" y="6655"/>
                      <a:pt x="3686" y="6484"/>
                    </a:cubicBezTo>
                    <a:lnTo>
                      <a:pt x="3686" y="6655"/>
                    </a:lnTo>
                    <a:cubicBezTo>
                      <a:pt x="3686" y="6823"/>
                      <a:pt x="3790" y="6940"/>
                      <a:pt x="3910" y="6940"/>
                    </a:cubicBezTo>
                    <a:cubicBezTo>
                      <a:pt x="3984" y="6940"/>
                      <a:pt x="4064" y="6896"/>
                      <a:pt x="4129" y="6791"/>
                    </a:cubicBezTo>
                    <a:lnTo>
                      <a:pt x="4266" y="6655"/>
                    </a:lnTo>
                    <a:cubicBezTo>
                      <a:pt x="4402" y="6348"/>
                      <a:pt x="4539" y="6211"/>
                      <a:pt x="4402" y="5802"/>
                    </a:cubicBezTo>
                    <a:cubicBezTo>
                      <a:pt x="4402" y="5802"/>
                      <a:pt x="4266" y="5631"/>
                      <a:pt x="4129" y="5631"/>
                    </a:cubicBezTo>
                    <a:cubicBezTo>
                      <a:pt x="4266" y="5358"/>
                      <a:pt x="4402" y="4949"/>
                      <a:pt x="4402" y="4505"/>
                    </a:cubicBezTo>
                    <a:cubicBezTo>
                      <a:pt x="4402" y="4369"/>
                      <a:pt x="4266" y="4232"/>
                      <a:pt x="4129" y="4232"/>
                    </a:cubicBezTo>
                    <a:cubicBezTo>
                      <a:pt x="4266" y="3652"/>
                      <a:pt x="4402" y="3072"/>
                      <a:pt x="4402" y="2526"/>
                    </a:cubicBezTo>
                    <a:cubicBezTo>
                      <a:pt x="4402" y="2389"/>
                      <a:pt x="4129" y="2389"/>
                      <a:pt x="4129" y="2389"/>
                    </a:cubicBezTo>
                    <a:cubicBezTo>
                      <a:pt x="3822" y="2526"/>
                      <a:pt x="3686" y="2799"/>
                      <a:pt x="3549" y="3072"/>
                    </a:cubicBezTo>
                    <a:cubicBezTo>
                      <a:pt x="3686" y="2219"/>
                      <a:pt x="3959" y="1536"/>
                      <a:pt x="3959" y="683"/>
                    </a:cubicBezTo>
                    <a:cubicBezTo>
                      <a:pt x="3959" y="598"/>
                      <a:pt x="3890" y="555"/>
                      <a:pt x="3805" y="555"/>
                    </a:cubicBezTo>
                    <a:cubicBezTo>
                      <a:pt x="3720" y="555"/>
                      <a:pt x="3617" y="598"/>
                      <a:pt x="3549" y="683"/>
                    </a:cubicBezTo>
                    <a:cubicBezTo>
                      <a:pt x="3549" y="820"/>
                      <a:pt x="3413" y="1093"/>
                      <a:pt x="3276" y="1366"/>
                    </a:cubicBezTo>
                    <a:cubicBezTo>
                      <a:pt x="3413" y="956"/>
                      <a:pt x="3413" y="513"/>
                      <a:pt x="3413" y="240"/>
                    </a:cubicBezTo>
                    <a:cubicBezTo>
                      <a:pt x="3333" y="80"/>
                      <a:pt x="3241" y="13"/>
                      <a:pt x="3151" y="13"/>
                    </a:cubicBezTo>
                    <a:cubicBezTo>
                      <a:pt x="3088" y="13"/>
                      <a:pt x="3026" y="47"/>
                      <a:pt x="2969" y="103"/>
                    </a:cubicBezTo>
                    <a:cubicBezTo>
                      <a:pt x="2735" y="453"/>
                      <a:pt x="2502" y="929"/>
                      <a:pt x="2332" y="1422"/>
                    </a:cubicBezTo>
                    <a:lnTo>
                      <a:pt x="2332" y="1422"/>
                    </a:lnTo>
                    <a:cubicBezTo>
                      <a:pt x="2423" y="1067"/>
                      <a:pt x="2423" y="709"/>
                      <a:pt x="2423" y="240"/>
                    </a:cubicBezTo>
                    <a:cubicBezTo>
                      <a:pt x="2423" y="143"/>
                      <a:pt x="2338" y="47"/>
                      <a:pt x="2239" y="47"/>
                    </a:cubicBezTo>
                    <a:cubicBezTo>
                      <a:pt x="2199" y="47"/>
                      <a:pt x="2156" y="63"/>
                      <a:pt x="2116" y="103"/>
                    </a:cubicBezTo>
                    <a:cubicBezTo>
                      <a:pt x="1706" y="376"/>
                      <a:pt x="1570" y="1093"/>
                      <a:pt x="1399" y="1536"/>
                    </a:cubicBezTo>
                    <a:cubicBezTo>
                      <a:pt x="1570" y="1093"/>
                      <a:pt x="1570" y="683"/>
                      <a:pt x="1570" y="103"/>
                    </a:cubicBezTo>
                    <a:cubicBezTo>
                      <a:pt x="1570" y="35"/>
                      <a:pt x="1527" y="1"/>
                      <a:pt x="14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22"/>
              <p:cNvSpPr/>
              <p:nvPr/>
            </p:nvSpPr>
            <p:spPr>
              <a:xfrm>
                <a:off x="6463121" y="2124534"/>
                <a:ext cx="94179" cy="244033"/>
              </a:xfrm>
              <a:custGeom>
                <a:rect b="b" l="l" r="r" t="t"/>
                <a:pathLst>
                  <a:path extrusionOk="0" h="5926" w="2287">
                    <a:moveTo>
                      <a:pt x="1899" y="0"/>
                    </a:moveTo>
                    <a:cubicBezTo>
                      <a:pt x="1812" y="0"/>
                      <a:pt x="1707" y="67"/>
                      <a:pt x="1707" y="227"/>
                    </a:cubicBezTo>
                    <a:lnTo>
                      <a:pt x="1707" y="397"/>
                    </a:lnTo>
                    <a:cubicBezTo>
                      <a:pt x="1570" y="397"/>
                      <a:pt x="1570" y="534"/>
                      <a:pt x="1570" y="534"/>
                    </a:cubicBezTo>
                    <a:lnTo>
                      <a:pt x="1570" y="807"/>
                    </a:lnTo>
                    <a:cubicBezTo>
                      <a:pt x="1434" y="943"/>
                      <a:pt x="1434" y="943"/>
                      <a:pt x="1434" y="1080"/>
                    </a:cubicBezTo>
                    <a:cubicBezTo>
                      <a:pt x="1379" y="1025"/>
                      <a:pt x="1303" y="992"/>
                      <a:pt x="1230" y="992"/>
                    </a:cubicBezTo>
                    <a:cubicBezTo>
                      <a:pt x="1122" y="992"/>
                      <a:pt x="1024" y="1066"/>
                      <a:pt x="1024" y="1250"/>
                    </a:cubicBezTo>
                    <a:cubicBezTo>
                      <a:pt x="1024" y="1387"/>
                      <a:pt x="1024" y="1660"/>
                      <a:pt x="1161" y="1933"/>
                    </a:cubicBezTo>
                    <a:cubicBezTo>
                      <a:pt x="1024" y="1660"/>
                      <a:pt x="853" y="1523"/>
                      <a:pt x="717" y="1250"/>
                    </a:cubicBezTo>
                    <a:cubicBezTo>
                      <a:pt x="717" y="1199"/>
                      <a:pt x="693" y="1179"/>
                      <a:pt x="658" y="1179"/>
                    </a:cubicBezTo>
                    <a:cubicBezTo>
                      <a:pt x="578" y="1179"/>
                      <a:pt x="444" y="1291"/>
                      <a:pt x="444" y="1387"/>
                    </a:cubicBezTo>
                    <a:cubicBezTo>
                      <a:pt x="308" y="1796"/>
                      <a:pt x="581" y="2649"/>
                      <a:pt x="717" y="3093"/>
                    </a:cubicBezTo>
                    <a:cubicBezTo>
                      <a:pt x="717" y="3502"/>
                      <a:pt x="853" y="3810"/>
                      <a:pt x="1024" y="4219"/>
                    </a:cubicBezTo>
                    <a:cubicBezTo>
                      <a:pt x="1024" y="4490"/>
                      <a:pt x="1159" y="4661"/>
                      <a:pt x="1161" y="4931"/>
                    </a:cubicBezTo>
                    <a:lnTo>
                      <a:pt x="1161" y="4931"/>
                    </a:lnTo>
                    <a:cubicBezTo>
                      <a:pt x="795" y="4511"/>
                      <a:pt x="551" y="3884"/>
                      <a:pt x="308" y="3366"/>
                    </a:cubicBezTo>
                    <a:cubicBezTo>
                      <a:pt x="268" y="3326"/>
                      <a:pt x="225" y="3309"/>
                      <a:pt x="184" y="3309"/>
                    </a:cubicBezTo>
                    <a:cubicBezTo>
                      <a:pt x="86" y="3309"/>
                      <a:pt x="0" y="3406"/>
                      <a:pt x="0" y="3502"/>
                    </a:cubicBezTo>
                    <a:cubicBezTo>
                      <a:pt x="308" y="4083"/>
                      <a:pt x="581" y="4492"/>
                      <a:pt x="717" y="4936"/>
                    </a:cubicBezTo>
                    <a:cubicBezTo>
                      <a:pt x="853" y="5209"/>
                      <a:pt x="1161" y="5925"/>
                      <a:pt x="1570" y="5925"/>
                    </a:cubicBezTo>
                    <a:cubicBezTo>
                      <a:pt x="1707" y="5925"/>
                      <a:pt x="1707" y="5789"/>
                      <a:pt x="1707" y="5652"/>
                    </a:cubicBezTo>
                    <a:cubicBezTo>
                      <a:pt x="1707" y="5072"/>
                      <a:pt x="1434" y="4355"/>
                      <a:pt x="1297" y="3810"/>
                    </a:cubicBezTo>
                    <a:cubicBezTo>
                      <a:pt x="1161" y="3502"/>
                      <a:pt x="1161" y="3229"/>
                      <a:pt x="1024" y="2956"/>
                    </a:cubicBezTo>
                    <a:lnTo>
                      <a:pt x="1024" y="2956"/>
                    </a:lnTo>
                    <a:cubicBezTo>
                      <a:pt x="1161" y="3093"/>
                      <a:pt x="1161" y="3229"/>
                      <a:pt x="1297" y="3366"/>
                    </a:cubicBezTo>
                    <a:cubicBezTo>
                      <a:pt x="1297" y="3639"/>
                      <a:pt x="1434" y="4083"/>
                      <a:pt x="1707" y="4355"/>
                    </a:cubicBezTo>
                    <a:cubicBezTo>
                      <a:pt x="1757" y="4395"/>
                      <a:pt x="1815" y="4412"/>
                      <a:pt x="1873" y="4412"/>
                    </a:cubicBezTo>
                    <a:cubicBezTo>
                      <a:pt x="2014" y="4412"/>
                      <a:pt x="2150" y="4316"/>
                      <a:pt x="2150" y="4219"/>
                    </a:cubicBezTo>
                    <a:cubicBezTo>
                      <a:pt x="2028" y="3701"/>
                      <a:pt x="1906" y="3318"/>
                      <a:pt x="1760" y="2829"/>
                    </a:cubicBezTo>
                    <a:lnTo>
                      <a:pt x="1760" y="2829"/>
                    </a:lnTo>
                    <a:cubicBezTo>
                      <a:pt x="1829" y="2875"/>
                      <a:pt x="1917" y="2900"/>
                      <a:pt x="1995" y="2900"/>
                    </a:cubicBezTo>
                    <a:cubicBezTo>
                      <a:pt x="2127" y="2900"/>
                      <a:pt x="2228" y="2825"/>
                      <a:pt x="2150" y="2649"/>
                    </a:cubicBezTo>
                    <a:lnTo>
                      <a:pt x="2150" y="2103"/>
                    </a:lnTo>
                    <a:cubicBezTo>
                      <a:pt x="2150" y="2103"/>
                      <a:pt x="2287" y="2103"/>
                      <a:pt x="2287" y="1933"/>
                    </a:cubicBezTo>
                    <a:cubicBezTo>
                      <a:pt x="2287" y="1660"/>
                      <a:pt x="2150" y="1523"/>
                      <a:pt x="2150" y="1250"/>
                    </a:cubicBezTo>
                    <a:cubicBezTo>
                      <a:pt x="2150" y="1250"/>
                      <a:pt x="2287" y="1080"/>
                      <a:pt x="2287" y="943"/>
                    </a:cubicBezTo>
                    <a:cubicBezTo>
                      <a:pt x="2287" y="670"/>
                      <a:pt x="2150" y="397"/>
                      <a:pt x="2014" y="90"/>
                    </a:cubicBezTo>
                    <a:cubicBezTo>
                      <a:pt x="2014" y="34"/>
                      <a:pt x="1961" y="0"/>
                      <a:pt x="1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22"/>
              <p:cNvSpPr/>
              <p:nvPr/>
            </p:nvSpPr>
            <p:spPr>
              <a:xfrm>
                <a:off x="6451879" y="2340402"/>
                <a:ext cx="105421" cy="102085"/>
              </a:xfrm>
              <a:custGeom>
                <a:rect b="b" l="l" r="r" t="t"/>
                <a:pathLst>
                  <a:path extrusionOk="0" h="2479" w="2560">
                    <a:moveTo>
                      <a:pt x="2201" y="1"/>
                    </a:moveTo>
                    <a:cubicBezTo>
                      <a:pt x="2090" y="1"/>
                      <a:pt x="1980" y="35"/>
                      <a:pt x="1980" y="103"/>
                    </a:cubicBezTo>
                    <a:lnTo>
                      <a:pt x="1980" y="820"/>
                    </a:lnTo>
                    <a:cubicBezTo>
                      <a:pt x="1927" y="715"/>
                      <a:pt x="1855" y="671"/>
                      <a:pt x="1786" y="671"/>
                    </a:cubicBezTo>
                    <a:cubicBezTo>
                      <a:pt x="1674" y="671"/>
                      <a:pt x="1570" y="787"/>
                      <a:pt x="1570" y="956"/>
                    </a:cubicBezTo>
                    <a:lnTo>
                      <a:pt x="1570" y="820"/>
                    </a:lnTo>
                    <a:lnTo>
                      <a:pt x="1297" y="820"/>
                    </a:lnTo>
                    <a:cubicBezTo>
                      <a:pt x="990" y="956"/>
                      <a:pt x="990" y="1263"/>
                      <a:pt x="1126" y="1400"/>
                    </a:cubicBezTo>
                    <a:lnTo>
                      <a:pt x="1126" y="1673"/>
                    </a:lnTo>
                    <a:lnTo>
                      <a:pt x="990" y="1673"/>
                    </a:lnTo>
                    <a:cubicBezTo>
                      <a:pt x="990" y="1604"/>
                      <a:pt x="956" y="1570"/>
                      <a:pt x="905" y="1570"/>
                    </a:cubicBezTo>
                    <a:cubicBezTo>
                      <a:pt x="854" y="1570"/>
                      <a:pt x="785" y="1604"/>
                      <a:pt x="717" y="1673"/>
                    </a:cubicBezTo>
                    <a:cubicBezTo>
                      <a:pt x="581" y="1673"/>
                      <a:pt x="444" y="1536"/>
                      <a:pt x="273" y="1400"/>
                    </a:cubicBezTo>
                    <a:cubicBezTo>
                      <a:pt x="247" y="1374"/>
                      <a:pt x="221" y="1363"/>
                      <a:pt x="196" y="1363"/>
                    </a:cubicBezTo>
                    <a:cubicBezTo>
                      <a:pt x="90" y="1363"/>
                      <a:pt x="0" y="1562"/>
                      <a:pt x="0" y="1673"/>
                    </a:cubicBezTo>
                    <a:cubicBezTo>
                      <a:pt x="137" y="1809"/>
                      <a:pt x="137" y="1809"/>
                      <a:pt x="273" y="1980"/>
                    </a:cubicBezTo>
                    <a:cubicBezTo>
                      <a:pt x="444" y="2116"/>
                      <a:pt x="581" y="2253"/>
                      <a:pt x="717" y="2389"/>
                    </a:cubicBezTo>
                    <a:cubicBezTo>
                      <a:pt x="774" y="2446"/>
                      <a:pt x="830" y="2479"/>
                      <a:pt x="877" y="2479"/>
                    </a:cubicBezTo>
                    <a:cubicBezTo>
                      <a:pt x="943" y="2479"/>
                      <a:pt x="990" y="2413"/>
                      <a:pt x="990" y="2253"/>
                    </a:cubicBezTo>
                    <a:cubicBezTo>
                      <a:pt x="1126" y="2253"/>
                      <a:pt x="1126" y="2253"/>
                      <a:pt x="1297" y="2116"/>
                    </a:cubicBezTo>
                    <a:cubicBezTo>
                      <a:pt x="1354" y="2173"/>
                      <a:pt x="1410" y="2206"/>
                      <a:pt x="1457" y="2206"/>
                    </a:cubicBezTo>
                    <a:cubicBezTo>
                      <a:pt x="1523" y="2206"/>
                      <a:pt x="1570" y="2140"/>
                      <a:pt x="1570" y="1980"/>
                    </a:cubicBezTo>
                    <a:lnTo>
                      <a:pt x="1570" y="1809"/>
                    </a:lnTo>
                    <a:cubicBezTo>
                      <a:pt x="1570" y="1980"/>
                      <a:pt x="1707" y="1980"/>
                      <a:pt x="1707" y="2116"/>
                    </a:cubicBezTo>
                    <a:cubicBezTo>
                      <a:pt x="1843" y="2116"/>
                      <a:pt x="1980" y="2116"/>
                      <a:pt x="2150" y="1980"/>
                    </a:cubicBezTo>
                    <a:lnTo>
                      <a:pt x="2150" y="1673"/>
                    </a:lnTo>
                    <a:cubicBezTo>
                      <a:pt x="2560" y="1263"/>
                      <a:pt x="2423" y="683"/>
                      <a:pt x="2423" y="103"/>
                    </a:cubicBezTo>
                    <a:cubicBezTo>
                      <a:pt x="2423" y="35"/>
                      <a:pt x="2312" y="1"/>
                      <a:pt x="22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22"/>
              <p:cNvSpPr/>
              <p:nvPr/>
            </p:nvSpPr>
            <p:spPr>
              <a:xfrm>
                <a:off x="5924934" y="2119799"/>
                <a:ext cx="591633" cy="298061"/>
              </a:xfrm>
              <a:custGeom>
                <a:rect b="b" l="l" r="r" t="t"/>
                <a:pathLst>
                  <a:path extrusionOk="0" h="7238" w="14367">
                    <a:moveTo>
                      <a:pt x="10510" y="2764"/>
                    </a:moveTo>
                    <a:cubicBezTo>
                      <a:pt x="10543" y="2988"/>
                      <a:pt x="10580" y="3205"/>
                      <a:pt x="10620" y="3418"/>
                    </a:cubicBezTo>
                    <a:lnTo>
                      <a:pt x="10620" y="3418"/>
                    </a:lnTo>
                    <a:cubicBezTo>
                      <a:pt x="10510" y="3270"/>
                      <a:pt x="10510" y="3030"/>
                      <a:pt x="10510" y="2764"/>
                    </a:cubicBezTo>
                    <a:close/>
                    <a:moveTo>
                      <a:pt x="9504" y="0"/>
                    </a:moveTo>
                    <a:cubicBezTo>
                      <a:pt x="9418" y="0"/>
                      <a:pt x="9316" y="69"/>
                      <a:pt x="9248" y="205"/>
                    </a:cubicBezTo>
                    <a:lnTo>
                      <a:pt x="9248" y="2218"/>
                    </a:lnTo>
                    <a:cubicBezTo>
                      <a:pt x="9111" y="1502"/>
                      <a:pt x="8804" y="785"/>
                      <a:pt x="8531" y="69"/>
                    </a:cubicBezTo>
                    <a:cubicBezTo>
                      <a:pt x="8531" y="29"/>
                      <a:pt x="8508" y="12"/>
                      <a:pt x="8475" y="12"/>
                    </a:cubicBezTo>
                    <a:cubicBezTo>
                      <a:pt x="8395" y="12"/>
                      <a:pt x="8258" y="109"/>
                      <a:pt x="8258" y="205"/>
                    </a:cubicBezTo>
                    <a:cubicBezTo>
                      <a:pt x="8122" y="512"/>
                      <a:pt x="8122" y="785"/>
                      <a:pt x="8122" y="1195"/>
                    </a:cubicBezTo>
                    <a:cubicBezTo>
                      <a:pt x="7951" y="922"/>
                      <a:pt x="7951" y="512"/>
                      <a:pt x="7814" y="205"/>
                    </a:cubicBezTo>
                    <a:cubicBezTo>
                      <a:pt x="7774" y="165"/>
                      <a:pt x="7723" y="149"/>
                      <a:pt x="7670" y="149"/>
                    </a:cubicBezTo>
                    <a:cubicBezTo>
                      <a:pt x="7541" y="149"/>
                      <a:pt x="7405" y="245"/>
                      <a:pt x="7405" y="342"/>
                    </a:cubicBezTo>
                    <a:lnTo>
                      <a:pt x="7405" y="1911"/>
                    </a:lnTo>
                    <a:cubicBezTo>
                      <a:pt x="7269" y="1365"/>
                      <a:pt x="6961" y="785"/>
                      <a:pt x="6688" y="342"/>
                    </a:cubicBezTo>
                    <a:cubicBezTo>
                      <a:pt x="6634" y="287"/>
                      <a:pt x="6579" y="254"/>
                      <a:pt x="6522" y="254"/>
                    </a:cubicBezTo>
                    <a:cubicBezTo>
                      <a:pt x="6437" y="254"/>
                      <a:pt x="6347" y="328"/>
                      <a:pt x="6245" y="512"/>
                    </a:cubicBezTo>
                    <a:cubicBezTo>
                      <a:pt x="6245" y="1058"/>
                      <a:pt x="6245" y="1638"/>
                      <a:pt x="6415" y="2355"/>
                    </a:cubicBezTo>
                    <a:cubicBezTo>
                      <a:pt x="6245" y="1638"/>
                      <a:pt x="5972" y="1058"/>
                      <a:pt x="5699" y="512"/>
                    </a:cubicBezTo>
                    <a:cubicBezTo>
                      <a:pt x="5699" y="359"/>
                      <a:pt x="5588" y="282"/>
                      <a:pt x="5477" y="282"/>
                    </a:cubicBezTo>
                    <a:cubicBezTo>
                      <a:pt x="5366" y="282"/>
                      <a:pt x="5255" y="359"/>
                      <a:pt x="5255" y="512"/>
                    </a:cubicBezTo>
                    <a:cubicBezTo>
                      <a:pt x="5392" y="922"/>
                      <a:pt x="5392" y="1365"/>
                      <a:pt x="5562" y="1638"/>
                    </a:cubicBezTo>
                    <a:cubicBezTo>
                      <a:pt x="5392" y="1502"/>
                      <a:pt x="5255" y="1195"/>
                      <a:pt x="5255" y="922"/>
                    </a:cubicBezTo>
                    <a:cubicBezTo>
                      <a:pt x="5119" y="785"/>
                      <a:pt x="5119" y="512"/>
                      <a:pt x="4982" y="342"/>
                    </a:cubicBezTo>
                    <a:cubicBezTo>
                      <a:pt x="4846" y="342"/>
                      <a:pt x="4539" y="512"/>
                      <a:pt x="4709" y="649"/>
                    </a:cubicBezTo>
                    <a:cubicBezTo>
                      <a:pt x="4709" y="1365"/>
                      <a:pt x="4846" y="2218"/>
                      <a:pt x="4982" y="2901"/>
                    </a:cubicBezTo>
                    <a:cubicBezTo>
                      <a:pt x="4539" y="2048"/>
                      <a:pt x="4266" y="1195"/>
                      <a:pt x="3993" y="512"/>
                    </a:cubicBezTo>
                    <a:cubicBezTo>
                      <a:pt x="3924" y="427"/>
                      <a:pt x="3848" y="384"/>
                      <a:pt x="3771" y="384"/>
                    </a:cubicBezTo>
                    <a:cubicBezTo>
                      <a:pt x="3694" y="384"/>
                      <a:pt x="3617" y="427"/>
                      <a:pt x="3549" y="512"/>
                    </a:cubicBezTo>
                    <a:cubicBezTo>
                      <a:pt x="3549" y="785"/>
                      <a:pt x="3549" y="1195"/>
                      <a:pt x="3686" y="1638"/>
                    </a:cubicBezTo>
                    <a:cubicBezTo>
                      <a:pt x="3413" y="1195"/>
                      <a:pt x="3276" y="785"/>
                      <a:pt x="3140" y="512"/>
                    </a:cubicBezTo>
                    <a:cubicBezTo>
                      <a:pt x="3086" y="391"/>
                      <a:pt x="3006" y="339"/>
                      <a:pt x="2928" y="339"/>
                    </a:cubicBezTo>
                    <a:cubicBezTo>
                      <a:pt x="2809" y="339"/>
                      <a:pt x="2696" y="463"/>
                      <a:pt x="2696" y="649"/>
                    </a:cubicBezTo>
                    <a:cubicBezTo>
                      <a:pt x="2833" y="1775"/>
                      <a:pt x="3140" y="2764"/>
                      <a:pt x="3549" y="3925"/>
                    </a:cubicBezTo>
                    <a:cubicBezTo>
                      <a:pt x="3003" y="2901"/>
                      <a:pt x="2696" y="1775"/>
                      <a:pt x="1979" y="922"/>
                    </a:cubicBezTo>
                    <a:cubicBezTo>
                      <a:pt x="1979" y="865"/>
                      <a:pt x="1933" y="832"/>
                      <a:pt x="1878" y="832"/>
                    </a:cubicBezTo>
                    <a:cubicBezTo>
                      <a:pt x="1800" y="832"/>
                      <a:pt x="1706" y="898"/>
                      <a:pt x="1706" y="1058"/>
                    </a:cubicBezTo>
                    <a:cubicBezTo>
                      <a:pt x="1706" y="1502"/>
                      <a:pt x="1843" y="2048"/>
                      <a:pt x="1979" y="2491"/>
                    </a:cubicBezTo>
                    <a:cubicBezTo>
                      <a:pt x="1706" y="2048"/>
                      <a:pt x="1570" y="1638"/>
                      <a:pt x="1297" y="1058"/>
                    </a:cubicBezTo>
                    <a:cubicBezTo>
                      <a:pt x="1212" y="990"/>
                      <a:pt x="1135" y="956"/>
                      <a:pt x="1062" y="956"/>
                    </a:cubicBezTo>
                    <a:cubicBezTo>
                      <a:pt x="990" y="956"/>
                      <a:pt x="922" y="990"/>
                      <a:pt x="853" y="1058"/>
                    </a:cubicBezTo>
                    <a:cubicBezTo>
                      <a:pt x="853" y="1365"/>
                      <a:pt x="853" y="1502"/>
                      <a:pt x="990" y="1775"/>
                    </a:cubicBezTo>
                    <a:cubicBezTo>
                      <a:pt x="1126" y="2491"/>
                      <a:pt x="1297" y="3071"/>
                      <a:pt x="1570" y="3754"/>
                    </a:cubicBezTo>
                    <a:cubicBezTo>
                      <a:pt x="1706" y="4061"/>
                      <a:pt x="1843" y="4334"/>
                      <a:pt x="1843" y="4607"/>
                    </a:cubicBezTo>
                    <a:cubicBezTo>
                      <a:pt x="1843" y="4470"/>
                      <a:pt x="1706" y="4334"/>
                      <a:pt x="1706" y="4198"/>
                    </a:cubicBezTo>
                    <a:cubicBezTo>
                      <a:pt x="1126" y="3344"/>
                      <a:pt x="717" y="2491"/>
                      <a:pt x="273" y="1638"/>
                    </a:cubicBezTo>
                    <a:cubicBezTo>
                      <a:pt x="273" y="1523"/>
                      <a:pt x="225" y="1481"/>
                      <a:pt x="168" y="1481"/>
                    </a:cubicBezTo>
                    <a:cubicBezTo>
                      <a:pt x="91" y="1481"/>
                      <a:pt x="0" y="1559"/>
                      <a:pt x="0" y="1638"/>
                    </a:cubicBezTo>
                    <a:cubicBezTo>
                      <a:pt x="273" y="2628"/>
                      <a:pt x="717" y="3617"/>
                      <a:pt x="1126" y="4607"/>
                    </a:cubicBezTo>
                    <a:cubicBezTo>
                      <a:pt x="1297" y="4914"/>
                      <a:pt x="1433" y="5187"/>
                      <a:pt x="1570" y="5460"/>
                    </a:cubicBezTo>
                    <a:cubicBezTo>
                      <a:pt x="1433" y="5324"/>
                      <a:pt x="1433" y="5187"/>
                      <a:pt x="1297" y="5051"/>
                    </a:cubicBezTo>
                    <a:cubicBezTo>
                      <a:pt x="1297" y="5011"/>
                      <a:pt x="1271" y="4994"/>
                      <a:pt x="1237" y="4994"/>
                    </a:cubicBezTo>
                    <a:cubicBezTo>
                      <a:pt x="1155" y="4994"/>
                      <a:pt x="1030" y="5091"/>
                      <a:pt x="1126" y="5187"/>
                    </a:cubicBezTo>
                    <a:cubicBezTo>
                      <a:pt x="1433" y="5904"/>
                      <a:pt x="1843" y="6620"/>
                      <a:pt x="2423" y="7166"/>
                    </a:cubicBezTo>
                    <a:cubicBezTo>
                      <a:pt x="2464" y="7217"/>
                      <a:pt x="2505" y="7238"/>
                      <a:pt x="2542" y="7238"/>
                    </a:cubicBezTo>
                    <a:cubicBezTo>
                      <a:pt x="2629" y="7238"/>
                      <a:pt x="2696" y="7125"/>
                      <a:pt x="2696" y="7030"/>
                    </a:cubicBezTo>
                    <a:cubicBezTo>
                      <a:pt x="2423" y="6484"/>
                      <a:pt x="1979" y="5904"/>
                      <a:pt x="1706" y="5187"/>
                    </a:cubicBezTo>
                    <a:lnTo>
                      <a:pt x="1706" y="5187"/>
                    </a:lnTo>
                    <a:cubicBezTo>
                      <a:pt x="2150" y="5904"/>
                      <a:pt x="2560" y="6484"/>
                      <a:pt x="3003" y="7030"/>
                    </a:cubicBezTo>
                    <a:cubicBezTo>
                      <a:pt x="3040" y="7066"/>
                      <a:pt x="3086" y="7083"/>
                      <a:pt x="3132" y="7083"/>
                    </a:cubicBezTo>
                    <a:cubicBezTo>
                      <a:pt x="3257" y="7083"/>
                      <a:pt x="3376" y="6957"/>
                      <a:pt x="3276" y="6757"/>
                    </a:cubicBezTo>
                    <a:cubicBezTo>
                      <a:pt x="3003" y="5904"/>
                      <a:pt x="2423" y="5051"/>
                      <a:pt x="2150" y="4198"/>
                    </a:cubicBezTo>
                    <a:cubicBezTo>
                      <a:pt x="1979" y="3754"/>
                      <a:pt x="1843" y="3344"/>
                      <a:pt x="1706" y="2764"/>
                    </a:cubicBezTo>
                    <a:cubicBezTo>
                      <a:pt x="1570" y="2764"/>
                      <a:pt x="1570" y="2628"/>
                      <a:pt x="1570" y="2355"/>
                    </a:cubicBezTo>
                    <a:lnTo>
                      <a:pt x="1570" y="2355"/>
                    </a:lnTo>
                    <a:cubicBezTo>
                      <a:pt x="2287" y="3925"/>
                      <a:pt x="3003" y="5324"/>
                      <a:pt x="3993" y="6757"/>
                    </a:cubicBezTo>
                    <a:cubicBezTo>
                      <a:pt x="4029" y="6793"/>
                      <a:pt x="4076" y="6810"/>
                      <a:pt x="4121" y="6810"/>
                    </a:cubicBezTo>
                    <a:cubicBezTo>
                      <a:pt x="4246" y="6810"/>
                      <a:pt x="4366" y="6684"/>
                      <a:pt x="4266" y="6484"/>
                    </a:cubicBezTo>
                    <a:cubicBezTo>
                      <a:pt x="3549" y="5187"/>
                      <a:pt x="2696" y="3754"/>
                      <a:pt x="2287" y="2218"/>
                    </a:cubicBezTo>
                    <a:lnTo>
                      <a:pt x="2287" y="2218"/>
                    </a:lnTo>
                    <a:cubicBezTo>
                      <a:pt x="2560" y="2764"/>
                      <a:pt x="2833" y="3344"/>
                      <a:pt x="3003" y="3754"/>
                    </a:cubicBezTo>
                    <a:cubicBezTo>
                      <a:pt x="3549" y="4778"/>
                      <a:pt x="3993" y="5767"/>
                      <a:pt x="4709" y="6620"/>
                    </a:cubicBezTo>
                    <a:cubicBezTo>
                      <a:pt x="4745" y="6656"/>
                      <a:pt x="4790" y="6673"/>
                      <a:pt x="4838" y="6673"/>
                    </a:cubicBezTo>
                    <a:cubicBezTo>
                      <a:pt x="4970" y="6673"/>
                      <a:pt x="5119" y="6539"/>
                      <a:pt x="5119" y="6313"/>
                    </a:cubicBezTo>
                    <a:cubicBezTo>
                      <a:pt x="4639" y="5269"/>
                      <a:pt x="4183" y="4202"/>
                      <a:pt x="3789" y="3151"/>
                    </a:cubicBezTo>
                    <a:lnTo>
                      <a:pt x="3789" y="3151"/>
                    </a:lnTo>
                    <a:cubicBezTo>
                      <a:pt x="3859" y="3329"/>
                      <a:pt x="3930" y="3491"/>
                      <a:pt x="3993" y="3617"/>
                    </a:cubicBezTo>
                    <a:cubicBezTo>
                      <a:pt x="4266" y="4061"/>
                      <a:pt x="4402" y="4470"/>
                      <a:pt x="4539" y="4778"/>
                    </a:cubicBezTo>
                    <a:cubicBezTo>
                      <a:pt x="4846" y="5324"/>
                      <a:pt x="4982" y="5904"/>
                      <a:pt x="5392" y="6484"/>
                    </a:cubicBezTo>
                    <a:cubicBezTo>
                      <a:pt x="5441" y="6563"/>
                      <a:pt x="5499" y="6596"/>
                      <a:pt x="5553" y="6596"/>
                    </a:cubicBezTo>
                    <a:cubicBezTo>
                      <a:pt x="5686" y="6596"/>
                      <a:pt x="5796" y="6395"/>
                      <a:pt x="5699" y="6177"/>
                    </a:cubicBezTo>
                    <a:cubicBezTo>
                      <a:pt x="5562" y="5767"/>
                      <a:pt x="5255" y="5187"/>
                      <a:pt x="4982" y="4607"/>
                    </a:cubicBezTo>
                    <a:cubicBezTo>
                      <a:pt x="4846" y="4334"/>
                      <a:pt x="4709" y="4061"/>
                      <a:pt x="4709" y="3617"/>
                    </a:cubicBezTo>
                    <a:cubicBezTo>
                      <a:pt x="4539" y="3208"/>
                      <a:pt x="4402" y="2764"/>
                      <a:pt x="4266" y="2218"/>
                    </a:cubicBezTo>
                    <a:lnTo>
                      <a:pt x="4266" y="2218"/>
                    </a:lnTo>
                    <a:cubicBezTo>
                      <a:pt x="4402" y="2628"/>
                      <a:pt x="4539" y="3071"/>
                      <a:pt x="4709" y="3481"/>
                    </a:cubicBezTo>
                    <a:cubicBezTo>
                      <a:pt x="5119" y="4607"/>
                      <a:pt x="5699" y="5460"/>
                      <a:pt x="6245" y="6484"/>
                    </a:cubicBezTo>
                    <a:cubicBezTo>
                      <a:pt x="6309" y="6586"/>
                      <a:pt x="6387" y="6631"/>
                      <a:pt x="6453" y="6631"/>
                    </a:cubicBezTo>
                    <a:cubicBezTo>
                      <a:pt x="6562" y="6631"/>
                      <a:pt x="6637" y="6505"/>
                      <a:pt x="6552" y="6313"/>
                    </a:cubicBezTo>
                    <a:cubicBezTo>
                      <a:pt x="6007" y="5128"/>
                      <a:pt x="5463" y="3792"/>
                      <a:pt x="5285" y="2334"/>
                    </a:cubicBezTo>
                    <a:lnTo>
                      <a:pt x="5285" y="2334"/>
                    </a:lnTo>
                    <a:cubicBezTo>
                      <a:pt x="5417" y="2829"/>
                      <a:pt x="5582" y="3247"/>
                      <a:pt x="5835" y="3754"/>
                    </a:cubicBezTo>
                    <a:cubicBezTo>
                      <a:pt x="5972" y="4061"/>
                      <a:pt x="5972" y="4334"/>
                      <a:pt x="6108" y="4778"/>
                    </a:cubicBezTo>
                    <a:cubicBezTo>
                      <a:pt x="6415" y="5324"/>
                      <a:pt x="6688" y="6040"/>
                      <a:pt x="6961" y="6620"/>
                    </a:cubicBezTo>
                    <a:cubicBezTo>
                      <a:pt x="7001" y="6699"/>
                      <a:pt x="7066" y="6732"/>
                      <a:pt x="7135" y="6732"/>
                    </a:cubicBezTo>
                    <a:cubicBezTo>
                      <a:pt x="7306" y="6732"/>
                      <a:pt x="7502" y="6531"/>
                      <a:pt x="7405" y="6313"/>
                    </a:cubicBezTo>
                    <a:cubicBezTo>
                      <a:pt x="7098" y="5767"/>
                      <a:pt x="6825" y="5187"/>
                      <a:pt x="6552" y="4607"/>
                    </a:cubicBezTo>
                    <a:cubicBezTo>
                      <a:pt x="6415" y="3925"/>
                      <a:pt x="6108" y="3071"/>
                      <a:pt x="5972" y="2355"/>
                    </a:cubicBezTo>
                    <a:lnTo>
                      <a:pt x="5972" y="2355"/>
                    </a:lnTo>
                    <a:cubicBezTo>
                      <a:pt x="6415" y="3344"/>
                      <a:pt x="6688" y="4334"/>
                      <a:pt x="7098" y="5324"/>
                    </a:cubicBezTo>
                    <a:cubicBezTo>
                      <a:pt x="7269" y="5767"/>
                      <a:pt x="7541" y="6177"/>
                      <a:pt x="7814" y="6620"/>
                    </a:cubicBezTo>
                    <a:cubicBezTo>
                      <a:pt x="7867" y="6725"/>
                      <a:pt x="7944" y="6769"/>
                      <a:pt x="8011" y="6769"/>
                    </a:cubicBezTo>
                    <a:cubicBezTo>
                      <a:pt x="8121" y="6769"/>
                      <a:pt x="8206" y="6652"/>
                      <a:pt x="8122" y="6484"/>
                    </a:cubicBezTo>
                    <a:cubicBezTo>
                      <a:pt x="7951" y="6040"/>
                      <a:pt x="7814" y="5460"/>
                      <a:pt x="7541" y="5051"/>
                    </a:cubicBezTo>
                    <a:cubicBezTo>
                      <a:pt x="7405" y="4607"/>
                      <a:pt x="7269" y="4061"/>
                      <a:pt x="7098" y="3481"/>
                    </a:cubicBezTo>
                    <a:cubicBezTo>
                      <a:pt x="6961" y="2764"/>
                      <a:pt x="6825" y="2048"/>
                      <a:pt x="6688" y="1195"/>
                    </a:cubicBezTo>
                    <a:lnTo>
                      <a:pt x="6688" y="1195"/>
                    </a:lnTo>
                    <a:cubicBezTo>
                      <a:pt x="7098" y="1911"/>
                      <a:pt x="7269" y="2901"/>
                      <a:pt x="7541" y="3617"/>
                    </a:cubicBezTo>
                    <a:cubicBezTo>
                      <a:pt x="7678" y="3925"/>
                      <a:pt x="7814" y="4334"/>
                      <a:pt x="7951" y="4607"/>
                    </a:cubicBezTo>
                    <a:cubicBezTo>
                      <a:pt x="7951" y="5324"/>
                      <a:pt x="8258" y="5904"/>
                      <a:pt x="8531" y="6484"/>
                    </a:cubicBezTo>
                    <a:cubicBezTo>
                      <a:pt x="8582" y="6586"/>
                      <a:pt x="8657" y="6631"/>
                      <a:pt x="8731" y="6631"/>
                    </a:cubicBezTo>
                    <a:cubicBezTo>
                      <a:pt x="8854" y="6631"/>
                      <a:pt x="8975" y="6505"/>
                      <a:pt x="8975" y="6313"/>
                    </a:cubicBezTo>
                    <a:cubicBezTo>
                      <a:pt x="8804" y="5631"/>
                      <a:pt x="8531" y="5051"/>
                      <a:pt x="8395" y="4470"/>
                    </a:cubicBezTo>
                    <a:cubicBezTo>
                      <a:pt x="8258" y="4061"/>
                      <a:pt x="8258" y="3754"/>
                      <a:pt x="8122" y="3344"/>
                    </a:cubicBezTo>
                    <a:cubicBezTo>
                      <a:pt x="7951" y="2901"/>
                      <a:pt x="7951" y="2355"/>
                      <a:pt x="7815" y="1775"/>
                    </a:cubicBezTo>
                    <a:lnTo>
                      <a:pt x="7815" y="1775"/>
                    </a:lnTo>
                    <a:cubicBezTo>
                      <a:pt x="7951" y="2355"/>
                      <a:pt x="8122" y="3072"/>
                      <a:pt x="8258" y="3617"/>
                    </a:cubicBezTo>
                    <a:cubicBezTo>
                      <a:pt x="8395" y="3925"/>
                      <a:pt x="8531" y="4334"/>
                      <a:pt x="8668" y="4778"/>
                    </a:cubicBezTo>
                    <a:cubicBezTo>
                      <a:pt x="8804" y="5324"/>
                      <a:pt x="8975" y="5904"/>
                      <a:pt x="9248" y="6484"/>
                    </a:cubicBezTo>
                    <a:cubicBezTo>
                      <a:pt x="9299" y="6586"/>
                      <a:pt x="9393" y="6631"/>
                      <a:pt x="9482" y="6631"/>
                    </a:cubicBezTo>
                    <a:cubicBezTo>
                      <a:pt x="9630" y="6631"/>
                      <a:pt x="9764" y="6505"/>
                      <a:pt x="9657" y="6313"/>
                    </a:cubicBezTo>
                    <a:cubicBezTo>
                      <a:pt x="9521" y="5767"/>
                      <a:pt x="9248" y="5187"/>
                      <a:pt x="9111" y="4607"/>
                    </a:cubicBezTo>
                    <a:cubicBezTo>
                      <a:pt x="8975" y="4198"/>
                      <a:pt x="8975" y="3925"/>
                      <a:pt x="8804" y="3617"/>
                    </a:cubicBezTo>
                    <a:cubicBezTo>
                      <a:pt x="8668" y="2901"/>
                      <a:pt x="8531" y="1911"/>
                      <a:pt x="8531" y="1058"/>
                    </a:cubicBezTo>
                    <a:lnTo>
                      <a:pt x="8531" y="1058"/>
                    </a:lnTo>
                    <a:cubicBezTo>
                      <a:pt x="8804" y="1775"/>
                      <a:pt x="8975" y="2628"/>
                      <a:pt x="9111" y="3208"/>
                    </a:cubicBezTo>
                    <a:cubicBezTo>
                      <a:pt x="9384" y="4198"/>
                      <a:pt x="9657" y="5187"/>
                      <a:pt x="9964" y="6177"/>
                    </a:cubicBezTo>
                    <a:cubicBezTo>
                      <a:pt x="10016" y="6293"/>
                      <a:pt x="10106" y="6340"/>
                      <a:pt x="10191" y="6340"/>
                    </a:cubicBezTo>
                    <a:cubicBezTo>
                      <a:pt x="10332" y="6340"/>
                      <a:pt x="10459" y="6210"/>
                      <a:pt x="10374" y="6040"/>
                    </a:cubicBezTo>
                    <a:cubicBezTo>
                      <a:pt x="10101" y="5051"/>
                      <a:pt x="9964" y="4198"/>
                      <a:pt x="9828" y="3208"/>
                    </a:cubicBezTo>
                    <a:cubicBezTo>
                      <a:pt x="9828" y="2764"/>
                      <a:pt x="9657" y="2218"/>
                      <a:pt x="9657" y="1638"/>
                    </a:cubicBezTo>
                    <a:lnTo>
                      <a:pt x="9657" y="1638"/>
                    </a:lnTo>
                    <a:cubicBezTo>
                      <a:pt x="9828" y="2048"/>
                      <a:pt x="9828" y="2491"/>
                      <a:pt x="9964" y="2901"/>
                    </a:cubicBezTo>
                    <a:cubicBezTo>
                      <a:pt x="9964" y="3344"/>
                      <a:pt x="10101" y="3754"/>
                      <a:pt x="10237" y="4198"/>
                    </a:cubicBezTo>
                    <a:cubicBezTo>
                      <a:pt x="10374" y="4778"/>
                      <a:pt x="10510" y="5324"/>
                      <a:pt x="10681" y="6040"/>
                    </a:cubicBezTo>
                    <a:cubicBezTo>
                      <a:pt x="10733" y="6144"/>
                      <a:pt x="10825" y="6189"/>
                      <a:pt x="10911" y="6189"/>
                    </a:cubicBezTo>
                    <a:cubicBezTo>
                      <a:pt x="11050" y="6189"/>
                      <a:pt x="11175" y="6072"/>
                      <a:pt x="11090" y="5904"/>
                    </a:cubicBezTo>
                    <a:cubicBezTo>
                      <a:pt x="11090" y="5324"/>
                      <a:pt x="10954" y="4778"/>
                      <a:pt x="10817" y="4334"/>
                    </a:cubicBezTo>
                    <a:cubicBezTo>
                      <a:pt x="10722" y="4143"/>
                      <a:pt x="10693" y="3935"/>
                      <a:pt x="10685" y="3735"/>
                    </a:cubicBezTo>
                    <a:lnTo>
                      <a:pt x="10685" y="3735"/>
                    </a:lnTo>
                    <a:cubicBezTo>
                      <a:pt x="10850" y="4508"/>
                      <a:pt x="11072" y="5239"/>
                      <a:pt x="11363" y="6040"/>
                    </a:cubicBezTo>
                    <a:cubicBezTo>
                      <a:pt x="11363" y="6144"/>
                      <a:pt x="11448" y="6189"/>
                      <a:pt x="11545" y="6189"/>
                    </a:cubicBezTo>
                    <a:cubicBezTo>
                      <a:pt x="11702" y="6189"/>
                      <a:pt x="11891" y="6072"/>
                      <a:pt x="11807" y="5904"/>
                    </a:cubicBezTo>
                    <a:cubicBezTo>
                      <a:pt x="11534" y="5051"/>
                      <a:pt x="11363" y="4198"/>
                      <a:pt x="11227" y="3481"/>
                    </a:cubicBezTo>
                    <a:lnTo>
                      <a:pt x="11227" y="3208"/>
                    </a:lnTo>
                    <a:cubicBezTo>
                      <a:pt x="11363" y="4198"/>
                      <a:pt x="11670" y="5187"/>
                      <a:pt x="11943" y="6177"/>
                    </a:cubicBezTo>
                    <a:cubicBezTo>
                      <a:pt x="11943" y="6293"/>
                      <a:pt x="12007" y="6340"/>
                      <a:pt x="12085" y="6340"/>
                    </a:cubicBezTo>
                    <a:cubicBezTo>
                      <a:pt x="12215" y="6340"/>
                      <a:pt x="12387" y="6210"/>
                      <a:pt x="12387" y="6040"/>
                    </a:cubicBezTo>
                    <a:cubicBezTo>
                      <a:pt x="12283" y="5522"/>
                      <a:pt x="12192" y="5004"/>
                      <a:pt x="12137" y="4486"/>
                    </a:cubicBezTo>
                    <a:lnTo>
                      <a:pt x="12137" y="4486"/>
                    </a:lnTo>
                    <a:cubicBezTo>
                      <a:pt x="12264" y="5106"/>
                      <a:pt x="12424" y="5722"/>
                      <a:pt x="12660" y="6313"/>
                    </a:cubicBezTo>
                    <a:cubicBezTo>
                      <a:pt x="12660" y="6434"/>
                      <a:pt x="12723" y="6486"/>
                      <a:pt x="12800" y="6486"/>
                    </a:cubicBezTo>
                    <a:cubicBezTo>
                      <a:pt x="12919" y="6486"/>
                      <a:pt x="13069" y="6363"/>
                      <a:pt x="13069" y="6177"/>
                    </a:cubicBezTo>
                    <a:cubicBezTo>
                      <a:pt x="12933" y="5460"/>
                      <a:pt x="12796" y="4778"/>
                      <a:pt x="12796" y="4061"/>
                    </a:cubicBezTo>
                    <a:lnTo>
                      <a:pt x="12796" y="4061"/>
                    </a:lnTo>
                    <a:cubicBezTo>
                      <a:pt x="12933" y="4914"/>
                      <a:pt x="12933" y="5767"/>
                      <a:pt x="13377" y="6484"/>
                    </a:cubicBezTo>
                    <a:cubicBezTo>
                      <a:pt x="13428" y="6586"/>
                      <a:pt x="13498" y="6631"/>
                      <a:pt x="13566" y="6631"/>
                    </a:cubicBezTo>
                    <a:cubicBezTo>
                      <a:pt x="13679" y="6631"/>
                      <a:pt x="13786" y="6505"/>
                      <a:pt x="13786" y="6313"/>
                    </a:cubicBezTo>
                    <a:lnTo>
                      <a:pt x="13786" y="5904"/>
                    </a:lnTo>
                    <a:lnTo>
                      <a:pt x="13922" y="5904"/>
                    </a:lnTo>
                    <a:cubicBezTo>
                      <a:pt x="14366" y="5904"/>
                      <a:pt x="14366" y="5460"/>
                      <a:pt x="13922" y="5460"/>
                    </a:cubicBezTo>
                    <a:cubicBezTo>
                      <a:pt x="14230" y="5460"/>
                      <a:pt x="13786" y="3481"/>
                      <a:pt x="13650" y="3344"/>
                    </a:cubicBezTo>
                    <a:cubicBezTo>
                      <a:pt x="13650" y="3276"/>
                      <a:pt x="13581" y="3242"/>
                      <a:pt x="13513" y="3242"/>
                    </a:cubicBezTo>
                    <a:cubicBezTo>
                      <a:pt x="13445" y="3242"/>
                      <a:pt x="13377" y="3276"/>
                      <a:pt x="13377" y="3344"/>
                    </a:cubicBezTo>
                    <a:cubicBezTo>
                      <a:pt x="13240" y="3344"/>
                      <a:pt x="13240" y="3481"/>
                      <a:pt x="13240" y="3617"/>
                    </a:cubicBezTo>
                    <a:cubicBezTo>
                      <a:pt x="13069" y="3208"/>
                      <a:pt x="13069" y="2764"/>
                      <a:pt x="12933" y="2491"/>
                    </a:cubicBezTo>
                    <a:cubicBezTo>
                      <a:pt x="12865" y="2355"/>
                      <a:pt x="12762" y="2287"/>
                      <a:pt x="12677" y="2287"/>
                    </a:cubicBezTo>
                    <a:cubicBezTo>
                      <a:pt x="12592" y="2287"/>
                      <a:pt x="12523" y="2355"/>
                      <a:pt x="12523" y="2491"/>
                    </a:cubicBezTo>
                    <a:cubicBezTo>
                      <a:pt x="12387" y="2628"/>
                      <a:pt x="12387" y="2764"/>
                      <a:pt x="12387" y="2901"/>
                    </a:cubicBezTo>
                    <a:cubicBezTo>
                      <a:pt x="12387" y="2628"/>
                      <a:pt x="12216" y="2218"/>
                      <a:pt x="12080" y="1911"/>
                    </a:cubicBezTo>
                    <a:cubicBezTo>
                      <a:pt x="12080" y="1855"/>
                      <a:pt x="12033" y="1822"/>
                      <a:pt x="11968" y="1822"/>
                    </a:cubicBezTo>
                    <a:cubicBezTo>
                      <a:pt x="11877" y="1822"/>
                      <a:pt x="11750" y="1888"/>
                      <a:pt x="11670" y="2048"/>
                    </a:cubicBezTo>
                    <a:lnTo>
                      <a:pt x="11670" y="2901"/>
                    </a:lnTo>
                    <a:cubicBezTo>
                      <a:pt x="11534" y="2355"/>
                      <a:pt x="11363" y="1775"/>
                      <a:pt x="11090" y="1195"/>
                    </a:cubicBezTo>
                    <a:cubicBezTo>
                      <a:pt x="11051" y="1156"/>
                      <a:pt x="11012" y="1139"/>
                      <a:pt x="10973" y="1139"/>
                    </a:cubicBezTo>
                    <a:cubicBezTo>
                      <a:pt x="10876" y="1139"/>
                      <a:pt x="10778" y="1243"/>
                      <a:pt x="10681" y="1365"/>
                    </a:cubicBezTo>
                    <a:lnTo>
                      <a:pt x="10681" y="1502"/>
                    </a:lnTo>
                    <a:cubicBezTo>
                      <a:pt x="10510" y="1195"/>
                      <a:pt x="10510" y="785"/>
                      <a:pt x="10374" y="342"/>
                    </a:cubicBezTo>
                    <a:cubicBezTo>
                      <a:pt x="10305" y="273"/>
                      <a:pt x="10203" y="239"/>
                      <a:pt x="10118" y="239"/>
                    </a:cubicBezTo>
                    <a:cubicBezTo>
                      <a:pt x="10032" y="239"/>
                      <a:pt x="9964" y="273"/>
                      <a:pt x="9964" y="342"/>
                    </a:cubicBezTo>
                    <a:lnTo>
                      <a:pt x="9964" y="785"/>
                    </a:lnTo>
                    <a:cubicBezTo>
                      <a:pt x="9828" y="649"/>
                      <a:pt x="9828" y="342"/>
                      <a:pt x="9657" y="205"/>
                    </a:cubicBezTo>
                    <a:cubicBezTo>
                      <a:pt x="9657" y="69"/>
                      <a:pt x="9589" y="0"/>
                      <a:pt x="9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22"/>
              <p:cNvSpPr/>
              <p:nvPr/>
            </p:nvSpPr>
            <p:spPr>
              <a:xfrm>
                <a:off x="6189107" y="2339002"/>
                <a:ext cx="333064" cy="116333"/>
              </a:xfrm>
              <a:custGeom>
                <a:rect b="b" l="l" r="r" t="t"/>
                <a:pathLst>
                  <a:path extrusionOk="0" h="2825" w="8088">
                    <a:moveTo>
                      <a:pt x="7507" y="1"/>
                    </a:moveTo>
                    <a:lnTo>
                      <a:pt x="7371" y="137"/>
                    </a:lnTo>
                    <a:cubicBezTo>
                      <a:pt x="7235" y="137"/>
                      <a:pt x="7098" y="137"/>
                      <a:pt x="6962" y="308"/>
                    </a:cubicBezTo>
                    <a:lnTo>
                      <a:pt x="6962" y="581"/>
                    </a:lnTo>
                    <a:lnTo>
                      <a:pt x="6654" y="581"/>
                    </a:lnTo>
                    <a:cubicBezTo>
                      <a:pt x="6518" y="581"/>
                      <a:pt x="6518" y="581"/>
                      <a:pt x="6381" y="717"/>
                    </a:cubicBezTo>
                    <a:cubicBezTo>
                      <a:pt x="6381" y="717"/>
                      <a:pt x="6381" y="581"/>
                      <a:pt x="6245" y="581"/>
                    </a:cubicBezTo>
                    <a:cubicBezTo>
                      <a:pt x="6245" y="581"/>
                      <a:pt x="5972" y="581"/>
                      <a:pt x="5972" y="717"/>
                    </a:cubicBezTo>
                    <a:lnTo>
                      <a:pt x="5972" y="1297"/>
                    </a:lnTo>
                    <a:cubicBezTo>
                      <a:pt x="5801" y="854"/>
                      <a:pt x="5665" y="581"/>
                      <a:pt x="5392" y="444"/>
                    </a:cubicBezTo>
                    <a:cubicBezTo>
                      <a:pt x="5392" y="404"/>
                      <a:pt x="5368" y="388"/>
                      <a:pt x="5335" y="388"/>
                    </a:cubicBezTo>
                    <a:cubicBezTo>
                      <a:pt x="5255" y="388"/>
                      <a:pt x="5119" y="484"/>
                      <a:pt x="5119" y="581"/>
                    </a:cubicBezTo>
                    <a:lnTo>
                      <a:pt x="5119" y="717"/>
                    </a:lnTo>
                    <a:cubicBezTo>
                      <a:pt x="4948" y="717"/>
                      <a:pt x="4948" y="581"/>
                      <a:pt x="4812" y="581"/>
                    </a:cubicBezTo>
                    <a:lnTo>
                      <a:pt x="4539" y="581"/>
                    </a:lnTo>
                    <a:cubicBezTo>
                      <a:pt x="4402" y="854"/>
                      <a:pt x="4402" y="990"/>
                      <a:pt x="4402" y="1161"/>
                    </a:cubicBezTo>
                    <a:cubicBezTo>
                      <a:pt x="4402" y="990"/>
                      <a:pt x="4266" y="854"/>
                      <a:pt x="4095" y="717"/>
                    </a:cubicBezTo>
                    <a:cubicBezTo>
                      <a:pt x="3959" y="717"/>
                      <a:pt x="3822" y="717"/>
                      <a:pt x="3822" y="854"/>
                    </a:cubicBezTo>
                    <a:cubicBezTo>
                      <a:pt x="3686" y="1161"/>
                      <a:pt x="3686" y="1434"/>
                      <a:pt x="3686" y="1707"/>
                    </a:cubicBezTo>
                    <a:cubicBezTo>
                      <a:pt x="3549" y="1434"/>
                      <a:pt x="3413" y="1161"/>
                      <a:pt x="3242" y="990"/>
                    </a:cubicBezTo>
                    <a:cubicBezTo>
                      <a:pt x="3106" y="990"/>
                      <a:pt x="2969" y="990"/>
                      <a:pt x="2969" y="1161"/>
                    </a:cubicBezTo>
                    <a:lnTo>
                      <a:pt x="2969" y="1570"/>
                    </a:lnTo>
                    <a:cubicBezTo>
                      <a:pt x="2833" y="1434"/>
                      <a:pt x="2833" y="1161"/>
                      <a:pt x="2696" y="1161"/>
                    </a:cubicBezTo>
                    <a:cubicBezTo>
                      <a:pt x="2560" y="990"/>
                      <a:pt x="2389" y="990"/>
                      <a:pt x="2389" y="990"/>
                    </a:cubicBezTo>
                    <a:lnTo>
                      <a:pt x="2116" y="717"/>
                    </a:lnTo>
                    <a:cubicBezTo>
                      <a:pt x="1980" y="717"/>
                      <a:pt x="1843" y="717"/>
                      <a:pt x="1843" y="854"/>
                    </a:cubicBezTo>
                    <a:lnTo>
                      <a:pt x="1843" y="1570"/>
                    </a:lnTo>
                    <a:cubicBezTo>
                      <a:pt x="1707" y="1434"/>
                      <a:pt x="1536" y="1161"/>
                      <a:pt x="1399" y="854"/>
                    </a:cubicBezTo>
                    <a:cubicBezTo>
                      <a:pt x="1343" y="797"/>
                      <a:pt x="1263" y="764"/>
                      <a:pt x="1189" y="764"/>
                    </a:cubicBezTo>
                    <a:cubicBezTo>
                      <a:pt x="1084" y="764"/>
                      <a:pt x="990" y="830"/>
                      <a:pt x="990" y="990"/>
                    </a:cubicBezTo>
                    <a:cubicBezTo>
                      <a:pt x="990" y="1297"/>
                      <a:pt x="1126" y="1570"/>
                      <a:pt x="1263" y="2014"/>
                    </a:cubicBezTo>
                    <a:cubicBezTo>
                      <a:pt x="1126" y="1707"/>
                      <a:pt x="990" y="1570"/>
                      <a:pt x="990" y="1434"/>
                    </a:cubicBezTo>
                    <a:cubicBezTo>
                      <a:pt x="683" y="990"/>
                      <a:pt x="546" y="717"/>
                      <a:pt x="410" y="308"/>
                    </a:cubicBezTo>
                    <a:cubicBezTo>
                      <a:pt x="367" y="212"/>
                      <a:pt x="311" y="176"/>
                      <a:pt x="255" y="176"/>
                    </a:cubicBezTo>
                    <a:cubicBezTo>
                      <a:pt x="130" y="176"/>
                      <a:pt x="0" y="350"/>
                      <a:pt x="0" y="444"/>
                    </a:cubicBezTo>
                    <a:cubicBezTo>
                      <a:pt x="410" y="1161"/>
                      <a:pt x="683" y="2287"/>
                      <a:pt x="1263" y="2696"/>
                    </a:cubicBezTo>
                    <a:cubicBezTo>
                      <a:pt x="1304" y="2747"/>
                      <a:pt x="1345" y="2768"/>
                      <a:pt x="1386" y="2768"/>
                    </a:cubicBezTo>
                    <a:cubicBezTo>
                      <a:pt x="1484" y="2768"/>
                      <a:pt x="1587" y="2655"/>
                      <a:pt x="1707" y="2560"/>
                    </a:cubicBezTo>
                    <a:lnTo>
                      <a:pt x="1707" y="2287"/>
                    </a:lnTo>
                    <a:cubicBezTo>
                      <a:pt x="1707" y="2423"/>
                      <a:pt x="1843" y="2423"/>
                      <a:pt x="1843" y="2560"/>
                    </a:cubicBezTo>
                    <a:cubicBezTo>
                      <a:pt x="1843" y="2696"/>
                      <a:pt x="1980" y="2696"/>
                      <a:pt x="2116" y="2696"/>
                    </a:cubicBezTo>
                    <a:lnTo>
                      <a:pt x="2253" y="2560"/>
                    </a:lnTo>
                    <a:cubicBezTo>
                      <a:pt x="2389" y="2288"/>
                      <a:pt x="2389" y="2151"/>
                      <a:pt x="2254" y="1847"/>
                    </a:cubicBezTo>
                    <a:lnTo>
                      <a:pt x="2254" y="1847"/>
                    </a:lnTo>
                    <a:cubicBezTo>
                      <a:pt x="2389" y="2151"/>
                      <a:pt x="2390" y="2287"/>
                      <a:pt x="2560" y="2287"/>
                    </a:cubicBezTo>
                    <a:cubicBezTo>
                      <a:pt x="2560" y="2355"/>
                      <a:pt x="2594" y="2389"/>
                      <a:pt x="2645" y="2389"/>
                    </a:cubicBezTo>
                    <a:cubicBezTo>
                      <a:pt x="2696" y="2389"/>
                      <a:pt x="2764" y="2355"/>
                      <a:pt x="2833" y="2287"/>
                    </a:cubicBezTo>
                    <a:cubicBezTo>
                      <a:pt x="2833" y="2423"/>
                      <a:pt x="2969" y="2560"/>
                      <a:pt x="3106" y="2560"/>
                    </a:cubicBezTo>
                    <a:cubicBezTo>
                      <a:pt x="3146" y="2600"/>
                      <a:pt x="3189" y="2616"/>
                      <a:pt x="3229" y="2616"/>
                    </a:cubicBezTo>
                    <a:cubicBezTo>
                      <a:pt x="3327" y="2616"/>
                      <a:pt x="3413" y="2520"/>
                      <a:pt x="3413" y="2423"/>
                    </a:cubicBezTo>
                    <a:lnTo>
                      <a:pt x="3413" y="2287"/>
                    </a:lnTo>
                    <a:cubicBezTo>
                      <a:pt x="3549" y="2423"/>
                      <a:pt x="3549" y="2560"/>
                      <a:pt x="3686" y="2696"/>
                    </a:cubicBezTo>
                    <a:cubicBezTo>
                      <a:pt x="3686" y="2782"/>
                      <a:pt x="3754" y="2824"/>
                      <a:pt x="3839" y="2824"/>
                    </a:cubicBezTo>
                    <a:cubicBezTo>
                      <a:pt x="3925" y="2824"/>
                      <a:pt x="4027" y="2782"/>
                      <a:pt x="4095" y="2696"/>
                    </a:cubicBezTo>
                    <a:cubicBezTo>
                      <a:pt x="4266" y="2287"/>
                      <a:pt x="3959" y="1843"/>
                      <a:pt x="4095" y="1434"/>
                    </a:cubicBezTo>
                    <a:lnTo>
                      <a:pt x="4095" y="1434"/>
                    </a:lnTo>
                    <a:cubicBezTo>
                      <a:pt x="4266" y="1707"/>
                      <a:pt x="4266" y="2150"/>
                      <a:pt x="4402" y="2423"/>
                    </a:cubicBezTo>
                    <a:cubicBezTo>
                      <a:pt x="4459" y="2480"/>
                      <a:pt x="4539" y="2513"/>
                      <a:pt x="4613" y="2513"/>
                    </a:cubicBezTo>
                    <a:cubicBezTo>
                      <a:pt x="4718" y="2513"/>
                      <a:pt x="4812" y="2447"/>
                      <a:pt x="4812" y="2287"/>
                    </a:cubicBezTo>
                    <a:cubicBezTo>
                      <a:pt x="4948" y="2014"/>
                      <a:pt x="4812" y="1570"/>
                      <a:pt x="4812" y="1297"/>
                    </a:cubicBezTo>
                    <a:lnTo>
                      <a:pt x="4812" y="1297"/>
                    </a:lnTo>
                    <a:cubicBezTo>
                      <a:pt x="4948" y="1570"/>
                      <a:pt x="5119" y="2150"/>
                      <a:pt x="5255" y="2287"/>
                    </a:cubicBezTo>
                    <a:cubicBezTo>
                      <a:pt x="5295" y="2327"/>
                      <a:pt x="5347" y="2343"/>
                      <a:pt x="5400" y="2343"/>
                    </a:cubicBezTo>
                    <a:cubicBezTo>
                      <a:pt x="5528" y="2343"/>
                      <a:pt x="5665" y="2247"/>
                      <a:pt x="5665" y="2150"/>
                    </a:cubicBezTo>
                    <a:lnTo>
                      <a:pt x="5665" y="1707"/>
                    </a:lnTo>
                    <a:cubicBezTo>
                      <a:pt x="5665" y="1843"/>
                      <a:pt x="5665" y="2014"/>
                      <a:pt x="5801" y="2150"/>
                    </a:cubicBezTo>
                    <a:lnTo>
                      <a:pt x="6108" y="2150"/>
                    </a:lnTo>
                    <a:cubicBezTo>
                      <a:pt x="6245" y="2014"/>
                      <a:pt x="6381" y="1843"/>
                      <a:pt x="6381" y="1707"/>
                    </a:cubicBezTo>
                    <a:lnTo>
                      <a:pt x="6381" y="1843"/>
                    </a:lnTo>
                    <a:cubicBezTo>
                      <a:pt x="6422" y="1894"/>
                      <a:pt x="6478" y="1915"/>
                      <a:pt x="6537" y="1915"/>
                    </a:cubicBezTo>
                    <a:cubicBezTo>
                      <a:pt x="6674" y="1915"/>
                      <a:pt x="6825" y="1802"/>
                      <a:pt x="6825" y="1707"/>
                    </a:cubicBezTo>
                    <a:lnTo>
                      <a:pt x="6825" y="1161"/>
                    </a:lnTo>
                    <a:cubicBezTo>
                      <a:pt x="6825" y="1297"/>
                      <a:pt x="6962" y="1434"/>
                      <a:pt x="6962" y="1434"/>
                    </a:cubicBezTo>
                    <a:cubicBezTo>
                      <a:pt x="7018" y="1490"/>
                      <a:pt x="7098" y="1523"/>
                      <a:pt x="7172" y="1523"/>
                    </a:cubicBezTo>
                    <a:cubicBezTo>
                      <a:pt x="7277" y="1523"/>
                      <a:pt x="7371" y="1457"/>
                      <a:pt x="7371" y="1297"/>
                    </a:cubicBezTo>
                    <a:lnTo>
                      <a:pt x="7371" y="990"/>
                    </a:lnTo>
                    <a:cubicBezTo>
                      <a:pt x="7507" y="990"/>
                      <a:pt x="7678" y="990"/>
                      <a:pt x="7815" y="717"/>
                    </a:cubicBezTo>
                    <a:lnTo>
                      <a:pt x="7815" y="854"/>
                    </a:lnTo>
                    <a:cubicBezTo>
                      <a:pt x="7815" y="910"/>
                      <a:pt x="7861" y="943"/>
                      <a:pt x="7916" y="943"/>
                    </a:cubicBezTo>
                    <a:cubicBezTo>
                      <a:pt x="7994" y="943"/>
                      <a:pt x="8088" y="877"/>
                      <a:pt x="8088" y="717"/>
                    </a:cubicBezTo>
                    <a:cubicBezTo>
                      <a:pt x="8088" y="444"/>
                      <a:pt x="8088" y="308"/>
                      <a:pt x="7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22"/>
              <p:cNvSpPr/>
              <p:nvPr/>
            </p:nvSpPr>
            <p:spPr>
              <a:xfrm>
                <a:off x="6276244" y="2381500"/>
                <a:ext cx="123664" cy="75565"/>
              </a:xfrm>
              <a:custGeom>
                <a:rect b="b" l="l" r="r" t="t"/>
                <a:pathLst>
                  <a:path extrusionOk="0" h="1835" w="3003">
                    <a:moveTo>
                      <a:pt x="2747" y="1"/>
                    </a:moveTo>
                    <a:cubicBezTo>
                      <a:pt x="2696" y="1"/>
                      <a:pt x="2628" y="43"/>
                      <a:pt x="2559" y="129"/>
                    </a:cubicBezTo>
                    <a:cubicBezTo>
                      <a:pt x="2559" y="265"/>
                      <a:pt x="2559" y="402"/>
                      <a:pt x="2423" y="538"/>
                    </a:cubicBezTo>
                    <a:cubicBezTo>
                      <a:pt x="2286" y="538"/>
                      <a:pt x="2150" y="675"/>
                      <a:pt x="1843" y="675"/>
                    </a:cubicBezTo>
                    <a:cubicBezTo>
                      <a:pt x="1570" y="811"/>
                      <a:pt x="1297" y="982"/>
                      <a:pt x="990" y="1255"/>
                    </a:cubicBezTo>
                    <a:lnTo>
                      <a:pt x="990" y="1118"/>
                    </a:lnTo>
                    <a:cubicBezTo>
                      <a:pt x="853" y="1118"/>
                      <a:pt x="717" y="1255"/>
                      <a:pt x="717" y="1255"/>
                    </a:cubicBezTo>
                    <a:lnTo>
                      <a:pt x="580" y="1255"/>
                    </a:lnTo>
                    <a:cubicBezTo>
                      <a:pt x="444" y="1118"/>
                      <a:pt x="273" y="1118"/>
                      <a:pt x="273" y="1118"/>
                    </a:cubicBezTo>
                    <a:cubicBezTo>
                      <a:pt x="137" y="1255"/>
                      <a:pt x="0" y="1528"/>
                      <a:pt x="137" y="1664"/>
                    </a:cubicBezTo>
                    <a:cubicBezTo>
                      <a:pt x="273" y="1835"/>
                      <a:pt x="444" y="1835"/>
                      <a:pt x="444" y="1835"/>
                    </a:cubicBezTo>
                    <a:cubicBezTo>
                      <a:pt x="580" y="1664"/>
                      <a:pt x="717" y="1664"/>
                      <a:pt x="717" y="1664"/>
                    </a:cubicBezTo>
                    <a:cubicBezTo>
                      <a:pt x="853" y="1664"/>
                      <a:pt x="853" y="1528"/>
                      <a:pt x="853" y="1528"/>
                    </a:cubicBezTo>
                    <a:lnTo>
                      <a:pt x="853" y="1664"/>
                    </a:lnTo>
                    <a:cubicBezTo>
                      <a:pt x="853" y="1750"/>
                      <a:pt x="887" y="1792"/>
                      <a:pt x="938" y="1792"/>
                    </a:cubicBezTo>
                    <a:cubicBezTo>
                      <a:pt x="990" y="1792"/>
                      <a:pt x="1058" y="1750"/>
                      <a:pt x="1126" y="1664"/>
                    </a:cubicBezTo>
                    <a:cubicBezTo>
                      <a:pt x="1433" y="1255"/>
                      <a:pt x="2150" y="982"/>
                      <a:pt x="2559" y="811"/>
                    </a:cubicBezTo>
                    <a:cubicBezTo>
                      <a:pt x="2832" y="675"/>
                      <a:pt x="3003" y="402"/>
                      <a:pt x="2832" y="129"/>
                    </a:cubicBezTo>
                    <a:cubicBezTo>
                      <a:pt x="2832" y="43"/>
                      <a:pt x="2798" y="1"/>
                      <a:pt x="2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22"/>
              <p:cNvSpPr/>
              <p:nvPr/>
            </p:nvSpPr>
            <p:spPr>
              <a:xfrm>
                <a:off x="5908050" y="2366181"/>
                <a:ext cx="316221" cy="83884"/>
              </a:xfrm>
              <a:custGeom>
                <a:rect b="b" l="l" r="r" t="t"/>
                <a:pathLst>
                  <a:path extrusionOk="0" h="2037" w="7679">
                    <a:moveTo>
                      <a:pt x="6687" y="1"/>
                    </a:moveTo>
                    <a:cubicBezTo>
                      <a:pt x="6587" y="1"/>
                      <a:pt x="6518" y="97"/>
                      <a:pt x="6518" y="194"/>
                    </a:cubicBezTo>
                    <a:cubicBezTo>
                      <a:pt x="6382" y="194"/>
                      <a:pt x="6382" y="330"/>
                      <a:pt x="6382" y="501"/>
                    </a:cubicBezTo>
                    <a:cubicBezTo>
                      <a:pt x="6382" y="330"/>
                      <a:pt x="6245" y="330"/>
                      <a:pt x="6245" y="330"/>
                    </a:cubicBezTo>
                    <a:lnTo>
                      <a:pt x="5972" y="330"/>
                    </a:lnTo>
                    <a:cubicBezTo>
                      <a:pt x="5972" y="194"/>
                      <a:pt x="5802" y="194"/>
                      <a:pt x="5802" y="57"/>
                    </a:cubicBezTo>
                    <a:cubicBezTo>
                      <a:pt x="5665" y="57"/>
                      <a:pt x="5392" y="57"/>
                      <a:pt x="5392" y="194"/>
                    </a:cubicBezTo>
                    <a:lnTo>
                      <a:pt x="5392" y="330"/>
                    </a:lnTo>
                    <a:cubicBezTo>
                      <a:pt x="5392" y="330"/>
                      <a:pt x="5256" y="501"/>
                      <a:pt x="5256" y="637"/>
                    </a:cubicBezTo>
                    <a:cubicBezTo>
                      <a:pt x="5119" y="910"/>
                      <a:pt x="5119" y="774"/>
                      <a:pt x="5119" y="1183"/>
                    </a:cubicBezTo>
                    <a:lnTo>
                      <a:pt x="5119" y="1354"/>
                    </a:lnTo>
                    <a:cubicBezTo>
                      <a:pt x="5119" y="1354"/>
                      <a:pt x="4949" y="1354"/>
                      <a:pt x="4949" y="1490"/>
                    </a:cubicBezTo>
                    <a:cubicBezTo>
                      <a:pt x="4949" y="1490"/>
                      <a:pt x="4949" y="1354"/>
                      <a:pt x="4812" y="1354"/>
                    </a:cubicBezTo>
                    <a:cubicBezTo>
                      <a:pt x="4744" y="1269"/>
                      <a:pt x="4676" y="1226"/>
                      <a:pt x="4624" y="1226"/>
                    </a:cubicBezTo>
                    <a:cubicBezTo>
                      <a:pt x="4573" y="1226"/>
                      <a:pt x="4539" y="1269"/>
                      <a:pt x="4539" y="1354"/>
                    </a:cubicBezTo>
                    <a:lnTo>
                      <a:pt x="4539" y="1490"/>
                    </a:lnTo>
                    <a:cubicBezTo>
                      <a:pt x="4266" y="1183"/>
                      <a:pt x="3823" y="501"/>
                      <a:pt x="3550" y="501"/>
                    </a:cubicBezTo>
                    <a:cubicBezTo>
                      <a:pt x="3243" y="501"/>
                      <a:pt x="3243" y="637"/>
                      <a:pt x="3106" y="774"/>
                    </a:cubicBezTo>
                    <a:cubicBezTo>
                      <a:pt x="2970" y="910"/>
                      <a:pt x="2833" y="1183"/>
                      <a:pt x="2833" y="1354"/>
                    </a:cubicBezTo>
                    <a:cubicBezTo>
                      <a:pt x="2833" y="1183"/>
                      <a:pt x="2697" y="1047"/>
                      <a:pt x="2697" y="1047"/>
                    </a:cubicBezTo>
                    <a:cubicBezTo>
                      <a:pt x="2628" y="978"/>
                      <a:pt x="2552" y="944"/>
                      <a:pt x="2492" y="944"/>
                    </a:cubicBezTo>
                    <a:cubicBezTo>
                      <a:pt x="2432" y="944"/>
                      <a:pt x="2389" y="978"/>
                      <a:pt x="2389" y="1047"/>
                    </a:cubicBezTo>
                    <a:cubicBezTo>
                      <a:pt x="2321" y="1115"/>
                      <a:pt x="2219" y="1115"/>
                      <a:pt x="2116" y="1115"/>
                    </a:cubicBezTo>
                    <a:cubicBezTo>
                      <a:pt x="2014" y="1115"/>
                      <a:pt x="1912" y="1115"/>
                      <a:pt x="1843" y="1183"/>
                    </a:cubicBezTo>
                    <a:cubicBezTo>
                      <a:pt x="1707" y="1183"/>
                      <a:pt x="1536" y="1183"/>
                      <a:pt x="1536" y="1354"/>
                    </a:cubicBezTo>
                    <a:lnTo>
                      <a:pt x="1536" y="1490"/>
                    </a:lnTo>
                    <a:lnTo>
                      <a:pt x="1263" y="1490"/>
                    </a:lnTo>
                    <a:cubicBezTo>
                      <a:pt x="1127" y="1490"/>
                      <a:pt x="990" y="1354"/>
                      <a:pt x="990" y="1354"/>
                    </a:cubicBezTo>
                    <a:cubicBezTo>
                      <a:pt x="990" y="1269"/>
                      <a:pt x="956" y="1226"/>
                      <a:pt x="922" y="1226"/>
                    </a:cubicBezTo>
                    <a:cubicBezTo>
                      <a:pt x="888" y="1226"/>
                      <a:pt x="854" y="1269"/>
                      <a:pt x="854" y="1354"/>
                    </a:cubicBezTo>
                    <a:lnTo>
                      <a:pt x="274" y="1354"/>
                    </a:lnTo>
                    <a:cubicBezTo>
                      <a:pt x="244" y="1317"/>
                      <a:pt x="214" y="1302"/>
                      <a:pt x="186" y="1302"/>
                    </a:cubicBezTo>
                    <a:cubicBezTo>
                      <a:pt x="84" y="1302"/>
                      <a:pt x="1" y="1490"/>
                      <a:pt x="1" y="1490"/>
                    </a:cubicBezTo>
                    <a:cubicBezTo>
                      <a:pt x="137" y="1763"/>
                      <a:pt x="410" y="1900"/>
                      <a:pt x="683" y="1900"/>
                    </a:cubicBezTo>
                    <a:cubicBezTo>
                      <a:pt x="683" y="1900"/>
                      <a:pt x="854" y="1900"/>
                      <a:pt x="854" y="1763"/>
                    </a:cubicBezTo>
                    <a:lnTo>
                      <a:pt x="1127" y="1763"/>
                    </a:lnTo>
                    <a:cubicBezTo>
                      <a:pt x="1263" y="1900"/>
                      <a:pt x="1400" y="2036"/>
                      <a:pt x="1707" y="2036"/>
                    </a:cubicBezTo>
                    <a:lnTo>
                      <a:pt x="1843" y="1900"/>
                    </a:lnTo>
                    <a:lnTo>
                      <a:pt x="2253" y="1900"/>
                    </a:lnTo>
                    <a:cubicBezTo>
                      <a:pt x="2253" y="1900"/>
                      <a:pt x="2389" y="1900"/>
                      <a:pt x="2389" y="1763"/>
                    </a:cubicBezTo>
                    <a:cubicBezTo>
                      <a:pt x="2560" y="1627"/>
                      <a:pt x="2560" y="1627"/>
                      <a:pt x="2389" y="1490"/>
                    </a:cubicBezTo>
                    <a:lnTo>
                      <a:pt x="2560" y="1490"/>
                    </a:lnTo>
                    <a:cubicBezTo>
                      <a:pt x="2560" y="1490"/>
                      <a:pt x="2560" y="1627"/>
                      <a:pt x="2697" y="1627"/>
                    </a:cubicBezTo>
                    <a:cubicBezTo>
                      <a:pt x="2765" y="1695"/>
                      <a:pt x="2799" y="1729"/>
                      <a:pt x="2816" y="1729"/>
                    </a:cubicBezTo>
                    <a:cubicBezTo>
                      <a:pt x="2833" y="1729"/>
                      <a:pt x="2833" y="1695"/>
                      <a:pt x="2833" y="1627"/>
                    </a:cubicBezTo>
                    <a:cubicBezTo>
                      <a:pt x="3128" y="1529"/>
                      <a:pt x="3299" y="1130"/>
                      <a:pt x="3524" y="1130"/>
                    </a:cubicBezTo>
                    <a:cubicBezTo>
                      <a:pt x="3612" y="1130"/>
                      <a:pt x="3708" y="1191"/>
                      <a:pt x="3823" y="1354"/>
                    </a:cubicBezTo>
                    <a:cubicBezTo>
                      <a:pt x="4096" y="1627"/>
                      <a:pt x="4403" y="1900"/>
                      <a:pt x="4676" y="2036"/>
                    </a:cubicBezTo>
                    <a:cubicBezTo>
                      <a:pt x="4812" y="2036"/>
                      <a:pt x="4812" y="2036"/>
                      <a:pt x="4812" y="1900"/>
                    </a:cubicBezTo>
                    <a:lnTo>
                      <a:pt x="4949" y="1900"/>
                    </a:lnTo>
                    <a:cubicBezTo>
                      <a:pt x="5119" y="1900"/>
                      <a:pt x="5119" y="1900"/>
                      <a:pt x="5256" y="1763"/>
                    </a:cubicBezTo>
                    <a:lnTo>
                      <a:pt x="5529" y="1763"/>
                    </a:lnTo>
                    <a:lnTo>
                      <a:pt x="5529" y="1627"/>
                    </a:lnTo>
                    <a:lnTo>
                      <a:pt x="5529" y="1490"/>
                    </a:lnTo>
                    <a:lnTo>
                      <a:pt x="5665" y="1490"/>
                    </a:lnTo>
                    <a:cubicBezTo>
                      <a:pt x="5665" y="1627"/>
                      <a:pt x="5802" y="1627"/>
                      <a:pt x="5972" y="1627"/>
                    </a:cubicBezTo>
                    <a:cubicBezTo>
                      <a:pt x="6109" y="1490"/>
                      <a:pt x="6109" y="1183"/>
                      <a:pt x="5972" y="910"/>
                    </a:cubicBezTo>
                    <a:lnTo>
                      <a:pt x="5972" y="910"/>
                    </a:lnTo>
                    <a:cubicBezTo>
                      <a:pt x="6245" y="1183"/>
                      <a:pt x="6518" y="1354"/>
                      <a:pt x="6655" y="1354"/>
                    </a:cubicBezTo>
                    <a:cubicBezTo>
                      <a:pt x="6825" y="1354"/>
                      <a:pt x="6962" y="1183"/>
                      <a:pt x="6962" y="1047"/>
                    </a:cubicBezTo>
                    <a:cubicBezTo>
                      <a:pt x="6962" y="1087"/>
                      <a:pt x="6974" y="1103"/>
                      <a:pt x="6994" y="1103"/>
                    </a:cubicBezTo>
                    <a:cubicBezTo>
                      <a:pt x="7042" y="1103"/>
                      <a:pt x="7138" y="1007"/>
                      <a:pt x="7235" y="910"/>
                    </a:cubicBezTo>
                    <a:cubicBezTo>
                      <a:pt x="7371" y="910"/>
                      <a:pt x="7679" y="774"/>
                      <a:pt x="7508" y="501"/>
                    </a:cubicBezTo>
                    <a:cubicBezTo>
                      <a:pt x="7508" y="194"/>
                      <a:pt x="7371" y="57"/>
                      <a:pt x="7098" y="57"/>
                    </a:cubicBezTo>
                    <a:cubicBezTo>
                      <a:pt x="6962" y="57"/>
                      <a:pt x="6825" y="57"/>
                      <a:pt x="6825" y="194"/>
                    </a:cubicBezTo>
                    <a:lnTo>
                      <a:pt x="6825" y="57"/>
                    </a:lnTo>
                    <a:cubicBezTo>
                      <a:pt x="6775" y="17"/>
                      <a:pt x="6728" y="1"/>
                      <a:pt x="66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22"/>
              <p:cNvSpPr/>
              <p:nvPr/>
            </p:nvSpPr>
            <p:spPr>
              <a:xfrm>
                <a:off x="5865923" y="2260800"/>
                <a:ext cx="53410" cy="119010"/>
              </a:xfrm>
              <a:custGeom>
                <a:rect b="b" l="l" r="r" t="t"/>
                <a:pathLst>
                  <a:path extrusionOk="0" h="2890" w="1297">
                    <a:moveTo>
                      <a:pt x="840" y="0"/>
                    </a:moveTo>
                    <a:cubicBezTo>
                      <a:pt x="800" y="0"/>
                      <a:pt x="757" y="17"/>
                      <a:pt x="717" y="57"/>
                    </a:cubicBezTo>
                    <a:cubicBezTo>
                      <a:pt x="444" y="501"/>
                      <a:pt x="444" y="1046"/>
                      <a:pt x="307" y="1627"/>
                    </a:cubicBezTo>
                    <a:cubicBezTo>
                      <a:pt x="171" y="1900"/>
                      <a:pt x="0" y="2480"/>
                      <a:pt x="307" y="2753"/>
                    </a:cubicBezTo>
                    <a:cubicBezTo>
                      <a:pt x="398" y="2753"/>
                      <a:pt x="429" y="2813"/>
                      <a:pt x="439" y="2813"/>
                    </a:cubicBezTo>
                    <a:cubicBezTo>
                      <a:pt x="444" y="2813"/>
                      <a:pt x="444" y="2798"/>
                      <a:pt x="444" y="2753"/>
                    </a:cubicBezTo>
                    <a:cubicBezTo>
                      <a:pt x="580" y="2889"/>
                      <a:pt x="580" y="2889"/>
                      <a:pt x="717" y="2889"/>
                    </a:cubicBezTo>
                    <a:cubicBezTo>
                      <a:pt x="853" y="2753"/>
                      <a:pt x="853" y="2480"/>
                      <a:pt x="853" y="2207"/>
                    </a:cubicBezTo>
                    <a:lnTo>
                      <a:pt x="853" y="2036"/>
                    </a:lnTo>
                    <a:cubicBezTo>
                      <a:pt x="1024" y="2207"/>
                      <a:pt x="1024" y="2207"/>
                      <a:pt x="1024" y="2343"/>
                    </a:cubicBezTo>
                    <a:cubicBezTo>
                      <a:pt x="1024" y="2480"/>
                      <a:pt x="1160" y="2480"/>
                      <a:pt x="1160" y="2616"/>
                    </a:cubicBezTo>
                    <a:cubicBezTo>
                      <a:pt x="1160" y="2684"/>
                      <a:pt x="1194" y="2719"/>
                      <a:pt x="1229" y="2719"/>
                    </a:cubicBezTo>
                    <a:cubicBezTo>
                      <a:pt x="1263" y="2719"/>
                      <a:pt x="1297" y="2684"/>
                      <a:pt x="1297" y="2616"/>
                    </a:cubicBezTo>
                    <a:cubicBezTo>
                      <a:pt x="1297" y="2343"/>
                      <a:pt x="1160" y="1900"/>
                      <a:pt x="1024" y="1763"/>
                    </a:cubicBezTo>
                    <a:cubicBezTo>
                      <a:pt x="992" y="1749"/>
                      <a:pt x="964" y="1743"/>
                      <a:pt x="938" y="1743"/>
                    </a:cubicBezTo>
                    <a:cubicBezTo>
                      <a:pt x="715" y="1743"/>
                      <a:pt x="703" y="2235"/>
                      <a:pt x="580" y="2480"/>
                    </a:cubicBezTo>
                    <a:cubicBezTo>
                      <a:pt x="580" y="2343"/>
                      <a:pt x="580" y="2207"/>
                      <a:pt x="444" y="2207"/>
                    </a:cubicBezTo>
                    <a:cubicBezTo>
                      <a:pt x="444" y="1900"/>
                      <a:pt x="580" y="1627"/>
                      <a:pt x="580" y="1490"/>
                    </a:cubicBezTo>
                    <a:cubicBezTo>
                      <a:pt x="717" y="1354"/>
                      <a:pt x="717" y="1046"/>
                      <a:pt x="717" y="910"/>
                    </a:cubicBezTo>
                    <a:cubicBezTo>
                      <a:pt x="717" y="637"/>
                      <a:pt x="853" y="501"/>
                      <a:pt x="1024" y="193"/>
                    </a:cubicBezTo>
                    <a:cubicBezTo>
                      <a:pt x="1024" y="97"/>
                      <a:pt x="939" y="0"/>
                      <a:pt x="8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22"/>
              <p:cNvSpPr/>
              <p:nvPr/>
            </p:nvSpPr>
            <p:spPr>
              <a:xfrm>
                <a:off x="5884165" y="2162914"/>
                <a:ext cx="656286" cy="267464"/>
              </a:xfrm>
              <a:custGeom>
                <a:rect b="b" l="l" r="r" t="t"/>
                <a:pathLst>
                  <a:path extrusionOk="0" h="6495" w="15937">
                    <a:moveTo>
                      <a:pt x="4130" y="1581"/>
                    </a:moveTo>
                    <a:cubicBezTo>
                      <a:pt x="4130" y="1765"/>
                      <a:pt x="4068" y="1902"/>
                      <a:pt x="4027" y="2014"/>
                    </a:cubicBezTo>
                    <a:lnTo>
                      <a:pt x="4027" y="2014"/>
                    </a:lnTo>
                    <a:cubicBezTo>
                      <a:pt x="4057" y="1868"/>
                      <a:pt x="4091" y="1723"/>
                      <a:pt x="4130" y="1581"/>
                    </a:cubicBezTo>
                    <a:close/>
                    <a:moveTo>
                      <a:pt x="854" y="4140"/>
                    </a:moveTo>
                    <a:lnTo>
                      <a:pt x="854" y="4413"/>
                    </a:lnTo>
                    <a:cubicBezTo>
                      <a:pt x="854" y="4456"/>
                      <a:pt x="854" y="4497"/>
                      <a:pt x="856" y="4534"/>
                    </a:cubicBezTo>
                    <a:lnTo>
                      <a:pt x="856" y="4534"/>
                    </a:lnTo>
                    <a:cubicBezTo>
                      <a:pt x="777" y="4394"/>
                      <a:pt x="717" y="4230"/>
                      <a:pt x="717" y="4140"/>
                    </a:cubicBezTo>
                    <a:close/>
                    <a:moveTo>
                      <a:pt x="11500" y="5130"/>
                    </a:moveTo>
                    <a:cubicBezTo>
                      <a:pt x="11500" y="5198"/>
                      <a:pt x="11465" y="5233"/>
                      <a:pt x="11431" y="5271"/>
                    </a:cubicBezTo>
                    <a:lnTo>
                      <a:pt x="11431" y="5271"/>
                    </a:lnTo>
                    <a:cubicBezTo>
                      <a:pt x="11454" y="5228"/>
                      <a:pt x="11477" y="5181"/>
                      <a:pt x="11500" y="5130"/>
                    </a:cubicBezTo>
                    <a:close/>
                    <a:moveTo>
                      <a:pt x="7443" y="1"/>
                    </a:moveTo>
                    <a:cubicBezTo>
                      <a:pt x="7377" y="1"/>
                      <a:pt x="7299" y="46"/>
                      <a:pt x="7235" y="148"/>
                    </a:cubicBezTo>
                    <a:cubicBezTo>
                      <a:pt x="6825" y="1001"/>
                      <a:pt x="6552" y="2024"/>
                      <a:pt x="6245" y="2878"/>
                    </a:cubicBezTo>
                    <a:cubicBezTo>
                      <a:pt x="6245" y="3287"/>
                      <a:pt x="6109" y="3560"/>
                      <a:pt x="6109" y="3867"/>
                    </a:cubicBezTo>
                    <a:lnTo>
                      <a:pt x="6109" y="3560"/>
                    </a:lnTo>
                    <a:cubicBezTo>
                      <a:pt x="6109" y="3151"/>
                      <a:pt x="6109" y="2707"/>
                      <a:pt x="6245" y="2297"/>
                    </a:cubicBezTo>
                    <a:cubicBezTo>
                      <a:pt x="6382" y="1717"/>
                      <a:pt x="6382" y="1308"/>
                      <a:pt x="6552" y="728"/>
                    </a:cubicBezTo>
                    <a:cubicBezTo>
                      <a:pt x="6637" y="559"/>
                      <a:pt x="6499" y="442"/>
                      <a:pt x="6350" y="442"/>
                    </a:cubicBezTo>
                    <a:cubicBezTo>
                      <a:pt x="6258" y="442"/>
                      <a:pt x="6161" y="487"/>
                      <a:pt x="6109" y="591"/>
                    </a:cubicBezTo>
                    <a:cubicBezTo>
                      <a:pt x="6109" y="864"/>
                      <a:pt x="5972" y="1171"/>
                      <a:pt x="5972" y="1581"/>
                    </a:cubicBezTo>
                    <a:cubicBezTo>
                      <a:pt x="5836" y="2161"/>
                      <a:pt x="5699" y="2707"/>
                      <a:pt x="5529" y="3287"/>
                    </a:cubicBezTo>
                    <a:cubicBezTo>
                      <a:pt x="5529" y="2297"/>
                      <a:pt x="5836" y="1444"/>
                      <a:pt x="5836" y="455"/>
                    </a:cubicBezTo>
                    <a:cubicBezTo>
                      <a:pt x="5836" y="279"/>
                      <a:pt x="5735" y="204"/>
                      <a:pt x="5623" y="204"/>
                    </a:cubicBezTo>
                    <a:cubicBezTo>
                      <a:pt x="5540" y="204"/>
                      <a:pt x="5450" y="245"/>
                      <a:pt x="5392" y="318"/>
                    </a:cubicBezTo>
                    <a:cubicBezTo>
                      <a:pt x="5119" y="1308"/>
                      <a:pt x="4846" y="2297"/>
                      <a:pt x="4676" y="3151"/>
                    </a:cubicBezTo>
                    <a:cubicBezTo>
                      <a:pt x="4539" y="3867"/>
                      <a:pt x="4403" y="4584"/>
                      <a:pt x="4266" y="5130"/>
                    </a:cubicBezTo>
                    <a:cubicBezTo>
                      <a:pt x="4266" y="4413"/>
                      <a:pt x="4403" y="3423"/>
                      <a:pt x="4403" y="2707"/>
                    </a:cubicBezTo>
                    <a:cubicBezTo>
                      <a:pt x="4403" y="2161"/>
                      <a:pt x="4539" y="1308"/>
                      <a:pt x="4403" y="728"/>
                    </a:cubicBezTo>
                    <a:cubicBezTo>
                      <a:pt x="4334" y="660"/>
                      <a:pt x="4266" y="625"/>
                      <a:pt x="4198" y="625"/>
                    </a:cubicBezTo>
                    <a:cubicBezTo>
                      <a:pt x="4130" y="625"/>
                      <a:pt x="4061" y="660"/>
                      <a:pt x="3993" y="728"/>
                    </a:cubicBezTo>
                    <a:cubicBezTo>
                      <a:pt x="3823" y="1171"/>
                      <a:pt x="3686" y="1581"/>
                      <a:pt x="3686" y="2024"/>
                    </a:cubicBezTo>
                    <a:cubicBezTo>
                      <a:pt x="3550" y="1444"/>
                      <a:pt x="3550" y="864"/>
                      <a:pt x="3277" y="318"/>
                    </a:cubicBezTo>
                    <a:cubicBezTo>
                      <a:pt x="3277" y="148"/>
                      <a:pt x="3140" y="148"/>
                      <a:pt x="2969" y="148"/>
                    </a:cubicBezTo>
                    <a:cubicBezTo>
                      <a:pt x="2560" y="591"/>
                      <a:pt x="2696" y="1308"/>
                      <a:pt x="2560" y="1854"/>
                    </a:cubicBezTo>
                    <a:lnTo>
                      <a:pt x="2560" y="2434"/>
                    </a:lnTo>
                    <a:cubicBezTo>
                      <a:pt x="2423" y="1854"/>
                      <a:pt x="2116" y="1308"/>
                      <a:pt x="1843" y="864"/>
                    </a:cubicBezTo>
                    <a:cubicBezTo>
                      <a:pt x="1707" y="864"/>
                      <a:pt x="1570" y="864"/>
                      <a:pt x="1570" y="1001"/>
                    </a:cubicBezTo>
                    <a:cubicBezTo>
                      <a:pt x="1434" y="1171"/>
                      <a:pt x="1434" y="1308"/>
                      <a:pt x="1434" y="1581"/>
                    </a:cubicBezTo>
                    <a:cubicBezTo>
                      <a:pt x="1434" y="1444"/>
                      <a:pt x="1263" y="1308"/>
                      <a:pt x="1263" y="1308"/>
                    </a:cubicBezTo>
                    <a:cubicBezTo>
                      <a:pt x="1263" y="1154"/>
                      <a:pt x="1161" y="1078"/>
                      <a:pt x="1059" y="1078"/>
                    </a:cubicBezTo>
                    <a:cubicBezTo>
                      <a:pt x="956" y="1078"/>
                      <a:pt x="854" y="1154"/>
                      <a:pt x="854" y="1308"/>
                    </a:cubicBezTo>
                    <a:cubicBezTo>
                      <a:pt x="854" y="1240"/>
                      <a:pt x="786" y="1205"/>
                      <a:pt x="717" y="1205"/>
                    </a:cubicBezTo>
                    <a:cubicBezTo>
                      <a:pt x="649" y="1205"/>
                      <a:pt x="581" y="1240"/>
                      <a:pt x="581" y="1308"/>
                    </a:cubicBezTo>
                    <a:cubicBezTo>
                      <a:pt x="581" y="2161"/>
                      <a:pt x="717" y="3014"/>
                      <a:pt x="854" y="3867"/>
                    </a:cubicBezTo>
                    <a:cubicBezTo>
                      <a:pt x="581" y="3423"/>
                      <a:pt x="410" y="3014"/>
                      <a:pt x="274" y="2570"/>
                    </a:cubicBezTo>
                    <a:cubicBezTo>
                      <a:pt x="274" y="2502"/>
                      <a:pt x="205" y="2468"/>
                      <a:pt x="137" y="2468"/>
                    </a:cubicBezTo>
                    <a:cubicBezTo>
                      <a:pt x="69" y="2468"/>
                      <a:pt x="1" y="2502"/>
                      <a:pt x="1" y="2570"/>
                    </a:cubicBezTo>
                    <a:cubicBezTo>
                      <a:pt x="137" y="3560"/>
                      <a:pt x="274" y="4720"/>
                      <a:pt x="990" y="5437"/>
                    </a:cubicBezTo>
                    <a:cubicBezTo>
                      <a:pt x="990" y="5505"/>
                      <a:pt x="1024" y="5539"/>
                      <a:pt x="1059" y="5539"/>
                    </a:cubicBezTo>
                    <a:cubicBezTo>
                      <a:pt x="1093" y="5539"/>
                      <a:pt x="1127" y="5505"/>
                      <a:pt x="1127" y="5437"/>
                    </a:cubicBezTo>
                    <a:cubicBezTo>
                      <a:pt x="1570" y="5266"/>
                      <a:pt x="1263" y="4720"/>
                      <a:pt x="1263" y="4413"/>
                    </a:cubicBezTo>
                    <a:cubicBezTo>
                      <a:pt x="1263" y="4140"/>
                      <a:pt x="1127" y="3731"/>
                      <a:pt x="1127" y="3423"/>
                    </a:cubicBezTo>
                    <a:lnTo>
                      <a:pt x="1127" y="3423"/>
                    </a:lnTo>
                    <a:cubicBezTo>
                      <a:pt x="1263" y="4004"/>
                      <a:pt x="1434" y="4584"/>
                      <a:pt x="1707" y="5130"/>
                    </a:cubicBezTo>
                    <a:lnTo>
                      <a:pt x="1707" y="5266"/>
                    </a:lnTo>
                    <a:cubicBezTo>
                      <a:pt x="1707" y="5317"/>
                      <a:pt x="1744" y="5338"/>
                      <a:pt x="1791" y="5338"/>
                    </a:cubicBezTo>
                    <a:cubicBezTo>
                      <a:pt x="1903" y="5338"/>
                      <a:pt x="2076" y="5225"/>
                      <a:pt x="1980" y="5130"/>
                    </a:cubicBezTo>
                    <a:cubicBezTo>
                      <a:pt x="1980" y="5010"/>
                      <a:pt x="1980" y="4891"/>
                      <a:pt x="1968" y="4769"/>
                    </a:cubicBezTo>
                    <a:lnTo>
                      <a:pt x="1968" y="4769"/>
                    </a:lnTo>
                    <a:cubicBezTo>
                      <a:pt x="2125" y="5262"/>
                      <a:pt x="2353" y="5672"/>
                      <a:pt x="2560" y="5983"/>
                    </a:cubicBezTo>
                    <a:cubicBezTo>
                      <a:pt x="2560" y="6099"/>
                      <a:pt x="2618" y="6146"/>
                      <a:pt x="2684" y="6146"/>
                    </a:cubicBezTo>
                    <a:cubicBezTo>
                      <a:pt x="2791" y="6146"/>
                      <a:pt x="2918" y="6016"/>
                      <a:pt x="2833" y="5846"/>
                    </a:cubicBezTo>
                    <a:cubicBezTo>
                      <a:pt x="2696" y="5266"/>
                      <a:pt x="2560" y="4720"/>
                      <a:pt x="2287" y="4140"/>
                    </a:cubicBezTo>
                    <a:lnTo>
                      <a:pt x="2287" y="3731"/>
                    </a:lnTo>
                    <a:cubicBezTo>
                      <a:pt x="2116" y="3423"/>
                      <a:pt x="1980" y="3014"/>
                      <a:pt x="1980" y="2707"/>
                    </a:cubicBezTo>
                    <a:cubicBezTo>
                      <a:pt x="1980" y="2434"/>
                      <a:pt x="1843" y="2024"/>
                      <a:pt x="1843" y="1717"/>
                    </a:cubicBezTo>
                    <a:lnTo>
                      <a:pt x="1843" y="1717"/>
                    </a:lnTo>
                    <a:cubicBezTo>
                      <a:pt x="1980" y="2024"/>
                      <a:pt x="2116" y="2570"/>
                      <a:pt x="2116" y="2878"/>
                    </a:cubicBezTo>
                    <a:cubicBezTo>
                      <a:pt x="2423" y="3560"/>
                      <a:pt x="2560" y="4140"/>
                      <a:pt x="2696" y="4857"/>
                    </a:cubicBezTo>
                    <a:cubicBezTo>
                      <a:pt x="2753" y="4913"/>
                      <a:pt x="2839" y="4946"/>
                      <a:pt x="2920" y="4946"/>
                    </a:cubicBezTo>
                    <a:cubicBezTo>
                      <a:pt x="3035" y="4946"/>
                      <a:pt x="3140" y="4880"/>
                      <a:pt x="3140" y="4720"/>
                    </a:cubicBezTo>
                    <a:cubicBezTo>
                      <a:pt x="2969" y="4004"/>
                      <a:pt x="2969" y="3151"/>
                      <a:pt x="2969" y="2434"/>
                    </a:cubicBezTo>
                    <a:cubicBezTo>
                      <a:pt x="2969" y="2024"/>
                      <a:pt x="2833" y="1171"/>
                      <a:pt x="3140" y="728"/>
                    </a:cubicBezTo>
                    <a:cubicBezTo>
                      <a:pt x="3413" y="2024"/>
                      <a:pt x="3277" y="3560"/>
                      <a:pt x="3413" y="4993"/>
                    </a:cubicBezTo>
                    <a:cubicBezTo>
                      <a:pt x="3413" y="5072"/>
                      <a:pt x="3504" y="5151"/>
                      <a:pt x="3581" y="5151"/>
                    </a:cubicBezTo>
                    <a:cubicBezTo>
                      <a:pt x="3637" y="5151"/>
                      <a:pt x="3686" y="5109"/>
                      <a:pt x="3686" y="4993"/>
                    </a:cubicBezTo>
                    <a:cubicBezTo>
                      <a:pt x="3798" y="4178"/>
                      <a:pt x="3818" y="3156"/>
                      <a:pt x="3993" y="2191"/>
                    </a:cubicBezTo>
                    <a:lnTo>
                      <a:pt x="3993" y="2191"/>
                    </a:lnTo>
                    <a:lnTo>
                      <a:pt x="3993" y="3731"/>
                    </a:lnTo>
                    <a:cubicBezTo>
                      <a:pt x="3993" y="4413"/>
                      <a:pt x="3823" y="5437"/>
                      <a:pt x="4130" y="6119"/>
                    </a:cubicBezTo>
                    <a:cubicBezTo>
                      <a:pt x="4170" y="6170"/>
                      <a:pt x="4211" y="6191"/>
                      <a:pt x="4252" y="6191"/>
                    </a:cubicBezTo>
                    <a:cubicBezTo>
                      <a:pt x="4348" y="6191"/>
                      <a:pt x="4443" y="6078"/>
                      <a:pt x="4539" y="5983"/>
                    </a:cubicBezTo>
                    <a:cubicBezTo>
                      <a:pt x="4695" y="5618"/>
                      <a:pt x="4772" y="5262"/>
                      <a:pt x="4828" y="4906"/>
                    </a:cubicBezTo>
                    <a:lnTo>
                      <a:pt x="4828" y="4906"/>
                    </a:lnTo>
                    <a:cubicBezTo>
                      <a:pt x="4788" y="5389"/>
                      <a:pt x="4808" y="5883"/>
                      <a:pt x="4983" y="6290"/>
                    </a:cubicBezTo>
                    <a:cubicBezTo>
                      <a:pt x="4983" y="6426"/>
                      <a:pt x="5051" y="6495"/>
                      <a:pt x="5136" y="6495"/>
                    </a:cubicBezTo>
                    <a:cubicBezTo>
                      <a:pt x="5222" y="6495"/>
                      <a:pt x="5324" y="6426"/>
                      <a:pt x="5392" y="6290"/>
                    </a:cubicBezTo>
                    <a:cubicBezTo>
                      <a:pt x="5392" y="6119"/>
                      <a:pt x="5529" y="5983"/>
                      <a:pt x="5529" y="5846"/>
                    </a:cubicBezTo>
                    <a:cubicBezTo>
                      <a:pt x="5529" y="5983"/>
                      <a:pt x="5529" y="5983"/>
                      <a:pt x="5699" y="6119"/>
                    </a:cubicBezTo>
                    <a:cubicBezTo>
                      <a:pt x="5699" y="6205"/>
                      <a:pt x="5768" y="6247"/>
                      <a:pt x="5836" y="6247"/>
                    </a:cubicBezTo>
                    <a:cubicBezTo>
                      <a:pt x="5904" y="6247"/>
                      <a:pt x="5972" y="6205"/>
                      <a:pt x="5972" y="6119"/>
                    </a:cubicBezTo>
                    <a:cubicBezTo>
                      <a:pt x="6109" y="5846"/>
                      <a:pt x="6245" y="5437"/>
                      <a:pt x="6382" y="4993"/>
                    </a:cubicBezTo>
                    <a:lnTo>
                      <a:pt x="6382" y="5983"/>
                    </a:lnTo>
                    <a:cubicBezTo>
                      <a:pt x="6382" y="6119"/>
                      <a:pt x="6689" y="6119"/>
                      <a:pt x="6825" y="6119"/>
                    </a:cubicBezTo>
                    <a:cubicBezTo>
                      <a:pt x="6962" y="5846"/>
                      <a:pt x="6962" y="5710"/>
                      <a:pt x="6962" y="5573"/>
                    </a:cubicBezTo>
                    <a:cubicBezTo>
                      <a:pt x="7098" y="5437"/>
                      <a:pt x="7098" y="5437"/>
                      <a:pt x="7098" y="5266"/>
                    </a:cubicBezTo>
                    <a:lnTo>
                      <a:pt x="7098" y="5983"/>
                    </a:lnTo>
                    <a:cubicBezTo>
                      <a:pt x="7098" y="6290"/>
                      <a:pt x="7235" y="6290"/>
                      <a:pt x="7405" y="6290"/>
                    </a:cubicBezTo>
                    <a:cubicBezTo>
                      <a:pt x="7542" y="6290"/>
                      <a:pt x="7542" y="6119"/>
                      <a:pt x="7678" y="6119"/>
                    </a:cubicBezTo>
                    <a:cubicBezTo>
                      <a:pt x="7678" y="5846"/>
                      <a:pt x="7678" y="5710"/>
                      <a:pt x="7815" y="5437"/>
                    </a:cubicBezTo>
                    <a:lnTo>
                      <a:pt x="7815" y="5846"/>
                    </a:lnTo>
                    <a:cubicBezTo>
                      <a:pt x="7815" y="5983"/>
                      <a:pt x="8088" y="5983"/>
                      <a:pt x="8259" y="5983"/>
                    </a:cubicBezTo>
                    <a:cubicBezTo>
                      <a:pt x="8395" y="5710"/>
                      <a:pt x="8395" y="5573"/>
                      <a:pt x="8531" y="5266"/>
                    </a:cubicBezTo>
                    <a:lnTo>
                      <a:pt x="8531" y="5710"/>
                    </a:lnTo>
                    <a:cubicBezTo>
                      <a:pt x="8531" y="5806"/>
                      <a:pt x="8668" y="5903"/>
                      <a:pt x="8796" y="5903"/>
                    </a:cubicBezTo>
                    <a:cubicBezTo>
                      <a:pt x="8849" y="5903"/>
                      <a:pt x="8901" y="5886"/>
                      <a:pt x="8941" y="5846"/>
                    </a:cubicBezTo>
                    <a:cubicBezTo>
                      <a:pt x="9112" y="5573"/>
                      <a:pt x="9112" y="5437"/>
                      <a:pt x="9248" y="5130"/>
                    </a:cubicBezTo>
                    <a:cubicBezTo>
                      <a:pt x="9248" y="4993"/>
                      <a:pt x="9384" y="4720"/>
                      <a:pt x="9385" y="4584"/>
                    </a:cubicBezTo>
                    <a:lnTo>
                      <a:pt x="9385" y="4584"/>
                    </a:lnTo>
                    <a:cubicBezTo>
                      <a:pt x="9385" y="4993"/>
                      <a:pt x="9248" y="5437"/>
                      <a:pt x="9248" y="5846"/>
                    </a:cubicBezTo>
                    <a:cubicBezTo>
                      <a:pt x="9248" y="5925"/>
                      <a:pt x="9385" y="6004"/>
                      <a:pt x="9500" y="6004"/>
                    </a:cubicBezTo>
                    <a:cubicBezTo>
                      <a:pt x="9584" y="6004"/>
                      <a:pt x="9658" y="5962"/>
                      <a:pt x="9658" y="5846"/>
                    </a:cubicBezTo>
                    <a:cubicBezTo>
                      <a:pt x="9794" y="5846"/>
                      <a:pt x="9794" y="5710"/>
                      <a:pt x="9965" y="5573"/>
                    </a:cubicBezTo>
                    <a:cubicBezTo>
                      <a:pt x="9965" y="5641"/>
                      <a:pt x="10033" y="5676"/>
                      <a:pt x="10101" y="5676"/>
                    </a:cubicBezTo>
                    <a:cubicBezTo>
                      <a:pt x="10169" y="5676"/>
                      <a:pt x="10238" y="5641"/>
                      <a:pt x="10238" y="5573"/>
                    </a:cubicBezTo>
                    <a:cubicBezTo>
                      <a:pt x="10511" y="5130"/>
                      <a:pt x="10647" y="4720"/>
                      <a:pt x="10954" y="4140"/>
                    </a:cubicBezTo>
                    <a:lnTo>
                      <a:pt x="10954" y="4140"/>
                    </a:lnTo>
                    <a:cubicBezTo>
                      <a:pt x="10818" y="4584"/>
                      <a:pt x="10647" y="5130"/>
                      <a:pt x="10647" y="5573"/>
                    </a:cubicBezTo>
                    <a:cubicBezTo>
                      <a:pt x="10647" y="5670"/>
                      <a:pt x="10801" y="5766"/>
                      <a:pt x="10939" y="5766"/>
                    </a:cubicBezTo>
                    <a:cubicBezTo>
                      <a:pt x="10996" y="5766"/>
                      <a:pt x="11051" y="5750"/>
                      <a:pt x="11091" y="5710"/>
                    </a:cubicBezTo>
                    <a:cubicBezTo>
                      <a:pt x="11184" y="5616"/>
                      <a:pt x="11277" y="5523"/>
                      <a:pt x="11371" y="5375"/>
                    </a:cubicBezTo>
                    <a:lnTo>
                      <a:pt x="11371" y="5375"/>
                    </a:lnTo>
                    <a:cubicBezTo>
                      <a:pt x="11366" y="5393"/>
                      <a:pt x="11364" y="5413"/>
                      <a:pt x="11364" y="5437"/>
                    </a:cubicBezTo>
                    <a:cubicBezTo>
                      <a:pt x="11364" y="5573"/>
                      <a:pt x="11671" y="5710"/>
                      <a:pt x="11807" y="5710"/>
                    </a:cubicBezTo>
                    <a:cubicBezTo>
                      <a:pt x="12217" y="5573"/>
                      <a:pt x="12353" y="4413"/>
                      <a:pt x="12524" y="4004"/>
                    </a:cubicBezTo>
                    <a:cubicBezTo>
                      <a:pt x="12660" y="3867"/>
                      <a:pt x="12660" y="3731"/>
                      <a:pt x="12797" y="3560"/>
                    </a:cubicBezTo>
                    <a:lnTo>
                      <a:pt x="12797" y="3560"/>
                    </a:lnTo>
                    <a:cubicBezTo>
                      <a:pt x="12524" y="4277"/>
                      <a:pt x="12217" y="4993"/>
                      <a:pt x="12217" y="5710"/>
                    </a:cubicBezTo>
                    <a:cubicBezTo>
                      <a:pt x="12217" y="5870"/>
                      <a:pt x="12369" y="5936"/>
                      <a:pt x="12523" y="5936"/>
                    </a:cubicBezTo>
                    <a:cubicBezTo>
                      <a:pt x="12631" y="5936"/>
                      <a:pt x="12740" y="5903"/>
                      <a:pt x="12797" y="5846"/>
                    </a:cubicBezTo>
                    <a:cubicBezTo>
                      <a:pt x="12933" y="5437"/>
                      <a:pt x="13070" y="4993"/>
                      <a:pt x="13377" y="4584"/>
                    </a:cubicBezTo>
                    <a:lnTo>
                      <a:pt x="13377" y="4584"/>
                    </a:lnTo>
                    <a:cubicBezTo>
                      <a:pt x="13206" y="4857"/>
                      <a:pt x="13206" y="5130"/>
                      <a:pt x="13070" y="5437"/>
                    </a:cubicBezTo>
                    <a:cubicBezTo>
                      <a:pt x="13070" y="5605"/>
                      <a:pt x="13239" y="5722"/>
                      <a:pt x="13401" y="5722"/>
                    </a:cubicBezTo>
                    <a:cubicBezTo>
                      <a:pt x="13501" y="5722"/>
                      <a:pt x="13598" y="5678"/>
                      <a:pt x="13650" y="5573"/>
                    </a:cubicBezTo>
                    <a:cubicBezTo>
                      <a:pt x="13786" y="4720"/>
                      <a:pt x="14059" y="4004"/>
                      <a:pt x="14503" y="3287"/>
                    </a:cubicBezTo>
                    <a:lnTo>
                      <a:pt x="14503" y="3287"/>
                    </a:lnTo>
                    <a:cubicBezTo>
                      <a:pt x="14230" y="3731"/>
                      <a:pt x="14059" y="4857"/>
                      <a:pt x="14059" y="5437"/>
                    </a:cubicBezTo>
                    <a:cubicBezTo>
                      <a:pt x="14059" y="5605"/>
                      <a:pt x="14177" y="5722"/>
                      <a:pt x="14299" y="5722"/>
                    </a:cubicBezTo>
                    <a:cubicBezTo>
                      <a:pt x="14374" y="5722"/>
                      <a:pt x="14451" y="5678"/>
                      <a:pt x="14503" y="5573"/>
                    </a:cubicBezTo>
                    <a:cubicBezTo>
                      <a:pt x="14503" y="5266"/>
                      <a:pt x="14640" y="5130"/>
                      <a:pt x="14640" y="4857"/>
                    </a:cubicBezTo>
                    <a:cubicBezTo>
                      <a:pt x="14776" y="4993"/>
                      <a:pt x="14776" y="5130"/>
                      <a:pt x="14912" y="5266"/>
                    </a:cubicBezTo>
                    <a:cubicBezTo>
                      <a:pt x="15083" y="5266"/>
                      <a:pt x="15220" y="5266"/>
                      <a:pt x="15220" y="5130"/>
                    </a:cubicBezTo>
                    <a:cubicBezTo>
                      <a:pt x="15493" y="4857"/>
                      <a:pt x="15936" y="3867"/>
                      <a:pt x="15493" y="3560"/>
                    </a:cubicBezTo>
                    <a:cubicBezTo>
                      <a:pt x="15356" y="3423"/>
                      <a:pt x="15220" y="3423"/>
                      <a:pt x="15083" y="3423"/>
                    </a:cubicBezTo>
                    <a:lnTo>
                      <a:pt x="14912" y="3423"/>
                    </a:lnTo>
                    <a:cubicBezTo>
                      <a:pt x="14912" y="3014"/>
                      <a:pt x="14776" y="2570"/>
                      <a:pt x="14503" y="2570"/>
                    </a:cubicBezTo>
                    <a:lnTo>
                      <a:pt x="14367" y="2570"/>
                    </a:lnTo>
                    <a:cubicBezTo>
                      <a:pt x="14503" y="2297"/>
                      <a:pt x="14503" y="2024"/>
                      <a:pt x="14640" y="1581"/>
                    </a:cubicBezTo>
                    <a:cubicBezTo>
                      <a:pt x="14640" y="1412"/>
                      <a:pt x="14535" y="1296"/>
                      <a:pt x="14423" y="1296"/>
                    </a:cubicBezTo>
                    <a:cubicBezTo>
                      <a:pt x="14354" y="1296"/>
                      <a:pt x="14282" y="1340"/>
                      <a:pt x="14230" y="1444"/>
                    </a:cubicBezTo>
                    <a:cubicBezTo>
                      <a:pt x="14059" y="1717"/>
                      <a:pt x="13923" y="1854"/>
                      <a:pt x="13786" y="2161"/>
                    </a:cubicBezTo>
                    <a:cubicBezTo>
                      <a:pt x="13923" y="1717"/>
                      <a:pt x="14059" y="1308"/>
                      <a:pt x="14059" y="864"/>
                    </a:cubicBezTo>
                    <a:cubicBezTo>
                      <a:pt x="14059" y="768"/>
                      <a:pt x="13923" y="671"/>
                      <a:pt x="13795" y="671"/>
                    </a:cubicBezTo>
                    <a:cubicBezTo>
                      <a:pt x="13742" y="671"/>
                      <a:pt x="13690" y="688"/>
                      <a:pt x="13650" y="728"/>
                    </a:cubicBezTo>
                    <a:cubicBezTo>
                      <a:pt x="13206" y="1308"/>
                      <a:pt x="12933" y="2161"/>
                      <a:pt x="12660" y="2707"/>
                    </a:cubicBezTo>
                    <a:cubicBezTo>
                      <a:pt x="12524" y="3014"/>
                      <a:pt x="12353" y="3287"/>
                      <a:pt x="12217" y="3560"/>
                    </a:cubicBezTo>
                    <a:cubicBezTo>
                      <a:pt x="12353" y="2878"/>
                      <a:pt x="12660" y="2161"/>
                      <a:pt x="12933" y="1581"/>
                    </a:cubicBezTo>
                    <a:cubicBezTo>
                      <a:pt x="13070" y="1171"/>
                      <a:pt x="13377" y="864"/>
                      <a:pt x="13513" y="455"/>
                    </a:cubicBezTo>
                    <a:cubicBezTo>
                      <a:pt x="13513" y="361"/>
                      <a:pt x="13368" y="186"/>
                      <a:pt x="13233" y="186"/>
                    </a:cubicBezTo>
                    <a:cubicBezTo>
                      <a:pt x="13172" y="186"/>
                      <a:pt x="13112" y="222"/>
                      <a:pt x="13070" y="318"/>
                    </a:cubicBezTo>
                    <a:cubicBezTo>
                      <a:pt x="12797" y="864"/>
                      <a:pt x="12524" y="1444"/>
                      <a:pt x="12217" y="2161"/>
                    </a:cubicBezTo>
                    <a:cubicBezTo>
                      <a:pt x="12080" y="2297"/>
                      <a:pt x="11944" y="2570"/>
                      <a:pt x="11944" y="2878"/>
                    </a:cubicBezTo>
                    <a:cubicBezTo>
                      <a:pt x="11807" y="3014"/>
                      <a:pt x="11671" y="3287"/>
                      <a:pt x="11500" y="3560"/>
                    </a:cubicBezTo>
                    <a:cubicBezTo>
                      <a:pt x="11671" y="3287"/>
                      <a:pt x="11671" y="3151"/>
                      <a:pt x="11807" y="3014"/>
                    </a:cubicBezTo>
                    <a:cubicBezTo>
                      <a:pt x="11944" y="2161"/>
                      <a:pt x="12353" y="1171"/>
                      <a:pt x="12660" y="318"/>
                    </a:cubicBezTo>
                    <a:cubicBezTo>
                      <a:pt x="12746" y="126"/>
                      <a:pt x="12604" y="1"/>
                      <a:pt x="12452" y="1"/>
                    </a:cubicBezTo>
                    <a:cubicBezTo>
                      <a:pt x="12362" y="1"/>
                      <a:pt x="12268" y="46"/>
                      <a:pt x="12217" y="148"/>
                    </a:cubicBezTo>
                    <a:cubicBezTo>
                      <a:pt x="12080" y="591"/>
                      <a:pt x="11807" y="1001"/>
                      <a:pt x="11671" y="1444"/>
                    </a:cubicBezTo>
                    <a:lnTo>
                      <a:pt x="11671" y="591"/>
                    </a:lnTo>
                    <a:cubicBezTo>
                      <a:pt x="11750" y="512"/>
                      <a:pt x="11635" y="434"/>
                      <a:pt x="11498" y="434"/>
                    </a:cubicBezTo>
                    <a:cubicBezTo>
                      <a:pt x="11397" y="434"/>
                      <a:pt x="11285" y="476"/>
                      <a:pt x="11227" y="591"/>
                    </a:cubicBezTo>
                    <a:cubicBezTo>
                      <a:pt x="10954" y="1171"/>
                      <a:pt x="10647" y="1854"/>
                      <a:pt x="10374" y="2570"/>
                    </a:cubicBezTo>
                    <a:cubicBezTo>
                      <a:pt x="10511" y="1717"/>
                      <a:pt x="10818" y="1001"/>
                      <a:pt x="11091" y="318"/>
                    </a:cubicBezTo>
                    <a:cubicBezTo>
                      <a:pt x="11176" y="126"/>
                      <a:pt x="10981" y="1"/>
                      <a:pt x="10823" y="1"/>
                    </a:cubicBezTo>
                    <a:cubicBezTo>
                      <a:pt x="10728" y="1"/>
                      <a:pt x="10647" y="46"/>
                      <a:pt x="10647" y="148"/>
                    </a:cubicBezTo>
                    <a:cubicBezTo>
                      <a:pt x="10238" y="1001"/>
                      <a:pt x="9965" y="1854"/>
                      <a:pt x="9521" y="2570"/>
                    </a:cubicBezTo>
                    <a:cubicBezTo>
                      <a:pt x="9794" y="1854"/>
                      <a:pt x="10101" y="1171"/>
                      <a:pt x="10238" y="455"/>
                    </a:cubicBezTo>
                    <a:cubicBezTo>
                      <a:pt x="10238" y="228"/>
                      <a:pt x="10089" y="95"/>
                      <a:pt x="9943" y="95"/>
                    </a:cubicBezTo>
                    <a:cubicBezTo>
                      <a:pt x="9891" y="95"/>
                      <a:pt x="9839" y="112"/>
                      <a:pt x="9794" y="148"/>
                    </a:cubicBezTo>
                    <a:cubicBezTo>
                      <a:pt x="9385" y="864"/>
                      <a:pt x="9112" y="1854"/>
                      <a:pt x="8804" y="2707"/>
                    </a:cubicBezTo>
                    <a:cubicBezTo>
                      <a:pt x="8804" y="2707"/>
                      <a:pt x="8709" y="2826"/>
                      <a:pt x="8678" y="2945"/>
                    </a:cubicBezTo>
                    <a:lnTo>
                      <a:pt x="8678" y="2945"/>
                    </a:lnTo>
                    <a:cubicBezTo>
                      <a:pt x="8819" y="1985"/>
                      <a:pt x="9118" y="1151"/>
                      <a:pt x="9385" y="318"/>
                    </a:cubicBezTo>
                    <a:cubicBezTo>
                      <a:pt x="9385" y="126"/>
                      <a:pt x="9278" y="1"/>
                      <a:pt x="9156" y="1"/>
                    </a:cubicBezTo>
                    <a:cubicBezTo>
                      <a:pt x="9083" y="1"/>
                      <a:pt x="9005" y="46"/>
                      <a:pt x="8941" y="148"/>
                    </a:cubicBezTo>
                    <a:cubicBezTo>
                      <a:pt x="8531" y="1171"/>
                      <a:pt x="8259" y="2297"/>
                      <a:pt x="7951" y="3287"/>
                    </a:cubicBezTo>
                    <a:cubicBezTo>
                      <a:pt x="7815" y="3560"/>
                      <a:pt x="7815" y="3731"/>
                      <a:pt x="7678" y="3867"/>
                    </a:cubicBezTo>
                    <a:cubicBezTo>
                      <a:pt x="7951" y="2707"/>
                      <a:pt x="8259" y="1581"/>
                      <a:pt x="8531" y="455"/>
                    </a:cubicBezTo>
                    <a:cubicBezTo>
                      <a:pt x="8531" y="269"/>
                      <a:pt x="8369" y="145"/>
                      <a:pt x="8240" y="145"/>
                    </a:cubicBezTo>
                    <a:cubicBezTo>
                      <a:pt x="8157" y="145"/>
                      <a:pt x="8088" y="197"/>
                      <a:pt x="8088" y="318"/>
                    </a:cubicBezTo>
                    <a:cubicBezTo>
                      <a:pt x="7815" y="1308"/>
                      <a:pt x="7542" y="2161"/>
                      <a:pt x="7235" y="3014"/>
                    </a:cubicBezTo>
                    <a:cubicBezTo>
                      <a:pt x="7098" y="3423"/>
                      <a:pt x="6962" y="3867"/>
                      <a:pt x="6825" y="4277"/>
                    </a:cubicBezTo>
                    <a:cubicBezTo>
                      <a:pt x="6962" y="3867"/>
                      <a:pt x="6962" y="3287"/>
                      <a:pt x="7098" y="2878"/>
                    </a:cubicBezTo>
                    <a:cubicBezTo>
                      <a:pt x="7235" y="2024"/>
                      <a:pt x="7405" y="1171"/>
                      <a:pt x="7542" y="318"/>
                    </a:cubicBezTo>
                    <a:cubicBezTo>
                      <a:pt x="7627" y="126"/>
                      <a:pt x="7552" y="1"/>
                      <a:pt x="7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22"/>
              <p:cNvSpPr/>
              <p:nvPr/>
            </p:nvSpPr>
            <p:spPr>
              <a:xfrm>
                <a:off x="5943177" y="2065193"/>
                <a:ext cx="414600" cy="305844"/>
              </a:xfrm>
              <a:custGeom>
                <a:rect b="b" l="l" r="r" t="t"/>
                <a:pathLst>
                  <a:path extrusionOk="0" h="7427" w="10068">
                    <a:moveTo>
                      <a:pt x="7371" y="405"/>
                    </a:moveTo>
                    <a:cubicBezTo>
                      <a:pt x="7235" y="542"/>
                      <a:pt x="6962" y="542"/>
                      <a:pt x="6826" y="542"/>
                    </a:cubicBezTo>
                    <a:cubicBezTo>
                      <a:pt x="6962" y="542"/>
                      <a:pt x="6962" y="542"/>
                      <a:pt x="6962" y="405"/>
                    </a:cubicBezTo>
                    <a:close/>
                    <a:moveTo>
                      <a:pt x="7679" y="4090"/>
                    </a:moveTo>
                    <a:cubicBezTo>
                      <a:pt x="7508" y="4227"/>
                      <a:pt x="7235" y="4534"/>
                      <a:pt x="7098" y="4670"/>
                    </a:cubicBezTo>
                    <a:cubicBezTo>
                      <a:pt x="7098" y="4807"/>
                      <a:pt x="6962" y="4807"/>
                      <a:pt x="6826" y="4943"/>
                    </a:cubicBezTo>
                    <a:cubicBezTo>
                      <a:pt x="6245" y="5080"/>
                      <a:pt x="5665" y="5251"/>
                      <a:pt x="5119" y="5251"/>
                    </a:cubicBezTo>
                    <a:cubicBezTo>
                      <a:pt x="5665" y="4943"/>
                      <a:pt x="6382" y="4534"/>
                      <a:pt x="6962" y="4227"/>
                    </a:cubicBezTo>
                    <a:cubicBezTo>
                      <a:pt x="7235" y="4090"/>
                      <a:pt x="7371" y="4090"/>
                      <a:pt x="7679" y="4090"/>
                    </a:cubicBezTo>
                    <a:close/>
                    <a:moveTo>
                      <a:pt x="7679" y="5251"/>
                    </a:moveTo>
                    <a:cubicBezTo>
                      <a:pt x="7371" y="5251"/>
                      <a:pt x="7235" y="5387"/>
                      <a:pt x="7098" y="5387"/>
                    </a:cubicBezTo>
                    <a:cubicBezTo>
                      <a:pt x="6962" y="5387"/>
                      <a:pt x="6826" y="5524"/>
                      <a:pt x="6826" y="5524"/>
                    </a:cubicBezTo>
                    <a:cubicBezTo>
                      <a:pt x="6826" y="5524"/>
                      <a:pt x="6826" y="5387"/>
                      <a:pt x="6962" y="5387"/>
                    </a:cubicBezTo>
                    <a:cubicBezTo>
                      <a:pt x="7098" y="5251"/>
                      <a:pt x="7371" y="5251"/>
                      <a:pt x="7679" y="5251"/>
                    </a:cubicBezTo>
                    <a:close/>
                    <a:moveTo>
                      <a:pt x="5802" y="4397"/>
                    </a:moveTo>
                    <a:cubicBezTo>
                      <a:pt x="5392" y="4670"/>
                      <a:pt x="4949" y="4943"/>
                      <a:pt x="4676" y="5080"/>
                    </a:cubicBezTo>
                    <a:cubicBezTo>
                      <a:pt x="4403" y="5251"/>
                      <a:pt x="4266" y="5387"/>
                      <a:pt x="4096" y="5524"/>
                    </a:cubicBezTo>
                    <a:cubicBezTo>
                      <a:pt x="3686" y="5524"/>
                      <a:pt x="3243" y="5660"/>
                      <a:pt x="2833" y="5660"/>
                    </a:cubicBezTo>
                    <a:cubicBezTo>
                      <a:pt x="2210" y="5779"/>
                      <a:pt x="1484" y="6129"/>
                      <a:pt x="834" y="6129"/>
                    </a:cubicBezTo>
                    <a:cubicBezTo>
                      <a:pt x="737" y="6129"/>
                      <a:pt x="641" y="6121"/>
                      <a:pt x="547" y="6104"/>
                    </a:cubicBezTo>
                    <a:cubicBezTo>
                      <a:pt x="990" y="5660"/>
                      <a:pt x="1980" y="5387"/>
                      <a:pt x="2390" y="5251"/>
                    </a:cubicBezTo>
                    <a:cubicBezTo>
                      <a:pt x="3243" y="5080"/>
                      <a:pt x="3959" y="4807"/>
                      <a:pt x="4812" y="4670"/>
                    </a:cubicBezTo>
                    <a:cubicBezTo>
                      <a:pt x="5119" y="4534"/>
                      <a:pt x="5392" y="4534"/>
                      <a:pt x="5802" y="4397"/>
                    </a:cubicBezTo>
                    <a:close/>
                    <a:moveTo>
                      <a:pt x="6382" y="5387"/>
                    </a:moveTo>
                    <a:cubicBezTo>
                      <a:pt x="6382" y="5524"/>
                      <a:pt x="6245" y="5660"/>
                      <a:pt x="6109" y="5660"/>
                    </a:cubicBezTo>
                    <a:cubicBezTo>
                      <a:pt x="5665" y="5933"/>
                      <a:pt x="5119" y="6104"/>
                      <a:pt x="4676" y="6240"/>
                    </a:cubicBezTo>
                    <a:cubicBezTo>
                      <a:pt x="3959" y="6513"/>
                      <a:pt x="3413" y="6650"/>
                      <a:pt x="2697" y="6957"/>
                    </a:cubicBezTo>
                    <a:lnTo>
                      <a:pt x="2560" y="6957"/>
                    </a:lnTo>
                    <a:cubicBezTo>
                      <a:pt x="2970" y="6650"/>
                      <a:pt x="3243" y="6513"/>
                      <a:pt x="3550" y="6240"/>
                    </a:cubicBezTo>
                    <a:cubicBezTo>
                      <a:pt x="3823" y="6104"/>
                      <a:pt x="3959" y="5933"/>
                      <a:pt x="4266" y="5796"/>
                    </a:cubicBezTo>
                    <a:cubicBezTo>
                      <a:pt x="4949" y="5660"/>
                      <a:pt x="5665" y="5524"/>
                      <a:pt x="6382" y="5387"/>
                    </a:cubicBezTo>
                    <a:close/>
                    <a:moveTo>
                      <a:pt x="7373" y="0"/>
                    </a:moveTo>
                    <a:cubicBezTo>
                      <a:pt x="6927" y="0"/>
                      <a:pt x="6442" y="175"/>
                      <a:pt x="5972" y="269"/>
                    </a:cubicBezTo>
                    <a:cubicBezTo>
                      <a:pt x="5256" y="405"/>
                      <a:pt x="4403" y="542"/>
                      <a:pt x="3550" y="678"/>
                    </a:cubicBezTo>
                    <a:cubicBezTo>
                      <a:pt x="3243" y="815"/>
                      <a:pt x="2253" y="815"/>
                      <a:pt x="1980" y="1258"/>
                    </a:cubicBezTo>
                    <a:cubicBezTo>
                      <a:pt x="1980" y="1395"/>
                      <a:pt x="1980" y="1531"/>
                      <a:pt x="2117" y="1531"/>
                    </a:cubicBezTo>
                    <a:cubicBezTo>
                      <a:pt x="2117" y="1627"/>
                      <a:pt x="2184" y="1739"/>
                      <a:pt x="2271" y="1739"/>
                    </a:cubicBezTo>
                    <a:cubicBezTo>
                      <a:pt x="2308" y="1739"/>
                      <a:pt x="2349" y="1719"/>
                      <a:pt x="2390" y="1668"/>
                    </a:cubicBezTo>
                    <a:cubicBezTo>
                      <a:pt x="3520" y="1311"/>
                      <a:pt x="4753" y="1161"/>
                      <a:pt x="5978" y="835"/>
                    </a:cubicBezTo>
                    <a:lnTo>
                      <a:pt x="5978" y="835"/>
                    </a:lnTo>
                    <a:cubicBezTo>
                      <a:pt x="5649" y="945"/>
                      <a:pt x="5328" y="1080"/>
                      <a:pt x="4949" y="1258"/>
                    </a:cubicBezTo>
                    <a:cubicBezTo>
                      <a:pt x="3959" y="1531"/>
                      <a:pt x="2970" y="1838"/>
                      <a:pt x="2117" y="2111"/>
                    </a:cubicBezTo>
                    <a:lnTo>
                      <a:pt x="2117" y="2248"/>
                    </a:lnTo>
                    <a:lnTo>
                      <a:pt x="1980" y="2248"/>
                    </a:lnTo>
                    <a:cubicBezTo>
                      <a:pt x="1751" y="2248"/>
                      <a:pt x="1906" y="2560"/>
                      <a:pt x="2043" y="2560"/>
                    </a:cubicBezTo>
                    <a:cubicBezTo>
                      <a:pt x="2069" y="2560"/>
                      <a:pt x="2095" y="2548"/>
                      <a:pt x="2117" y="2521"/>
                    </a:cubicBezTo>
                    <a:cubicBezTo>
                      <a:pt x="3243" y="2384"/>
                      <a:pt x="4266" y="2111"/>
                      <a:pt x="5392" y="1838"/>
                    </a:cubicBezTo>
                    <a:cubicBezTo>
                      <a:pt x="5642" y="1734"/>
                      <a:pt x="5954" y="1694"/>
                      <a:pt x="6261" y="1647"/>
                    </a:cubicBezTo>
                    <a:lnTo>
                      <a:pt x="6261" y="1647"/>
                    </a:lnTo>
                    <a:cubicBezTo>
                      <a:pt x="5732" y="1764"/>
                      <a:pt x="5204" y="1910"/>
                      <a:pt x="4676" y="2111"/>
                    </a:cubicBezTo>
                    <a:cubicBezTo>
                      <a:pt x="3550" y="2384"/>
                      <a:pt x="2253" y="2691"/>
                      <a:pt x="1127" y="3237"/>
                    </a:cubicBezTo>
                    <a:cubicBezTo>
                      <a:pt x="990" y="3374"/>
                      <a:pt x="1127" y="3681"/>
                      <a:pt x="1263" y="3681"/>
                    </a:cubicBezTo>
                    <a:cubicBezTo>
                      <a:pt x="1844" y="3681"/>
                      <a:pt x="2390" y="3374"/>
                      <a:pt x="2970" y="3374"/>
                    </a:cubicBezTo>
                    <a:cubicBezTo>
                      <a:pt x="3686" y="3101"/>
                      <a:pt x="4403" y="2964"/>
                      <a:pt x="5119" y="2828"/>
                    </a:cubicBezTo>
                    <a:cubicBezTo>
                      <a:pt x="5802" y="2691"/>
                      <a:pt x="6518" y="2384"/>
                      <a:pt x="7235" y="2384"/>
                    </a:cubicBezTo>
                    <a:cubicBezTo>
                      <a:pt x="7815" y="2248"/>
                      <a:pt x="8668" y="2111"/>
                      <a:pt x="9385" y="2111"/>
                    </a:cubicBezTo>
                    <a:cubicBezTo>
                      <a:pt x="8805" y="2384"/>
                      <a:pt x="7815" y="2521"/>
                      <a:pt x="7371" y="2691"/>
                    </a:cubicBezTo>
                    <a:cubicBezTo>
                      <a:pt x="6518" y="2964"/>
                      <a:pt x="5665" y="3237"/>
                      <a:pt x="4812" y="3374"/>
                    </a:cubicBezTo>
                    <a:cubicBezTo>
                      <a:pt x="3959" y="3681"/>
                      <a:pt x="3243" y="3954"/>
                      <a:pt x="2560" y="4227"/>
                    </a:cubicBezTo>
                    <a:cubicBezTo>
                      <a:pt x="2117" y="4397"/>
                      <a:pt x="1400" y="4534"/>
                      <a:pt x="1127" y="4807"/>
                    </a:cubicBezTo>
                    <a:cubicBezTo>
                      <a:pt x="1127" y="4943"/>
                      <a:pt x="1263" y="5080"/>
                      <a:pt x="1400" y="5080"/>
                    </a:cubicBezTo>
                    <a:lnTo>
                      <a:pt x="1980" y="5080"/>
                    </a:lnTo>
                    <a:cubicBezTo>
                      <a:pt x="1707" y="5080"/>
                      <a:pt x="1400" y="5251"/>
                      <a:pt x="1263" y="5387"/>
                    </a:cubicBezTo>
                    <a:cubicBezTo>
                      <a:pt x="854" y="5524"/>
                      <a:pt x="137" y="5796"/>
                      <a:pt x="1" y="6240"/>
                    </a:cubicBezTo>
                    <a:lnTo>
                      <a:pt x="137" y="6377"/>
                    </a:lnTo>
                    <a:cubicBezTo>
                      <a:pt x="368" y="6492"/>
                      <a:pt x="605" y="6534"/>
                      <a:pt x="845" y="6534"/>
                    </a:cubicBezTo>
                    <a:cubicBezTo>
                      <a:pt x="1174" y="6534"/>
                      <a:pt x="1509" y="6455"/>
                      <a:pt x="1844" y="6377"/>
                    </a:cubicBezTo>
                    <a:cubicBezTo>
                      <a:pt x="2253" y="6240"/>
                      <a:pt x="2697" y="6240"/>
                      <a:pt x="3106" y="6104"/>
                    </a:cubicBezTo>
                    <a:lnTo>
                      <a:pt x="3106" y="6104"/>
                    </a:lnTo>
                    <a:cubicBezTo>
                      <a:pt x="3106" y="6104"/>
                      <a:pt x="2970" y="6240"/>
                      <a:pt x="2833" y="6240"/>
                    </a:cubicBezTo>
                    <a:cubicBezTo>
                      <a:pt x="2560" y="6513"/>
                      <a:pt x="2117" y="6650"/>
                      <a:pt x="1844" y="7093"/>
                    </a:cubicBezTo>
                    <a:lnTo>
                      <a:pt x="1844" y="7366"/>
                    </a:lnTo>
                    <a:cubicBezTo>
                      <a:pt x="1935" y="7412"/>
                      <a:pt x="2010" y="7427"/>
                      <a:pt x="2082" y="7427"/>
                    </a:cubicBezTo>
                    <a:cubicBezTo>
                      <a:pt x="2226" y="7427"/>
                      <a:pt x="2355" y="7366"/>
                      <a:pt x="2560" y="7366"/>
                    </a:cubicBezTo>
                    <a:cubicBezTo>
                      <a:pt x="3243" y="7230"/>
                      <a:pt x="3959" y="6957"/>
                      <a:pt x="4676" y="6650"/>
                    </a:cubicBezTo>
                    <a:cubicBezTo>
                      <a:pt x="4949" y="6513"/>
                      <a:pt x="5256" y="6513"/>
                      <a:pt x="5529" y="6377"/>
                    </a:cubicBezTo>
                    <a:lnTo>
                      <a:pt x="5529" y="6377"/>
                    </a:lnTo>
                    <a:lnTo>
                      <a:pt x="5392" y="6513"/>
                    </a:lnTo>
                    <a:cubicBezTo>
                      <a:pt x="5296" y="6610"/>
                      <a:pt x="5404" y="6706"/>
                      <a:pt x="5524" y="6706"/>
                    </a:cubicBezTo>
                    <a:cubicBezTo>
                      <a:pt x="5574" y="6706"/>
                      <a:pt x="5625" y="6690"/>
                      <a:pt x="5665" y="6650"/>
                    </a:cubicBezTo>
                    <a:cubicBezTo>
                      <a:pt x="5802" y="6513"/>
                      <a:pt x="5972" y="6377"/>
                      <a:pt x="6109" y="6240"/>
                    </a:cubicBezTo>
                    <a:cubicBezTo>
                      <a:pt x="6518" y="6104"/>
                      <a:pt x="6826" y="5933"/>
                      <a:pt x="7235" y="5796"/>
                    </a:cubicBezTo>
                    <a:cubicBezTo>
                      <a:pt x="7952" y="5524"/>
                      <a:pt x="8668" y="5387"/>
                      <a:pt x="9385" y="4943"/>
                    </a:cubicBezTo>
                    <a:cubicBezTo>
                      <a:pt x="9658" y="4943"/>
                      <a:pt x="9521" y="4670"/>
                      <a:pt x="9385" y="4670"/>
                    </a:cubicBezTo>
                    <a:cubicBezTo>
                      <a:pt x="8668" y="4670"/>
                      <a:pt x="7952" y="4807"/>
                      <a:pt x="7371" y="4807"/>
                    </a:cubicBezTo>
                    <a:cubicBezTo>
                      <a:pt x="7508" y="4534"/>
                      <a:pt x="7815" y="4227"/>
                      <a:pt x="8088" y="3954"/>
                    </a:cubicBezTo>
                    <a:cubicBezTo>
                      <a:pt x="8668" y="3817"/>
                      <a:pt x="9214" y="3681"/>
                      <a:pt x="9931" y="3544"/>
                    </a:cubicBezTo>
                    <a:cubicBezTo>
                      <a:pt x="10067" y="3544"/>
                      <a:pt x="10067" y="3101"/>
                      <a:pt x="9794" y="3101"/>
                    </a:cubicBezTo>
                    <a:cubicBezTo>
                      <a:pt x="8532" y="3237"/>
                      <a:pt x="7371" y="3544"/>
                      <a:pt x="6109" y="3681"/>
                    </a:cubicBezTo>
                    <a:cubicBezTo>
                      <a:pt x="5349" y="3891"/>
                      <a:pt x="4569" y="4100"/>
                      <a:pt x="3799" y="4264"/>
                    </a:cubicBezTo>
                    <a:lnTo>
                      <a:pt x="3799" y="4264"/>
                    </a:lnTo>
                    <a:cubicBezTo>
                      <a:pt x="4556" y="4010"/>
                      <a:pt x="5382" y="3777"/>
                      <a:pt x="6109" y="3544"/>
                    </a:cubicBezTo>
                    <a:cubicBezTo>
                      <a:pt x="6962" y="3237"/>
                      <a:pt x="7815" y="2964"/>
                      <a:pt x="8668" y="2828"/>
                    </a:cubicBezTo>
                    <a:cubicBezTo>
                      <a:pt x="9078" y="2691"/>
                      <a:pt x="9794" y="2521"/>
                      <a:pt x="9931" y="2111"/>
                    </a:cubicBezTo>
                    <a:cubicBezTo>
                      <a:pt x="9931" y="1975"/>
                      <a:pt x="9931" y="1838"/>
                      <a:pt x="9794" y="1838"/>
                    </a:cubicBezTo>
                    <a:cubicBezTo>
                      <a:pt x="9385" y="1668"/>
                      <a:pt x="8941" y="1668"/>
                      <a:pt x="8361" y="1668"/>
                    </a:cubicBezTo>
                    <a:cubicBezTo>
                      <a:pt x="8805" y="1531"/>
                      <a:pt x="9385" y="1395"/>
                      <a:pt x="9794" y="1258"/>
                    </a:cubicBezTo>
                    <a:cubicBezTo>
                      <a:pt x="9931" y="1122"/>
                      <a:pt x="9794" y="985"/>
                      <a:pt x="9794" y="815"/>
                    </a:cubicBezTo>
                    <a:cubicBezTo>
                      <a:pt x="9658" y="769"/>
                      <a:pt x="9502" y="754"/>
                      <a:pt x="9339" y="754"/>
                    </a:cubicBezTo>
                    <a:cubicBezTo>
                      <a:pt x="9013" y="754"/>
                      <a:pt x="8657" y="815"/>
                      <a:pt x="8361" y="815"/>
                    </a:cubicBezTo>
                    <a:cubicBezTo>
                      <a:pt x="7815" y="985"/>
                      <a:pt x="7098" y="1122"/>
                      <a:pt x="6518" y="1122"/>
                    </a:cubicBezTo>
                    <a:cubicBezTo>
                      <a:pt x="7098" y="985"/>
                      <a:pt x="7952" y="815"/>
                      <a:pt x="8088" y="405"/>
                    </a:cubicBezTo>
                    <a:cubicBezTo>
                      <a:pt x="8225" y="269"/>
                      <a:pt x="8088" y="132"/>
                      <a:pt x="7952" y="132"/>
                    </a:cubicBezTo>
                    <a:cubicBezTo>
                      <a:pt x="7770" y="36"/>
                      <a:pt x="7576" y="0"/>
                      <a:pt x="7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>
                <a:off x="6135696" y="2044397"/>
                <a:ext cx="175715" cy="51063"/>
              </a:xfrm>
              <a:custGeom>
                <a:rect b="b" l="l" r="r" t="t"/>
                <a:pathLst>
                  <a:path extrusionOk="0" h="1240" w="4267">
                    <a:moveTo>
                      <a:pt x="1917" y="0"/>
                    </a:moveTo>
                    <a:cubicBezTo>
                      <a:pt x="1752" y="0"/>
                      <a:pt x="1627" y="97"/>
                      <a:pt x="1434" y="193"/>
                    </a:cubicBezTo>
                    <a:lnTo>
                      <a:pt x="1434" y="57"/>
                    </a:lnTo>
                    <a:cubicBezTo>
                      <a:pt x="1127" y="57"/>
                      <a:pt x="854" y="193"/>
                      <a:pt x="717" y="330"/>
                    </a:cubicBezTo>
                    <a:lnTo>
                      <a:pt x="581" y="330"/>
                    </a:lnTo>
                    <a:cubicBezTo>
                      <a:pt x="274" y="637"/>
                      <a:pt x="137" y="774"/>
                      <a:pt x="1" y="1047"/>
                    </a:cubicBezTo>
                    <a:cubicBezTo>
                      <a:pt x="1" y="1143"/>
                      <a:pt x="137" y="1240"/>
                      <a:pt x="217" y="1240"/>
                    </a:cubicBezTo>
                    <a:cubicBezTo>
                      <a:pt x="250" y="1240"/>
                      <a:pt x="274" y="1223"/>
                      <a:pt x="274" y="1183"/>
                    </a:cubicBezTo>
                    <a:cubicBezTo>
                      <a:pt x="444" y="910"/>
                      <a:pt x="581" y="774"/>
                      <a:pt x="854" y="637"/>
                    </a:cubicBezTo>
                    <a:lnTo>
                      <a:pt x="990" y="637"/>
                    </a:lnTo>
                    <a:cubicBezTo>
                      <a:pt x="1127" y="637"/>
                      <a:pt x="1127" y="637"/>
                      <a:pt x="1127" y="466"/>
                    </a:cubicBezTo>
                    <a:lnTo>
                      <a:pt x="1297" y="637"/>
                    </a:lnTo>
                    <a:cubicBezTo>
                      <a:pt x="1434" y="637"/>
                      <a:pt x="1570" y="466"/>
                      <a:pt x="1707" y="466"/>
                    </a:cubicBezTo>
                    <a:cubicBezTo>
                      <a:pt x="1707" y="637"/>
                      <a:pt x="1843" y="637"/>
                      <a:pt x="1843" y="637"/>
                    </a:cubicBezTo>
                    <a:cubicBezTo>
                      <a:pt x="2151" y="637"/>
                      <a:pt x="2287" y="466"/>
                      <a:pt x="2423" y="466"/>
                    </a:cubicBezTo>
                    <a:cubicBezTo>
                      <a:pt x="2628" y="398"/>
                      <a:pt x="2696" y="364"/>
                      <a:pt x="2714" y="364"/>
                    </a:cubicBezTo>
                    <a:cubicBezTo>
                      <a:pt x="2731" y="364"/>
                      <a:pt x="2696" y="398"/>
                      <a:pt x="2696" y="466"/>
                    </a:cubicBezTo>
                    <a:cubicBezTo>
                      <a:pt x="2794" y="588"/>
                      <a:pt x="2822" y="693"/>
                      <a:pt x="2892" y="693"/>
                    </a:cubicBezTo>
                    <a:cubicBezTo>
                      <a:pt x="2920" y="693"/>
                      <a:pt x="2955" y="676"/>
                      <a:pt x="3004" y="637"/>
                    </a:cubicBezTo>
                    <a:cubicBezTo>
                      <a:pt x="3413" y="637"/>
                      <a:pt x="3686" y="774"/>
                      <a:pt x="3993" y="910"/>
                    </a:cubicBezTo>
                    <a:cubicBezTo>
                      <a:pt x="4130" y="910"/>
                      <a:pt x="4266" y="774"/>
                      <a:pt x="4130" y="637"/>
                    </a:cubicBezTo>
                    <a:cubicBezTo>
                      <a:pt x="3857" y="193"/>
                      <a:pt x="3550" y="193"/>
                      <a:pt x="3140" y="193"/>
                    </a:cubicBezTo>
                    <a:lnTo>
                      <a:pt x="3004" y="57"/>
                    </a:lnTo>
                    <a:cubicBezTo>
                      <a:pt x="2914" y="17"/>
                      <a:pt x="2827" y="0"/>
                      <a:pt x="2742" y="0"/>
                    </a:cubicBezTo>
                    <a:cubicBezTo>
                      <a:pt x="2537" y="0"/>
                      <a:pt x="2344" y="97"/>
                      <a:pt x="2151" y="193"/>
                    </a:cubicBezTo>
                    <a:lnTo>
                      <a:pt x="2151" y="57"/>
                    </a:lnTo>
                    <a:cubicBezTo>
                      <a:pt x="2061" y="17"/>
                      <a:pt x="1985" y="0"/>
                      <a:pt x="1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22"/>
              <p:cNvSpPr/>
              <p:nvPr/>
            </p:nvSpPr>
            <p:spPr>
              <a:xfrm>
                <a:off x="6265002" y="2057946"/>
                <a:ext cx="275453" cy="259434"/>
              </a:xfrm>
              <a:custGeom>
                <a:rect b="b" l="l" r="r" t="t"/>
                <a:pathLst>
                  <a:path extrusionOk="0" h="6300" w="6689">
                    <a:moveTo>
                      <a:pt x="3105" y="991"/>
                    </a:moveTo>
                    <a:lnTo>
                      <a:pt x="3105" y="991"/>
                    </a:lnTo>
                    <a:cubicBezTo>
                      <a:pt x="3050" y="1280"/>
                      <a:pt x="2928" y="1547"/>
                      <a:pt x="2803" y="1809"/>
                    </a:cubicBezTo>
                    <a:lnTo>
                      <a:pt x="2803" y="1809"/>
                    </a:lnTo>
                    <a:cubicBezTo>
                      <a:pt x="2901" y="1522"/>
                      <a:pt x="2991" y="1233"/>
                      <a:pt x="3105" y="991"/>
                    </a:cubicBezTo>
                    <a:close/>
                    <a:moveTo>
                      <a:pt x="1263" y="1"/>
                    </a:moveTo>
                    <a:cubicBezTo>
                      <a:pt x="990" y="137"/>
                      <a:pt x="990" y="308"/>
                      <a:pt x="853" y="581"/>
                    </a:cubicBezTo>
                    <a:cubicBezTo>
                      <a:pt x="717" y="581"/>
                      <a:pt x="410" y="991"/>
                      <a:pt x="410" y="1161"/>
                    </a:cubicBezTo>
                    <a:lnTo>
                      <a:pt x="410" y="308"/>
                    </a:lnTo>
                    <a:cubicBezTo>
                      <a:pt x="410" y="223"/>
                      <a:pt x="341" y="180"/>
                      <a:pt x="273" y="180"/>
                    </a:cubicBezTo>
                    <a:cubicBezTo>
                      <a:pt x="205" y="180"/>
                      <a:pt x="137" y="223"/>
                      <a:pt x="137" y="308"/>
                    </a:cubicBezTo>
                    <a:cubicBezTo>
                      <a:pt x="0" y="581"/>
                      <a:pt x="0" y="581"/>
                      <a:pt x="0" y="854"/>
                    </a:cubicBezTo>
                    <a:lnTo>
                      <a:pt x="137" y="854"/>
                    </a:lnTo>
                    <a:cubicBezTo>
                      <a:pt x="0" y="1161"/>
                      <a:pt x="0" y="1434"/>
                      <a:pt x="273" y="1571"/>
                    </a:cubicBezTo>
                    <a:lnTo>
                      <a:pt x="410" y="1571"/>
                    </a:lnTo>
                    <a:cubicBezTo>
                      <a:pt x="717" y="1298"/>
                      <a:pt x="990" y="854"/>
                      <a:pt x="1126" y="581"/>
                    </a:cubicBezTo>
                    <a:lnTo>
                      <a:pt x="1126" y="581"/>
                    </a:lnTo>
                    <a:cubicBezTo>
                      <a:pt x="1126" y="854"/>
                      <a:pt x="990" y="1298"/>
                      <a:pt x="990" y="1571"/>
                    </a:cubicBezTo>
                    <a:cubicBezTo>
                      <a:pt x="853" y="1844"/>
                      <a:pt x="853" y="2014"/>
                      <a:pt x="853" y="2287"/>
                    </a:cubicBezTo>
                    <a:cubicBezTo>
                      <a:pt x="990" y="2424"/>
                      <a:pt x="990" y="2424"/>
                      <a:pt x="1126" y="2424"/>
                    </a:cubicBezTo>
                    <a:cubicBezTo>
                      <a:pt x="1399" y="2424"/>
                      <a:pt x="1843" y="2014"/>
                      <a:pt x="2116" y="1434"/>
                    </a:cubicBezTo>
                    <a:lnTo>
                      <a:pt x="2116" y="1434"/>
                    </a:lnTo>
                    <a:cubicBezTo>
                      <a:pt x="1979" y="1844"/>
                      <a:pt x="1706" y="2287"/>
                      <a:pt x="1706" y="2697"/>
                    </a:cubicBezTo>
                    <a:cubicBezTo>
                      <a:pt x="1706" y="2867"/>
                      <a:pt x="1843" y="2867"/>
                      <a:pt x="1979" y="2867"/>
                    </a:cubicBezTo>
                    <a:lnTo>
                      <a:pt x="1979" y="3004"/>
                    </a:lnTo>
                    <a:cubicBezTo>
                      <a:pt x="1979" y="3004"/>
                      <a:pt x="2116" y="3004"/>
                      <a:pt x="2252" y="2867"/>
                    </a:cubicBezTo>
                    <a:cubicBezTo>
                      <a:pt x="2344" y="2775"/>
                      <a:pt x="2423" y="2665"/>
                      <a:pt x="2493" y="2543"/>
                    </a:cubicBezTo>
                    <a:lnTo>
                      <a:pt x="2493" y="2543"/>
                    </a:lnTo>
                    <a:cubicBezTo>
                      <a:pt x="2450" y="2692"/>
                      <a:pt x="2423" y="2845"/>
                      <a:pt x="2423" y="3004"/>
                    </a:cubicBezTo>
                    <a:cubicBezTo>
                      <a:pt x="2423" y="3140"/>
                      <a:pt x="2559" y="3277"/>
                      <a:pt x="2696" y="3277"/>
                    </a:cubicBezTo>
                    <a:cubicBezTo>
                      <a:pt x="2832" y="3140"/>
                      <a:pt x="2969" y="3004"/>
                      <a:pt x="3105" y="2697"/>
                    </a:cubicBezTo>
                    <a:lnTo>
                      <a:pt x="3105" y="3140"/>
                    </a:lnTo>
                    <a:cubicBezTo>
                      <a:pt x="3009" y="3237"/>
                      <a:pt x="3134" y="3333"/>
                      <a:pt x="3264" y="3333"/>
                    </a:cubicBezTo>
                    <a:cubicBezTo>
                      <a:pt x="3318" y="3333"/>
                      <a:pt x="3372" y="3317"/>
                      <a:pt x="3412" y="3277"/>
                    </a:cubicBezTo>
                    <a:cubicBezTo>
                      <a:pt x="3685" y="3140"/>
                      <a:pt x="3822" y="2867"/>
                      <a:pt x="3958" y="2560"/>
                    </a:cubicBezTo>
                    <a:lnTo>
                      <a:pt x="3958" y="2697"/>
                    </a:lnTo>
                    <a:cubicBezTo>
                      <a:pt x="3822" y="3004"/>
                      <a:pt x="3685" y="3277"/>
                      <a:pt x="3822" y="3550"/>
                    </a:cubicBezTo>
                    <a:cubicBezTo>
                      <a:pt x="3958" y="3720"/>
                      <a:pt x="4129" y="3720"/>
                      <a:pt x="4265" y="3720"/>
                    </a:cubicBezTo>
                    <a:cubicBezTo>
                      <a:pt x="4265" y="3550"/>
                      <a:pt x="4402" y="3413"/>
                      <a:pt x="4402" y="3413"/>
                    </a:cubicBezTo>
                    <a:lnTo>
                      <a:pt x="4402" y="3413"/>
                    </a:lnTo>
                    <a:cubicBezTo>
                      <a:pt x="4265" y="3720"/>
                      <a:pt x="4265" y="4130"/>
                      <a:pt x="4265" y="4403"/>
                    </a:cubicBezTo>
                    <a:cubicBezTo>
                      <a:pt x="4265" y="4403"/>
                      <a:pt x="4402" y="4403"/>
                      <a:pt x="4402" y="4573"/>
                    </a:cubicBezTo>
                    <a:cubicBezTo>
                      <a:pt x="4265" y="4710"/>
                      <a:pt x="4265" y="4846"/>
                      <a:pt x="4265" y="5119"/>
                    </a:cubicBezTo>
                    <a:cubicBezTo>
                      <a:pt x="4334" y="5188"/>
                      <a:pt x="4402" y="5222"/>
                      <a:pt x="4470" y="5222"/>
                    </a:cubicBezTo>
                    <a:cubicBezTo>
                      <a:pt x="4538" y="5222"/>
                      <a:pt x="4607" y="5188"/>
                      <a:pt x="4675" y="5119"/>
                    </a:cubicBezTo>
                    <a:cubicBezTo>
                      <a:pt x="4811" y="5119"/>
                      <a:pt x="4811" y="4983"/>
                      <a:pt x="4982" y="4846"/>
                    </a:cubicBezTo>
                    <a:cubicBezTo>
                      <a:pt x="5119" y="4710"/>
                      <a:pt x="5392" y="4266"/>
                      <a:pt x="5528" y="3993"/>
                    </a:cubicBezTo>
                    <a:lnTo>
                      <a:pt x="5528" y="3993"/>
                    </a:lnTo>
                    <a:cubicBezTo>
                      <a:pt x="5528" y="4266"/>
                      <a:pt x="5255" y="4573"/>
                      <a:pt x="5255" y="4846"/>
                    </a:cubicBezTo>
                    <a:cubicBezTo>
                      <a:pt x="5119" y="5119"/>
                      <a:pt x="4982" y="5563"/>
                      <a:pt x="4982" y="5836"/>
                    </a:cubicBezTo>
                    <a:cubicBezTo>
                      <a:pt x="4982" y="5972"/>
                      <a:pt x="4982" y="5972"/>
                      <a:pt x="5119" y="6109"/>
                    </a:cubicBezTo>
                    <a:lnTo>
                      <a:pt x="5392" y="6109"/>
                    </a:lnTo>
                    <a:lnTo>
                      <a:pt x="5528" y="5972"/>
                    </a:lnTo>
                    <a:cubicBezTo>
                      <a:pt x="5528" y="6109"/>
                      <a:pt x="5664" y="6109"/>
                      <a:pt x="5835" y="6109"/>
                    </a:cubicBezTo>
                    <a:cubicBezTo>
                      <a:pt x="5835" y="6280"/>
                      <a:pt x="5835" y="6280"/>
                      <a:pt x="5972" y="6280"/>
                    </a:cubicBezTo>
                    <a:cubicBezTo>
                      <a:pt x="6013" y="6293"/>
                      <a:pt x="6054" y="6300"/>
                      <a:pt x="6093" y="6300"/>
                    </a:cubicBezTo>
                    <a:cubicBezTo>
                      <a:pt x="6440" y="6300"/>
                      <a:pt x="6688" y="5794"/>
                      <a:pt x="6688" y="5427"/>
                    </a:cubicBezTo>
                    <a:cubicBezTo>
                      <a:pt x="6688" y="5256"/>
                      <a:pt x="6518" y="5256"/>
                      <a:pt x="6381" y="5256"/>
                    </a:cubicBezTo>
                    <a:lnTo>
                      <a:pt x="6245" y="5256"/>
                    </a:lnTo>
                    <a:lnTo>
                      <a:pt x="6245" y="5119"/>
                    </a:lnTo>
                    <a:cubicBezTo>
                      <a:pt x="6245" y="4983"/>
                      <a:pt x="6245" y="4983"/>
                      <a:pt x="6108" y="4846"/>
                    </a:cubicBezTo>
                    <a:cubicBezTo>
                      <a:pt x="5972" y="4846"/>
                      <a:pt x="5835" y="4846"/>
                      <a:pt x="5664" y="4983"/>
                    </a:cubicBezTo>
                    <a:cubicBezTo>
                      <a:pt x="5835" y="4846"/>
                      <a:pt x="5835" y="4573"/>
                      <a:pt x="5972" y="4403"/>
                    </a:cubicBezTo>
                    <a:cubicBezTo>
                      <a:pt x="5972" y="4130"/>
                      <a:pt x="6108" y="3857"/>
                      <a:pt x="6108" y="3413"/>
                    </a:cubicBezTo>
                    <a:cubicBezTo>
                      <a:pt x="5972" y="3413"/>
                      <a:pt x="5972" y="3277"/>
                      <a:pt x="5835" y="3277"/>
                    </a:cubicBezTo>
                    <a:cubicBezTo>
                      <a:pt x="5664" y="3277"/>
                      <a:pt x="5664" y="3277"/>
                      <a:pt x="5528" y="3413"/>
                    </a:cubicBezTo>
                    <a:cubicBezTo>
                      <a:pt x="5835" y="3004"/>
                      <a:pt x="5972" y="2697"/>
                      <a:pt x="6108" y="2424"/>
                    </a:cubicBezTo>
                    <a:cubicBezTo>
                      <a:pt x="6204" y="2232"/>
                      <a:pt x="6030" y="2023"/>
                      <a:pt x="5859" y="2023"/>
                    </a:cubicBezTo>
                    <a:cubicBezTo>
                      <a:pt x="5787" y="2023"/>
                      <a:pt x="5715" y="2060"/>
                      <a:pt x="5664" y="2151"/>
                    </a:cubicBezTo>
                    <a:cubicBezTo>
                      <a:pt x="5392" y="2697"/>
                      <a:pt x="5119" y="3140"/>
                      <a:pt x="4811" y="3550"/>
                    </a:cubicBezTo>
                    <a:cubicBezTo>
                      <a:pt x="4982" y="2867"/>
                      <a:pt x="5528" y="2151"/>
                      <a:pt x="5835" y="1298"/>
                    </a:cubicBezTo>
                    <a:cubicBezTo>
                      <a:pt x="5835" y="1204"/>
                      <a:pt x="5690" y="1029"/>
                      <a:pt x="5555" y="1029"/>
                    </a:cubicBezTo>
                    <a:cubicBezTo>
                      <a:pt x="5493" y="1029"/>
                      <a:pt x="5434" y="1065"/>
                      <a:pt x="5392" y="1161"/>
                    </a:cubicBezTo>
                    <a:cubicBezTo>
                      <a:pt x="5356" y="1161"/>
                      <a:pt x="5330" y="1161"/>
                      <a:pt x="5311" y="1164"/>
                    </a:cubicBezTo>
                    <a:lnTo>
                      <a:pt x="5311" y="1164"/>
                    </a:lnTo>
                    <a:cubicBezTo>
                      <a:pt x="5395" y="944"/>
                      <a:pt x="5413" y="811"/>
                      <a:pt x="5528" y="581"/>
                    </a:cubicBezTo>
                    <a:cubicBezTo>
                      <a:pt x="5528" y="445"/>
                      <a:pt x="5392" y="308"/>
                      <a:pt x="5119" y="308"/>
                    </a:cubicBezTo>
                    <a:cubicBezTo>
                      <a:pt x="4811" y="308"/>
                      <a:pt x="4675" y="718"/>
                      <a:pt x="4538" y="854"/>
                    </a:cubicBezTo>
                    <a:cubicBezTo>
                      <a:pt x="4265" y="1298"/>
                      <a:pt x="4129" y="1707"/>
                      <a:pt x="3822" y="2151"/>
                    </a:cubicBezTo>
                    <a:cubicBezTo>
                      <a:pt x="4129" y="1571"/>
                      <a:pt x="4402" y="991"/>
                      <a:pt x="4402" y="445"/>
                    </a:cubicBezTo>
                    <a:cubicBezTo>
                      <a:pt x="4402" y="349"/>
                      <a:pt x="4268" y="237"/>
                      <a:pt x="4129" y="237"/>
                    </a:cubicBezTo>
                    <a:cubicBezTo>
                      <a:pt x="4070" y="237"/>
                      <a:pt x="4009" y="257"/>
                      <a:pt x="3958" y="308"/>
                    </a:cubicBezTo>
                    <a:cubicBezTo>
                      <a:pt x="3822" y="445"/>
                      <a:pt x="3822" y="581"/>
                      <a:pt x="3685" y="718"/>
                    </a:cubicBezTo>
                    <a:lnTo>
                      <a:pt x="3685" y="308"/>
                    </a:lnTo>
                    <a:cubicBezTo>
                      <a:pt x="3685" y="186"/>
                      <a:pt x="3616" y="82"/>
                      <a:pt x="3526" y="82"/>
                    </a:cubicBezTo>
                    <a:cubicBezTo>
                      <a:pt x="3490" y="82"/>
                      <a:pt x="3451" y="98"/>
                      <a:pt x="3412" y="137"/>
                    </a:cubicBezTo>
                    <a:cubicBezTo>
                      <a:pt x="2969" y="445"/>
                      <a:pt x="2696" y="854"/>
                      <a:pt x="2559" y="1298"/>
                    </a:cubicBezTo>
                    <a:cubicBezTo>
                      <a:pt x="2696" y="854"/>
                      <a:pt x="2696" y="581"/>
                      <a:pt x="2696" y="308"/>
                    </a:cubicBezTo>
                    <a:cubicBezTo>
                      <a:pt x="2696" y="186"/>
                      <a:pt x="2557" y="82"/>
                      <a:pt x="2415" y="82"/>
                    </a:cubicBezTo>
                    <a:cubicBezTo>
                      <a:pt x="2358" y="82"/>
                      <a:pt x="2301" y="98"/>
                      <a:pt x="2252" y="137"/>
                    </a:cubicBezTo>
                    <a:cubicBezTo>
                      <a:pt x="2116" y="445"/>
                      <a:pt x="1979" y="581"/>
                      <a:pt x="1843" y="854"/>
                    </a:cubicBezTo>
                    <a:cubicBezTo>
                      <a:pt x="1706" y="991"/>
                      <a:pt x="1706" y="1161"/>
                      <a:pt x="1570" y="1298"/>
                    </a:cubicBezTo>
                    <a:cubicBezTo>
                      <a:pt x="1570" y="1298"/>
                      <a:pt x="1458" y="1559"/>
                      <a:pt x="1399" y="1698"/>
                    </a:cubicBezTo>
                    <a:lnTo>
                      <a:pt x="1399" y="1698"/>
                    </a:lnTo>
                    <a:cubicBezTo>
                      <a:pt x="1404" y="1287"/>
                      <a:pt x="1704" y="578"/>
                      <a:pt x="1399" y="137"/>
                    </a:cubicBezTo>
                    <a:cubicBezTo>
                      <a:pt x="1399" y="1"/>
                      <a:pt x="1263" y="1"/>
                      <a:pt x="1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22"/>
              <p:cNvSpPr/>
              <p:nvPr/>
            </p:nvSpPr>
            <p:spPr>
              <a:xfrm>
                <a:off x="6465180" y="2048309"/>
                <a:ext cx="51393" cy="64611"/>
              </a:xfrm>
              <a:custGeom>
                <a:rect b="b" l="l" r="r" t="t"/>
                <a:pathLst>
                  <a:path extrusionOk="0" h="1569" w="1248">
                    <a:moveTo>
                      <a:pt x="939" y="1"/>
                    </a:moveTo>
                    <a:cubicBezTo>
                      <a:pt x="632" y="1"/>
                      <a:pt x="235" y="724"/>
                      <a:pt x="121" y="952"/>
                    </a:cubicBezTo>
                    <a:cubicBezTo>
                      <a:pt x="0" y="1048"/>
                      <a:pt x="119" y="1145"/>
                      <a:pt x="246" y="1145"/>
                    </a:cubicBezTo>
                    <a:cubicBezTo>
                      <a:pt x="299" y="1145"/>
                      <a:pt x="354" y="1128"/>
                      <a:pt x="394" y="1088"/>
                    </a:cubicBezTo>
                    <a:lnTo>
                      <a:pt x="394" y="1225"/>
                    </a:lnTo>
                    <a:lnTo>
                      <a:pt x="258" y="1225"/>
                    </a:lnTo>
                    <a:cubicBezTo>
                      <a:pt x="147" y="1363"/>
                      <a:pt x="126" y="1569"/>
                      <a:pt x="195" y="1569"/>
                    </a:cubicBezTo>
                    <a:cubicBezTo>
                      <a:pt x="211" y="1569"/>
                      <a:pt x="232" y="1557"/>
                      <a:pt x="258" y="1532"/>
                    </a:cubicBezTo>
                    <a:cubicBezTo>
                      <a:pt x="531" y="1532"/>
                      <a:pt x="667" y="1395"/>
                      <a:pt x="803" y="1225"/>
                    </a:cubicBezTo>
                    <a:lnTo>
                      <a:pt x="803" y="1088"/>
                    </a:lnTo>
                    <a:lnTo>
                      <a:pt x="1111" y="815"/>
                    </a:lnTo>
                    <a:cubicBezTo>
                      <a:pt x="1111" y="679"/>
                      <a:pt x="1247" y="371"/>
                      <a:pt x="1111" y="98"/>
                    </a:cubicBezTo>
                    <a:cubicBezTo>
                      <a:pt x="1059" y="30"/>
                      <a:pt x="1001" y="1"/>
                      <a:pt x="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22"/>
              <p:cNvSpPr/>
              <p:nvPr/>
            </p:nvSpPr>
            <p:spPr>
              <a:xfrm>
                <a:off x="5930535" y="2067664"/>
                <a:ext cx="285995" cy="139435"/>
              </a:xfrm>
              <a:custGeom>
                <a:rect b="b" l="l" r="r" t="t"/>
                <a:pathLst>
                  <a:path extrusionOk="0" h="3386" w="6945">
                    <a:moveTo>
                      <a:pt x="1648" y="1"/>
                    </a:moveTo>
                    <a:cubicBezTo>
                      <a:pt x="1568" y="1"/>
                      <a:pt x="1434" y="113"/>
                      <a:pt x="1434" y="209"/>
                    </a:cubicBezTo>
                    <a:cubicBezTo>
                      <a:pt x="1297" y="482"/>
                      <a:pt x="1297" y="755"/>
                      <a:pt x="1434" y="1198"/>
                    </a:cubicBezTo>
                    <a:cubicBezTo>
                      <a:pt x="1297" y="925"/>
                      <a:pt x="1161" y="618"/>
                      <a:pt x="990" y="482"/>
                    </a:cubicBezTo>
                    <a:cubicBezTo>
                      <a:pt x="922" y="413"/>
                      <a:pt x="854" y="379"/>
                      <a:pt x="786" y="379"/>
                    </a:cubicBezTo>
                    <a:cubicBezTo>
                      <a:pt x="717" y="379"/>
                      <a:pt x="649" y="413"/>
                      <a:pt x="581" y="482"/>
                    </a:cubicBezTo>
                    <a:cubicBezTo>
                      <a:pt x="581" y="925"/>
                      <a:pt x="581" y="1198"/>
                      <a:pt x="717" y="1608"/>
                    </a:cubicBezTo>
                    <a:cubicBezTo>
                      <a:pt x="581" y="1335"/>
                      <a:pt x="444" y="1198"/>
                      <a:pt x="444" y="1062"/>
                    </a:cubicBezTo>
                    <a:cubicBezTo>
                      <a:pt x="404" y="1022"/>
                      <a:pt x="350" y="1005"/>
                      <a:pt x="293" y="1005"/>
                    </a:cubicBezTo>
                    <a:cubicBezTo>
                      <a:pt x="154" y="1005"/>
                      <a:pt x="1" y="1102"/>
                      <a:pt x="1" y="1198"/>
                    </a:cubicBezTo>
                    <a:cubicBezTo>
                      <a:pt x="137" y="1608"/>
                      <a:pt x="444" y="2051"/>
                      <a:pt x="717" y="2461"/>
                    </a:cubicBezTo>
                    <a:cubicBezTo>
                      <a:pt x="717" y="2768"/>
                      <a:pt x="854" y="3177"/>
                      <a:pt x="1161" y="3314"/>
                    </a:cubicBezTo>
                    <a:cubicBezTo>
                      <a:pt x="1202" y="3365"/>
                      <a:pt x="1243" y="3385"/>
                      <a:pt x="1280" y="3385"/>
                    </a:cubicBezTo>
                    <a:cubicBezTo>
                      <a:pt x="1367" y="3385"/>
                      <a:pt x="1434" y="3273"/>
                      <a:pt x="1434" y="3177"/>
                    </a:cubicBezTo>
                    <a:lnTo>
                      <a:pt x="1434" y="3041"/>
                    </a:lnTo>
                    <a:lnTo>
                      <a:pt x="1570" y="3041"/>
                    </a:lnTo>
                    <a:cubicBezTo>
                      <a:pt x="1597" y="3067"/>
                      <a:pt x="1623" y="3078"/>
                      <a:pt x="1647" y="3078"/>
                    </a:cubicBezTo>
                    <a:cubicBezTo>
                      <a:pt x="1749" y="3078"/>
                      <a:pt x="1817" y="2878"/>
                      <a:pt x="1707" y="2768"/>
                    </a:cubicBezTo>
                    <a:cubicBezTo>
                      <a:pt x="1570" y="2768"/>
                      <a:pt x="1434" y="2631"/>
                      <a:pt x="1434" y="2631"/>
                    </a:cubicBezTo>
                    <a:cubicBezTo>
                      <a:pt x="1297" y="2188"/>
                      <a:pt x="990" y="1608"/>
                      <a:pt x="990" y="1198"/>
                    </a:cubicBezTo>
                    <a:lnTo>
                      <a:pt x="990" y="1198"/>
                    </a:lnTo>
                    <a:cubicBezTo>
                      <a:pt x="1297" y="1778"/>
                      <a:pt x="1570" y="2461"/>
                      <a:pt x="2151" y="2904"/>
                    </a:cubicBezTo>
                    <a:cubicBezTo>
                      <a:pt x="2177" y="2930"/>
                      <a:pt x="2203" y="2941"/>
                      <a:pt x="2228" y="2941"/>
                    </a:cubicBezTo>
                    <a:cubicBezTo>
                      <a:pt x="2334" y="2941"/>
                      <a:pt x="2424" y="2742"/>
                      <a:pt x="2424" y="2631"/>
                    </a:cubicBezTo>
                    <a:cubicBezTo>
                      <a:pt x="2287" y="2188"/>
                      <a:pt x="1843" y="1335"/>
                      <a:pt x="1843" y="755"/>
                    </a:cubicBezTo>
                    <a:lnTo>
                      <a:pt x="1843" y="755"/>
                    </a:lnTo>
                    <a:cubicBezTo>
                      <a:pt x="2151" y="1335"/>
                      <a:pt x="2424" y="2051"/>
                      <a:pt x="2867" y="2461"/>
                    </a:cubicBezTo>
                    <a:cubicBezTo>
                      <a:pt x="2908" y="2512"/>
                      <a:pt x="2961" y="2532"/>
                      <a:pt x="3015" y="2532"/>
                    </a:cubicBezTo>
                    <a:cubicBezTo>
                      <a:pt x="3143" y="2532"/>
                      <a:pt x="3277" y="2420"/>
                      <a:pt x="3277" y="2324"/>
                    </a:cubicBezTo>
                    <a:cubicBezTo>
                      <a:pt x="3140" y="1915"/>
                      <a:pt x="3004" y="1608"/>
                      <a:pt x="3004" y="1198"/>
                    </a:cubicBezTo>
                    <a:cubicBezTo>
                      <a:pt x="2867" y="1062"/>
                      <a:pt x="2867" y="925"/>
                      <a:pt x="2867" y="925"/>
                    </a:cubicBezTo>
                    <a:lnTo>
                      <a:pt x="3004" y="925"/>
                    </a:lnTo>
                    <a:cubicBezTo>
                      <a:pt x="3413" y="1335"/>
                      <a:pt x="3720" y="1915"/>
                      <a:pt x="4266" y="2324"/>
                    </a:cubicBezTo>
                    <a:cubicBezTo>
                      <a:pt x="4306" y="2364"/>
                      <a:pt x="4349" y="2381"/>
                      <a:pt x="4390" y="2381"/>
                    </a:cubicBezTo>
                    <a:cubicBezTo>
                      <a:pt x="4488" y="2381"/>
                      <a:pt x="4573" y="2284"/>
                      <a:pt x="4573" y="2188"/>
                    </a:cubicBezTo>
                    <a:cubicBezTo>
                      <a:pt x="4573" y="1778"/>
                      <a:pt x="4403" y="1471"/>
                      <a:pt x="4266" y="1198"/>
                    </a:cubicBezTo>
                    <a:lnTo>
                      <a:pt x="4266" y="1198"/>
                    </a:lnTo>
                    <a:cubicBezTo>
                      <a:pt x="4573" y="1608"/>
                      <a:pt x="4846" y="2188"/>
                      <a:pt x="5119" y="2461"/>
                    </a:cubicBezTo>
                    <a:cubicBezTo>
                      <a:pt x="5178" y="2534"/>
                      <a:pt x="5267" y="2575"/>
                      <a:pt x="5350" y="2575"/>
                    </a:cubicBezTo>
                    <a:cubicBezTo>
                      <a:pt x="5462" y="2575"/>
                      <a:pt x="5563" y="2500"/>
                      <a:pt x="5563" y="2324"/>
                    </a:cubicBezTo>
                    <a:cubicBezTo>
                      <a:pt x="5563" y="2188"/>
                      <a:pt x="5563" y="2051"/>
                      <a:pt x="5426" y="1915"/>
                    </a:cubicBezTo>
                    <a:lnTo>
                      <a:pt x="5426" y="1335"/>
                    </a:lnTo>
                    <a:lnTo>
                      <a:pt x="5836" y="1778"/>
                    </a:lnTo>
                    <a:cubicBezTo>
                      <a:pt x="5836" y="1915"/>
                      <a:pt x="5699" y="1915"/>
                      <a:pt x="5699" y="1915"/>
                    </a:cubicBezTo>
                    <a:cubicBezTo>
                      <a:pt x="5589" y="2025"/>
                      <a:pt x="5657" y="2225"/>
                      <a:pt x="5760" y="2225"/>
                    </a:cubicBezTo>
                    <a:cubicBezTo>
                      <a:pt x="5784" y="2225"/>
                      <a:pt x="5810" y="2214"/>
                      <a:pt x="5836" y="2188"/>
                    </a:cubicBezTo>
                    <a:cubicBezTo>
                      <a:pt x="5972" y="2188"/>
                      <a:pt x="6109" y="2051"/>
                      <a:pt x="6279" y="2051"/>
                    </a:cubicBezTo>
                    <a:cubicBezTo>
                      <a:pt x="6279" y="2051"/>
                      <a:pt x="6416" y="2051"/>
                      <a:pt x="6416" y="2188"/>
                    </a:cubicBezTo>
                    <a:cubicBezTo>
                      <a:pt x="6451" y="2196"/>
                      <a:pt x="6483" y="2201"/>
                      <a:pt x="6513" y="2201"/>
                    </a:cubicBezTo>
                    <a:cubicBezTo>
                      <a:pt x="6944" y="2201"/>
                      <a:pt x="6817" y="1326"/>
                      <a:pt x="6689" y="1198"/>
                    </a:cubicBezTo>
                    <a:cubicBezTo>
                      <a:pt x="6689" y="1062"/>
                      <a:pt x="6552" y="1062"/>
                      <a:pt x="6416" y="1062"/>
                    </a:cubicBezTo>
                    <a:cubicBezTo>
                      <a:pt x="6279" y="1198"/>
                      <a:pt x="6279" y="1198"/>
                      <a:pt x="6109" y="1335"/>
                    </a:cubicBezTo>
                    <a:cubicBezTo>
                      <a:pt x="5836" y="1198"/>
                      <a:pt x="5699" y="925"/>
                      <a:pt x="5426" y="755"/>
                    </a:cubicBezTo>
                    <a:cubicBezTo>
                      <a:pt x="5354" y="732"/>
                      <a:pt x="5289" y="722"/>
                      <a:pt x="5232" y="722"/>
                    </a:cubicBezTo>
                    <a:cubicBezTo>
                      <a:pt x="4942" y="722"/>
                      <a:pt x="4846" y="992"/>
                      <a:pt x="4846" y="1335"/>
                    </a:cubicBezTo>
                    <a:cubicBezTo>
                      <a:pt x="4710" y="925"/>
                      <a:pt x="4403" y="618"/>
                      <a:pt x="4130" y="482"/>
                    </a:cubicBezTo>
                    <a:cubicBezTo>
                      <a:pt x="4090" y="442"/>
                      <a:pt x="4050" y="425"/>
                      <a:pt x="4013" y="425"/>
                    </a:cubicBezTo>
                    <a:cubicBezTo>
                      <a:pt x="3925" y="425"/>
                      <a:pt x="3857" y="522"/>
                      <a:pt x="3857" y="618"/>
                    </a:cubicBezTo>
                    <a:cubicBezTo>
                      <a:pt x="3720" y="755"/>
                      <a:pt x="3857" y="1062"/>
                      <a:pt x="3857" y="1198"/>
                    </a:cubicBezTo>
                    <a:cubicBezTo>
                      <a:pt x="3487" y="714"/>
                      <a:pt x="3140" y="135"/>
                      <a:pt x="2698" y="135"/>
                    </a:cubicBezTo>
                    <a:cubicBezTo>
                      <a:pt x="2611" y="135"/>
                      <a:pt x="2520" y="158"/>
                      <a:pt x="2424" y="209"/>
                    </a:cubicBezTo>
                    <a:lnTo>
                      <a:pt x="2287" y="345"/>
                    </a:lnTo>
                    <a:cubicBezTo>
                      <a:pt x="2287" y="618"/>
                      <a:pt x="2424" y="755"/>
                      <a:pt x="2424" y="1062"/>
                    </a:cubicBezTo>
                    <a:cubicBezTo>
                      <a:pt x="2287" y="618"/>
                      <a:pt x="2014" y="345"/>
                      <a:pt x="1707" y="72"/>
                    </a:cubicBezTo>
                    <a:cubicBezTo>
                      <a:pt x="1707" y="21"/>
                      <a:pt x="1682" y="1"/>
                      <a:pt x="16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>
                <a:off x="5983946" y="2046703"/>
                <a:ext cx="116663" cy="135812"/>
              </a:xfrm>
              <a:custGeom>
                <a:rect b="b" l="l" r="r" t="t"/>
                <a:pathLst>
                  <a:path extrusionOk="0" h="3298" w="2833">
                    <a:moveTo>
                      <a:pt x="1127" y="1"/>
                    </a:moveTo>
                    <a:cubicBezTo>
                      <a:pt x="990" y="137"/>
                      <a:pt x="854" y="274"/>
                      <a:pt x="854" y="581"/>
                    </a:cubicBezTo>
                    <a:cubicBezTo>
                      <a:pt x="854" y="581"/>
                      <a:pt x="854" y="718"/>
                      <a:pt x="990" y="718"/>
                    </a:cubicBezTo>
                    <a:cubicBezTo>
                      <a:pt x="1263" y="854"/>
                      <a:pt x="273" y="1127"/>
                      <a:pt x="273" y="1264"/>
                    </a:cubicBezTo>
                    <a:cubicBezTo>
                      <a:pt x="137" y="1264"/>
                      <a:pt x="0" y="1434"/>
                      <a:pt x="137" y="1571"/>
                    </a:cubicBezTo>
                    <a:cubicBezTo>
                      <a:pt x="410" y="1707"/>
                      <a:pt x="717" y="1707"/>
                      <a:pt x="546" y="2287"/>
                    </a:cubicBezTo>
                    <a:cubicBezTo>
                      <a:pt x="546" y="2424"/>
                      <a:pt x="546" y="2560"/>
                      <a:pt x="410" y="2697"/>
                    </a:cubicBezTo>
                    <a:cubicBezTo>
                      <a:pt x="410" y="2970"/>
                      <a:pt x="410" y="3140"/>
                      <a:pt x="717" y="3277"/>
                    </a:cubicBezTo>
                    <a:cubicBezTo>
                      <a:pt x="745" y="3291"/>
                      <a:pt x="775" y="3297"/>
                      <a:pt x="805" y="3297"/>
                    </a:cubicBezTo>
                    <a:cubicBezTo>
                      <a:pt x="1073" y="3297"/>
                      <a:pt x="1431" y="2805"/>
                      <a:pt x="1707" y="2560"/>
                    </a:cubicBezTo>
                    <a:lnTo>
                      <a:pt x="1843" y="2560"/>
                    </a:lnTo>
                    <a:cubicBezTo>
                      <a:pt x="2253" y="2117"/>
                      <a:pt x="1980" y="1434"/>
                      <a:pt x="1707" y="1127"/>
                    </a:cubicBezTo>
                    <a:cubicBezTo>
                      <a:pt x="1679" y="1100"/>
                      <a:pt x="1651" y="1089"/>
                      <a:pt x="1624" y="1089"/>
                    </a:cubicBezTo>
                    <a:cubicBezTo>
                      <a:pt x="1516" y="1089"/>
                      <a:pt x="1434" y="1264"/>
                      <a:pt x="1570" y="1264"/>
                    </a:cubicBezTo>
                    <a:cubicBezTo>
                      <a:pt x="1707" y="1571"/>
                      <a:pt x="1707" y="1707"/>
                      <a:pt x="1707" y="1844"/>
                    </a:cubicBezTo>
                    <a:lnTo>
                      <a:pt x="1707" y="1980"/>
                    </a:lnTo>
                    <a:cubicBezTo>
                      <a:pt x="1400" y="2117"/>
                      <a:pt x="1263" y="2424"/>
                      <a:pt x="990" y="2697"/>
                    </a:cubicBezTo>
                    <a:cubicBezTo>
                      <a:pt x="990" y="2772"/>
                      <a:pt x="906" y="2901"/>
                      <a:pt x="854" y="2901"/>
                    </a:cubicBezTo>
                    <a:cubicBezTo>
                      <a:pt x="813" y="2901"/>
                      <a:pt x="793" y="2818"/>
                      <a:pt x="854" y="2560"/>
                    </a:cubicBezTo>
                    <a:cubicBezTo>
                      <a:pt x="990" y="2424"/>
                      <a:pt x="990" y="2287"/>
                      <a:pt x="990" y="2117"/>
                    </a:cubicBezTo>
                    <a:cubicBezTo>
                      <a:pt x="990" y="1844"/>
                      <a:pt x="854" y="1571"/>
                      <a:pt x="717" y="1434"/>
                    </a:cubicBezTo>
                    <a:cubicBezTo>
                      <a:pt x="1127" y="1264"/>
                      <a:pt x="1570" y="991"/>
                      <a:pt x="1400" y="581"/>
                    </a:cubicBezTo>
                    <a:cubicBezTo>
                      <a:pt x="1263" y="410"/>
                      <a:pt x="1127" y="410"/>
                      <a:pt x="1400" y="410"/>
                    </a:cubicBezTo>
                    <a:cubicBezTo>
                      <a:pt x="1456" y="467"/>
                      <a:pt x="1509" y="486"/>
                      <a:pt x="1560" y="486"/>
                    </a:cubicBezTo>
                    <a:cubicBezTo>
                      <a:pt x="1661" y="486"/>
                      <a:pt x="1752" y="410"/>
                      <a:pt x="1843" y="410"/>
                    </a:cubicBezTo>
                    <a:cubicBezTo>
                      <a:pt x="2116" y="581"/>
                      <a:pt x="2253" y="718"/>
                      <a:pt x="2560" y="854"/>
                    </a:cubicBezTo>
                    <a:cubicBezTo>
                      <a:pt x="2696" y="854"/>
                      <a:pt x="2833" y="718"/>
                      <a:pt x="2696" y="581"/>
                    </a:cubicBezTo>
                    <a:cubicBezTo>
                      <a:pt x="2560" y="410"/>
                      <a:pt x="2253" y="137"/>
                      <a:pt x="1980" y="137"/>
                    </a:cubicBezTo>
                    <a:cubicBezTo>
                      <a:pt x="1843" y="137"/>
                      <a:pt x="1570" y="137"/>
                      <a:pt x="14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2"/>
              <p:cNvSpPr/>
              <p:nvPr/>
            </p:nvSpPr>
            <p:spPr>
              <a:xfrm>
                <a:off x="5991029" y="2067664"/>
                <a:ext cx="109580" cy="121934"/>
              </a:xfrm>
              <a:custGeom>
                <a:rect b="b" l="l" r="r" t="t"/>
                <a:pathLst>
                  <a:path extrusionOk="0" h="2961" w="2661">
                    <a:moveTo>
                      <a:pt x="797" y="1"/>
                    </a:moveTo>
                    <a:cubicBezTo>
                      <a:pt x="763" y="1"/>
                      <a:pt x="722" y="21"/>
                      <a:pt x="682" y="72"/>
                    </a:cubicBezTo>
                    <a:cubicBezTo>
                      <a:pt x="545" y="72"/>
                      <a:pt x="374" y="209"/>
                      <a:pt x="374" y="209"/>
                    </a:cubicBezTo>
                    <a:cubicBezTo>
                      <a:pt x="238" y="345"/>
                      <a:pt x="238" y="482"/>
                      <a:pt x="238" y="482"/>
                    </a:cubicBezTo>
                    <a:cubicBezTo>
                      <a:pt x="238" y="618"/>
                      <a:pt x="101" y="755"/>
                      <a:pt x="101" y="755"/>
                    </a:cubicBezTo>
                    <a:cubicBezTo>
                      <a:pt x="1" y="981"/>
                      <a:pt x="123" y="1115"/>
                      <a:pt x="248" y="1115"/>
                    </a:cubicBezTo>
                    <a:cubicBezTo>
                      <a:pt x="293" y="1115"/>
                      <a:pt x="339" y="1098"/>
                      <a:pt x="374" y="1062"/>
                    </a:cubicBezTo>
                    <a:cubicBezTo>
                      <a:pt x="472" y="886"/>
                      <a:pt x="559" y="811"/>
                      <a:pt x="641" y="811"/>
                    </a:cubicBezTo>
                    <a:cubicBezTo>
                      <a:pt x="701" y="811"/>
                      <a:pt x="760" y="852"/>
                      <a:pt x="818" y="925"/>
                    </a:cubicBezTo>
                    <a:cubicBezTo>
                      <a:pt x="818" y="1062"/>
                      <a:pt x="682" y="1335"/>
                      <a:pt x="682" y="1471"/>
                    </a:cubicBezTo>
                    <a:cubicBezTo>
                      <a:pt x="682" y="1778"/>
                      <a:pt x="545" y="2051"/>
                      <a:pt x="374" y="2324"/>
                    </a:cubicBezTo>
                    <a:cubicBezTo>
                      <a:pt x="279" y="2420"/>
                      <a:pt x="401" y="2532"/>
                      <a:pt x="483" y="2532"/>
                    </a:cubicBezTo>
                    <a:cubicBezTo>
                      <a:pt x="518" y="2532"/>
                      <a:pt x="545" y="2512"/>
                      <a:pt x="545" y="2461"/>
                    </a:cubicBezTo>
                    <a:cubicBezTo>
                      <a:pt x="682" y="2324"/>
                      <a:pt x="818" y="2051"/>
                      <a:pt x="955" y="1778"/>
                    </a:cubicBezTo>
                    <a:lnTo>
                      <a:pt x="955" y="1778"/>
                    </a:lnTo>
                    <a:cubicBezTo>
                      <a:pt x="818" y="2188"/>
                      <a:pt x="682" y="2461"/>
                      <a:pt x="818" y="2768"/>
                    </a:cubicBezTo>
                    <a:cubicBezTo>
                      <a:pt x="915" y="2864"/>
                      <a:pt x="1011" y="2961"/>
                      <a:pt x="1108" y="2961"/>
                    </a:cubicBezTo>
                    <a:cubicBezTo>
                      <a:pt x="1148" y="2961"/>
                      <a:pt x="1188" y="2944"/>
                      <a:pt x="1228" y="2904"/>
                    </a:cubicBezTo>
                    <a:cubicBezTo>
                      <a:pt x="1398" y="2631"/>
                      <a:pt x="1535" y="2188"/>
                      <a:pt x="1808" y="1915"/>
                    </a:cubicBezTo>
                    <a:lnTo>
                      <a:pt x="1808" y="2051"/>
                    </a:lnTo>
                    <a:cubicBezTo>
                      <a:pt x="1876" y="2119"/>
                      <a:pt x="1944" y="2154"/>
                      <a:pt x="1995" y="2154"/>
                    </a:cubicBezTo>
                    <a:cubicBezTo>
                      <a:pt x="2046" y="2154"/>
                      <a:pt x="2081" y="2119"/>
                      <a:pt x="2081" y="2051"/>
                    </a:cubicBezTo>
                    <a:cubicBezTo>
                      <a:pt x="2388" y="2051"/>
                      <a:pt x="2524" y="1915"/>
                      <a:pt x="2661" y="1608"/>
                    </a:cubicBezTo>
                    <a:cubicBezTo>
                      <a:pt x="2661" y="1511"/>
                      <a:pt x="2592" y="1415"/>
                      <a:pt x="2504" y="1415"/>
                    </a:cubicBezTo>
                    <a:cubicBezTo>
                      <a:pt x="2468" y="1415"/>
                      <a:pt x="2428" y="1431"/>
                      <a:pt x="2388" y="1471"/>
                    </a:cubicBezTo>
                    <a:cubicBezTo>
                      <a:pt x="2251" y="1471"/>
                      <a:pt x="2251" y="1608"/>
                      <a:pt x="2251" y="1608"/>
                    </a:cubicBezTo>
                    <a:cubicBezTo>
                      <a:pt x="2251" y="1608"/>
                      <a:pt x="2251" y="1471"/>
                      <a:pt x="2081" y="1471"/>
                    </a:cubicBezTo>
                    <a:cubicBezTo>
                      <a:pt x="2081" y="1403"/>
                      <a:pt x="2012" y="1369"/>
                      <a:pt x="1944" y="1369"/>
                    </a:cubicBezTo>
                    <a:cubicBezTo>
                      <a:pt x="1876" y="1369"/>
                      <a:pt x="1808" y="1403"/>
                      <a:pt x="1808" y="1471"/>
                    </a:cubicBezTo>
                    <a:cubicBezTo>
                      <a:pt x="1535" y="1608"/>
                      <a:pt x="1398" y="1778"/>
                      <a:pt x="1228" y="2051"/>
                    </a:cubicBezTo>
                    <a:lnTo>
                      <a:pt x="1228" y="1778"/>
                    </a:lnTo>
                    <a:cubicBezTo>
                      <a:pt x="1228" y="1471"/>
                      <a:pt x="1228" y="1198"/>
                      <a:pt x="1091" y="925"/>
                    </a:cubicBezTo>
                    <a:cubicBezTo>
                      <a:pt x="1091" y="755"/>
                      <a:pt x="1091" y="755"/>
                      <a:pt x="955" y="618"/>
                    </a:cubicBezTo>
                    <a:cubicBezTo>
                      <a:pt x="955" y="482"/>
                      <a:pt x="818" y="482"/>
                      <a:pt x="818" y="345"/>
                    </a:cubicBezTo>
                    <a:lnTo>
                      <a:pt x="818" y="209"/>
                    </a:lnTo>
                    <a:cubicBezTo>
                      <a:pt x="914" y="113"/>
                      <a:pt x="875" y="1"/>
                      <a:pt x="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2"/>
              <p:cNvSpPr/>
              <p:nvPr/>
            </p:nvSpPr>
            <p:spPr>
              <a:xfrm>
                <a:off x="5860281" y="2063587"/>
                <a:ext cx="134947" cy="213765"/>
              </a:xfrm>
              <a:custGeom>
                <a:rect b="b" l="l" r="r" t="t"/>
                <a:pathLst>
                  <a:path extrusionOk="0" h="5191" w="3277">
                    <a:moveTo>
                      <a:pt x="2595" y="1312"/>
                    </a:moveTo>
                    <a:cubicBezTo>
                      <a:pt x="2601" y="1312"/>
                      <a:pt x="2635" y="1385"/>
                      <a:pt x="2696" y="1570"/>
                    </a:cubicBezTo>
                    <a:cubicBezTo>
                      <a:pt x="2621" y="1420"/>
                      <a:pt x="2588" y="1312"/>
                      <a:pt x="2595" y="1312"/>
                    </a:cubicBezTo>
                    <a:close/>
                    <a:moveTo>
                      <a:pt x="990" y="1161"/>
                    </a:moveTo>
                    <a:lnTo>
                      <a:pt x="990" y="1161"/>
                    </a:lnTo>
                    <a:cubicBezTo>
                      <a:pt x="894" y="1354"/>
                      <a:pt x="934" y="1632"/>
                      <a:pt x="965" y="1923"/>
                    </a:cubicBezTo>
                    <a:lnTo>
                      <a:pt x="965" y="1923"/>
                    </a:lnTo>
                    <a:cubicBezTo>
                      <a:pt x="946" y="1848"/>
                      <a:pt x="913" y="1780"/>
                      <a:pt x="854" y="1707"/>
                    </a:cubicBezTo>
                    <a:cubicBezTo>
                      <a:pt x="854" y="1570"/>
                      <a:pt x="854" y="1297"/>
                      <a:pt x="990" y="1161"/>
                    </a:cubicBezTo>
                    <a:close/>
                    <a:moveTo>
                      <a:pt x="2696" y="1570"/>
                    </a:moveTo>
                    <a:lnTo>
                      <a:pt x="2696" y="1570"/>
                    </a:lnTo>
                    <a:cubicBezTo>
                      <a:pt x="2867" y="1877"/>
                      <a:pt x="2867" y="2287"/>
                      <a:pt x="2867" y="2730"/>
                    </a:cubicBezTo>
                    <a:cubicBezTo>
                      <a:pt x="2867" y="2423"/>
                      <a:pt x="2696" y="2014"/>
                      <a:pt x="2696" y="1570"/>
                    </a:cubicBezTo>
                    <a:close/>
                    <a:moveTo>
                      <a:pt x="581" y="0"/>
                    </a:moveTo>
                    <a:cubicBezTo>
                      <a:pt x="444" y="0"/>
                      <a:pt x="444" y="0"/>
                      <a:pt x="444" y="171"/>
                    </a:cubicBezTo>
                    <a:cubicBezTo>
                      <a:pt x="308" y="308"/>
                      <a:pt x="308" y="308"/>
                      <a:pt x="444" y="308"/>
                    </a:cubicBezTo>
                    <a:cubicBezTo>
                      <a:pt x="308" y="581"/>
                      <a:pt x="137" y="854"/>
                      <a:pt x="137" y="1161"/>
                    </a:cubicBezTo>
                    <a:cubicBezTo>
                      <a:pt x="1" y="1570"/>
                      <a:pt x="137" y="2014"/>
                      <a:pt x="308" y="2287"/>
                    </a:cubicBezTo>
                    <a:cubicBezTo>
                      <a:pt x="308" y="2287"/>
                      <a:pt x="137" y="2287"/>
                      <a:pt x="137" y="2423"/>
                    </a:cubicBezTo>
                    <a:cubicBezTo>
                      <a:pt x="1" y="2730"/>
                      <a:pt x="308" y="3140"/>
                      <a:pt x="308" y="3413"/>
                    </a:cubicBezTo>
                    <a:cubicBezTo>
                      <a:pt x="444" y="3993"/>
                      <a:pt x="581" y="4573"/>
                      <a:pt x="717" y="4982"/>
                    </a:cubicBezTo>
                    <a:lnTo>
                      <a:pt x="717" y="5119"/>
                    </a:lnTo>
                    <a:cubicBezTo>
                      <a:pt x="758" y="5170"/>
                      <a:pt x="814" y="5190"/>
                      <a:pt x="873" y="5190"/>
                    </a:cubicBezTo>
                    <a:cubicBezTo>
                      <a:pt x="1010" y="5190"/>
                      <a:pt x="1161" y="5078"/>
                      <a:pt x="1161" y="4982"/>
                    </a:cubicBezTo>
                    <a:cubicBezTo>
                      <a:pt x="1161" y="4709"/>
                      <a:pt x="990" y="4573"/>
                      <a:pt x="990" y="4436"/>
                    </a:cubicBezTo>
                    <a:cubicBezTo>
                      <a:pt x="1161" y="4436"/>
                      <a:pt x="1297" y="4266"/>
                      <a:pt x="1297" y="4129"/>
                    </a:cubicBezTo>
                    <a:cubicBezTo>
                      <a:pt x="1161" y="3856"/>
                      <a:pt x="990" y="3583"/>
                      <a:pt x="990" y="3276"/>
                    </a:cubicBezTo>
                    <a:lnTo>
                      <a:pt x="990" y="3276"/>
                    </a:lnTo>
                    <a:cubicBezTo>
                      <a:pt x="1161" y="3583"/>
                      <a:pt x="1297" y="3856"/>
                      <a:pt x="1434" y="4129"/>
                    </a:cubicBezTo>
                    <a:cubicBezTo>
                      <a:pt x="1474" y="4169"/>
                      <a:pt x="1525" y="4186"/>
                      <a:pt x="1579" y="4186"/>
                    </a:cubicBezTo>
                    <a:cubicBezTo>
                      <a:pt x="1707" y="4186"/>
                      <a:pt x="1843" y="4089"/>
                      <a:pt x="1843" y="3993"/>
                    </a:cubicBezTo>
                    <a:lnTo>
                      <a:pt x="1843" y="3856"/>
                    </a:lnTo>
                    <a:cubicBezTo>
                      <a:pt x="1843" y="3896"/>
                      <a:pt x="1870" y="3913"/>
                      <a:pt x="1907" y="3913"/>
                    </a:cubicBezTo>
                    <a:cubicBezTo>
                      <a:pt x="1997" y="3913"/>
                      <a:pt x="2150" y="3816"/>
                      <a:pt x="2150" y="3720"/>
                    </a:cubicBezTo>
                    <a:lnTo>
                      <a:pt x="2150" y="1434"/>
                    </a:lnTo>
                    <a:cubicBezTo>
                      <a:pt x="2287" y="1707"/>
                      <a:pt x="2287" y="2014"/>
                      <a:pt x="2423" y="2287"/>
                    </a:cubicBezTo>
                    <a:lnTo>
                      <a:pt x="2423" y="2867"/>
                    </a:lnTo>
                    <a:cubicBezTo>
                      <a:pt x="2492" y="2935"/>
                      <a:pt x="2560" y="2969"/>
                      <a:pt x="2632" y="2969"/>
                    </a:cubicBezTo>
                    <a:cubicBezTo>
                      <a:pt x="2705" y="2969"/>
                      <a:pt x="2782" y="2935"/>
                      <a:pt x="2867" y="2867"/>
                    </a:cubicBezTo>
                    <a:lnTo>
                      <a:pt x="2867" y="2867"/>
                    </a:lnTo>
                    <a:cubicBezTo>
                      <a:pt x="2867" y="3003"/>
                      <a:pt x="2696" y="3140"/>
                      <a:pt x="2696" y="3276"/>
                    </a:cubicBezTo>
                    <a:cubicBezTo>
                      <a:pt x="2696" y="3372"/>
                      <a:pt x="2780" y="3484"/>
                      <a:pt x="2877" y="3484"/>
                    </a:cubicBezTo>
                    <a:cubicBezTo>
                      <a:pt x="2919" y="3484"/>
                      <a:pt x="2963" y="3464"/>
                      <a:pt x="3003" y="3413"/>
                    </a:cubicBezTo>
                    <a:cubicBezTo>
                      <a:pt x="3140" y="2730"/>
                      <a:pt x="3276" y="1434"/>
                      <a:pt x="2696" y="854"/>
                    </a:cubicBezTo>
                    <a:cubicBezTo>
                      <a:pt x="2560" y="854"/>
                      <a:pt x="2423" y="854"/>
                      <a:pt x="2423" y="1024"/>
                    </a:cubicBezTo>
                    <a:cubicBezTo>
                      <a:pt x="2423" y="854"/>
                      <a:pt x="2287" y="717"/>
                      <a:pt x="2150" y="717"/>
                    </a:cubicBezTo>
                    <a:cubicBezTo>
                      <a:pt x="2150" y="649"/>
                      <a:pt x="2074" y="615"/>
                      <a:pt x="1997" y="615"/>
                    </a:cubicBezTo>
                    <a:cubicBezTo>
                      <a:pt x="1920" y="615"/>
                      <a:pt x="1843" y="649"/>
                      <a:pt x="1843" y="717"/>
                    </a:cubicBezTo>
                    <a:cubicBezTo>
                      <a:pt x="1843" y="1161"/>
                      <a:pt x="1707" y="1434"/>
                      <a:pt x="1707" y="1877"/>
                    </a:cubicBezTo>
                    <a:cubicBezTo>
                      <a:pt x="1570" y="1570"/>
                      <a:pt x="1570" y="1161"/>
                      <a:pt x="1297" y="854"/>
                    </a:cubicBezTo>
                    <a:cubicBezTo>
                      <a:pt x="1297" y="785"/>
                      <a:pt x="1263" y="751"/>
                      <a:pt x="1208" y="751"/>
                    </a:cubicBezTo>
                    <a:cubicBezTo>
                      <a:pt x="1152" y="751"/>
                      <a:pt x="1076" y="785"/>
                      <a:pt x="990" y="854"/>
                    </a:cubicBezTo>
                    <a:lnTo>
                      <a:pt x="990" y="717"/>
                    </a:lnTo>
                    <a:lnTo>
                      <a:pt x="990" y="581"/>
                    </a:lnTo>
                    <a:cubicBezTo>
                      <a:pt x="854" y="444"/>
                      <a:pt x="854" y="308"/>
                      <a:pt x="854" y="171"/>
                    </a:cubicBezTo>
                    <a:cubicBezTo>
                      <a:pt x="854" y="0"/>
                      <a:pt x="854" y="0"/>
                      <a:pt x="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2"/>
              <p:cNvSpPr/>
              <p:nvPr/>
            </p:nvSpPr>
            <p:spPr>
              <a:xfrm>
                <a:off x="5889807" y="2090766"/>
                <a:ext cx="667487" cy="348465"/>
              </a:xfrm>
              <a:custGeom>
                <a:rect b="b" l="l" r="r" t="t"/>
                <a:pathLst>
                  <a:path extrusionOk="0" h="8462" w="16209">
                    <a:moveTo>
                      <a:pt x="10101" y="1900"/>
                    </a:moveTo>
                    <a:cubicBezTo>
                      <a:pt x="10101" y="1900"/>
                      <a:pt x="9964" y="2343"/>
                      <a:pt x="9828" y="2616"/>
                    </a:cubicBezTo>
                    <a:cubicBezTo>
                      <a:pt x="9521" y="3196"/>
                      <a:pt x="9248" y="3776"/>
                      <a:pt x="8975" y="4322"/>
                    </a:cubicBezTo>
                    <a:cubicBezTo>
                      <a:pt x="8667" y="4766"/>
                      <a:pt x="8531" y="5039"/>
                      <a:pt x="8394" y="5483"/>
                    </a:cubicBezTo>
                    <a:cubicBezTo>
                      <a:pt x="7951" y="5619"/>
                      <a:pt x="7405" y="5619"/>
                      <a:pt x="6961" y="5756"/>
                    </a:cubicBezTo>
                    <a:cubicBezTo>
                      <a:pt x="6688" y="5483"/>
                      <a:pt x="6245" y="5175"/>
                      <a:pt x="5972" y="4766"/>
                    </a:cubicBezTo>
                    <a:cubicBezTo>
                      <a:pt x="5972" y="4630"/>
                      <a:pt x="5835" y="4459"/>
                      <a:pt x="5835" y="4322"/>
                    </a:cubicBezTo>
                    <a:cubicBezTo>
                      <a:pt x="6415" y="3776"/>
                      <a:pt x="7098" y="3333"/>
                      <a:pt x="7951" y="3333"/>
                    </a:cubicBezTo>
                    <a:cubicBezTo>
                      <a:pt x="8531" y="3333"/>
                      <a:pt x="8804" y="3060"/>
                      <a:pt x="9248" y="2616"/>
                    </a:cubicBezTo>
                    <a:cubicBezTo>
                      <a:pt x="9521" y="2343"/>
                      <a:pt x="9828" y="2070"/>
                      <a:pt x="10101" y="1900"/>
                    </a:cubicBezTo>
                    <a:close/>
                    <a:moveTo>
                      <a:pt x="8258" y="5892"/>
                    </a:moveTo>
                    <a:lnTo>
                      <a:pt x="8258" y="6336"/>
                    </a:lnTo>
                    <a:cubicBezTo>
                      <a:pt x="8258" y="6609"/>
                      <a:pt x="8258" y="6609"/>
                      <a:pt x="8122" y="6609"/>
                    </a:cubicBezTo>
                    <a:cubicBezTo>
                      <a:pt x="7814" y="6472"/>
                      <a:pt x="7678" y="6336"/>
                      <a:pt x="7405" y="6165"/>
                    </a:cubicBezTo>
                    <a:lnTo>
                      <a:pt x="7541" y="6165"/>
                    </a:lnTo>
                    <a:cubicBezTo>
                      <a:pt x="7678" y="6029"/>
                      <a:pt x="7951" y="6029"/>
                      <a:pt x="8258" y="5892"/>
                    </a:cubicBezTo>
                    <a:close/>
                    <a:moveTo>
                      <a:pt x="7678" y="364"/>
                    </a:moveTo>
                    <a:cubicBezTo>
                      <a:pt x="7405" y="910"/>
                      <a:pt x="6688" y="1217"/>
                      <a:pt x="6415" y="1627"/>
                    </a:cubicBezTo>
                    <a:cubicBezTo>
                      <a:pt x="5972" y="2070"/>
                      <a:pt x="5699" y="2480"/>
                      <a:pt x="5562" y="3060"/>
                    </a:cubicBezTo>
                    <a:cubicBezTo>
                      <a:pt x="5392" y="3333"/>
                      <a:pt x="5392" y="3776"/>
                      <a:pt x="5392" y="4049"/>
                    </a:cubicBezTo>
                    <a:cubicBezTo>
                      <a:pt x="4846" y="4459"/>
                      <a:pt x="4266" y="5039"/>
                      <a:pt x="3686" y="5619"/>
                    </a:cubicBezTo>
                    <a:cubicBezTo>
                      <a:pt x="3276" y="5892"/>
                      <a:pt x="3003" y="6336"/>
                      <a:pt x="2696" y="6609"/>
                    </a:cubicBezTo>
                    <a:cubicBezTo>
                      <a:pt x="2559" y="6609"/>
                      <a:pt x="2559" y="6745"/>
                      <a:pt x="2423" y="6745"/>
                    </a:cubicBezTo>
                    <a:cubicBezTo>
                      <a:pt x="2150" y="6745"/>
                      <a:pt x="1979" y="6609"/>
                      <a:pt x="1706" y="6609"/>
                    </a:cubicBezTo>
                    <a:lnTo>
                      <a:pt x="1706" y="6472"/>
                    </a:lnTo>
                    <a:cubicBezTo>
                      <a:pt x="1843" y="6165"/>
                      <a:pt x="1843" y="6029"/>
                      <a:pt x="1706" y="5892"/>
                    </a:cubicBezTo>
                    <a:lnTo>
                      <a:pt x="1706" y="5756"/>
                    </a:lnTo>
                    <a:lnTo>
                      <a:pt x="1706" y="5483"/>
                    </a:lnTo>
                    <a:lnTo>
                      <a:pt x="1706" y="5312"/>
                    </a:lnTo>
                    <a:cubicBezTo>
                      <a:pt x="1979" y="4630"/>
                      <a:pt x="2696" y="3776"/>
                      <a:pt x="3003" y="3469"/>
                    </a:cubicBezTo>
                    <a:cubicBezTo>
                      <a:pt x="3549" y="2616"/>
                      <a:pt x="4402" y="1900"/>
                      <a:pt x="5255" y="1217"/>
                    </a:cubicBezTo>
                    <a:cubicBezTo>
                      <a:pt x="5699" y="1047"/>
                      <a:pt x="5972" y="910"/>
                      <a:pt x="6245" y="774"/>
                    </a:cubicBezTo>
                    <a:cubicBezTo>
                      <a:pt x="6552" y="637"/>
                      <a:pt x="7268" y="364"/>
                      <a:pt x="7678" y="364"/>
                    </a:cubicBezTo>
                    <a:close/>
                    <a:moveTo>
                      <a:pt x="5562" y="4459"/>
                    </a:moveTo>
                    <a:cubicBezTo>
                      <a:pt x="5699" y="5039"/>
                      <a:pt x="6108" y="5483"/>
                      <a:pt x="6552" y="5892"/>
                    </a:cubicBezTo>
                    <a:cubicBezTo>
                      <a:pt x="5392" y="6165"/>
                      <a:pt x="4266" y="6609"/>
                      <a:pt x="3140" y="6745"/>
                    </a:cubicBezTo>
                    <a:cubicBezTo>
                      <a:pt x="3993" y="6029"/>
                      <a:pt x="4709" y="5175"/>
                      <a:pt x="5562" y="4459"/>
                    </a:cubicBezTo>
                    <a:close/>
                    <a:moveTo>
                      <a:pt x="7814" y="7018"/>
                    </a:moveTo>
                    <a:cubicBezTo>
                      <a:pt x="8122" y="7189"/>
                      <a:pt x="8258" y="7325"/>
                      <a:pt x="8531" y="7462"/>
                    </a:cubicBezTo>
                    <a:cubicBezTo>
                      <a:pt x="8667" y="7598"/>
                      <a:pt x="8975" y="8042"/>
                      <a:pt x="9111" y="8042"/>
                    </a:cubicBezTo>
                    <a:cubicBezTo>
                      <a:pt x="8667" y="8042"/>
                      <a:pt x="8258" y="8042"/>
                      <a:pt x="7951" y="7871"/>
                    </a:cubicBezTo>
                    <a:cubicBezTo>
                      <a:pt x="7268" y="7871"/>
                      <a:pt x="6552" y="7735"/>
                      <a:pt x="5835" y="7735"/>
                    </a:cubicBezTo>
                    <a:lnTo>
                      <a:pt x="5119" y="7735"/>
                    </a:lnTo>
                    <a:cubicBezTo>
                      <a:pt x="5972" y="7598"/>
                      <a:pt x="6961" y="7189"/>
                      <a:pt x="7814" y="7018"/>
                    </a:cubicBezTo>
                    <a:close/>
                    <a:moveTo>
                      <a:pt x="7704" y="0"/>
                    </a:moveTo>
                    <a:cubicBezTo>
                      <a:pt x="7353" y="0"/>
                      <a:pt x="6978" y="97"/>
                      <a:pt x="6688" y="194"/>
                    </a:cubicBezTo>
                    <a:cubicBezTo>
                      <a:pt x="5972" y="364"/>
                      <a:pt x="5255" y="637"/>
                      <a:pt x="4539" y="1047"/>
                    </a:cubicBezTo>
                    <a:cubicBezTo>
                      <a:pt x="4402" y="1047"/>
                      <a:pt x="4402" y="1354"/>
                      <a:pt x="4539" y="1354"/>
                    </a:cubicBezTo>
                    <a:cubicBezTo>
                      <a:pt x="3686" y="2207"/>
                      <a:pt x="2832" y="2923"/>
                      <a:pt x="2150" y="3913"/>
                    </a:cubicBezTo>
                    <a:cubicBezTo>
                      <a:pt x="1979" y="4049"/>
                      <a:pt x="1843" y="4186"/>
                      <a:pt x="1570" y="4459"/>
                    </a:cubicBezTo>
                    <a:cubicBezTo>
                      <a:pt x="1570" y="3913"/>
                      <a:pt x="1706" y="3333"/>
                      <a:pt x="1979" y="2923"/>
                    </a:cubicBezTo>
                    <a:lnTo>
                      <a:pt x="1979" y="2616"/>
                    </a:lnTo>
                    <a:cubicBezTo>
                      <a:pt x="1979" y="2616"/>
                      <a:pt x="2150" y="2480"/>
                      <a:pt x="1979" y="2480"/>
                    </a:cubicBezTo>
                    <a:cubicBezTo>
                      <a:pt x="1979" y="2070"/>
                      <a:pt x="1706" y="1627"/>
                      <a:pt x="1433" y="1217"/>
                    </a:cubicBezTo>
                    <a:cubicBezTo>
                      <a:pt x="1433" y="1047"/>
                      <a:pt x="1126" y="910"/>
                      <a:pt x="990" y="774"/>
                    </a:cubicBezTo>
                    <a:cubicBezTo>
                      <a:pt x="990" y="669"/>
                      <a:pt x="930" y="625"/>
                      <a:pt x="864" y="625"/>
                    </a:cubicBezTo>
                    <a:cubicBezTo>
                      <a:pt x="757" y="625"/>
                      <a:pt x="632" y="741"/>
                      <a:pt x="717" y="910"/>
                    </a:cubicBezTo>
                    <a:lnTo>
                      <a:pt x="853" y="1047"/>
                    </a:lnTo>
                    <a:cubicBezTo>
                      <a:pt x="853" y="1047"/>
                      <a:pt x="853" y="1217"/>
                      <a:pt x="990" y="1217"/>
                    </a:cubicBezTo>
                    <a:cubicBezTo>
                      <a:pt x="1126" y="1217"/>
                      <a:pt x="1126" y="1354"/>
                      <a:pt x="1297" y="1627"/>
                    </a:cubicBezTo>
                    <a:cubicBezTo>
                      <a:pt x="1126" y="1627"/>
                      <a:pt x="990" y="1763"/>
                      <a:pt x="1126" y="1900"/>
                    </a:cubicBezTo>
                    <a:cubicBezTo>
                      <a:pt x="1297" y="2207"/>
                      <a:pt x="1433" y="2480"/>
                      <a:pt x="1570" y="2616"/>
                    </a:cubicBezTo>
                    <a:cubicBezTo>
                      <a:pt x="1570" y="2923"/>
                      <a:pt x="1433" y="3469"/>
                      <a:pt x="1297" y="3606"/>
                    </a:cubicBezTo>
                    <a:lnTo>
                      <a:pt x="1297" y="5175"/>
                    </a:lnTo>
                    <a:cubicBezTo>
                      <a:pt x="1126" y="5312"/>
                      <a:pt x="1126" y="5483"/>
                      <a:pt x="1126" y="5619"/>
                    </a:cubicBezTo>
                    <a:lnTo>
                      <a:pt x="717" y="5619"/>
                    </a:lnTo>
                    <a:cubicBezTo>
                      <a:pt x="476" y="5860"/>
                      <a:pt x="554" y="6101"/>
                      <a:pt x="670" y="6366"/>
                    </a:cubicBezTo>
                    <a:lnTo>
                      <a:pt x="670" y="6366"/>
                    </a:lnTo>
                    <a:cubicBezTo>
                      <a:pt x="630" y="6336"/>
                      <a:pt x="580" y="6336"/>
                      <a:pt x="580" y="6336"/>
                    </a:cubicBezTo>
                    <a:cubicBezTo>
                      <a:pt x="539" y="6285"/>
                      <a:pt x="496" y="6264"/>
                      <a:pt x="454" y="6264"/>
                    </a:cubicBezTo>
                    <a:cubicBezTo>
                      <a:pt x="357" y="6264"/>
                      <a:pt x="273" y="6377"/>
                      <a:pt x="273" y="6472"/>
                    </a:cubicBezTo>
                    <a:cubicBezTo>
                      <a:pt x="137" y="6472"/>
                      <a:pt x="0" y="6472"/>
                      <a:pt x="0" y="6609"/>
                    </a:cubicBezTo>
                    <a:cubicBezTo>
                      <a:pt x="0" y="7304"/>
                      <a:pt x="640" y="7645"/>
                      <a:pt x="1257" y="7645"/>
                    </a:cubicBezTo>
                    <a:cubicBezTo>
                      <a:pt x="1518" y="7645"/>
                      <a:pt x="1776" y="7584"/>
                      <a:pt x="1979" y="7462"/>
                    </a:cubicBezTo>
                    <a:cubicBezTo>
                      <a:pt x="2150" y="7462"/>
                      <a:pt x="2423" y="7325"/>
                      <a:pt x="2559" y="7189"/>
                    </a:cubicBezTo>
                    <a:cubicBezTo>
                      <a:pt x="2682" y="7200"/>
                      <a:pt x="2808" y="7206"/>
                      <a:pt x="2936" y="7206"/>
                    </a:cubicBezTo>
                    <a:cubicBezTo>
                      <a:pt x="4303" y="7206"/>
                      <a:pt x="5932" y="6585"/>
                      <a:pt x="6961" y="6336"/>
                    </a:cubicBezTo>
                    <a:cubicBezTo>
                      <a:pt x="7098" y="6472"/>
                      <a:pt x="7268" y="6609"/>
                      <a:pt x="7541" y="6745"/>
                    </a:cubicBezTo>
                    <a:cubicBezTo>
                      <a:pt x="7098" y="6882"/>
                      <a:pt x="6688" y="6882"/>
                      <a:pt x="6415" y="7018"/>
                    </a:cubicBezTo>
                    <a:cubicBezTo>
                      <a:pt x="5835" y="7189"/>
                      <a:pt x="5392" y="7325"/>
                      <a:pt x="4846" y="7325"/>
                    </a:cubicBezTo>
                    <a:cubicBezTo>
                      <a:pt x="4846" y="7325"/>
                      <a:pt x="4266" y="7462"/>
                      <a:pt x="3856" y="7598"/>
                    </a:cubicBezTo>
                    <a:cubicBezTo>
                      <a:pt x="3686" y="7598"/>
                      <a:pt x="3413" y="7462"/>
                      <a:pt x="3276" y="7462"/>
                    </a:cubicBezTo>
                    <a:cubicBezTo>
                      <a:pt x="3140" y="7462"/>
                      <a:pt x="3003" y="7735"/>
                      <a:pt x="3140" y="7735"/>
                    </a:cubicBezTo>
                    <a:cubicBezTo>
                      <a:pt x="3276" y="8042"/>
                      <a:pt x="3686" y="8042"/>
                      <a:pt x="4129" y="8042"/>
                    </a:cubicBezTo>
                    <a:cubicBezTo>
                      <a:pt x="4539" y="8042"/>
                      <a:pt x="5119" y="8178"/>
                      <a:pt x="5562" y="8178"/>
                    </a:cubicBezTo>
                    <a:cubicBezTo>
                      <a:pt x="6552" y="8178"/>
                      <a:pt x="7405" y="8315"/>
                      <a:pt x="8258" y="8451"/>
                    </a:cubicBezTo>
                    <a:cubicBezTo>
                      <a:pt x="8371" y="8451"/>
                      <a:pt x="8562" y="8462"/>
                      <a:pt x="8767" y="8462"/>
                    </a:cubicBezTo>
                    <a:cubicBezTo>
                      <a:pt x="9305" y="8462"/>
                      <a:pt x="9941" y="8390"/>
                      <a:pt x="9521" y="7871"/>
                    </a:cubicBezTo>
                    <a:cubicBezTo>
                      <a:pt x="9111" y="7462"/>
                      <a:pt x="8804" y="7189"/>
                      <a:pt x="8394" y="6882"/>
                    </a:cubicBezTo>
                    <a:cubicBezTo>
                      <a:pt x="8804" y="6745"/>
                      <a:pt x="8667" y="6336"/>
                      <a:pt x="8804" y="5892"/>
                    </a:cubicBezTo>
                    <a:cubicBezTo>
                      <a:pt x="9248" y="5892"/>
                      <a:pt x="9657" y="5892"/>
                      <a:pt x="10101" y="6029"/>
                    </a:cubicBezTo>
                    <a:cubicBezTo>
                      <a:pt x="10817" y="6165"/>
                      <a:pt x="11363" y="6609"/>
                      <a:pt x="12080" y="6745"/>
                    </a:cubicBezTo>
                    <a:cubicBezTo>
                      <a:pt x="12325" y="6861"/>
                      <a:pt x="12570" y="6903"/>
                      <a:pt x="12813" y="6903"/>
                    </a:cubicBezTo>
                    <a:cubicBezTo>
                      <a:pt x="13144" y="6903"/>
                      <a:pt x="13471" y="6824"/>
                      <a:pt x="13786" y="6745"/>
                    </a:cubicBezTo>
                    <a:cubicBezTo>
                      <a:pt x="14059" y="6670"/>
                      <a:pt x="14215" y="6636"/>
                      <a:pt x="14304" y="6636"/>
                    </a:cubicBezTo>
                    <a:cubicBezTo>
                      <a:pt x="14536" y="6636"/>
                      <a:pt x="14305" y="6868"/>
                      <a:pt x="14503" y="7189"/>
                    </a:cubicBezTo>
                    <a:cubicBezTo>
                      <a:pt x="14503" y="7325"/>
                      <a:pt x="14639" y="7325"/>
                      <a:pt x="14639" y="7325"/>
                    </a:cubicBezTo>
                    <a:cubicBezTo>
                      <a:pt x="15356" y="7325"/>
                      <a:pt x="15492" y="6472"/>
                      <a:pt x="16072" y="6165"/>
                    </a:cubicBezTo>
                    <a:lnTo>
                      <a:pt x="16209" y="6029"/>
                    </a:lnTo>
                    <a:lnTo>
                      <a:pt x="16209" y="5892"/>
                    </a:lnTo>
                    <a:cubicBezTo>
                      <a:pt x="16209" y="5732"/>
                      <a:pt x="16115" y="5666"/>
                      <a:pt x="16010" y="5666"/>
                    </a:cubicBezTo>
                    <a:cubicBezTo>
                      <a:pt x="15936" y="5666"/>
                      <a:pt x="15856" y="5699"/>
                      <a:pt x="15799" y="5756"/>
                    </a:cubicBezTo>
                    <a:cubicBezTo>
                      <a:pt x="15799" y="5756"/>
                      <a:pt x="15629" y="5756"/>
                      <a:pt x="15629" y="5892"/>
                    </a:cubicBezTo>
                    <a:lnTo>
                      <a:pt x="15356" y="6029"/>
                    </a:lnTo>
                    <a:cubicBezTo>
                      <a:pt x="15219" y="6029"/>
                      <a:pt x="15219" y="6165"/>
                      <a:pt x="15219" y="6165"/>
                    </a:cubicBezTo>
                    <a:cubicBezTo>
                      <a:pt x="15083" y="6336"/>
                      <a:pt x="15083" y="6336"/>
                      <a:pt x="15083" y="6472"/>
                    </a:cubicBezTo>
                    <a:lnTo>
                      <a:pt x="14946" y="6472"/>
                    </a:lnTo>
                    <a:cubicBezTo>
                      <a:pt x="14775" y="6336"/>
                      <a:pt x="14503" y="6165"/>
                      <a:pt x="14230" y="6165"/>
                    </a:cubicBezTo>
                    <a:cubicBezTo>
                      <a:pt x="13922" y="6165"/>
                      <a:pt x="13513" y="6336"/>
                      <a:pt x="13240" y="6336"/>
                    </a:cubicBezTo>
                    <a:cubicBezTo>
                      <a:pt x="13042" y="6411"/>
                      <a:pt x="12854" y="6445"/>
                      <a:pt x="12672" y="6445"/>
                    </a:cubicBezTo>
                    <a:cubicBezTo>
                      <a:pt x="12192" y="6445"/>
                      <a:pt x="11745" y="6213"/>
                      <a:pt x="11227" y="5892"/>
                    </a:cubicBezTo>
                    <a:cubicBezTo>
                      <a:pt x="10510" y="5619"/>
                      <a:pt x="9657" y="5483"/>
                      <a:pt x="8804" y="5483"/>
                    </a:cubicBezTo>
                    <a:cubicBezTo>
                      <a:pt x="8975" y="5312"/>
                      <a:pt x="9111" y="5039"/>
                      <a:pt x="9111" y="4903"/>
                    </a:cubicBezTo>
                    <a:cubicBezTo>
                      <a:pt x="9179" y="4971"/>
                      <a:pt x="9248" y="5005"/>
                      <a:pt x="9316" y="5005"/>
                    </a:cubicBezTo>
                    <a:cubicBezTo>
                      <a:pt x="9384" y="5005"/>
                      <a:pt x="9452" y="4971"/>
                      <a:pt x="9521" y="4903"/>
                    </a:cubicBezTo>
                    <a:cubicBezTo>
                      <a:pt x="9964" y="4322"/>
                      <a:pt x="10510" y="3333"/>
                      <a:pt x="10510" y="2480"/>
                    </a:cubicBezTo>
                    <a:lnTo>
                      <a:pt x="10510" y="2343"/>
                    </a:lnTo>
                    <a:cubicBezTo>
                      <a:pt x="10681" y="2070"/>
                      <a:pt x="10681" y="1763"/>
                      <a:pt x="10510" y="1490"/>
                    </a:cubicBezTo>
                    <a:cubicBezTo>
                      <a:pt x="10510" y="1354"/>
                      <a:pt x="10374" y="1354"/>
                      <a:pt x="10237" y="1354"/>
                    </a:cubicBezTo>
                    <a:cubicBezTo>
                      <a:pt x="9384" y="1490"/>
                      <a:pt x="9111" y="2753"/>
                      <a:pt x="8258" y="2923"/>
                    </a:cubicBezTo>
                    <a:cubicBezTo>
                      <a:pt x="7268" y="2923"/>
                      <a:pt x="6825" y="3060"/>
                      <a:pt x="5972" y="3606"/>
                    </a:cubicBezTo>
                    <a:cubicBezTo>
                      <a:pt x="5972" y="3606"/>
                      <a:pt x="5835" y="3776"/>
                      <a:pt x="5699" y="3776"/>
                    </a:cubicBezTo>
                    <a:cubicBezTo>
                      <a:pt x="5699" y="3060"/>
                      <a:pt x="6245" y="2343"/>
                      <a:pt x="6825" y="1763"/>
                    </a:cubicBezTo>
                    <a:cubicBezTo>
                      <a:pt x="7268" y="1354"/>
                      <a:pt x="7951" y="910"/>
                      <a:pt x="8122" y="364"/>
                    </a:cubicBezTo>
                    <a:cubicBezTo>
                      <a:pt x="8258" y="364"/>
                      <a:pt x="8122" y="194"/>
                      <a:pt x="8122" y="57"/>
                    </a:cubicBezTo>
                    <a:cubicBezTo>
                      <a:pt x="7992" y="17"/>
                      <a:pt x="7850" y="0"/>
                      <a:pt x="7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22"/>
              <p:cNvSpPr/>
              <p:nvPr/>
            </p:nvSpPr>
            <p:spPr>
              <a:xfrm>
                <a:off x="3406791" y="3392890"/>
                <a:ext cx="217842" cy="262811"/>
              </a:xfrm>
              <a:custGeom>
                <a:rect b="b" l="l" r="r" t="t"/>
                <a:pathLst>
                  <a:path extrusionOk="0" h="6382" w="5290">
                    <a:moveTo>
                      <a:pt x="2560" y="1"/>
                    </a:moveTo>
                    <a:cubicBezTo>
                      <a:pt x="2287" y="137"/>
                      <a:pt x="2287" y="308"/>
                      <a:pt x="2151" y="581"/>
                    </a:cubicBezTo>
                    <a:cubicBezTo>
                      <a:pt x="2032" y="1085"/>
                      <a:pt x="1785" y="1665"/>
                      <a:pt x="1633" y="2189"/>
                    </a:cubicBezTo>
                    <a:lnTo>
                      <a:pt x="1633" y="2189"/>
                    </a:lnTo>
                    <a:cubicBezTo>
                      <a:pt x="1712" y="1646"/>
                      <a:pt x="1738" y="1193"/>
                      <a:pt x="1878" y="717"/>
                    </a:cubicBezTo>
                    <a:lnTo>
                      <a:pt x="1878" y="581"/>
                    </a:lnTo>
                    <a:cubicBezTo>
                      <a:pt x="1878" y="513"/>
                      <a:pt x="1801" y="479"/>
                      <a:pt x="1724" y="479"/>
                    </a:cubicBezTo>
                    <a:cubicBezTo>
                      <a:pt x="1647" y="479"/>
                      <a:pt x="1570" y="513"/>
                      <a:pt x="1570" y="581"/>
                    </a:cubicBezTo>
                    <a:cubicBezTo>
                      <a:pt x="1161" y="1434"/>
                      <a:pt x="1024" y="2424"/>
                      <a:pt x="854" y="3277"/>
                    </a:cubicBezTo>
                    <a:cubicBezTo>
                      <a:pt x="854" y="3004"/>
                      <a:pt x="854" y="2697"/>
                      <a:pt x="1024" y="2287"/>
                    </a:cubicBezTo>
                    <a:cubicBezTo>
                      <a:pt x="1024" y="1844"/>
                      <a:pt x="1161" y="1298"/>
                      <a:pt x="1024" y="854"/>
                    </a:cubicBezTo>
                    <a:cubicBezTo>
                      <a:pt x="1024" y="786"/>
                      <a:pt x="982" y="752"/>
                      <a:pt x="939" y="752"/>
                    </a:cubicBezTo>
                    <a:cubicBezTo>
                      <a:pt x="896" y="752"/>
                      <a:pt x="854" y="786"/>
                      <a:pt x="854" y="854"/>
                    </a:cubicBezTo>
                    <a:cubicBezTo>
                      <a:pt x="581" y="1298"/>
                      <a:pt x="444" y="1844"/>
                      <a:pt x="444" y="2424"/>
                    </a:cubicBezTo>
                    <a:cubicBezTo>
                      <a:pt x="308" y="3004"/>
                      <a:pt x="171" y="3720"/>
                      <a:pt x="1" y="4266"/>
                    </a:cubicBezTo>
                    <a:cubicBezTo>
                      <a:pt x="1" y="4335"/>
                      <a:pt x="43" y="4369"/>
                      <a:pt x="103" y="4369"/>
                    </a:cubicBezTo>
                    <a:cubicBezTo>
                      <a:pt x="163" y="4369"/>
                      <a:pt x="240" y="4335"/>
                      <a:pt x="308" y="4266"/>
                    </a:cubicBezTo>
                    <a:cubicBezTo>
                      <a:pt x="581" y="3413"/>
                      <a:pt x="581" y="2424"/>
                      <a:pt x="854" y="1434"/>
                    </a:cubicBezTo>
                    <a:lnTo>
                      <a:pt x="854" y="1434"/>
                    </a:lnTo>
                    <a:cubicBezTo>
                      <a:pt x="854" y="2014"/>
                      <a:pt x="717" y="2560"/>
                      <a:pt x="581" y="3004"/>
                    </a:cubicBezTo>
                    <a:cubicBezTo>
                      <a:pt x="581" y="3413"/>
                      <a:pt x="581" y="3857"/>
                      <a:pt x="444" y="4130"/>
                    </a:cubicBezTo>
                    <a:cubicBezTo>
                      <a:pt x="444" y="4573"/>
                      <a:pt x="171" y="5699"/>
                      <a:pt x="444" y="5836"/>
                    </a:cubicBezTo>
                    <a:cubicBezTo>
                      <a:pt x="513" y="5904"/>
                      <a:pt x="581" y="5938"/>
                      <a:pt x="632" y="5938"/>
                    </a:cubicBezTo>
                    <a:cubicBezTo>
                      <a:pt x="683" y="5938"/>
                      <a:pt x="717" y="5904"/>
                      <a:pt x="717" y="5836"/>
                    </a:cubicBezTo>
                    <a:cubicBezTo>
                      <a:pt x="854" y="5427"/>
                      <a:pt x="854" y="5120"/>
                      <a:pt x="1024" y="4710"/>
                    </a:cubicBezTo>
                    <a:lnTo>
                      <a:pt x="1024" y="4710"/>
                    </a:lnTo>
                    <a:cubicBezTo>
                      <a:pt x="854" y="5120"/>
                      <a:pt x="854" y="5563"/>
                      <a:pt x="1024" y="5972"/>
                    </a:cubicBezTo>
                    <a:cubicBezTo>
                      <a:pt x="1024" y="6041"/>
                      <a:pt x="1093" y="6075"/>
                      <a:pt x="1178" y="6075"/>
                    </a:cubicBezTo>
                    <a:cubicBezTo>
                      <a:pt x="1263" y="6075"/>
                      <a:pt x="1366" y="6041"/>
                      <a:pt x="1434" y="5972"/>
                    </a:cubicBezTo>
                    <a:cubicBezTo>
                      <a:pt x="1434" y="4846"/>
                      <a:pt x="1570" y="3857"/>
                      <a:pt x="1878" y="2867"/>
                    </a:cubicBezTo>
                    <a:cubicBezTo>
                      <a:pt x="2014" y="2287"/>
                      <a:pt x="2151" y="1844"/>
                      <a:pt x="2287" y="1434"/>
                    </a:cubicBezTo>
                    <a:cubicBezTo>
                      <a:pt x="2287" y="1298"/>
                      <a:pt x="2287" y="990"/>
                      <a:pt x="2424" y="717"/>
                    </a:cubicBezTo>
                    <a:lnTo>
                      <a:pt x="2424" y="717"/>
                    </a:lnTo>
                    <a:cubicBezTo>
                      <a:pt x="2424" y="1571"/>
                      <a:pt x="2151" y="2424"/>
                      <a:pt x="2014" y="3277"/>
                    </a:cubicBezTo>
                    <a:cubicBezTo>
                      <a:pt x="1878" y="4266"/>
                      <a:pt x="1707" y="5256"/>
                      <a:pt x="1707" y="6280"/>
                    </a:cubicBezTo>
                    <a:cubicBezTo>
                      <a:pt x="1707" y="6348"/>
                      <a:pt x="1784" y="6382"/>
                      <a:pt x="1878" y="6382"/>
                    </a:cubicBezTo>
                    <a:cubicBezTo>
                      <a:pt x="1971" y="6382"/>
                      <a:pt x="2082" y="6348"/>
                      <a:pt x="2151" y="6280"/>
                    </a:cubicBezTo>
                    <a:cubicBezTo>
                      <a:pt x="2287" y="4710"/>
                      <a:pt x="2560" y="2867"/>
                      <a:pt x="3277" y="1298"/>
                    </a:cubicBezTo>
                    <a:lnTo>
                      <a:pt x="3277" y="1298"/>
                    </a:lnTo>
                    <a:cubicBezTo>
                      <a:pt x="3277" y="1571"/>
                      <a:pt x="3140" y="1844"/>
                      <a:pt x="3140" y="2014"/>
                    </a:cubicBezTo>
                    <a:cubicBezTo>
                      <a:pt x="3004" y="2424"/>
                      <a:pt x="3004" y="3004"/>
                      <a:pt x="2867" y="3413"/>
                    </a:cubicBezTo>
                    <a:lnTo>
                      <a:pt x="2867" y="3993"/>
                    </a:lnTo>
                    <a:cubicBezTo>
                      <a:pt x="2731" y="4710"/>
                      <a:pt x="2560" y="5256"/>
                      <a:pt x="2560" y="5972"/>
                    </a:cubicBezTo>
                    <a:cubicBezTo>
                      <a:pt x="2560" y="6053"/>
                      <a:pt x="2666" y="6145"/>
                      <a:pt x="2753" y="6145"/>
                    </a:cubicBezTo>
                    <a:cubicBezTo>
                      <a:pt x="2815" y="6145"/>
                      <a:pt x="2867" y="6099"/>
                      <a:pt x="2867" y="5972"/>
                    </a:cubicBezTo>
                    <a:cubicBezTo>
                      <a:pt x="3004" y="5426"/>
                      <a:pt x="3140" y="4846"/>
                      <a:pt x="3140" y="4130"/>
                    </a:cubicBezTo>
                    <a:cubicBezTo>
                      <a:pt x="3140" y="3993"/>
                      <a:pt x="3277" y="3857"/>
                      <a:pt x="3277" y="3550"/>
                    </a:cubicBezTo>
                    <a:cubicBezTo>
                      <a:pt x="3413" y="3140"/>
                      <a:pt x="3584" y="2287"/>
                      <a:pt x="3857" y="1571"/>
                    </a:cubicBezTo>
                    <a:lnTo>
                      <a:pt x="3857" y="1571"/>
                    </a:lnTo>
                    <a:cubicBezTo>
                      <a:pt x="3720" y="2287"/>
                      <a:pt x="3584" y="2867"/>
                      <a:pt x="3584" y="3413"/>
                    </a:cubicBezTo>
                    <a:cubicBezTo>
                      <a:pt x="3413" y="3993"/>
                      <a:pt x="3277" y="4403"/>
                      <a:pt x="3277" y="4983"/>
                    </a:cubicBezTo>
                    <a:cubicBezTo>
                      <a:pt x="3277" y="5256"/>
                      <a:pt x="3140" y="5699"/>
                      <a:pt x="3140" y="5972"/>
                    </a:cubicBezTo>
                    <a:cubicBezTo>
                      <a:pt x="3140" y="6126"/>
                      <a:pt x="3251" y="6203"/>
                      <a:pt x="3362" y="6203"/>
                    </a:cubicBezTo>
                    <a:cubicBezTo>
                      <a:pt x="3473" y="6203"/>
                      <a:pt x="3584" y="6126"/>
                      <a:pt x="3584" y="5972"/>
                    </a:cubicBezTo>
                    <a:cubicBezTo>
                      <a:pt x="3584" y="5563"/>
                      <a:pt x="3720" y="5119"/>
                      <a:pt x="3720" y="4846"/>
                    </a:cubicBezTo>
                    <a:cubicBezTo>
                      <a:pt x="3720" y="4573"/>
                      <a:pt x="3857" y="4266"/>
                      <a:pt x="3857" y="3993"/>
                    </a:cubicBezTo>
                    <a:cubicBezTo>
                      <a:pt x="3993" y="3413"/>
                      <a:pt x="4130" y="2697"/>
                      <a:pt x="4437" y="2287"/>
                    </a:cubicBezTo>
                    <a:lnTo>
                      <a:pt x="4437" y="2287"/>
                    </a:lnTo>
                    <a:cubicBezTo>
                      <a:pt x="4266" y="2697"/>
                      <a:pt x="4130" y="3140"/>
                      <a:pt x="4130" y="3413"/>
                    </a:cubicBezTo>
                    <a:cubicBezTo>
                      <a:pt x="3993" y="3857"/>
                      <a:pt x="3993" y="4130"/>
                      <a:pt x="3857" y="4573"/>
                    </a:cubicBezTo>
                    <a:cubicBezTo>
                      <a:pt x="3857" y="4846"/>
                      <a:pt x="3857" y="5256"/>
                      <a:pt x="3720" y="5563"/>
                    </a:cubicBezTo>
                    <a:cubicBezTo>
                      <a:pt x="3720" y="5642"/>
                      <a:pt x="3857" y="5721"/>
                      <a:pt x="3972" y="5721"/>
                    </a:cubicBezTo>
                    <a:cubicBezTo>
                      <a:pt x="4057" y="5721"/>
                      <a:pt x="4130" y="5678"/>
                      <a:pt x="4130" y="5563"/>
                    </a:cubicBezTo>
                    <a:cubicBezTo>
                      <a:pt x="4130" y="5426"/>
                      <a:pt x="4266" y="5256"/>
                      <a:pt x="4266" y="4983"/>
                    </a:cubicBezTo>
                    <a:cubicBezTo>
                      <a:pt x="4266" y="4403"/>
                      <a:pt x="4437" y="3720"/>
                      <a:pt x="4710" y="3140"/>
                    </a:cubicBezTo>
                    <a:lnTo>
                      <a:pt x="4710" y="3140"/>
                    </a:lnTo>
                    <a:cubicBezTo>
                      <a:pt x="4710" y="3857"/>
                      <a:pt x="4437" y="4710"/>
                      <a:pt x="4266" y="5119"/>
                    </a:cubicBezTo>
                    <a:cubicBezTo>
                      <a:pt x="4266" y="5306"/>
                      <a:pt x="4379" y="5429"/>
                      <a:pt x="4498" y="5429"/>
                    </a:cubicBezTo>
                    <a:cubicBezTo>
                      <a:pt x="4576" y="5429"/>
                      <a:pt x="4656" y="5377"/>
                      <a:pt x="4710" y="5256"/>
                    </a:cubicBezTo>
                    <a:cubicBezTo>
                      <a:pt x="4710" y="4983"/>
                      <a:pt x="4846" y="4710"/>
                      <a:pt x="4846" y="4573"/>
                    </a:cubicBezTo>
                    <a:cubicBezTo>
                      <a:pt x="4983" y="4573"/>
                      <a:pt x="5119" y="4573"/>
                      <a:pt x="5119" y="4403"/>
                    </a:cubicBezTo>
                    <a:cubicBezTo>
                      <a:pt x="5290" y="4130"/>
                      <a:pt x="5290" y="3993"/>
                      <a:pt x="5290" y="3720"/>
                    </a:cubicBezTo>
                    <a:cubicBezTo>
                      <a:pt x="5290" y="3720"/>
                      <a:pt x="5119" y="3720"/>
                      <a:pt x="5119" y="3550"/>
                    </a:cubicBezTo>
                    <a:cubicBezTo>
                      <a:pt x="5119" y="3277"/>
                      <a:pt x="5119" y="2867"/>
                      <a:pt x="4983" y="2560"/>
                    </a:cubicBezTo>
                    <a:cubicBezTo>
                      <a:pt x="4983" y="2492"/>
                      <a:pt x="4914" y="2458"/>
                      <a:pt x="4846" y="2458"/>
                    </a:cubicBezTo>
                    <a:cubicBezTo>
                      <a:pt x="4778" y="2458"/>
                      <a:pt x="4710" y="2492"/>
                      <a:pt x="4710" y="2560"/>
                    </a:cubicBezTo>
                    <a:cubicBezTo>
                      <a:pt x="4710" y="2151"/>
                      <a:pt x="4846" y="1707"/>
                      <a:pt x="4710" y="1434"/>
                    </a:cubicBezTo>
                    <a:cubicBezTo>
                      <a:pt x="4642" y="1366"/>
                      <a:pt x="4573" y="1332"/>
                      <a:pt x="4522" y="1332"/>
                    </a:cubicBezTo>
                    <a:cubicBezTo>
                      <a:pt x="4471" y="1332"/>
                      <a:pt x="4437" y="1366"/>
                      <a:pt x="4437" y="1434"/>
                    </a:cubicBezTo>
                    <a:cubicBezTo>
                      <a:pt x="4266" y="1571"/>
                      <a:pt x="4266" y="1707"/>
                      <a:pt x="4130" y="1844"/>
                    </a:cubicBezTo>
                    <a:lnTo>
                      <a:pt x="4130" y="990"/>
                    </a:lnTo>
                    <a:cubicBezTo>
                      <a:pt x="4130" y="894"/>
                      <a:pt x="4061" y="797"/>
                      <a:pt x="3973" y="797"/>
                    </a:cubicBezTo>
                    <a:cubicBezTo>
                      <a:pt x="3937" y="797"/>
                      <a:pt x="3897" y="814"/>
                      <a:pt x="3857" y="854"/>
                    </a:cubicBezTo>
                    <a:cubicBezTo>
                      <a:pt x="3857" y="990"/>
                      <a:pt x="3720" y="990"/>
                      <a:pt x="3720" y="1161"/>
                    </a:cubicBezTo>
                    <a:cubicBezTo>
                      <a:pt x="3720" y="990"/>
                      <a:pt x="3584" y="854"/>
                      <a:pt x="3584" y="717"/>
                    </a:cubicBezTo>
                    <a:cubicBezTo>
                      <a:pt x="3498" y="649"/>
                      <a:pt x="3422" y="615"/>
                      <a:pt x="3366" y="615"/>
                    </a:cubicBezTo>
                    <a:cubicBezTo>
                      <a:pt x="3311" y="615"/>
                      <a:pt x="3277" y="649"/>
                      <a:pt x="3277" y="717"/>
                    </a:cubicBezTo>
                    <a:cubicBezTo>
                      <a:pt x="3004" y="990"/>
                      <a:pt x="2731" y="1571"/>
                      <a:pt x="2560" y="2014"/>
                    </a:cubicBezTo>
                    <a:cubicBezTo>
                      <a:pt x="2731" y="1434"/>
                      <a:pt x="2867" y="717"/>
                      <a:pt x="2731" y="137"/>
                    </a:cubicBezTo>
                    <a:lnTo>
                      <a:pt x="25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22"/>
              <p:cNvSpPr/>
              <p:nvPr/>
            </p:nvSpPr>
            <p:spPr>
              <a:xfrm>
                <a:off x="3419433" y="3278202"/>
                <a:ext cx="70335" cy="217019"/>
              </a:xfrm>
              <a:custGeom>
                <a:rect b="b" l="l" r="r" t="t"/>
                <a:pathLst>
                  <a:path extrusionOk="0" h="5270" w="1708">
                    <a:moveTo>
                      <a:pt x="681" y="1"/>
                    </a:moveTo>
                    <a:cubicBezTo>
                      <a:pt x="605" y="1"/>
                      <a:pt x="547" y="67"/>
                      <a:pt x="547" y="227"/>
                    </a:cubicBezTo>
                    <a:lnTo>
                      <a:pt x="547" y="363"/>
                    </a:lnTo>
                    <a:lnTo>
                      <a:pt x="547" y="1796"/>
                    </a:lnTo>
                    <a:cubicBezTo>
                      <a:pt x="410" y="1796"/>
                      <a:pt x="410" y="1933"/>
                      <a:pt x="410" y="1933"/>
                    </a:cubicBezTo>
                    <a:cubicBezTo>
                      <a:pt x="274" y="2376"/>
                      <a:pt x="274" y="2922"/>
                      <a:pt x="274" y="3366"/>
                    </a:cubicBezTo>
                    <a:cubicBezTo>
                      <a:pt x="274" y="3326"/>
                      <a:pt x="262" y="3309"/>
                      <a:pt x="246" y="3309"/>
                    </a:cubicBezTo>
                    <a:cubicBezTo>
                      <a:pt x="206" y="3309"/>
                      <a:pt x="137" y="3406"/>
                      <a:pt x="137" y="3502"/>
                    </a:cubicBezTo>
                    <a:cubicBezTo>
                      <a:pt x="137" y="3946"/>
                      <a:pt x="1" y="4799"/>
                      <a:pt x="274" y="5209"/>
                    </a:cubicBezTo>
                    <a:cubicBezTo>
                      <a:pt x="274" y="5209"/>
                      <a:pt x="335" y="5269"/>
                      <a:pt x="415" y="5269"/>
                    </a:cubicBezTo>
                    <a:cubicBezTo>
                      <a:pt x="456" y="5269"/>
                      <a:pt x="501" y="5254"/>
                      <a:pt x="547" y="5209"/>
                    </a:cubicBezTo>
                    <a:lnTo>
                      <a:pt x="547" y="4799"/>
                    </a:lnTo>
                    <a:cubicBezTo>
                      <a:pt x="547" y="4838"/>
                      <a:pt x="561" y="4855"/>
                      <a:pt x="581" y="4855"/>
                    </a:cubicBezTo>
                    <a:cubicBezTo>
                      <a:pt x="630" y="4855"/>
                      <a:pt x="717" y="4750"/>
                      <a:pt x="717" y="4629"/>
                    </a:cubicBezTo>
                    <a:lnTo>
                      <a:pt x="717" y="4083"/>
                    </a:lnTo>
                    <a:cubicBezTo>
                      <a:pt x="775" y="4198"/>
                      <a:pt x="833" y="4240"/>
                      <a:pt x="880" y="4240"/>
                    </a:cubicBezTo>
                    <a:cubicBezTo>
                      <a:pt x="945" y="4240"/>
                      <a:pt x="990" y="4161"/>
                      <a:pt x="990" y="4083"/>
                    </a:cubicBezTo>
                    <a:lnTo>
                      <a:pt x="990" y="3093"/>
                    </a:lnTo>
                    <a:cubicBezTo>
                      <a:pt x="1127" y="3502"/>
                      <a:pt x="1127" y="3775"/>
                      <a:pt x="1263" y="4219"/>
                    </a:cubicBezTo>
                    <a:cubicBezTo>
                      <a:pt x="1320" y="4276"/>
                      <a:pt x="1406" y="4309"/>
                      <a:pt x="1487" y="4309"/>
                    </a:cubicBezTo>
                    <a:cubicBezTo>
                      <a:pt x="1602" y="4309"/>
                      <a:pt x="1707" y="4242"/>
                      <a:pt x="1707" y="4083"/>
                    </a:cubicBezTo>
                    <a:cubicBezTo>
                      <a:pt x="1571" y="3639"/>
                      <a:pt x="1400" y="3230"/>
                      <a:pt x="1400" y="2649"/>
                    </a:cubicBezTo>
                    <a:lnTo>
                      <a:pt x="1400" y="2513"/>
                    </a:lnTo>
                    <a:cubicBezTo>
                      <a:pt x="1127" y="1660"/>
                      <a:pt x="990" y="807"/>
                      <a:pt x="854" y="90"/>
                    </a:cubicBezTo>
                    <a:cubicBezTo>
                      <a:pt x="797" y="34"/>
                      <a:pt x="735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22"/>
              <p:cNvSpPr/>
              <p:nvPr/>
            </p:nvSpPr>
            <p:spPr>
              <a:xfrm>
                <a:off x="3378706" y="3198065"/>
                <a:ext cx="238926" cy="318527"/>
              </a:xfrm>
              <a:custGeom>
                <a:rect b="b" l="l" r="r" t="t"/>
                <a:pathLst>
                  <a:path extrusionOk="0" h="7735" w="5802">
                    <a:moveTo>
                      <a:pt x="5392" y="3606"/>
                    </a:moveTo>
                    <a:lnTo>
                      <a:pt x="5392" y="5039"/>
                    </a:lnTo>
                    <a:cubicBezTo>
                      <a:pt x="5255" y="4459"/>
                      <a:pt x="5255" y="4015"/>
                      <a:pt x="5392" y="3606"/>
                    </a:cubicBezTo>
                    <a:close/>
                    <a:moveTo>
                      <a:pt x="3629" y="1"/>
                    </a:moveTo>
                    <a:cubicBezTo>
                      <a:pt x="3549" y="1"/>
                      <a:pt x="3413" y="97"/>
                      <a:pt x="3413" y="194"/>
                    </a:cubicBezTo>
                    <a:cubicBezTo>
                      <a:pt x="2969" y="1047"/>
                      <a:pt x="3106" y="2173"/>
                      <a:pt x="3106" y="3026"/>
                    </a:cubicBezTo>
                    <a:cubicBezTo>
                      <a:pt x="3106" y="3259"/>
                      <a:pt x="3106" y="3551"/>
                      <a:pt x="3165" y="3873"/>
                    </a:cubicBezTo>
                    <a:lnTo>
                      <a:pt x="3165" y="3873"/>
                    </a:lnTo>
                    <a:cubicBezTo>
                      <a:pt x="3054" y="3436"/>
                      <a:pt x="2943" y="3060"/>
                      <a:pt x="2833" y="2616"/>
                    </a:cubicBezTo>
                    <a:cubicBezTo>
                      <a:pt x="2696" y="2036"/>
                      <a:pt x="2560" y="1456"/>
                      <a:pt x="2389" y="910"/>
                    </a:cubicBezTo>
                    <a:cubicBezTo>
                      <a:pt x="2389" y="774"/>
                      <a:pt x="2389" y="467"/>
                      <a:pt x="2116" y="194"/>
                    </a:cubicBezTo>
                    <a:cubicBezTo>
                      <a:pt x="1979" y="194"/>
                      <a:pt x="1843" y="330"/>
                      <a:pt x="1843" y="467"/>
                    </a:cubicBezTo>
                    <a:cubicBezTo>
                      <a:pt x="1843" y="910"/>
                      <a:pt x="1979" y="1456"/>
                      <a:pt x="1979" y="1900"/>
                    </a:cubicBezTo>
                    <a:cubicBezTo>
                      <a:pt x="2116" y="2309"/>
                      <a:pt x="2116" y="2753"/>
                      <a:pt x="2252" y="3026"/>
                    </a:cubicBezTo>
                    <a:cubicBezTo>
                      <a:pt x="2252" y="3162"/>
                      <a:pt x="2389" y="3469"/>
                      <a:pt x="2389" y="3742"/>
                    </a:cubicBezTo>
                    <a:cubicBezTo>
                      <a:pt x="1843" y="2753"/>
                      <a:pt x="1536" y="1627"/>
                      <a:pt x="1126" y="603"/>
                    </a:cubicBezTo>
                    <a:cubicBezTo>
                      <a:pt x="1075" y="501"/>
                      <a:pt x="1000" y="456"/>
                      <a:pt x="927" y="456"/>
                    </a:cubicBezTo>
                    <a:cubicBezTo>
                      <a:pt x="803" y="456"/>
                      <a:pt x="683" y="581"/>
                      <a:pt x="683" y="774"/>
                    </a:cubicBezTo>
                    <a:cubicBezTo>
                      <a:pt x="990" y="1456"/>
                      <a:pt x="1263" y="2173"/>
                      <a:pt x="1263" y="2889"/>
                    </a:cubicBezTo>
                    <a:cubicBezTo>
                      <a:pt x="1263" y="2309"/>
                      <a:pt x="683" y="1320"/>
                      <a:pt x="273" y="774"/>
                    </a:cubicBezTo>
                    <a:cubicBezTo>
                      <a:pt x="273" y="723"/>
                      <a:pt x="249" y="702"/>
                      <a:pt x="215" y="702"/>
                    </a:cubicBezTo>
                    <a:cubicBezTo>
                      <a:pt x="134" y="702"/>
                      <a:pt x="0" y="814"/>
                      <a:pt x="0" y="910"/>
                    </a:cubicBezTo>
                    <a:cubicBezTo>
                      <a:pt x="273" y="1900"/>
                      <a:pt x="546" y="2889"/>
                      <a:pt x="853" y="4015"/>
                    </a:cubicBezTo>
                    <a:cubicBezTo>
                      <a:pt x="990" y="4186"/>
                      <a:pt x="990" y="4459"/>
                      <a:pt x="1126" y="4732"/>
                    </a:cubicBezTo>
                    <a:lnTo>
                      <a:pt x="1263" y="4868"/>
                    </a:lnTo>
                    <a:cubicBezTo>
                      <a:pt x="1263" y="4868"/>
                      <a:pt x="1263" y="5039"/>
                      <a:pt x="1399" y="5176"/>
                    </a:cubicBezTo>
                    <a:cubicBezTo>
                      <a:pt x="1399" y="5232"/>
                      <a:pt x="1452" y="5265"/>
                      <a:pt x="1514" y="5265"/>
                    </a:cubicBezTo>
                    <a:cubicBezTo>
                      <a:pt x="1601" y="5265"/>
                      <a:pt x="1706" y="5199"/>
                      <a:pt x="1706" y="5039"/>
                    </a:cubicBezTo>
                    <a:cubicBezTo>
                      <a:pt x="1550" y="4506"/>
                      <a:pt x="1422" y="3972"/>
                      <a:pt x="1296" y="3333"/>
                    </a:cubicBezTo>
                    <a:lnTo>
                      <a:pt x="1399" y="3333"/>
                    </a:lnTo>
                    <a:cubicBezTo>
                      <a:pt x="1536" y="3162"/>
                      <a:pt x="1706" y="3162"/>
                      <a:pt x="1706" y="3026"/>
                    </a:cubicBezTo>
                    <a:cubicBezTo>
                      <a:pt x="1843" y="3469"/>
                      <a:pt x="2116" y="4015"/>
                      <a:pt x="2560" y="4459"/>
                    </a:cubicBezTo>
                    <a:cubicBezTo>
                      <a:pt x="2560" y="4504"/>
                      <a:pt x="2590" y="4520"/>
                      <a:pt x="2630" y="4520"/>
                    </a:cubicBezTo>
                    <a:cubicBezTo>
                      <a:pt x="2711" y="4520"/>
                      <a:pt x="2833" y="4459"/>
                      <a:pt x="2833" y="4459"/>
                    </a:cubicBezTo>
                    <a:lnTo>
                      <a:pt x="2833" y="4015"/>
                    </a:lnTo>
                    <a:cubicBezTo>
                      <a:pt x="2969" y="4868"/>
                      <a:pt x="3242" y="5721"/>
                      <a:pt x="3549" y="6575"/>
                    </a:cubicBezTo>
                    <a:cubicBezTo>
                      <a:pt x="3549" y="6626"/>
                      <a:pt x="3586" y="6646"/>
                      <a:pt x="3637" y="6646"/>
                    </a:cubicBezTo>
                    <a:cubicBezTo>
                      <a:pt x="3758" y="6646"/>
                      <a:pt x="3959" y="6534"/>
                      <a:pt x="3959" y="6438"/>
                    </a:cubicBezTo>
                    <a:cubicBezTo>
                      <a:pt x="3822" y="5448"/>
                      <a:pt x="3549" y="4459"/>
                      <a:pt x="3549" y="3333"/>
                    </a:cubicBezTo>
                    <a:cubicBezTo>
                      <a:pt x="3549" y="2616"/>
                      <a:pt x="3413" y="1627"/>
                      <a:pt x="3549" y="910"/>
                    </a:cubicBezTo>
                    <a:cubicBezTo>
                      <a:pt x="3686" y="1183"/>
                      <a:pt x="3686" y="1627"/>
                      <a:pt x="3686" y="1900"/>
                    </a:cubicBezTo>
                    <a:cubicBezTo>
                      <a:pt x="3822" y="2480"/>
                      <a:pt x="3959" y="2889"/>
                      <a:pt x="3959" y="3469"/>
                    </a:cubicBezTo>
                    <a:cubicBezTo>
                      <a:pt x="4266" y="4459"/>
                      <a:pt x="4402" y="5448"/>
                      <a:pt x="4675" y="6575"/>
                    </a:cubicBezTo>
                    <a:cubicBezTo>
                      <a:pt x="4729" y="6696"/>
                      <a:pt x="4830" y="6748"/>
                      <a:pt x="4925" y="6748"/>
                    </a:cubicBezTo>
                    <a:cubicBezTo>
                      <a:pt x="5071" y="6748"/>
                      <a:pt x="5201" y="6624"/>
                      <a:pt x="5119" y="6438"/>
                    </a:cubicBezTo>
                    <a:cubicBezTo>
                      <a:pt x="4977" y="5729"/>
                      <a:pt x="4764" y="4925"/>
                      <a:pt x="4697" y="4106"/>
                    </a:cubicBezTo>
                    <a:lnTo>
                      <a:pt x="4697" y="4106"/>
                    </a:lnTo>
                    <a:cubicBezTo>
                      <a:pt x="4826" y="4642"/>
                      <a:pt x="4948" y="5068"/>
                      <a:pt x="4948" y="5585"/>
                    </a:cubicBezTo>
                    <a:cubicBezTo>
                      <a:pt x="5119" y="6165"/>
                      <a:pt x="5255" y="6575"/>
                      <a:pt x="5392" y="7018"/>
                    </a:cubicBezTo>
                    <a:lnTo>
                      <a:pt x="5392" y="7155"/>
                    </a:lnTo>
                    <a:cubicBezTo>
                      <a:pt x="5255" y="7155"/>
                      <a:pt x="5119" y="7291"/>
                      <a:pt x="5255" y="7428"/>
                    </a:cubicBezTo>
                    <a:cubicBezTo>
                      <a:pt x="5255" y="7598"/>
                      <a:pt x="5392" y="7735"/>
                      <a:pt x="5528" y="7735"/>
                    </a:cubicBezTo>
                    <a:cubicBezTo>
                      <a:pt x="5665" y="7598"/>
                      <a:pt x="5801" y="7598"/>
                      <a:pt x="5801" y="7428"/>
                    </a:cubicBezTo>
                    <a:lnTo>
                      <a:pt x="5801" y="6745"/>
                    </a:lnTo>
                    <a:cubicBezTo>
                      <a:pt x="5665" y="6165"/>
                      <a:pt x="5665" y="5721"/>
                      <a:pt x="5665" y="5176"/>
                    </a:cubicBezTo>
                    <a:cubicBezTo>
                      <a:pt x="5665" y="4459"/>
                      <a:pt x="5801" y="3469"/>
                      <a:pt x="5528" y="2753"/>
                    </a:cubicBezTo>
                    <a:cubicBezTo>
                      <a:pt x="5488" y="2713"/>
                      <a:pt x="5448" y="2696"/>
                      <a:pt x="5408" y="2696"/>
                    </a:cubicBezTo>
                    <a:cubicBezTo>
                      <a:pt x="5312" y="2696"/>
                      <a:pt x="5215" y="2793"/>
                      <a:pt x="5119" y="2889"/>
                    </a:cubicBezTo>
                    <a:cubicBezTo>
                      <a:pt x="5119" y="3026"/>
                      <a:pt x="4948" y="3333"/>
                      <a:pt x="4948" y="3606"/>
                    </a:cubicBezTo>
                    <a:cubicBezTo>
                      <a:pt x="4812" y="2753"/>
                      <a:pt x="4675" y="2036"/>
                      <a:pt x="4539" y="1183"/>
                    </a:cubicBezTo>
                    <a:cubicBezTo>
                      <a:pt x="4470" y="1115"/>
                      <a:pt x="4360" y="1081"/>
                      <a:pt x="4266" y="1081"/>
                    </a:cubicBezTo>
                    <a:cubicBezTo>
                      <a:pt x="4172" y="1081"/>
                      <a:pt x="4095" y="1115"/>
                      <a:pt x="4095" y="1183"/>
                    </a:cubicBezTo>
                    <a:lnTo>
                      <a:pt x="4095" y="1900"/>
                    </a:lnTo>
                    <a:cubicBezTo>
                      <a:pt x="4095" y="1183"/>
                      <a:pt x="3959" y="603"/>
                      <a:pt x="3686" y="57"/>
                    </a:cubicBezTo>
                    <a:cubicBezTo>
                      <a:pt x="3686" y="17"/>
                      <a:pt x="3662" y="1"/>
                      <a:pt x="36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3454560" y="3191806"/>
                <a:ext cx="116704" cy="230649"/>
              </a:xfrm>
              <a:custGeom>
                <a:rect b="b" l="l" r="r" t="t"/>
                <a:pathLst>
                  <a:path extrusionOk="0" h="5601" w="2834">
                    <a:moveTo>
                      <a:pt x="576" y="1"/>
                    </a:moveTo>
                    <a:cubicBezTo>
                      <a:pt x="477" y="1"/>
                      <a:pt x="410" y="113"/>
                      <a:pt x="410" y="209"/>
                    </a:cubicBezTo>
                    <a:cubicBezTo>
                      <a:pt x="854" y="1062"/>
                      <a:pt x="1127" y="2052"/>
                      <a:pt x="1400" y="2905"/>
                    </a:cubicBezTo>
                    <a:cubicBezTo>
                      <a:pt x="1400" y="3178"/>
                      <a:pt x="1571" y="3485"/>
                      <a:pt x="1571" y="3758"/>
                    </a:cubicBezTo>
                    <a:cubicBezTo>
                      <a:pt x="1400" y="3314"/>
                      <a:pt x="1400" y="3041"/>
                      <a:pt x="1264" y="2768"/>
                    </a:cubicBezTo>
                    <a:cubicBezTo>
                      <a:pt x="1195" y="2700"/>
                      <a:pt x="1127" y="2666"/>
                      <a:pt x="1076" y="2666"/>
                    </a:cubicBezTo>
                    <a:cubicBezTo>
                      <a:pt x="1025" y="2666"/>
                      <a:pt x="991" y="2700"/>
                      <a:pt x="991" y="2768"/>
                    </a:cubicBezTo>
                    <a:cubicBezTo>
                      <a:pt x="854" y="3178"/>
                      <a:pt x="854" y="3621"/>
                      <a:pt x="854" y="4031"/>
                    </a:cubicBezTo>
                    <a:lnTo>
                      <a:pt x="854" y="4884"/>
                    </a:lnTo>
                    <a:cubicBezTo>
                      <a:pt x="718" y="4747"/>
                      <a:pt x="274" y="4338"/>
                      <a:pt x="274" y="4167"/>
                    </a:cubicBezTo>
                    <a:cubicBezTo>
                      <a:pt x="235" y="4128"/>
                      <a:pt x="196" y="4112"/>
                      <a:pt x="160" y="4112"/>
                    </a:cubicBezTo>
                    <a:cubicBezTo>
                      <a:pt x="71" y="4112"/>
                      <a:pt x="1" y="4216"/>
                      <a:pt x="1" y="4338"/>
                    </a:cubicBezTo>
                    <a:cubicBezTo>
                      <a:pt x="137" y="4747"/>
                      <a:pt x="410" y="5464"/>
                      <a:pt x="991" y="5464"/>
                    </a:cubicBezTo>
                    <a:lnTo>
                      <a:pt x="1127" y="5328"/>
                    </a:lnTo>
                    <a:cubicBezTo>
                      <a:pt x="1264" y="4884"/>
                      <a:pt x="1264" y="4338"/>
                      <a:pt x="1264" y="3894"/>
                    </a:cubicBezTo>
                    <a:cubicBezTo>
                      <a:pt x="1264" y="4167"/>
                      <a:pt x="1400" y="4474"/>
                      <a:pt x="1400" y="4884"/>
                    </a:cubicBezTo>
                    <a:cubicBezTo>
                      <a:pt x="1571" y="5020"/>
                      <a:pt x="1571" y="5464"/>
                      <a:pt x="1844" y="5600"/>
                    </a:cubicBezTo>
                    <a:cubicBezTo>
                      <a:pt x="1980" y="5600"/>
                      <a:pt x="2117" y="5600"/>
                      <a:pt x="2117" y="5464"/>
                    </a:cubicBezTo>
                    <a:cubicBezTo>
                      <a:pt x="2117" y="5191"/>
                      <a:pt x="2117" y="4884"/>
                      <a:pt x="1980" y="4611"/>
                    </a:cubicBezTo>
                    <a:lnTo>
                      <a:pt x="1980" y="4611"/>
                    </a:lnTo>
                    <a:cubicBezTo>
                      <a:pt x="2117" y="4884"/>
                      <a:pt x="2253" y="5191"/>
                      <a:pt x="2424" y="5328"/>
                    </a:cubicBezTo>
                    <a:cubicBezTo>
                      <a:pt x="2476" y="5432"/>
                      <a:pt x="2548" y="5476"/>
                      <a:pt x="2617" y="5476"/>
                    </a:cubicBezTo>
                    <a:cubicBezTo>
                      <a:pt x="2729" y="5476"/>
                      <a:pt x="2833" y="5360"/>
                      <a:pt x="2833" y="5191"/>
                    </a:cubicBezTo>
                    <a:cubicBezTo>
                      <a:pt x="2560" y="4338"/>
                      <a:pt x="2253" y="3041"/>
                      <a:pt x="1707" y="2325"/>
                    </a:cubicBezTo>
                    <a:cubicBezTo>
                      <a:pt x="1400" y="1472"/>
                      <a:pt x="1127" y="619"/>
                      <a:pt x="718" y="73"/>
                    </a:cubicBezTo>
                    <a:cubicBezTo>
                      <a:pt x="666" y="21"/>
                      <a:pt x="618" y="1"/>
                      <a:pt x="5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22"/>
              <p:cNvSpPr/>
              <p:nvPr/>
            </p:nvSpPr>
            <p:spPr>
              <a:xfrm>
                <a:off x="3308452" y="3121552"/>
                <a:ext cx="309179" cy="238473"/>
              </a:xfrm>
              <a:custGeom>
                <a:rect b="b" l="l" r="r" t="t"/>
                <a:pathLst>
                  <a:path extrusionOk="0" h="5791" w="7508">
                    <a:moveTo>
                      <a:pt x="1242" y="1561"/>
                    </a:moveTo>
                    <a:cubicBezTo>
                      <a:pt x="1421" y="1720"/>
                      <a:pt x="1614" y="1888"/>
                      <a:pt x="1812" y="2069"/>
                    </a:cubicBezTo>
                    <a:lnTo>
                      <a:pt x="1812" y="2069"/>
                    </a:lnTo>
                    <a:cubicBezTo>
                      <a:pt x="1691" y="1971"/>
                      <a:pt x="1556" y="1875"/>
                      <a:pt x="1399" y="1779"/>
                    </a:cubicBezTo>
                    <a:cubicBezTo>
                      <a:pt x="1349" y="1716"/>
                      <a:pt x="1299" y="1639"/>
                      <a:pt x="1242" y="1561"/>
                    </a:cubicBezTo>
                    <a:close/>
                    <a:moveTo>
                      <a:pt x="4948" y="1608"/>
                    </a:moveTo>
                    <a:lnTo>
                      <a:pt x="4948" y="1608"/>
                    </a:lnTo>
                    <a:cubicBezTo>
                      <a:pt x="5118" y="1778"/>
                      <a:pt x="5391" y="2051"/>
                      <a:pt x="5527" y="2323"/>
                    </a:cubicBezTo>
                    <a:lnTo>
                      <a:pt x="5527" y="2323"/>
                    </a:lnTo>
                    <a:cubicBezTo>
                      <a:pt x="5303" y="2095"/>
                      <a:pt x="5090" y="1863"/>
                      <a:pt x="4948" y="1608"/>
                    </a:cubicBezTo>
                    <a:close/>
                    <a:moveTo>
                      <a:pt x="2681" y="1"/>
                    </a:moveTo>
                    <a:cubicBezTo>
                      <a:pt x="2555" y="1"/>
                      <a:pt x="2440" y="113"/>
                      <a:pt x="2559" y="209"/>
                    </a:cubicBezTo>
                    <a:cubicBezTo>
                      <a:pt x="2696" y="925"/>
                      <a:pt x="2969" y="1471"/>
                      <a:pt x="3242" y="2052"/>
                    </a:cubicBezTo>
                    <a:cubicBezTo>
                      <a:pt x="2832" y="1471"/>
                      <a:pt x="2559" y="755"/>
                      <a:pt x="1979" y="345"/>
                    </a:cubicBezTo>
                    <a:cubicBezTo>
                      <a:pt x="1943" y="309"/>
                      <a:pt x="1906" y="292"/>
                      <a:pt x="1872" y="292"/>
                    </a:cubicBezTo>
                    <a:cubicBezTo>
                      <a:pt x="1779" y="292"/>
                      <a:pt x="1706" y="419"/>
                      <a:pt x="1706" y="618"/>
                    </a:cubicBezTo>
                    <a:cubicBezTo>
                      <a:pt x="1979" y="1198"/>
                      <a:pt x="2389" y="1779"/>
                      <a:pt x="2696" y="2325"/>
                    </a:cubicBezTo>
                    <a:cubicBezTo>
                      <a:pt x="3105" y="2905"/>
                      <a:pt x="3549" y="3621"/>
                      <a:pt x="3822" y="4167"/>
                    </a:cubicBezTo>
                    <a:cubicBezTo>
                      <a:pt x="3685" y="4031"/>
                      <a:pt x="3412" y="3894"/>
                      <a:pt x="3242" y="3621"/>
                    </a:cubicBezTo>
                    <a:lnTo>
                      <a:pt x="3242" y="3485"/>
                    </a:lnTo>
                    <a:cubicBezTo>
                      <a:pt x="2832" y="2461"/>
                      <a:pt x="1843" y="1608"/>
                      <a:pt x="1126" y="925"/>
                    </a:cubicBezTo>
                    <a:cubicBezTo>
                      <a:pt x="1098" y="890"/>
                      <a:pt x="1062" y="875"/>
                      <a:pt x="1025" y="875"/>
                    </a:cubicBezTo>
                    <a:cubicBezTo>
                      <a:pt x="909" y="875"/>
                      <a:pt x="777" y="1019"/>
                      <a:pt x="807" y="1131"/>
                    </a:cubicBezTo>
                    <a:lnTo>
                      <a:pt x="807" y="1131"/>
                    </a:lnTo>
                    <a:cubicBezTo>
                      <a:pt x="636" y="898"/>
                      <a:pt x="386" y="755"/>
                      <a:pt x="137" y="755"/>
                    </a:cubicBezTo>
                    <a:cubicBezTo>
                      <a:pt x="0" y="755"/>
                      <a:pt x="0" y="755"/>
                      <a:pt x="0" y="925"/>
                    </a:cubicBezTo>
                    <a:cubicBezTo>
                      <a:pt x="0" y="1062"/>
                      <a:pt x="137" y="1198"/>
                      <a:pt x="273" y="1335"/>
                    </a:cubicBezTo>
                    <a:cubicBezTo>
                      <a:pt x="137" y="1335"/>
                      <a:pt x="0" y="1471"/>
                      <a:pt x="137" y="1608"/>
                    </a:cubicBezTo>
                    <a:cubicBezTo>
                      <a:pt x="273" y="2188"/>
                      <a:pt x="683" y="2632"/>
                      <a:pt x="1126" y="3041"/>
                    </a:cubicBezTo>
                    <a:cubicBezTo>
                      <a:pt x="1536" y="3485"/>
                      <a:pt x="1979" y="4031"/>
                      <a:pt x="2559" y="4474"/>
                    </a:cubicBezTo>
                    <a:cubicBezTo>
                      <a:pt x="2585" y="4500"/>
                      <a:pt x="2611" y="4511"/>
                      <a:pt x="2635" y="4511"/>
                    </a:cubicBezTo>
                    <a:cubicBezTo>
                      <a:pt x="2738" y="4511"/>
                      <a:pt x="2807" y="4306"/>
                      <a:pt x="2696" y="4167"/>
                    </a:cubicBezTo>
                    <a:lnTo>
                      <a:pt x="2696" y="4031"/>
                    </a:lnTo>
                    <a:cubicBezTo>
                      <a:pt x="2696" y="4031"/>
                      <a:pt x="2832" y="3894"/>
                      <a:pt x="2696" y="3894"/>
                    </a:cubicBezTo>
                    <a:cubicBezTo>
                      <a:pt x="2252" y="3178"/>
                      <a:pt x="1536" y="2632"/>
                      <a:pt x="990" y="1915"/>
                    </a:cubicBezTo>
                    <a:lnTo>
                      <a:pt x="990" y="1915"/>
                    </a:lnTo>
                    <a:cubicBezTo>
                      <a:pt x="1399" y="2188"/>
                      <a:pt x="1843" y="2768"/>
                      <a:pt x="2116" y="3041"/>
                    </a:cubicBezTo>
                    <a:cubicBezTo>
                      <a:pt x="2389" y="3314"/>
                      <a:pt x="2696" y="3621"/>
                      <a:pt x="2969" y="3758"/>
                    </a:cubicBezTo>
                    <a:cubicBezTo>
                      <a:pt x="3094" y="4007"/>
                      <a:pt x="3704" y="4628"/>
                      <a:pt x="4016" y="4628"/>
                    </a:cubicBezTo>
                    <a:cubicBezTo>
                      <a:pt x="4045" y="4628"/>
                      <a:pt x="4072" y="4622"/>
                      <a:pt x="4095" y="4611"/>
                    </a:cubicBezTo>
                    <a:cubicBezTo>
                      <a:pt x="4266" y="4611"/>
                      <a:pt x="4266" y="4474"/>
                      <a:pt x="4266" y="4474"/>
                    </a:cubicBezTo>
                    <a:cubicBezTo>
                      <a:pt x="4095" y="4031"/>
                      <a:pt x="3958" y="3621"/>
                      <a:pt x="3686" y="3178"/>
                    </a:cubicBezTo>
                    <a:lnTo>
                      <a:pt x="3686" y="3178"/>
                    </a:lnTo>
                    <a:cubicBezTo>
                      <a:pt x="3959" y="3621"/>
                      <a:pt x="4402" y="4167"/>
                      <a:pt x="4948" y="4474"/>
                    </a:cubicBezTo>
                    <a:cubicBezTo>
                      <a:pt x="4980" y="4500"/>
                      <a:pt x="5016" y="4511"/>
                      <a:pt x="5052" y="4511"/>
                    </a:cubicBezTo>
                    <a:cubicBezTo>
                      <a:pt x="5207" y="4511"/>
                      <a:pt x="5366" y="4306"/>
                      <a:pt x="5255" y="4167"/>
                    </a:cubicBezTo>
                    <a:cubicBezTo>
                      <a:pt x="4539" y="3178"/>
                      <a:pt x="3822" y="2325"/>
                      <a:pt x="3242" y="1198"/>
                    </a:cubicBezTo>
                    <a:lnTo>
                      <a:pt x="3242" y="1198"/>
                    </a:lnTo>
                    <a:cubicBezTo>
                      <a:pt x="3958" y="2052"/>
                      <a:pt x="4539" y="3041"/>
                      <a:pt x="5255" y="3758"/>
                    </a:cubicBezTo>
                    <a:cubicBezTo>
                      <a:pt x="5297" y="3842"/>
                      <a:pt x="5353" y="3874"/>
                      <a:pt x="5405" y="3874"/>
                    </a:cubicBezTo>
                    <a:cubicBezTo>
                      <a:pt x="5522" y="3874"/>
                      <a:pt x="5622" y="3715"/>
                      <a:pt x="5528" y="3621"/>
                    </a:cubicBezTo>
                    <a:cubicBezTo>
                      <a:pt x="5255" y="3041"/>
                      <a:pt x="4812" y="2461"/>
                      <a:pt x="4539" y="1915"/>
                    </a:cubicBezTo>
                    <a:cubicBezTo>
                      <a:pt x="4402" y="1779"/>
                      <a:pt x="4266" y="1608"/>
                      <a:pt x="4266" y="1471"/>
                    </a:cubicBezTo>
                    <a:lnTo>
                      <a:pt x="4266" y="1471"/>
                    </a:lnTo>
                    <a:cubicBezTo>
                      <a:pt x="4675" y="2052"/>
                      <a:pt x="5119" y="2632"/>
                      <a:pt x="5528" y="3041"/>
                    </a:cubicBezTo>
                    <a:cubicBezTo>
                      <a:pt x="5596" y="3109"/>
                      <a:pt x="5665" y="3143"/>
                      <a:pt x="5716" y="3143"/>
                    </a:cubicBezTo>
                    <a:cubicBezTo>
                      <a:pt x="5767" y="3143"/>
                      <a:pt x="5801" y="3109"/>
                      <a:pt x="5801" y="3041"/>
                    </a:cubicBezTo>
                    <a:cubicBezTo>
                      <a:pt x="5801" y="3178"/>
                      <a:pt x="5972" y="3485"/>
                      <a:pt x="6108" y="3621"/>
                    </a:cubicBezTo>
                    <a:cubicBezTo>
                      <a:pt x="6108" y="3894"/>
                      <a:pt x="6381" y="4338"/>
                      <a:pt x="6518" y="4611"/>
                    </a:cubicBezTo>
                    <a:cubicBezTo>
                      <a:pt x="6381" y="4611"/>
                      <a:pt x="6245" y="4747"/>
                      <a:pt x="6381" y="4884"/>
                    </a:cubicBezTo>
                    <a:cubicBezTo>
                      <a:pt x="6518" y="5191"/>
                      <a:pt x="6825" y="5464"/>
                      <a:pt x="6961" y="5737"/>
                    </a:cubicBezTo>
                    <a:cubicBezTo>
                      <a:pt x="6998" y="5773"/>
                      <a:pt x="7044" y="5790"/>
                      <a:pt x="7092" y="5790"/>
                    </a:cubicBezTo>
                    <a:cubicBezTo>
                      <a:pt x="7224" y="5790"/>
                      <a:pt x="7371" y="5664"/>
                      <a:pt x="7371" y="5464"/>
                    </a:cubicBezTo>
                    <a:cubicBezTo>
                      <a:pt x="7371" y="5464"/>
                      <a:pt x="7234" y="5327"/>
                      <a:pt x="7234" y="5191"/>
                    </a:cubicBezTo>
                    <a:lnTo>
                      <a:pt x="7371" y="5191"/>
                    </a:lnTo>
                    <a:lnTo>
                      <a:pt x="7371" y="5020"/>
                    </a:lnTo>
                    <a:cubicBezTo>
                      <a:pt x="7507" y="5020"/>
                      <a:pt x="7507" y="4884"/>
                      <a:pt x="7507" y="4884"/>
                    </a:cubicBezTo>
                    <a:cubicBezTo>
                      <a:pt x="7234" y="3894"/>
                      <a:pt x="6654" y="3041"/>
                      <a:pt x="6108" y="2052"/>
                    </a:cubicBezTo>
                    <a:cubicBezTo>
                      <a:pt x="5972" y="1915"/>
                      <a:pt x="5665" y="1198"/>
                      <a:pt x="5392" y="1062"/>
                    </a:cubicBezTo>
                    <a:cubicBezTo>
                      <a:pt x="5255" y="1062"/>
                      <a:pt x="5119" y="1198"/>
                      <a:pt x="5119" y="1198"/>
                    </a:cubicBezTo>
                    <a:cubicBezTo>
                      <a:pt x="4812" y="755"/>
                      <a:pt x="4539" y="345"/>
                      <a:pt x="4095" y="72"/>
                    </a:cubicBezTo>
                    <a:cubicBezTo>
                      <a:pt x="4054" y="21"/>
                      <a:pt x="4013" y="1"/>
                      <a:pt x="3976" y="1"/>
                    </a:cubicBezTo>
                    <a:cubicBezTo>
                      <a:pt x="3889" y="1"/>
                      <a:pt x="3822" y="113"/>
                      <a:pt x="3822" y="209"/>
                    </a:cubicBezTo>
                    <a:cubicBezTo>
                      <a:pt x="3822" y="345"/>
                      <a:pt x="3958" y="482"/>
                      <a:pt x="3958" y="618"/>
                    </a:cubicBezTo>
                    <a:lnTo>
                      <a:pt x="3549" y="209"/>
                    </a:lnTo>
                    <a:cubicBezTo>
                      <a:pt x="3549" y="169"/>
                      <a:pt x="3523" y="152"/>
                      <a:pt x="3485" y="152"/>
                    </a:cubicBezTo>
                    <a:cubicBezTo>
                      <a:pt x="3395" y="152"/>
                      <a:pt x="3242" y="249"/>
                      <a:pt x="3242" y="345"/>
                    </a:cubicBezTo>
                    <a:lnTo>
                      <a:pt x="3242" y="618"/>
                    </a:lnTo>
                    <a:cubicBezTo>
                      <a:pt x="3105" y="482"/>
                      <a:pt x="2969" y="209"/>
                      <a:pt x="2832" y="72"/>
                    </a:cubicBezTo>
                    <a:cubicBezTo>
                      <a:pt x="2792" y="21"/>
                      <a:pt x="2735" y="1"/>
                      <a:pt x="2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2"/>
              <p:cNvSpPr/>
              <p:nvPr/>
            </p:nvSpPr>
            <p:spPr>
              <a:xfrm>
                <a:off x="3190388" y="3034456"/>
                <a:ext cx="351348" cy="196882"/>
              </a:xfrm>
              <a:custGeom>
                <a:rect b="b" l="l" r="r" t="t"/>
                <a:pathLst>
                  <a:path extrusionOk="0" h="4781" w="8532">
                    <a:moveTo>
                      <a:pt x="4189" y="0"/>
                    </a:moveTo>
                    <a:cubicBezTo>
                      <a:pt x="4083" y="0"/>
                      <a:pt x="3993" y="200"/>
                      <a:pt x="3993" y="311"/>
                    </a:cubicBezTo>
                    <a:cubicBezTo>
                      <a:pt x="4130" y="311"/>
                      <a:pt x="4130" y="481"/>
                      <a:pt x="4266" y="618"/>
                    </a:cubicBezTo>
                    <a:cubicBezTo>
                      <a:pt x="4130" y="481"/>
                      <a:pt x="3993" y="481"/>
                      <a:pt x="3720" y="311"/>
                    </a:cubicBezTo>
                    <a:cubicBezTo>
                      <a:pt x="3550" y="311"/>
                      <a:pt x="3413" y="481"/>
                      <a:pt x="3413" y="618"/>
                    </a:cubicBezTo>
                    <a:cubicBezTo>
                      <a:pt x="3720" y="1027"/>
                      <a:pt x="4130" y="1471"/>
                      <a:pt x="4573" y="1744"/>
                    </a:cubicBezTo>
                    <a:lnTo>
                      <a:pt x="5119" y="2324"/>
                    </a:lnTo>
                    <a:cubicBezTo>
                      <a:pt x="4846" y="2187"/>
                      <a:pt x="4710" y="2017"/>
                      <a:pt x="4573" y="1880"/>
                    </a:cubicBezTo>
                    <a:cubicBezTo>
                      <a:pt x="3993" y="1607"/>
                      <a:pt x="3413" y="1164"/>
                      <a:pt x="2697" y="1027"/>
                    </a:cubicBezTo>
                    <a:cubicBezTo>
                      <a:pt x="2671" y="1001"/>
                      <a:pt x="2645" y="990"/>
                      <a:pt x="2621" y="990"/>
                    </a:cubicBezTo>
                    <a:cubicBezTo>
                      <a:pt x="2518" y="990"/>
                      <a:pt x="2449" y="1196"/>
                      <a:pt x="2560" y="1334"/>
                    </a:cubicBezTo>
                    <a:cubicBezTo>
                      <a:pt x="2697" y="1471"/>
                      <a:pt x="2867" y="1607"/>
                      <a:pt x="3004" y="1744"/>
                    </a:cubicBezTo>
                    <a:cubicBezTo>
                      <a:pt x="2697" y="1607"/>
                      <a:pt x="2424" y="1471"/>
                      <a:pt x="2014" y="1334"/>
                    </a:cubicBezTo>
                    <a:cubicBezTo>
                      <a:pt x="1843" y="1334"/>
                      <a:pt x="1843" y="1471"/>
                      <a:pt x="1843" y="1607"/>
                    </a:cubicBezTo>
                    <a:cubicBezTo>
                      <a:pt x="1843" y="1744"/>
                      <a:pt x="2151" y="2017"/>
                      <a:pt x="2424" y="2187"/>
                    </a:cubicBezTo>
                    <a:cubicBezTo>
                      <a:pt x="1843" y="1880"/>
                      <a:pt x="1297" y="1607"/>
                      <a:pt x="717" y="1471"/>
                    </a:cubicBezTo>
                    <a:cubicBezTo>
                      <a:pt x="581" y="1471"/>
                      <a:pt x="444" y="1744"/>
                      <a:pt x="581" y="1744"/>
                    </a:cubicBezTo>
                    <a:cubicBezTo>
                      <a:pt x="840" y="2295"/>
                      <a:pt x="1254" y="2693"/>
                      <a:pt x="1763" y="3112"/>
                    </a:cubicBezTo>
                    <a:lnTo>
                      <a:pt x="1763" y="3112"/>
                    </a:lnTo>
                    <a:cubicBezTo>
                      <a:pt x="1654" y="3040"/>
                      <a:pt x="1544" y="3040"/>
                      <a:pt x="1434" y="3040"/>
                    </a:cubicBezTo>
                    <a:cubicBezTo>
                      <a:pt x="990" y="2733"/>
                      <a:pt x="581" y="2460"/>
                      <a:pt x="137" y="2460"/>
                    </a:cubicBezTo>
                    <a:cubicBezTo>
                      <a:pt x="1" y="2597"/>
                      <a:pt x="1" y="2733"/>
                      <a:pt x="137" y="2733"/>
                    </a:cubicBezTo>
                    <a:cubicBezTo>
                      <a:pt x="990" y="3313"/>
                      <a:pt x="2151" y="3894"/>
                      <a:pt x="3140" y="4167"/>
                    </a:cubicBezTo>
                    <a:cubicBezTo>
                      <a:pt x="3550" y="4303"/>
                      <a:pt x="3857" y="4576"/>
                      <a:pt x="4266" y="4747"/>
                    </a:cubicBezTo>
                    <a:cubicBezTo>
                      <a:pt x="4290" y="4771"/>
                      <a:pt x="4315" y="4781"/>
                      <a:pt x="4339" y="4781"/>
                    </a:cubicBezTo>
                    <a:cubicBezTo>
                      <a:pt x="4452" y="4781"/>
                      <a:pt x="4543" y="4552"/>
                      <a:pt x="4403" y="4440"/>
                    </a:cubicBezTo>
                    <a:cubicBezTo>
                      <a:pt x="4130" y="4303"/>
                      <a:pt x="3857" y="4167"/>
                      <a:pt x="3720" y="4030"/>
                    </a:cubicBezTo>
                    <a:cubicBezTo>
                      <a:pt x="3720" y="4030"/>
                      <a:pt x="3550" y="4030"/>
                      <a:pt x="3550" y="3894"/>
                    </a:cubicBezTo>
                    <a:cubicBezTo>
                      <a:pt x="3413" y="3894"/>
                      <a:pt x="3413" y="3894"/>
                      <a:pt x="3277" y="3723"/>
                    </a:cubicBezTo>
                    <a:cubicBezTo>
                      <a:pt x="3140" y="3586"/>
                      <a:pt x="2867" y="3450"/>
                      <a:pt x="2697" y="3313"/>
                    </a:cubicBezTo>
                    <a:cubicBezTo>
                      <a:pt x="2151" y="3040"/>
                      <a:pt x="1434" y="2460"/>
                      <a:pt x="990" y="1880"/>
                    </a:cubicBezTo>
                    <a:lnTo>
                      <a:pt x="990" y="1880"/>
                    </a:lnTo>
                    <a:cubicBezTo>
                      <a:pt x="1707" y="2187"/>
                      <a:pt x="2560" y="2733"/>
                      <a:pt x="3140" y="3040"/>
                    </a:cubicBezTo>
                    <a:cubicBezTo>
                      <a:pt x="3857" y="3450"/>
                      <a:pt x="4403" y="3723"/>
                      <a:pt x="5119" y="4030"/>
                    </a:cubicBezTo>
                    <a:cubicBezTo>
                      <a:pt x="5177" y="4056"/>
                      <a:pt x="5229" y="4067"/>
                      <a:pt x="5274" y="4067"/>
                    </a:cubicBezTo>
                    <a:cubicBezTo>
                      <a:pt x="5468" y="4067"/>
                      <a:pt x="5537" y="3861"/>
                      <a:pt x="5426" y="3723"/>
                    </a:cubicBezTo>
                    <a:cubicBezTo>
                      <a:pt x="4846" y="3450"/>
                      <a:pt x="4403" y="3177"/>
                      <a:pt x="3993" y="2870"/>
                    </a:cubicBezTo>
                    <a:lnTo>
                      <a:pt x="3993" y="2870"/>
                    </a:lnTo>
                    <a:cubicBezTo>
                      <a:pt x="4573" y="3177"/>
                      <a:pt x="4983" y="3450"/>
                      <a:pt x="5563" y="3723"/>
                    </a:cubicBezTo>
                    <a:cubicBezTo>
                      <a:pt x="5699" y="3723"/>
                      <a:pt x="5836" y="3450"/>
                      <a:pt x="5699" y="3313"/>
                    </a:cubicBezTo>
                    <a:cubicBezTo>
                      <a:pt x="5119" y="2733"/>
                      <a:pt x="4266" y="2324"/>
                      <a:pt x="3550" y="1744"/>
                    </a:cubicBezTo>
                    <a:lnTo>
                      <a:pt x="3550" y="1744"/>
                    </a:lnTo>
                    <a:cubicBezTo>
                      <a:pt x="3993" y="2017"/>
                      <a:pt x="4403" y="2324"/>
                      <a:pt x="4846" y="2597"/>
                    </a:cubicBezTo>
                    <a:cubicBezTo>
                      <a:pt x="5426" y="2870"/>
                      <a:pt x="5972" y="3313"/>
                      <a:pt x="6552" y="3313"/>
                    </a:cubicBezTo>
                    <a:cubicBezTo>
                      <a:pt x="6689" y="3313"/>
                      <a:pt x="6825" y="3040"/>
                      <a:pt x="6552" y="2870"/>
                    </a:cubicBezTo>
                    <a:cubicBezTo>
                      <a:pt x="6109" y="2460"/>
                      <a:pt x="5563" y="2187"/>
                      <a:pt x="4983" y="1607"/>
                    </a:cubicBezTo>
                    <a:cubicBezTo>
                      <a:pt x="4846" y="1471"/>
                      <a:pt x="4573" y="1334"/>
                      <a:pt x="4403" y="1164"/>
                    </a:cubicBezTo>
                    <a:lnTo>
                      <a:pt x="4403" y="1164"/>
                    </a:lnTo>
                    <a:cubicBezTo>
                      <a:pt x="5119" y="1607"/>
                      <a:pt x="5972" y="2324"/>
                      <a:pt x="6825" y="2733"/>
                    </a:cubicBezTo>
                    <a:cubicBezTo>
                      <a:pt x="6882" y="2758"/>
                      <a:pt x="6932" y="2770"/>
                      <a:pt x="6976" y="2770"/>
                    </a:cubicBezTo>
                    <a:cubicBezTo>
                      <a:pt x="7168" y="2770"/>
                      <a:pt x="7213" y="2547"/>
                      <a:pt x="6962" y="2324"/>
                    </a:cubicBezTo>
                    <a:cubicBezTo>
                      <a:pt x="6416" y="2017"/>
                      <a:pt x="5699" y="1471"/>
                      <a:pt x="5119" y="1027"/>
                    </a:cubicBezTo>
                    <a:cubicBezTo>
                      <a:pt x="5256" y="1027"/>
                      <a:pt x="5256" y="1164"/>
                      <a:pt x="5426" y="1164"/>
                    </a:cubicBezTo>
                    <a:cubicBezTo>
                      <a:pt x="5563" y="1334"/>
                      <a:pt x="5836" y="1471"/>
                      <a:pt x="6109" y="1607"/>
                    </a:cubicBezTo>
                    <a:cubicBezTo>
                      <a:pt x="6279" y="1744"/>
                      <a:pt x="6552" y="1880"/>
                      <a:pt x="6825" y="2017"/>
                    </a:cubicBezTo>
                    <a:cubicBezTo>
                      <a:pt x="6871" y="2074"/>
                      <a:pt x="6920" y="2093"/>
                      <a:pt x="6966" y="2093"/>
                    </a:cubicBezTo>
                    <a:cubicBezTo>
                      <a:pt x="7057" y="2093"/>
                      <a:pt x="7133" y="2017"/>
                      <a:pt x="7133" y="2017"/>
                    </a:cubicBezTo>
                    <a:cubicBezTo>
                      <a:pt x="7406" y="2187"/>
                      <a:pt x="7542" y="2324"/>
                      <a:pt x="7679" y="2597"/>
                    </a:cubicBezTo>
                    <a:cubicBezTo>
                      <a:pt x="7542" y="2597"/>
                      <a:pt x="7406" y="2733"/>
                      <a:pt x="7542" y="2870"/>
                    </a:cubicBezTo>
                    <a:cubicBezTo>
                      <a:pt x="7815" y="3177"/>
                      <a:pt x="7986" y="3450"/>
                      <a:pt x="8122" y="3894"/>
                    </a:cubicBezTo>
                    <a:cubicBezTo>
                      <a:pt x="8122" y="3948"/>
                      <a:pt x="8188" y="3981"/>
                      <a:pt x="8258" y="3981"/>
                    </a:cubicBezTo>
                    <a:cubicBezTo>
                      <a:pt x="8362" y="3981"/>
                      <a:pt x="8477" y="3907"/>
                      <a:pt x="8395" y="3723"/>
                    </a:cubicBezTo>
                    <a:lnTo>
                      <a:pt x="8395" y="3450"/>
                    </a:lnTo>
                    <a:lnTo>
                      <a:pt x="8532" y="3313"/>
                    </a:lnTo>
                    <a:lnTo>
                      <a:pt x="8532" y="3040"/>
                    </a:lnTo>
                    <a:cubicBezTo>
                      <a:pt x="8259" y="2460"/>
                      <a:pt x="7679" y="1880"/>
                      <a:pt x="7269" y="1471"/>
                    </a:cubicBezTo>
                    <a:cubicBezTo>
                      <a:pt x="6825" y="1164"/>
                      <a:pt x="6416" y="891"/>
                      <a:pt x="5972" y="618"/>
                    </a:cubicBezTo>
                    <a:cubicBezTo>
                      <a:pt x="5836" y="481"/>
                      <a:pt x="5563" y="311"/>
                      <a:pt x="5256" y="311"/>
                    </a:cubicBezTo>
                    <a:cubicBezTo>
                      <a:pt x="5119" y="311"/>
                      <a:pt x="5119" y="311"/>
                      <a:pt x="5119" y="481"/>
                    </a:cubicBezTo>
                    <a:cubicBezTo>
                      <a:pt x="4846" y="174"/>
                      <a:pt x="4573" y="38"/>
                      <a:pt x="4266" y="38"/>
                    </a:cubicBezTo>
                    <a:cubicBezTo>
                      <a:pt x="4240" y="12"/>
                      <a:pt x="4214" y="0"/>
                      <a:pt x="41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3287368" y="3154373"/>
                <a:ext cx="141700" cy="205776"/>
              </a:xfrm>
              <a:custGeom>
                <a:rect b="b" l="l" r="r" t="t"/>
                <a:pathLst>
                  <a:path extrusionOk="0" h="4997" w="3441">
                    <a:moveTo>
                      <a:pt x="86" y="1"/>
                    </a:moveTo>
                    <a:cubicBezTo>
                      <a:pt x="34" y="1"/>
                      <a:pt x="0" y="43"/>
                      <a:pt x="69" y="128"/>
                    </a:cubicBezTo>
                    <a:cubicBezTo>
                      <a:pt x="205" y="538"/>
                      <a:pt x="512" y="811"/>
                      <a:pt x="785" y="1118"/>
                    </a:cubicBezTo>
                    <a:cubicBezTo>
                      <a:pt x="512" y="982"/>
                      <a:pt x="649" y="982"/>
                      <a:pt x="342" y="811"/>
                    </a:cubicBezTo>
                    <a:cubicBezTo>
                      <a:pt x="205" y="811"/>
                      <a:pt x="69" y="982"/>
                      <a:pt x="205" y="1118"/>
                    </a:cubicBezTo>
                    <a:cubicBezTo>
                      <a:pt x="512" y="1528"/>
                      <a:pt x="922" y="1835"/>
                      <a:pt x="1365" y="2108"/>
                    </a:cubicBezTo>
                    <a:cubicBezTo>
                      <a:pt x="1502" y="2381"/>
                      <a:pt x="1775" y="2688"/>
                      <a:pt x="2048" y="2961"/>
                    </a:cubicBezTo>
                    <a:cubicBezTo>
                      <a:pt x="2218" y="3097"/>
                      <a:pt x="2218" y="3234"/>
                      <a:pt x="2355" y="3234"/>
                    </a:cubicBezTo>
                    <a:cubicBezTo>
                      <a:pt x="2355" y="3541"/>
                      <a:pt x="2491" y="3677"/>
                      <a:pt x="2491" y="3677"/>
                    </a:cubicBezTo>
                    <a:lnTo>
                      <a:pt x="2491" y="3814"/>
                    </a:lnTo>
                    <a:cubicBezTo>
                      <a:pt x="2628" y="4223"/>
                      <a:pt x="2901" y="4530"/>
                      <a:pt x="3208" y="4940"/>
                    </a:cubicBezTo>
                    <a:cubicBezTo>
                      <a:pt x="3208" y="4980"/>
                      <a:pt x="3231" y="4996"/>
                      <a:pt x="3261" y="4996"/>
                    </a:cubicBezTo>
                    <a:cubicBezTo>
                      <a:pt x="3333" y="4996"/>
                      <a:pt x="3441" y="4900"/>
                      <a:pt x="3344" y="4803"/>
                    </a:cubicBezTo>
                    <a:cubicBezTo>
                      <a:pt x="3344" y="4530"/>
                      <a:pt x="3071" y="4223"/>
                      <a:pt x="2901" y="3814"/>
                    </a:cubicBezTo>
                    <a:cubicBezTo>
                      <a:pt x="3071" y="3541"/>
                      <a:pt x="2628" y="3097"/>
                      <a:pt x="2491" y="2824"/>
                    </a:cubicBezTo>
                    <a:cubicBezTo>
                      <a:pt x="2048" y="2381"/>
                      <a:pt x="1638" y="2108"/>
                      <a:pt x="1195" y="1664"/>
                    </a:cubicBezTo>
                    <a:lnTo>
                      <a:pt x="1502" y="1664"/>
                    </a:lnTo>
                    <a:lnTo>
                      <a:pt x="1502" y="1528"/>
                    </a:lnTo>
                    <a:cubicBezTo>
                      <a:pt x="1502" y="1391"/>
                      <a:pt x="1502" y="1391"/>
                      <a:pt x="1365" y="1255"/>
                    </a:cubicBezTo>
                    <a:cubicBezTo>
                      <a:pt x="1058" y="811"/>
                      <a:pt x="512" y="538"/>
                      <a:pt x="205" y="128"/>
                    </a:cubicBezTo>
                    <a:cubicBezTo>
                      <a:pt x="205" y="43"/>
                      <a:pt x="137" y="1"/>
                      <a:pt x="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2"/>
              <p:cNvSpPr/>
              <p:nvPr/>
            </p:nvSpPr>
            <p:spPr>
              <a:xfrm>
                <a:off x="3360422" y="3519684"/>
                <a:ext cx="229084" cy="219448"/>
              </a:xfrm>
              <a:custGeom>
                <a:rect b="b" l="l" r="r" t="t"/>
                <a:pathLst>
                  <a:path extrusionOk="0" h="5329" w="5563">
                    <a:moveTo>
                      <a:pt x="4983" y="2347"/>
                    </a:moveTo>
                    <a:lnTo>
                      <a:pt x="4983" y="2347"/>
                    </a:lnTo>
                    <a:cubicBezTo>
                      <a:pt x="4846" y="2757"/>
                      <a:pt x="4539" y="3337"/>
                      <a:pt x="4403" y="3474"/>
                    </a:cubicBezTo>
                    <a:cubicBezTo>
                      <a:pt x="4376" y="3526"/>
                      <a:pt x="4350" y="3580"/>
                      <a:pt x="4323" y="3635"/>
                    </a:cubicBezTo>
                    <a:lnTo>
                      <a:pt x="4323" y="3635"/>
                    </a:lnTo>
                    <a:cubicBezTo>
                      <a:pt x="4543" y="3159"/>
                      <a:pt x="4773" y="2662"/>
                      <a:pt x="4983" y="2347"/>
                    </a:cubicBezTo>
                    <a:close/>
                    <a:moveTo>
                      <a:pt x="3993" y="1051"/>
                    </a:moveTo>
                    <a:lnTo>
                      <a:pt x="3993" y="1051"/>
                    </a:lnTo>
                    <a:cubicBezTo>
                      <a:pt x="3857" y="1767"/>
                      <a:pt x="3413" y="2347"/>
                      <a:pt x="3277" y="2893"/>
                    </a:cubicBezTo>
                    <a:cubicBezTo>
                      <a:pt x="3140" y="3201"/>
                      <a:pt x="3004" y="3474"/>
                      <a:pt x="2833" y="3747"/>
                    </a:cubicBezTo>
                    <a:cubicBezTo>
                      <a:pt x="2833" y="3610"/>
                      <a:pt x="3004" y="3474"/>
                      <a:pt x="3004" y="3337"/>
                    </a:cubicBezTo>
                    <a:cubicBezTo>
                      <a:pt x="3140" y="2757"/>
                      <a:pt x="3413" y="2347"/>
                      <a:pt x="3686" y="1767"/>
                    </a:cubicBezTo>
                    <a:cubicBezTo>
                      <a:pt x="3686" y="1631"/>
                      <a:pt x="3857" y="1324"/>
                      <a:pt x="3993" y="1051"/>
                    </a:cubicBezTo>
                    <a:close/>
                    <a:moveTo>
                      <a:pt x="1535" y="1"/>
                    </a:moveTo>
                    <a:cubicBezTo>
                      <a:pt x="1510" y="1"/>
                      <a:pt x="1479" y="16"/>
                      <a:pt x="1434" y="61"/>
                    </a:cubicBezTo>
                    <a:cubicBezTo>
                      <a:pt x="717" y="471"/>
                      <a:pt x="444" y="2040"/>
                      <a:pt x="1" y="2757"/>
                    </a:cubicBezTo>
                    <a:cubicBezTo>
                      <a:pt x="1" y="2853"/>
                      <a:pt x="69" y="2950"/>
                      <a:pt x="109" y="2950"/>
                    </a:cubicBezTo>
                    <a:cubicBezTo>
                      <a:pt x="125" y="2950"/>
                      <a:pt x="137" y="2933"/>
                      <a:pt x="137" y="2893"/>
                    </a:cubicBezTo>
                    <a:lnTo>
                      <a:pt x="274" y="2757"/>
                    </a:lnTo>
                    <a:cubicBezTo>
                      <a:pt x="444" y="2347"/>
                      <a:pt x="717" y="1904"/>
                      <a:pt x="854" y="1494"/>
                    </a:cubicBezTo>
                    <a:cubicBezTo>
                      <a:pt x="990" y="1187"/>
                      <a:pt x="1127" y="914"/>
                      <a:pt x="1297" y="778"/>
                    </a:cubicBezTo>
                    <a:lnTo>
                      <a:pt x="1434" y="778"/>
                    </a:lnTo>
                    <a:cubicBezTo>
                      <a:pt x="1434" y="914"/>
                      <a:pt x="1434" y="1051"/>
                      <a:pt x="1297" y="1324"/>
                    </a:cubicBezTo>
                    <a:cubicBezTo>
                      <a:pt x="1127" y="2484"/>
                      <a:pt x="854" y="3474"/>
                      <a:pt x="717" y="4600"/>
                    </a:cubicBezTo>
                    <a:cubicBezTo>
                      <a:pt x="717" y="4695"/>
                      <a:pt x="784" y="4808"/>
                      <a:pt x="871" y="4808"/>
                    </a:cubicBezTo>
                    <a:cubicBezTo>
                      <a:pt x="909" y="4808"/>
                      <a:pt x="949" y="4787"/>
                      <a:pt x="990" y="4736"/>
                    </a:cubicBezTo>
                    <a:cubicBezTo>
                      <a:pt x="990" y="4833"/>
                      <a:pt x="1089" y="4919"/>
                      <a:pt x="1200" y="4919"/>
                    </a:cubicBezTo>
                    <a:cubicBezTo>
                      <a:pt x="1284" y="4919"/>
                      <a:pt x="1375" y="4869"/>
                      <a:pt x="1434" y="4736"/>
                    </a:cubicBezTo>
                    <a:cubicBezTo>
                      <a:pt x="1843" y="4054"/>
                      <a:pt x="2150" y="3030"/>
                      <a:pt x="2423" y="2177"/>
                    </a:cubicBezTo>
                    <a:cubicBezTo>
                      <a:pt x="2560" y="2040"/>
                      <a:pt x="3004" y="1187"/>
                      <a:pt x="3277" y="778"/>
                    </a:cubicBezTo>
                    <a:lnTo>
                      <a:pt x="3277" y="778"/>
                    </a:lnTo>
                    <a:cubicBezTo>
                      <a:pt x="3004" y="2040"/>
                      <a:pt x="2150" y="3337"/>
                      <a:pt x="1980" y="4736"/>
                    </a:cubicBezTo>
                    <a:cubicBezTo>
                      <a:pt x="1882" y="4858"/>
                      <a:pt x="2011" y="4962"/>
                      <a:pt x="2142" y="4962"/>
                    </a:cubicBezTo>
                    <a:cubicBezTo>
                      <a:pt x="2195" y="4962"/>
                      <a:pt x="2248" y="4946"/>
                      <a:pt x="2287" y="4907"/>
                    </a:cubicBezTo>
                    <a:cubicBezTo>
                      <a:pt x="2423" y="4907"/>
                      <a:pt x="2423" y="4736"/>
                      <a:pt x="2560" y="4600"/>
                    </a:cubicBezTo>
                    <a:lnTo>
                      <a:pt x="2560" y="4600"/>
                    </a:lnTo>
                    <a:cubicBezTo>
                      <a:pt x="2560" y="4736"/>
                      <a:pt x="2423" y="4907"/>
                      <a:pt x="2423" y="5043"/>
                    </a:cubicBezTo>
                    <a:cubicBezTo>
                      <a:pt x="2423" y="5212"/>
                      <a:pt x="2528" y="5329"/>
                      <a:pt x="2640" y="5329"/>
                    </a:cubicBezTo>
                    <a:cubicBezTo>
                      <a:pt x="2709" y="5329"/>
                      <a:pt x="2781" y="5284"/>
                      <a:pt x="2833" y="5180"/>
                    </a:cubicBezTo>
                    <a:cubicBezTo>
                      <a:pt x="3373" y="3844"/>
                      <a:pt x="3795" y="2391"/>
                      <a:pt x="4651" y="1287"/>
                    </a:cubicBezTo>
                    <a:lnTo>
                      <a:pt x="4651" y="1287"/>
                    </a:lnTo>
                    <a:cubicBezTo>
                      <a:pt x="4358" y="1716"/>
                      <a:pt x="4244" y="2272"/>
                      <a:pt x="4130" y="2757"/>
                    </a:cubicBezTo>
                    <a:cubicBezTo>
                      <a:pt x="3686" y="3474"/>
                      <a:pt x="3413" y="4190"/>
                      <a:pt x="3140" y="5043"/>
                    </a:cubicBezTo>
                    <a:cubicBezTo>
                      <a:pt x="3140" y="5180"/>
                      <a:pt x="3413" y="5316"/>
                      <a:pt x="3550" y="5316"/>
                    </a:cubicBezTo>
                    <a:cubicBezTo>
                      <a:pt x="3645" y="5221"/>
                      <a:pt x="3758" y="5058"/>
                      <a:pt x="3863" y="4863"/>
                    </a:cubicBezTo>
                    <a:lnTo>
                      <a:pt x="3863" y="4863"/>
                    </a:lnTo>
                    <a:cubicBezTo>
                      <a:pt x="3875" y="4907"/>
                      <a:pt x="3907" y="4907"/>
                      <a:pt x="3993" y="4907"/>
                    </a:cubicBezTo>
                    <a:cubicBezTo>
                      <a:pt x="3857" y="5043"/>
                      <a:pt x="3993" y="5180"/>
                      <a:pt x="4130" y="5180"/>
                    </a:cubicBezTo>
                    <a:cubicBezTo>
                      <a:pt x="4539" y="5043"/>
                      <a:pt x="4710" y="4600"/>
                      <a:pt x="4846" y="4327"/>
                    </a:cubicBezTo>
                    <a:cubicBezTo>
                      <a:pt x="5119" y="3883"/>
                      <a:pt x="5392" y="3337"/>
                      <a:pt x="5392" y="2757"/>
                    </a:cubicBezTo>
                    <a:lnTo>
                      <a:pt x="5256" y="2620"/>
                    </a:lnTo>
                    <a:cubicBezTo>
                      <a:pt x="5392" y="2347"/>
                      <a:pt x="5563" y="1904"/>
                      <a:pt x="5392" y="1631"/>
                    </a:cubicBezTo>
                    <a:cubicBezTo>
                      <a:pt x="5392" y="1563"/>
                      <a:pt x="5358" y="1529"/>
                      <a:pt x="5307" y="1529"/>
                    </a:cubicBezTo>
                    <a:cubicBezTo>
                      <a:pt x="5256" y="1529"/>
                      <a:pt x="5187" y="1563"/>
                      <a:pt x="5119" y="1631"/>
                    </a:cubicBezTo>
                    <a:cubicBezTo>
                      <a:pt x="4983" y="1767"/>
                      <a:pt x="4983" y="1767"/>
                      <a:pt x="4846" y="1904"/>
                    </a:cubicBezTo>
                    <a:cubicBezTo>
                      <a:pt x="4983" y="1494"/>
                      <a:pt x="5119" y="1187"/>
                      <a:pt x="5119" y="778"/>
                    </a:cubicBezTo>
                    <a:cubicBezTo>
                      <a:pt x="5119" y="641"/>
                      <a:pt x="5119" y="641"/>
                      <a:pt x="4983" y="641"/>
                    </a:cubicBezTo>
                    <a:cubicBezTo>
                      <a:pt x="4942" y="590"/>
                      <a:pt x="4901" y="570"/>
                      <a:pt x="4856" y="570"/>
                    </a:cubicBezTo>
                    <a:cubicBezTo>
                      <a:pt x="4749" y="570"/>
                      <a:pt x="4618" y="682"/>
                      <a:pt x="4403" y="778"/>
                    </a:cubicBezTo>
                    <a:cubicBezTo>
                      <a:pt x="4403" y="641"/>
                      <a:pt x="4539" y="471"/>
                      <a:pt x="4539" y="471"/>
                    </a:cubicBezTo>
                    <a:cubicBezTo>
                      <a:pt x="4539" y="374"/>
                      <a:pt x="4403" y="278"/>
                      <a:pt x="4274" y="278"/>
                    </a:cubicBezTo>
                    <a:cubicBezTo>
                      <a:pt x="4221" y="278"/>
                      <a:pt x="4170" y="294"/>
                      <a:pt x="4130" y="334"/>
                    </a:cubicBezTo>
                    <a:cubicBezTo>
                      <a:pt x="3993" y="334"/>
                      <a:pt x="3686" y="778"/>
                      <a:pt x="3550" y="1051"/>
                    </a:cubicBezTo>
                    <a:cubicBezTo>
                      <a:pt x="3550" y="778"/>
                      <a:pt x="3686" y="641"/>
                      <a:pt x="3686" y="334"/>
                    </a:cubicBezTo>
                    <a:cubicBezTo>
                      <a:pt x="3686" y="198"/>
                      <a:pt x="3550" y="61"/>
                      <a:pt x="3550" y="61"/>
                    </a:cubicBezTo>
                    <a:cubicBezTo>
                      <a:pt x="3004" y="61"/>
                      <a:pt x="2696" y="1051"/>
                      <a:pt x="2560" y="1324"/>
                    </a:cubicBezTo>
                    <a:cubicBezTo>
                      <a:pt x="2445" y="1487"/>
                      <a:pt x="2349" y="1650"/>
                      <a:pt x="2264" y="1816"/>
                    </a:cubicBezTo>
                    <a:lnTo>
                      <a:pt x="2264" y="1816"/>
                    </a:lnTo>
                    <a:cubicBezTo>
                      <a:pt x="2417" y="1330"/>
                      <a:pt x="2495" y="851"/>
                      <a:pt x="2423" y="334"/>
                    </a:cubicBezTo>
                    <a:cubicBezTo>
                      <a:pt x="2423" y="238"/>
                      <a:pt x="2355" y="141"/>
                      <a:pt x="2267" y="141"/>
                    </a:cubicBezTo>
                    <a:cubicBezTo>
                      <a:pt x="2230" y="141"/>
                      <a:pt x="2190" y="158"/>
                      <a:pt x="2150" y="198"/>
                    </a:cubicBezTo>
                    <a:cubicBezTo>
                      <a:pt x="1980" y="471"/>
                      <a:pt x="1843" y="778"/>
                      <a:pt x="1707" y="1051"/>
                    </a:cubicBezTo>
                    <a:cubicBezTo>
                      <a:pt x="1843" y="778"/>
                      <a:pt x="1843" y="334"/>
                      <a:pt x="1707" y="61"/>
                    </a:cubicBezTo>
                    <a:cubicBezTo>
                      <a:pt x="1616" y="61"/>
                      <a:pt x="1586" y="1"/>
                      <a:pt x="15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22"/>
              <p:cNvSpPr/>
              <p:nvPr/>
            </p:nvSpPr>
            <p:spPr>
              <a:xfrm>
                <a:off x="3260642" y="3574166"/>
                <a:ext cx="286736" cy="281095"/>
              </a:xfrm>
              <a:custGeom>
                <a:rect b="b" l="l" r="r" t="t"/>
                <a:pathLst>
                  <a:path extrusionOk="0" h="6826" w="6963">
                    <a:moveTo>
                      <a:pt x="3857" y="1707"/>
                    </a:moveTo>
                    <a:lnTo>
                      <a:pt x="3857" y="1707"/>
                    </a:lnTo>
                    <a:cubicBezTo>
                      <a:pt x="3445" y="2167"/>
                      <a:pt x="2986" y="2606"/>
                      <a:pt x="2519" y="3045"/>
                    </a:cubicBezTo>
                    <a:lnTo>
                      <a:pt x="2519" y="3045"/>
                    </a:lnTo>
                    <a:lnTo>
                      <a:pt x="3004" y="2560"/>
                    </a:lnTo>
                    <a:lnTo>
                      <a:pt x="3857" y="1707"/>
                    </a:lnTo>
                    <a:close/>
                    <a:moveTo>
                      <a:pt x="6416" y="3413"/>
                    </a:moveTo>
                    <a:lnTo>
                      <a:pt x="6416" y="3413"/>
                    </a:lnTo>
                    <a:cubicBezTo>
                      <a:pt x="6280" y="3857"/>
                      <a:pt x="5836" y="4266"/>
                      <a:pt x="5700" y="4437"/>
                    </a:cubicBezTo>
                    <a:cubicBezTo>
                      <a:pt x="5700" y="4437"/>
                      <a:pt x="5563" y="4437"/>
                      <a:pt x="5563" y="4573"/>
                    </a:cubicBezTo>
                    <a:lnTo>
                      <a:pt x="5427" y="4573"/>
                    </a:lnTo>
                    <a:cubicBezTo>
                      <a:pt x="5836" y="4130"/>
                      <a:pt x="6109" y="3720"/>
                      <a:pt x="6416" y="3413"/>
                    </a:cubicBezTo>
                    <a:close/>
                    <a:moveTo>
                      <a:pt x="4130" y="1"/>
                    </a:moveTo>
                    <a:cubicBezTo>
                      <a:pt x="3993" y="1"/>
                      <a:pt x="3857" y="171"/>
                      <a:pt x="3720" y="308"/>
                    </a:cubicBezTo>
                    <a:cubicBezTo>
                      <a:pt x="3720" y="171"/>
                      <a:pt x="3550" y="171"/>
                      <a:pt x="3550" y="171"/>
                    </a:cubicBezTo>
                    <a:cubicBezTo>
                      <a:pt x="3140" y="444"/>
                      <a:pt x="2867" y="854"/>
                      <a:pt x="2560" y="1161"/>
                    </a:cubicBezTo>
                    <a:cubicBezTo>
                      <a:pt x="2014" y="1707"/>
                      <a:pt x="1571" y="2287"/>
                      <a:pt x="1161" y="2731"/>
                    </a:cubicBezTo>
                    <a:cubicBezTo>
                      <a:pt x="1041" y="2827"/>
                      <a:pt x="1090" y="2924"/>
                      <a:pt x="1130" y="2924"/>
                    </a:cubicBezTo>
                    <a:cubicBezTo>
                      <a:pt x="1147" y="2924"/>
                      <a:pt x="1161" y="2907"/>
                      <a:pt x="1161" y="2867"/>
                    </a:cubicBezTo>
                    <a:cubicBezTo>
                      <a:pt x="1571" y="2424"/>
                      <a:pt x="2014" y="2014"/>
                      <a:pt x="2424" y="1434"/>
                    </a:cubicBezTo>
                    <a:cubicBezTo>
                      <a:pt x="2697" y="1297"/>
                      <a:pt x="2867" y="1024"/>
                      <a:pt x="3140" y="717"/>
                    </a:cubicBezTo>
                    <a:lnTo>
                      <a:pt x="3140" y="717"/>
                    </a:lnTo>
                    <a:cubicBezTo>
                      <a:pt x="3004" y="1024"/>
                      <a:pt x="2697" y="1297"/>
                      <a:pt x="2560" y="1434"/>
                    </a:cubicBezTo>
                    <a:cubicBezTo>
                      <a:pt x="2424" y="1570"/>
                      <a:pt x="2287" y="1707"/>
                      <a:pt x="2151" y="2014"/>
                    </a:cubicBezTo>
                    <a:cubicBezTo>
                      <a:pt x="1571" y="2560"/>
                      <a:pt x="991" y="3140"/>
                      <a:pt x="581" y="3857"/>
                    </a:cubicBezTo>
                    <a:cubicBezTo>
                      <a:pt x="445" y="3993"/>
                      <a:pt x="581" y="4130"/>
                      <a:pt x="581" y="4130"/>
                    </a:cubicBezTo>
                    <a:cubicBezTo>
                      <a:pt x="445" y="4437"/>
                      <a:pt x="137" y="4710"/>
                      <a:pt x="1" y="4983"/>
                    </a:cubicBezTo>
                    <a:cubicBezTo>
                      <a:pt x="1" y="5119"/>
                      <a:pt x="1" y="5290"/>
                      <a:pt x="137" y="5290"/>
                    </a:cubicBezTo>
                    <a:cubicBezTo>
                      <a:pt x="308" y="5290"/>
                      <a:pt x="308" y="5290"/>
                      <a:pt x="445" y="5119"/>
                    </a:cubicBezTo>
                    <a:cubicBezTo>
                      <a:pt x="596" y="4892"/>
                      <a:pt x="842" y="4654"/>
                      <a:pt x="1102" y="4417"/>
                    </a:cubicBezTo>
                    <a:lnTo>
                      <a:pt x="1102" y="4417"/>
                    </a:lnTo>
                    <a:cubicBezTo>
                      <a:pt x="753" y="4782"/>
                      <a:pt x="425" y="5160"/>
                      <a:pt x="137" y="5563"/>
                    </a:cubicBezTo>
                    <a:cubicBezTo>
                      <a:pt x="1" y="5699"/>
                      <a:pt x="1" y="5836"/>
                      <a:pt x="308" y="5836"/>
                    </a:cubicBezTo>
                    <a:cubicBezTo>
                      <a:pt x="445" y="5836"/>
                      <a:pt x="581" y="5699"/>
                      <a:pt x="854" y="5563"/>
                    </a:cubicBezTo>
                    <a:cubicBezTo>
                      <a:pt x="1298" y="5119"/>
                      <a:pt x="1707" y="4710"/>
                      <a:pt x="2151" y="4437"/>
                    </a:cubicBezTo>
                    <a:cubicBezTo>
                      <a:pt x="2560" y="3993"/>
                      <a:pt x="3004" y="3584"/>
                      <a:pt x="3550" y="3140"/>
                    </a:cubicBezTo>
                    <a:cubicBezTo>
                      <a:pt x="3718" y="3066"/>
                      <a:pt x="3875" y="2950"/>
                      <a:pt x="4028" y="2811"/>
                    </a:cubicBezTo>
                    <a:lnTo>
                      <a:pt x="4028" y="2811"/>
                    </a:lnTo>
                    <a:cubicBezTo>
                      <a:pt x="3675" y="3161"/>
                      <a:pt x="3262" y="3536"/>
                      <a:pt x="2867" y="3857"/>
                    </a:cubicBezTo>
                    <a:cubicBezTo>
                      <a:pt x="2151" y="4573"/>
                      <a:pt x="1298" y="5290"/>
                      <a:pt x="581" y="5972"/>
                    </a:cubicBezTo>
                    <a:cubicBezTo>
                      <a:pt x="470" y="6111"/>
                      <a:pt x="629" y="6316"/>
                      <a:pt x="766" y="6316"/>
                    </a:cubicBezTo>
                    <a:cubicBezTo>
                      <a:pt x="798" y="6316"/>
                      <a:pt x="828" y="6305"/>
                      <a:pt x="854" y="6279"/>
                    </a:cubicBezTo>
                    <a:cubicBezTo>
                      <a:pt x="991" y="6143"/>
                      <a:pt x="1298" y="5972"/>
                      <a:pt x="1434" y="5836"/>
                    </a:cubicBezTo>
                    <a:lnTo>
                      <a:pt x="1434" y="5836"/>
                    </a:lnTo>
                    <a:cubicBezTo>
                      <a:pt x="1161" y="6143"/>
                      <a:pt x="991" y="6279"/>
                      <a:pt x="854" y="6552"/>
                    </a:cubicBezTo>
                    <a:cubicBezTo>
                      <a:pt x="854" y="6825"/>
                      <a:pt x="1161" y="6825"/>
                      <a:pt x="1298" y="6825"/>
                    </a:cubicBezTo>
                    <a:cubicBezTo>
                      <a:pt x="1677" y="6573"/>
                      <a:pt x="2085" y="6320"/>
                      <a:pt x="2469" y="5932"/>
                    </a:cubicBezTo>
                    <a:lnTo>
                      <a:pt x="2469" y="5932"/>
                    </a:lnTo>
                    <a:cubicBezTo>
                      <a:pt x="2328" y="6085"/>
                      <a:pt x="2151" y="6306"/>
                      <a:pt x="2151" y="6416"/>
                    </a:cubicBezTo>
                    <a:cubicBezTo>
                      <a:pt x="2040" y="6526"/>
                      <a:pt x="2109" y="6726"/>
                      <a:pt x="2283" y="6726"/>
                    </a:cubicBezTo>
                    <a:cubicBezTo>
                      <a:pt x="2324" y="6726"/>
                      <a:pt x="2372" y="6715"/>
                      <a:pt x="2424" y="6689"/>
                    </a:cubicBezTo>
                    <a:cubicBezTo>
                      <a:pt x="2560" y="6689"/>
                      <a:pt x="2697" y="6552"/>
                      <a:pt x="2867" y="6416"/>
                    </a:cubicBezTo>
                    <a:cubicBezTo>
                      <a:pt x="2867" y="6512"/>
                      <a:pt x="2936" y="6609"/>
                      <a:pt x="3024" y="6609"/>
                    </a:cubicBezTo>
                    <a:cubicBezTo>
                      <a:pt x="3060" y="6609"/>
                      <a:pt x="3100" y="6592"/>
                      <a:pt x="3140" y="6552"/>
                    </a:cubicBezTo>
                    <a:cubicBezTo>
                      <a:pt x="3413" y="6416"/>
                      <a:pt x="3720" y="6143"/>
                      <a:pt x="3993" y="5972"/>
                    </a:cubicBezTo>
                    <a:cubicBezTo>
                      <a:pt x="3993" y="6143"/>
                      <a:pt x="4130" y="6143"/>
                      <a:pt x="4266" y="6143"/>
                    </a:cubicBezTo>
                    <a:cubicBezTo>
                      <a:pt x="4983" y="5563"/>
                      <a:pt x="5836" y="4983"/>
                      <a:pt x="6280" y="4266"/>
                    </a:cubicBezTo>
                    <a:cubicBezTo>
                      <a:pt x="6553" y="3993"/>
                      <a:pt x="6962" y="3277"/>
                      <a:pt x="6826" y="2867"/>
                    </a:cubicBezTo>
                    <a:cubicBezTo>
                      <a:pt x="6757" y="2799"/>
                      <a:pt x="6689" y="2765"/>
                      <a:pt x="6638" y="2765"/>
                    </a:cubicBezTo>
                    <a:cubicBezTo>
                      <a:pt x="6587" y="2765"/>
                      <a:pt x="6553" y="2799"/>
                      <a:pt x="6553" y="2867"/>
                    </a:cubicBezTo>
                    <a:cubicBezTo>
                      <a:pt x="6280" y="3140"/>
                      <a:pt x="5973" y="3413"/>
                      <a:pt x="5836" y="3720"/>
                    </a:cubicBezTo>
                    <a:cubicBezTo>
                      <a:pt x="5700" y="3720"/>
                      <a:pt x="5700" y="3720"/>
                      <a:pt x="5700" y="3584"/>
                    </a:cubicBezTo>
                    <a:cubicBezTo>
                      <a:pt x="5836" y="3413"/>
                      <a:pt x="5973" y="3277"/>
                      <a:pt x="5973" y="3140"/>
                    </a:cubicBezTo>
                    <a:cubicBezTo>
                      <a:pt x="5973" y="3004"/>
                      <a:pt x="5836" y="3004"/>
                      <a:pt x="5700" y="3004"/>
                    </a:cubicBezTo>
                    <a:cubicBezTo>
                      <a:pt x="4266" y="3584"/>
                      <a:pt x="3277" y="4846"/>
                      <a:pt x="2014" y="5699"/>
                    </a:cubicBezTo>
                    <a:cubicBezTo>
                      <a:pt x="2151" y="5563"/>
                      <a:pt x="2287" y="5563"/>
                      <a:pt x="2287" y="5426"/>
                    </a:cubicBezTo>
                    <a:cubicBezTo>
                      <a:pt x="2697" y="4983"/>
                      <a:pt x="3140" y="4573"/>
                      <a:pt x="3550" y="4266"/>
                    </a:cubicBezTo>
                    <a:cubicBezTo>
                      <a:pt x="4403" y="3413"/>
                      <a:pt x="5256" y="2731"/>
                      <a:pt x="6109" y="1878"/>
                    </a:cubicBezTo>
                    <a:cubicBezTo>
                      <a:pt x="6280" y="1707"/>
                      <a:pt x="6280" y="1570"/>
                      <a:pt x="5973" y="1570"/>
                    </a:cubicBezTo>
                    <a:cubicBezTo>
                      <a:pt x="5700" y="1570"/>
                      <a:pt x="5563" y="1878"/>
                      <a:pt x="5427" y="2014"/>
                    </a:cubicBezTo>
                    <a:lnTo>
                      <a:pt x="5427" y="1878"/>
                    </a:lnTo>
                    <a:cubicBezTo>
                      <a:pt x="5563" y="1707"/>
                      <a:pt x="5427" y="1570"/>
                      <a:pt x="5256" y="1570"/>
                    </a:cubicBezTo>
                    <a:cubicBezTo>
                      <a:pt x="4710" y="1707"/>
                      <a:pt x="4403" y="2014"/>
                      <a:pt x="4130" y="2287"/>
                    </a:cubicBezTo>
                    <a:cubicBezTo>
                      <a:pt x="3720" y="2560"/>
                      <a:pt x="3277" y="2867"/>
                      <a:pt x="2867" y="3277"/>
                    </a:cubicBezTo>
                    <a:cubicBezTo>
                      <a:pt x="3550" y="2560"/>
                      <a:pt x="4130" y="2014"/>
                      <a:pt x="4573" y="1297"/>
                    </a:cubicBezTo>
                    <a:cubicBezTo>
                      <a:pt x="4710" y="1161"/>
                      <a:pt x="4573" y="1024"/>
                      <a:pt x="4573" y="1024"/>
                    </a:cubicBezTo>
                    <a:cubicBezTo>
                      <a:pt x="4538" y="1014"/>
                      <a:pt x="4500" y="1009"/>
                      <a:pt x="4461" y="1009"/>
                    </a:cubicBezTo>
                    <a:cubicBezTo>
                      <a:pt x="3858" y="1009"/>
                      <a:pt x="2848" y="2167"/>
                      <a:pt x="2560" y="2424"/>
                    </a:cubicBezTo>
                    <a:cubicBezTo>
                      <a:pt x="2287" y="2731"/>
                      <a:pt x="2014" y="3004"/>
                      <a:pt x="1707" y="3277"/>
                    </a:cubicBezTo>
                    <a:cubicBezTo>
                      <a:pt x="2014" y="3004"/>
                      <a:pt x="2287" y="2731"/>
                      <a:pt x="2424" y="2424"/>
                    </a:cubicBezTo>
                    <a:cubicBezTo>
                      <a:pt x="3140" y="1707"/>
                      <a:pt x="3857" y="1161"/>
                      <a:pt x="4266" y="308"/>
                    </a:cubicBezTo>
                    <a:cubicBezTo>
                      <a:pt x="4403" y="171"/>
                      <a:pt x="4266" y="1"/>
                      <a:pt x="4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3319694" y="3553081"/>
                <a:ext cx="111021" cy="133547"/>
              </a:xfrm>
              <a:custGeom>
                <a:rect b="b" l="l" r="r" t="t"/>
                <a:pathLst>
                  <a:path extrusionOk="0" h="3243" w="2696">
                    <a:moveTo>
                      <a:pt x="2269" y="1"/>
                    </a:moveTo>
                    <a:cubicBezTo>
                      <a:pt x="2193" y="1"/>
                      <a:pt x="2116" y="35"/>
                      <a:pt x="2116" y="103"/>
                    </a:cubicBezTo>
                    <a:cubicBezTo>
                      <a:pt x="1706" y="1229"/>
                      <a:pt x="990" y="2219"/>
                      <a:pt x="137" y="3072"/>
                    </a:cubicBezTo>
                    <a:cubicBezTo>
                      <a:pt x="0" y="3072"/>
                      <a:pt x="137" y="3243"/>
                      <a:pt x="137" y="3243"/>
                    </a:cubicBezTo>
                    <a:cubicBezTo>
                      <a:pt x="853" y="2799"/>
                      <a:pt x="1433" y="1946"/>
                      <a:pt x="1843" y="1229"/>
                    </a:cubicBezTo>
                    <a:cubicBezTo>
                      <a:pt x="1979" y="1229"/>
                      <a:pt x="2116" y="1229"/>
                      <a:pt x="2116" y="1093"/>
                    </a:cubicBezTo>
                    <a:cubicBezTo>
                      <a:pt x="2116" y="956"/>
                      <a:pt x="2286" y="820"/>
                      <a:pt x="2423" y="683"/>
                    </a:cubicBezTo>
                    <a:cubicBezTo>
                      <a:pt x="2423" y="752"/>
                      <a:pt x="2491" y="786"/>
                      <a:pt x="2559" y="786"/>
                    </a:cubicBezTo>
                    <a:cubicBezTo>
                      <a:pt x="2628" y="786"/>
                      <a:pt x="2696" y="752"/>
                      <a:pt x="2696" y="683"/>
                    </a:cubicBezTo>
                    <a:cubicBezTo>
                      <a:pt x="2696" y="376"/>
                      <a:pt x="2559" y="376"/>
                      <a:pt x="2559" y="240"/>
                    </a:cubicBezTo>
                    <a:lnTo>
                      <a:pt x="2423" y="240"/>
                    </a:lnTo>
                    <a:lnTo>
                      <a:pt x="2423" y="103"/>
                    </a:lnTo>
                    <a:cubicBezTo>
                      <a:pt x="2423" y="35"/>
                      <a:pt x="2346" y="1"/>
                      <a:pt x="2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22"/>
              <p:cNvSpPr/>
              <p:nvPr/>
            </p:nvSpPr>
            <p:spPr>
              <a:xfrm>
                <a:off x="3108892" y="3666780"/>
                <a:ext cx="308191" cy="230649"/>
              </a:xfrm>
              <a:custGeom>
                <a:rect b="b" l="l" r="r" t="t"/>
                <a:pathLst>
                  <a:path extrusionOk="0" h="5601" w="7484">
                    <a:moveTo>
                      <a:pt x="3276" y="1164"/>
                    </a:moveTo>
                    <a:lnTo>
                      <a:pt x="3276" y="1164"/>
                    </a:lnTo>
                    <a:cubicBezTo>
                      <a:pt x="2833" y="1335"/>
                      <a:pt x="2560" y="1608"/>
                      <a:pt x="2287" y="1744"/>
                    </a:cubicBezTo>
                    <a:cubicBezTo>
                      <a:pt x="2560" y="1471"/>
                      <a:pt x="2833" y="1335"/>
                      <a:pt x="3276" y="1164"/>
                    </a:cubicBezTo>
                    <a:close/>
                    <a:moveTo>
                      <a:pt x="1570" y="2017"/>
                    </a:moveTo>
                    <a:lnTo>
                      <a:pt x="1570" y="2188"/>
                    </a:lnTo>
                    <a:cubicBezTo>
                      <a:pt x="1434" y="2188"/>
                      <a:pt x="1127" y="2324"/>
                      <a:pt x="854" y="2324"/>
                    </a:cubicBezTo>
                    <a:cubicBezTo>
                      <a:pt x="1127" y="2324"/>
                      <a:pt x="1263" y="2188"/>
                      <a:pt x="1570" y="2017"/>
                    </a:cubicBezTo>
                    <a:close/>
                    <a:moveTo>
                      <a:pt x="3745" y="4346"/>
                    </a:moveTo>
                    <a:cubicBezTo>
                      <a:pt x="3432" y="4534"/>
                      <a:pt x="2799" y="5031"/>
                      <a:pt x="2423" y="5157"/>
                    </a:cubicBezTo>
                    <a:cubicBezTo>
                      <a:pt x="2746" y="4834"/>
                      <a:pt x="3259" y="4575"/>
                      <a:pt x="3745" y="4346"/>
                    </a:cubicBezTo>
                    <a:close/>
                    <a:moveTo>
                      <a:pt x="5332" y="1"/>
                    </a:moveTo>
                    <a:cubicBezTo>
                      <a:pt x="5308" y="1"/>
                      <a:pt x="5282" y="12"/>
                      <a:pt x="5256" y="38"/>
                    </a:cubicBezTo>
                    <a:cubicBezTo>
                      <a:pt x="4403" y="175"/>
                      <a:pt x="3549" y="618"/>
                      <a:pt x="2696" y="1028"/>
                    </a:cubicBezTo>
                    <a:cubicBezTo>
                      <a:pt x="1843" y="1471"/>
                      <a:pt x="717" y="1881"/>
                      <a:pt x="137" y="2597"/>
                    </a:cubicBezTo>
                    <a:cubicBezTo>
                      <a:pt x="1" y="2734"/>
                      <a:pt x="137" y="2870"/>
                      <a:pt x="274" y="2870"/>
                    </a:cubicBezTo>
                    <a:cubicBezTo>
                      <a:pt x="1127" y="2734"/>
                      <a:pt x="1980" y="2324"/>
                      <a:pt x="2833" y="2017"/>
                    </a:cubicBezTo>
                    <a:cubicBezTo>
                      <a:pt x="2833" y="2017"/>
                      <a:pt x="2833" y="1881"/>
                      <a:pt x="2969" y="1881"/>
                    </a:cubicBezTo>
                    <a:cubicBezTo>
                      <a:pt x="2969" y="2017"/>
                      <a:pt x="2969" y="2017"/>
                      <a:pt x="2833" y="2017"/>
                    </a:cubicBezTo>
                    <a:cubicBezTo>
                      <a:pt x="2833" y="2139"/>
                      <a:pt x="2903" y="2244"/>
                      <a:pt x="3005" y="2244"/>
                    </a:cubicBezTo>
                    <a:cubicBezTo>
                      <a:pt x="3045" y="2244"/>
                      <a:pt x="3091" y="2227"/>
                      <a:pt x="3140" y="2188"/>
                    </a:cubicBezTo>
                    <a:cubicBezTo>
                      <a:pt x="3413" y="2017"/>
                      <a:pt x="3686" y="1881"/>
                      <a:pt x="3993" y="1608"/>
                    </a:cubicBezTo>
                    <a:lnTo>
                      <a:pt x="4130" y="1608"/>
                    </a:lnTo>
                    <a:cubicBezTo>
                      <a:pt x="4403" y="1608"/>
                      <a:pt x="4539" y="1471"/>
                      <a:pt x="4676" y="1471"/>
                    </a:cubicBezTo>
                    <a:cubicBezTo>
                      <a:pt x="4539" y="1608"/>
                      <a:pt x="4403" y="1608"/>
                      <a:pt x="4266" y="1744"/>
                    </a:cubicBezTo>
                    <a:cubicBezTo>
                      <a:pt x="3413" y="2188"/>
                      <a:pt x="2696" y="2597"/>
                      <a:pt x="1843" y="3041"/>
                    </a:cubicBezTo>
                    <a:cubicBezTo>
                      <a:pt x="1263" y="3314"/>
                      <a:pt x="581" y="3587"/>
                      <a:pt x="137" y="4030"/>
                    </a:cubicBezTo>
                    <a:cubicBezTo>
                      <a:pt x="137" y="4167"/>
                      <a:pt x="274" y="4303"/>
                      <a:pt x="410" y="4303"/>
                    </a:cubicBezTo>
                    <a:cubicBezTo>
                      <a:pt x="1707" y="3894"/>
                      <a:pt x="2969" y="3041"/>
                      <a:pt x="4266" y="2461"/>
                    </a:cubicBezTo>
                    <a:lnTo>
                      <a:pt x="4266" y="2461"/>
                    </a:lnTo>
                    <a:cubicBezTo>
                      <a:pt x="4130" y="2597"/>
                      <a:pt x="4130" y="2597"/>
                      <a:pt x="3993" y="2597"/>
                    </a:cubicBezTo>
                    <a:cubicBezTo>
                      <a:pt x="3549" y="2870"/>
                      <a:pt x="3140" y="3177"/>
                      <a:pt x="2560" y="3450"/>
                    </a:cubicBezTo>
                    <a:cubicBezTo>
                      <a:pt x="1980" y="3723"/>
                      <a:pt x="990" y="4167"/>
                      <a:pt x="717" y="4884"/>
                    </a:cubicBezTo>
                    <a:cubicBezTo>
                      <a:pt x="581" y="5020"/>
                      <a:pt x="717" y="5157"/>
                      <a:pt x="854" y="5157"/>
                    </a:cubicBezTo>
                    <a:cubicBezTo>
                      <a:pt x="1570" y="5020"/>
                      <a:pt x="2287" y="4576"/>
                      <a:pt x="2969" y="4303"/>
                    </a:cubicBezTo>
                    <a:cubicBezTo>
                      <a:pt x="3411" y="4032"/>
                      <a:pt x="3819" y="3895"/>
                      <a:pt x="4260" y="3591"/>
                    </a:cubicBezTo>
                    <a:lnTo>
                      <a:pt x="4260" y="3591"/>
                    </a:lnTo>
                    <a:cubicBezTo>
                      <a:pt x="3819" y="3895"/>
                      <a:pt x="3412" y="4032"/>
                      <a:pt x="3140" y="4303"/>
                    </a:cubicBezTo>
                    <a:cubicBezTo>
                      <a:pt x="2696" y="4576"/>
                      <a:pt x="2116" y="4884"/>
                      <a:pt x="1843" y="5293"/>
                    </a:cubicBezTo>
                    <a:lnTo>
                      <a:pt x="1707" y="5293"/>
                    </a:lnTo>
                    <a:cubicBezTo>
                      <a:pt x="1707" y="5225"/>
                      <a:pt x="1673" y="5191"/>
                      <a:pt x="1622" y="5191"/>
                    </a:cubicBezTo>
                    <a:cubicBezTo>
                      <a:pt x="1570" y="5191"/>
                      <a:pt x="1502" y="5225"/>
                      <a:pt x="1434" y="5293"/>
                    </a:cubicBezTo>
                    <a:cubicBezTo>
                      <a:pt x="1263" y="5429"/>
                      <a:pt x="1434" y="5600"/>
                      <a:pt x="1570" y="5600"/>
                    </a:cubicBezTo>
                    <a:lnTo>
                      <a:pt x="2287" y="5600"/>
                    </a:lnTo>
                    <a:cubicBezTo>
                      <a:pt x="2969" y="5600"/>
                      <a:pt x="3822" y="5429"/>
                      <a:pt x="4676" y="5293"/>
                    </a:cubicBezTo>
                    <a:cubicBezTo>
                      <a:pt x="5119" y="5293"/>
                      <a:pt x="5529" y="5157"/>
                      <a:pt x="5972" y="4884"/>
                    </a:cubicBezTo>
                    <a:cubicBezTo>
                      <a:pt x="6382" y="4747"/>
                      <a:pt x="6962" y="4440"/>
                      <a:pt x="7235" y="4303"/>
                    </a:cubicBezTo>
                    <a:cubicBezTo>
                      <a:pt x="7483" y="4193"/>
                      <a:pt x="7441" y="3993"/>
                      <a:pt x="7254" y="3993"/>
                    </a:cubicBezTo>
                    <a:cubicBezTo>
                      <a:pt x="7209" y="3993"/>
                      <a:pt x="7157" y="4004"/>
                      <a:pt x="7098" y="4030"/>
                    </a:cubicBezTo>
                    <a:lnTo>
                      <a:pt x="6962" y="4030"/>
                    </a:lnTo>
                    <a:cubicBezTo>
                      <a:pt x="6871" y="4030"/>
                      <a:pt x="6840" y="3970"/>
                      <a:pt x="6790" y="3970"/>
                    </a:cubicBezTo>
                    <a:cubicBezTo>
                      <a:pt x="6765" y="3970"/>
                      <a:pt x="6734" y="3985"/>
                      <a:pt x="6689" y="4030"/>
                    </a:cubicBezTo>
                    <a:lnTo>
                      <a:pt x="6552" y="4030"/>
                    </a:lnTo>
                    <a:cubicBezTo>
                      <a:pt x="6489" y="4081"/>
                      <a:pt x="6430" y="4113"/>
                      <a:pt x="6382" y="4133"/>
                    </a:cubicBezTo>
                    <a:lnTo>
                      <a:pt x="6382" y="4133"/>
                    </a:lnTo>
                    <a:cubicBezTo>
                      <a:pt x="6381" y="3985"/>
                      <a:pt x="6371" y="3723"/>
                      <a:pt x="6245" y="3723"/>
                    </a:cubicBezTo>
                    <a:cubicBezTo>
                      <a:pt x="5995" y="3880"/>
                      <a:pt x="5600" y="4008"/>
                      <a:pt x="5326" y="4133"/>
                    </a:cubicBezTo>
                    <a:lnTo>
                      <a:pt x="5326" y="4133"/>
                    </a:lnTo>
                    <a:cubicBezTo>
                      <a:pt x="5515" y="4012"/>
                      <a:pt x="5687" y="3872"/>
                      <a:pt x="5836" y="3723"/>
                    </a:cubicBezTo>
                    <a:cubicBezTo>
                      <a:pt x="6057" y="3613"/>
                      <a:pt x="6009" y="3413"/>
                      <a:pt x="5839" y="3413"/>
                    </a:cubicBezTo>
                    <a:cubicBezTo>
                      <a:pt x="5799" y="3413"/>
                      <a:pt x="5751" y="3424"/>
                      <a:pt x="5699" y="3450"/>
                    </a:cubicBezTo>
                    <a:cubicBezTo>
                      <a:pt x="5392" y="3587"/>
                      <a:pt x="4983" y="3894"/>
                      <a:pt x="4676" y="4030"/>
                    </a:cubicBezTo>
                    <a:cubicBezTo>
                      <a:pt x="4407" y="4165"/>
                      <a:pt x="4138" y="4299"/>
                      <a:pt x="3837" y="4303"/>
                    </a:cubicBezTo>
                    <a:lnTo>
                      <a:pt x="3837" y="4303"/>
                    </a:lnTo>
                    <a:cubicBezTo>
                      <a:pt x="3937" y="4257"/>
                      <a:pt x="4035" y="4211"/>
                      <a:pt x="4130" y="4167"/>
                    </a:cubicBezTo>
                    <a:cubicBezTo>
                      <a:pt x="4676" y="3723"/>
                      <a:pt x="5256" y="3450"/>
                      <a:pt x="5836" y="3041"/>
                    </a:cubicBezTo>
                    <a:cubicBezTo>
                      <a:pt x="5972" y="2870"/>
                      <a:pt x="5836" y="2734"/>
                      <a:pt x="5529" y="2734"/>
                    </a:cubicBezTo>
                    <a:cubicBezTo>
                      <a:pt x="4983" y="2870"/>
                      <a:pt x="4266" y="3314"/>
                      <a:pt x="3549" y="3587"/>
                    </a:cubicBezTo>
                    <a:cubicBezTo>
                      <a:pt x="2833" y="3894"/>
                      <a:pt x="2116" y="4303"/>
                      <a:pt x="1434" y="4576"/>
                    </a:cubicBezTo>
                    <a:cubicBezTo>
                      <a:pt x="1707" y="4440"/>
                      <a:pt x="1980" y="4167"/>
                      <a:pt x="2287" y="4030"/>
                    </a:cubicBezTo>
                    <a:cubicBezTo>
                      <a:pt x="2696" y="3723"/>
                      <a:pt x="3140" y="3587"/>
                      <a:pt x="3549" y="3314"/>
                    </a:cubicBezTo>
                    <a:cubicBezTo>
                      <a:pt x="4130" y="3041"/>
                      <a:pt x="4983" y="2734"/>
                      <a:pt x="5256" y="2188"/>
                    </a:cubicBezTo>
                    <a:cubicBezTo>
                      <a:pt x="5392" y="2017"/>
                      <a:pt x="5256" y="1881"/>
                      <a:pt x="5119" y="1881"/>
                    </a:cubicBezTo>
                    <a:cubicBezTo>
                      <a:pt x="4865" y="2008"/>
                      <a:pt x="4464" y="2016"/>
                      <a:pt x="4190" y="2154"/>
                    </a:cubicBezTo>
                    <a:lnTo>
                      <a:pt x="4190" y="2154"/>
                    </a:lnTo>
                    <a:cubicBezTo>
                      <a:pt x="4717" y="1861"/>
                      <a:pt x="5256" y="1598"/>
                      <a:pt x="5256" y="1335"/>
                    </a:cubicBezTo>
                    <a:cubicBezTo>
                      <a:pt x="5256" y="1164"/>
                      <a:pt x="5256" y="1028"/>
                      <a:pt x="5119" y="1028"/>
                    </a:cubicBezTo>
                    <a:cubicBezTo>
                      <a:pt x="4983" y="1028"/>
                      <a:pt x="4846" y="1164"/>
                      <a:pt x="4676" y="1164"/>
                    </a:cubicBezTo>
                    <a:cubicBezTo>
                      <a:pt x="4676" y="1028"/>
                      <a:pt x="4846" y="1028"/>
                      <a:pt x="4846" y="1028"/>
                    </a:cubicBezTo>
                    <a:cubicBezTo>
                      <a:pt x="4983" y="891"/>
                      <a:pt x="5256" y="755"/>
                      <a:pt x="5256" y="482"/>
                    </a:cubicBezTo>
                    <a:lnTo>
                      <a:pt x="5256" y="311"/>
                    </a:lnTo>
                    <a:lnTo>
                      <a:pt x="5392" y="311"/>
                    </a:lnTo>
                    <a:cubicBezTo>
                      <a:pt x="5503" y="201"/>
                      <a:pt x="5434" y="1"/>
                      <a:pt x="5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22"/>
              <p:cNvSpPr/>
              <p:nvPr/>
            </p:nvSpPr>
            <p:spPr>
              <a:xfrm>
                <a:off x="3301410" y="3642154"/>
                <a:ext cx="47810" cy="59917"/>
              </a:xfrm>
              <a:custGeom>
                <a:rect b="b" l="l" r="r" t="t"/>
                <a:pathLst>
                  <a:path extrusionOk="0" h="1455" w="1161">
                    <a:moveTo>
                      <a:pt x="737" y="0"/>
                    </a:moveTo>
                    <a:cubicBezTo>
                      <a:pt x="639" y="0"/>
                      <a:pt x="542" y="105"/>
                      <a:pt x="444" y="227"/>
                    </a:cubicBezTo>
                    <a:lnTo>
                      <a:pt x="444" y="363"/>
                    </a:lnTo>
                    <a:cubicBezTo>
                      <a:pt x="308" y="363"/>
                      <a:pt x="171" y="500"/>
                      <a:pt x="171" y="636"/>
                    </a:cubicBezTo>
                    <a:cubicBezTo>
                      <a:pt x="171" y="636"/>
                      <a:pt x="308" y="636"/>
                      <a:pt x="308" y="773"/>
                    </a:cubicBezTo>
                    <a:cubicBezTo>
                      <a:pt x="171" y="909"/>
                      <a:pt x="171" y="1216"/>
                      <a:pt x="1" y="1353"/>
                    </a:cubicBezTo>
                    <a:cubicBezTo>
                      <a:pt x="1" y="1421"/>
                      <a:pt x="77" y="1455"/>
                      <a:pt x="154" y="1455"/>
                    </a:cubicBezTo>
                    <a:cubicBezTo>
                      <a:pt x="231" y="1455"/>
                      <a:pt x="308" y="1421"/>
                      <a:pt x="308" y="1353"/>
                    </a:cubicBezTo>
                    <a:cubicBezTo>
                      <a:pt x="308" y="1216"/>
                      <a:pt x="444" y="1080"/>
                      <a:pt x="444" y="773"/>
                    </a:cubicBezTo>
                    <a:cubicBezTo>
                      <a:pt x="444" y="773"/>
                      <a:pt x="581" y="773"/>
                      <a:pt x="581" y="636"/>
                    </a:cubicBezTo>
                    <a:cubicBezTo>
                      <a:pt x="581" y="636"/>
                      <a:pt x="717" y="636"/>
                      <a:pt x="717" y="500"/>
                    </a:cubicBezTo>
                    <a:lnTo>
                      <a:pt x="717" y="636"/>
                    </a:lnTo>
                    <a:lnTo>
                      <a:pt x="717" y="773"/>
                    </a:lnTo>
                    <a:cubicBezTo>
                      <a:pt x="717" y="841"/>
                      <a:pt x="751" y="875"/>
                      <a:pt x="807" y="875"/>
                    </a:cubicBezTo>
                    <a:cubicBezTo>
                      <a:pt x="862" y="875"/>
                      <a:pt x="939" y="841"/>
                      <a:pt x="1024" y="773"/>
                    </a:cubicBezTo>
                    <a:cubicBezTo>
                      <a:pt x="1161" y="636"/>
                      <a:pt x="1024" y="227"/>
                      <a:pt x="854" y="56"/>
                    </a:cubicBezTo>
                    <a:cubicBezTo>
                      <a:pt x="815" y="17"/>
                      <a:pt x="776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22"/>
              <p:cNvSpPr/>
              <p:nvPr/>
            </p:nvSpPr>
            <p:spPr>
              <a:xfrm>
                <a:off x="2857362" y="2952136"/>
                <a:ext cx="578991" cy="300285"/>
              </a:xfrm>
              <a:custGeom>
                <a:rect b="b" l="l" r="r" t="t"/>
                <a:pathLst>
                  <a:path extrusionOk="0" h="7292" w="14060">
                    <a:moveTo>
                      <a:pt x="5665" y="603"/>
                    </a:moveTo>
                    <a:cubicBezTo>
                      <a:pt x="5529" y="603"/>
                      <a:pt x="5256" y="774"/>
                      <a:pt x="5119" y="774"/>
                    </a:cubicBezTo>
                    <a:cubicBezTo>
                      <a:pt x="5256" y="603"/>
                      <a:pt x="5256" y="603"/>
                      <a:pt x="5392" y="603"/>
                    </a:cubicBezTo>
                    <a:close/>
                    <a:moveTo>
                      <a:pt x="9248" y="911"/>
                    </a:moveTo>
                    <a:cubicBezTo>
                      <a:pt x="9521" y="1047"/>
                      <a:pt x="9794" y="1047"/>
                      <a:pt x="10101" y="1047"/>
                    </a:cubicBezTo>
                    <a:lnTo>
                      <a:pt x="10238" y="1047"/>
                    </a:lnTo>
                    <a:cubicBezTo>
                      <a:pt x="10238" y="1184"/>
                      <a:pt x="10374" y="1184"/>
                      <a:pt x="10374" y="1184"/>
                    </a:cubicBezTo>
                    <a:lnTo>
                      <a:pt x="10101" y="1184"/>
                    </a:lnTo>
                    <a:cubicBezTo>
                      <a:pt x="9794" y="1184"/>
                      <a:pt x="9521" y="1047"/>
                      <a:pt x="9248" y="1047"/>
                    </a:cubicBezTo>
                    <a:lnTo>
                      <a:pt x="9248" y="911"/>
                    </a:lnTo>
                    <a:close/>
                    <a:moveTo>
                      <a:pt x="4322" y="1259"/>
                    </a:moveTo>
                    <a:cubicBezTo>
                      <a:pt x="4013" y="1371"/>
                      <a:pt x="3747" y="1488"/>
                      <a:pt x="3413" y="1627"/>
                    </a:cubicBezTo>
                    <a:lnTo>
                      <a:pt x="3106" y="1627"/>
                    </a:lnTo>
                    <a:cubicBezTo>
                      <a:pt x="3276" y="1627"/>
                      <a:pt x="3413" y="1457"/>
                      <a:pt x="3549" y="1320"/>
                    </a:cubicBezTo>
                    <a:cubicBezTo>
                      <a:pt x="3758" y="1320"/>
                      <a:pt x="4067" y="1320"/>
                      <a:pt x="4322" y="1259"/>
                    </a:cubicBezTo>
                    <a:close/>
                    <a:moveTo>
                      <a:pt x="7034" y="926"/>
                    </a:moveTo>
                    <a:cubicBezTo>
                      <a:pt x="6999" y="942"/>
                      <a:pt x="6962" y="976"/>
                      <a:pt x="6962" y="1047"/>
                    </a:cubicBezTo>
                    <a:cubicBezTo>
                      <a:pt x="6689" y="1184"/>
                      <a:pt x="6518" y="1184"/>
                      <a:pt x="6245" y="1184"/>
                    </a:cubicBezTo>
                    <a:cubicBezTo>
                      <a:pt x="5665" y="1320"/>
                      <a:pt x="4983" y="1627"/>
                      <a:pt x="4403" y="1764"/>
                    </a:cubicBezTo>
                    <a:lnTo>
                      <a:pt x="4403" y="1627"/>
                    </a:lnTo>
                    <a:cubicBezTo>
                      <a:pt x="4676" y="1457"/>
                      <a:pt x="4983" y="1320"/>
                      <a:pt x="5392" y="1320"/>
                    </a:cubicBezTo>
                    <a:cubicBezTo>
                      <a:pt x="5951" y="1189"/>
                      <a:pt x="6478" y="1057"/>
                      <a:pt x="7034" y="926"/>
                    </a:cubicBezTo>
                    <a:close/>
                    <a:moveTo>
                      <a:pt x="7235" y="1627"/>
                    </a:moveTo>
                    <a:cubicBezTo>
                      <a:pt x="7235" y="1764"/>
                      <a:pt x="7235" y="1764"/>
                      <a:pt x="7371" y="1900"/>
                    </a:cubicBezTo>
                    <a:cubicBezTo>
                      <a:pt x="6825" y="1900"/>
                      <a:pt x="6245" y="2037"/>
                      <a:pt x="5665" y="2037"/>
                    </a:cubicBezTo>
                    <a:cubicBezTo>
                      <a:pt x="6245" y="1900"/>
                      <a:pt x="6825" y="1764"/>
                      <a:pt x="7235" y="1627"/>
                    </a:cubicBezTo>
                    <a:close/>
                    <a:moveTo>
                      <a:pt x="12660" y="1764"/>
                    </a:moveTo>
                    <a:cubicBezTo>
                      <a:pt x="12933" y="1900"/>
                      <a:pt x="13070" y="2037"/>
                      <a:pt x="13343" y="2173"/>
                    </a:cubicBezTo>
                    <a:cubicBezTo>
                      <a:pt x="13206" y="2173"/>
                      <a:pt x="12933" y="2037"/>
                      <a:pt x="12797" y="1900"/>
                    </a:cubicBezTo>
                    <a:lnTo>
                      <a:pt x="12660" y="1900"/>
                    </a:lnTo>
                    <a:lnTo>
                      <a:pt x="12490" y="1764"/>
                    </a:lnTo>
                    <a:close/>
                    <a:moveTo>
                      <a:pt x="8224" y="2037"/>
                    </a:moveTo>
                    <a:cubicBezTo>
                      <a:pt x="8088" y="2037"/>
                      <a:pt x="8088" y="2173"/>
                      <a:pt x="8088" y="2173"/>
                    </a:cubicBezTo>
                    <a:lnTo>
                      <a:pt x="7678" y="2173"/>
                    </a:lnTo>
                    <a:cubicBezTo>
                      <a:pt x="7235" y="2310"/>
                      <a:pt x="6962" y="2310"/>
                      <a:pt x="6518" y="2480"/>
                    </a:cubicBezTo>
                    <a:lnTo>
                      <a:pt x="6518" y="2310"/>
                    </a:lnTo>
                    <a:cubicBezTo>
                      <a:pt x="6962" y="2173"/>
                      <a:pt x="7542" y="2173"/>
                      <a:pt x="7951" y="2037"/>
                    </a:cubicBezTo>
                    <a:close/>
                    <a:moveTo>
                      <a:pt x="2696" y="2037"/>
                    </a:moveTo>
                    <a:lnTo>
                      <a:pt x="2696" y="2037"/>
                    </a:lnTo>
                    <a:cubicBezTo>
                      <a:pt x="2423" y="2310"/>
                      <a:pt x="1980" y="2480"/>
                      <a:pt x="1707" y="2617"/>
                    </a:cubicBezTo>
                    <a:cubicBezTo>
                      <a:pt x="2116" y="2310"/>
                      <a:pt x="2560" y="2173"/>
                      <a:pt x="2696" y="2037"/>
                    </a:cubicBezTo>
                    <a:close/>
                    <a:moveTo>
                      <a:pt x="9077" y="2480"/>
                    </a:moveTo>
                    <a:cubicBezTo>
                      <a:pt x="8941" y="2480"/>
                      <a:pt x="8804" y="2480"/>
                      <a:pt x="8668" y="2617"/>
                    </a:cubicBezTo>
                    <a:lnTo>
                      <a:pt x="8531" y="2617"/>
                    </a:lnTo>
                    <a:cubicBezTo>
                      <a:pt x="8531" y="2480"/>
                      <a:pt x="8395" y="2480"/>
                      <a:pt x="8395" y="2480"/>
                    </a:cubicBezTo>
                    <a:close/>
                    <a:moveTo>
                      <a:pt x="5529" y="2480"/>
                    </a:moveTo>
                    <a:cubicBezTo>
                      <a:pt x="5256" y="2617"/>
                      <a:pt x="4812" y="2890"/>
                      <a:pt x="4539" y="3026"/>
                    </a:cubicBezTo>
                    <a:cubicBezTo>
                      <a:pt x="4440" y="3076"/>
                      <a:pt x="4359" y="3107"/>
                      <a:pt x="4288" y="3136"/>
                    </a:cubicBezTo>
                    <a:lnTo>
                      <a:pt x="4288" y="3136"/>
                    </a:lnTo>
                    <a:cubicBezTo>
                      <a:pt x="4524" y="2983"/>
                      <a:pt x="4776" y="2800"/>
                      <a:pt x="4983" y="2617"/>
                    </a:cubicBezTo>
                    <a:cubicBezTo>
                      <a:pt x="5256" y="2617"/>
                      <a:pt x="5392" y="2480"/>
                      <a:pt x="5529" y="2480"/>
                    </a:cubicBezTo>
                    <a:close/>
                    <a:moveTo>
                      <a:pt x="10101" y="2753"/>
                    </a:moveTo>
                    <a:cubicBezTo>
                      <a:pt x="9384" y="2890"/>
                      <a:pt x="8668" y="3026"/>
                      <a:pt x="7951" y="3163"/>
                    </a:cubicBezTo>
                    <a:cubicBezTo>
                      <a:pt x="8088" y="3026"/>
                      <a:pt x="8224" y="3026"/>
                      <a:pt x="8224" y="2890"/>
                    </a:cubicBezTo>
                    <a:cubicBezTo>
                      <a:pt x="8668" y="2890"/>
                      <a:pt x="9077" y="2753"/>
                      <a:pt x="9521" y="2753"/>
                    </a:cubicBezTo>
                    <a:close/>
                    <a:moveTo>
                      <a:pt x="11500" y="2753"/>
                    </a:moveTo>
                    <a:cubicBezTo>
                      <a:pt x="11807" y="2890"/>
                      <a:pt x="12080" y="3026"/>
                      <a:pt x="12217" y="3163"/>
                    </a:cubicBezTo>
                    <a:cubicBezTo>
                      <a:pt x="12171" y="3117"/>
                      <a:pt x="12111" y="3102"/>
                      <a:pt x="12044" y="3102"/>
                    </a:cubicBezTo>
                    <a:cubicBezTo>
                      <a:pt x="11910" y="3102"/>
                      <a:pt x="11750" y="3163"/>
                      <a:pt x="11637" y="3163"/>
                    </a:cubicBezTo>
                    <a:lnTo>
                      <a:pt x="10784" y="3163"/>
                    </a:lnTo>
                    <a:cubicBezTo>
                      <a:pt x="10784" y="3163"/>
                      <a:pt x="10954" y="3026"/>
                      <a:pt x="10784" y="3026"/>
                    </a:cubicBezTo>
                    <a:lnTo>
                      <a:pt x="10784" y="2890"/>
                    </a:lnTo>
                    <a:cubicBezTo>
                      <a:pt x="11091" y="2890"/>
                      <a:pt x="11227" y="2890"/>
                      <a:pt x="11500" y="2753"/>
                    </a:cubicBezTo>
                    <a:close/>
                    <a:moveTo>
                      <a:pt x="6321" y="1567"/>
                    </a:moveTo>
                    <a:lnTo>
                      <a:pt x="6321" y="1567"/>
                    </a:lnTo>
                    <a:cubicBezTo>
                      <a:pt x="5457" y="1830"/>
                      <a:pt x="4708" y="2070"/>
                      <a:pt x="3959" y="2310"/>
                    </a:cubicBezTo>
                    <a:cubicBezTo>
                      <a:pt x="3822" y="2310"/>
                      <a:pt x="3822" y="2480"/>
                      <a:pt x="3822" y="2617"/>
                    </a:cubicBezTo>
                    <a:cubicBezTo>
                      <a:pt x="3549" y="2753"/>
                      <a:pt x="3276" y="2890"/>
                      <a:pt x="2969" y="3026"/>
                    </a:cubicBezTo>
                    <a:cubicBezTo>
                      <a:pt x="2853" y="3142"/>
                      <a:pt x="2737" y="3160"/>
                      <a:pt x="2621" y="3267"/>
                    </a:cubicBezTo>
                    <a:lnTo>
                      <a:pt x="2621" y="3267"/>
                    </a:lnTo>
                    <a:cubicBezTo>
                      <a:pt x="2874" y="3005"/>
                      <a:pt x="3129" y="2869"/>
                      <a:pt x="3413" y="2617"/>
                    </a:cubicBezTo>
                    <a:cubicBezTo>
                      <a:pt x="3549" y="2480"/>
                      <a:pt x="3822" y="2310"/>
                      <a:pt x="4130" y="2037"/>
                    </a:cubicBezTo>
                    <a:cubicBezTo>
                      <a:pt x="4539" y="2037"/>
                      <a:pt x="4983" y="1900"/>
                      <a:pt x="5529" y="1764"/>
                    </a:cubicBezTo>
                    <a:cubicBezTo>
                      <a:pt x="5749" y="1666"/>
                      <a:pt x="6021" y="1638"/>
                      <a:pt x="6321" y="1567"/>
                    </a:cubicBezTo>
                    <a:close/>
                    <a:moveTo>
                      <a:pt x="6109" y="3163"/>
                    </a:moveTo>
                    <a:cubicBezTo>
                      <a:pt x="5972" y="3163"/>
                      <a:pt x="5836" y="3333"/>
                      <a:pt x="5665" y="3470"/>
                    </a:cubicBezTo>
                    <a:cubicBezTo>
                      <a:pt x="5119" y="3606"/>
                      <a:pt x="4539" y="3879"/>
                      <a:pt x="3959" y="4186"/>
                    </a:cubicBezTo>
                    <a:lnTo>
                      <a:pt x="3959" y="4016"/>
                    </a:lnTo>
                    <a:cubicBezTo>
                      <a:pt x="4266" y="3879"/>
                      <a:pt x="4403" y="3879"/>
                      <a:pt x="4539" y="3743"/>
                    </a:cubicBezTo>
                    <a:cubicBezTo>
                      <a:pt x="4812" y="3606"/>
                      <a:pt x="5256" y="3333"/>
                      <a:pt x="5529" y="3163"/>
                    </a:cubicBezTo>
                    <a:close/>
                    <a:moveTo>
                      <a:pt x="10689" y="3735"/>
                    </a:moveTo>
                    <a:lnTo>
                      <a:pt x="10689" y="3735"/>
                    </a:lnTo>
                    <a:cubicBezTo>
                      <a:pt x="10098" y="3804"/>
                      <a:pt x="9491" y="3988"/>
                      <a:pt x="8941" y="4186"/>
                    </a:cubicBezTo>
                    <a:cubicBezTo>
                      <a:pt x="9077" y="4016"/>
                      <a:pt x="9384" y="4016"/>
                      <a:pt x="9521" y="3879"/>
                    </a:cubicBezTo>
                    <a:cubicBezTo>
                      <a:pt x="9657" y="3879"/>
                      <a:pt x="9657" y="3743"/>
                      <a:pt x="9794" y="3743"/>
                    </a:cubicBezTo>
                    <a:cubicBezTo>
                      <a:pt x="10091" y="3743"/>
                      <a:pt x="10391" y="3743"/>
                      <a:pt x="10689" y="3735"/>
                    </a:cubicBezTo>
                    <a:close/>
                    <a:moveTo>
                      <a:pt x="5256" y="3879"/>
                    </a:moveTo>
                    <a:lnTo>
                      <a:pt x="5256" y="4016"/>
                    </a:lnTo>
                    <a:cubicBezTo>
                      <a:pt x="5119" y="4186"/>
                      <a:pt x="4812" y="4186"/>
                      <a:pt x="4676" y="4323"/>
                    </a:cubicBezTo>
                    <a:lnTo>
                      <a:pt x="4676" y="4186"/>
                    </a:lnTo>
                    <a:cubicBezTo>
                      <a:pt x="4812" y="4186"/>
                      <a:pt x="4983" y="4016"/>
                      <a:pt x="5256" y="3879"/>
                    </a:cubicBezTo>
                    <a:close/>
                    <a:moveTo>
                      <a:pt x="8804" y="3743"/>
                    </a:moveTo>
                    <a:cubicBezTo>
                      <a:pt x="8668" y="3879"/>
                      <a:pt x="8531" y="3879"/>
                      <a:pt x="8224" y="4016"/>
                    </a:cubicBezTo>
                    <a:lnTo>
                      <a:pt x="8088" y="4016"/>
                    </a:lnTo>
                    <a:cubicBezTo>
                      <a:pt x="7815" y="4016"/>
                      <a:pt x="7371" y="4186"/>
                      <a:pt x="7098" y="4459"/>
                    </a:cubicBezTo>
                    <a:cubicBezTo>
                      <a:pt x="7235" y="4323"/>
                      <a:pt x="7235" y="4323"/>
                      <a:pt x="7371" y="4186"/>
                    </a:cubicBezTo>
                    <a:cubicBezTo>
                      <a:pt x="7542" y="4186"/>
                      <a:pt x="7371" y="4016"/>
                      <a:pt x="7371" y="4016"/>
                    </a:cubicBezTo>
                    <a:cubicBezTo>
                      <a:pt x="7678" y="3879"/>
                      <a:pt x="7951" y="3743"/>
                      <a:pt x="8224" y="3743"/>
                    </a:cubicBezTo>
                    <a:close/>
                    <a:moveTo>
                      <a:pt x="11227" y="4016"/>
                    </a:moveTo>
                    <a:cubicBezTo>
                      <a:pt x="10954" y="4323"/>
                      <a:pt x="10238" y="4459"/>
                      <a:pt x="9930" y="4459"/>
                    </a:cubicBezTo>
                    <a:cubicBezTo>
                      <a:pt x="9930" y="4596"/>
                      <a:pt x="9794" y="4596"/>
                      <a:pt x="9794" y="4596"/>
                    </a:cubicBezTo>
                    <a:lnTo>
                      <a:pt x="9384" y="4596"/>
                    </a:lnTo>
                    <a:cubicBezTo>
                      <a:pt x="9521" y="4596"/>
                      <a:pt x="9521" y="4459"/>
                      <a:pt x="9521" y="4459"/>
                    </a:cubicBezTo>
                    <a:cubicBezTo>
                      <a:pt x="9930" y="4323"/>
                      <a:pt x="10647" y="4016"/>
                      <a:pt x="11227" y="4016"/>
                    </a:cubicBezTo>
                    <a:close/>
                    <a:moveTo>
                      <a:pt x="2696" y="4459"/>
                    </a:moveTo>
                    <a:lnTo>
                      <a:pt x="2560" y="4596"/>
                    </a:lnTo>
                    <a:cubicBezTo>
                      <a:pt x="2515" y="4630"/>
                      <a:pt x="2471" y="4666"/>
                      <a:pt x="2426" y="4702"/>
                    </a:cubicBezTo>
                    <a:lnTo>
                      <a:pt x="2426" y="4702"/>
                    </a:lnTo>
                    <a:cubicBezTo>
                      <a:pt x="2445" y="4595"/>
                      <a:pt x="2571" y="4585"/>
                      <a:pt x="2696" y="4459"/>
                    </a:cubicBezTo>
                    <a:close/>
                    <a:moveTo>
                      <a:pt x="4539" y="4596"/>
                    </a:moveTo>
                    <a:lnTo>
                      <a:pt x="4539" y="4732"/>
                    </a:lnTo>
                    <a:cubicBezTo>
                      <a:pt x="4130" y="5039"/>
                      <a:pt x="3686" y="5449"/>
                      <a:pt x="3276" y="5722"/>
                    </a:cubicBezTo>
                    <a:cubicBezTo>
                      <a:pt x="3156" y="5842"/>
                      <a:pt x="3053" y="5878"/>
                      <a:pt x="2955" y="5936"/>
                    </a:cubicBezTo>
                    <a:lnTo>
                      <a:pt x="2955" y="5936"/>
                    </a:lnTo>
                    <a:cubicBezTo>
                      <a:pt x="3490" y="5527"/>
                      <a:pt x="4000" y="5135"/>
                      <a:pt x="4539" y="4596"/>
                    </a:cubicBezTo>
                    <a:close/>
                    <a:moveTo>
                      <a:pt x="2387" y="4734"/>
                    </a:moveTo>
                    <a:lnTo>
                      <a:pt x="2387" y="4734"/>
                    </a:lnTo>
                    <a:cubicBezTo>
                      <a:pt x="1864" y="5172"/>
                      <a:pt x="1332" y="5766"/>
                      <a:pt x="717" y="6166"/>
                    </a:cubicBezTo>
                    <a:cubicBezTo>
                      <a:pt x="1127" y="5722"/>
                      <a:pt x="1570" y="5312"/>
                      <a:pt x="1980" y="5039"/>
                    </a:cubicBezTo>
                    <a:cubicBezTo>
                      <a:pt x="2106" y="4881"/>
                      <a:pt x="2233" y="4752"/>
                      <a:pt x="2387" y="4734"/>
                    </a:cubicBezTo>
                    <a:close/>
                    <a:moveTo>
                      <a:pt x="3959" y="4596"/>
                    </a:moveTo>
                    <a:cubicBezTo>
                      <a:pt x="3413" y="4869"/>
                      <a:pt x="2969" y="5312"/>
                      <a:pt x="2560" y="5585"/>
                    </a:cubicBezTo>
                    <a:cubicBezTo>
                      <a:pt x="2253" y="5893"/>
                      <a:pt x="1980" y="6029"/>
                      <a:pt x="1707" y="6302"/>
                    </a:cubicBezTo>
                    <a:cubicBezTo>
                      <a:pt x="1603" y="6302"/>
                      <a:pt x="1480" y="6381"/>
                      <a:pt x="1367" y="6478"/>
                    </a:cubicBezTo>
                    <a:lnTo>
                      <a:pt x="1367" y="6478"/>
                    </a:lnTo>
                    <a:cubicBezTo>
                      <a:pt x="1771" y="6097"/>
                      <a:pt x="2151" y="5701"/>
                      <a:pt x="2560" y="5449"/>
                    </a:cubicBezTo>
                    <a:cubicBezTo>
                      <a:pt x="2696" y="5312"/>
                      <a:pt x="2969" y="5039"/>
                      <a:pt x="3276" y="4869"/>
                    </a:cubicBezTo>
                    <a:cubicBezTo>
                      <a:pt x="3413" y="4732"/>
                      <a:pt x="3686" y="4596"/>
                      <a:pt x="3959" y="4596"/>
                    </a:cubicBezTo>
                    <a:close/>
                    <a:moveTo>
                      <a:pt x="6913" y="1"/>
                    </a:moveTo>
                    <a:cubicBezTo>
                      <a:pt x="6557" y="1"/>
                      <a:pt x="6222" y="97"/>
                      <a:pt x="5836" y="194"/>
                    </a:cubicBezTo>
                    <a:cubicBezTo>
                      <a:pt x="5665" y="194"/>
                      <a:pt x="5529" y="194"/>
                      <a:pt x="5392" y="330"/>
                    </a:cubicBezTo>
                    <a:cubicBezTo>
                      <a:pt x="4983" y="330"/>
                      <a:pt x="4403" y="330"/>
                      <a:pt x="3959" y="603"/>
                    </a:cubicBezTo>
                    <a:lnTo>
                      <a:pt x="3822" y="603"/>
                    </a:lnTo>
                    <a:cubicBezTo>
                      <a:pt x="3783" y="564"/>
                      <a:pt x="3722" y="548"/>
                      <a:pt x="3651" y="548"/>
                    </a:cubicBezTo>
                    <a:cubicBezTo>
                      <a:pt x="3471" y="548"/>
                      <a:pt x="3228" y="652"/>
                      <a:pt x="3106" y="774"/>
                    </a:cubicBezTo>
                    <a:lnTo>
                      <a:pt x="2969" y="774"/>
                    </a:lnTo>
                    <a:cubicBezTo>
                      <a:pt x="2560" y="911"/>
                      <a:pt x="2253" y="1047"/>
                      <a:pt x="1843" y="1320"/>
                    </a:cubicBezTo>
                    <a:cubicBezTo>
                      <a:pt x="1570" y="1457"/>
                      <a:pt x="1263" y="1627"/>
                      <a:pt x="990" y="1900"/>
                    </a:cubicBezTo>
                    <a:lnTo>
                      <a:pt x="990" y="2173"/>
                    </a:lnTo>
                    <a:cubicBezTo>
                      <a:pt x="854" y="2173"/>
                      <a:pt x="854" y="2310"/>
                      <a:pt x="717" y="2310"/>
                    </a:cubicBezTo>
                    <a:cubicBezTo>
                      <a:pt x="579" y="2448"/>
                      <a:pt x="665" y="2654"/>
                      <a:pt x="775" y="2654"/>
                    </a:cubicBezTo>
                    <a:cubicBezTo>
                      <a:pt x="801" y="2654"/>
                      <a:pt x="828" y="2643"/>
                      <a:pt x="854" y="2617"/>
                    </a:cubicBezTo>
                    <a:cubicBezTo>
                      <a:pt x="1400" y="2310"/>
                      <a:pt x="1980" y="2037"/>
                      <a:pt x="2423" y="1764"/>
                    </a:cubicBezTo>
                    <a:lnTo>
                      <a:pt x="2423" y="1764"/>
                    </a:lnTo>
                    <a:cubicBezTo>
                      <a:pt x="2253" y="1900"/>
                      <a:pt x="2116" y="2037"/>
                      <a:pt x="1980" y="2173"/>
                    </a:cubicBezTo>
                    <a:cubicBezTo>
                      <a:pt x="1570" y="2480"/>
                      <a:pt x="717" y="2753"/>
                      <a:pt x="717" y="3333"/>
                    </a:cubicBezTo>
                    <a:cubicBezTo>
                      <a:pt x="717" y="3470"/>
                      <a:pt x="854" y="3470"/>
                      <a:pt x="990" y="3470"/>
                    </a:cubicBezTo>
                    <a:cubicBezTo>
                      <a:pt x="1707" y="3026"/>
                      <a:pt x="2423" y="2617"/>
                      <a:pt x="3106" y="2173"/>
                    </a:cubicBezTo>
                    <a:lnTo>
                      <a:pt x="3413" y="2173"/>
                    </a:lnTo>
                    <a:cubicBezTo>
                      <a:pt x="3276" y="2310"/>
                      <a:pt x="2969" y="2480"/>
                      <a:pt x="2833" y="2617"/>
                    </a:cubicBezTo>
                    <a:cubicBezTo>
                      <a:pt x="2253" y="3026"/>
                      <a:pt x="1707" y="3470"/>
                      <a:pt x="1127" y="4016"/>
                    </a:cubicBezTo>
                    <a:cubicBezTo>
                      <a:pt x="1127" y="4186"/>
                      <a:pt x="1127" y="4323"/>
                      <a:pt x="1263" y="4323"/>
                    </a:cubicBezTo>
                    <a:cubicBezTo>
                      <a:pt x="1707" y="4323"/>
                      <a:pt x="2116" y="3879"/>
                      <a:pt x="2423" y="3743"/>
                    </a:cubicBezTo>
                    <a:cubicBezTo>
                      <a:pt x="3106" y="3470"/>
                      <a:pt x="3686" y="3026"/>
                      <a:pt x="4403" y="2617"/>
                    </a:cubicBezTo>
                    <a:lnTo>
                      <a:pt x="4403" y="2617"/>
                    </a:lnTo>
                    <a:cubicBezTo>
                      <a:pt x="3959" y="3026"/>
                      <a:pt x="3413" y="3333"/>
                      <a:pt x="3106" y="3470"/>
                    </a:cubicBezTo>
                    <a:cubicBezTo>
                      <a:pt x="2560" y="3879"/>
                      <a:pt x="1980" y="4323"/>
                      <a:pt x="1400" y="4732"/>
                    </a:cubicBezTo>
                    <a:cubicBezTo>
                      <a:pt x="1400" y="4732"/>
                      <a:pt x="1400" y="5039"/>
                      <a:pt x="1570" y="5039"/>
                    </a:cubicBezTo>
                    <a:cubicBezTo>
                      <a:pt x="990" y="5449"/>
                      <a:pt x="410" y="6029"/>
                      <a:pt x="137" y="6575"/>
                    </a:cubicBezTo>
                    <a:cubicBezTo>
                      <a:pt x="1" y="6746"/>
                      <a:pt x="137" y="6746"/>
                      <a:pt x="274" y="6746"/>
                    </a:cubicBezTo>
                    <a:cubicBezTo>
                      <a:pt x="990" y="6439"/>
                      <a:pt x="1570" y="5722"/>
                      <a:pt x="2116" y="5312"/>
                    </a:cubicBezTo>
                    <a:cubicBezTo>
                      <a:pt x="2253" y="5176"/>
                      <a:pt x="2423" y="5039"/>
                      <a:pt x="2560" y="5039"/>
                    </a:cubicBezTo>
                    <a:cubicBezTo>
                      <a:pt x="2423" y="5176"/>
                      <a:pt x="2253" y="5312"/>
                      <a:pt x="2116" y="5449"/>
                    </a:cubicBezTo>
                    <a:cubicBezTo>
                      <a:pt x="1570" y="5893"/>
                      <a:pt x="854" y="6439"/>
                      <a:pt x="547" y="7019"/>
                    </a:cubicBezTo>
                    <a:cubicBezTo>
                      <a:pt x="547" y="7115"/>
                      <a:pt x="632" y="7212"/>
                      <a:pt x="730" y="7212"/>
                    </a:cubicBezTo>
                    <a:cubicBezTo>
                      <a:pt x="771" y="7212"/>
                      <a:pt x="814" y="7195"/>
                      <a:pt x="854" y="7155"/>
                    </a:cubicBezTo>
                    <a:cubicBezTo>
                      <a:pt x="1127" y="7155"/>
                      <a:pt x="1570" y="6746"/>
                      <a:pt x="1980" y="6439"/>
                    </a:cubicBezTo>
                    <a:lnTo>
                      <a:pt x="1980" y="6439"/>
                    </a:lnTo>
                    <a:cubicBezTo>
                      <a:pt x="1843" y="6575"/>
                      <a:pt x="1570" y="6882"/>
                      <a:pt x="1400" y="7019"/>
                    </a:cubicBezTo>
                    <a:cubicBezTo>
                      <a:pt x="1400" y="7155"/>
                      <a:pt x="1400" y="7292"/>
                      <a:pt x="1570" y="7292"/>
                    </a:cubicBezTo>
                    <a:cubicBezTo>
                      <a:pt x="1980" y="7292"/>
                      <a:pt x="2560" y="6575"/>
                      <a:pt x="2833" y="6439"/>
                    </a:cubicBezTo>
                    <a:cubicBezTo>
                      <a:pt x="2969" y="6302"/>
                      <a:pt x="3106" y="6166"/>
                      <a:pt x="3276" y="6166"/>
                    </a:cubicBezTo>
                    <a:cubicBezTo>
                      <a:pt x="3276" y="6166"/>
                      <a:pt x="3413" y="6166"/>
                      <a:pt x="3413" y="6029"/>
                    </a:cubicBezTo>
                    <a:cubicBezTo>
                      <a:pt x="3822" y="5722"/>
                      <a:pt x="4266" y="5449"/>
                      <a:pt x="4812" y="5176"/>
                    </a:cubicBezTo>
                    <a:lnTo>
                      <a:pt x="4812" y="5176"/>
                    </a:lnTo>
                    <a:cubicBezTo>
                      <a:pt x="4676" y="5312"/>
                      <a:pt x="4812" y="5312"/>
                      <a:pt x="4983" y="5312"/>
                    </a:cubicBezTo>
                    <a:cubicBezTo>
                      <a:pt x="5256" y="5312"/>
                      <a:pt x="5529" y="5176"/>
                      <a:pt x="5836" y="4869"/>
                    </a:cubicBezTo>
                    <a:cubicBezTo>
                      <a:pt x="5836" y="5039"/>
                      <a:pt x="5972" y="5039"/>
                      <a:pt x="6109" y="5039"/>
                    </a:cubicBezTo>
                    <a:cubicBezTo>
                      <a:pt x="6245" y="5039"/>
                      <a:pt x="6382" y="5039"/>
                      <a:pt x="6689" y="4869"/>
                    </a:cubicBezTo>
                    <a:lnTo>
                      <a:pt x="6689" y="4869"/>
                    </a:lnTo>
                    <a:lnTo>
                      <a:pt x="6518" y="5039"/>
                    </a:lnTo>
                    <a:cubicBezTo>
                      <a:pt x="6422" y="5136"/>
                      <a:pt x="6462" y="5232"/>
                      <a:pt x="6554" y="5232"/>
                    </a:cubicBezTo>
                    <a:cubicBezTo>
                      <a:pt x="6592" y="5232"/>
                      <a:pt x="6639" y="5216"/>
                      <a:pt x="6689" y="5176"/>
                    </a:cubicBezTo>
                    <a:cubicBezTo>
                      <a:pt x="6914" y="5176"/>
                      <a:pt x="7140" y="5083"/>
                      <a:pt x="7385" y="4954"/>
                    </a:cubicBezTo>
                    <a:lnTo>
                      <a:pt x="7385" y="4954"/>
                    </a:lnTo>
                    <a:cubicBezTo>
                      <a:pt x="7425" y="5083"/>
                      <a:pt x="7542" y="5176"/>
                      <a:pt x="7542" y="5176"/>
                    </a:cubicBezTo>
                    <a:cubicBezTo>
                      <a:pt x="7815" y="5176"/>
                      <a:pt x="7951" y="5039"/>
                      <a:pt x="8224" y="5039"/>
                    </a:cubicBezTo>
                    <a:cubicBezTo>
                      <a:pt x="8088" y="5039"/>
                      <a:pt x="8088" y="5176"/>
                      <a:pt x="8224" y="5176"/>
                    </a:cubicBezTo>
                    <a:cubicBezTo>
                      <a:pt x="8327" y="5221"/>
                      <a:pt x="8410" y="5237"/>
                      <a:pt x="8486" y="5237"/>
                    </a:cubicBezTo>
                    <a:cubicBezTo>
                      <a:pt x="8638" y="5237"/>
                      <a:pt x="8759" y="5176"/>
                      <a:pt x="8941" y="5176"/>
                    </a:cubicBezTo>
                    <a:cubicBezTo>
                      <a:pt x="8941" y="5312"/>
                      <a:pt x="8941" y="5312"/>
                      <a:pt x="9077" y="5312"/>
                    </a:cubicBezTo>
                    <a:cubicBezTo>
                      <a:pt x="9794" y="5312"/>
                      <a:pt x="10374" y="5039"/>
                      <a:pt x="11091" y="5039"/>
                    </a:cubicBezTo>
                    <a:cubicBezTo>
                      <a:pt x="11500" y="4869"/>
                      <a:pt x="12080" y="5039"/>
                      <a:pt x="12353" y="4732"/>
                    </a:cubicBezTo>
                    <a:cubicBezTo>
                      <a:pt x="12490" y="4732"/>
                      <a:pt x="12490" y="4596"/>
                      <a:pt x="12353" y="4459"/>
                    </a:cubicBezTo>
                    <a:cubicBezTo>
                      <a:pt x="12262" y="4414"/>
                      <a:pt x="12152" y="4399"/>
                      <a:pt x="12031" y="4399"/>
                    </a:cubicBezTo>
                    <a:cubicBezTo>
                      <a:pt x="11788" y="4399"/>
                      <a:pt x="11500" y="4459"/>
                      <a:pt x="11227" y="4459"/>
                    </a:cubicBezTo>
                    <a:cubicBezTo>
                      <a:pt x="11364" y="4323"/>
                      <a:pt x="11637" y="4186"/>
                      <a:pt x="11807" y="4016"/>
                    </a:cubicBezTo>
                    <a:cubicBezTo>
                      <a:pt x="11807" y="3879"/>
                      <a:pt x="11807" y="3879"/>
                      <a:pt x="11637" y="3743"/>
                    </a:cubicBezTo>
                    <a:cubicBezTo>
                      <a:pt x="11519" y="3724"/>
                      <a:pt x="11399" y="3713"/>
                      <a:pt x="11277" y="3709"/>
                    </a:cubicBezTo>
                    <a:lnTo>
                      <a:pt x="11277" y="3709"/>
                    </a:lnTo>
                    <a:cubicBezTo>
                      <a:pt x="11764" y="3675"/>
                      <a:pt x="12234" y="3606"/>
                      <a:pt x="12660" y="3470"/>
                    </a:cubicBezTo>
                    <a:cubicBezTo>
                      <a:pt x="12660" y="3470"/>
                      <a:pt x="12797" y="3333"/>
                      <a:pt x="12660" y="3333"/>
                    </a:cubicBezTo>
                    <a:cubicBezTo>
                      <a:pt x="12797" y="3163"/>
                      <a:pt x="12797" y="3163"/>
                      <a:pt x="12660" y="3026"/>
                    </a:cubicBezTo>
                    <a:cubicBezTo>
                      <a:pt x="12490" y="2890"/>
                      <a:pt x="12353" y="2753"/>
                      <a:pt x="12080" y="2753"/>
                    </a:cubicBezTo>
                    <a:lnTo>
                      <a:pt x="12660" y="2753"/>
                    </a:lnTo>
                    <a:cubicBezTo>
                      <a:pt x="12797" y="2617"/>
                      <a:pt x="12797" y="2480"/>
                      <a:pt x="12660" y="2310"/>
                    </a:cubicBezTo>
                    <a:lnTo>
                      <a:pt x="12217" y="2310"/>
                    </a:lnTo>
                    <a:lnTo>
                      <a:pt x="12217" y="2173"/>
                    </a:lnTo>
                    <a:lnTo>
                      <a:pt x="12490" y="2173"/>
                    </a:lnTo>
                    <a:cubicBezTo>
                      <a:pt x="12933" y="2310"/>
                      <a:pt x="13343" y="2617"/>
                      <a:pt x="13923" y="2617"/>
                    </a:cubicBezTo>
                    <a:lnTo>
                      <a:pt x="14059" y="2480"/>
                    </a:lnTo>
                    <a:cubicBezTo>
                      <a:pt x="13513" y="1764"/>
                      <a:pt x="12490" y="1457"/>
                      <a:pt x="11807" y="1047"/>
                    </a:cubicBezTo>
                    <a:lnTo>
                      <a:pt x="11637" y="1047"/>
                    </a:lnTo>
                    <a:cubicBezTo>
                      <a:pt x="11637" y="1047"/>
                      <a:pt x="11637" y="911"/>
                      <a:pt x="11500" y="911"/>
                    </a:cubicBezTo>
                    <a:cubicBezTo>
                      <a:pt x="11227" y="774"/>
                      <a:pt x="11091" y="774"/>
                      <a:pt x="10784" y="603"/>
                    </a:cubicBezTo>
                    <a:cubicBezTo>
                      <a:pt x="10784" y="603"/>
                      <a:pt x="10784" y="467"/>
                      <a:pt x="10647" y="467"/>
                    </a:cubicBezTo>
                    <a:cubicBezTo>
                      <a:pt x="10358" y="370"/>
                      <a:pt x="9914" y="274"/>
                      <a:pt x="9475" y="274"/>
                    </a:cubicBezTo>
                    <a:cubicBezTo>
                      <a:pt x="9292" y="274"/>
                      <a:pt x="9111" y="291"/>
                      <a:pt x="8941" y="330"/>
                    </a:cubicBezTo>
                    <a:lnTo>
                      <a:pt x="7371" y="330"/>
                    </a:lnTo>
                    <a:cubicBezTo>
                      <a:pt x="7542" y="194"/>
                      <a:pt x="7371" y="57"/>
                      <a:pt x="7371" y="57"/>
                    </a:cubicBezTo>
                    <a:cubicBezTo>
                      <a:pt x="7211" y="18"/>
                      <a:pt x="7060" y="1"/>
                      <a:pt x="69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22"/>
              <p:cNvSpPr/>
              <p:nvPr/>
            </p:nvSpPr>
            <p:spPr>
              <a:xfrm>
                <a:off x="2728096" y="3006494"/>
                <a:ext cx="362590" cy="410318"/>
              </a:xfrm>
              <a:custGeom>
                <a:rect b="b" l="l" r="r" t="t"/>
                <a:pathLst>
                  <a:path extrusionOk="0" h="9964" w="8805">
                    <a:moveTo>
                      <a:pt x="6473" y="797"/>
                    </a:moveTo>
                    <a:cubicBezTo>
                      <a:pt x="6537" y="797"/>
                      <a:pt x="6608" y="813"/>
                      <a:pt x="6688" y="853"/>
                    </a:cubicBezTo>
                    <a:cubicBezTo>
                      <a:pt x="6688" y="990"/>
                      <a:pt x="6552" y="1160"/>
                      <a:pt x="6415" y="1297"/>
                    </a:cubicBezTo>
                    <a:cubicBezTo>
                      <a:pt x="6108" y="1570"/>
                      <a:pt x="5699" y="1843"/>
                      <a:pt x="5392" y="2150"/>
                    </a:cubicBezTo>
                    <a:cubicBezTo>
                      <a:pt x="5562" y="1706"/>
                      <a:pt x="5972" y="1297"/>
                      <a:pt x="6108" y="990"/>
                    </a:cubicBezTo>
                    <a:cubicBezTo>
                      <a:pt x="6205" y="893"/>
                      <a:pt x="6318" y="797"/>
                      <a:pt x="6473" y="797"/>
                    </a:cubicBezTo>
                    <a:close/>
                    <a:moveTo>
                      <a:pt x="5972" y="2013"/>
                    </a:moveTo>
                    <a:cubicBezTo>
                      <a:pt x="5835" y="2150"/>
                      <a:pt x="5699" y="2423"/>
                      <a:pt x="5562" y="2559"/>
                    </a:cubicBezTo>
                    <a:cubicBezTo>
                      <a:pt x="5562" y="2559"/>
                      <a:pt x="5562" y="2423"/>
                      <a:pt x="5699" y="2286"/>
                    </a:cubicBezTo>
                    <a:lnTo>
                      <a:pt x="5699" y="2150"/>
                    </a:lnTo>
                    <a:cubicBezTo>
                      <a:pt x="5835" y="2150"/>
                      <a:pt x="5835" y="2013"/>
                      <a:pt x="5972" y="2013"/>
                    </a:cubicBezTo>
                    <a:close/>
                    <a:moveTo>
                      <a:pt x="4402" y="1433"/>
                    </a:moveTo>
                    <a:cubicBezTo>
                      <a:pt x="4266" y="1706"/>
                      <a:pt x="3993" y="2150"/>
                      <a:pt x="3686" y="2423"/>
                    </a:cubicBezTo>
                    <a:cubicBezTo>
                      <a:pt x="3549" y="2559"/>
                      <a:pt x="3413" y="2696"/>
                      <a:pt x="3276" y="3003"/>
                    </a:cubicBezTo>
                    <a:cubicBezTo>
                      <a:pt x="3413" y="2559"/>
                      <a:pt x="3686" y="2150"/>
                      <a:pt x="3993" y="1843"/>
                    </a:cubicBezTo>
                    <a:lnTo>
                      <a:pt x="4402" y="1433"/>
                    </a:lnTo>
                    <a:close/>
                    <a:moveTo>
                      <a:pt x="1843" y="2696"/>
                    </a:moveTo>
                    <a:cubicBezTo>
                      <a:pt x="1843" y="2696"/>
                      <a:pt x="1904" y="2772"/>
                      <a:pt x="1944" y="2772"/>
                    </a:cubicBezTo>
                    <a:cubicBezTo>
                      <a:pt x="1964" y="2772"/>
                      <a:pt x="1979" y="2753"/>
                      <a:pt x="1979" y="2697"/>
                    </a:cubicBezTo>
                    <a:lnTo>
                      <a:pt x="1979" y="2697"/>
                    </a:lnTo>
                    <a:cubicBezTo>
                      <a:pt x="1979" y="2867"/>
                      <a:pt x="1843" y="3140"/>
                      <a:pt x="1706" y="3276"/>
                    </a:cubicBezTo>
                    <a:cubicBezTo>
                      <a:pt x="1570" y="3276"/>
                      <a:pt x="1433" y="3412"/>
                      <a:pt x="1433" y="3549"/>
                    </a:cubicBezTo>
                    <a:cubicBezTo>
                      <a:pt x="1433" y="3276"/>
                      <a:pt x="1570" y="3003"/>
                      <a:pt x="1843" y="2696"/>
                    </a:cubicBezTo>
                    <a:close/>
                    <a:moveTo>
                      <a:pt x="4517" y="2122"/>
                    </a:moveTo>
                    <a:cubicBezTo>
                      <a:pt x="3973" y="2921"/>
                      <a:pt x="3505" y="3700"/>
                      <a:pt x="3048" y="4478"/>
                    </a:cubicBezTo>
                    <a:lnTo>
                      <a:pt x="3048" y="4478"/>
                    </a:lnTo>
                    <a:cubicBezTo>
                      <a:pt x="3320" y="3916"/>
                      <a:pt x="3702" y="3245"/>
                      <a:pt x="3993" y="2696"/>
                    </a:cubicBezTo>
                    <a:cubicBezTo>
                      <a:pt x="4129" y="2559"/>
                      <a:pt x="4266" y="2423"/>
                      <a:pt x="4402" y="2150"/>
                    </a:cubicBezTo>
                    <a:cubicBezTo>
                      <a:pt x="4439" y="2150"/>
                      <a:pt x="4479" y="2140"/>
                      <a:pt x="4517" y="2122"/>
                    </a:cubicBezTo>
                    <a:close/>
                    <a:moveTo>
                      <a:pt x="2993" y="4573"/>
                    </a:moveTo>
                    <a:cubicBezTo>
                      <a:pt x="2939" y="4664"/>
                      <a:pt x="2886" y="4755"/>
                      <a:pt x="2833" y="4846"/>
                    </a:cubicBezTo>
                    <a:cubicBezTo>
                      <a:pt x="2833" y="4712"/>
                      <a:pt x="2833" y="4578"/>
                      <a:pt x="2993" y="4573"/>
                    </a:cubicBezTo>
                    <a:close/>
                    <a:moveTo>
                      <a:pt x="2123" y="3966"/>
                    </a:moveTo>
                    <a:cubicBezTo>
                      <a:pt x="1992" y="4176"/>
                      <a:pt x="1867" y="4392"/>
                      <a:pt x="1706" y="4573"/>
                    </a:cubicBezTo>
                    <a:cubicBezTo>
                      <a:pt x="1706" y="4709"/>
                      <a:pt x="1570" y="4846"/>
                      <a:pt x="1570" y="4982"/>
                    </a:cubicBezTo>
                    <a:cubicBezTo>
                      <a:pt x="1434" y="5118"/>
                      <a:pt x="1434" y="5119"/>
                      <a:pt x="1299" y="5253"/>
                    </a:cubicBezTo>
                    <a:lnTo>
                      <a:pt x="1299" y="5253"/>
                    </a:lnTo>
                    <a:cubicBezTo>
                      <a:pt x="1344" y="5158"/>
                      <a:pt x="1388" y="5067"/>
                      <a:pt x="1433" y="4982"/>
                    </a:cubicBezTo>
                    <a:cubicBezTo>
                      <a:pt x="1570" y="4709"/>
                      <a:pt x="1706" y="4573"/>
                      <a:pt x="1843" y="4265"/>
                    </a:cubicBezTo>
                    <a:cubicBezTo>
                      <a:pt x="1957" y="4164"/>
                      <a:pt x="2048" y="4063"/>
                      <a:pt x="2123" y="3966"/>
                    </a:cubicBezTo>
                    <a:close/>
                    <a:moveTo>
                      <a:pt x="4846" y="3003"/>
                    </a:moveTo>
                    <a:cubicBezTo>
                      <a:pt x="4402" y="3549"/>
                      <a:pt x="3993" y="4265"/>
                      <a:pt x="3686" y="4846"/>
                    </a:cubicBezTo>
                    <a:cubicBezTo>
                      <a:pt x="3549" y="4982"/>
                      <a:pt x="3413" y="5119"/>
                      <a:pt x="3276" y="5255"/>
                    </a:cubicBezTo>
                    <a:cubicBezTo>
                      <a:pt x="3413" y="4846"/>
                      <a:pt x="3686" y="4573"/>
                      <a:pt x="3993" y="4129"/>
                    </a:cubicBezTo>
                    <a:cubicBezTo>
                      <a:pt x="4266" y="3719"/>
                      <a:pt x="4402" y="3412"/>
                      <a:pt x="4709" y="3003"/>
                    </a:cubicBezTo>
                    <a:close/>
                    <a:moveTo>
                      <a:pt x="1979" y="5119"/>
                    </a:moveTo>
                    <a:cubicBezTo>
                      <a:pt x="1843" y="5255"/>
                      <a:pt x="1706" y="5426"/>
                      <a:pt x="1706" y="5699"/>
                    </a:cubicBezTo>
                    <a:cubicBezTo>
                      <a:pt x="1435" y="5970"/>
                      <a:pt x="1298" y="6276"/>
                      <a:pt x="1129" y="6548"/>
                    </a:cubicBezTo>
                    <a:lnTo>
                      <a:pt x="1129" y="6548"/>
                    </a:lnTo>
                    <a:cubicBezTo>
                      <a:pt x="1298" y="6276"/>
                      <a:pt x="1433" y="5971"/>
                      <a:pt x="1433" y="5835"/>
                    </a:cubicBezTo>
                    <a:cubicBezTo>
                      <a:pt x="1570" y="5699"/>
                      <a:pt x="1706" y="5562"/>
                      <a:pt x="1706" y="5255"/>
                    </a:cubicBezTo>
                    <a:cubicBezTo>
                      <a:pt x="1843" y="5255"/>
                      <a:pt x="1843" y="5119"/>
                      <a:pt x="1979" y="5119"/>
                    </a:cubicBezTo>
                    <a:close/>
                    <a:moveTo>
                      <a:pt x="3276" y="5562"/>
                    </a:moveTo>
                    <a:cubicBezTo>
                      <a:pt x="3003" y="5972"/>
                      <a:pt x="2833" y="6279"/>
                      <a:pt x="2696" y="6552"/>
                    </a:cubicBezTo>
                    <a:cubicBezTo>
                      <a:pt x="2560" y="6825"/>
                      <a:pt x="2287" y="7132"/>
                      <a:pt x="2150" y="7405"/>
                    </a:cubicBezTo>
                    <a:cubicBezTo>
                      <a:pt x="2036" y="7405"/>
                      <a:pt x="1877" y="7663"/>
                      <a:pt x="1864" y="7663"/>
                    </a:cubicBezTo>
                    <a:cubicBezTo>
                      <a:pt x="1858" y="7663"/>
                      <a:pt x="1888" y="7598"/>
                      <a:pt x="1979" y="7405"/>
                    </a:cubicBezTo>
                    <a:cubicBezTo>
                      <a:pt x="1979" y="7132"/>
                      <a:pt x="2150" y="6961"/>
                      <a:pt x="2287" y="6688"/>
                    </a:cubicBezTo>
                    <a:cubicBezTo>
                      <a:pt x="2423" y="6415"/>
                      <a:pt x="2696" y="6108"/>
                      <a:pt x="2833" y="5835"/>
                    </a:cubicBezTo>
                    <a:cubicBezTo>
                      <a:pt x="3003" y="5699"/>
                      <a:pt x="3140" y="5699"/>
                      <a:pt x="3276" y="5562"/>
                    </a:cubicBezTo>
                    <a:close/>
                    <a:moveTo>
                      <a:pt x="8668" y="0"/>
                    </a:moveTo>
                    <a:cubicBezTo>
                      <a:pt x="8395" y="0"/>
                      <a:pt x="7951" y="444"/>
                      <a:pt x="7542" y="580"/>
                    </a:cubicBezTo>
                    <a:cubicBezTo>
                      <a:pt x="7405" y="717"/>
                      <a:pt x="7098" y="853"/>
                      <a:pt x="6961" y="990"/>
                    </a:cubicBezTo>
                    <a:lnTo>
                      <a:pt x="6961" y="444"/>
                    </a:lnTo>
                    <a:lnTo>
                      <a:pt x="6825" y="444"/>
                    </a:lnTo>
                    <a:cubicBezTo>
                      <a:pt x="6552" y="444"/>
                      <a:pt x="6245" y="444"/>
                      <a:pt x="5972" y="580"/>
                    </a:cubicBezTo>
                    <a:cubicBezTo>
                      <a:pt x="5972" y="580"/>
                      <a:pt x="5835" y="580"/>
                      <a:pt x="5835" y="717"/>
                    </a:cubicBezTo>
                    <a:cubicBezTo>
                      <a:pt x="5562" y="853"/>
                      <a:pt x="5392" y="990"/>
                      <a:pt x="5119" y="1160"/>
                    </a:cubicBezTo>
                    <a:cubicBezTo>
                      <a:pt x="5229" y="1022"/>
                      <a:pt x="5071" y="816"/>
                      <a:pt x="4934" y="816"/>
                    </a:cubicBezTo>
                    <a:cubicBezTo>
                      <a:pt x="4902" y="816"/>
                      <a:pt x="4872" y="827"/>
                      <a:pt x="4846" y="853"/>
                    </a:cubicBezTo>
                    <a:lnTo>
                      <a:pt x="4709" y="853"/>
                    </a:lnTo>
                    <a:cubicBezTo>
                      <a:pt x="4539" y="990"/>
                      <a:pt x="4402" y="990"/>
                      <a:pt x="4266" y="1160"/>
                    </a:cubicBezTo>
                    <a:cubicBezTo>
                      <a:pt x="4402" y="853"/>
                      <a:pt x="4539" y="717"/>
                      <a:pt x="4709" y="580"/>
                    </a:cubicBezTo>
                    <a:cubicBezTo>
                      <a:pt x="4846" y="444"/>
                      <a:pt x="4709" y="307"/>
                      <a:pt x="4539" y="307"/>
                    </a:cubicBezTo>
                    <a:cubicBezTo>
                      <a:pt x="4402" y="307"/>
                      <a:pt x="4266" y="444"/>
                      <a:pt x="3993" y="580"/>
                    </a:cubicBezTo>
                    <a:cubicBezTo>
                      <a:pt x="3003" y="1297"/>
                      <a:pt x="1843" y="2150"/>
                      <a:pt x="1126" y="3139"/>
                    </a:cubicBezTo>
                    <a:cubicBezTo>
                      <a:pt x="990" y="3412"/>
                      <a:pt x="990" y="3719"/>
                      <a:pt x="853" y="4129"/>
                    </a:cubicBezTo>
                    <a:cubicBezTo>
                      <a:pt x="580" y="4402"/>
                      <a:pt x="444" y="4573"/>
                      <a:pt x="273" y="4846"/>
                    </a:cubicBezTo>
                    <a:cubicBezTo>
                      <a:pt x="163" y="4956"/>
                      <a:pt x="231" y="5156"/>
                      <a:pt x="352" y="5156"/>
                    </a:cubicBezTo>
                    <a:cubicBezTo>
                      <a:pt x="380" y="5156"/>
                      <a:pt x="411" y="5145"/>
                      <a:pt x="444" y="5119"/>
                    </a:cubicBezTo>
                    <a:cubicBezTo>
                      <a:pt x="580" y="4982"/>
                      <a:pt x="580" y="4982"/>
                      <a:pt x="580" y="4846"/>
                    </a:cubicBezTo>
                    <a:lnTo>
                      <a:pt x="717" y="4846"/>
                    </a:lnTo>
                    <a:cubicBezTo>
                      <a:pt x="444" y="5426"/>
                      <a:pt x="0" y="5972"/>
                      <a:pt x="0" y="6552"/>
                    </a:cubicBezTo>
                    <a:cubicBezTo>
                      <a:pt x="0" y="6688"/>
                      <a:pt x="137" y="6688"/>
                      <a:pt x="273" y="6688"/>
                    </a:cubicBezTo>
                    <a:cubicBezTo>
                      <a:pt x="767" y="6456"/>
                      <a:pt x="1038" y="5804"/>
                      <a:pt x="1297" y="5257"/>
                    </a:cubicBezTo>
                    <a:lnTo>
                      <a:pt x="1297" y="5257"/>
                    </a:lnTo>
                    <a:lnTo>
                      <a:pt x="1297" y="5426"/>
                    </a:lnTo>
                    <a:cubicBezTo>
                      <a:pt x="853" y="6108"/>
                      <a:pt x="580" y="6825"/>
                      <a:pt x="580" y="7405"/>
                    </a:cubicBezTo>
                    <a:cubicBezTo>
                      <a:pt x="580" y="7501"/>
                      <a:pt x="649" y="7598"/>
                      <a:pt x="737" y="7598"/>
                    </a:cubicBezTo>
                    <a:cubicBezTo>
                      <a:pt x="773" y="7598"/>
                      <a:pt x="813" y="7581"/>
                      <a:pt x="853" y="7541"/>
                    </a:cubicBezTo>
                    <a:cubicBezTo>
                      <a:pt x="990" y="7405"/>
                      <a:pt x="1297" y="7132"/>
                      <a:pt x="1433" y="6825"/>
                    </a:cubicBezTo>
                    <a:lnTo>
                      <a:pt x="1433" y="6825"/>
                    </a:lnTo>
                    <a:cubicBezTo>
                      <a:pt x="1297" y="7132"/>
                      <a:pt x="1297" y="7268"/>
                      <a:pt x="1433" y="7405"/>
                    </a:cubicBezTo>
                    <a:cubicBezTo>
                      <a:pt x="1433" y="7405"/>
                      <a:pt x="1433" y="7541"/>
                      <a:pt x="1570" y="7541"/>
                    </a:cubicBezTo>
                    <a:cubicBezTo>
                      <a:pt x="1570" y="7678"/>
                      <a:pt x="1570" y="7814"/>
                      <a:pt x="1706" y="7985"/>
                    </a:cubicBezTo>
                    <a:lnTo>
                      <a:pt x="1843" y="7985"/>
                    </a:lnTo>
                    <a:cubicBezTo>
                      <a:pt x="1979" y="7985"/>
                      <a:pt x="1979" y="7985"/>
                      <a:pt x="2150" y="7814"/>
                    </a:cubicBezTo>
                    <a:lnTo>
                      <a:pt x="2150" y="7814"/>
                    </a:lnTo>
                    <a:cubicBezTo>
                      <a:pt x="1843" y="8531"/>
                      <a:pt x="1570" y="9111"/>
                      <a:pt x="1570" y="9828"/>
                    </a:cubicBezTo>
                    <a:cubicBezTo>
                      <a:pt x="1570" y="9964"/>
                      <a:pt x="1706" y="9964"/>
                      <a:pt x="1706" y="9964"/>
                    </a:cubicBezTo>
                    <a:cubicBezTo>
                      <a:pt x="2150" y="9964"/>
                      <a:pt x="2423" y="9384"/>
                      <a:pt x="2560" y="8974"/>
                    </a:cubicBezTo>
                    <a:lnTo>
                      <a:pt x="2696" y="8974"/>
                    </a:lnTo>
                    <a:cubicBezTo>
                      <a:pt x="3140" y="8531"/>
                      <a:pt x="3276" y="8121"/>
                      <a:pt x="3549" y="7678"/>
                    </a:cubicBezTo>
                    <a:lnTo>
                      <a:pt x="3686" y="7678"/>
                    </a:lnTo>
                    <a:cubicBezTo>
                      <a:pt x="3993" y="7268"/>
                      <a:pt x="4266" y="6961"/>
                      <a:pt x="4539" y="6552"/>
                    </a:cubicBezTo>
                    <a:cubicBezTo>
                      <a:pt x="4539" y="6620"/>
                      <a:pt x="4581" y="6654"/>
                      <a:pt x="4624" y="6654"/>
                    </a:cubicBezTo>
                    <a:cubicBezTo>
                      <a:pt x="4667" y="6654"/>
                      <a:pt x="4709" y="6620"/>
                      <a:pt x="4709" y="6552"/>
                    </a:cubicBezTo>
                    <a:cubicBezTo>
                      <a:pt x="4982" y="6279"/>
                      <a:pt x="5119" y="5972"/>
                      <a:pt x="5255" y="5699"/>
                    </a:cubicBezTo>
                    <a:lnTo>
                      <a:pt x="5255" y="5562"/>
                    </a:lnTo>
                    <a:cubicBezTo>
                      <a:pt x="5255" y="5426"/>
                      <a:pt x="5119" y="5255"/>
                      <a:pt x="4982" y="5255"/>
                    </a:cubicBezTo>
                    <a:lnTo>
                      <a:pt x="4709" y="5255"/>
                    </a:lnTo>
                    <a:cubicBezTo>
                      <a:pt x="4846" y="4982"/>
                      <a:pt x="4982" y="4709"/>
                      <a:pt x="5119" y="4402"/>
                    </a:cubicBezTo>
                    <a:cubicBezTo>
                      <a:pt x="5215" y="4305"/>
                      <a:pt x="5107" y="4209"/>
                      <a:pt x="4987" y="4209"/>
                    </a:cubicBezTo>
                    <a:cubicBezTo>
                      <a:pt x="4937" y="4209"/>
                      <a:pt x="4886" y="4225"/>
                      <a:pt x="4846" y="4265"/>
                    </a:cubicBezTo>
                    <a:cubicBezTo>
                      <a:pt x="4129" y="4982"/>
                      <a:pt x="3686" y="6108"/>
                      <a:pt x="3140" y="6961"/>
                    </a:cubicBezTo>
                    <a:cubicBezTo>
                      <a:pt x="2833" y="7541"/>
                      <a:pt x="2560" y="8121"/>
                      <a:pt x="2287" y="8667"/>
                    </a:cubicBezTo>
                    <a:cubicBezTo>
                      <a:pt x="2287" y="8667"/>
                      <a:pt x="2150" y="8974"/>
                      <a:pt x="1979" y="9111"/>
                    </a:cubicBezTo>
                    <a:cubicBezTo>
                      <a:pt x="2287" y="8121"/>
                      <a:pt x="3003" y="6825"/>
                      <a:pt x="3549" y="5972"/>
                    </a:cubicBezTo>
                    <a:cubicBezTo>
                      <a:pt x="3686" y="5699"/>
                      <a:pt x="3856" y="5426"/>
                      <a:pt x="3993" y="5119"/>
                    </a:cubicBezTo>
                    <a:cubicBezTo>
                      <a:pt x="3993" y="4982"/>
                      <a:pt x="4129" y="4846"/>
                      <a:pt x="4266" y="4846"/>
                    </a:cubicBezTo>
                    <a:cubicBezTo>
                      <a:pt x="4709" y="4129"/>
                      <a:pt x="5119" y="3549"/>
                      <a:pt x="5562" y="3003"/>
                    </a:cubicBezTo>
                    <a:cubicBezTo>
                      <a:pt x="5835" y="2696"/>
                      <a:pt x="6245" y="2286"/>
                      <a:pt x="6552" y="1706"/>
                    </a:cubicBezTo>
                    <a:cubicBezTo>
                      <a:pt x="7098" y="1706"/>
                      <a:pt x="7678" y="1433"/>
                      <a:pt x="8122" y="1297"/>
                    </a:cubicBezTo>
                    <a:cubicBezTo>
                      <a:pt x="8228" y="1297"/>
                      <a:pt x="8252" y="1109"/>
                      <a:pt x="8191" y="1109"/>
                    </a:cubicBezTo>
                    <a:cubicBezTo>
                      <a:pt x="8175" y="1109"/>
                      <a:pt x="8151" y="1123"/>
                      <a:pt x="8122" y="1160"/>
                    </a:cubicBezTo>
                    <a:cubicBezTo>
                      <a:pt x="7678" y="1160"/>
                      <a:pt x="7405" y="1297"/>
                      <a:pt x="7098" y="1433"/>
                    </a:cubicBezTo>
                    <a:cubicBezTo>
                      <a:pt x="7678" y="990"/>
                      <a:pt x="8258" y="717"/>
                      <a:pt x="8804" y="307"/>
                    </a:cubicBezTo>
                    <a:cubicBezTo>
                      <a:pt x="8804" y="137"/>
                      <a:pt x="8804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22"/>
              <p:cNvSpPr/>
              <p:nvPr/>
            </p:nvSpPr>
            <p:spPr>
              <a:xfrm>
                <a:off x="2681727" y="3194771"/>
                <a:ext cx="508697" cy="685276"/>
              </a:xfrm>
              <a:custGeom>
                <a:rect b="b" l="l" r="r" t="t"/>
                <a:pathLst>
                  <a:path extrusionOk="0" h="16641" w="12353">
                    <a:moveTo>
                      <a:pt x="1570" y="547"/>
                    </a:moveTo>
                    <a:lnTo>
                      <a:pt x="1570" y="683"/>
                    </a:lnTo>
                    <a:cubicBezTo>
                      <a:pt x="1570" y="891"/>
                      <a:pt x="1492" y="1083"/>
                      <a:pt x="1399" y="1270"/>
                    </a:cubicBezTo>
                    <a:lnTo>
                      <a:pt x="1399" y="1270"/>
                    </a:lnTo>
                    <a:cubicBezTo>
                      <a:pt x="1399" y="1266"/>
                      <a:pt x="1399" y="1263"/>
                      <a:pt x="1399" y="1263"/>
                    </a:cubicBezTo>
                    <a:lnTo>
                      <a:pt x="1399" y="1127"/>
                    </a:lnTo>
                    <a:cubicBezTo>
                      <a:pt x="1399" y="854"/>
                      <a:pt x="1570" y="683"/>
                      <a:pt x="1570" y="547"/>
                    </a:cubicBezTo>
                    <a:close/>
                    <a:moveTo>
                      <a:pt x="1706" y="1263"/>
                    </a:moveTo>
                    <a:lnTo>
                      <a:pt x="1706" y="1843"/>
                    </a:lnTo>
                    <a:lnTo>
                      <a:pt x="1706" y="2389"/>
                    </a:lnTo>
                    <a:cubicBezTo>
                      <a:pt x="1570" y="2833"/>
                      <a:pt x="1399" y="3413"/>
                      <a:pt x="1263" y="3959"/>
                    </a:cubicBezTo>
                    <a:lnTo>
                      <a:pt x="1263" y="3413"/>
                    </a:lnTo>
                    <a:cubicBezTo>
                      <a:pt x="1399" y="3106"/>
                      <a:pt x="1399" y="2969"/>
                      <a:pt x="1399" y="2833"/>
                    </a:cubicBezTo>
                    <a:lnTo>
                      <a:pt x="1399" y="2696"/>
                    </a:lnTo>
                    <a:cubicBezTo>
                      <a:pt x="1399" y="2560"/>
                      <a:pt x="1570" y="2389"/>
                      <a:pt x="1570" y="2116"/>
                    </a:cubicBezTo>
                    <a:cubicBezTo>
                      <a:pt x="1570" y="1843"/>
                      <a:pt x="1706" y="1536"/>
                      <a:pt x="1706" y="1263"/>
                    </a:cubicBezTo>
                    <a:close/>
                    <a:moveTo>
                      <a:pt x="2363" y="1466"/>
                    </a:moveTo>
                    <a:cubicBezTo>
                      <a:pt x="2395" y="1466"/>
                      <a:pt x="2423" y="1528"/>
                      <a:pt x="2423" y="1707"/>
                    </a:cubicBezTo>
                    <a:lnTo>
                      <a:pt x="2423" y="2560"/>
                    </a:lnTo>
                    <a:cubicBezTo>
                      <a:pt x="2252" y="3242"/>
                      <a:pt x="2116" y="3959"/>
                      <a:pt x="1979" y="4675"/>
                    </a:cubicBezTo>
                    <a:lnTo>
                      <a:pt x="1979" y="4402"/>
                    </a:lnTo>
                    <a:cubicBezTo>
                      <a:pt x="2116" y="3822"/>
                      <a:pt x="2116" y="3242"/>
                      <a:pt x="2116" y="2696"/>
                    </a:cubicBezTo>
                    <a:cubicBezTo>
                      <a:pt x="2116" y="2253"/>
                      <a:pt x="2252" y="1980"/>
                      <a:pt x="2252" y="1707"/>
                    </a:cubicBezTo>
                    <a:cubicBezTo>
                      <a:pt x="2252" y="1605"/>
                      <a:pt x="2313" y="1466"/>
                      <a:pt x="2363" y="1466"/>
                    </a:cubicBezTo>
                    <a:close/>
                    <a:moveTo>
                      <a:pt x="3105" y="5256"/>
                    </a:moveTo>
                    <a:lnTo>
                      <a:pt x="3105" y="5392"/>
                    </a:lnTo>
                    <a:lnTo>
                      <a:pt x="3105" y="6245"/>
                    </a:lnTo>
                    <a:cubicBezTo>
                      <a:pt x="3105" y="6245"/>
                      <a:pt x="3105" y="6109"/>
                      <a:pt x="2969" y="6109"/>
                    </a:cubicBezTo>
                    <a:cubicBezTo>
                      <a:pt x="3105" y="5801"/>
                      <a:pt x="3105" y="5528"/>
                      <a:pt x="3105" y="5256"/>
                    </a:cubicBezTo>
                    <a:close/>
                    <a:moveTo>
                      <a:pt x="1570" y="4266"/>
                    </a:moveTo>
                    <a:lnTo>
                      <a:pt x="1570" y="4812"/>
                    </a:lnTo>
                    <a:lnTo>
                      <a:pt x="1570" y="5528"/>
                    </a:lnTo>
                    <a:cubicBezTo>
                      <a:pt x="1570" y="5801"/>
                      <a:pt x="1570" y="6245"/>
                      <a:pt x="1399" y="6655"/>
                    </a:cubicBezTo>
                    <a:lnTo>
                      <a:pt x="1399" y="6518"/>
                    </a:lnTo>
                    <a:lnTo>
                      <a:pt x="1399" y="5665"/>
                    </a:lnTo>
                    <a:cubicBezTo>
                      <a:pt x="1399" y="5256"/>
                      <a:pt x="1570" y="4812"/>
                      <a:pt x="1570" y="4266"/>
                    </a:cubicBezTo>
                    <a:close/>
                    <a:moveTo>
                      <a:pt x="3959" y="3959"/>
                    </a:moveTo>
                    <a:cubicBezTo>
                      <a:pt x="3959" y="4948"/>
                      <a:pt x="3822" y="5801"/>
                      <a:pt x="3822" y="6655"/>
                    </a:cubicBezTo>
                    <a:cubicBezTo>
                      <a:pt x="3822" y="6655"/>
                      <a:pt x="3822" y="6518"/>
                      <a:pt x="3686" y="6518"/>
                    </a:cubicBezTo>
                    <a:lnTo>
                      <a:pt x="3686" y="6245"/>
                    </a:lnTo>
                    <a:cubicBezTo>
                      <a:pt x="3686" y="5528"/>
                      <a:pt x="3822" y="4812"/>
                      <a:pt x="3959" y="3959"/>
                    </a:cubicBezTo>
                    <a:close/>
                    <a:moveTo>
                      <a:pt x="990" y="2969"/>
                    </a:moveTo>
                    <a:cubicBezTo>
                      <a:pt x="853" y="3686"/>
                      <a:pt x="853" y="4266"/>
                      <a:pt x="717" y="4948"/>
                    </a:cubicBezTo>
                    <a:cubicBezTo>
                      <a:pt x="717" y="5256"/>
                      <a:pt x="717" y="5665"/>
                      <a:pt x="546" y="6109"/>
                    </a:cubicBezTo>
                    <a:lnTo>
                      <a:pt x="546" y="6245"/>
                    </a:lnTo>
                    <a:lnTo>
                      <a:pt x="546" y="6382"/>
                    </a:lnTo>
                    <a:lnTo>
                      <a:pt x="546" y="7098"/>
                    </a:lnTo>
                    <a:cubicBezTo>
                      <a:pt x="546" y="7098"/>
                      <a:pt x="546" y="6962"/>
                      <a:pt x="410" y="6655"/>
                    </a:cubicBezTo>
                    <a:cubicBezTo>
                      <a:pt x="273" y="5392"/>
                      <a:pt x="410" y="4095"/>
                      <a:pt x="853" y="2969"/>
                    </a:cubicBezTo>
                    <a:close/>
                    <a:moveTo>
                      <a:pt x="2559" y="3686"/>
                    </a:moveTo>
                    <a:lnTo>
                      <a:pt x="2559" y="3686"/>
                    </a:lnTo>
                    <a:cubicBezTo>
                      <a:pt x="2423" y="4266"/>
                      <a:pt x="2423" y="4812"/>
                      <a:pt x="2252" y="5392"/>
                    </a:cubicBezTo>
                    <a:lnTo>
                      <a:pt x="2252" y="7235"/>
                    </a:lnTo>
                    <a:cubicBezTo>
                      <a:pt x="2116" y="7098"/>
                      <a:pt x="2116" y="6825"/>
                      <a:pt x="1979" y="6655"/>
                    </a:cubicBezTo>
                    <a:cubicBezTo>
                      <a:pt x="2116" y="6382"/>
                      <a:pt x="2116" y="5972"/>
                      <a:pt x="2116" y="5528"/>
                    </a:cubicBezTo>
                    <a:cubicBezTo>
                      <a:pt x="2252" y="4949"/>
                      <a:pt x="2423" y="4266"/>
                      <a:pt x="2559" y="3686"/>
                    </a:cubicBezTo>
                    <a:close/>
                    <a:moveTo>
                      <a:pt x="546" y="7508"/>
                    </a:moveTo>
                    <a:lnTo>
                      <a:pt x="546" y="7508"/>
                    </a:lnTo>
                    <a:cubicBezTo>
                      <a:pt x="717" y="7951"/>
                      <a:pt x="717" y="8224"/>
                      <a:pt x="853" y="8531"/>
                    </a:cubicBezTo>
                    <a:lnTo>
                      <a:pt x="853" y="8668"/>
                    </a:lnTo>
                    <a:lnTo>
                      <a:pt x="717" y="8804"/>
                    </a:lnTo>
                    <a:cubicBezTo>
                      <a:pt x="717" y="8361"/>
                      <a:pt x="546" y="7951"/>
                      <a:pt x="546" y="7508"/>
                    </a:cubicBezTo>
                    <a:close/>
                    <a:moveTo>
                      <a:pt x="1263" y="7951"/>
                    </a:moveTo>
                    <a:cubicBezTo>
                      <a:pt x="1399" y="8224"/>
                      <a:pt x="1570" y="8668"/>
                      <a:pt x="1570" y="8941"/>
                    </a:cubicBezTo>
                    <a:cubicBezTo>
                      <a:pt x="1579" y="8981"/>
                      <a:pt x="1589" y="9020"/>
                      <a:pt x="1600" y="9060"/>
                    </a:cubicBezTo>
                    <a:lnTo>
                      <a:pt x="1600" y="9060"/>
                    </a:lnTo>
                    <a:cubicBezTo>
                      <a:pt x="1491" y="8736"/>
                      <a:pt x="1379" y="8412"/>
                      <a:pt x="1263" y="8088"/>
                    </a:cubicBezTo>
                    <a:lnTo>
                      <a:pt x="1263" y="7951"/>
                    </a:lnTo>
                    <a:close/>
                    <a:moveTo>
                      <a:pt x="1979" y="8088"/>
                    </a:moveTo>
                    <a:cubicBezTo>
                      <a:pt x="2097" y="8469"/>
                      <a:pt x="2214" y="8824"/>
                      <a:pt x="2245" y="9198"/>
                    </a:cubicBezTo>
                    <a:lnTo>
                      <a:pt x="2245" y="9198"/>
                    </a:lnTo>
                    <a:cubicBezTo>
                      <a:pt x="2111" y="8930"/>
                      <a:pt x="1979" y="8659"/>
                      <a:pt x="1979" y="8224"/>
                    </a:cubicBezTo>
                    <a:lnTo>
                      <a:pt x="1979" y="8088"/>
                    </a:lnTo>
                    <a:close/>
                    <a:moveTo>
                      <a:pt x="4539" y="9384"/>
                    </a:moveTo>
                    <a:cubicBezTo>
                      <a:pt x="4675" y="9521"/>
                      <a:pt x="4675" y="9521"/>
                      <a:pt x="4675" y="9657"/>
                    </a:cubicBezTo>
                    <a:lnTo>
                      <a:pt x="4675" y="9775"/>
                    </a:lnTo>
                    <a:lnTo>
                      <a:pt x="4675" y="9775"/>
                    </a:lnTo>
                    <a:cubicBezTo>
                      <a:pt x="4633" y="9652"/>
                      <a:pt x="4586" y="9527"/>
                      <a:pt x="4539" y="9384"/>
                    </a:cubicBezTo>
                    <a:close/>
                    <a:moveTo>
                      <a:pt x="3413" y="8804"/>
                    </a:moveTo>
                    <a:cubicBezTo>
                      <a:pt x="3549" y="9214"/>
                      <a:pt x="3549" y="9521"/>
                      <a:pt x="3686" y="9794"/>
                    </a:cubicBezTo>
                    <a:cubicBezTo>
                      <a:pt x="3549" y="9521"/>
                      <a:pt x="3413" y="9214"/>
                      <a:pt x="3413" y="8941"/>
                    </a:cubicBezTo>
                    <a:lnTo>
                      <a:pt x="3413" y="8804"/>
                    </a:lnTo>
                    <a:close/>
                    <a:moveTo>
                      <a:pt x="1831" y="9761"/>
                    </a:moveTo>
                    <a:cubicBezTo>
                      <a:pt x="1937" y="10054"/>
                      <a:pt x="2045" y="10346"/>
                      <a:pt x="2116" y="10647"/>
                    </a:cubicBezTo>
                    <a:cubicBezTo>
                      <a:pt x="2021" y="10352"/>
                      <a:pt x="1927" y="10057"/>
                      <a:pt x="1831" y="9761"/>
                    </a:cubicBezTo>
                    <a:close/>
                    <a:moveTo>
                      <a:pt x="990" y="9214"/>
                    </a:moveTo>
                    <a:cubicBezTo>
                      <a:pt x="1126" y="9794"/>
                      <a:pt x="1263" y="10237"/>
                      <a:pt x="1399" y="10783"/>
                    </a:cubicBezTo>
                    <a:cubicBezTo>
                      <a:pt x="1263" y="10510"/>
                      <a:pt x="1126" y="10237"/>
                      <a:pt x="990" y="9930"/>
                    </a:cubicBezTo>
                    <a:lnTo>
                      <a:pt x="990" y="9214"/>
                    </a:lnTo>
                    <a:close/>
                    <a:moveTo>
                      <a:pt x="2339" y="9586"/>
                    </a:moveTo>
                    <a:cubicBezTo>
                      <a:pt x="2588" y="10184"/>
                      <a:pt x="2723" y="10718"/>
                      <a:pt x="2969" y="11364"/>
                    </a:cubicBezTo>
                    <a:cubicBezTo>
                      <a:pt x="2630" y="10771"/>
                      <a:pt x="2478" y="10178"/>
                      <a:pt x="2339" y="9586"/>
                    </a:cubicBezTo>
                    <a:close/>
                    <a:moveTo>
                      <a:pt x="4693" y="9827"/>
                    </a:moveTo>
                    <a:cubicBezTo>
                      <a:pt x="4993" y="10395"/>
                      <a:pt x="5258" y="10934"/>
                      <a:pt x="5392" y="11637"/>
                    </a:cubicBezTo>
                    <a:cubicBezTo>
                      <a:pt x="5255" y="11227"/>
                      <a:pt x="4982" y="10783"/>
                      <a:pt x="4812" y="10510"/>
                    </a:cubicBezTo>
                    <a:cubicBezTo>
                      <a:pt x="4812" y="10243"/>
                      <a:pt x="4762" y="10038"/>
                      <a:pt x="4693" y="9827"/>
                    </a:cubicBezTo>
                    <a:close/>
                    <a:moveTo>
                      <a:pt x="5255" y="9384"/>
                    </a:moveTo>
                    <a:cubicBezTo>
                      <a:pt x="5392" y="9521"/>
                      <a:pt x="5528" y="9794"/>
                      <a:pt x="5665" y="10067"/>
                    </a:cubicBezTo>
                    <a:cubicBezTo>
                      <a:pt x="5835" y="10510"/>
                      <a:pt x="5972" y="10920"/>
                      <a:pt x="6245" y="11227"/>
                    </a:cubicBezTo>
                    <a:cubicBezTo>
                      <a:pt x="6245" y="11364"/>
                      <a:pt x="6245" y="11500"/>
                      <a:pt x="6381" y="11637"/>
                    </a:cubicBezTo>
                    <a:cubicBezTo>
                      <a:pt x="5835" y="11091"/>
                      <a:pt x="5392" y="10237"/>
                      <a:pt x="5119" y="9521"/>
                    </a:cubicBezTo>
                    <a:cubicBezTo>
                      <a:pt x="5119" y="9521"/>
                      <a:pt x="5119" y="9384"/>
                      <a:pt x="4982" y="9384"/>
                    </a:cubicBezTo>
                    <a:close/>
                    <a:moveTo>
                      <a:pt x="5665" y="11364"/>
                    </a:moveTo>
                    <a:lnTo>
                      <a:pt x="5665" y="11364"/>
                    </a:lnTo>
                    <a:cubicBezTo>
                      <a:pt x="5812" y="11482"/>
                      <a:pt x="5934" y="11702"/>
                      <a:pt x="6053" y="11870"/>
                    </a:cubicBezTo>
                    <a:lnTo>
                      <a:pt x="6053" y="11870"/>
                    </a:lnTo>
                    <a:cubicBezTo>
                      <a:pt x="6001" y="11881"/>
                      <a:pt x="5918" y="11944"/>
                      <a:pt x="5835" y="11944"/>
                    </a:cubicBezTo>
                    <a:cubicBezTo>
                      <a:pt x="5835" y="11773"/>
                      <a:pt x="5835" y="11500"/>
                      <a:pt x="5665" y="11364"/>
                    </a:cubicBezTo>
                    <a:close/>
                    <a:moveTo>
                      <a:pt x="2696" y="7951"/>
                    </a:moveTo>
                    <a:cubicBezTo>
                      <a:pt x="2832" y="8361"/>
                      <a:pt x="2969" y="8941"/>
                      <a:pt x="3105" y="9384"/>
                    </a:cubicBezTo>
                    <a:lnTo>
                      <a:pt x="3276" y="9521"/>
                    </a:lnTo>
                    <a:cubicBezTo>
                      <a:pt x="3276" y="9794"/>
                      <a:pt x="3413" y="10237"/>
                      <a:pt x="3549" y="10647"/>
                    </a:cubicBezTo>
                    <a:cubicBezTo>
                      <a:pt x="3549" y="10920"/>
                      <a:pt x="3686" y="11227"/>
                      <a:pt x="3822" y="11500"/>
                    </a:cubicBezTo>
                    <a:cubicBezTo>
                      <a:pt x="3822" y="11773"/>
                      <a:pt x="3822" y="11944"/>
                      <a:pt x="3959" y="12080"/>
                    </a:cubicBezTo>
                    <a:cubicBezTo>
                      <a:pt x="3822" y="12080"/>
                      <a:pt x="3822" y="11944"/>
                      <a:pt x="3686" y="11944"/>
                    </a:cubicBezTo>
                    <a:cubicBezTo>
                      <a:pt x="3549" y="11637"/>
                      <a:pt x="3413" y="11227"/>
                      <a:pt x="3413" y="10920"/>
                    </a:cubicBezTo>
                    <a:cubicBezTo>
                      <a:pt x="3276" y="10510"/>
                      <a:pt x="2969" y="10067"/>
                      <a:pt x="2832" y="9521"/>
                    </a:cubicBezTo>
                    <a:cubicBezTo>
                      <a:pt x="2832" y="9214"/>
                      <a:pt x="2696" y="8941"/>
                      <a:pt x="2559" y="8668"/>
                    </a:cubicBezTo>
                    <a:lnTo>
                      <a:pt x="2559" y="8531"/>
                    </a:lnTo>
                    <a:cubicBezTo>
                      <a:pt x="2696" y="8361"/>
                      <a:pt x="2696" y="8088"/>
                      <a:pt x="2696" y="7951"/>
                    </a:cubicBezTo>
                    <a:close/>
                    <a:moveTo>
                      <a:pt x="3549" y="7371"/>
                    </a:moveTo>
                    <a:cubicBezTo>
                      <a:pt x="3686" y="8088"/>
                      <a:pt x="3959" y="8804"/>
                      <a:pt x="4129" y="9521"/>
                    </a:cubicBezTo>
                    <a:cubicBezTo>
                      <a:pt x="4266" y="9794"/>
                      <a:pt x="4402" y="10067"/>
                      <a:pt x="4539" y="10374"/>
                    </a:cubicBezTo>
                    <a:cubicBezTo>
                      <a:pt x="4539" y="10510"/>
                      <a:pt x="4539" y="10783"/>
                      <a:pt x="4675" y="10920"/>
                    </a:cubicBezTo>
                    <a:cubicBezTo>
                      <a:pt x="4675" y="11364"/>
                      <a:pt x="4982" y="11773"/>
                      <a:pt x="4982" y="12217"/>
                    </a:cubicBezTo>
                    <a:lnTo>
                      <a:pt x="4812" y="12080"/>
                    </a:lnTo>
                    <a:cubicBezTo>
                      <a:pt x="4539" y="11364"/>
                      <a:pt x="4402" y="10647"/>
                      <a:pt x="4129" y="9930"/>
                    </a:cubicBezTo>
                    <a:cubicBezTo>
                      <a:pt x="3959" y="9521"/>
                      <a:pt x="3822" y="9214"/>
                      <a:pt x="3686" y="8804"/>
                    </a:cubicBezTo>
                    <a:cubicBezTo>
                      <a:pt x="3686" y="8531"/>
                      <a:pt x="3549" y="8224"/>
                      <a:pt x="3549" y="7951"/>
                    </a:cubicBezTo>
                    <a:lnTo>
                      <a:pt x="3549" y="7371"/>
                    </a:lnTo>
                    <a:close/>
                    <a:moveTo>
                      <a:pt x="3686" y="9794"/>
                    </a:moveTo>
                    <a:lnTo>
                      <a:pt x="3686" y="9794"/>
                    </a:lnTo>
                    <a:cubicBezTo>
                      <a:pt x="3822" y="10510"/>
                      <a:pt x="4129" y="11500"/>
                      <a:pt x="4539" y="12217"/>
                    </a:cubicBezTo>
                    <a:cubicBezTo>
                      <a:pt x="4539" y="12353"/>
                      <a:pt x="4675" y="12490"/>
                      <a:pt x="4675" y="12797"/>
                    </a:cubicBezTo>
                    <a:cubicBezTo>
                      <a:pt x="4402" y="12353"/>
                      <a:pt x="4266" y="11944"/>
                      <a:pt x="4129" y="11364"/>
                    </a:cubicBezTo>
                    <a:cubicBezTo>
                      <a:pt x="3959" y="10920"/>
                      <a:pt x="3686" y="10374"/>
                      <a:pt x="3686" y="9794"/>
                    </a:cubicBezTo>
                    <a:close/>
                    <a:moveTo>
                      <a:pt x="1399" y="9657"/>
                    </a:moveTo>
                    <a:cubicBezTo>
                      <a:pt x="1570" y="10067"/>
                      <a:pt x="1706" y="10510"/>
                      <a:pt x="1843" y="10783"/>
                    </a:cubicBezTo>
                    <a:cubicBezTo>
                      <a:pt x="1706" y="10920"/>
                      <a:pt x="1706" y="10920"/>
                      <a:pt x="1843" y="11091"/>
                    </a:cubicBezTo>
                    <a:cubicBezTo>
                      <a:pt x="1843" y="11227"/>
                      <a:pt x="1979" y="11364"/>
                      <a:pt x="2116" y="11500"/>
                    </a:cubicBezTo>
                    <a:cubicBezTo>
                      <a:pt x="2252" y="11944"/>
                      <a:pt x="2423" y="12217"/>
                      <a:pt x="2559" y="12490"/>
                    </a:cubicBezTo>
                    <a:cubicBezTo>
                      <a:pt x="2423" y="12490"/>
                      <a:pt x="2252" y="12626"/>
                      <a:pt x="2423" y="12797"/>
                    </a:cubicBezTo>
                    <a:cubicBezTo>
                      <a:pt x="2531" y="12940"/>
                      <a:pt x="2570" y="12997"/>
                      <a:pt x="2567" y="12997"/>
                    </a:cubicBezTo>
                    <a:cubicBezTo>
                      <a:pt x="2558" y="12997"/>
                      <a:pt x="2217" y="12554"/>
                      <a:pt x="2116" y="12353"/>
                    </a:cubicBezTo>
                    <a:cubicBezTo>
                      <a:pt x="1979" y="12217"/>
                      <a:pt x="1979" y="12080"/>
                      <a:pt x="1843" y="11773"/>
                    </a:cubicBezTo>
                    <a:cubicBezTo>
                      <a:pt x="1843" y="11227"/>
                      <a:pt x="1570" y="10510"/>
                      <a:pt x="1399" y="9794"/>
                    </a:cubicBezTo>
                    <a:lnTo>
                      <a:pt x="1399" y="9657"/>
                    </a:lnTo>
                    <a:close/>
                    <a:moveTo>
                      <a:pt x="5119" y="11637"/>
                    </a:moveTo>
                    <a:lnTo>
                      <a:pt x="5119" y="11637"/>
                    </a:lnTo>
                    <a:cubicBezTo>
                      <a:pt x="5255" y="11944"/>
                      <a:pt x="5392" y="12080"/>
                      <a:pt x="5665" y="12353"/>
                    </a:cubicBezTo>
                    <a:lnTo>
                      <a:pt x="5972" y="12353"/>
                    </a:lnTo>
                    <a:cubicBezTo>
                      <a:pt x="5972" y="12490"/>
                      <a:pt x="6245" y="12797"/>
                      <a:pt x="6518" y="13070"/>
                    </a:cubicBezTo>
                    <a:cubicBezTo>
                      <a:pt x="6108" y="12797"/>
                      <a:pt x="5835" y="12490"/>
                      <a:pt x="5392" y="12353"/>
                    </a:cubicBezTo>
                    <a:lnTo>
                      <a:pt x="5255" y="12353"/>
                    </a:lnTo>
                    <a:cubicBezTo>
                      <a:pt x="5255" y="12217"/>
                      <a:pt x="5255" y="11944"/>
                      <a:pt x="5119" y="11637"/>
                    </a:cubicBezTo>
                    <a:close/>
                    <a:moveTo>
                      <a:pt x="7012" y="11829"/>
                    </a:moveTo>
                    <a:lnTo>
                      <a:pt x="7012" y="11829"/>
                    </a:lnTo>
                    <a:cubicBezTo>
                      <a:pt x="7131" y="11946"/>
                      <a:pt x="7251" y="11960"/>
                      <a:pt x="7371" y="12080"/>
                    </a:cubicBezTo>
                    <a:cubicBezTo>
                      <a:pt x="7541" y="12217"/>
                      <a:pt x="7678" y="12353"/>
                      <a:pt x="7814" y="12490"/>
                    </a:cubicBezTo>
                    <a:cubicBezTo>
                      <a:pt x="8087" y="12797"/>
                      <a:pt x="8395" y="13070"/>
                      <a:pt x="8804" y="13343"/>
                    </a:cubicBezTo>
                    <a:lnTo>
                      <a:pt x="8395" y="13343"/>
                    </a:lnTo>
                    <a:cubicBezTo>
                      <a:pt x="8224" y="13070"/>
                      <a:pt x="7951" y="12933"/>
                      <a:pt x="7678" y="12626"/>
                    </a:cubicBezTo>
                    <a:cubicBezTo>
                      <a:pt x="7678" y="12498"/>
                      <a:pt x="7286" y="12128"/>
                      <a:pt x="7012" y="11829"/>
                    </a:cubicBezTo>
                    <a:close/>
                    <a:moveTo>
                      <a:pt x="3549" y="12626"/>
                    </a:moveTo>
                    <a:cubicBezTo>
                      <a:pt x="3735" y="12928"/>
                      <a:pt x="3937" y="13151"/>
                      <a:pt x="4133" y="13403"/>
                    </a:cubicBezTo>
                    <a:lnTo>
                      <a:pt x="4133" y="13403"/>
                    </a:lnTo>
                    <a:cubicBezTo>
                      <a:pt x="3878" y="13225"/>
                      <a:pt x="3646" y="12888"/>
                      <a:pt x="3413" y="12626"/>
                    </a:cubicBezTo>
                    <a:close/>
                    <a:moveTo>
                      <a:pt x="2832" y="12797"/>
                    </a:moveTo>
                    <a:cubicBezTo>
                      <a:pt x="3069" y="13034"/>
                      <a:pt x="3229" y="13270"/>
                      <a:pt x="3356" y="13530"/>
                    </a:cubicBezTo>
                    <a:lnTo>
                      <a:pt x="3356" y="13530"/>
                    </a:lnTo>
                    <a:cubicBezTo>
                      <a:pt x="3156" y="13259"/>
                      <a:pt x="2972" y="13006"/>
                      <a:pt x="2832" y="12797"/>
                    </a:cubicBezTo>
                    <a:close/>
                    <a:moveTo>
                      <a:pt x="8224" y="12353"/>
                    </a:moveTo>
                    <a:cubicBezTo>
                      <a:pt x="8804" y="12797"/>
                      <a:pt x="9521" y="13070"/>
                      <a:pt x="10101" y="13479"/>
                    </a:cubicBezTo>
                    <a:lnTo>
                      <a:pt x="10374" y="13479"/>
                    </a:lnTo>
                    <a:cubicBezTo>
                      <a:pt x="10647" y="13479"/>
                      <a:pt x="10783" y="13650"/>
                      <a:pt x="11090" y="13650"/>
                    </a:cubicBezTo>
                    <a:cubicBezTo>
                      <a:pt x="11311" y="13760"/>
                      <a:pt x="11532" y="13960"/>
                      <a:pt x="11771" y="13960"/>
                    </a:cubicBezTo>
                    <a:cubicBezTo>
                      <a:pt x="11827" y="13960"/>
                      <a:pt x="11885" y="13949"/>
                      <a:pt x="11943" y="13923"/>
                    </a:cubicBezTo>
                    <a:lnTo>
                      <a:pt x="11943" y="13923"/>
                    </a:lnTo>
                    <a:cubicBezTo>
                      <a:pt x="11898" y="13968"/>
                      <a:pt x="11833" y="13983"/>
                      <a:pt x="11763" y="13983"/>
                    </a:cubicBezTo>
                    <a:cubicBezTo>
                      <a:pt x="11621" y="13983"/>
                      <a:pt x="11454" y="13923"/>
                      <a:pt x="11363" y="13923"/>
                    </a:cubicBezTo>
                    <a:cubicBezTo>
                      <a:pt x="10783" y="13923"/>
                      <a:pt x="10237" y="13786"/>
                      <a:pt x="9657" y="13650"/>
                    </a:cubicBezTo>
                    <a:cubicBezTo>
                      <a:pt x="9521" y="13650"/>
                      <a:pt x="9521" y="13479"/>
                      <a:pt x="9521" y="13479"/>
                    </a:cubicBezTo>
                    <a:cubicBezTo>
                      <a:pt x="9077" y="13206"/>
                      <a:pt x="8668" y="12797"/>
                      <a:pt x="8224" y="12353"/>
                    </a:cubicBezTo>
                    <a:close/>
                    <a:moveTo>
                      <a:pt x="4493" y="13817"/>
                    </a:moveTo>
                    <a:cubicBezTo>
                      <a:pt x="4550" y="13865"/>
                      <a:pt x="4578" y="13962"/>
                      <a:pt x="4675" y="14059"/>
                    </a:cubicBezTo>
                    <a:lnTo>
                      <a:pt x="4675" y="14059"/>
                    </a:lnTo>
                    <a:cubicBezTo>
                      <a:pt x="4614" y="13998"/>
                      <a:pt x="4554" y="13911"/>
                      <a:pt x="4493" y="13817"/>
                    </a:cubicBezTo>
                    <a:close/>
                    <a:moveTo>
                      <a:pt x="6688" y="12626"/>
                    </a:moveTo>
                    <a:lnTo>
                      <a:pt x="6688" y="12626"/>
                    </a:lnTo>
                    <a:cubicBezTo>
                      <a:pt x="7098" y="12933"/>
                      <a:pt x="7371" y="13206"/>
                      <a:pt x="7678" y="13343"/>
                    </a:cubicBezTo>
                    <a:cubicBezTo>
                      <a:pt x="7678" y="13479"/>
                      <a:pt x="7814" y="13479"/>
                      <a:pt x="7814" y="13650"/>
                    </a:cubicBezTo>
                    <a:cubicBezTo>
                      <a:pt x="7951" y="13650"/>
                      <a:pt x="8087" y="13786"/>
                      <a:pt x="8395" y="13923"/>
                    </a:cubicBezTo>
                    <a:cubicBezTo>
                      <a:pt x="8531" y="13923"/>
                      <a:pt x="8668" y="14059"/>
                      <a:pt x="8804" y="14196"/>
                    </a:cubicBezTo>
                    <a:cubicBezTo>
                      <a:pt x="8531" y="14059"/>
                      <a:pt x="8224" y="14059"/>
                      <a:pt x="8087" y="13923"/>
                    </a:cubicBezTo>
                    <a:cubicBezTo>
                      <a:pt x="7951" y="13923"/>
                      <a:pt x="7951" y="13923"/>
                      <a:pt x="7814" y="13786"/>
                    </a:cubicBezTo>
                    <a:cubicBezTo>
                      <a:pt x="7541" y="13479"/>
                      <a:pt x="7234" y="13206"/>
                      <a:pt x="6961" y="12933"/>
                    </a:cubicBezTo>
                    <a:cubicBezTo>
                      <a:pt x="6961" y="12933"/>
                      <a:pt x="6825" y="12797"/>
                      <a:pt x="6688" y="12626"/>
                    </a:cubicBezTo>
                    <a:close/>
                    <a:moveTo>
                      <a:pt x="2969" y="13479"/>
                    </a:moveTo>
                    <a:cubicBezTo>
                      <a:pt x="3105" y="13786"/>
                      <a:pt x="3413" y="14059"/>
                      <a:pt x="3549" y="14332"/>
                    </a:cubicBezTo>
                    <a:cubicBezTo>
                      <a:pt x="3276" y="14196"/>
                      <a:pt x="2969" y="13923"/>
                      <a:pt x="2832" y="13650"/>
                    </a:cubicBezTo>
                    <a:lnTo>
                      <a:pt x="2832" y="13479"/>
                    </a:lnTo>
                    <a:close/>
                    <a:moveTo>
                      <a:pt x="3554" y="13795"/>
                    </a:moveTo>
                    <a:cubicBezTo>
                      <a:pt x="3692" y="13940"/>
                      <a:pt x="3861" y="14136"/>
                      <a:pt x="3959" y="14332"/>
                    </a:cubicBezTo>
                    <a:cubicBezTo>
                      <a:pt x="3825" y="14154"/>
                      <a:pt x="3688" y="13973"/>
                      <a:pt x="3554" y="13795"/>
                    </a:cubicBezTo>
                    <a:close/>
                    <a:moveTo>
                      <a:pt x="5255" y="12797"/>
                    </a:moveTo>
                    <a:cubicBezTo>
                      <a:pt x="5392" y="13206"/>
                      <a:pt x="5835" y="13650"/>
                      <a:pt x="6108" y="14059"/>
                    </a:cubicBezTo>
                    <a:cubicBezTo>
                      <a:pt x="6245" y="14059"/>
                      <a:pt x="6381" y="14196"/>
                      <a:pt x="6381" y="14332"/>
                    </a:cubicBezTo>
                    <a:cubicBezTo>
                      <a:pt x="6108" y="14196"/>
                      <a:pt x="5972" y="13923"/>
                      <a:pt x="5665" y="13786"/>
                    </a:cubicBezTo>
                    <a:cubicBezTo>
                      <a:pt x="5528" y="13650"/>
                      <a:pt x="5392" y="13479"/>
                      <a:pt x="5119" y="13206"/>
                    </a:cubicBezTo>
                    <a:cubicBezTo>
                      <a:pt x="5119" y="13070"/>
                      <a:pt x="5119" y="12933"/>
                      <a:pt x="4982" y="12797"/>
                    </a:cubicBezTo>
                    <a:lnTo>
                      <a:pt x="5119" y="12797"/>
                    </a:lnTo>
                    <a:cubicBezTo>
                      <a:pt x="5119" y="12842"/>
                      <a:pt x="5134" y="12857"/>
                      <a:pt x="5154" y="12857"/>
                    </a:cubicBezTo>
                    <a:cubicBezTo>
                      <a:pt x="5195" y="12857"/>
                      <a:pt x="5255" y="12797"/>
                      <a:pt x="5255" y="12797"/>
                    </a:cubicBezTo>
                    <a:close/>
                    <a:moveTo>
                      <a:pt x="5665" y="12933"/>
                    </a:moveTo>
                    <a:lnTo>
                      <a:pt x="5665" y="12933"/>
                    </a:lnTo>
                    <a:cubicBezTo>
                      <a:pt x="6245" y="13206"/>
                      <a:pt x="6961" y="13786"/>
                      <a:pt x="7371" y="14196"/>
                    </a:cubicBezTo>
                    <a:cubicBezTo>
                      <a:pt x="7541" y="14332"/>
                      <a:pt x="7678" y="14503"/>
                      <a:pt x="7951" y="14639"/>
                    </a:cubicBezTo>
                    <a:cubicBezTo>
                      <a:pt x="7541" y="14503"/>
                      <a:pt x="7234" y="14332"/>
                      <a:pt x="6961" y="14332"/>
                    </a:cubicBezTo>
                    <a:cubicBezTo>
                      <a:pt x="6381" y="13923"/>
                      <a:pt x="5972" y="13343"/>
                      <a:pt x="5665" y="12933"/>
                    </a:cubicBezTo>
                    <a:close/>
                    <a:moveTo>
                      <a:pt x="4129" y="12933"/>
                    </a:moveTo>
                    <a:cubicBezTo>
                      <a:pt x="4402" y="13070"/>
                      <a:pt x="4675" y="13343"/>
                      <a:pt x="4812" y="13479"/>
                    </a:cubicBezTo>
                    <a:lnTo>
                      <a:pt x="4982" y="13479"/>
                    </a:lnTo>
                    <a:lnTo>
                      <a:pt x="4982" y="13650"/>
                    </a:lnTo>
                    <a:lnTo>
                      <a:pt x="5392" y="14059"/>
                    </a:lnTo>
                    <a:cubicBezTo>
                      <a:pt x="5835" y="14332"/>
                      <a:pt x="6108" y="14639"/>
                      <a:pt x="6381" y="14912"/>
                    </a:cubicBezTo>
                    <a:cubicBezTo>
                      <a:pt x="6245" y="14776"/>
                      <a:pt x="5972" y="14776"/>
                      <a:pt x="5665" y="14639"/>
                    </a:cubicBezTo>
                    <a:cubicBezTo>
                      <a:pt x="5255" y="14332"/>
                      <a:pt x="4982" y="13923"/>
                      <a:pt x="4675" y="13650"/>
                    </a:cubicBezTo>
                    <a:cubicBezTo>
                      <a:pt x="4539" y="13343"/>
                      <a:pt x="4402" y="13070"/>
                      <a:pt x="4129" y="12933"/>
                    </a:cubicBezTo>
                    <a:close/>
                    <a:moveTo>
                      <a:pt x="3959" y="13786"/>
                    </a:moveTo>
                    <a:cubicBezTo>
                      <a:pt x="4402" y="14196"/>
                      <a:pt x="4675" y="14639"/>
                      <a:pt x="5119" y="15049"/>
                    </a:cubicBezTo>
                    <a:cubicBezTo>
                      <a:pt x="5119" y="15049"/>
                      <a:pt x="4982" y="15049"/>
                      <a:pt x="4812" y="14912"/>
                    </a:cubicBezTo>
                    <a:cubicBezTo>
                      <a:pt x="4675" y="14639"/>
                      <a:pt x="4129" y="14059"/>
                      <a:pt x="3959" y="13923"/>
                    </a:cubicBezTo>
                    <a:lnTo>
                      <a:pt x="3959" y="13786"/>
                    </a:lnTo>
                    <a:close/>
                    <a:moveTo>
                      <a:pt x="9794" y="14503"/>
                    </a:moveTo>
                    <a:cubicBezTo>
                      <a:pt x="10237" y="14639"/>
                      <a:pt x="10510" y="14776"/>
                      <a:pt x="10783" y="14912"/>
                    </a:cubicBezTo>
                    <a:cubicBezTo>
                      <a:pt x="11090" y="15049"/>
                      <a:pt x="11363" y="15049"/>
                      <a:pt x="11636" y="15185"/>
                    </a:cubicBezTo>
                    <a:cubicBezTo>
                      <a:pt x="11090" y="15185"/>
                      <a:pt x="10374" y="14912"/>
                      <a:pt x="9794" y="14639"/>
                    </a:cubicBezTo>
                    <a:lnTo>
                      <a:pt x="9794" y="14503"/>
                    </a:lnTo>
                    <a:close/>
                    <a:moveTo>
                      <a:pt x="9248" y="15049"/>
                    </a:moveTo>
                    <a:cubicBezTo>
                      <a:pt x="9657" y="15185"/>
                      <a:pt x="10101" y="15356"/>
                      <a:pt x="10510" y="15492"/>
                    </a:cubicBezTo>
                    <a:cubicBezTo>
                      <a:pt x="10560" y="15492"/>
                      <a:pt x="10609" y="15510"/>
                      <a:pt x="10666" y="15533"/>
                    </a:cubicBezTo>
                    <a:lnTo>
                      <a:pt x="10666" y="15533"/>
                    </a:lnTo>
                    <a:cubicBezTo>
                      <a:pt x="10185" y="15427"/>
                      <a:pt x="9666" y="15316"/>
                      <a:pt x="9248" y="15185"/>
                    </a:cubicBezTo>
                    <a:cubicBezTo>
                      <a:pt x="9248" y="15049"/>
                      <a:pt x="9248" y="15049"/>
                      <a:pt x="9077" y="15049"/>
                    </a:cubicBezTo>
                    <a:close/>
                    <a:moveTo>
                      <a:pt x="7814" y="15185"/>
                    </a:moveTo>
                    <a:lnTo>
                      <a:pt x="7814" y="15185"/>
                    </a:lnTo>
                    <a:cubicBezTo>
                      <a:pt x="8087" y="15356"/>
                      <a:pt x="8395" y="15492"/>
                      <a:pt x="8668" y="15492"/>
                    </a:cubicBezTo>
                    <a:cubicBezTo>
                      <a:pt x="8941" y="15629"/>
                      <a:pt x="9384" y="15765"/>
                      <a:pt x="9794" y="15902"/>
                    </a:cubicBezTo>
                    <a:cubicBezTo>
                      <a:pt x="9248" y="15765"/>
                      <a:pt x="8531" y="15629"/>
                      <a:pt x="8087" y="15492"/>
                    </a:cubicBezTo>
                    <a:cubicBezTo>
                      <a:pt x="7951" y="15492"/>
                      <a:pt x="7951" y="15492"/>
                      <a:pt x="7951" y="15356"/>
                    </a:cubicBezTo>
                    <a:cubicBezTo>
                      <a:pt x="7814" y="15356"/>
                      <a:pt x="7814" y="15356"/>
                      <a:pt x="7814" y="15185"/>
                    </a:cubicBezTo>
                    <a:close/>
                    <a:moveTo>
                      <a:pt x="1706" y="1"/>
                    </a:moveTo>
                    <a:cubicBezTo>
                      <a:pt x="1263" y="274"/>
                      <a:pt x="1126" y="854"/>
                      <a:pt x="990" y="1536"/>
                    </a:cubicBezTo>
                    <a:cubicBezTo>
                      <a:pt x="546" y="2560"/>
                      <a:pt x="273" y="3686"/>
                      <a:pt x="137" y="4812"/>
                    </a:cubicBezTo>
                    <a:cubicBezTo>
                      <a:pt x="0" y="5392"/>
                      <a:pt x="0" y="6382"/>
                      <a:pt x="137" y="7098"/>
                    </a:cubicBezTo>
                    <a:cubicBezTo>
                      <a:pt x="137" y="7815"/>
                      <a:pt x="273" y="8531"/>
                      <a:pt x="410" y="9214"/>
                    </a:cubicBezTo>
                    <a:lnTo>
                      <a:pt x="273" y="9214"/>
                    </a:lnTo>
                    <a:cubicBezTo>
                      <a:pt x="273" y="9657"/>
                      <a:pt x="546" y="10067"/>
                      <a:pt x="546" y="10510"/>
                    </a:cubicBezTo>
                    <a:cubicBezTo>
                      <a:pt x="717" y="10647"/>
                      <a:pt x="717" y="10647"/>
                      <a:pt x="853" y="10647"/>
                    </a:cubicBezTo>
                    <a:cubicBezTo>
                      <a:pt x="853" y="10783"/>
                      <a:pt x="990" y="11091"/>
                      <a:pt x="990" y="11227"/>
                    </a:cubicBezTo>
                    <a:cubicBezTo>
                      <a:pt x="1126" y="11637"/>
                      <a:pt x="1399" y="12080"/>
                      <a:pt x="1706" y="12353"/>
                    </a:cubicBezTo>
                    <a:cubicBezTo>
                      <a:pt x="1843" y="12797"/>
                      <a:pt x="2116" y="13070"/>
                      <a:pt x="2423" y="13343"/>
                    </a:cubicBezTo>
                    <a:cubicBezTo>
                      <a:pt x="2252" y="13343"/>
                      <a:pt x="2252" y="13479"/>
                      <a:pt x="2423" y="13479"/>
                    </a:cubicBezTo>
                    <a:cubicBezTo>
                      <a:pt x="2559" y="13786"/>
                      <a:pt x="2832" y="14059"/>
                      <a:pt x="2969" y="14332"/>
                    </a:cubicBezTo>
                    <a:cubicBezTo>
                      <a:pt x="3105" y="14503"/>
                      <a:pt x="3413" y="14639"/>
                      <a:pt x="3686" y="14776"/>
                    </a:cubicBezTo>
                    <a:cubicBezTo>
                      <a:pt x="3549" y="14912"/>
                      <a:pt x="3549" y="14912"/>
                      <a:pt x="3686" y="14912"/>
                    </a:cubicBezTo>
                    <a:lnTo>
                      <a:pt x="3686" y="15049"/>
                    </a:lnTo>
                    <a:lnTo>
                      <a:pt x="3686" y="15185"/>
                    </a:lnTo>
                    <a:cubicBezTo>
                      <a:pt x="4675" y="15765"/>
                      <a:pt x="5835" y="16346"/>
                      <a:pt x="6961" y="16482"/>
                    </a:cubicBezTo>
                    <a:cubicBezTo>
                      <a:pt x="6987" y="16508"/>
                      <a:pt x="7014" y="16519"/>
                      <a:pt x="7038" y="16519"/>
                    </a:cubicBezTo>
                    <a:cubicBezTo>
                      <a:pt x="7140" y="16519"/>
                      <a:pt x="7208" y="16319"/>
                      <a:pt x="7098" y="16209"/>
                    </a:cubicBezTo>
                    <a:cubicBezTo>
                      <a:pt x="6988" y="16209"/>
                      <a:pt x="6878" y="16099"/>
                      <a:pt x="6768" y="16055"/>
                    </a:cubicBezTo>
                    <a:lnTo>
                      <a:pt x="6768" y="16055"/>
                    </a:lnTo>
                    <a:cubicBezTo>
                      <a:pt x="7509" y="16221"/>
                      <a:pt x="8340" y="16640"/>
                      <a:pt x="9004" y="16640"/>
                    </a:cubicBezTo>
                    <a:cubicBezTo>
                      <a:pt x="9088" y="16640"/>
                      <a:pt x="9169" y="16633"/>
                      <a:pt x="9248" y="16619"/>
                    </a:cubicBezTo>
                    <a:cubicBezTo>
                      <a:pt x="9521" y="16619"/>
                      <a:pt x="9521" y="16482"/>
                      <a:pt x="9384" y="16346"/>
                    </a:cubicBezTo>
                    <a:cubicBezTo>
                      <a:pt x="9123" y="16265"/>
                      <a:pt x="8874" y="16126"/>
                      <a:pt x="8623" y="15997"/>
                    </a:cubicBezTo>
                    <a:lnTo>
                      <a:pt x="8623" y="15997"/>
                    </a:lnTo>
                    <a:cubicBezTo>
                      <a:pt x="9178" y="16147"/>
                      <a:pt x="9830" y="16371"/>
                      <a:pt x="10443" y="16371"/>
                    </a:cubicBezTo>
                    <a:cubicBezTo>
                      <a:pt x="10558" y="16371"/>
                      <a:pt x="10672" y="16363"/>
                      <a:pt x="10783" y="16346"/>
                    </a:cubicBezTo>
                    <a:cubicBezTo>
                      <a:pt x="10954" y="16346"/>
                      <a:pt x="11090" y="16209"/>
                      <a:pt x="10954" y="16038"/>
                    </a:cubicBezTo>
                    <a:lnTo>
                      <a:pt x="10783" y="15902"/>
                    </a:lnTo>
                    <a:lnTo>
                      <a:pt x="10783" y="15902"/>
                    </a:lnTo>
                    <a:cubicBezTo>
                      <a:pt x="11090" y="16038"/>
                      <a:pt x="11500" y="16038"/>
                      <a:pt x="11807" y="16038"/>
                    </a:cubicBezTo>
                    <a:cubicBezTo>
                      <a:pt x="11943" y="16038"/>
                      <a:pt x="12080" y="15902"/>
                      <a:pt x="11943" y="15765"/>
                    </a:cubicBezTo>
                    <a:cubicBezTo>
                      <a:pt x="11943" y="15765"/>
                      <a:pt x="11943" y="15629"/>
                      <a:pt x="11807" y="15629"/>
                    </a:cubicBezTo>
                    <a:lnTo>
                      <a:pt x="12216" y="15629"/>
                    </a:lnTo>
                    <a:cubicBezTo>
                      <a:pt x="12353" y="15629"/>
                      <a:pt x="12353" y="15492"/>
                      <a:pt x="12353" y="15356"/>
                    </a:cubicBezTo>
                    <a:cubicBezTo>
                      <a:pt x="12080" y="14912"/>
                      <a:pt x="11363" y="14776"/>
                      <a:pt x="10954" y="14639"/>
                    </a:cubicBezTo>
                    <a:cubicBezTo>
                      <a:pt x="10374" y="14332"/>
                      <a:pt x="9657" y="14059"/>
                      <a:pt x="8941" y="13786"/>
                    </a:cubicBezTo>
                    <a:lnTo>
                      <a:pt x="8941" y="13786"/>
                    </a:lnTo>
                    <a:cubicBezTo>
                      <a:pt x="9521" y="13923"/>
                      <a:pt x="10101" y="14059"/>
                      <a:pt x="10647" y="14196"/>
                    </a:cubicBezTo>
                    <a:cubicBezTo>
                      <a:pt x="10907" y="14276"/>
                      <a:pt x="11262" y="14368"/>
                      <a:pt x="11593" y="14368"/>
                    </a:cubicBezTo>
                    <a:cubicBezTo>
                      <a:pt x="11826" y="14368"/>
                      <a:pt x="12047" y="14322"/>
                      <a:pt x="12216" y="14196"/>
                    </a:cubicBezTo>
                    <a:lnTo>
                      <a:pt x="12353" y="14059"/>
                    </a:lnTo>
                    <a:cubicBezTo>
                      <a:pt x="12216" y="13786"/>
                      <a:pt x="11943" y="13650"/>
                      <a:pt x="11636" y="13479"/>
                    </a:cubicBezTo>
                    <a:cubicBezTo>
                      <a:pt x="11500" y="13479"/>
                      <a:pt x="11500" y="13479"/>
                      <a:pt x="11500" y="13343"/>
                    </a:cubicBezTo>
                    <a:lnTo>
                      <a:pt x="11363" y="13343"/>
                    </a:lnTo>
                    <a:cubicBezTo>
                      <a:pt x="11090" y="13070"/>
                      <a:pt x="10510" y="12933"/>
                      <a:pt x="10237" y="12797"/>
                    </a:cubicBezTo>
                    <a:cubicBezTo>
                      <a:pt x="9657" y="12490"/>
                      <a:pt x="9077" y="12217"/>
                      <a:pt x="8531" y="11944"/>
                    </a:cubicBezTo>
                    <a:lnTo>
                      <a:pt x="8395" y="11944"/>
                    </a:lnTo>
                    <a:cubicBezTo>
                      <a:pt x="8087" y="11773"/>
                      <a:pt x="7814" y="11500"/>
                      <a:pt x="7541" y="11364"/>
                    </a:cubicBezTo>
                    <a:cubicBezTo>
                      <a:pt x="7371" y="11091"/>
                      <a:pt x="7098" y="10920"/>
                      <a:pt x="6961" y="10783"/>
                    </a:cubicBezTo>
                    <a:cubicBezTo>
                      <a:pt x="6688" y="10510"/>
                      <a:pt x="6518" y="10374"/>
                      <a:pt x="6245" y="10237"/>
                    </a:cubicBezTo>
                    <a:cubicBezTo>
                      <a:pt x="6108" y="10067"/>
                      <a:pt x="6108" y="9930"/>
                      <a:pt x="6108" y="9930"/>
                    </a:cubicBezTo>
                    <a:cubicBezTo>
                      <a:pt x="5972" y="9657"/>
                      <a:pt x="5835" y="9521"/>
                      <a:pt x="5835" y="9214"/>
                    </a:cubicBezTo>
                    <a:cubicBezTo>
                      <a:pt x="5665" y="9077"/>
                      <a:pt x="5665" y="8941"/>
                      <a:pt x="5528" y="8804"/>
                    </a:cubicBezTo>
                    <a:cubicBezTo>
                      <a:pt x="5528" y="8361"/>
                      <a:pt x="5392" y="7951"/>
                      <a:pt x="5255" y="7508"/>
                    </a:cubicBezTo>
                    <a:cubicBezTo>
                      <a:pt x="5119" y="6962"/>
                      <a:pt x="5119" y="6382"/>
                      <a:pt x="4812" y="5801"/>
                    </a:cubicBezTo>
                    <a:lnTo>
                      <a:pt x="4812" y="5119"/>
                    </a:lnTo>
                    <a:cubicBezTo>
                      <a:pt x="5119" y="3959"/>
                      <a:pt x="5528" y="2833"/>
                      <a:pt x="5835" y="1536"/>
                    </a:cubicBezTo>
                    <a:cubicBezTo>
                      <a:pt x="5835" y="1440"/>
                      <a:pt x="5750" y="1343"/>
                      <a:pt x="5652" y="1343"/>
                    </a:cubicBezTo>
                    <a:cubicBezTo>
                      <a:pt x="5611" y="1343"/>
                      <a:pt x="5568" y="1360"/>
                      <a:pt x="5528" y="1400"/>
                    </a:cubicBezTo>
                    <a:cubicBezTo>
                      <a:pt x="5392" y="1536"/>
                      <a:pt x="5392" y="1843"/>
                      <a:pt x="5255" y="1980"/>
                    </a:cubicBezTo>
                    <a:cubicBezTo>
                      <a:pt x="5255" y="1980"/>
                      <a:pt x="5119" y="1980"/>
                      <a:pt x="5119" y="2116"/>
                    </a:cubicBezTo>
                    <a:cubicBezTo>
                      <a:pt x="4982" y="2253"/>
                      <a:pt x="4812" y="2696"/>
                      <a:pt x="4812" y="2969"/>
                    </a:cubicBezTo>
                    <a:lnTo>
                      <a:pt x="4812" y="2560"/>
                    </a:lnTo>
                    <a:cubicBezTo>
                      <a:pt x="4743" y="2474"/>
                      <a:pt x="4675" y="2432"/>
                      <a:pt x="4607" y="2432"/>
                    </a:cubicBezTo>
                    <a:cubicBezTo>
                      <a:pt x="4539" y="2432"/>
                      <a:pt x="4470" y="2474"/>
                      <a:pt x="4402" y="2560"/>
                    </a:cubicBezTo>
                    <a:lnTo>
                      <a:pt x="4402" y="2389"/>
                    </a:lnTo>
                    <a:cubicBezTo>
                      <a:pt x="4402" y="2229"/>
                      <a:pt x="4308" y="2163"/>
                      <a:pt x="4231" y="2163"/>
                    </a:cubicBezTo>
                    <a:cubicBezTo>
                      <a:pt x="4176" y="2163"/>
                      <a:pt x="4129" y="2196"/>
                      <a:pt x="4129" y="2253"/>
                    </a:cubicBezTo>
                    <a:cubicBezTo>
                      <a:pt x="3822" y="2969"/>
                      <a:pt x="3686" y="3686"/>
                      <a:pt x="3549" y="4539"/>
                    </a:cubicBezTo>
                    <a:cubicBezTo>
                      <a:pt x="3686" y="3413"/>
                      <a:pt x="3822" y="2253"/>
                      <a:pt x="3959" y="1263"/>
                    </a:cubicBezTo>
                    <a:cubicBezTo>
                      <a:pt x="3959" y="1127"/>
                      <a:pt x="3890" y="1058"/>
                      <a:pt x="3805" y="1058"/>
                    </a:cubicBezTo>
                    <a:cubicBezTo>
                      <a:pt x="3720" y="1058"/>
                      <a:pt x="3617" y="1127"/>
                      <a:pt x="3549" y="1263"/>
                    </a:cubicBezTo>
                    <a:cubicBezTo>
                      <a:pt x="3105" y="2833"/>
                      <a:pt x="2832" y="4539"/>
                      <a:pt x="2696" y="6245"/>
                    </a:cubicBezTo>
                    <a:lnTo>
                      <a:pt x="2559" y="6245"/>
                    </a:lnTo>
                    <a:cubicBezTo>
                      <a:pt x="2559" y="5972"/>
                      <a:pt x="2559" y="5665"/>
                      <a:pt x="2696" y="5256"/>
                    </a:cubicBezTo>
                    <a:lnTo>
                      <a:pt x="2696" y="4948"/>
                    </a:lnTo>
                    <a:lnTo>
                      <a:pt x="2696" y="4675"/>
                    </a:lnTo>
                    <a:cubicBezTo>
                      <a:pt x="2832" y="4095"/>
                      <a:pt x="2832" y="3549"/>
                      <a:pt x="2969" y="2969"/>
                    </a:cubicBezTo>
                    <a:cubicBezTo>
                      <a:pt x="2969" y="2696"/>
                      <a:pt x="3105" y="2116"/>
                      <a:pt x="2969" y="1843"/>
                    </a:cubicBezTo>
                    <a:cubicBezTo>
                      <a:pt x="2969" y="1775"/>
                      <a:pt x="2901" y="1741"/>
                      <a:pt x="2832" y="1741"/>
                    </a:cubicBezTo>
                    <a:cubicBezTo>
                      <a:pt x="2764" y="1741"/>
                      <a:pt x="2696" y="1775"/>
                      <a:pt x="2696" y="1843"/>
                    </a:cubicBezTo>
                    <a:lnTo>
                      <a:pt x="2696" y="1980"/>
                    </a:lnTo>
                    <a:cubicBezTo>
                      <a:pt x="2696" y="1707"/>
                      <a:pt x="2559" y="1263"/>
                      <a:pt x="2423" y="990"/>
                    </a:cubicBezTo>
                    <a:lnTo>
                      <a:pt x="2252" y="990"/>
                    </a:lnTo>
                    <a:cubicBezTo>
                      <a:pt x="2116" y="1127"/>
                      <a:pt x="2116" y="1263"/>
                      <a:pt x="1979" y="1536"/>
                    </a:cubicBezTo>
                    <a:cubicBezTo>
                      <a:pt x="1979" y="1127"/>
                      <a:pt x="2116" y="854"/>
                      <a:pt x="1979" y="410"/>
                    </a:cubicBezTo>
                    <a:lnTo>
                      <a:pt x="1979" y="137"/>
                    </a:lnTo>
                    <a:cubicBezTo>
                      <a:pt x="1979" y="1"/>
                      <a:pt x="1843" y="1"/>
                      <a:pt x="1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22"/>
              <p:cNvSpPr/>
              <p:nvPr/>
            </p:nvSpPr>
            <p:spPr>
              <a:xfrm>
                <a:off x="2940093" y="3706561"/>
                <a:ext cx="379638" cy="204582"/>
              </a:xfrm>
              <a:custGeom>
                <a:rect b="b" l="l" r="r" t="t"/>
                <a:pathLst>
                  <a:path extrusionOk="0" h="4968" w="9219">
                    <a:moveTo>
                      <a:pt x="6795" y="1631"/>
                    </a:moveTo>
                    <a:cubicBezTo>
                      <a:pt x="7068" y="1631"/>
                      <a:pt x="7239" y="1768"/>
                      <a:pt x="7512" y="1768"/>
                    </a:cubicBezTo>
                    <a:cubicBezTo>
                      <a:pt x="7077" y="1902"/>
                      <a:pt x="6675" y="2068"/>
                      <a:pt x="6241" y="2203"/>
                    </a:cubicBezTo>
                    <a:lnTo>
                      <a:pt x="6241" y="2203"/>
                    </a:lnTo>
                    <a:lnTo>
                      <a:pt x="6386" y="2075"/>
                    </a:lnTo>
                    <a:lnTo>
                      <a:pt x="6795" y="1631"/>
                    </a:lnTo>
                    <a:close/>
                    <a:moveTo>
                      <a:pt x="5806" y="1631"/>
                    </a:moveTo>
                    <a:cubicBezTo>
                      <a:pt x="5362" y="1768"/>
                      <a:pt x="5089" y="2075"/>
                      <a:pt x="4953" y="2211"/>
                    </a:cubicBezTo>
                    <a:lnTo>
                      <a:pt x="4816" y="2348"/>
                    </a:lnTo>
                    <a:cubicBezTo>
                      <a:pt x="4688" y="2220"/>
                      <a:pt x="4680" y="2212"/>
                      <a:pt x="4539" y="2211"/>
                    </a:cubicBezTo>
                    <a:lnTo>
                      <a:pt x="4539" y="2211"/>
                    </a:lnTo>
                    <a:cubicBezTo>
                      <a:pt x="4815" y="2058"/>
                      <a:pt x="5096" y="1809"/>
                      <a:pt x="5362" y="1631"/>
                    </a:cubicBezTo>
                    <a:close/>
                    <a:moveTo>
                      <a:pt x="2257" y="4327"/>
                    </a:moveTo>
                    <a:cubicBezTo>
                      <a:pt x="2803" y="4327"/>
                      <a:pt x="3827" y="4327"/>
                      <a:pt x="4509" y="4634"/>
                    </a:cubicBezTo>
                    <a:lnTo>
                      <a:pt x="3656" y="4634"/>
                    </a:lnTo>
                    <a:cubicBezTo>
                      <a:pt x="3110" y="4634"/>
                      <a:pt x="2530" y="4463"/>
                      <a:pt x="2121" y="4327"/>
                    </a:cubicBezTo>
                    <a:close/>
                    <a:moveTo>
                      <a:pt x="4101" y="1"/>
                    </a:moveTo>
                    <a:cubicBezTo>
                      <a:pt x="4009" y="1"/>
                      <a:pt x="3918" y="16"/>
                      <a:pt x="3827" y="62"/>
                    </a:cubicBezTo>
                    <a:lnTo>
                      <a:pt x="2974" y="62"/>
                    </a:lnTo>
                    <a:cubicBezTo>
                      <a:pt x="2803" y="62"/>
                      <a:pt x="2803" y="369"/>
                      <a:pt x="2974" y="505"/>
                    </a:cubicBezTo>
                    <a:cubicBezTo>
                      <a:pt x="2803" y="505"/>
                      <a:pt x="2530" y="505"/>
                      <a:pt x="2394" y="642"/>
                    </a:cubicBezTo>
                    <a:cubicBezTo>
                      <a:pt x="2394" y="778"/>
                      <a:pt x="2394" y="915"/>
                      <a:pt x="2530" y="915"/>
                    </a:cubicBezTo>
                    <a:cubicBezTo>
                      <a:pt x="2716" y="1101"/>
                      <a:pt x="2998" y="1155"/>
                      <a:pt x="3303" y="1155"/>
                    </a:cubicBezTo>
                    <a:cubicBezTo>
                      <a:pt x="3726" y="1155"/>
                      <a:pt x="4192" y="1051"/>
                      <a:pt x="4509" y="1051"/>
                    </a:cubicBezTo>
                    <a:lnTo>
                      <a:pt x="5669" y="1051"/>
                    </a:lnTo>
                    <a:cubicBezTo>
                      <a:pt x="5533" y="1222"/>
                      <a:pt x="5362" y="1222"/>
                      <a:pt x="5362" y="1222"/>
                    </a:cubicBezTo>
                    <a:cubicBezTo>
                      <a:pt x="4680" y="1358"/>
                      <a:pt x="4100" y="1358"/>
                      <a:pt x="3383" y="1495"/>
                    </a:cubicBezTo>
                    <a:cubicBezTo>
                      <a:pt x="3247" y="1495"/>
                      <a:pt x="3247" y="1768"/>
                      <a:pt x="3383" y="1768"/>
                    </a:cubicBezTo>
                    <a:lnTo>
                      <a:pt x="4373" y="1768"/>
                    </a:lnTo>
                    <a:cubicBezTo>
                      <a:pt x="4236" y="1904"/>
                      <a:pt x="4100" y="1904"/>
                      <a:pt x="3963" y="2075"/>
                    </a:cubicBezTo>
                    <a:cubicBezTo>
                      <a:pt x="3853" y="2185"/>
                      <a:pt x="3832" y="2385"/>
                      <a:pt x="3972" y="2385"/>
                    </a:cubicBezTo>
                    <a:cubicBezTo>
                      <a:pt x="4005" y="2385"/>
                      <a:pt x="4048" y="2374"/>
                      <a:pt x="4100" y="2348"/>
                    </a:cubicBezTo>
                    <a:cubicBezTo>
                      <a:pt x="4206" y="2348"/>
                      <a:pt x="4316" y="2318"/>
                      <a:pt x="4426" y="2268"/>
                    </a:cubicBezTo>
                    <a:lnTo>
                      <a:pt x="4426" y="2268"/>
                    </a:lnTo>
                    <a:cubicBezTo>
                      <a:pt x="4384" y="2356"/>
                      <a:pt x="4412" y="2523"/>
                      <a:pt x="4509" y="2621"/>
                    </a:cubicBezTo>
                    <a:cubicBezTo>
                      <a:pt x="4680" y="2621"/>
                      <a:pt x="4953" y="2757"/>
                      <a:pt x="5226" y="2757"/>
                    </a:cubicBezTo>
                    <a:cubicBezTo>
                      <a:pt x="5533" y="2757"/>
                      <a:pt x="5669" y="2928"/>
                      <a:pt x="5942" y="2928"/>
                    </a:cubicBezTo>
                    <a:cubicBezTo>
                      <a:pt x="6079" y="3064"/>
                      <a:pt x="6386" y="3064"/>
                      <a:pt x="6522" y="3201"/>
                    </a:cubicBezTo>
                    <a:cubicBezTo>
                      <a:pt x="6305" y="3297"/>
                      <a:pt x="6173" y="3394"/>
                      <a:pt x="6018" y="3394"/>
                    </a:cubicBezTo>
                    <a:cubicBezTo>
                      <a:pt x="5954" y="3394"/>
                      <a:pt x="5886" y="3377"/>
                      <a:pt x="5806" y="3337"/>
                    </a:cubicBezTo>
                    <a:cubicBezTo>
                      <a:pt x="5226" y="3474"/>
                      <a:pt x="4509" y="3474"/>
                      <a:pt x="3827" y="3474"/>
                    </a:cubicBezTo>
                    <a:cubicBezTo>
                      <a:pt x="3520" y="3337"/>
                      <a:pt x="3110" y="3337"/>
                      <a:pt x="2803" y="3337"/>
                    </a:cubicBezTo>
                    <a:cubicBezTo>
                      <a:pt x="2751" y="3311"/>
                      <a:pt x="2709" y="3300"/>
                      <a:pt x="2676" y="3300"/>
                    </a:cubicBezTo>
                    <a:cubicBezTo>
                      <a:pt x="2535" y="3300"/>
                      <a:pt x="2556" y="3500"/>
                      <a:pt x="2667" y="3610"/>
                    </a:cubicBezTo>
                    <a:cubicBezTo>
                      <a:pt x="2974" y="3781"/>
                      <a:pt x="3383" y="3781"/>
                      <a:pt x="3656" y="3781"/>
                    </a:cubicBezTo>
                    <a:cubicBezTo>
                      <a:pt x="4236" y="3918"/>
                      <a:pt x="4816" y="4054"/>
                      <a:pt x="5226" y="4191"/>
                    </a:cubicBezTo>
                    <a:lnTo>
                      <a:pt x="4953" y="4191"/>
                    </a:lnTo>
                    <a:cubicBezTo>
                      <a:pt x="4509" y="4054"/>
                      <a:pt x="3963" y="4054"/>
                      <a:pt x="3383" y="4054"/>
                    </a:cubicBezTo>
                    <a:cubicBezTo>
                      <a:pt x="2815" y="3946"/>
                      <a:pt x="2077" y="3731"/>
                      <a:pt x="1370" y="3731"/>
                    </a:cubicBezTo>
                    <a:cubicBezTo>
                      <a:pt x="1184" y="3731"/>
                      <a:pt x="1001" y="3746"/>
                      <a:pt x="824" y="3781"/>
                    </a:cubicBezTo>
                    <a:cubicBezTo>
                      <a:pt x="824" y="3781"/>
                      <a:pt x="687" y="3610"/>
                      <a:pt x="551" y="3610"/>
                    </a:cubicBezTo>
                    <a:cubicBezTo>
                      <a:pt x="414" y="3474"/>
                      <a:pt x="244" y="3474"/>
                      <a:pt x="107" y="3474"/>
                    </a:cubicBezTo>
                    <a:cubicBezTo>
                      <a:pt x="0" y="3474"/>
                      <a:pt x="61" y="3662"/>
                      <a:pt x="158" y="3662"/>
                    </a:cubicBezTo>
                    <a:cubicBezTo>
                      <a:pt x="184" y="3662"/>
                      <a:pt x="214" y="3648"/>
                      <a:pt x="244" y="3610"/>
                    </a:cubicBezTo>
                    <a:lnTo>
                      <a:pt x="551" y="3918"/>
                    </a:lnTo>
                    <a:cubicBezTo>
                      <a:pt x="551" y="3918"/>
                      <a:pt x="551" y="4054"/>
                      <a:pt x="687" y="4191"/>
                    </a:cubicBezTo>
                    <a:lnTo>
                      <a:pt x="1097" y="4191"/>
                    </a:lnTo>
                    <a:cubicBezTo>
                      <a:pt x="1540" y="4463"/>
                      <a:pt x="1950" y="4634"/>
                      <a:pt x="2530" y="4771"/>
                    </a:cubicBezTo>
                    <a:cubicBezTo>
                      <a:pt x="2974" y="4907"/>
                      <a:pt x="3520" y="4907"/>
                      <a:pt x="4100" y="4907"/>
                    </a:cubicBezTo>
                    <a:cubicBezTo>
                      <a:pt x="4282" y="4907"/>
                      <a:pt x="4539" y="4968"/>
                      <a:pt x="4772" y="4968"/>
                    </a:cubicBezTo>
                    <a:cubicBezTo>
                      <a:pt x="4888" y="4968"/>
                      <a:pt x="4998" y="4953"/>
                      <a:pt x="5089" y="4907"/>
                    </a:cubicBezTo>
                    <a:cubicBezTo>
                      <a:pt x="5226" y="4907"/>
                      <a:pt x="5226" y="4771"/>
                      <a:pt x="5089" y="4634"/>
                    </a:cubicBezTo>
                    <a:lnTo>
                      <a:pt x="6215" y="4634"/>
                    </a:lnTo>
                    <a:cubicBezTo>
                      <a:pt x="6386" y="4634"/>
                      <a:pt x="6386" y="4327"/>
                      <a:pt x="6215" y="4191"/>
                    </a:cubicBezTo>
                    <a:cubicBezTo>
                      <a:pt x="5942" y="4054"/>
                      <a:pt x="5533" y="3918"/>
                      <a:pt x="5089" y="3781"/>
                    </a:cubicBezTo>
                    <a:cubicBezTo>
                      <a:pt x="5533" y="3781"/>
                      <a:pt x="6659" y="3781"/>
                      <a:pt x="6932" y="3474"/>
                    </a:cubicBezTo>
                    <a:cubicBezTo>
                      <a:pt x="7068" y="3064"/>
                      <a:pt x="6795" y="2928"/>
                      <a:pt x="6386" y="2621"/>
                    </a:cubicBezTo>
                    <a:lnTo>
                      <a:pt x="6522" y="2621"/>
                    </a:lnTo>
                    <a:cubicBezTo>
                      <a:pt x="6659" y="2484"/>
                      <a:pt x="6659" y="2484"/>
                      <a:pt x="6795" y="2484"/>
                    </a:cubicBezTo>
                    <a:cubicBezTo>
                      <a:pt x="7512" y="2348"/>
                      <a:pt x="8365" y="2348"/>
                      <a:pt x="9082" y="2075"/>
                    </a:cubicBezTo>
                    <a:cubicBezTo>
                      <a:pt x="9218" y="1904"/>
                      <a:pt x="9218" y="1631"/>
                      <a:pt x="9082" y="1631"/>
                    </a:cubicBezTo>
                    <a:cubicBezTo>
                      <a:pt x="8945" y="1631"/>
                      <a:pt x="8775" y="1631"/>
                      <a:pt x="8638" y="1495"/>
                    </a:cubicBezTo>
                    <a:cubicBezTo>
                      <a:pt x="8638" y="1495"/>
                      <a:pt x="8775" y="1495"/>
                      <a:pt x="8945" y="1358"/>
                    </a:cubicBezTo>
                    <a:cubicBezTo>
                      <a:pt x="9082" y="1222"/>
                      <a:pt x="8945" y="1051"/>
                      <a:pt x="8775" y="1051"/>
                    </a:cubicBezTo>
                    <a:cubicBezTo>
                      <a:pt x="8502" y="1222"/>
                      <a:pt x="8229" y="1358"/>
                      <a:pt x="8092" y="1495"/>
                    </a:cubicBezTo>
                    <a:cubicBezTo>
                      <a:pt x="7921" y="1495"/>
                      <a:pt x="7921" y="1495"/>
                      <a:pt x="7921" y="1358"/>
                    </a:cubicBezTo>
                    <a:lnTo>
                      <a:pt x="8229" y="1358"/>
                    </a:lnTo>
                    <a:cubicBezTo>
                      <a:pt x="8365" y="1222"/>
                      <a:pt x="8365" y="1051"/>
                      <a:pt x="8229" y="915"/>
                    </a:cubicBezTo>
                    <a:cubicBezTo>
                      <a:pt x="7785" y="915"/>
                      <a:pt x="7375" y="778"/>
                      <a:pt x="6932" y="778"/>
                    </a:cubicBezTo>
                    <a:cubicBezTo>
                      <a:pt x="7239" y="642"/>
                      <a:pt x="7512" y="505"/>
                      <a:pt x="7648" y="369"/>
                    </a:cubicBezTo>
                    <a:cubicBezTo>
                      <a:pt x="7785" y="198"/>
                      <a:pt x="7785" y="62"/>
                      <a:pt x="7648" y="62"/>
                    </a:cubicBezTo>
                    <a:cubicBezTo>
                      <a:pt x="7557" y="16"/>
                      <a:pt x="7463" y="1"/>
                      <a:pt x="7367" y="1"/>
                    </a:cubicBezTo>
                    <a:cubicBezTo>
                      <a:pt x="7175" y="1"/>
                      <a:pt x="6977" y="62"/>
                      <a:pt x="6795" y="62"/>
                    </a:cubicBezTo>
                    <a:lnTo>
                      <a:pt x="4680" y="62"/>
                    </a:lnTo>
                    <a:cubicBezTo>
                      <a:pt x="4475" y="62"/>
                      <a:pt x="4285" y="1"/>
                      <a:pt x="4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22"/>
              <p:cNvSpPr/>
              <p:nvPr/>
            </p:nvSpPr>
            <p:spPr>
              <a:xfrm>
                <a:off x="2922015" y="3303281"/>
                <a:ext cx="105421" cy="228796"/>
              </a:xfrm>
              <a:custGeom>
                <a:rect b="b" l="l" r="r" t="t"/>
                <a:pathLst>
                  <a:path extrusionOk="0" h="5556" w="2560">
                    <a:moveTo>
                      <a:pt x="1399" y="2484"/>
                    </a:moveTo>
                    <a:lnTo>
                      <a:pt x="1399" y="2484"/>
                    </a:lnTo>
                    <a:cubicBezTo>
                      <a:pt x="1481" y="2711"/>
                      <a:pt x="1550" y="2947"/>
                      <a:pt x="1614" y="3185"/>
                    </a:cubicBezTo>
                    <a:lnTo>
                      <a:pt x="1614" y="3185"/>
                    </a:lnTo>
                    <a:cubicBezTo>
                      <a:pt x="1547" y="2957"/>
                      <a:pt x="1474" y="2724"/>
                      <a:pt x="1399" y="2484"/>
                    </a:cubicBezTo>
                    <a:close/>
                    <a:moveTo>
                      <a:pt x="1399" y="471"/>
                    </a:moveTo>
                    <a:cubicBezTo>
                      <a:pt x="1706" y="1187"/>
                      <a:pt x="1706" y="1904"/>
                      <a:pt x="1843" y="2484"/>
                    </a:cubicBezTo>
                    <a:cubicBezTo>
                      <a:pt x="1939" y="2773"/>
                      <a:pt x="1968" y="3078"/>
                      <a:pt x="2024" y="3377"/>
                    </a:cubicBezTo>
                    <a:lnTo>
                      <a:pt x="2024" y="3377"/>
                    </a:lnTo>
                    <a:cubicBezTo>
                      <a:pt x="1918" y="2973"/>
                      <a:pt x="1812" y="2626"/>
                      <a:pt x="1706" y="2177"/>
                    </a:cubicBezTo>
                    <a:cubicBezTo>
                      <a:pt x="1706" y="1767"/>
                      <a:pt x="1399" y="1051"/>
                      <a:pt x="1399" y="471"/>
                    </a:cubicBezTo>
                    <a:close/>
                    <a:moveTo>
                      <a:pt x="683" y="2893"/>
                    </a:moveTo>
                    <a:cubicBezTo>
                      <a:pt x="846" y="3318"/>
                      <a:pt x="978" y="3711"/>
                      <a:pt x="989" y="4252"/>
                    </a:cubicBezTo>
                    <a:lnTo>
                      <a:pt x="989" y="4252"/>
                    </a:lnTo>
                    <a:cubicBezTo>
                      <a:pt x="986" y="4135"/>
                      <a:pt x="966" y="4020"/>
                      <a:pt x="853" y="4020"/>
                    </a:cubicBezTo>
                    <a:cubicBezTo>
                      <a:pt x="853" y="3747"/>
                      <a:pt x="683" y="3474"/>
                      <a:pt x="546" y="3166"/>
                    </a:cubicBezTo>
                    <a:cubicBezTo>
                      <a:pt x="546" y="3030"/>
                      <a:pt x="683" y="2893"/>
                      <a:pt x="683" y="2893"/>
                    </a:cubicBezTo>
                    <a:close/>
                    <a:moveTo>
                      <a:pt x="1495" y="1"/>
                    </a:moveTo>
                    <a:cubicBezTo>
                      <a:pt x="1445" y="1"/>
                      <a:pt x="1354" y="61"/>
                      <a:pt x="1263" y="61"/>
                    </a:cubicBezTo>
                    <a:lnTo>
                      <a:pt x="1263" y="1187"/>
                    </a:lnTo>
                    <a:cubicBezTo>
                      <a:pt x="1195" y="1119"/>
                      <a:pt x="1126" y="1085"/>
                      <a:pt x="1075" y="1085"/>
                    </a:cubicBezTo>
                    <a:cubicBezTo>
                      <a:pt x="1024" y="1085"/>
                      <a:pt x="990" y="1119"/>
                      <a:pt x="990" y="1187"/>
                    </a:cubicBezTo>
                    <a:cubicBezTo>
                      <a:pt x="990" y="2313"/>
                      <a:pt x="1399" y="3474"/>
                      <a:pt x="1536" y="4736"/>
                    </a:cubicBezTo>
                    <a:cubicBezTo>
                      <a:pt x="1399" y="4327"/>
                      <a:pt x="1399" y="3883"/>
                      <a:pt x="1263" y="3747"/>
                    </a:cubicBezTo>
                    <a:cubicBezTo>
                      <a:pt x="1126" y="3166"/>
                      <a:pt x="990" y="2621"/>
                      <a:pt x="853" y="2177"/>
                    </a:cubicBezTo>
                    <a:cubicBezTo>
                      <a:pt x="853" y="2062"/>
                      <a:pt x="799" y="2019"/>
                      <a:pt x="735" y="2019"/>
                    </a:cubicBezTo>
                    <a:cubicBezTo>
                      <a:pt x="649" y="2019"/>
                      <a:pt x="546" y="2098"/>
                      <a:pt x="546" y="2177"/>
                    </a:cubicBezTo>
                    <a:cubicBezTo>
                      <a:pt x="546" y="2313"/>
                      <a:pt x="546" y="2484"/>
                      <a:pt x="683" y="2621"/>
                    </a:cubicBezTo>
                    <a:lnTo>
                      <a:pt x="546" y="2621"/>
                    </a:lnTo>
                    <a:cubicBezTo>
                      <a:pt x="410" y="2757"/>
                      <a:pt x="410" y="2757"/>
                      <a:pt x="410" y="2893"/>
                    </a:cubicBezTo>
                    <a:cubicBezTo>
                      <a:pt x="273" y="2893"/>
                      <a:pt x="137" y="2893"/>
                      <a:pt x="137" y="3030"/>
                    </a:cubicBezTo>
                    <a:lnTo>
                      <a:pt x="137" y="3166"/>
                    </a:lnTo>
                    <a:cubicBezTo>
                      <a:pt x="137" y="3337"/>
                      <a:pt x="137" y="3474"/>
                      <a:pt x="0" y="3610"/>
                    </a:cubicBezTo>
                    <a:lnTo>
                      <a:pt x="0" y="3747"/>
                    </a:lnTo>
                    <a:cubicBezTo>
                      <a:pt x="0" y="4020"/>
                      <a:pt x="137" y="4327"/>
                      <a:pt x="273" y="4463"/>
                    </a:cubicBezTo>
                    <a:cubicBezTo>
                      <a:pt x="273" y="4600"/>
                      <a:pt x="410" y="4600"/>
                      <a:pt x="410" y="4600"/>
                    </a:cubicBezTo>
                    <a:cubicBezTo>
                      <a:pt x="546" y="4736"/>
                      <a:pt x="546" y="4873"/>
                      <a:pt x="683" y="5043"/>
                    </a:cubicBezTo>
                    <a:cubicBezTo>
                      <a:pt x="683" y="5180"/>
                      <a:pt x="853" y="5180"/>
                      <a:pt x="990" y="5180"/>
                    </a:cubicBezTo>
                    <a:cubicBezTo>
                      <a:pt x="990" y="5316"/>
                      <a:pt x="1126" y="5453"/>
                      <a:pt x="1126" y="5453"/>
                    </a:cubicBezTo>
                    <a:cubicBezTo>
                      <a:pt x="1195" y="5521"/>
                      <a:pt x="1263" y="5555"/>
                      <a:pt x="1314" y="5555"/>
                    </a:cubicBezTo>
                    <a:cubicBezTo>
                      <a:pt x="1365" y="5555"/>
                      <a:pt x="1399" y="5521"/>
                      <a:pt x="1399" y="5453"/>
                    </a:cubicBezTo>
                    <a:lnTo>
                      <a:pt x="1399" y="5180"/>
                    </a:lnTo>
                    <a:lnTo>
                      <a:pt x="1706" y="5453"/>
                    </a:lnTo>
                    <a:cubicBezTo>
                      <a:pt x="1843" y="5453"/>
                      <a:pt x="1979" y="5453"/>
                      <a:pt x="1979" y="5316"/>
                    </a:cubicBezTo>
                    <a:cubicBezTo>
                      <a:pt x="1979" y="4950"/>
                      <a:pt x="1942" y="4603"/>
                      <a:pt x="1879" y="4260"/>
                    </a:cubicBezTo>
                    <a:lnTo>
                      <a:pt x="1879" y="4260"/>
                    </a:lnTo>
                    <a:cubicBezTo>
                      <a:pt x="1951" y="4541"/>
                      <a:pt x="2026" y="4807"/>
                      <a:pt x="2116" y="5043"/>
                    </a:cubicBezTo>
                    <a:cubicBezTo>
                      <a:pt x="2184" y="5111"/>
                      <a:pt x="2252" y="5146"/>
                      <a:pt x="2304" y="5146"/>
                    </a:cubicBezTo>
                    <a:cubicBezTo>
                      <a:pt x="2355" y="5146"/>
                      <a:pt x="2389" y="5111"/>
                      <a:pt x="2389" y="5043"/>
                    </a:cubicBezTo>
                    <a:cubicBezTo>
                      <a:pt x="2560" y="4463"/>
                      <a:pt x="2252" y="3610"/>
                      <a:pt x="2252" y="2893"/>
                    </a:cubicBezTo>
                    <a:cubicBezTo>
                      <a:pt x="2116" y="2040"/>
                      <a:pt x="1979" y="914"/>
                      <a:pt x="1536" y="61"/>
                    </a:cubicBezTo>
                    <a:cubicBezTo>
                      <a:pt x="1536" y="16"/>
                      <a:pt x="1521" y="1"/>
                      <a:pt x="14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22"/>
              <p:cNvSpPr/>
              <p:nvPr/>
            </p:nvSpPr>
            <p:spPr>
              <a:xfrm>
                <a:off x="3097649" y="3381647"/>
                <a:ext cx="87178" cy="81578"/>
              </a:xfrm>
              <a:custGeom>
                <a:rect b="b" l="l" r="r" t="t"/>
                <a:pathLst>
                  <a:path extrusionOk="0" h="1981" w="2117">
                    <a:moveTo>
                      <a:pt x="1127" y="1"/>
                    </a:moveTo>
                    <a:cubicBezTo>
                      <a:pt x="913" y="1"/>
                      <a:pt x="700" y="69"/>
                      <a:pt x="547" y="137"/>
                    </a:cubicBezTo>
                    <a:cubicBezTo>
                      <a:pt x="274" y="137"/>
                      <a:pt x="137" y="410"/>
                      <a:pt x="137" y="581"/>
                    </a:cubicBezTo>
                    <a:cubicBezTo>
                      <a:pt x="137" y="581"/>
                      <a:pt x="1" y="581"/>
                      <a:pt x="1" y="718"/>
                    </a:cubicBezTo>
                    <a:lnTo>
                      <a:pt x="1" y="1127"/>
                    </a:lnTo>
                    <a:lnTo>
                      <a:pt x="1" y="1263"/>
                    </a:lnTo>
                    <a:cubicBezTo>
                      <a:pt x="137" y="1434"/>
                      <a:pt x="137" y="1571"/>
                      <a:pt x="410" y="1707"/>
                    </a:cubicBezTo>
                    <a:cubicBezTo>
                      <a:pt x="410" y="1844"/>
                      <a:pt x="410" y="1844"/>
                      <a:pt x="547" y="1980"/>
                    </a:cubicBezTo>
                    <a:cubicBezTo>
                      <a:pt x="683" y="1980"/>
                      <a:pt x="854" y="1844"/>
                      <a:pt x="854" y="1844"/>
                    </a:cubicBezTo>
                    <a:lnTo>
                      <a:pt x="1400" y="1844"/>
                    </a:lnTo>
                    <a:lnTo>
                      <a:pt x="1400" y="1707"/>
                    </a:lnTo>
                    <a:lnTo>
                      <a:pt x="1536" y="1707"/>
                    </a:lnTo>
                    <a:cubicBezTo>
                      <a:pt x="1536" y="1707"/>
                      <a:pt x="1707" y="1707"/>
                      <a:pt x="1707" y="1571"/>
                    </a:cubicBezTo>
                    <a:cubicBezTo>
                      <a:pt x="1707" y="1571"/>
                      <a:pt x="1843" y="1571"/>
                      <a:pt x="1843" y="1434"/>
                    </a:cubicBezTo>
                    <a:cubicBezTo>
                      <a:pt x="1843" y="1473"/>
                      <a:pt x="1866" y="1490"/>
                      <a:pt x="1897" y="1490"/>
                    </a:cubicBezTo>
                    <a:cubicBezTo>
                      <a:pt x="1977" y="1490"/>
                      <a:pt x="2116" y="1385"/>
                      <a:pt x="2116" y="1263"/>
                    </a:cubicBezTo>
                    <a:cubicBezTo>
                      <a:pt x="2116" y="990"/>
                      <a:pt x="1843" y="581"/>
                      <a:pt x="1707" y="274"/>
                    </a:cubicBezTo>
                    <a:cubicBezTo>
                      <a:pt x="1553" y="69"/>
                      <a:pt x="1340" y="1"/>
                      <a:pt x="11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22"/>
              <p:cNvSpPr/>
              <p:nvPr/>
            </p:nvSpPr>
            <p:spPr>
              <a:xfrm>
                <a:off x="3120134" y="3416774"/>
                <a:ext cx="64694" cy="46451"/>
              </a:xfrm>
              <a:custGeom>
                <a:rect b="b" l="l" r="r" t="t"/>
                <a:pathLst>
                  <a:path extrusionOk="0" h="1128" w="1571">
                    <a:moveTo>
                      <a:pt x="1434" y="1"/>
                    </a:moveTo>
                    <a:cubicBezTo>
                      <a:pt x="1297" y="1"/>
                      <a:pt x="1161" y="137"/>
                      <a:pt x="1297" y="137"/>
                    </a:cubicBezTo>
                    <a:cubicBezTo>
                      <a:pt x="1297" y="274"/>
                      <a:pt x="1297" y="274"/>
                      <a:pt x="1161" y="274"/>
                    </a:cubicBezTo>
                    <a:lnTo>
                      <a:pt x="1161" y="410"/>
                    </a:lnTo>
                    <a:lnTo>
                      <a:pt x="1161" y="581"/>
                    </a:lnTo>
                    <a:lnTo>
                      <a:pt x="990" y="581"/>
                    </a:lnTo>
                    <a:lnTo>
                      <a:pt x="990" y="718"/>
                    </a:lnTo>
                    <a:cubicBezTo>
                      <a:pt x="990" y="718"/>
                      <a:pt x="717" y="718"/>
                      <a:pt x="717" y="854"/>
                    </a:cubicBezTo>
                    <a:lnTo>
                      <a:pt x="308" y="854"/>
                    </a:lnTo>
                    <a:cubicBezTo>
                      <a:pt x="137" y="854"/>
                      <a:pt x="1" y="991"/>
                      <a:pt x="137" y="991"/>
                    </a:cubicBezTo>
                    <a:cubicBezTo>
                      <a:pt x="308" y="991"/>
                      <a:pt x="444" y="1127"/>
                      <a:pt x="444" y="1127"/>
                    </a:cubicBezTo>
                    <a:cubicBezTo>
                      <a:pt x="717" y="1127"/>
                      <a:pt x="717" y="991"/>
                      <a:pt x="854" y="991"/>
                    </a:cubicBezTo>
                    <a:lnTo>
                      <a:pt x="1161" y="991"/>
                    </a:lnTo>
                    <a:cubicBezTo>
                      <a:pt x="1161" y="854"/>
                      <a:pt x="1297" y="854"/>
                      <a:pt x="1297" y="854"/>
                    </a:cubicBezTo>
                    <a:cubicBezTo>
                      <a:pt x="1297" y="718"/>
                      <a:pt x="1434" y="718"/>
                      <a:pt x="1434" y="718"/>
                    </a:cubicBezTo>
                    <a:lnTo>
                      <a:pt x="1434" y="581"/>
                    </a:lnTo>
                    <a:cubicBezTo>
                      <a:pt x="1434" y="581"/>
                      <a:pt x="1434" y="410"/>
                      <a:pt x="1570" y="274"/>
                    </a:cubicBezTo>
                    <a:cubicBezTo>
                      <a:pt x="1570" y="274"/>
                      <a:pt x="1570" y="1"/>
                      <a:pt x="14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22"/>
              <p:cNvSpPr/>
              <p:nvPr/>
            </p:nvSpPr>
            <p:spPr>
              <a:xfrm>
                <a:off x="2927615" y="3209143"/>
                <a:ext cx="296949" cy="276565"/>
              </a:xfrm>
              <a:custGeom>
                <a:rect b="b" l="l" r="r" t="t"/>
                <a:pathLst>
                  <a:path extrusionOk="0" h="6716" w="7211">
                    <a:moveTo>
                      <a:pt x="4539" y="273"/>
                    </a:moveTo>
                    <a:cubicBezTo>
                      <a:pt x="4630" y="273"/>
                      <a:pt x="4721" y="334"/>
                      <a:pt x="4812" y="334"/>
                    </a:cubicBezTo>
                    <a:cubicBezTo>
                      <a:pt x="4539" y="334"/>
                      <a:pt x="4266" y="505"/>
                      <a:pt x="4130" y="641"/>
                    </a:cubicBezTo>
                    <a:cubicBezTo>
                      <a:pt x="4130" y="505"/>
                      <a:pt x="4266" y="505"/>
                      <a:pt x="4403" y="334"/>
                    </a:cubicBezTo>
                    <a:cubicBezTo>
                      <a:pt x="4448" y="289"/>
                      <a:pt x="4494" y="273"/>
                      <a:pt x="4539" y="273"/>
                    </a:cubicBezTo>
                    <a:close/>
                    <a:moveTo>
                      <a:pt x="3413" y="778"/>
                    </a:moveTo>
                    <a:lnTo>
                      <a:pt x="3413" y="778"/>
                    </a:lnTo>
                    <a:cubicBezTo>
                      <a:pt x="3277" y="914"/>
                      <a:pt x="3106" y="1051"/>
                      <a:pt x="2833" y="1187"/>
                    </a:cubicBezTo>
                    <a:cubicBezTo>
                      <a:pt x="2969" y="1051"/>
                      <a:pt x="3276" y="914"/>
                      <a:pt x="3413" y="778"/>
                    </a:cubicBezTo>
                    <a:close/>
                    <a:moveTo>
                      <a:pt x="4539" y="778"/>
                    </a:moveTo>
                    <a:lnTo>
                      <a:pt x="4539" y="778"/>
                    </a:lnTo>
                    <a:cubicBezTo>
                      <a:pt x="3959" y="1187"/>
                      <a:pt x="3277" y="1631"/>
                      <a:pt x="2697" y="2040"/>
                    </a:cubicBezTo>
                    <a:cubicBezTo>
                      <a:pt x="2833" y="1904"/>
                      <a:pt x="2833" y="1904"/>
                      <a:pt x="2833" y="1767"/>
                    </a:cubicBezTo>
                    <a:cubicBezTo>
                      <a:pt x="2970" y="1631"/>
                      <a:pt x="3277" y="1494"/>
                      <a:pt x="3413" y="1358"/>
                    </a:cubicBezTo>
                    <a:cubicBezTo>
                      <a:pt x="3686" y="1187"/>
                      <a:pt x="4130" y="914"/>
                      <a:pt x="4539" y="778"/>
                    </a:cubicBezTo>
                    <a:close/>
                    <a:moveTo>
                      <a:pt x="6039" y="1509"/>
                    </a:moveTo>
                    <a:cubicBezTo>
                      <a:pt x="6105" y="1509"/>
                      <a:pt x="6109" y="1540"/>
                      <a:pt x="5972" y="1631"/>
                    </a:cubicBezTo>
                    <a:cubicBezTo>
                      <a:pt x="5665" y="1904"/>
                      <a:pt x="5256" y="2211"/>
                      <a:pt x="4676" y="2347"/>
                    </a:cubicBezTo>
                    <a:cubicBezTo>
                      <a:pt x="4812" y="2211"/>
                      <a:pt x="4983" y="2040"/>
                      <a:pt x="4983" y="1904"/>
                    </a:cubicBezTo>
                    <a:cubicBezTo>
                      <a:pt x="5256" y="1767"/>
                      <a:pt x="5392" y="1767"/>
                      <a:pt x="5529" y="1631"/>
                    </a:cubicBezTo>
                    <a:cubicBezTo>
                      <a:pt x="5529" y="1631"/>
                      <a:pt x="5908" y="1509"/>
                      <a:pt x="6039" y="1509"/>
                    </a:cubicBezTo>
                    <a:close/>
                    <a:moveTo>
                      <a:pt x="2424" y="2040"/>
                    </a:moveTo>
                    <a:cubicBezTo>
                      <a:pt x="2261" y="2275"/>
                      <a:pt x="2108" y="2501"/>
                      <a:pt x="1979" y="2727"/>
                    </a:cubicBezTo>
                    <a:lnTo>
                      <a:pt x="1979" y="2727"/>
                    </a:lnTo>
                    <a:cubicBezTo>
                      <a:pt x="2025" y="2610"/>
                      <a:pt x="2071" y="2484"/>
                      <a:pt x="2116" y="2347"/>
                    </a:cubicBezTo>
                    <a:cubicBezTo>
                      <a:pt x="2116" y="2347"/>
                      <a:pt x="2116" y="2211"/>
                      <a:pt x="2253" y="2040"/>
                    </a:cubicBezTo>
                    <a:close/>
                    <a:moveTo>
                      <a:pt x="4676" y="2040"/>
                    </a:moveTo>
                    <a:cubicBezTo>
                      <a:pt x="4539" y="2347"/>
                      <a:pt x="4266" y="2484"/>
                      <a:pt x="4130" y="2757"/>
                    </a:cubicBezTo>
                    <a:lnTo>
                      <a:pt x="3959" y="2757"/>
                    </a:lnTo>
                    <a:cubicBezTo>
                      <a:pt x="4266" y="2484"/>
                      <a:pt x="4403" y="2347"/>
                      <a:pt x="4539" y="2040"/>
                    </a:cubicBezTo>
                    <a:close/>
                    <a:moveTo>
                      <a:pt x="3413" y="2040"/>
                    </a:moveTo>
                    <a:lnTo>
                      <a:pt x="3413" y="2211"/>
                    </a:lnTo>
                    <a:cubicBezTo>
                      <a:pt x="3277" y="2211"/>
                      <a:pt x="3277" y="2347"/>
                      <a:pt x="3106" y="2484"/>
                    </a:cubicBezTo>
                    <a:cubicBezTo>
                      <a:pt x="2970" y="2484"/>
                      <a:pt x="3106" y="2620"/>
                      <a:pt x="3277" y="2620"/>
                    </a:cubicBezTo>
                    <a:cubicBezTo>
                      <a:pt x="3106" y="2893"/>
                      <a:pt x="3106" y="3064"/>
                      <a:pt x="2970" y="3337"/>
                    </a:cubicBezTo>
                    <a:cubicBezTo>
                      <a:pt x="2970" y="3200"/>
                      <a:pt x="2833" y="3200"/>
                      <a:pt x="2697" y="3200"/>
                    </a:cubicBezTo>
                    <a:cubicBezTo>
                      <a:pt x="2833" y="3064"/>
                      <a:pt x="2970" y="2757"/>
                      <a:pt x="2970" y="2484"/>
                    </a:cubicBezTo>
                    <a:cubicBezTo>
                      <a:pt x="2970" y="2416"/>
                      <a:pt x="2901" y="2381"/>
                      <a:pt x="2833" y="2381"/>
                    </a:cubicBezTo>
                    <a:cubicBezTo>
                      <a:pt x="2765" y="2381"/>
                      <a:pt x="2697" y="2416"/>
                      <a:pt x="2697" y="2484"/>
                    </a:cubicBezTo>
                    <a:cubicBezTo>
                      <a:pt x="2617" y="2563"/>
                      <a:pt x="2538" y="2596"/>
                      <a:pt x="2452" y="2637"/>
                    </a:cubicBezTo>
                    <a:lnTo>
                      <a:pt x="2452" y="2637"/>
                    </a:lnTo>
                    <a:cubicBezTo>
                      <a:pt x="2492" y="2540"/>
                      <a:pt x="2560" y="2444"/>
                      <a:pt x="2560" y="2347"/>
                    </a:cubicBezTo>
                    <a:lnTo>
                      <a:pt x="2697" y="2347"/>
                    </a:lnTo>
                    <a:cubicBezTo>
                      <a:pt x="2970" y="2347"/>
                      <a:pt x="3277" y="2211"/>
                      <a:pt x="3413" y="2040"/>
                    </a:cubicBezTo>
                    <a:close/>
                    <a:moveTo>
                      <a:pt x="1843" y="2347"/>
                    </a:moveTo>
                    <a:lnTo>
                      <a:pt x="1843" y="2347"/>
                    </a:lnTo>
                    <a:cubicBezTo>
                      <a:pt x="1707" y="2484"/>
                      <a:pt x="1707" y="2620"/>
                      <a:pt x="1707" y="2757"/>
                    </a:cubicBezTo>
                    <a:cubicBezTo>
                      <a:pt x="1512" y="3038"/>
                      <a:pt x="1386" y="3360"/>
                      <a:pt x="1285" y="3672"/>
                    </a:cubicBezTo>
                    <a:lnTo>
                      <a:pt x="1285" y="3672"/>
                    </a:lnTo>
                    <a:cubicBezTo>
                      <a:pt x="1331" y="3476"/>
                      <a:pt x="1339" y="3291"/>
                      <a:pt x="1263" y="3064"/>
                    </a:cubicBezTo>
                    <a:cubicBezTo>
                      <a:pt x="1400" y="2893"/>
                      <a:pt x="1400" y="2893"/>
                      <a:pt x="1400" y="2757"/>
                    </a:cubicBezTo>
                    <a:lnTo>
                      <a:pt x="1843" y="2347"/>
                    </a:lnTo>
                    <a:close/>
                    <a:moveTo>
                      <a:pt x="701" y="3917"/>
                    </a:moveTo>
                    <a:cubicBezTo>
                      <a:pt x="659" y="4152"/>
                      <a:pt x="547" y="4352"/>
                      <a:pt x="547" y="4463"/>
                    </a:cubicBezTo>
                    <a:lnTo>
                      <a:pt x="547" y="4326"/>
                    </a:lnTo>
                    <a:lnTo>
                      <a:pt x="410" y="4326"/>
                    </a:lnTo>
                    <a:lnTo>
                      <a:pt x="410" y="3917"/>
                    </a:lnTo>
                    <a:close/>
                    <a:moveTo>
                      <a:pt x="2833" y="3746"/>
                    </a:moveTo>
                    <a:lnTo>
                      <a:pt x="2833" y="3917"/>
                    </a:lnTo>
                    <a:lnTo>
                      <a:pt x="2833" y="4463"/>
                    </a:lnTo>
                    <a:lnTo>
                      <a:pt x="2697" y="4463"/>
                    </a:lnTo>
                    <a:cubicBezTo>
                      <a:pt x="2697" y="4326"/>
                      <a:pt x="2833" y="4053"/>
                      <a:pt x="2833" y="3746"/>
                    </a:cubicBezTo>
                    <a:close/>
                    <a:moveTo>
                      <a:pt x="4538" y="0"/>
                    </a:moveTo>
                    <a:cubicBezTo>
                      <a:pt x="4346" y="0"/>
                      <a:pt x="4152" y="16"/>
                      <a:pt x="3959" y="61"/>
                    </a:cubicBezTo>
                    <a:cubicBezTo>
                      <a:pt x="3686" y="61"/>
                      <a:pt x="3413" y="198"/>
                      <a:pt x="3106" y="334"/>
                    </a:cubicBezTo>
                    <a:cubicBezTo>
                      <a:pt x="2970" y="334"/>
                      <a:pt x="2970" y="334"/>
                      <a:pt x="2970" y="505"/>
                    </a:cubicBezTo>
                    <a:cubicBezTo>
                      <a:pt x="2833" y="505"/>
                      <a:pt x="2560" y="641"/>
                      <a:pt x="2424" y="778"/>
                    </a:cubicBezTo>
                    <a:cubicBezTo>
                      <a:pt x="1980" y="1051"/>
                      <a:pt x="1843" y="1358"/>
                      <a:pt x="1570" y="1631"/>
                    </a:cubicBezTo>
                    <a:lnTo>
                      <a:pt x="1400" y="1767"/>
                    </a:lnTo>
                    <a:cubicBezTo>
                      <a:pt x="990" y="2347"/>
                      <a:pt x="717" y="2757"/>
                      <a:pt x="410" y="3337"/>
                    </a:cubicBezTo>
                    <a:cubicBezTo>
                      <a:pt x="1" y="4053"/>
                      <a:pt x="137" y="4770"/>
                      <a:pt x="1" y="5452"/>
                    </a:cubicBezTo>
                    <a:cubicBezTo>
                      <a:pt x="1" y="5623"/>
                      <a:pt x="137" y="5623"/>
                      <a:pt x="137" y="5623"/>
                    </a:cubicBezTo>
                    <a:lnTo>
                      <a:pt x="137" y="5760"/>
                    </a:lnTo>
                    <a:cubicBezTo>
                      <a:pt x="137" y="5828"/>
                      <a:pt x="206" y="5862"/>
                      <a:pt x="274" y="5862"/>
                    </a:cubicBezTo>
                    <a:cubicBezTo>
                      <a:pt x="342" y="5862"/>
                      <a:pt x="410" y="5828"/>
                      <a:pt x="410" y="5760"/>
                    </a:cubicBezTo>
                    <a:cubicBezTo>
                      <a:pt x="547" y="5316"/>
                      <a:pt x="717" y="4907"/>
                      <a:pt x="854" y="4463"/>
                    </a:cubicBezTo>
                    <a:lnTo>
                      <a:pt x="854" y="4770"/>
                    </a:lnTo>
                    <a:cubicBezTo>
                      <a:pt x="854" y="4907"/>
                      <a:pt x="854" y="4907"/>
                      <a:pt x="990" y="4907"/>
                    </a:cubicBezTo>
                    <a:cubicBezTo>
                      <a:pt x="894" y="5003"/>
                      <a:pt x="1002" y="5100"/>
                      <a:pt x="1122" y="5100"/>
                    </a:cubicBezTo>
                    <a:cubicBezTo>
                      <a:pt x="1172" y="5100"/>
                      <a:pt x="1223" y="5083"/>
                      <a:pt x="1263" y="5043"/>
                    </a:cubicBezTo>
                    <a:cubicBezTo>
                      <a:pt x="1707" y="4463"/>
                      <a:pt x="1980" y="3746"/>
                      <a:pt x="2560" y="3064"/>
                    </a:cubicBezTo>
                    <a:lnTo>
                      <a:pt x="2560" y="3064"/>
                    </a:lnTo>
                    <a:cubicBezTo>
                      <a:pt x="2116" y="3917"/>
                      <a:pt x="1400" y="4770"/>
                      <a:pt x="1400" y="5623"/>
                    </a:cubicBezTo>
                    <a:cubicBezTo>
                      <a:pt x="1400" y="5720"/>
                      <a:pt x="1485" y="5816"/>
                      <a:pt x="1583" y="5816"/>
                    </a:cubicBezTo>
                    <a:cubicBezTo>
                      <a:pt x="1624" y="5816"/>
                      <a:pt x="1667" y="5800"/>
                      <a:pt x="1707" y="5760"/>
                    </a:cubicBezTo>
                    <a:cubicBezTo>
                      <a:pt x="1980" y="5452"/>
                      <a:pt x="2116" y="5043"/>
                      <a:pt x="2253" y="4599"/>
                    </a:cubicBezTo>
                    <a:lnTo>
                      <a:pt x="2253" y="4599"/>
                    </a:lnTo>
                    <a:cubicBezTo>
                      <a:pt x="2253" y="5043"/>
                      <a:pt x="2116" y="5452"/>
                      <a:pt x="2253" y="5760"/>
                    </a:cubicBezTo>
                    <a:cubicBezTo>
                      <a:pt x="2253" y="5896"/>
                      <a:pt x="2253" y="5896"/>
                      <a:pt x="2424" y="5896"/>
                    </a:cubicBezTo>
                    <a:cubicBezTo>
                      <a:pt x="2697" y="5760"/>
                      <a:pt x="2697" y="5316"/>
                      <a:pt x="2833" y="5043"/>
                    </a:cubicBezTo>
                    <a:lnTo>
                      <a:pt x="2833" y="5316"/>
                    </a:lnTo>
                    <a:cubicBezTo>
                      <a:pt x="2833" y="5760"/>
                      <a:pt x="2697" y="6306"/>
                      <a:pt x="2833" y="6613"/>
                    </a:cubicBezTo>
                    <a:cubicBezTo>
                      <a:pt x="2833" y="6681"/>
                      <a:pt x="2901" y="6715"/>
                      <a:pt x="2970" y="6715"/>
                    </a:cubicBezTo>
                    <a:cubicBezTo>
                      <a:pt x="3038" y="6715"/>
                      <a:pt x="3106" y="6681"/>
                      <a:pt x="3106" y="6613"/>
                    </a:cubicBezTo>
                    <a:cubicBezTo>
                      <a:pt x="3277" y="6033"/>
                      <a:pt x="3106" y="5179"/>
                      <a:pt x="3106" y="4463"/>
                    </a:cubicBezTo>
                    <a:lnTo>
                      <a:pt x="3106" y="3917"/>
                    </a:lnTo>
                    <a:lnTo>
                      <a:pt x="3277" y="3917"/>
                    </a:lnTo>
                    <a:cubicBezTo>
                      <a:pt x="3550" y="3746"/>
                      <a:pt x="3686" y="3473"/>
                      <a:pt x="3823" y="3337"/>
                    </a:cubicBezTo>
                    <a:cubicBezTo>
                      <a:pt x="3959" y="3200"/>
                      <a:pt x="4130" y="3200"/>
                      <a:pt x="4266" y="3064"/>
                    </a:cubicBezTo>
                    <a:cubicBezTo>
                      <a:pt x="4539" y="3064"/>
                      <a:pt x="4812" y="2893"/>
                      <a:pt x="4983" y="2757"/>
                    </a:cubicBezTo>
                    <a:cubicBezTo>
                      <a:pt x="5529" y="2620"/>
                      <a:pt x="6109" y="2347"/>
                      <a:pt x="6518" y="2040"/>
                    </a:cubicBezTo>
                    <a:cubicBezTo>
                      <a:pt x="6689" y="1904"/>
                      <a:pt x="6689" y="1767"/>
                      <a:pt x="6518" y="1767"/>
                    </a:cubicBezTo>
                    <a:lnTo>
                      <a:pt x="6382" y="1767"/>
                    </a:lnTo>
                    <a:cubicBezTo>
                      <a:pt x="6382" y="1631"/>
                      <a:pt x="6518" y="1631"/>
                      <a:pt x="6518" y="1494"/>
                    </a:cubicBezTo>
                    <a:cubicBezTo>
                      <a:pt x="6518" y="1494"/>
                      <a:pt x="6518" y="1358"/>
                      <a:pt x="6382" y="1358"/>
                    </a:cubicBezTo>
                    <a:cubicBezTo>
                      <a:pt x="6300" y="1307"/>
                      <a:pt x="6203" y="1286"/>
                      <a:pt x="6100" y="1286"/>
                    </a:cubicBezTo>
                    <a:cubicBezTo>
                      <a:pt x="5859" y="1286"/>
                      <a:pt x="5584" y="1399"/>
                      <a:pt x="5392" y="1494"/>
                    </a:cubicBezTo>
                    <a:lnTo>
                      <a:pt x="5256" y="1494"/>
                    </a:lnTo>
                    <a:lnTo>
                      <a:pt x="5665" y="1051"/>
                    </a:lnTo>
                    <a:cubicBezTo>
                      <a:pt x="5836" y="914"/>
                      <a:pt x="5665" y="778"/>
                      <a:pt x="5529" y="778"/>
                    </a:cubicBezTo>
                    <a:cubicBezTo>
                      <a:pt x="5119" y="914"/>
                      <a:pt x="4812" y="1051"/>
                      <a:pt x="4403" y="1187"/>
                    </a:cubicBezTo>
                    <a:cubicBezTo>
                      <a:pt x="4676" y="914"/>
                      <a:pt x="4983" y="778"/>
                      <a:pt x="5256" y="505"/>
                    </a:cubicBezTo>
                    <a:lnTo>
                      <a:pt x="5256" y="334"/>
                    </a:lnTo>
                    <a:lnTo>
                      <a:pt x="5392" y="334"/>
                    </a:lnTo>
                    <a:cubicBezTo>
                      <a:pt x="5972" y="334"/>
                      <a:pt x="6518" y="334"/>
                      <a:pt x="6962" y="505"/>
                    </a:cubicBezTo>
                    <a:cubicBezTo>
                      <a:pt x="6986" y="529"/>
                      <a:pt x="7010" y="539"/>
                      <a:pt x="7032" y="539"/>
                    </a:cubicBezTo>
                    <a:cubicBezTo>
                      <a:pt x="7138" y="539"/>
                      <a:pt x="7211" y="310"/>
                      <a:pt x="7098" y="198"/>
                    </a:cubicBezTo>
                    <a:cubicBezTo>
                      <a:pt x="6518" y="61"/>
                      <a:pt x="6245" y="61"/>
                      <a:pt x="5665" y="61"/>
                    </a:cubicBezTo>
                    <a:cubicBezTo>
                      <a:pt x="5301" y="61"/>
                      <a:pt x="4922" y="0"/>
                      <a:pt x="4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22"/>
              <p:cNvSpPr/>
              <p:nvPr/>
            </p:nvSpPr>
            <p:spPr>
              <a:xfrm>
                <a:off x="2914973" y="3265025"/>
                <a:ext cx="99820" cy="226284"/>
              </a:xfrm>
              <a:custGeom>
                <a:rect b="b" l="l" r="r" t="t"/>
                <a:pathLst>
                  <a:path extrusionOk="0" h="5495" w="2424">
                    <a:moveTo>
                      <a:pt x="2287" y="1"/>
                    </a:moveTo>
                    <a:cubicBezTo>
                      <a:pt x="2150" y="137"/>
                      <a:pt x="2150" y="274"/>
                      <a:pt x="2014" y="274"/>
                    </a:cubicBezTo>
                    <a:cubicBezTo>
                      <a:pt x="2014" y="274"/>
                      <a:pt x="1953" y="213"/>
                      <a:pt x="1913" y="213"/>
                    </a:cubicBezTo>
                    <a:cubicBezTo>
                      <a:pt x="1893" y="213"/>
                      <a:pt x="1877" y="228"/>
                      <a:pt x="1877" y="274"/>
                    </a:cubicBezTo>
                    <a:cubicBezTo>
                      <a:pt x="1707" y="274"/>
                      <a:pt x="1570" y="410"/>
                      <a:pt x="1434" y="547"/>
                    </a:cubicBezTo>
                    <a:cubicBezTo>
                      <a:pt x="1434" y="547"/>
                      <a:pt x="1297" y="547"/>
                      <a:pt x="1297" y="683"/>
                    </a:cubicBezTo>
                    <a:cubicBezTo>
                      <a:pt x="1161" y="854"/>
                      <a:pt x="1161" y="990"/>
                      <a:pt x="1161" y="1127"/>
                    </a:cubicBezTo>
                    <a:lnTo>
                      <a:pt x="1024" y="1127"/>
                    </a:lnTo>
                    <a:cubicBezTo>
                      <a:pt x="854" y="1263"/>
                      <a:pt x="717" y="1400"/>
                      <a:pt x="717" y="1707"/>
                    </a:cubicBezTo>
                    <a:lnTo>
                      <a:pt x="717" y="1843"/>
                    </a:lnTo>
                    <a:cubicBezTo>
                      <a:pt x="581" y="1980"/>
                      <a:pt x="444" y="2253"/>
                      <a:pt x="444" y="2389"/>
                    </a:cubicBezTo>
                    <a:cubicBezTo>
                      <a:pt x="308" y="2696"/>
                      <a:pt x="308" y="3106"/>
                      <a:pt x="308" y="3413"/>
                    </a:cubicBezTo>
                    <a:cubicBezTo>
                      <a:pt x="171" y="3550"/>
                      <a:pt x="171" y="3550"/>
                      <a:pt x="171" y="3686"/>
                    </a:cubicBezTo>
                    <a:cubicBezTo>
                      <a:pt x="1" y="4403"/>
                      <a:pt x="308" y="4812"/>
                      <a:pt x="581" y="5392"/>
                    </a:cubicBezTo>
                    <a:cubicBezTo>
                      <a:pt x="649" y="5460"/>
                      <a:pt x="717" y="5495"/>
                      <a:pt x="768" y="5495"/>
                    </a:cubicBezTo>
                    <a:cubicBezTo>
                      <a:pt x="820" y="5495"/>
                      <a:pt x="854" y="5460"/>
                      <a:pt x="854" y="5392"/>
                    </a:cubicBezTo>
                    <a:cubicBezTo>
                      <a:pt x="717" y="4812"/>
                      <a:pt x="444" y="4403"/>
                      <a:pt x="444" y="3959"/>
                    </a:cubicBezTo>
                    <a:cubicBezTo>
                      <a:pt x="581" y="3686"/>
                      <a:pt x="717" y="3413"/>
                      <a:pt x="717" y="2969"/>
                    </a:cubicBezTo>
                    <a:cubicBezTo>
                      <a:pt x="854" y="2389"/>
                      <a:pt x="1024" y="1843"/>
                      <a:pt x="1297" y="1263"/>
                    </a:cubicBezTo>
                    <a:lnTo>
                      <a:pt x="1434" y="1263"/>
                    </a:lnTo>
                    <a:cubicBezTo>
                      <a:pt x="1707" y="990"/>
                      <a:pt x="2014" y="547"/>
                      <a:pt x="2287" y="274"/>
                    </a:cubicBezTo>
                    <a:lnTo>
                      <a:pt x="2423" y="137"/>
                    </a:lnTo>
                    <a:lnTo>
                      <a:pt x="2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22"/>
              <p:cNvSpPr/>
              <p:nvPr/>
            </p:nvSpPr>
            <p:spPr>
              <a:xfrm>
                <a:off x="2957142" y="3424351"/>
                <a:ext cx="227684" cy="187946"/>
              </a:xfrm>
              <a:custGeom>
                <a:rect b="b" l="l" r="r" t="t"/>
                <a:pathLst>
                  <a:path extrusionOk="0" h="4564" w="5529">
                    <a:moveTo>
                      <a:pt x="1434" y="0"/>
                    </a:moveTo>
                    <a:cubicBezTo>
                      <a:pt x="1357" y="0"/>
                      <a:pt x="1263" y="67"/>
                      <a:pt x="1263" y="226"/>
                    </a:cubicBezTo>
                    <a:cubicBezTo>
                      <a:pt x="1263" y="943"/>
                      <a:pt x="1536" y="1796"/>
                      <a:pt x="1707" y="2649"/>
                    </a:cubicBezTo>
                    <a:cubicBezTo>
                      <a:pt x="1536" y="2240"/>
                      <a:pt x="1399" y="1796"/>
                      <a:pt x="1263" y="1387"/>
                    </a:cubicBezTo>
                    <a:cubicBezTo>
                      <a:pt x="1126" y="1080"/>
                      <a:pt x="990" y="226"/>
                      <a:pt x="683" y="90"/>
                    </a:cubicBezTo>
                    <a:cubicBezTo>
                      <a:pt x="546" y="90"/>
                      <a:pt x="410" y="90"/>
                      <a:pt x="410" y="226"/>
                    </a:cubicBezTo>
                    <a:cubicBezTo>
                      <a:pt x="410" y="943"/>
                      <a:pt x="683" y="1796"/>
                      <a:pt x="853" y="2513"/>
                    </a:cubicBezTo>
                    <a:cubicBezTo>
                      <a:pt x="546" y="1796"/>
                      <a:pt x="546" y="1080"/>
                      <a:pt x="273" y="397"/>
                    </a:cubicBezTo>
                    <a:lnTo>
                      <a:pt x="137" y="397"/>
                    </a:lnTo>
                    <a:cubicBezTo>
                      <a:pt x="0" y="397"/>
                      <a:pt x="0" y="534"/>
                      <a:pt x="137" y="534"/>
                    </a:cubicBezTo>
                    <a:cubicBezTo>
                      <a:pt x="273" y="534"/>
                      <a:pt x="683" y="3229"/>
                      <a:pt x="990" y="3502"/>
                    </a:cubicBezTo>
                    <a:cubicBezTo>
                      <a:pt x="990" y="3542"/>
                      <a:pt x="1013" y="3559"/>
                      <a:pt x="1046" y="3559"/>
                    </a:cubicBezTo>
                    <a:cubicBezTo>
                      <a:pt x="1126" y="3559"/>
                      <a:pt x="1263" y="3462"/>
                      <a:pt x="1263" y="3366"/>
                    </a:cubicBezTo>
                    <a:cubicBezTo>
                      <a:pt x="1263" y="2513"/>
                      <a:pt x="853" y="1660"/>
                      <a:pt x="683" y="807"/>
                    </a:cubicBezTo>
                    <a:lnTo>
                      <a:pt x="683" y="807"/>
                    </a:lnTo>
                    <a:cubicBezTo>
                      <a:pt x="853" y="943"/>
                      <a:pt x="853" y="1080"/>
                      <a:pt x="853" y="1250"/>
                    </a:cubicBezTo>
                    <a:cubicBezTo>
                      <a:pt x="990" y="1523"/>
                      <a:pt x="1126" y="1933"/>
                      <a:pt x="1263" y="2376"/>
                    </a:cubicBezTo>
                    <a:cubicBezTo>
                      <a:pt x="1536" y="2956"/>
                      <a:pt x="1843" y="3639"/>
                      <a:pt x="2116" y="4219"/>
                    </a:cubicBezTo>
                    <a:cubicBezTo>
                      <a:pt x="2116" y="4334"/>
                      <a:pt x="2165" y="4376"/>
                      <a:pt x="2221" y="4376"/>
                    </a:cubicBezTo>
                    <a:cubicBezTo>
                      <a:pt x="2298" y="4376"/>
                      <a:pt x="2389" y="4298"/>
                      <a:pt x="2389" y="4219"/>
                    </a:cubicBezTo>
                    <a:cubicBezTo>
                      <a:pt x="2257" y="3395"/>
                      <a:pt x="1998" y="2699"/>
                      <a:pt x="1858" y="1884"/>
                    </a:cubicBezTo>
                    <a:lnTo>
                      <a:pt x="1858" y="1884"/>
                    </a:lnTo>
                    <a:cubicBezTo>
                      <a:pt x="1893" y="2006"/>
                      <a:pt x="1980" y="2159"/>
                      <a:pt x="1980" y="2376"/>
                    </a:cubicBezTo>
                    <a:cubicBezTo>
                      <a:pt x="2116" y="2649"/>
                      <a:pt x="2253" y="2956"/>
                      <a:pt x="2389" y="3366"/>
                    </a:cubicBezTo>
                    <a:cubicBezTo>
                      <a:pt x="2560" y="3639"/>
                      <a:pt x="2696" y="4082"/>
                      <a:pt x="2833" y="4492"/>
                    </a:cubicBezTo>
                    <a:cubicBezTo>
                      <a:pt x="2873" y="4543"/>
                      <a:pt x="2927" y="4563"/>
                      <a:pt x="2981" y="4563"/>
                    </a:cubicBezTo>
                    <a:cubicBezTo>
                      <a:pt x="3108" y="4563"/>
                      <a:pt x="3242" y="4451"/>
                      <a:pt x="3242" y="4355"/>
                    </a:cubicBezTo>
                    <a:cubicBezTo>
                      <a:pt x="3106" y="4082"/>
                      <a:pt x="2969" y="3639"/>
                      <a:pt x="2696" y="3366"/>
                    </a:cubicBezTo>
                    <a:cubicBezTo>
                      <a:pt x="2696" y="2956"/>
                      <a:pt x="2560" y="2649"/>
                      <a:pt x="2389" y="2240"/>
                    </a:cubicBezTo>
                    <a:cubicBezTo>
                      <a:pt x="2389" y="2103"/>
                      <a:pt x="2253" y="1933"/>
                      <a:pt x="2253" y="1796"/>
                    </a:cubicBezTo>
                    <a:lnTo>
                      <a:pt x="2253" y="1796"/>
                    </a:lnTo>
                    <a:cubicBezTo>
                      <a:pt x="2560" y="2513"/>
                      <a:pt x="2969" y="3229"/>
                      <a:pt x="3242" y="3809"/>
                    </a:cubicBezTo>
                    <a:cubicBezTo>
                      <a:pt x="3291" y="3848"/>
                      <a:pt x="3348" y="3865"/>
                      <a:pt x="3405" y="3865"/>
                    </a:cubicBezTo>
                    <a:cubicBezTo>
                      <a:pt x="3546" y="3865"/>
                      <a:pt x="3686" y="3761"/>
                      <a:pt x="3686" y="3639"/>
                    </a:cubicBezTo>
                    <a:cubicBezTo>
                      <a:pt x="3482" y="3231"/>
                      <a:pt x="3259" y="2804"/>
                      <a:pt x="3102" y="2373"/>
                    </a:cubicBezTo>
                    <a:lnTo>
                      <a:pt x="3102" y="2373"/>
                    </a:lnTo>
                    <a:cubicBezTo>
                      <a:pt x="3104" y="2375"/>
                      <a:pt x="3106" y="2376"/>
                      <a:pt x="3106" y="2376"/>
                    </a:cubicBezTo>
                    <a:cubicBezTo>
                      <a:pt x="3549" y="2956"/>
                      <a:pt x="3959" y="3366"/>
                      <a:pt x="4402" y="3946"/>
                    </a:cubicBezTo>
                    <a:cubicBezTo>
                      <a:pt x="4438" y="3982"/>
                      <a:pt x="4483" y="3999"/>
                      <a:pt x="4528" y="3999"/>
                    </a:cubicBezTo>
                    <a:cubicBezTo>
                      <a:pt x="4654" y="3999"/>
                      <a:pt x="4775" y="3866"/>
                      <a:pt x="4676" y="3641"/>
                    </a:cubicBezTo>
                    <a:lnTo>
                      <a:pt x="4676" y="3641"/>
                    </a:lnTo>
                    <a:cubicBezTo>
                      <a:pt x="4912" y="3854"/>
                      <a:pt x="5164" y="3968"/>
                      <a:pt x="5392" y="4082"/>
                    </a:cubicBezTo>
                    <a:cubicBezTo>
                      <a:pt x="5419" y="4110"/>
                      <a:pt x="5441" y="4121"/>
                      <a:pt x="5458" y="4121"/>
                    </a:cubicBezTo>
                    <a:cubicBezTo>
                      <a:pt x="5528" y="4121"/>
                      <a:pt x="5528" y="3946"/>
                      <a:pt x="5528" y="3946"/>
                    </a:cubicBezTo>
                    <a:cubicBezTo>
                      <a:pt x="4948" y="3366"/>
                      <a:pt x="4266" y="2786"/>
                      <a:pt x="3686" y="2376"/>
                    </a:cubicBezTo>
                    <a:cubicBezTo>
                      <a:pt x="3686" y="2240"/>
                      <a:pt x="3549" y="2240"/>
                      <a:pt x="3549" y="2240"/>
                    </a:cubicBezTo>
                    <a:cubicBezTo>
                      <a:pt x="3413" y="2103"/>
                      <a:pt x="3242" y="1933"/>
                      <a:pt x="3106" y="1660"/>
                    </a:cubicBezTo>
                    <a:cubicBezTo>
                      <a:pt x="2969" y="1523"/>
                      <a:pt x="2833" y="1387"/>
                      <a:pt x="2696" y="1250"/>
                    </a:cubicBezTo>
                    <a:cubicBezTo>
                      <a:pt x="2560" y="1250"/>
                      <a:pt x="2389" y="1387"/>
                      <a:pt x="2389" y="1387"/>
                    </a:cubicBezTo>
                    <a:cubicBezTo>
                      <a:pt x="2253" y="1080"/>
                      <a:pt x="2116" y="670"/>
                      <a:pt x="1980" y="397"/>
                    </a:cubicBezTo>
                    <a:cubicBezTo>
                      <a:pt x="1911" y="312"/>
                      <a:pt x="1843" y="269"/>
                      <a:pt x="1792" y="269"/>
                    </a:cubicBezTo>
                    <a:cubicBezTo>
                      <a:pt x="1741" y="269"/>
                      <a:pt x="1707" y="312"/>
                      <a:pt x="1707" y="397"/>
                    </a:cubicBezTo>
                    <a:cubicBezTo>
                      <a:pt x="1707" y="226"/>
                      <a:pt x="1536" y="226"/>
                      <a:pt x="1536" y="90"/>
                    </a:cubicBezTo>
                    <a:cubicBezTo>
                      <a:pt x="1536" y="33"/>
                      <a:pt x="1489" y="0"/>
                      <a:pt x="14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22"/>
              <p:cNvSpPr/>
              <p:nvPr/>
            </p:nvSpPr>
            <p:spPr>
              <a:xfrm>
                <a:off x="2922015" y="3468785"/>
                <a:ext cx="373832" cy="193958"/>
              </a:xfrm>
              <a:custGeom>
                <a:rect b="b" l="l" r="r" t="t"/>
                <a:pathLst>
                  <a:path extrusionOk="0" h="4710" w="9078">
                    <a:moveTo>
                      <a:pt x="683" y="1024"/>
                    </a:moveTo>
                    <a:cubicBezTo>
                      <a:pt x="853" y="1161"/>
                      <a:pt x="853" y="1297"/>
                      <a:pt x="990" y="1434"/>
                    </a:cubicBezTo>
                    <a:lnTo>
                      <a:pt x="853" y="1434"/>
                    </a:lnTo>
                    <a:cubicBezTo>
                      <a:pt x="853" y="1297"/>
                      <a:pt x="683" y="1161"/>
                      <a:pt x="683" y="1024"/>
                    </a:cubicBezTo>
                    <a:close/>
                    <a:moveTo>
                      <a:pt x="1705" y="2269"/>
                    </a:moveTo>
                    <a:lnTo>
                      <a:pt x="1705" y="2269"/>
                    </a:lnTo>
                    <a:cubicBezTo>
                      <a:pt x="1853" y="2366"/>
                      <a:pt x="2019" y="2463"/>
                      <a:pt x="2116" y="2560"/>
                    </a:cubicBezTo>
                    <a:lnTo>
                      <a:pt x="1979" y="2560"/>
                    </a:lnTo>
                    <a:cubicBezTo>
                      <a:pt x="1843" y="2560"/>
                      <a:pt x="1843" y="2423"/>
                      <a:pt x="1706" y="2423"/>
                    </a:cubicBezTo>
                    <a:lnTo>
                      <a:pt x="1706" y="2287"/>
                    </a:lnTo>
                    <a:cubicBezTo>
                      <a:pt x="1706" y="2287"/>
                      <a:pt x="1706" y="2280"/>
                      <a:pt x="1705" y="2269"/>
                    </a:cubicBezTo>
                    <a:close/>
                    <a:moveTo>
                      <a:pt x="137" y="1"/>
                    </a:moveTo>
                    <a:lnTo>
                      <a:pt x="0" y="171"/>
                    </a:lnTo>
                    <a:cubicBezTo>
                      <a:pt x="546" y="1297"/>
                      <a:pt x="853" y="2150"/>
                      <a:pt x="1843" y="2867"/>
                    </a:cubicBezTo>
                    <a:lnTo>
                      <a:pt x="1843" y="3003"/>
                    </a:lnTo>
                    <a:cubicBezTo>
                      <a:pt x="1843" y="3140"/>
                      <a:pt x="1979" y="3413"/>
                      <a:pt x="2116" y="3413"/>
                    </a:cubicBezTo>
                    <a:cubicBezTo>
                      <a:pt x="2389" y="3413"/>
                      <a:pt x="2560" y="3856"/>
                      <a:pt x="2696" y="3993"/>
                    </a:cubicBezTo>
                    <a:cubicBezTo>
                      <a:pt x="2833" y="3993"/>
                      <a:pt x="2969" y="3856"/>
                      <a:pt x="2969" y="3856"/>
                    </a:cubicBezTo>
                    <a:cubicBezTo>
                      <a:pt x="3106" y="3993"/>
                      <a:pt x="3242" y="4266"/>
                      <a:pt x="3549" y="4437"/>
                    </a:cubicBezTo>
                    <a:cubicBezTo>
                      <a:pt x="3686" y="4437"/>
                      <a:pt x="3686" y="4266"/>
                      <a:pt x="3686" y="4129"/>
                    </a:cubicBezTo>
                    <a:cubicBezTo>
                      <a:pt x="3959" y="4266"/>
                      <a:pt x="4095" y="4573"/>
                      <a:pt x="4402" y="4573"/>
                    </a:cubicBezTo>
                    <a:cubicBezTo>
                      <a:pt x="4539" y="4573"/>
                      <a:pt x="4539" y="4437"/>
                      <a:pt x="4539" y="4437"/>
                    </a:cubicBezTo>
                    <a:lnTo>
                      <a:pt x="4539" y="4266"/>
                    </a:lnTo>
                    <a:cubicBezTo>
                      <a:pt x="4812" y="4437"/>
                      <a:pt x="4948" y="4710"/>
                      <a:pt x="5255" y="4710"/>
                    </a:cubicBezTo>
                    <a:cubicBezTo>
                      <a:pt x="5392" y="4710"/>
                      <a:pt x="5392" y="4573"/>
                      <a:pt x="5392" y="4573"/>
                    </a:cubicBezTo>
                    <a:lnTo>
                      <a:pt x="5392" y="4437"/>
                    </a:lnTo>
                    <a:cubicBezTo>
                      <a:pt x="5665" y="4573"/>
                      <a:pt x="5801" y="4573"/>
                      <a:pt x="6108" y="4573"/>
                    </a:cubicBezTo>
                    <a:lnTo>
                      <a:pt x="6245" y="4437"/>
                    </a:lnTo>
                    <a:cubicBezTo>
                      <a:pt x="6245" y="4313"/>
                      <a:pt x="6245" y="4207"/>
                      <a:pt x="6193" y="4159"/>
                    </a:cubicBezTo>
                    <a:lnTo>
                      <a:pt x="6193" y="4159"/>
                    </a:lnTo>
                    <a:cubicBezTo>
                      <a:pt x="6397" y="4230"/>
                      <a:pt x="6573" y="4302"/>
                      <a:pt x="6710" y="4302"/>
                    </a:cubicBezTo>
                    <a:cubicBezTo>
                      <a:pt x="6820" y="4302"/>
                      <a:pt x="6905" y="4256"/>
                      <a:pt x="6961" y="4129"/>
                    </a:cubicBezTo>
                    <a:lnTo>
                      <a:pt x="6961" y="3993"/>
                    </a:lnTo>
                    <a:cubicBezTo>
                      <a:pt x="6961" y="3856"/>
                      <a:pt x="6825" y="3720"/>
                      <a:pt x="6825" y="3720"/>
                    </a:cubicBezTo>
                    <a:lnTo>
                      <a:pt x="6825" y="3720"/>
                    </a:lnTo>
                    <a:cubicBezTo>
                      <a:pt x="7098" y="3856"/>
                      <a:pt x="7234" y="3993"/>
                      <a:pt x="7507" y="3993"/>
                    </a:cubicBezTo>
                    <a:cubicBezTo>
                      <a:pt x="7678" y="3993"/>
                      <a:pt x="7814" y="3856"/>
                      <a:pt x="7814" y="3720"/>
                    </a:cubicBezTo>
                    <a:cubicBezTo>
                      <a:pt x="7678" y="3720"/>
                      <a:pt x="7678" y="3583"/>
                      <a:pt x="7678" y="3583"/>
                    </a:cubicBezTo>
                    <a:cubicBezTo>
                      <a:pt x="7814" y="3583"/>
                      <a:pt x="7951" y="3720"/>
                      <a:pt x="7951" y="3720"/>
                    </a:cubicBezTo>
                    <a:cubicBezTo>
                      <a:pt x="8087" y="3720"/>
                      <a:pt x="8224" y="3583"/>
                      <a:pt x="8224" y="3583"/>
                    </a:cubicBezTo>
                    <a:cubicBezTo>
                      <a:pt x="8224" y="3276"/>
                      <a:pt x="8224" y="3276"/>
                      <a:pt x="8087" y="3140"/>
                    </a:cubicBezTo>
                    <a:cubicBezTo>
                      <a:pt x="7951" y="3003"/>
                      <a:pt x="7951" y="2867"/>
                      <a:pt x="7814" y="2730"/>
                    </a:cubicBezTo>
                    <a:lnTo>
                      <a:pt x="7814" y="2730"/>
                    </a:lnTo>
                    <a:cubicBezTo>
                      <a:pt x="7815" y="2730"/>
                      <a:pt x="8531" y="3003"/>
                      <a:pt x="8668" y="3140"/>
                    </a:cubicBezTo>
                    <a:cubicBezTo>
                      <a:pt x="8941" y="3140"/>
                      <a:pt x="9077" y="2867"/>
                      <a:pt x="8804" y="2730"/>
                    </a:cubicBezTo>
                    <a:cubicBezTo>
                      <a:pt x="8705" y="2607"/>
                      <a:pt x="8070" y="2215"/>
                      <a:pt x="7675" y="2215"/>
                    </a:cubicBezTo>
                    <a:cubicBezTo>
                      <a:pt x="7524" y="2215"/>
                      <a:pt x="7409" y="2272"/>
                      <a:pt x="7371" y="2423"/>
                    </a:cubicBezTo>
                    <a:cubicBezTo>
                      <a:pt x="7234" y="2560"/>
                      <a:pt x="7507" y="2867"/>
                      <a:pt x="7507" y="3003"/>
                    </a:cubicBezTo>
                    <a:cubicBezTo>
                      <a:pt x="7678" y="3140"/>
                      <a:pt x="7678" y="3140"/>
                      <a:pt x="7678" y="3276"/>
                    </a:cubicBezTo>
                    <a:cubicBezTo>
                      <a:pt x="7678" y="3140"/>
                      <a:pt x="7678" y="3140"/>
                      <a:pt x="7507" y="3140"/>
                    </a:cubicBezTo>
                    <a:cubicBezTo>
                      <a:pt x="7234" y="3003"/>
                      <a:pt x="7098" y="2867"/>
                      <a:pt x="6825" y="2867"/>
                    </a:cubicBezTo>
                    <a:cubicBezTo>
                      <a:pt x="6792" y="2841"/>
                      <a:pt x="6761" y="2830"/>
                      <a:pt x="6733" y="2830"/>
                    </a:cubicBezTo>
                    <a:cubicBezTo>
                      <a:pt x="6612" y="2830"/>
                      <a:pt x="6544" y="3029"/>
                      <a:pt x="6654" y="3140"/>
                    </a:cubicBezTo>
                    <a:lnTo>
                      <a:pt x="6825" y="3276"/>
                    </a:lnTo>
                    <a:cubicBezTo>
                      <a:pt x="6518" y="3140"/>
                      <a:pt x="6245" y="2867"/>
                      <a:pt x="5972" y="2867"/>
                    </a:cubicBezTo>
                    <a:cubicBezTo>
                      <a:pt x="5801" y="2867"/>
                      <a:pt x="5665" y="3003"/>
                      <a:pt x="5801" y="3140"/>
                    </a:cubicBezTo>
                    <a:cubicBezTo>
                      <a:pt x="5972" y="3413"/>
                      <a:pt x="6244" y="3720"/>
                      <a:pt x="6517" y="3992"/>
                    </a:cubicBezTo>
                    <a:lnTo>
                      <a:pt x="6517" y="3992"/>
                    </a:lnTo>
                    <a:cubicBezTo>
                      <a:pt x="6244" y="3720"/>
                      <a:pt x="5972" y="3413"/>
                      <a:pt x="5528" y="3276"/>
                    </a:cubicBezTo>
                    <a:cubicBezTo>
                      <a:pt x="5392" y="3276"/>
                      <a:pt x="5392" y="3413"/>
                      <a:pt x="5392" y="3583"/>
                    </a:cubicBezTo>
                    <a:cubicBezTo>
                      <a:pt x="5392" y="3720"/>
                      <a:pt x="5392" y="3720"/>
                      <a:pt x="5528" y="3720"/>
                    </a:cubicBezTo>
                    <a:cubicBezTo>
                      <a:pt x="5729" y="3967"/>
                      <a:pt x="5720" y="4047"/>
                      <a:pt x="5637" y="4047"/>
                    </a:cubicBezTo>
                    <a:cubicBezTo>
                      <a:pt x="5537" y="4047"/>
                      <a:pt x="5330" y="3931"/>
                      <a:pt x="5255" y="3856"/>
                    </a:cubicBezTo>
                    <a:cubicBezTo>
                      <a:pt x="5119" y="3720"/>
                      <a:pt x="4948" y="3583"/>
                      <a:pt x="4812" y="3583"/>
                    </a:cubicBezTo>
                    <a:cubicBezTo>
                      <a:pt x="4675" y="3583"/>
                      <a:pt x="4675" y="3583"/>
                      <a:pt x="4675" y="3720"/>
                    </a:cubicBezTo>
                    <a:lnTo>
                      <a:pt x="4539" y="3720"/>
                    </a:lnTo>
                    <a:cubicBezTo>
                      <a:pt x="4539" y="3276"/>
                      <a:pt x="4095" y="3140"/>
                      <a:pt x="3822" y="2867"/>
                    </a:cubicBezTo>
                    <a:cubicBezTo>
                      <a:pt x="3413" y="2560"/>
                      <a:pt x="2969" y="2150"/>
                      <a:pt x="2560" y="1877"/>
                    </a:cubicBezTo>
                    <a:lnTo>
                      <a:pt x="2560" y="1877"/>
                    </a:lnTo>
                    <a:cubicBezTo>
                      <a:pt x="2969" y="2150"/>
                      <a:pt x="3413" y="2423"/>
                      <a:pt x="3822" y="2730"/>
                    </a:cubicBezTo>
                    <a:cubicBezTo>
                      <a:pt x="3846" y="2754"/>
                      <a:pt x="3870" y="2765"/>
                      <a:pt x="3892" y="2765"/>
                    </a:cubicBezTo>
                    <a:cubicBezTo>
                      <a:pt x="3998" y="2765"/>
                      <a:pt x="4071" y="2536"/>
                      <a:pt x="3959" y="2423"/>
                    </a:cubicBezTo>
                    <a:cubicBezTo>
                      <a:pt x="3242" y="2014"/>
                      <a:pt x="2696" y="1434"/>
                      <a:pt x="1843" y="1161"/>
                    </a:cubicBezTo>
                    <a:lnTo>
                      <a:pt x="1706" y="1161"/>
                    </a:lnTo>
                    <a:cubicBezTo>
                      <a:pt x="1536" y="1024"/>
                      <a:pt x="1399" y="854"/>
                      <a:pt x="1126" y="717"/>
                    </a:cubicBezTo>
                    <a:cubicBezTo>
                      <a:pt x="1126" y="677"/>
                      <a:pt x="1115" y="661"/>
                      <a:pt x="1098" y="661"/>
                    </a:cubicBezTo>
                    <a:cubicBezTo>
                      <a:pt x="1058" y="661"/>
                      <a:pt x="990" y="757"/>
                      <a:pt x="990" y="854"/>
                    </a:cubicBezTo>
                    <a:cubicBezTo>
                      <a:pt x="1263" y="1161"/>
                      <a:pt x="1536" y="1434"/>
                      <a:pt x="1843" y="1707"/>
                    </a:cubicBezTo>
                    <a:cubicBezTo>
                      <a:pt x="1706" y="1707"/>
                      <a:pt x="1706" y="1570"/>
                      <a:pt x="1536" y="1570"/>
                    </a:cubicBezTo>
                    <a:cubicBezTo>
                      <a:pt x="1263" y="1297"/>
                      <a:pt x="990" y="1024"/>
                      <a:pt x="683" y="717"/>
                    </a:cubicBezTo>
                    <a:lnTo>
                      <a:pt x="546" y="717"/>
                    </a:lnTo>
                    <a:cubicBezTo>
                      <a:pt x="410" y="444"/>
                      <a:pt x="273" y="308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22"/>
              <p:cNvSpPr/>
              <p:nvPr/>
            </p:nvSpPr>
            <p:spPr>
              <a:xfrm>
                <a:off x="3014753" y="3483939"/>
                <a:ext cx="192311" cy="144748"/>
              </a:xfrm>
              <a:custGeom>
                <a:rect b="b" l="l" r="r" t="t"/>
                <a:pathLst>
                  <a:path extrusionOk="0" h="3515" w="4670">
                    <a:moveTo>
                      <a:pt x="387" y="309"/>
                    </a:moveTo>
                    <a:cubicBezTo>
                      <a:pt x="451" y="309"/>
                      <a:pt x="854" y="539"/>
                      <a:pt x="854" y="656"/>
                    </a:cubicBezTo>
                    <a:cubicBezTo>
                      <a:pt x="1161" y="656"/>
                      <a:pt x="1297" y="793"/>
                      <a:pt x="1434" y="793"/>
                    </a:cubicBezTo>
                    <a:cubicBezTo>
                      <a:pt x="1297" y="793"/>
                      <a:pt x="1161" y="1066"/>
                      <a:pt x="1297" y="1066"/>
                    </a:cubicBezTo>
                    <a:cubicBezTo>
                      <a:pt x="1570" y="1339"/>
                      <a:pt x="1843" y="1509"/>
                      <a:pt x="2014" y="1646"/>
                    </a:cubicBezTo>
                    <a:lnTo>
                      <a:pt x="1843" y="1646"/>
                    </a:lnTo>
                    <a:cubicBezTo>
                      <a:pt x="1434" y="1339"/>
                      <a:pt x="990" y="929"/>
                      <a:pt x="581" y="486"/>
                    </a:cubicBezTo>
                    <a:cubicBezTo>
                      <a:pt x="399" y="357"/>
                      <a:pt x="358" y="309"/>
                      <a:pt x="387" y="309"/>
                    </a:cubicBezTo>
                    <a:close/>
                    <a:moveTo>
                      <a:pt x="2867" y="2916"/>
                    </a:moveTo>
                    <a:lnTo>
                      <a:pt x="2867" y="2916"/>
                    </a:lnTo>
                    <a:cubicBezTo>
                      <a:pt x="2912" y="2959"/>
                      <a:pt x="2958" y="3002"/>
                      <a:pt x="3003" y="3045"/>
                    </a:cubicBezTo>
                    <a:cubicBezTo>
                      <a:pt x="3115" y="3045"/>
                      <a:pt x="3318" y="3250"/>
                      <a:pt x="3239" y="3250"/>
                    </a:cubicBezTo>
                    <a:cubicBezTo>
                      <a:pt x="3221" y="3250"/>
                      <a:pt x="3189" y="3240"/>
                      <a:pt x="3140" y="3215"/>
                    </a:cubicBezTo>
                    <a:lnTo>
                      <a:pt x="2696" y="3215"/>
                    </a:lnTo>
                    <a:cubicBezTo>
                      <a:pt x="2864" y="3048"/>
                      <a:pt x="2867" y="3045"/>
                      <a:pt x="2867" y="2916"/>
                    </a:cubicBezTo>
                    <a:close/>
                    <a:moveTo>
                      <a:pt x="287" y="1"/>
                    </a:moveTo>
                    <a:cubicBezTo>
                      <a:pt x="184" y="1"/>
                      <a:pt x="87" y="23"/>
                      <a:pt x="0" y="76"/>
                    </a:cubicBezTo>
                    <a:lnTo>
                      <a:pt x="0" y="213"/>
                    </a:lnTo>
                    <a:cubicBezTo>
                      <a:pt x="137" y="656"/>
                      <a:pt x="717" y="1066"/>
                      <a:pt x="1161" y="1339"/>
                    </a:cubicBezTo>
                    <a:cubicBezTo>
                      <a:pt x="1161" y="1509"/>
                      <a:pt x="1161" y="1509"/>
                      <a:pt x="1297" y="1509"/>
                    </a:cubicBezTo>
                    <a:cubicBezTo>
                      <a:pt x="1774" y="1867"/>
                      <a:pt x="2277" y="2355"/>
                      <a:pt x="2784" y="2837"/>
                    </a:cubicBezTo>
                    <a:lnTo>
                      <a:pt x="2784" y="2837"/>
                    </a:lnTo>
                    <a:cubicBezTo>
                      <a:pt x="2510" y="2609"/>
                      <a:pt x="2262" y="2471"/>
                      <a:pt x="2014" y="2192"/>
                    </a:cubicBezTo>
                    <a:cubicBezTo>
                      <a:pt x="1984" y="2168"/>
                      <a:pt x="1955" y="2158"/>
                      <a:pt x="1929" y="2158"/>
                    </a:cubicBezTo>
                    <a:cubicBezTo>
                      <a:pt x="1804" y="2158"/>
                      <a:pt x="1730" y="2386"/>
                      <a:pt x="1843" y="2499"/>
                    </a:cubicBezTo>
                    <a:cubicBezTo>
                      <a:pt x="1707" y="2499"/>
                      <a:pt x="1707" y="2362"/>
                      <a:pt x="1570" y="2362"/>
                    </a:cubicBezTo>
                    <a:cubicBezTo>
                      <a:pt x="1434" y="2362"/>
                      <a:pt x="1297" y="2499"/>
                      <a:pt x="1434" y="2635"/>
                    </a:cubicBezTo>
                    <a:cubicBezTo>
                      <a:pt x="1671" y="3140"/>
                      <a:pt x="2578" y="3515"/>
                      <a:pt x="3260" y="3515"/>
                    </a:cubicBezTo>
                    <a:cubicBezTo>
                      <a:pt x="3362" y="3515"/>
                      <a:pt x="3460" y="3506"/>
                      <a:pt x="3549" y="3488"/>
                    </a:cubicBezTo>
                    <a:lnTo>
                      <a:pt x="3720" y="3488"/>
                    </a:lnTo>
                    <a:lnTo>
                      <a:pt x="3720" y="3352"/>
                    </a:lnTo>
                    <a:lnTo>
                      <a:pt x="3720" y="3215"/>
                    </a:lnTo>
                    <a:cubicBezTo>
                      <a:pt x="3856" y="3215"/>
                      <a:pt x="3856" y="3215"/>
                      <a:pt x="3856" y="3045"/>
                    </a:cubicBezTo>
                    <a:lnTo>
                      <a:pt x="3993" y="3045"/>
                    </a:lnTo>
                    <a:cubicBezTo>
                      <a:pt x="4129" y="3045"/>
                      <a:pt x="4129" y="2908"/>
                      <a:pt x="4129" y="2772"/>
                    </a:cubicBezTo>
                    <a:cubicBezTo>
                      <a:pt x="4266" y="2635"/>
                      <a:pt x="4402" y="2499"/>
                      <a:pt x="4573" y="2192"/>
                    </a:cubicBezTo>
                    <a:cubicBezTo>
                      <a:pt x="4669" y="2095"/>
                      <a:pt x="4544" y="1999"/>
                      <a:pt x="4462" y="1999"/>
                    </a:cubicBezTo>
                    <a:cubicBezTo>
                      <a:pt x="4429" y="1999"/>
                      <a:pt x="4402" y="2015"/>
                      <a:pt x="4402" y="2055"/>
                    </a:cubicBezTo>
                    <a:cubicBezTo>
                      <a:pt x="4266" y="2192"/>
                      <a:pt x="4129" y="2499"/>
                      <a:pt x="3993" y="2635"/>
                    </a:cubicBezTo>
                    <a:cubicBezTo>
                      <a:pt x="3549" y="2362"/>
                      <a:pt x="3276" y="2055"/>
                      <a:pt x="2867" y="1919"/>
                    </a:cubicBezTo>
                    <a:lnTo>
                      <a:pt x="2867" y="1919"/>
                    </a:lnTo>
                    <a:cubicBezTo>
                      <a:pt x="3276" y="2055"/>
                      <a:pt x="3549" y="2192"/>
                      <a:pt x="3993" y="2362"/>
                    </a:cubicBezTo>
                    <a:cubicBezTo>
                      <a:pt x="4129" y="2362"/>
                      <a:pt x="4266" y="2055"/>
                      <a:pt x="4129" y="2055"/>
                    </a:cubicBezTo>
                    <a:cubicBezTo>
                      <a:pt x="3276" y="1509"/>
                      <a:pt x="2423" y="929"/>
                      <a:pt x="1570" y="486"/>
                    </a:cubicBezTo>
                    <a:cubicBezTo>
                      <a:pt x="1241" y="376"/>
                      <a:pt x="712" y="1"/>
                      <a:pt x="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22"/>
              <p:cNvSpPr/>
              <p:nvPr/>
            </p:nvSpPr>
            <p:spPr>
              <a:xfrm>
                <a:off x="3173545" y="3523596"/>
                <a:ext cx="175674" cy="139147"/>
              </a:xfrm>
              <a:custGeom>
                <a:rect b="b" l="l" r="r" t="t"/>
                <a:pathLst>
                  <a:path extrusionOk="0" h="3379" w="4266">
                    <a:moveTo>
                      <a:pt x="2696" y="1672"/>
                    </a:moveTo>
                    <a:lnTo>
                      <a:pt x="2696" y="1945"/>
                    </a:lnTo>
                    <a:cubicBezTo>
                      <a:pt x="2696" y="1945"/>
                      <a:pt x="2696" y="2082"/>
                      <a:pt x="2560" y="2082"/>
                    </a:cubicBezTo>
                    <a:lnTo>
                      <a:pt x="2423" y="2082"/>
                    </a:lnTo>
                    <a:cubicBezTo>
                      <a:pt x="2560" y="1945"/>
                      <a:pt x="2696" y="1809"/>
                      <a:pt x="2696" y="1672"/>
                    </a:cubicBezTo>
                    <a:close/>
                    <a:moveTo>
                      <a:pt x="3822" y="0"/>
                    </a:moveTo>
                    <a:cubicBezTo>
                      <a:pt x="3754" y="0"/>
                      <a:pt x="3686" y="34"/>
                      <a:pt x="3686" y="103"/>
                    </a:cubicBezTo>
                    <a:cubicBezTo>
                      <a:pt x="3549" y="376"/>
                      <a:pt x="3413" y="819"/>
                      <a:pt x="3276" y="1092"/>
                    </a:cubicBezTo>
                    <a:cubicBezTo>
                      <a:pt x="3413" y="819"/>
                      <a:pt x="3413" y="546"/>
                      <a:pt x="3549" y="239"/>
                    </a:cubicBezTo>
                    <a:cubicBezTo>
                      <a:pt x="3549" y="171"/>
                      <a:pt x="3481" y="137"/>
                      <a:pt x="3391" y="137"/>
                    </a:cubicBezTo>
                    <a:cubicBezTo>
                      <a:pt x="3302" y="137"/>
                      <a:pt x="3191" y="171"/>
                      <a:pt x="3106" y="239"/>
                    </a:cubicBezTo>
                    <a:cubicBezTo>
                      <a:pt x="2969" y="376"/>
                      <a:pt x="2833" y="683"/>
                      <a:pt x="2696" y="956"/>
                    </a:cubicBezTo>
                    <a:cubicBezTo>
                      <a:pt x="1979" y="1229"/>
                      <a:pt x="1570" y="2082"/>
                      <a:pt x="1126" y="2525"/>
                    </a:cubicBezTo>
                    <a:cubicBezTo>
                      <a:pt x="1034" y="2618"/>
                      <a:pt x="800" y="2915"/>
                      <a:pt x="797" y="2915"/>
                    </a:cubicBezTo>
                    <a:cubicBezTo>
                      <a:pt x="796" y="2915"/>
                      <a:pt x="847" y="2848"/>
                      <a:pt x="990" y="2662"/>
                    </a:cubicBezTo>
                    <a:cubicBezTo>
                      <a:pt x="1126" y="2525"/>
                      <a:pt x="1263" y="2389"/>
                      <a:pt x="1263" y="2082"/>
                    </a:cubicBezTo>
                    <a:cubicBezTo>
                      <a:pt x="1263" y="1945"/>
                      <a:pt x="1126" y="1945"/>
                      <a:pt x="1126" y="1945"/>
                    </a:cubicBezTo>
                    <a:lnTo>
                      <a:pt x="990" y="1945"/>
                    </a:lnTo>
                    <a:cubicBezTo>
                      <a:pt x="1126" y="1945"/>
                      <a:pt x="1126" y="1809"/>
                      <a:pt x="1126" y="1672"/>
                    </a:cubicBezTo>
                    <a:cubicBezTo>
                      <a:pt x="1126" y="1422"/>
                      <a:pt x="854" y="1367"/>
                      <a:pt x="592" y="1367"/>
                    </a:cubicBezTo>
                    <a:cubicBezTo>
                      <a:pt x="391" y="1367"/>
                      <a:pt x="196" y="1399"/>
                      <a:pt x="137" y="1399"/>
                    </a:cubicBezTo>
                    <a:cubicBezTo>
                      <a:pt x="0" y="1536"/>
                      <a:pt x="0" y="1672"/>
                      <a:pt x="137" y="1672"/>
                    </a:cubicBezTo>
                    <a:lnTo>
                      <a:pt x="853" y="1672"/>
                    </a:lnTo>
                    <a:cubicBezTo>
                      <a:pt x="853" y="1672"/>
                      <a:pt x="546" y="2252"/>
                      <a:pt x="546" y="2389"/>
                    </a:cubicBezTo>
                    <a:cubicBezTo>
                      <a:pt x="273" y="2662"/>
                      <a:pt x="137" y="2798"/>
                      <a:pt x="0" y="3106"/>
                    </a:cubicBezTo>
                    <a:cubicBezTo>
                      <a:pt x="0" y="3202"/>
                      <a:pt x="69" y="3299"/>
                      <a:pt x="157" y="3299"/>
                    </a:cubicBezTo>
                    <a:cubicBezTo>
                      <a:pt x="193" y="3299"/>
                      <a:pt x="233" y="3282"/>
                      <a:pt x="273" y="3242"/>
                    </a:cubicBezTo>
                    <a:lnTo>
                      <a:pt x="410" y="3106"/>
                    </a:lnTo>
                    <a:lnTo>
                      <a:pt x="410" y="3242"/>
                    </a:lnTo>
                    <a:cubicBezTo>
                      <a:pt x="410" y="3379"/>
                      <a:pt x="546" y="3379"/>
                      <a:pt x="546" y="3379"/>
                    </a:cubicBezTo>
                    <a:cubicBezTo>
                      <a:pt x="853" y="3379"/>
                      <a:pt x="1126" y="2935"/>
                      <a:pt x="1399" y="2662"/>
                    </a:cubicBezTo>
                    <a:lnTo>
                      <a:pt x="1706" y="2662"/>
                    </a:lnTo>
                    <a:lnTo>
                      <a:pt x="1706" y="2798"/>
                    </a:lnTo>
                    <a:cubicBezTo>
                      <a:pt x="1785" y="2857"/>
                      <a:pt x="1869" y="2884"/>
                      <a:pt x="1959" y="2884"/>
                    </a:cubicBezTo>
                    <a:cubicBezTo>
                      <a:pt x="2338" y="2884"/>
                      <a:pt x="2807" y="2414"/>
                      <a:pt x="3276" y="1945"/>
                    </a:cubicBezTo>
                    <a:cubicBezTo>
                      <a:pt x="3276" y="1809"/>
                      <a:pt x="3413" y="1672"/>
                      <a:pt x="3549" y="1536"/>
                    </a:cubicBezTo>
                    <a:lnTo>
                      <a:pt x="3822" y="1536"/>
                    </a:lnTo>
                    <a:cubicBezTo>
                      <a:pt x="4129" y="1229"/>
                      <a:pt x="4266" y="546"/>
                      <a:pt x="4266" y="103"/>
                    </a:cubicBezTo>
                    <a:cubicBezTo>
                      <a:pt x="4266" y="34"/>
                      <a:pt x="4232" y="0"/>
                      <a:pt x="4176" y="0"/>
                    </a:cubicBezTo>
                    <a:cubicBezTo>
                      <a:pt x="4121" y="0"/>
                      <a:pt x="4044" y="34"/>
                      <a:pt x="3959" y="103"/>
                    </a:cubicBezTo>
                    <a:cubicBezTo>
                      <a:pt x="3959" y="34"/>
                      <a:pt x="3890" y="0"/>
                      <a:pt x="3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22"/>
              <p:cNvSpPr/>
              <p:nvPr/>
            </p:nvSpPr>
            <p:spPr>
              <a:xfrm>
                <a:off x="3097649" y="3496705"/>
                <a:ext cx="196593" cy="102991"/>
              </a:xfrm>
              <a:custGeom>
                <a:rect b="b" l="l" r="r" t="t"/>
                <a:pathLst>
                  <a:path extrusionOk="0" h="2501" w="4774">
                    <a:moveTo>
                      <a:pt x="3902" y="1"/>
                    </a:moveTo>
                    <a:cubicBezTo>
                      <a:pt x="3877" y="1"/>
                      <a:pt x="3850" y="12"/>
                      <a:pt x="3822" y="39"/>
                    </a:cubicBezTo>
                    <a:cubicBezTo>
                      <a:pt x="3549" y="39"/>
                      <a:pt x="3242" y="176"/>
                      <a:pt x="2833" y="483"/>
                    </a:cubicBezTo>
                    <a:cubicBezTo>
                      <a:pt x="2833" y="346"/>
                      <a:pt x="2833" y="176"/>
                      <a:pt x="2696" y="176"/>
                    </a:cubicBezTo>
                    <a:cubicBezTo>
                      <a:pt x="2389" y="346"/>
                      <a:pt x="2253" y="483"/>
                      <a:pt x="1980" y="483"/>
                    </a:cubicBezTo>
                    <a:cubicBezTo>
                      <a:pt x="1980" y="483"/>
                      <a:pt x="1980" y="346"/>
                      <a:pt x="1843" y="346"/>
                    </a:cubicBezTo>
                    <a:cubicBezTo>
                      <a:pt x="1536" y="346"/>
                      <a:pt x="1263" y="483"/>
                      <a:pt x="1127" y="619"/>
                    </a:cubicBezTo>
                    <a:cubicBezTo>
                      <a:pt x="1127" y="483"/>
                      <a:pt x="990" y="483"/>
                      <a:pt x="990" y="483"/>
                    </a:cubicBezTo>
                    <a:cubicBezTo>
                      <a:pt x="837" y="483"/>
                      <a:pt x="658" y="449"/>
                      <a:pt x="483" y="449"/>
                    </a:cubicBezTo>
                    <a:cubicBezTo>
                      <a:pt x="308" y="449"/>
                      <a:pt x="137" y="483"/>
                      <a:pt x="1" y="619"/>
                    </a:cubicBezTo>
                    <a:lnTo>
                      <a:pt x="1" y="756"/>
                    </a:lnTo>
                    <a:cubicBezTo>
                      <a:pt x="69" y="824"/>
                      <a:pt x="137" y="858"/>
                      <a:pt x="188" y="858"/>
                    </a:cubicBezTo>
                    <a:cubicBezTo>
                      <a:pt x="240" y="858"/>
                      <a:pt x="274" y="824"/>
                      <a:pt x="274" y="756"/>
                    </a:cubicBezTo>
                    <a:cubicBezTo>
                      <a:pt x="274" y="756"/>
                      <a:pt x="334" y="816"/>
                      <a:pt x="415" y="816"/>
                    </a:cubicBezTo>
                    <a:cubicBezTo>
                      <a:pt x="456" y="816"/>
                      <a:pt x="501" y="801"/>
                      <a:pt x="547" y="756"/>
                    </a:cubicBezTo>
                    <a:cubicBezTo>
                      <a:pt x="547" y="892"/>
                      <a:pt x="547" y="1029"/>
                      <a:pt x="683" y="1029"/>
                    </a:cubicBezTo>
                    <a:cubicBezTo>
                      <a:pt x="683" y="1029"/>
                      <a:pt x="854" y="1029"/>
                      <a:pt x="854" y="892"/>
                    </a:cubicBezTo>
                    <a:lnTo>
                      <a:pt x="854" y="1029"/>
                    </a:lnTo>
                    <a:cubicBezTo>
                      <a:pt x="732" y="1151"/>
                      <a:pt x="784" y="1255"/>
                      <a:pt x="874" y="1255"/>
                    </a:cubicBezTo>
                    <a:cubicBezTo>
                      <a:pt x="909" y="1255"/>
                      <a:pt x="951" y="1238"/>
                      <a:pt x="990" y="1199"/>
                    </a:cubicBezTo>
                    <a:lnTo>
                      <a:pt x="990" y="1199"/>
                    </a:lnTo>
                    <a:cubicBezTo>
                      <a:pt x="990" y="1336"/>
                      <a:pt x="854" y="1336"/>
                      <a:pt x="854" y="1336"/>
                    </a:cubicBezTo>
                    <a:cubicBezTo>
                      <a:pt x="683" y="1472"/>
                      <a:pt x="683" y="1609"/>
                      <a:pt x="854" y="1609"/>
                    </a:cubicBezTo>
                    <a:cubicBezTo>
                      <a:pt x="899" y="1654"/>
                      <a:pt x="945" y="1669"/>
                      <a:pt x="990" y="1669"/>
                    </a:cubicBezTo>
                    <a:cubicBezTo>
                      <a:pt x="1081" y="1669"/>
                      <a:pt x="1172" y="1609"/>
                      <a:pt x="1263" y="1609"/>
                    </a:cubicBezTo>
                    <a:lnTo>
                      <a:pt x="1263" y="1609"/>
                    </a:lnTo>
                    <a:cubicBezTo>
                      <a:pt x="1127" y="1609"/>
                      <a:pt x="1127" y="1745"/>
                      <a:pt x="990" y="1882"/>
                    </a:cubicBezTo>
                    <a:cubicBezTo>
                      <a:pt x="990" y="2052"/>
                      <a:pt x="990" y="2052"/>
                      <a:pt x="1127" y="2052"/>
                    </a:cubicBezTo>
                    <a:cubicBezTo>
                      <a:pt x="1201" y="2070"/>
                      <a:pt x="1275" y="2078"/>
                      <a:pt x="1348" y="2078"/>
                    </a:cubicBezTo>
                    <a:cubicBezTo>
                      <a:pt x="1845" y="2078"/>
                      <a:pt x="2310" y="1710"/>
                      <a:pt x="2696" y="1472"/>
                    </a:cubicBezTo>
                    <a:cubicBezTo>
                      <a:pt x="2969" y="1336"/>
                      <a:pt x="3242" y="1029"/>
                      <a:pt x="3549" y="892"/>
                    </a:cubicBezTo>
                    <a:lnTo>
                      <a:pt x="3549" y="892"/>
                    </a:lnTo>
                    <a:cubicBezTo>
                      <a:pt x="3549" y="1029"/>
                      <a:pt x="3413" y="1029"/>
                      <a:pt x="3413" y="1199"/>
                    </a:cubicBezTo>
                    <a:cubicBezTo>
                      <a:pt x="3413" y="1199"/>
                      <a:pt x="3242" y="1199"/>
                      <a:pt x="3242" y="1336"/>
                    </a:cubicBezTo>
                    <a:cubicBezTo>
                      <a:pt x="2833" y="1609"/>
                      <a:pt x="2253" y="1882"/>
                      <a:pt x="1980" y="2325"/>
                    </a:cubicBezTo>
                    <a:cubicBezTo>
                      <a:pt x="1871" y="2325"/>
                      <a:pt x="1936" y="2500"/>
                      <a:pt x="2037" y="2500"/>
                    </a:cubicBezTo>
                    <a:cubicBezTo>
                      <a:pt x="2062" y="2500"/>
                      <a:pt x="2089" y="2489"/>
                      <a:pt x="2116" y="2462"/>
                    </a:cubicBezTo>
                    <a:cubicBezTo>
                      <a:pt x="2969" y="1882"/>
                      <a:pt x="3959" y="1199"/>
                      <a:pt x="4676" y="346"/>
                    </a:cubicBezTo>
                    <a:cubicBezTo>
                      <a:pt x="4773" y="224"/>
                      <a:pt x="4731" y="120"/>
                      <a:pt x="4650" y="120"/>
                    </a:cubicBezTo>
                    <a:cubicBezTo>
                      <a:pt x="4617" y="120"/>
                      <a:pt x="4578" y="137"/>
                      <a:pt x="4539" y="176"/>
                    </a:cubicBezTo>
                    <a:cubicBezTo>
                      <a:pt x="4471" y="107"/>
                      <a:pt x="4437" y="73"/>
                      <a:pt x="4420" y="73"/>
                    </a:cubicBezTo>
                    <a:cubicBezTo>
                      <a:pt x="4403" y="73"/>
                      <a:pt x="4403" y="107"/>
                      <a:pt x="4403" y="176"/>
                    </a:cubicBezTo>
                    <a:lnTo>
                      <a:pt x="4266" y="176"/>
                    </a:lnTo>
                    <a:cubicBezTo>
                      <a:pt x="3822" y="483"/>
                      <a:pt x="3413" y="756"/>
                      <a:pt x="2969" y="892"/>
                    </a:cubicBezTo>
                    <a:cubicBezTo>
                      <a:pt x="2560" y="1199"/>
                      <a:pt x="1980" y="1472"/>
                      <a:pt x="1536" y="1745"/>
                    </a:cubicBezTo>
                    <a:cubicBezTo>
                      <a:pt x="1980" y="1472"/>
                      <a:pt x="2389" y="1199"/>
                      <a:pt x="2696" y="1029"/>
                    </a:cubicBezTo>
                    <a:cubicBezTo>
                      <a:pt x="3106" y="756"/>
                      <a:pt x="3686" y="619"/>
                      <a:pt x="3959" y="176"/>
                    </a:cubicBezTo>
                    <a:cubicBezTo>
                      <a:pt x="4068" y="176"/>
                      <a:pt x="4003" y="1"/>
                      <a:pt x="39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22"/>
              <p:cNvSpPr/>
              <p:nvPr/>
            </p:nvSpPr>
            <p:spPr>
              <a:xfrm>
                <a:off x="3184787" y="3324036"/>
                <a:ext cx="181316" cy="292337"/>
              </a:xfrm>
              <a:custGeom>
                <a:rect b="b" l="l" r="r" t="t"/>
                <a:pathLst>
                  <a:path extrusionOk="0" h="7099" w="4403">
                    <a:moveTo>
                      <a:pt x="2150" y="547"/>
                    </a:moveTo>
                    <a:cubicBezTo>
                      <a:pt x="2287" y="683"/>
                      <a:pt x="2287" y="820"/>
                      <a:pt x="2287" y="956"/>
                    </a:cubicBezTo>
                    <a:cubicBezTo>
                      <a:pt x="2150" y="1263"/>
                      <a:pt x="2150" y="1536"/>
                      <a:pt x="2150" y="1809"/>
                    </a:cubicBezTo>
                    <a:lnTo>
                      <a:pt x="2150" y="683"/>
                    </a:lnTo>
                    <a:lnTo>
                      <a:pt x="2150" y="547"/>
                    </a:lnTo>
                    <a:close/>
                    <a:moveTo>
                      <a:pt x="2423" y="1980"/>
                    </a:moveTo>
                    <a:lnTo>
                      <a:pt x="2423" y="2662"/>
                    </a:lnTo>
                    <a:lnTo>
                      <a:pt x="2150" y="2662"/>
                    </a:lnTo>
                    <a:cubicBezTo>
                      <a:pt x="2150" y="2662"/>
                      <a:pt x="2150" y="2526"/>
                      <a:pt x="2287" y="2389"/>
                    </a:cubicBezTo>
                    <a:lnTo>
                      <a:pt x="2287" y="2253"/>
                    </a:lnTo>
                    <a:cubicBezTo>
                      <a:pt x="2287" y="2253"/>
                      <a:pt x="2423" y="2117"/>
                      <a:pt x="2423" y="1980"/>
                    </a:cubicBezTo>
                    <a:close/>
                    <a:moveTo>
                      <a:pt x="3001" y="2254"/>
                    </a:moveTo>
                    <a:cubicBezTo>
                      <a:pt x="2953" y="2435"/>
                      <a:pt x="2911" y="2630"/>
                      <a:pt x="2833" y="2832"/>
                    </a:cubicBezTo>
                    <a:lnTo>
                      <a:pt x="2833" y="2832"/>
                    </a:lnTo>
                    <a:cubicBezTo>
                      <a:pt x="2837" y="2583"/>
                      <a:pt x="2858" y="2370"/>
                      <a:pt x="3001" y="2254"/>
                    </a:cubicBezTo>
                    <a:close/>
                    <a:moveTo>
                      <a:pt x="3276" y="2833"/>
                    </a:moveTo>
                    <a:cubicBezTo>
                      <a:pt x="3276" y="2833"/>
                      <a:pt x="3413" y="2833"/>
                      <a:pt x="3413" y="2970"/>
                    </a:cubicBezTo>
                    <a:lnTo>
                      <a:pt x="3413" y="3106"/>
                    </a:lnTo>
                    <a:lnTo>
                      <a:pt x="3276" y="3243"/>
                    </a:lnTo>
                    <a:cubicBezTo>
                      <a:pt x="3276" y="3379"/>
                      <a:pt x="3140" y="3516"/>
                      <a:pt x="3140" y="3686"/>
                    </a:cubicBezTo>
                    <a:cubicBezTo>
                      <a:pt x="3140" y="3379"/>
                      <a:pt x="3140" y="3106"/>
                      <a:pt x="3276" y="2833"/>
                    </a:cubicBezTo>
                    <a:close/>
                    <a:moveTo>
                      <a:pt x="2150" y="3243"/>
                    </a:moveTo>
                    <a:cubicBezTo>
                      <a:pt x="2150" y="3454"/>
                      <a:pt x="2048" y="3932"/>
                      <a:pt x="1938" y="4342"/>
                    </a:cubicBezTo>
                    <a:lnTo>
                      <a:pt x="1938" y="4342"/>
                    </a:lnTo>
                    <a:cubicBezTo>
                      <a:pt x="1979" y="4096"/>
                      <a:pt x="1979" y="3813"/>
                      <a:pt x="1979" y="3516"/>
                    </a:cubicBezTo>
                    <a:cubicBezTo>
                      <a:pt x="2149" y="3380"/>
                      <a:pt x="2150" y="3244"/>
                      <a:pt x="2150" y="3243"/>
                    </a:cubicBezTo>
                    <a:close/>
                    <a:moveTo>
                      <a:pt x="1843" y="4676"/>
                    </a:moveTo>
                    <a:cubicBezTo>
                      <a:pt x="1843" y="4676"/>
                      <a:pt x="1706" y="4812"/>
                      <a:pt x="1570" y="4812"/>
                    </a:cubicBezTo>
                    <a:lnTo>
                      <a:pt x="1570" y="4676"/>
                    </a:lnTo>
                    <a:close/>
                    <a:moveTo>
                      <a:pt x="1433" y="5665"/>
                    </a:moveTo>
                    <a:cubicBezTo>
                      <a:pt x="1297" y="5802"/>
                      <a:pt x="1126" y="6075"/>
                      <a:pt x="1126" y="6245"/>
                    </a:cubicBezTo>
                    <a:cubicBezTo>
                      <a:pt x="1126" y="6245"/>
                      <a:pt x="990" y="6245"/>
                      <a:pt x="990" y="6382"/>
                    </a:cubicBezTo>
                    <a:cubicBezTo>
                      <a:pt x="853" y="6518"/>
                      <a:pt x="717" y="6518"/>
                      <a:pt x="580" y="6655"/>
                    </a:cubicBezTo>
                    <a:cubicBezTo>
                      <a:pt x="530" y="6699"/>
                      <a:pt x="500" y="6719"/>
                      <a:pt x="485" y="6719"/>
                    </a:cubicBezTo>
                    <a:cubicBezTo>
                      <a:pt x="406" y="6719"/>
                      <a:pt x="717" y="6218"/>
                      <a:pt x="717" y="6075"/>
                    </a:cubicBezTo>
                    <a:cubicBezTo>
                      <a:pt x="990" y="5938"/>
                      <a:pt x="1126" y="5802"/>
                      <a:pt x="1433" y="5665"/>
                    </a:cubicBezTo>
                    <a:close/>
                    <a:moveTo>
                      <a:pt x="2146" y="1"/>
                    </a:moveTo>
                    <a:cubicBezTo>
                      <a:pt x="2107" y="1"/>
                      <a:pt x="2065" y="35"/>
                      <a:pt x="1979" y="103"/>
                    </a:cubicBezTo>
                    <a:cubicBezTo>
                      <a:pt x="1979" y="103"/>
                      <a:pt x="1843" y="103"/>
                      <a:pt x="1843" y="274"/>
                    </a:cubicBezTo>
                    <a:lnTo>
                      <a:pt x="1843" y="683"/>
                    </a:lnTo>
                    <a:cubicBezTo>
                      <a:pt x="1706" y="820"/>
                      <a:pt x="1706" y="956"/>
                      <a:pt x="1706" y="1127"/>
                    </a:cubicBezTo>
                    <a:lnTo>
                      <a:pt x="1706" y="956"/>
                    </a:lnTo>
                    <a:cubicBezTo>
                      <a:pt x="1570" y="956"/>
                      <a:pt x="1433" y="956"/>
                      <a:pt x="1433" y="1127"/>
                    </a:cubicBezTo>
                    <a:lnTo>
                      <a:pt x="1433" y="1400"/>
                    </a:lnTo>
                    <a:cubicBezTo>
                      <a:pt x="1433" y="1263"/>
                      <a:pt x="1433" y="1263"/>
                      <a:pt x="1297" y="1127"/>
                    </a:cubicBezTo>
                    <a:cubicBezTo>
                      <a:pt x="1297" y="1076"/>
                      <a:pt x="1269" y="1055"/>
                      <a:pt x="1231" y="1055"/>
                    </a:cubicBezTo>
                    <a:cubicBezTo>
                      <a:pt x="1141" y="1055"/>
                      <a:pt x="990" y="1168"/>
                      <a:pt x="990" y="1263"/>
                    </a:cubicBezTo>
                    <a:cubicBezTo>
                      <a:pt x="1126" y="1809"/>
                      <a:pt x="1297" y="2526"/>
                      <a:pt x="1297" y="3243"/>
                    </a:cubicBezTo>
                    <a:cubicBezTo>
                      <a:pt x="1126" y="3516"/>
                      <a:pt x="990" y="3823"/>
                      <a:pt x="853" y="4096"/>
                    </a:cubicBezTo>
                    <a:cubicBezTo>
                      <a:pt x="580" y="4369"/>
                      <a:pt x="137" y="4676"/>
                      <a:pt x="0" y="5085"/>
                    </a:cubicBezTo>
                    <a:cubicBezTo>
                      <a:pt x="0" y="5222"/>
                      <a:pt x="137" y="5222"/>
                      <a:pt x="137" y="5222"/>
                    </a:cubicBezTo>
                    <a:lnTo>
                      <a:pt x="137" y="5392"/>
                    </a:lnTo>
                    <a:cubicBezTo>
                      <a:pt x="137" y="5392"/>
                      <a:pt x="197" y="5453"/>
                      <a:pt x="288" y="5453"/>
                    </a:cubicBezTo>
                    <a:cubicBezTo>
                      <a:pt x="334" y="5453"/>
                      <a:pt x="387" y="5438"/>
                      <a:pt x="444" y="5392"/>
                    </a:cubicBezTo>
                    <a:cubicBezTo>
                      <a:pt x="717" y="5222"/>
                      <a:pt x="990" y="4812"/>
                      <a:pt x="1126" y="4539"/>
                    </a:cubicBezTo>
                    <a:lnTo>
                      <a:pt x="1126" y="4539"/>
                    </a:lnTo>
                    <a:cubicBezTo>
                      <a:pt x="1126" y="4676"/>
                      <a:pt x="990" y="4812"/>
                      <a:pt x="990" y="4949"/>
                    </a:cubicBezTo>
                    <a:cubicBezTo>
                      <a:pt x="717" y="5222"/>
                      <a:pt x="444" y="5529"/>
                      <a:pt x="137" y="5802"/>
                    </a:cubicBezTo>
                    <a:lnTo>
                      <a:pt x="137" y="5938"/>
                    </a:lnTo>
                    <a:cubicBezTo>
                      <a:pt x="273" y="5938"/>
                      <a:pt x="273" y="6075"/>
                      <a:pt x="273" y="6075"/>
                    </a:cubicBezTo>
                    <a:cubicBezTo>
                      <a:pt x="137" y="6382"/>
                      <a:pt x="0" y="6655"/>
                      <a:pt x="137" y="6928"/>
                    </a:cubicBezTo>
                    <a:cubicBezTo>
                      <a:pt x="137" y="7098"/>
                      <a:pt x="137" y="7098"/>
                      <a:pt x="273" y="7098"/>
                    </a:cubicBezTo>
                    <a:cubicBezTo>
                      <a:pt x="580" y="7098"/>
                      <a:pt x="853" y="6791"/>
                      <a:pt x="1126" y="6518"/>
                    </a:cubicBezTo>
                    <a:cubicBezTo>
                      <a:pt x="1126" y="6655"/>
                      <a:pt x="1297" y="6655"/>
                      <a:pt x="1297" y="6655"/>
                    </a:cubicBezTo>
                    <a:cubicBezTo>
                      <a:pt x="1570" y="6655"/>
                      <a:pt x="1843" y="6382"/>
                      <a:pt x="1979" y="6075"/>
                    </a:cubicBezTo>
                    <a:cubicBezTo>
                      <a:pt x="1979" y="6075"/>
                      <a:pt x="2150" y="5938"/>
                      <a:pt x="2150" y="5802"/>
                    </a:cubicBezTo>
                    <a:cubicBezTo>
                      <a:pt x="2218" y="5870"/>
                      <a:pt x="2252" y="5904"/>
                      <a:pt x="2270" y="5904"/>
                    </a:cubicBezTo>
                    <a:cubicBezTo>
                      <a:pt x="2287" y="5904"/>
                      <a:pt x="2287" y="5870"/>
                      <a:pt x="2287" y="5802"/>
                    </a:cubicBezTo>
                    <a:cubicBezTo>
                      <a:pt x="2560" y="5802"/>
                      <a:pt x="2560" y="5665"/>
                      <a:pt x="2696" y="5529"/>
                    </a:cubicBezTo>
                    <a:cubicBezTo>
                      <a:pt x="2833" y="5529"/>
                      <a:pt x="3003" y="5529"/>
                      <a:pt x="3003" y="5392"/>
                    </a:cubicBezTo>
                    <a:lnTo>
                      <a:pt x="3003" y="4949"/>
                    </a:lnTo>
                    <a:cubicBezTo>
                      <a:pt x="3140" y="4676"/>
                      <a:pt x="3276" y="4369"/>
                      <a:pt x="3276" y="4232"/>
                    </a:cubicBezTo>
                    <a:lnTo>
                      <a:pt x="3276" y="5665"/>
                    </a:lnTo>
                    <a:cubicBezTo>
                      <a:pt x="3276" y="5762"/>
                      <a:pt x="3413" y="5858"/>
                      <a:pt x="3493" y="5858"/>
                    </a:cubicBezTo>
                    <a:cubicBezTo>
                      <a:pt x="3526" y="5858"/>
                      <a:pt x="3549" y="5842"/>
                      <a:pt x="3549" y="5802"/>
                    </a:cubicBezTo>
                    <a:cubicBezTo>
                      <a:pt x="3686" y="5802"/>
                      <a:pt x="3856" y="5802"/>
                      <a:pt x="3856" y="5665"/>
                    </a:cubicBezTo>
                    <a:cubicBezTo>
                      <a:pt x="3993" y="5392"/>
                      <a:pt x="3993" y="5222"/>
                      <a:pt x="3993" y="4949"/>
                    </a:cubicBezTo>
                    <a:lnTo>
                      <a:pt x="3993" y="4812"/>
                    </a:lnTo>
                    <a:lnTo>
                      <a:pt x="4266" y="4812"/>
                    </a:lnTo>
                    <a:cubicBezTo>
                      <a:pt x="4266" y="4676"/>
                      <a:pt x="4402" y="4369"/>
                      <a:pt x="4402" y="3959"/>
                    </a:cubicBezTo>
                    <a:lnTo>
                      <a:pt x="4402" y="3516"/>
                    </a:lnTo>
                    <a:cubicBezTo>
                      <a:pt x="4402" y="3243"/>
                      <a:pt x="4402" y="2970"/>
                      <a:pt x="4266" y="2970"/>
                    </a:cubicBezTo>
                    <a:cubicBezTo>
                      <a:pt x="4266" y="2833"/>
                      <a:pt x="4129" y="2833"/>
                      <a:pt x="4129" y="2833"/>
                    </a:cubicBezTo>
                    <a:cubicBezTo>
                      <a:pt x="4129" y="2662"/>
                      <a:pt x="4129" y="2526"/>
                      <a:pt x="3993" y="2389"/>
                    </a:cubicBezTo>
                    <a:cubicBezTo>
                      <a:pt x="3993" y="2321"/>
                      <a:pt x="3959" y="2287"/>
                      <a:pt x="3903" y="2287"/>
                    </a:cubicBezTo>
                    <a:cubicBezTo>
                      <a:pt x="3848" y="2287"/>
                      <a:pt x="3771" y="2321"/>
                      <a:pt x="3686" y="2389"/>
                    </a:cubicBezTo>
                    <a:lnTo>
                      <a:pt x="3686" y="2526"/>
                    </a:lnTo>
                    <a:cubicBezTo>
                      <a:pt x="3686" y="2253"/>
                      <a:pt x="3686" y="1980"/>
                      <a:pt x="3549" y="1673"/>
                    </a:cubicBezTo>
                    <a:cubicBezTo>
                      <a:pt x="3481" y="1605"/>
                      <a:pt x="3413" y="1571"/>
                      <a:pt x="3361" y="1571"/>
                    </a:cubicBezTo>
                    <a:cubicBezTo>
                      <a:pt x="3310" y="1571"/>
                      <a:pt x="3276" y="1605"/>
                      <a:pt x="3276" y="1673"/>
                    </a:cubicBezTo>
                    <a:cubicBezTo>
                      <a:pt x="3129" y="1839"/>
                      <a:pt x="3061" y="2034"/>
                      <a:pt x="3003" y="2248"/>
                    </a:cubicBezTo>
                    <a:lnTo>
                      <a:pt x="3003" y="2248"/>
                    </a:lnTo>
                    <a:cubicBezTo>
                      <a:pt x="2999" y="2117"/>
                      <a:pt x="2831" y="2117"/>
                      <a:pt x="2696" y="2117"/>
                    </a:cubicBezTo>
                    <a:lnTo>
                      <a:pt x="2696" y="1400"/>
                    </a:lnTo>
                    <a:lnTo>
                      <a:pt x="2696" y="820"/>
                    </a:lnTo>
                    <a:cubicBezTo>
                      <a:pt x="2696" y="683"/>
                      <a:pt x="2560" y="683"/>
                      <a:pt x="2560" y="683"/>
                    </a:cubicBezTo>
                    <a:cubicBezTo>
                      <a:pt x="2423" y="410"/>
                      <a:pt x="2423" y="274"/>
                      <a:pt x="2287" y="103"/>
                    </a:cubicBezTo>
                    <a:cubicBezTo>
                      <a:pt x="2218" y="35"/>
                      <a:pt x="2184" y="1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22"/>
              <p:cNvSpPr/>
              <p:nvPr/>
            </p:nvSpPr>
            <p:spPr>
              <a:xfrm>
                <a:off x="3255041" y="3503912"/>
                <a:ext cx="70294" cy="118063"/>
              </a:xfrm>
              <a:custGeom>
                <a:rect b="b" l="l" r="r" t="t"/>
                <a:pathLst>
                  <a:path extrusionOk="0" h="2867" w="1707">
                    <a:moveTo>
                      <a:pt x="1570" y="1"/>
                    </a:moveTo>
                    <a:cubicBezTo>
                      <a:pt x="1297" y="171"/>
                      <a:pt x="1127" y="581"/>
                      <a:pt x="990" y="854"/>
                    </a:cubicBezTo>
                    <a:cubicBezTo>
                      <a:pt x="990" y="854"/>
                      <a:pt x="990" y="1024"/>
                      <a:pt x="1127" y="1024"/>
                    </a:cubicBezTo>
                    <a:lnTo>
                      <a:pt x="990" y="1161"/>
                    </a:lnTo>
                    <a:cubicBezTo>
                      <a:pt x="990" y="1297"/>
                      <a:pt x="854" y="1297"/>
                      <a:pt x="854" y="1434"/>
                    </a:cubicBezTo>
                    <a:cubicBezTo>
                      <a:pt x="581" y="1707"/>
                      <a:pt x="0" y="2287"/>
                      <a:pt x="0" y="2730"/>
                    </a:cubicBezTo>
                    <a:cubicBezTo>
                      <a:pt x="0" y="2867"/>
                      <a:pt x="137" y="2867"/>
                      <a:pt x="137" y="2867"/>
                    </a:cubicBezTo>
                    <a:cubicBezTo>
                      <a:pt x="444" y="2867"/>
                      <a:pt x="581" y="2560"/>
                      <a:pt x="717" y="2423"/>
                    </a:cubicBezTo>
                    <a:cubicBezTo>
                      <a:pt x="990" y="2150"/>
                      <a:pt x="1297" y="1877"/>
                      <a:pt x="1434" y="1570"/>
                    </a:cubicBezTo>
                    <a:cubicBezTo>
                      <a:pt x="1434" y="1434"/>
                      <a:pt x="1434" y="1297"/>
                      <a:pt x="1297" y="1297"/>
                    </a:cubicBezTo>
                    <a:cubicBezTo>
                      <a:pt x="1297" y="1297"/>
                      <a:pt x="1297" y="1161"/>
                      <a:pt x="1434" y="1161"/>
                    </a:cubicBezTo>
                    <a:cubicBezTo>
                      <a:pt x="1434" y="854"/>
                      <a:pt x="1570" y="581"/>
                      <a:pt x="1707" y="308"/>
                    </a:cubicBezTo>
                    <a:cubicBezTo>
                      <a:pt x="1707" y="171"/>
                      <a:pt x="1707" y="1"/>
                      <a:pt x="1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22"/>
              <p:cNvSpPr/>
              <p:nvPr/>
            </p:nvSpPr>
            <p:spPr>
              <a:xfrm>
                <a:off x="3243799" y="3380783"/>
                <a:ext cx="92779" cy="132394"/>
              </a:xfrm>
              <a:custGeom>
                <a:rect b="b" l="l" r="r" t="t"/>
                <a:pathLst>
                  <a:path extrusionOk="0" h="3215" w="2253">
                    <a:moveTo>
                      <a:pt x="1127" y="1455"/>
                    </a:moveTo>
                    <a:cubicBezTo>
                      <a:pt x="1263" y="1455"/>
                      <a:pt x="1263" y="1592"/>
                      <a:pt x="1263" y="1592"/>
                    </a:cubicBezTo>
                    <a:lnTo>
                      <a:pt x="1263" y="1728"/>
                    </a:lnTo>
                    <a:cubicBezTo>
                      <a:pt x="1263" y="1728"/>
                      <a:pt x="1127" y="1592"/>
                      <a:pt x="1127" y="1455"/>
                    </a:cubicBezTo>
                    <a:close/>
                    <a:moveTo>
                      <a:pt x="550" y="2203"/>
                    </a:moveTo>
                    <a:cubicBezTo>
                      <a:pt x="591" y="2203"/>
                      <a:pt x="652" y="2243"/>
                      <a:pt x="717" y="2308"/>
                    </a:cubicBezTo>
                    <a:lnTo>
                      <a:pt x="717" y="2718"/>
                    </a:lnTo>
                    <a:cubicBezTo>
                      <a:pt x="717" y="2786"/>
                      <a:pt x="706" y="2811"/>
                      <a:pt x="690" y="2811"/>
                    </a:cubicBezTo>
                    <a:cubicBezTo>
                      <a:pt x="642" y="2811"/>
                      <a:pt x="546" y="2581"/>
                      <a:pt x="546" y="2581"/>
                    </a:cubicBezTo>
                    <a:cubicBezTo>
                      <a:pt x="462" y="2307"/>
                      <a:pt x="482" y="2203"/>
                      <a:pt x="550" y="2203"/>
                    </a:cubicBezTo>
                    <a:close/>
                    <a:moveTo>
                      <a:pt x="416" y="0"/>
                    </a:moveTo>
                    <a:cubicBezTo>
                      <a:pt x="369" y="0"/>
                      <a:pt x="321" y="7"/>
                      <a:pt x="273" y="22"/>
                    </a:cubicBezTo>
                    <a:cubicBezTo>
                      <a:pt x="137" y="22"/>
                      <a:pt x="137" y="158"/>
                      <a:pt x="273" y="158"/>
                    </a:cubicBezTo>
                    <a:cubicBezTo>
                      <a:pt x="273" y="431"/>
                      <a:pt x="410" y="602"/>
                      <a:pt x="717" y="875"/>
                    </a:cubicBezTo>
                    <a:cubicBezTo>
                      <a:pt x="546" y="1011"/>
                      <a:pt x="546" y="1148"/>
                      <a:pt x="717" y="1455"/>
                    </a:cubicBezTo>
                    <a:lnTo>
                      <a:pt x="717" y="1865"/>
                    </a:lnTo>
                    <a:lnTo>
                      <a:pt x="410" y="1865"/>
                    </a:lnTo>
                    <a:cubicBezTo>
                      <a:pt x="0" y="2001"/>
                      <a:pt x="273" y="2718"/>
                      <a:pt x="410" y="2854"/>
                    </a:cubicBezTo>
                    <a:cubicBezTo>
                      <a:pt x="410" y="3080"/>
                      <a:pt x="577" y="3214"/>
                      <a:pt x="719" y="3214"/>
                    </a:cubicBezTo>
                    <a:cubicBezTo>
                      <a:pt x="770" y="3214"/>
                      <a:pt x="818" y="3197"/>
                      <a:pt x="854" y="3161"/>
                    </a:cubicBezTo>
                    <a:cubicBezTo>
                      <a:pt x="990" y="2991"/>
                      <a:pt x="990" y="2854"/>
                      <a:pt x="990" y="2718"/>
                    </a:cubicBezTo>
                    <a:lnTo>
                      <a:pt x="990" y="2445"/>
                    </a:lnTo>
                    <a:lnTo>
                      <a:pt x="1400" y="2445"/>
                    </a:lnTo>
                    <a:cubicBezTo>
                      <a:pt x="1507" y="2540"/>
                      <a:pt x="1609" y="2585"/>
                      <a:pt x="1698" y="2585"/>
                    </a:cubicBezTo>
                    <a:cubicBezTo>
                      <a:pt x="1864" y="2585"/>
                      <a:pt x="1980" y="2427"/>
                      <a:pt x="1980" y="2138"/>
                    </a:cubicBezTo>
                    <a:cubicBezTo>
                      <a:pt x="1980" y="2044"/>
                      <a:pt x="1916" y="1950"/>
                      <a:pt x="1875" y="1857"/>
                    </a:cubicBezTo>
                    <a:lnTo>
                      <a:pt x="1875" y="1857"/>
                    </a:lnTo>
                    <a:cubicBezTo>
                      <a:pt x="1895" y="1865"/>
                      <a:pt x="1927" y="1865"/>
                      <a:pt x="1980" y="1865"/>
                    </a:cubicBezTo>
                    <a:cubicBezTo>
                      <a:pt x="2048" y="1933"/>
                      <a:pt x="2116" y="1967"/>
                      <a:pt x="2167" y="1967"/>
                    </a:cubicBezTo>
                    <a:cubicBezTo>
                      <a:pt x="2218" y="1967"/>
                      <a:pt x="2253" y="1933"/>
                      <a:pt x="2253" y="1865"/>
                    </a:cubicBezTo>
                    <a:cubicBezTo>
                      <a:pt x="2253" y="1455"/>
                      <a:pt x="1707" y="1011"/>
                      <a:pt x="1400" y="739"/>
                    </a:cubicBezTo>
                    <a:cubicBezTo>
                      <a:pt x="1156" y="465"/>
                      <a:pt x="804" y="0"/>
                      <a:pt x="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22"/>
              <p:cNvSpPr/>
              <p:nvPr/>
            </p:nvSpPr>
            <p:spPr>
              <a:xfrm>
                <a:off x="3155261" y="3229898"/>
                <a:ext cx="216442" cy="233326"/>
              </a:xfrm>
              <a:custGeom>
                <a:rect b="b" l="l" r="r" t="t"/>
                <a:pathLst>
                  <a:path extrusionOk="0" h="5666" w="5256">
                    <a:moveTo>
                      <a:pt x="991" y="1720"/>
                    </a:moveTo>
                    <a:cubicBezTo>
                      <a:pt x="1094" y="1865"/>
                      <a:pt x="1204" y="2023"/>
                      <a:pt x="1297" y="2116"/>
                    </a:cubicBezTo>
                    <a:cubicBezTo>
                      <a:pt x="1165" y="1984"/>
                      <a:pt x="1002" y="1852"/>
                      <a:pt x="991" y="1720"/>
                    </a:cubicBezTo>
                    <a:close/>
                    <a:moveTo>
                      <a:pt x="3641" y="1755"/>
                    </a:moveTo>
                    <a:lnTo>
                      <a:pt x="3641" y="1755"/>
                    </a:lnTo>
                    <a:cubicBezTo>
                      <a:pt x="3709" y="1828"/>
                      <a:pt x="3780" y="1904"/>
                      <a:pt x="3857" y="1980"/>
                    </a:cubicBezTo>
                    <a:cubicBezTo>
                      <a:pt x="3952" y="2170"/>
                      <a:pt x="4047" y="2377"/>
                      <a:pt x="4142" y="2623"/>
                    </a:cubicBezTo>
                    <a:lnTo>
                      <a:pt x="4142" y="2623"/>
                    </a:lnTo>
                    <a:cubicBezTo>
                      <a:pt x="3996" y="2326"/>
                      <a:pt x="3836" y="1994"/>
                      <a:pt x="3641" y="1755"/>
                    </a:cubicBezTo>
                    <a:close/>
                    <a:moveTo>
                      <a:pt x="3720" y="2389"/>
                    </a:moveTo>
                    <a:lnTo>
                      <a:pt x="3720" y="2389"/>
                    </a:lnTo>
                    <a:cubicBezTo>
                      <a:pt x="3937" y="2741"/>
                      <a:pt x="4067" y="3178"/>
                      <a:pt x="4112" y="3412"/>
                    </a:cubicBezTo>
                    <a:lnTo>
                      <a:pt x="4112" y="3412"/>
                    </a:lnTo>
                    <a:cubicBezTo>
                      <a:pt x="3936" y="3070"/>
                      <a:pt x="3828" y="2740"/>
                      <a:pt x="3720" y="2389"/>
                    </a:cubicBezTo>
                    <a:close/>
                    <a:moveTo>
                      <a:pt x="2287" y="1"/>
                    </a:moveTo>
                    <a:cubicBezTo>
                      <a:pt x="2150" y="1"/>
                      <a:pt x="2014" y="137"/>
                      <a:pt x="2150" y="274"/>
                    </a:cubicBezTo>
                    <a:cubicBezTo>
                      <a:pt x="2287" y="547"/>
                      <a:pt x="2423" y="683"/>
                      <a:pt x="2696" y="854"/>
                    </a:cubicBezTo>
                    <a:cubicBezTo>
                      <a:pt x="3023" y="1054"/>
                      <a:pt x="3257" y="1329"/>
                      <a:pt x="3534" y="1637"/>
                    </a:cubicBezTo>
                    <a:lnTo>
                      <a:pt x="3534" y="1637"/>
                    </a:lnTo>
                    <a:cubicBezTo>
                      <a:pt x="3495" y="1599"/>
                      <a:pt x="3455" y="1565"/>
                      <a:pt x="3413" y="1536"/>
                    </a:cubicBezTo>
                    <a:cubicBezTo>
                      <a:pt x="3277" y="1536"/>
                      <a:pt x="3277" y="1536"/>
                      <a:pt x="3277" y="1707"/>
                    </a:cubicBezTo>
                    <a:cubicBezTo>
                      <a:pt x="3140" y="1400"/>
                      <a:pt x="3004" y="1263"/>
                      <a:pt x="2696" y="1127"/>
                    </a:cubicBezTo>
                    <a:cubicBezTo>
                      <a:pt x="2696" y="1058"/>
                      <a:pt x="2662" y="1024"/>
                      <a:pt x="2611" y="1024"/>
                    </a:cubicBezTo>
                    <a:cubicBezTo>
                      <a:pt x="2560" y="1024"/>
                      <a:pt x="2492" y="1058"/>
                      <a:pt x="2423" y="1127"/>
                    </a:cubicBezTo>
                    <a:cubicBezTo>
                      <a:pt x="2287" y="1707"/>
                      <a:pt x="2696" y="2253"/>
                      <a:pt x="2867" y="2696"/>
                    </a:cubicBezTo>
                    <a:cubicBezTo>
                      <a:pt x="2867" y="2833"/>
                      <a:pt x="2867" y="2969"/>
                      <a:pt x="3004" y="3106"/>
                    </a:cubicBezTo>
                    <a:cubicBezTo>
                      <a:pt x="2867" y="2969"/>
                      <a:pt x="2696" y="2696"/>
                      <a:pt x="2560" y="2560"/>
                    </a:cubicBezTo>
                    <a:cubicBezTo>
                      <a:pt x="2423" y="2116"/>
                      <a:pt x="2014" y="1536"/>
                      <a:pt x="1707" y="1400"/>
                    </a:cubicBezTo>
                    <a:cubicBezTo>
                      <a:pt x="1570" y="1400"/>
                      <a:pt x="1434" y="1536"/>
                      <a:pt x="1434" y="1536"/>
                    </a:cubicBezTo>
                    <a:lnTo>
                      <a:pt x="1434" y="1707"/>
                    </a:lnTo>
                    <a:cubicBezTo>
                      <a:pt x="1297" y="1536"/>
                      <a:pt x="1161" y="1400"/>
                      <a:pt x="1161" y="1400"/>
                    </a:cubicBezTo>
                    <a:cubicBezTo>
                      <a:pt x="1111" y="1360"/>
                      <a:pt x="1064" y="1343"/>
                      <a:pt x="1022" y="1343"/>
                    </a:cubicBezTo>
                    <a:cubicBezTo>
                      <a:pt x="922" y="1343"/>
                      <a:pt x="854" y="1440"/>
                      <a:pt x="854" y="1536"/>
                    </a:cubicBezTo>
                    <a:cubicBezTo>
                      <a:pt x="886" y="1576"/>
                      <a:pt x="919" y="1621"/>
                      <a:pt x="954" y="1669"/>
                    </a:cubicBezTo>
                    <a:lnTo>
                      <a:pt x="954" y="1669"/>
                    </a:lnTo>
                    <a:cubicBezTo>
                      <a:pt x="925" y="1645"/>
                      <a:pt x="898" y="1635"/>
                      <a:pt x="871" y="1635"/>
                    </a:cubicBezTo>
                    <a:cubicBezTo>
                      <a:pt x="784" y="1635"/>
                      <a:pt x="717" y="1748"/>
                      <a:pt x="717" y="1843"/>
                    </a:cubicBezTo>
                    <a:cubicBezTo>
                      <a:pt x="581" y="1707"/>
                      <a:pt x="444" y="1536"/>
                      <a:pt x="308" y="1400"/>
                    </a:cubicBezTo>
                    <a:cubicBezTo>
                      <a:pt x="137" y="1400"/>
                      <a:pt x="1" y="1536"/>
                      <a:pt x="1" y="1707"/>
                    </a:cubicBezTo>
                    <a:cubicBezTo>
                      <a:pt x="137" y="2253"/>
                      <a:pt x="1161" y="3106"/>
                      <a:pt x="1707" y="3549"/>
                    </a:cubicBezTo>
                    <a:lnTo>
                      <a:pt x="1843" y="3549"/>
                    </a:lnTo>
                    <a:cubicBezTo>
                      <a:pt x="2150" y="3959"/>
                      <a:pt x="2423" y="4403"/>
                      <a:pt x="2867" y="4675"/>
                    </a:cubicBezTo>
                    <a:cubicBezTo>
                      <a:pt x="2867" y="4675"/>
                      <a:pt x="3140" y="4539"/>
                      <a:pt x="3004" y="4539"/>
                    </a:cubicBezTo>
                    <a:cubicBezTo>
                      <a:pt x="3004" y="4266"/>
                      <a:pt x="2867" y="4095"/>
                      <a:pt x="2696" y="3822"/>
                    </a:cubicBezTo>
                    <a:cubicBezTo>
                      <a:pt x="2696" y="3686"/>
                      <a:pt x="2560" y="3549"/>
                      <a:pt x="2560" y="3413"/>
                    </a:cubicBezTo>
                    <a:cubicBezTo>
                      <a:pt x="2287" y="2969"/>
                      <a:pt x="2014" y="2389"/>
                      <a:pt x="1843" y="1980"/>
                    </a:cubicBezTo>
                    <a:lnTo>
                      <a:pt x="1843" y="1980"/>
                    </a:lnTo>
                    <a:cubicBezTo>
                      <a:pt x="2150" y="2253"/>
                      <a:pt x="2423" y="2969"/>
                      <a:pt x="2560" y="3242"/>
                    </a:cubicBezTo>
                    <a:cubicBezTo>
                      <a:pt x="3004" y="3822"/>
                      <a:pt x="3413" y="4403"/>
                      <a:pt x="3720" y="4948"/>
                    </a:cubicBezTo>
                    <a:cubicBezTo>
                      <a:pt x="3761" y="5000"/>
                      <a:pt x="3814" y="5020"/>
                      <a:pt x="3868" y="5020"/>
                    </a:cubicBezTo>
                    <a:cubicBezTo>
                      <a:pt x="3996" y="5020"/>
                      <a:pt x="4130" y="4908"/>
                      <a:pt x="4130" y="4812"/>
                    </a:cubicBezTo>
                    <a:cubicBezTo>
                      <a:pt x="3857" y="4095"/>
                      <a:pt x="3550" y="3549"/>
                      <a:pt x="3277" y="2969"/>
                    </a:cubicBezTo>
                    <a:cubicBezTo>
                      <a:pt x="3140" y="2696"/>
                      <a:pt x="2867" y="1980"/>
                      <a:pt x="2696" y="1536"/>
                    </a:cubicBezTo>
                    <a:lnTo>
                      <a:pt x="2696" y="1536"/>
                    </a:lnTo>
                    <a:cubicBezTo>
                      <a:pt x="3140" y="1980"/>
                      <a:pt x="3277" y="2696"/>
                      <a:pt x="3550" y="3106"/>
                    </a:cubicBezTo>
                    <a:cubicBezTo>
                      <a:pt x="3857" y="3822"/>
                      <a:pt x="4130" y="4403"/>
                      <a:pt x="4403" y="4948"/>
                    </a:cubicBezTo>
                    <a:cubicBezTo>
                      <a:pt x="4573" y="5392"/>
                      <a:pt x="4846" y="5665"/>
                      <a:pt x="4983" y="5665"/>
                    </a:cubicBezTo>
                    <a:cubicBezTo>
                      <a:pt x="5119" y="5665"/>
                      <a:pt x="5256" y="5529"/>
                      <a:pt x="5256" y="5529"/>
                    </a:cubicBezTo>
                    <a:lnTo>
                      <a:pt x="5256" y="5392"/>
                    </a:lnTo>
                    <a:lnTo>
                      <a:pt x="5256" y="5256"/>
                    </a:lnTo>
                    <a:cubicBezTo>
                      <a:pt x="5256" y="5119"/>
                      <a:pt x="5119" y="4948"/>
                      <a:pt x="5119" y="4675"/>
                    </a:cubicBezTo>
                    <a:cubicBezTo>
                      <a:pt x="5256" y="4675"/>
                      <a:pt x="5256" y="4539"/>
                      <a:pt x="5256" y="4403"/>
                    </a:cubicBezTo>
                    <a:cubicBezTo>
                      <a:pt x="4983" y="3822"/>
                      <a:pt x="4846" y="3242"/>
                      <a:pt x="4573" y="2833"/>
                    </a:cubicBezTo>
                    <a:cubicBezTo>
                      <a:pt x="4573" y="2560"/>
                      <a:pt x="4573" y="2253"/>
                      <a:pt x="4403" y="1980"/>
                    </a:cubicBezTo>
                    <a:cubicBezTo>
                      <a:pt x="3993" y="1400"/>
                      <a:pt x="3140" y="137"/>
                      <a:pt x="2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22"/>
              <p:cNvSpPr/>
              <p:nvPr/>
            </p:nvSpPr>
            <p:spPr>
              <a:xfrm>
                <a:off x="2976826" y="3194771"/>
                <a:ext cx="337264" cy="202400"/>
              </a:xfrm>
              <a:custGeom>
                <a:rect b="b" l="l" r="r" t="t"/>
                <a:pathLst>
                  <a:path extrusionOk="0" h="4915" w="8190">
                    <a:moveTo>
                      <a:pt x="6234" y="1320"/>
                    </a:moveTo>
                    <a:cubicBezTo>
                      <a:pt x="6258" y="1320"/>
                      <a:pt x="6243" y="1375"/>
                      <a:pt x="6176" y="1536"/>
                    </a:cubicBezTo>
                    <a:lnTo>
                      <a:pt x="6176" y="1707"/>
                    </a:lnTo>
                    <a:cubicBezTo>
                      <a:pt x="6040" y="1707"/>
                      <a:pt x="6040" y="1707"/>
                      <a:pt x="5903" y="1536"/>
                    </a:cubicBezTo>
                    <a:cubicBezTo>
                      <a:pt x="6069" y="1453"/>
                      <a:pt x="6197" y="1320"/>
                      <a:pt x="6234" y="1320"/>
                    </a:cubicBezTo>
                    <a:close/>
                    <a:moveTo>
                      <a:pt x="4470" y="1707"/>
                    </a:moveTo>
                    <a:lnTo>
                      <a:pt x="4470" y="1707"/>
                    </a:lnTo>
                    <a:cubicBezTo>
                      <a:pt x="4641" y="1843"/>
                      <a:pt x="4914" y="1843"/>
                      <a:pt x="5050" y="1843"/>
                    </a:cubicBezTo>
                    <a:cubicBezTo>
                      <a:pt x="5050" y="1980"/>
                      <a:pt x="5050" y="2116"/>
                      <a:pt x="4914" y="2253"/>
                    </a:cubicBezTo>
                    <a:cubicBezTo>
                      <a:pt x="4914" y="2116"/>
                      <a:pt x="4777" y="2116"/>
                      <a:pt x="4641" y="1980"/>
                    </a:cubicBezTo>
                    <a:cubicBezTo>
                      <a:pt x="4470" y="1980"/>
                      <a:pt x="4470" y="1843"/>
                      <a:pt x="4470" y="1707"/>
                    </a:cubicBezTo>
                    <a:close/>
                    <a:moveTo>
                      <a:pt x="5767" y="1980"/>
                    </a:moveTo>
                    <a:lnTo>
                      <a:pt x="5767" y="2560"/>
                    </a:lnTo>
                    <a:lnTo>
                      <a:pt x="5630" y="2560"/>
                    </a:lnTo>
                    <a:cubicBezTo>
                      <a:pt x="5630" y="2253"/>
                      <a:pt x="5630" y="2116"/>
                      <a:pt x="5494" y="1980"/>
                    </a:cubicBezTo>
                    <a:close/>
                    <a:moveTo>
                      <a:pt x="4197" y="2116"/>
                    </a:moveTo>
                    <a:lnTo>
                      <a:pt x="4197" y="2253"/>
                    </a:lnTo>
                    <a:cubicBezTo>
                      <a:pt x="4334" y="2389"/>
                      <a:pt x="4334" y="2560"/>
                      <a:pt x="4334" y="2696"/>
                    </a:cubicBezTo>
                    <a:lnTo>
                      <a:pt x="4061" y="2696"/>
                    </a:lnTo>
                    <a:cubicBezTo>
                      <a:pt x="4061" y="2560"/>
                      <a:pt x="4061" y="2253"/>
                      <a:pt x="4197" y="2116"/>
                    </a:cubicBezTo>
                    <a:close/>
                    <a:moveTo>
                      <a:pt x="5187" y="2696"/>
                    </a:moveTo>
                    <a:cubicBezTo>
                      <a:pt x="5323" y="2833"/>
                      <a:pt x="5323" y="2969"/>
                      <a:pt x="5630" y="3106"/>
                    </a:cubicBezTo>
                    <a:lnTo>
                      <a:pt x="4914" y="3106"/>
                    </a:lnTo>
                    <a:cubicBezTo>
                      <a:pt x="5050" y="2969"/>
                      <a:pt x="5187" y="2833"/>
                      <a:pt x="5187" y="2696"/>
                    </a:cubicBezTo>
                    <a:close/>
                    <a:moveTo>
                      <a:pt x="5903" y="2969"/>
                    </a:moveTo>
                    <a:cubicBezTo>
                      <a:pt x="6040" y="2969"/>
                      <a:pt x="6040" y="3106"/>
                      <a:pt x="6040" y="3106"/>
                    </a:cubicBezTo>
                    <a:lnTo>
                      <a:pt x="5767" y="3106"/>
                    </a:lnTo>
                    <a:lnTo>
                      <a:pt x="5903" y="2969"/>
                    </a:lnTo>
                    <a:close/>
                    <a:moveTo>
                      <a:pt x="6893" y="1843"/>
                    </a:moveTo>
                    <a:cubicBezTo>
                      <a:pt x="6893" y="2201"/>
                      <a:pt x="6893" y="2585"/>
                      <a:pt x="7189" y="2585"/>
                    </a:cubicBezTo>
                    <a:cubicBezTo>
                      <a:pt x="7232" y="2585"/>
                      <a:pt x="7281" y="2577"/>
                      <a:pt x="7337" y="2560"/>
                    </a:cubicBezTo>
                    <a:cubicBezTo>
                      <a:pt x="7473" y="2560"/>
                      <a:pt x="7473" y="2560"/>
                      <a:pt x="7473" y="2389"/>
                    </a:cubicBezTo>
                    <a:lnTo>
                      <a:pt x="7473" y="2696"/>
                    </a:lnTo>
                    <a:cubicBezTo>
                      <a:pt x="7473" y="2696"/>
                      <a:pt x="7337" y="2696"/>
                      <a:pt x="7200" y="2833"/>
                    </a:cubicBezTo>
                    <a:lnTo>
                      <a:pt x="7200" y="3959"/>
                    </a:lnTo>
                    <a:cubicBezTo>
                      <a:pt x="7200" y="3686"/>
                      <a:pt x="6893" y="3106"/>
                      <a:pt x="6893" y="2696"/>
                    </a:cubicBezTo>
                    <a:cubicBezTo>
                      <a:pt x="6893" y="2560"/>
                      <a:pt x="6893" y="2253"/>
                      <a:pt x="6756" y="1980"/>
                    </a:cubicBezTo>
                    <a:lnTo>
                      <a:pt x="6893" y="1843"/>
                    </a:lnTo>
                    <a:close/>
                    <a:moveTo>
                      <a:pt x="4470" y="1"/>
                    </a:moveTo>
                    <a:cubicBezTo>
                      <a:pt x="3924" y="1"/>
                      <a:pt x="3481" y="1"/>
                      <a:pt x="3071" y="274"/>
                    </a:cubicBezTo>
                    <a:cubicBezTo>
                      <a:pt x="2764" y="274"/>
                      <a:pt x="2935" y="547"/>
                      <a:pt x="3071" y="547"/>
                    </a:cubicBezTo>
                    <a:lnTo>
                      <a:pt x="3208" y="547"/>
                    </a:lnTo>
                    <a:cubicBezTo>
                      <a:pt x="3071" y="547"/>
                      <a:pt x="3071" y="683"/>
                      <a:pt x="3208" y="683"/>
                    </a:cubicBezTo>
                    <a:cubicBezTo>
                      <a:pt x="3208" y="854"/>
                      <a:pt x="3481" y="990"/>
                      <a:pt x="3617" y="990"/>
                    </a:cubicBezTo>
                    <a:cubicBezTo>
                      <a:pt x="3481" y="990"/>
                      <a:pt x="3617" y="1127"/>
                      <a:pt x="3617" y="1127"/>
                    </a:cubicBezTo>
                    <a:cubicBezTo>
                      <a:pt x="3924" y="1263"/>
                      <a:pt x="4061" y="1263"/>
                      <a:pt x="4197" y="1263"/>
                    </a:cubicBezTo>
                    <a:lnTo>
                      <a:pt x="4334" y="1400"/>
                    </a:lnTo>
                    <a:cubicBezTo>
                      <a:pt x="4197" y="1400"/>
                      <a:pt x="3924" y="1400"/>
                      <a:pt x="3788" y="1536"/>
                    </a:cubicBezTo>
                    <a:cubicBezTo>
                      <a:pt x="3788" y="1536"/>
                      <a:pt x="3617" y="1536"/>
                      <a:pt x="3788" y="1707"/>
                    </a:cubicBezTo>
                    <a:cubicBezTo>
                      <a:pt x="3617" y="1707"/>
                      <a:pt x="3481" y="1707"/>
                      <a:pt x="3481" y="1843"/>
                    </a:cubicBezTo>
                    <a:cubicBezTo>
                      <a:pt x="3481" y="1953"/>
                      <a:pt x="3214" y="2708"/>
                      <a:pt x="2878" y="2708"/>
                    </a:cubicBezTo>
                    <a:cubicBezTo>
                      <a:pt x="2797" y="2708"/>
                      <a:pt x="2713" y="2665"/>
                      <a:pt x="2628" y="2560"/>
                    </a:cubicBezTo>
                    <a:cubicBezTo>
                      <a:pt x="2491" y="2253"/>
                      <a:pt x="2491" y="2116"/>
                      <a:pt x="2218" y="2116"/>
                    </a:cubicBezTo>
                    <a:cubicBezTo>
                      <a:pt x="2185" y="2111"/>
                      <a:pt x="2153" y="2108"/>
                      <a:pt x="2123" y="2108"/>
                    </a:cubicBezTo>
                    <a:cubicBezTo>
                      <a:pt x="1479" y="2108"/>
                      <a:pt x="1355" y="3226"/>
                      <a:pt x="752" y="3226"/>
                    </a:cubicBezTo>
                    <a:cubicBezTo>
                      <a:pt x="644" y="3226"/>
                      <a:pt x="520" y="3191"/>
                      <a:pt x="375" y="3106"/>
                    </a:cubicBezTo>
                    <a:lnTo>
                      <a:pt x="205" y="3106"/>
                    </a:lnTo>
                    <a:cubicBezTo>
                      <a:pt x="68" y="3413"/>
                      <a:pt x="68" y="3822"/>
                      <a:pt x="68" y="4095"/>
                    </a:cubicBezTo>
                    <a:cubicBezTo>
                      <a:pt x="0" y="4249"/>
                      <a:pt x="77" y="4326"/>
                      <a:pt x="171" y="4326"/>
                    </a:cubicBezTo>
                    <a:cubicBezTo>
                      <a:pt x="265" y="4326"/>
                      <a:pt x="375" y="4249"/>
                      <a:pt x="375" y="4095"/>
                    </a:cubicBezTo>
                    <a:lnTo>
                      <a:pt x="375" y="3549"/>
                    </a:lnTo>
                    <a:cubicBezTo>
                      <a:pt x="475" y="3749"/>
                      <a:pt x="575" y="3876"/>
                      <a:pt x="729" y="3876"/>
                    </a:cubicBezTo>
                    <a:cubicBezTo>
                      <a:pt x="785" y="3876"/>
                      <a:pt x="848" y="3859"/>
                      <a:pt x="921" y="3822"/>
                    </a:cubicBezTo>
                    <a:cubicBezTo>
                      <a:pt x="1229" y="3686"/>
                      <a:pt x="1365" y="3413"/>
                      <a:pt x="1502" y="3242"/>
                    </a:cubicBezTo>
                    <a:cubicBezTo>
                      <a:pt x="1700" y="3044"/>
                      <a:pt x="1916" y="2612"/>
                      <a:pt x="2124" y="2612"/>
                    </a:cubicBezTo>
                    <a:cubicBezTo>
                      <a:pt x="2202" y="2612"/>
                      <a:pt x="2280" y="2674"/>
                      <a:pt x="2355" y="2833"/>
                    </a:cubicBezTo>
                    <a:cubicBezTo>
                      <a:pt x="2491" y="3106"/>
                      <a:pt x="2628" y="3242"/>
                      <a:pt x="2764" y="3242"/>
                    </a:cubicBezTo>
                    <a:lnTo>
                      <a:pt x="2628" y="3242"/>
                    </a:lnTo>
                    <a:cubicBezTo>
                      <a:pt x="2491" y="3242"/>
                      <a:pt x="2628" y="3413"/>
                      <a:pt x="2628" y="3549"/>
                    </a:cubicBezTo>
                    <a:cubicBezTo>
                      <a:pt x="2744" y="3577"/>
                      <a:pt x="2871" y="3588"/>
                      <a:pt x="3004" y="3588"/>
                    </a:cubicBezTo>
                    <a:cubicBezTo>
                      <a:pt x="3538" y="3588"/>
                      <a:pt x="4177" y="3413"/>
                      <a:pt x="4641" y="3413"/>
                    </a:cubicBezTo>
                    <a:cubicBezTo>
                      <a:pt x="4777" y="3356"/>
                      <a:pt x="4933" y="3337"/>
                      <a:pt x="5095" y="3337"/>
                    </a:cubicBezTo>
                    <a:cubicBezTo>
                      <a:pt x="5418" y="3337"/>
                      <a:pt x="5767" y="3413"/>
                      <a:pt x="6040" y="3413"/>
                    </a:cubicBezTo>
                    <a:cubicBezTo>
                      <a:pt x="6108" y="3481"/>
                      <a:pt x="6219" y="3515"/>
                      <a:pt x="6313" y="3515"/>
                    </a:cubicBezTo>
                    <a:cubicBezTo>
                      <a:pt x="6407" y="3515"/>
                      <a:pt x="6483" y="3481"/>
                      <a:pt x="6483" y="3413"/>
                    </a:cubicBezTo>
                    <a:cubicBezTo>
                      <a:pt x="6620" y="3242"/>
                      <a:pt x="6620" y="3242"/>
                      <a:pt x="6620" y="3106"/>
                    </a:cubicBezTo>
                    <a:lnTo>
                      <a:pt x="6483" y="2969"/>
                    </a:lnTo>
                    <a:cubicBezTo>
                      <a:pt x="6483" y="2833"/>
                      <a:pt x="6483" y="2696"/>
                      <a:pt x="6620" y="2560"/>
                    </a:cubicBezTo>
                    <a:cubicBezTo>
                      <a:pt x="6620" y="2969"/>
                      <a:pt x="6756" y="3549"/>
                      <a:pt x="6756" y="3686"/>
                    </a:cubicBezTo>
                    <a:cubicBezTo>
                      <a:pt x="6756" y="3959"/>
                      <a:pt x="6756" y="4402"/>
                      <a:pt x="7200" y="4539"/>
                    </a:cubicBezTo>
                    <a:cubicBezTo>
                      <a:pt x="7200" y="4539"/>
                      <a:pt x="7337" y="4539"/>
                      <a:pt x="7337" y="4402"/>
                    </a:cubicBezTo>
                    <a:cubicBezTo>
                      <a:pt x="7337" y="4402"/>
                      <a:pt x="7473" y="4402"/>
                      <a:pt x="7473" y="4266"/>
                    </a:cubicBezTo>
                    <a:cubicBezTo>
                      <a:pt x="7473" y="4539"/>
                      <a:pt x="7610" y="4675"/>
                      <a:pt x="7746" y="4812"/>
                    </a:cubicBezTo>
                    <a:cubicBezTo>
                      <a:pt x="7746" y="4880"/>
                      <a:pt x="7780" y="4914"/>
                      <a:pt x="7814" y="4914"/>
                    </a:cubicBezTo>
                    <a:cubicBezTo>
                      <a:pt x="7848" y="4914"/>
                      <a:pt x="7883" y="4880"/>
                      <a:pt x="7883" y="4812"/>
                    </a:cubicBezTo>
                    <a:cubicBezTo>
                      <a:pt x="8190" y="4539"/>
                      <a:pt x="8190" y="4095"/>
                      <a:pt x="8190" y="3822"/>
                    </a:cubicBezTo>
                    <a:cubicBezTo>
                      <a:pt x="8053" y="3413"/>
                      <a:pt x="8053" y="2696"/>
                      <a:pt x="7883" y="2253"/>
                    </a:cubicBezTo>
                    <a:cubicBezTo>
                      <a:pt x="7803" y="2093"/>
                      <a:pt x="7723" y="2027"/>
                      <a:pt x="7615" y="2027"/>
                    </a:cubicBezTo>
                    <a:cubicBezTo>
                      <a:pt x="7539" y="2027"/>
                      <a:pt x="7450" y="2060"/>
                      <a:pt x="7337" y="2116"/>
                    </a:cubicBezTo>
                    <a:cubicBezTo>
                      <a:pt x="7318" y="2135"/>
                      <a:pt x="7301" y="2144"/>
                      <a:pt x="7287" y="2144"/>
                    </a:cubicBezTo>
                    <a:cubicBezTo>
                      <a:pt x="7200" y="2144"/>
                      <a:pt x="7200" y="1824"/>
                      <a:pt x="7200" y="1707"/>
                    </a:cubicBezTo>
                    <a:cubicBezTo>
                      <a:pt x="7200" y="1536"/>
                      <a:pt x="7029" y="1536"/>
                      <a:pt x="7029" y="1400"/>
                    </a:cubicBezTo>
                    <a:lnTo>
                      <a:pt x="6756" y="1400"/>
                    </a:lnTo>
                    <a:cubicBezTo>
                      <a:pt x="6653" y="1515"/>
                      <a:pt x="6609" y="1563"/>
                      <a:pt x="6593" y="1563"/>
                    </a:cubicBezTo>
                    <a:cubicBezTo>
                      <a:pt x="6567" y="1563"/>
                      <a:pt x="6620" y="1433"/>
                      <a:pt x="6620" y="1263"/>
                    </a:cubicBezTo>
                    <a:lnTo>
                      <a:pt x="6620" y="990"/>
                    </a:lnTo>
                    <a:cubicBezTo>
                      <a:pt x="6620" y="854"/>
                      <a:pt x="6483" y="854"/>
                      <a:pt x="6347" y="854"/>
                    </a:cubicBezTo>
                    <a:cubicBezTo>
                      <a:pt x="6347" y="683"/>
                      <a:pt x="6176" y="683"/>
                      <a:pt x="6040" y="683"/>
                    </a:cubicBezTo>
                    <a:cubicBezTo>
                      <a:pt x="5903" y="683"/>
                      <a:pt x="5903" y="683"/>
                      <a:pt x="5767" y="854"/>
                    </a:cubicBezTo>
                    <a:cubicBezTo>
                      <a:pt x="5903" y="683"/>
                      <a:pt x="5903" y="547"/>
                      <a:pt x="5903" y="410"/>
                    </a:cubicBezTo>
                    <a:cubicBezTo>
                      <a:pt x="5903" y="274"/>
                      <a:pt x="5767" y="274"/>
                      <a:pt x="5767" y="274"/>
                    </a:cubicBezTo>
                    <a:cubicBezTo>
                      <a:pt x="5630" y="274"/>
                      <a:pt x="5494" y="274"/>
                      <a:pt x="5323" y="410"/>
                    </a:cubicBezTo>
                    <a:lnTo>
                      <a:pt x="5187" y="547"/>
                    </a:lnTo>
                    <a:lnTo>
                      <a:pt x="5187" y="410"/>
                    </a:lnTo>
                    <a:cubicBezTo>
                      <a:pt x="5187" y="410"/>
                      <a:pt x="5187" y="274"/>
                      <a:pt x="5050" y="274"/>
                    </a:cubicBezTo>
                    <a:cubicBezTo>
                      <a:pt x="4914" y="274"/>
                      <a:pt x="4777" y="274"/>
                      <a:pt x="4777" y="410"/>
                    </a:cubicBezTo>
                    <a:cubicBezTo>
                      <a:pt x="4641" y="274"/>
                      <a:pt x="4641" y="274"/>
                      <a:pt x="4470" y="274"/>
                    </a:cubicBezTo>
                    <a:cubicBezTo>
                      <a:pt x="4641" y="274"/>
                      <a:pt x="4641" y="1"/>
                      <a:pt x="4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22"/>
              <p:cNvSpPr/>
              <p:nvPr/>
            </p:nvSpPr>
            <p:spPr>
              <a:xfrm>
                <a:off x="3003511" y="3211655"/>
                <a:ext cx="340106" cy="211295"/>
              </a:xfrm>
              <a:custGeom>
                <a:rect b="b" l="l" r="r" t="t"/>
                <a:pathLst>
                  <a:path extrusionOk="0" h="5131" w="8259">
                    <a:moveTo>
                      <a:pt x="3276" y="0"/>
                    </a:moveTo>
                    <a:cubicBezTo>
                      <a:pt x="2969" y="137"/>
                      <a:pt x="2833" y="273"/>
                      <a:pt x="2833" y="580"/>
                    </a:cubicBezTo>
                    <a:lnTo>
                      <a:pt x="2560" y="273"/>
                    </a:lnTo>
                    <a:lnTo>
                      <a:pt x="2287" y="273"/>
                    </a:lnTo>
                    <a:cubicBezTo>
                      <a:pt x="1980" y="580"/>
                      <a:pt x="2116" y="853"/>
                      <a:pt x="2116" y="1297"/>
                    </a:cubicBezTo>
                    <a:cubicBezTo>
                      <a:pt x="1980" y="990"/>
                      <a:pt x="1843" y="717"/>
                      <a:pt x="1707" y="444"/>
                    </a:cubicBezTo>
                    <a:cubicBezTo>
                      <a:pt x="1707" y="358"/>
                      <a:pt x="1638" y="316"/>
                      <a:pt x="1570" y="316"/>
                    </a:cubicBezTo>
                    <a:cubicBezTo>
                      <a:pt x="1502" y="316"/>
                      <a:pt x="1434" y="358"/>
                      <a:pt x="1434" y="444"/>
                    </a:cubicBezTo>
                    <a:cubicBezTo>
                      <a:pt x="1127" y="853"/>
                      <a:pt x="1263" y="1433"/>
                      <a:pt x="1434" y="1979"/>
                    </a:cubicBezTo>
                    <a:cubicBezTo>
                      <a:pt x="1263" y="1706"/>
                      <a:pt x="1263" y="1570"/>
                      <a:pt x="1263" y="1433"/>
                    </a:cubicBezTo>
                    <a:cubicBezTo>
                      <a:pt x="1223" y="1393"/>
                      <a:pt x="1171" y="1377"/>
                      <a:pt x="1118" y="1377"/>
                    </a:cubicBezTo>
                    <a:cubicBezTo>
                      <a:pt x="990" y="1377"/>
                      <a:pt x="854" y="1473"/>
                      <a:pt x="854" y="1570"/>
                    </a:cubicBezTo>
                    <a:cubicBezTo>
                      <a:pt x="854" y="1979"/>
                      <a:pt x="1127" y="2423"/>
                      <a:pt x="1127" y="2832"/>
                    </a:cubicBezTo>
                    <a:cubicBezTo>
                      <a:pt x="990" y="2559"/>
                      <a:pt x="717" y="2286"/>
                      <a:pt x="410" y="2150"/>
                    </a:cubicBezTo>
                    <a:lnTo>
                      <a:pt x="273" y="2150"/>
                    </a:lnTo>
                    <a:cubicBezTo>
                      <a:pt x="0" y="2286"/>
                      <a:pt x="137" y="2696"/>
                      <a:pt x="273" y="3003"/>
                    </a:cubicBezTo>
                    <a:cubicBezTo>
                      <a:pt x="273" y="3042"/>
                      <a:pt x="285" y="3059"/>
                      <a:pt x="300" y="3059"/>
                    </a:cubicBezTo>
                    <a:cubicBezTo>
                      <a:pt x="340" y="3059"/>
                      <a:pt x="410" y="2954"/>
                      <a:pt x="410" y="2832"/>
                    </a:cubicBezTo>
                    <a:cubicBezTo>
                      <a:pt x="410" y="2578"/>
                      <a:pt x="410" y="2472"/>
                      <a:pt x="441" y="2472"/>
                    </a:cubicBezTo>
                    <a:cubicBezTo>
                      <a:pt x="476" y="2472"/>
                      <a:pt x="553" y="2613"/>
                      <a:pt x="717" y="2832"/>
                    </a:cubicBezTo>
                    <a:cubicBezTo>
                      <a:pt x="854" y="3003"/>
                      <a:pt x="990" y="3276"/>
                      <a:pt x="1127" y="3412"/>
                    </a:cubicBezTo>
                    <a:cubicBezTo>
                      <a:pt x="1263" y="3412"/>
                      <a:pt x="1434" y="3412"/>
                      <a:pt x="1434" y="3276"/>
                    </a:cubicBezTo>
                    <a:lnTo>
                      <a:pt x="1434" y="2832"/>
                    </a:lnTo>
                    <a:cubicBezTo>
                      <a:pt x="1570" y="2832"/>
                      <a:pt x="1707" y="2832"/>
                      <a:pt x="1843" y="2696"/>
                    </a:cubicBezTo>
                    <a:lnTo>
                      <a:pt x="1843" y="1843"/>
                    </a:lnTo>
                    <a:cubicBezTo>
                      <a:pt x="1707" y="1843"/>
                      <a:pt x="1707" y="1706"/>
                      <a:pt x="1707" y="1570"/>
                    </a:cubicBezTo>
                    <a:lnTo>
                      <a:pt x="1707" y="1570"/>
                    </a:lnTo>
                    <a:cubicBezTo>
                      <a:pt x="1843" y="1706"/>
                      <a:pt x="1980" y="1979"/>
                      <a:pt x="2116" y="1979"/>
                    </a:cubicBezTo>
                    <a:cubicBezTo>
                      <a:pt x="2287" y="1979"/>
                      <a:pt x="2423" y="1979"/>
                      <a:pt x="2423" y="1843"/>
                    </a:cubicBezTo>
                    <a:cubicBezTo>
                      <a:pt x="2423" y="1706"/>
                      <a:pt x="2423" y="1570"/>
                      <a:pt x="2560" y="1433"/>
                    </a:cubicBezTo>
                    <a:cubicBezTo>
                      <a:pt x="2560" y="1151"/>
                      <a:pt x="2560" y="1044"/>
                      <a:pt x="2568" y="1044"/>
                    </a:cubicBezTo>
                    <a:cubicBezTo>
                      <a:pt x="2581" y="1044"/>
                      <a:pt x="2613" y="1300"/>
                      <a:pt x="2696" y="1570"/>
                    </a:cubicBezTo>
                    <a:cubicBezTo>
                      <a:pt x="2764" y="1638"/>
                      <a:pt x="2833" y="1672"/>
                      <a:pt x="2905" y="1672"/>
                    </a:cubicBezTo>
                    <a:cubicBezTo>
                      <a:pt x="2978" y="1672"/>
                      <a:pt x="3054" y="1638"/>
                      <a:pt x="3140" y="1570"/>
                    </a:cubicBezTo>
                    <a:cubicBezTo>
                      <a:pt x="3140" y="1433"/>
                      <a:pt x="3140" y="1126"/>
                      <a:pt x="3276" y="990"/>
                    </a:cubicBezTo>
                    <a:lnTo>
                      <a:pt x="3276" y="1126"/>
                    </a:lnTo>
                    <a:lnTo>
                      <a:pt x="3276" y="1570"/>
                    </a:lnTo>
                    <a:cubicBezTo>
                      <a:pt x="3345" y="1638"/>
                      <a:pt x="3447" y="1672"/>
                      <a:pt x="3532" y="1672"/>
                    </a:cubicBezTo>
                    <a:cubicBezTo>
                      <a:pt x="3617" y="1672"/>
                      <a:pt x="3686" y="1638"/>
                      <a:pt x="3686" y="1570"/>
                    </a:cubicBezTo>
                    <a:cubicBezTo>
                      <a:pt x="3753" y="1435"/>
                      <a:pt x="3787" y="1367"/>
                      <a:pt x="3804" y="1312"/>
                    </a:cubicBezTo>
                    <a:lnTo>
                      <a:pt x="3804" y="1312"/>
                    </a:lnTo>
                    <a:cubicBezTo>
                      <a:pt x="3767" y="1502"/>
                      <a:pt x="3686" y="1631"/>
                      <a:pt x="3686" y="1843"/>
                    </a:cubicBezTo>
                    <a:cubicBezTo>
                      <a:pt x="3686" y="1979"/>
                      <a:pt x="3822" y="2423"/>
                      <a:pt x="3993" y="2423"/>
                    </a:cubicBezTo>
                    <a:cubicBezTo>
                      <a:pt x="4028" y="2434"/>
                      <a:pt x="4061" y="2440"/>
                      <a:pt x="4092" y="2440"/>
                    </a:cubicBezTo>
                    <a:cubicBezTo>
                      <a:pt x="4426" y="2440"/>
                      <a:pt x="4550" y="1819"/>
                      <a:pt x="4675" y="1570"/>
                    </a:cubicBezTo>
                    <a:cubicBezTo>
                      <a:pt x="4768" y="1394"/>
                      <a:pt x="4833" y="1325"/>
                      <a:pt x="4878" y="1325"/>
                    </a:cubicBezTo>
                    <a:cubicBezTo>
                      <a:pt x="4982" y="1325"/>
                      <a:pt x="4982" y="1694"/>
                      <a:pt x="4982" y="1979"/>
                    </a:cubicBezTo>
                    <a:cubicBezTo>
                      <a:pt x="4982" y="2286"/>
                      <a:pt x="5119" y="2423"/>
                      <a:pt x="5255" y="2696"/>
                    </a:cubicBezTo>
                    <a:cubicBezTo>
                      <a:pt x="5292" y="2732"/>
                      <a:pt x="5341" y="2749"/>
                      <a:pt x="5398" y="2749"/>
                    </a:cubicBezTo>
                    <a:cubicBezTo>
                      <a:pt x="5519" y="2749"/>
                      <a:pt x="5678" y="2673"/>
                      <a:pt x="5836" y="2545"/>
                    </a:cubicBezTo>
                    <a:lnTo>
                      <a:pt x="5836" y="2545"/>
                    </a:lnTo>
                    <a:cubicBezTo>
                      <a:pt x="5836" y="2550"/>
                      <a:pt x="5835" y="2554"/>
                      <a:pt x="5835" y="2559"/>
                    </a:cubicBezTo>
                    <a:cubicBezTo>
                      <a:pt x="5835" y="2832"/>
                      <a:pt x="5699" y="3139"/>
                      <a:pt x="5835" y="3412"/>
                    </a:cubicBezTo>
                    <a:cubicBezTo>
                      <a:pt x="5835" y="3549"/>
                      <a:pt x="5835" y="3685"/>
                      <a:pt x="5972" y="3685"/>
                    </a:cubicBezTo>
                    <a:cubicBezTo>
                      <a:pt x="6108" y="3685"/>
                      <a:pt x="6108" y="3549"/>
                      <a:pt x="6108" y="3549"/>
                    </a:cubicBezTo>
                    <a:cubicBezTo>
                      <a:pt x="6108" y="3856"/>
                      <a:pt x="6108" y="4129"/>
                      <a:pt x="6245" y="4265"/>
                    </a:cubicBezTo>
                    <a:cubicBezTo>
                      <a:pt x="6245" y="4402"/>
                      <a:pt x="6381" y="4402"/>
                      <a:pt x="6381" y="4402"/>
                    </a:cubicBezTo>
                    <a:cubicBezTo>
                      <a:pt x="6689" y="4265"/>
                      <a:pt x="6825" y="4129"/>
                      <a:pt x="6962" y="3856"/>
                    </a:cubicBezTo>
                    <a:lnTo>
                      <a:pt x="6962" y="3856"/>
                    </a:lnTo>
                    <a:cubicBezTo>
                      <a:pt x="6962" y="3992"/>
                      <a:pt x="6825" y="4129"/>
                      <a:pt x="6825" y="4265"/>
                    </a:cubicBezTo>
                    <a:cubicBezTo>
                      <a:pt x="6825" y="4402"/>
                      <a:pt x="6962" y="4402"/>
                      <a:pt x="6962" y="4538"/>
                    </a:cubicBezTo>
                    <a:lnTo>
                      <a:pt x="7235" y="4538"/>
                    </a:lnTo>
                    <a:lnTo>
                      <a:pt x="7405" y="4402"/>
                    </a:lnTo>
                    <a:lnTo>
                      <a:pt x="7405" y="4709"/>
                    </a:lnTo>
                    <a:lnTo>
                      <a:pt x="7405" y="4846"/>
                    </a:lnTo>
                    <a:cubicBezTo>
                      <a:pt x="7300" y="5014"/>
                      <a:pt x="7429" y="5131"/>
                      <a:pt x="7575" y="5131"/>
                    </a:cubicBezTo>
                    <a:cubicBezTo>
                      <a:pt x="7666" y="5131"/>
                      <a:pt x="7762" y="5086"/>
                      <a:pt x="7815" y="4982"/>
                    </a:cubicBezTo>
                    <a:cubicBezTo>
                      <a:pt x="7951" y="4709"/>
                      <a:pt x="8258" y="4265"/>
                      <a:pt x="8258" y="3992"/>
                    </a:cubicBezTo>
                    <a:cubicBezTo>
                      <a:pt x="8258" y="3856"/>
                      <a:pt x="8088" y="3685"/>
                      <a:pt x="8088" y="3685"/>
                    </a:cubicBezTo>
                    <a:cubicBezTo>
                      <a:pt x="8088" y="3549"/>
                      <a:pt x="8088" y="3412"/>
                      <a:pt x="7951" y="3139"/>
                    </a:cubicBezTo>
                    <a:cubicBezTo>
                      <a:pt x="7951" y="3071"/>
                      <a:pt x="7883" y="3037"/>
                      <a:pt x="7815" y="3037"/>
                    </a:cubicBezTo>
                    <a:cubicBezTo>
                      <a:pt x="7746" y="3037"/>
                      <a:pt x="7678" y="3071"/>
                      <a:pt x="7678" y="3139"/>
                    </a:cubicBezTo>
                    <a:lnTo>
                      <a:pt x="7542" y="3276"/>
                    </a:lnTo>
                    <a:lnTo>
                      <a:pt x="7542" y="2832"/>
                    </a:lnTo>
                    <a:cubicBezTo>
                      <a:pt x="7542" y="2696"/>
                      <a:pt x="7405" y="2696"/>
                      <a:pt x="7235" y="2696"/>
                    </a:cubicBezTo>
                    <a:cubicBezTo>
                      <a:pt x="6962" y="2832"/>
                      <a:pt x="6825" y="3276"/>
                      <a:pt x="6689" y="3549"/>
                    </a:cubicBezTo>
                    <a:cubicBezTo>
                      <a:pt x="6825" y="3139"/>
                      <a:pt x="6962" y="2559"/>
                      <a:pt x="7098" y="2150"/>
                    </a:cubicBezTo>
                    <a:cubicBezTo>
                      <a:pt x="7098" y="1979"/>
                      <a:pt x="6962" y="1843"/>
                      <a:pt x="6825" y="1843"/>
                    </a:cubicBezTo>
                    <a:cubicBezTo>
                      <a:pt x="6552" y="2150"/>
                      <a:pt x="6381" y="2423"/>
                      <a:pt x="6245" y="2832"/>
                    </a:cubicBezTo>
                    <a:cubicBezTo>
                      <a:pt x="6381" y="2286"/>
                      <a:pt x="6689" y="1706"/>
                      <a:pt x="6552" y="1126"/>
                    </a:cubicBezTo>
                    <a:cubicBezTo>
                      <a:pt x="6467" y="1058"/>
                      <a:pt x="6390" y="1024"/>
                      <a:pt x="6317" y="1024"/>
                    </a:cubicBezTo>
                    <a:cubicBezTo>
                      <a:pt x="6245" y="1024"/>
                      <a:pt x="6177" y="1058"/>
                      <a:pt x="6108" y="1126"/>
                    </a:cubicBezTo>
                    <a:cubicBezTo>
                      <a:pt x="6108" y="1286"/>
                      <a:pt x="5600" y="2163"/>
                      <a:pt x="5423" y="2163"/>
                    </a:cubicBezTo>
                    <a:cubicBezTo>
                      <a:pt x="5411" y="2163"/>
                      <a:pt x="5401" y="2159"/>
                      <a:pt x="5392" y="2150"/>
                    </a:cubicBezTo>
                    <a:lnTo>
                      <a:pt x="5392" y="1126"/>
                    </a:lnTo>
                    <a:cubicBezTo>
                      <a:pt x="5274" y="1009"/>
                      <a:pt x="5157" y="689"/>
                      <a:pt x="4953" y="689"/>
                    </a:cubicBezTo>
                    <a:cubicBezTo>
                      <a:pt x="4919" y="689"/>
                      <a:pt x="4884" y="698"/>
                      <a:pt x="4846" y="717"/>
                    </a:cubicBezTo>
                    <a:cubicBezTo>
                      <a:pt x="4539" y="990"/>
                      <a:pt x="4402" y="1433"/>
                      <a:pt x="4266" y="1706"/>
                    </a:cubicBezTo>
                    <a:cubicBezTo>
                      <a:pt x="4129" y="1570"/>
                      <a:pt x="4129" y="1433"/>
                      <a:pt x="4129" y="1297"/>
                    </a:cubicBezTo>
                    <a:cubicBezTo>
                      <a:pt x="4129" y="1126"/>
                      <a:pt x="4129" y="853"/>
                      <a:pt x="3993" y="580"/>
                    </a:cubicBezTo>
                    <a:lnTo>
                      <a:pt x="3686" y="580"/>
                    </a:lnTo>
                    <a:cubicBezTo>
                      <a:pt x="3686" y="580"/>
                      <a:pt x="3549" y="580"/>
                      <a:pt x="3549" y="717"/>
                    </a:cubicBezTo>
                    <a:cubicBezTo>
                      <a:pt x="3549" y="444"/>
                      <a:pt x="3549" y="273"/>
                      <a:pt x="3413" y="137"/>
                    </a:cubicBezTo>
                    <a:lnTo>
                      <a:pt x="32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22"/>
              <p:cNvSpPr/>
              <p:nvPr/>
            </p:nvSpPr>
            <p:spPr>
              <a:xfrm>
                <a:off x="3114533" y="3200413"/>
                <a:ext cx="240326" cy="155990"/>
              </a:xfrm>
              <a:custGeom>
                <a:rect b="b" l="l" r="r" t="t"/>
                <a:pathLst>
                  <a:path extrusionOk="0" h="3788" w="5836">
                    <a:moveTo>
                      <a:pt x="2696" y="1399"/>
                    </a:moveTo>
                    <a:cubicBezTo>
                      <a:pt x="2559" y="1570"/>
                      <a:pt x="2696" y="1706"/>
                      <a:pt x="2832" y="1706"/>
                    </a:cubicBezTo>
                    <a:cubicBezTo>
                      <a:pt x="2696" y="1843"/>
                      <a:pt x="2423" y="1843"/>
                      <a:pt x="2150" y="1843"/>
                    </a:cubicBezTo>
                    <a:lnTo>
                      <a:pt x="2150" y="1706"/>
                    </a:lnTo>
                    <a:cubicBezTo>
                      <a:pt x="2286" y="1706"/>
                      <a:pt x="2286" y="1706"/>
                      <a:pt x="2286" y="1570"/>
                    </a:cubicBezTo>
                    <a:cubicBezTo>
                      <a:pt x="2423" y="1570"/>
                      <a:pt x="2559" y="1399"/>
                      <a:pt x="2696" y="1399"/>
                    </a:cubicBezTo>
                    <a:close/>
                    <a:moveTo>
                      <a:pt x="3003" y="1126"/>
                    </a:moveTo>
                    <a:cubicBezTo>
                      <a:pt x="3139" y="1126"/>
                      <a:pt x="3139" y="1263"/>
                      <a:pt x="3276" y="1263"/>
                    </a:cubicBezTo>
                    <a:cubicBezTo>
                      <a:pt x="3412" y="1399"/>
                      <a:pt x="3685" y="1570"/>
                      <a:pt x="3856" y="1843"/>
                    </a:cubicBezTo>
                    <a:cubicBezTo>
                      <a:pt x="3549" y="1706"/>
                      <a:pt x="3276" y="1570"/>
                      <a:pt x="3139" y="1399"/>
                    </a:cubicBezTo>
                    <a:cubicBezTo>
                      <a:pt x="3139" y="1263"/>
                      <a:pt x="3139" y="1263"/>
                      <a:pt x="3003" y="1126"/>
                    </a:cubicBezTo>
                    <a:close/>
                    <a:moveTo>
                      <a:pt x="1621" y="1877"/>
                    </a:moveTo>
                    <a:cubicBezTo>
                      <a:pt x="1672" y="1877"/>
                      <a:pt x="1706" y="1911"/>
                      <a:pt x="1706" y="1979"/>
                    </a:cubicBezTo>
                    <a:cubicBezTo>
                      <a:pt x="1433" y="1979"/>
                      <a:pt x="1297" y="2116"/>
                      <a:pt x="990" y="2116"/>
                    </a:cubicBezTo>
                    <a:cubicBezTo>
                      <a:pt x="1126" y="2116"/>
                      <a:pt x="1297" y="1979"/>
                      <a:pt x="1433" y="1979"/>
                    </a:cubicBezTo>
                    <a:cubicBezTo>
                      <a:pt x="1502" y="1911"/>
                      <a:pt x="1570" y="1877"/>
                      <a:pt x="1621" y="1877"/>
                    </a:cubicBezTo>
                    <a:close/>
                    <a:moveTo>
                      <a:pt x="990" y="0"/>
                    </a:moveTo>
                    <a:cubicBezTo>
                      <a:pt x="853" y="0"/>
                      <a:pt x="853" y="273"/>
                      <a:pt x="990" y="273"/>
                    </a:cubicBezTo>
                    <a:cubicBezTo>
                      <a:pt x="1297" y="410"/>
                      <a:pt x="1706" y="546"/>
                      <a:pt x="2150" y="717"/>
                    </a:cubicBezTo>
                    <a:cubicBezTo>
                      <a:pt x="2286" y="717"/>
                      <a:pt x="2423" y="853"/>
                      <a:pt x="2559" y="853"/>
                    </a:cubicBezTo>
                    <a:cubicBezTo>
                      <a:pt x="2559" y="990"/>
                      <a:pt x="2559" y="990"/>
                      <a:pt x="2423" y="990"/>
                    </a:cubicBezTo>
                    <a:cubicBezTo>
                      <a:pt x="2286" y="1126"/>
                      <a:pt x="2150" y="1399"/>
                      <a:pt x="1979" y="1570"/>
                    </a:cubicBezTo>
                    <a:cubicBezTo>
                      <a:pt x="1897" y="1544"/>
                      <a:pt x="1804" y="1532"/>
                      <a:pt x="1706" y="1532"/>
                    </a:cubicBezTo>
                    <a:cubicBezTo>
                      <a:pt x="1150" y="1532"/>
                      <a:pt x="397" y="1904"/>
                      <a:pt x="137" y="2252"/>
                    </a:cubicBezTo>
                    <a:cubicBezTo>
                      <a:pt x="0" y="2423"/>
                      <a:pt x="137" y="2559"/>
                      <a:pt x="273" y="2559"/>
                    </a:cubicBezTo>
                    <a:cubicBezTo>
                      <a:pt x="580" y="2559"/>
                      <a:pt x="990" y="2423"/>
                      <a:pt x="1297" y="2423"/>
                    </a:cubicBezTo>
                    <a:cubicBezTo>
                      <a:pt x="1433" y="2423"/>
                      <a:pt x="1433" y="2423"/>
                      <a:pt x="1570" y="2252"/>
                    </a:cubicBezTo>
                    <a:cubicBezTo>
                      <a:pt x="1570" y="2423"/>
                      <a:pt x="1570" y="2423"/>
                      <a:pt x="1706" y="2423"/>
                    </a:cubicBezTo>
                    <a:cubicBezTo>
                      <a:pt x="1843" y="2423"/>
                      <a:pt x="1843" y="2252"/>
                      <a:pt x="1843" y="2252"/>
                    </a:cubicBezTo>
                    <a:cubicBezTo>
                      <a:pt x="2286" y="2116"/>
                      <a:pt x="2559" y="2116"/>
                      <a:pt x="3003" y="2116"/>
                    </a:cubicBezTo>
                    <a:cubicBezTo>
                      <a:pt x="3003" y="2116"/>
                      <a:pt x="3064" y="2176"/>
                      <a:pt x="3104" y="2176"/>
                    </a:cubicBezTo>
                    <a:cubicBezTo>
                      <a:pt x="3124" y="2176"/>
                      <a:pt x="3139" y="2161"/>
                      <a:pt x="3139" y="2116"/>
                    </a:cubicBezTo>
                    <a:lnTo>
                      <a:pt x="3685" y="2116"/>
                    </a:lnTo>
                    <a:cubicBezTo>
                      <a:pt x="3856" y="2252"/>
                      <a:pt x="4129" y="2252"/>
                      <a:pt x="4266" y="2423"/>
                    </a:cubicBezTo>
                    <a:cubicBezTo>
                      <a:pt x="4402" y="2559"/>
                      <a:pt x="4402" y="2696"/>
                      <a:pt x="4539" y="2832"/>
                    </a:cubicBezTo>
                    <a:cubicBezTo>
                      <a:pt x="4709" y="3105"/>
                      <a:pt x="4982" y="3549"/>
                      <a:pt x="5119" y="3685"/>
                    </a:cubicBezTo>
                    <a:cubicBezTo>
                      <a:pt x="5187" y="3754"/>
                      <a:pt x="5255" y="3788"/>
                      <a:pt x="5328" y="3788"/>
                    </a:cubicBezTo>
                    <a:cubicBezTo>
                      <a:pt x="5400" y="3788"/>
                      <a:pt x="5477" y="3754"/>
                      <a:pt x="5562" y="3685"/>
                    </a:cubicBezTo>
                    <a:cubicBezTo>
                      <a:pt x="5835" y="3105"/>
                      <a:pt x="5255" y="2969"/>
                      <a:pt x="4982" y="2696"/>
                    </a:cubicBezTo>
                    <a:cubicBezTo>
                      <a:pt x="4846" y="2423"/>
                      <a:pt x="4846" y="2116"/>
                      <a:pt x="4539" y="1979"/>
                    </a:cubicBezTo>
                    <a:lnTo>
                      <a:pt x="4402" y="1979"/>
                    </a:lnTo>
                    <a:cubicBezTo>
                      <a:pt x="4129" y="1570"/>
                      <a:pt x="3856" y="1263"/>
                      <a:pt x="3412" y="990"/>
                    </a:cubicBezTo>
                    <a:cubicBezTo>
                      <a:pt x="3276" y="853"/>
                      <a:pt x="3276" y="853"/>
                      <a:pt x="3139" y="717"/>
                    </a:cubicBezTo>
                    <a:cubicBezTo>
                      <a:pt x="2696" y="137"/>
                      <a:pt x="1570" y="0"/>
                      <a:pt x="9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22"/>
              <p:cNvSpPr/>
              <p:nvPr/>
            </p:nvSpPr>
            <p:spPr>
              <a:xfrm>
                <a:off x="2935563" y="3235539"/>
                <a:ext cx="143883" cy="259516"/>
              </a:xfrm>
              <a:custGeom>
                <a:rect b="b" l="l" r="r" t="t"/>
                <a:pathLst>
                  <a:path extrusionOk="0" h="6302" w="3494">
                    <a:moveTo>
                      <a:pt x="3133" y="425"/>
                    </a:moveTo>
                    <a:cubicBezTo>
                      <a:pt x="3144" y="425"/>
                      <a:pt x="3129" y="455"/>
                      <a:pt x="3084" y="546"/>
                    </a:cubicBezTo>
                    <a:cubicBezTo>
                      <a:pt x="2913" y="853"/>
                      <a:pt x="2640" y="1263"/>
                      <a:pt x="2504" y="1706"/>
                    </a:cubicBezTo>
                    <a:cubicBezTo>
                      <a:pt x="2367" y="1843"/>
                      <a:pt x="2367" y="1979"/>
                      <a:pt x="2231" y="2252"/>
                    </a:cubicBezTo>
                    <a:lnTo>
                      <a:pt x="2231" y="1126"/>
                    </a:lnTo>
                    <a:cubicBezTo>
                      <a:pt x="2231" y="990"/>
                      <a:pt x="2060" y="990"/>
                      <a:pt x="2060" y="990"/>
                    </a:cubicBezTo>
                    <a:lnTo>
                      <a:pt x="1923" y="990"/>
                    </a:lnTo>
                    <a:cubicBezTo>
                      <a:pt x="2231" y="853"/>
                      <a:pt x="2367" y="853"/>
                      <a:pt x="2504" y="717"/>
                    </a:cubicBezTo>
                    <a:cubicBezTo>
                      <a:pt x="2640" y="717"/>
                      <a:pt x="2640" y="717"/>
                      <a:pt x="2777" y="546"/>
                    </a:cubicBezTo>
                    <a:cubicBezTo>
                      <a:pt x="2981" y="546"/>
                      <a:pt x="3110" y="425"/>
                      <a:pt x="3133" y="425"/>
                    </a:cubicBezTo>
                    <a:close/>
                    <a:moveTo>
                      <a:pt x="1377" y="1263"/>
                    </a:moveTo>
                    <a:cubicBezTo>
                      <a:pt x="1377" y="1399"/>
                      <a:pt x="1514" y="1570"/>
                      <a:pt x="1514" y="1706"/>
                    </a:cubicBezTo>
                    <a:lnTo>
                      <a:pt x="1377" y="1706"/>
                    </a:lnTo>
                    <a:cubicBezTo>
                      <a:pt x="1377" y="1638"/>
                      <a:pt x="1335" y="1604"/>
                      <a:pt x="1292" y="1604"/>
                    </a:cubicBezTo>
                    <a:cubicBezTo>
                      <a:pt x="1250" y="1604"/>
                      <a:pt x="1207" y="1638"/>
                      <a:pt x="1207" y="1706"/>
                    </a:cubicBezTo>
                    <a:cubicBezTo>
                      <a:pt x="797" y="1979"/>
                      <a:pt x="934" y="2559"/>
                      <a:pt x="1070" y="2969"/>
                    </a:cubicBezTo>
                    <a:lnTo>
                      <a:pt x="934" y="2969"/>
                    </a:lnTo>
                    <a:cubicBezTo>
                      <a:pt x="934" y="2832"/>
                      <a:pt x="797" y="2832"/>
                      <a:pt x="797" y="2832"/>
                    </a:cubicBezTo>
                    <a:cubicBezTo>
                      <a:pt x="797" y="2559"/>
                      <a:pt x="934" y="2252"/>
                      <a:pt x="934" y="2116"/>
                    </a:cubicBezTo>
                    <a:cubicBezTo>
                      <a:pt x="934" y="1979"/>
                      <a:pt x="934" y="1843"/>
                      <a:pt x="797" y="1843"/>
                    </a:cubicBezTo>
                    <a:cubicBezTo>
                      <a:pt x="934" y="1706"/>
                      <a:pt x="1070" y="1399"/>
                      <a:pt x="1377" y="1263"/>
                    </a:cubicBezTo>
                    <a:close/>
                    <a:moveTo>
                      <a:pt x="1377" y="2252"/>
                    </a:moveTo>
                    <a:cubicBezTo>
                      <a:pt x="1377" y="2423"/>
                      <a:pt x="1514" y="2559"/>
                      <a:pt x="1514" y="2559"/>
                    </a:cubicBezTo>
                    <a:lnTo>
                      <a:pt x="1514" y="2832"/>
                    </a:lnTo>
                    <a:lnTo>
                      <a:pt x="1514" y="3685"/>
                    </a:lnTo>
                    <a:lnTo>
                      <a:pt x="1377" y="3685"/>
                    </a:lnTo>
                    <a:lnTo>
                      <a:pt x="1377" y="2423"/>
                    </a:lnTo>
                    <a:lnTo>
                      <a:pt x="1377" y="2252"/>
                    </a:lnTo>
                    <a:close/>
                    <a:moveTo>
                      <a:pt x="1923" y="3958"/>
                    </a:moveTo>
                    <a:cubicBezTo>
                      <a:pt x="2060" y="4129"/>
                      <a:pt x="2060" y="4402"/>
                      <a:pt x="2060" y="4538"/>
                    </a:cubicBezTo>
                    <a:cubicBezTo>
                      <a:pt x="2060" y="4675"/>
                      <a:pt x="1923" y="4675"/>
                      <a:pt x="1923" y="4675"/>
                    </a:cubicBezTo>
                    <a:lnTo>
                      <a:pt x="1923" y="3958"/>
                    </a:lnTo>
                    <a:close/>
                    <a:moveTo>
                      <a:pt x="3084" y="0"/>
                    </a:moveTo>
                    <a:cubicBezTo>
                      <a:pt x="2777" y="137"/>
                      <a:pt x="2367" y="273"/>
                      <a:pt x="2231" y="410"/>
                    </a:cubicBezTo>
                    <a:cubicBezTo>
                      <a:pt x="2060" y="410"/>
                      <a:pt x="2060" y="546"/>
                      <a:pt x="2060" y="546"/>
                    </a:cubicBezTo>
                    <a:cubicBezTo>
                      <a:pt x="1923" y="546"/>
                      <a:pt x="1787" y="717"/>
                      <a:pt x="1787" y="717"/>
                    </a:cubicBezTo>
                    <a:cubicBezTo>
                      <a:pt x="1514" y="717"/>
                      <a:pt x="1377" y="853"/>
                      <a:pt x="1377" y="990"/>
                    </a:cubicBezTo>
                    <a:cubicBezTo>
                      <a:pt x="934" y="1263"/>
                      <a:pt x="524" y="1570"/>
                      <a:pt x="354" y="2116"/>
                    </a:cubicBezTo>
                    <a:cubicBezTo>
                      <a:pt x="354" y="2252"/>
                      <a:pt x="524" y="2252"/>
                      <a:pt x="524" y="2252"/>
                    </a:cubicBezTo>
                    <a:cubicBezTo>
                      <a:pt x="524" y="2559"/>
                      <a:pt x="354" y="2832"/>
                      <a:pt x="217" y="3105"/>
                    </a:cubicBezTo>
                    <a:cubicBezTo>
                      <a:pt x="81" y="3412"/>
                      <a:pt x="81" y="3549"/>
                      <a:pt x="81" y="3685"/>
                    </a:cubicBezTo>
                    <a:cubicBezTo>
                      <a:pt x="1" y="3845"/>
                      <a:pt x="61" y="3912"/>
                      <a:pt x="153" y="3912"/>
                    </a:cubicBezTo>
                    <a:cubicBezTo>
                      <a:pt x="217" y="3912"/>
                      <a:pt x="297" y="3878"/>
                      <a:pt x="354" y="3822"/>
                    </a:cubicBezTo>
                    <a:lnTo>
                      <a:pt x="354" y="3822"/>
                    </a:lnTo>
                    <a:cubicBezTo>
                      <a:pt x="354" y="4129"/>
                      <a:pt x="354" y="4538"/>
                      <a:pt x="217" y="4811"/>
                    </a:cubicBezTo>
                    <a:lnTo>
                      <a:pt x="217" y="5665"/>
                    </a:lnTo>
                    <a:cubicBezTo>
                      <a:pt x="286" y="5750"/>
                      <a:pt x="320" y="5793"/>
                      <a:pt x="358" y="5793"/>
                    </a:cubicBezTo>
                    <a:cubicBezTo>
                      <a:pt x="396" y="5793"/>
                      <a:pt x="439" y="5750"/>
                      <a:pt x="524" y="5665"/>
                    </a:cubicBezTo>
                    <a:cubicBezTo>
                      <a:pt x="524" y="5835"/>
                      <a:pt x="797" y="5835"/>
                      <a:pt x="797" y="5835"/>
                    </a:cubicBezTo>
                    <a:cubicBezTo>
                      <a:pt x="934" y="5528"/>
                      <a:pt x="934" y="5392"/>
                      <a:pt x="1070" y="5119"/>
                    </a:cubicBezTo>
                    <a:cubicBezTo>
                      <a:pt x="1070" y="4982"/>
                      <a:pt x="1207" y="4811"/>
                      <a:pt x="1207" y="4811"/>
                    </a:cubicBezTo>
                    <a:cubicBezTo>
                      <a:pt x="1377" y="4982"/>
                      <a:pt x="1377" y="5119"/>
                      <a:pt x="1514" y="5255"/>
                    </a:cubicBezTo>
                    <a:cubicBezTo>
                      <a:pt x="1377" y="5528"/>
                      <a:pt x="1377" y="5835"/>
                      <a:pt x="1207" y="6108"/>
                    </a:cubicBezTo>
                    <a:cubicBezTo>
                      <a:pt x="1207" y="6205"/>
                      <a:pt x="1360" y="6301"/>
                      <a:pt x="1450" y="6301"/>
                    </a:cubicBezTo>
                    <a:cubicBezTo>
                      <a:pt x="1488" y="6301"/>
                      <a:pt x="1514" y="6285"/>
                      <a:pt x="1514" y="6245"/>
                    </a:cubicBezTo>
                    <a:cubicBezTo>
                      <a:pt x="1650" y="5972"/>
                      <a:pt x="1787" y="5835"/>
                      <a:pt x="1923" y="5528"/>
                    </a:cubicBezTo>
                    <a:lnTo>
                      <a:pt x="2060" y="5392"/>
                    </a:lnTo>
                    <a:cubicBezTo>
                      <a:pt x="2060" y="5255"/>
                      <a:pt x="2231" y="5255"/>
                      <a:pt x="2231" y="5119"/>
                    </a:cubicBezTo>
                    <a:cubicBezTo>
                      <a:pt x="2231" y="5119"/>
                      <a:pt x="2291" y="5179"/>
                      <a:pt x="2372" y="5179"/>
                    </a:cubicBezTo>
                    <a:cubicBezTo>
                      <a:pt x="2413" y="5179"/>
                      <a:pt x="2458" y="5164"/>
                      <a:pt x="2504" y="5119"/>
                    </a:cubicBezTo>
                    <a:cubicBezTo>
                      <a:pt x="2777" y="4982"/>
                      <a:pt x="2777" y="4538"/>
                      <a:pt x="2777" y="3958"/>
                    </a:cubicBezTo>
                    <a:lnTo>
                      <a:pt x="2777" y="3105"/>
                    </a:lnTo>
                    <a:cubicBezTo>
                      <a:pt x="2777" y="2990"/>
                      <a:pt x="2728" y="2948"/>
                      <a:pt x="2661" y="2948"/>
                    </a:cubicBezTo>
                    <a:cubicBezTo>
                      <a:pt x="2570" y="2948"/>
                      <a:pt x="2446" y="3027"/>
                      <a:pt x="2367" y="3105"/>
                    </a:cubicBezTo>
                    <a:lnTo>
                      <a:pt x="2367" y="3822"/>
                    </a:lnTo>
                    <a:cubicBezTo>
                      <a:pt x="2367" y="3685"/>
                      <a:pt x="2231" y="3549"/>
                      <a:pt x="2231" y="3549"/>
                    </a:cubicBezTo>
                    <a:lnTo>
                      <a:pt x="2231" y="2969"/>
                    </a:lnTo>
                    <a:cubicBezTo>
                      <a:pt x="2640" y="2423"/>
                      <a:pt x="2913" y="1570"/>
                      <a:pt x="3220" y="990"/>
                    </a:cubicBezTo>
                    <a:cubicBezTo>
                      <a:pt x="3357" y="717"/>
                      <a:pt x="3493" y="410"/>
                      <a:pt x="3357" y="273"/>
                    </a:cubicBezTo>
                    <a:cubicBezTo>
                      <a:pt x="3357" y="137"/>
                      <a:pt x="3220" y="137"/>
                      <a:pt x="3220" y="137"/>
                    </a:cubicBezTo>
                    <a:lnTo>
                      <a:pt x="30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22"/>
              <p:cNvSpPr/>
              <p:nvPr/>
            </p:nvSpPr>
            <p:spPr>
              <a:xfrm>
                <a:off x="3009111" y="3405573"/>
                <a:ext cx="70335" cy="118969"/>
              </a:xfrm>
              <a:custGeom>
                <a:rect b="b" l="l" r="r" t="t"/>
                <a:pathLst>
                  <a:path extrusionOk="0" h="2889" w="1708">
                    <a:moveTo>
                      <a:pt x="445" y="0"/>
                    </a:moveTo>
                    <a:cubicBezTo>
                      <a:pt x="137" y="273"/>
                      <a:pt x="137" y="546"/>
                      <a:pt x="274" y="853"/>
                    </a:cubicBezTo>
                    <a:cubicBezTo>
                      <a:pt x="137" y="990"/>
                      <a:pt x="137" y="1263"/>
                      <a:pt x="137" y="1399"/>
                    </a:cubicBezTo>
                    <a:cubicBezTo>
                      <a:pt x="137" y="1706"/>
                      <a:pt x="1" y="1843"/>
                      <a:pt x="137" y="2116"/>
                    </a:cubicBezTo>
                    <a:lnTo>
                      <a:pt x="445" y="2116"/>
                    </a:lnTo>
                    <a:cubicBezTo>
                      <a:pt x="581" y="1979"/>
                      <a:pt x="581" y="1843"/>
                      <a:pt x="581" y="1706"/>
                    </a:cubicBezTo>
                    <a:cubicBezTo>
                      <a:pt x="854" y="2116"/>
                      <a:pt x="991" y="2559"/>
                      <a:pt x="1298" y="2832"/>
                    </a:cubicBezTo>
                    <a:cubicBezTo>
                      <a:pt x="1298" y="2872"/>
                      <a:pt x="1321" y="2889"/>
                      <a:pt x="1351" y="2889"/>
                    </a:cubicBezTo>
                    <a:cubicBezTo>
                      <a:pt x="1422" y="2889"/>
                      <a:pt x="1531" y="2792"/>
                      <a:pt x="1434" y="2696"/>
                    </a:cubicBezTo>
                    <a:cubicBezTo>
                      <a:pt x="1434" y="2559"/>
                      <a:pt x="1298" y="2252"/>
                      <a:pt x="1127" y="2116"/>
                    </a:cubicBezTo>
                    <a:lnTo>
                      <a:pt x="1571" y="2116"/>
                    </a:lnTo>
                    <a:cubicBezTo>
                      <a:pt x="1707" y="1843"/>
                      <a:pt x="1571" y="1706"/>
                      <a:pt x="1571" y="1399"/>
                    </a:cubicBezTo>
                    <a:cubicBezTo>
                      <a:pt x="1434" y="1263"/>
                      <a:pt x="1127" y="1126"/>
                      <a:pt x="991" y="1126"/>
                    </a:cubicBezTo>
                    <a:cubicBezTo>
                      <a:pt x="854" y="990"/>
                      <a:pt x="854" y="853"/>
                      <a:pt x="718" y="853"/>
                    </a:cubicBezTo>
                    <a:cubicBezTo>
                      <a:pt x="854" y="546"/>
                      <a:pt x="854" y="273"/>
                      <a:pt x="7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22"/>
              <p:cNvSpPr/>
              <p:nvPr/>
            </p:nvSpPr>
            <p:spPr>
              <a:xfrm>
                <a:off x="3003511" y="3338573"/>
                <a:ext cx="75936" cy="95126"/>
              </a:xfrm>
              <a:custGeom>
                <a:rect b="b" l="l" r="r" t="t"/>
                <a:pathLst>
                  <a:path extrusionOk="0" h="2310" w="1844">
                    <a:moveTo>
                      <a:pt x="1687" y="1"/>
                    </a:moveTo>
                    <a:cubicBezTo>
                      <a:pt x="1650" y="1"/>
                      <a:pt x="1610" y="17"/>
                      <a:pt x="1570" y="57"/>
                    </a:cubicBezTo>
                    <a:cubicBezTo>
                      <a:pt x="1570" y="57"/>
                      <a:pt x="1263" y="330"/>
                      <a:pt x="1434" y="330"/>
                    </a:cubicBezTo>
                    <a:cubicBezTo>
                      <a:pt x="1263" y="467"/>
                      <a:pt x="1127" y="467"/>
                      <a:pt x="990" y="774"/>
                    </a:cubicBezTo>
                    <a:cubicBezTo>
                      <a:pt x="854" y="1047"/>
                      <a:pt x="717" y="1183"/>
                      <a:pt x="410" y="1456"/>
                    </a:cubicBezTo>
                    <a:cubicBezTo>
                      <a:pt x="410" y="1627"/>
                      <a:pt x="273" y="1764"/>
                      <a:pt x="273" y="1900"/>
                    </a:cubicBezTo>
                    <a:cubicBezTo>
                      <a:pt x="205" y="1832"/>
                      <a:pt x="171" y="1798"/>
                      <a:pt x="154" y="1798"/>
                    </a:cubicBezTo>
                    <a:cubicBezTo>
                      <a:pt x="137" y="1798"/>
                      <a:pt x="137" y="1832"/>
                      <a:pt x="137" y="1900"/>
                    </a:cubicBezTo>
                    <a:cubicBezTo>
                      <a:pt x="0" y="2036"/>
                      <a:pt x="0" y="2173"/>
                      <a:pt x="137" y="2173"/>
                    </a:cubicBezTo>
                    <a:cubicBezTo>
                      <a:pt x="137" y="2309"/>
                      <a:pt x="273" y="2309"/>
                      <a:pt x="273" y="2309"/>
                    </a:cubicBezTo>
                    <a:cubicBezTo>
                      <a:pt x="410" y="2173"/>
                      <a:pt x="581" y="1900"/>
                      <a:pt x="717" y="1764"/>
                    </a:cubicBezTo>
                    <a:cubicBezTo>
                      <a:pt x="854" y="1456"/>
                      <a:pt x="1127" y="1183"/>
                      <a:pt x="1263" y="1047"/>
                    </a:cubicBezTo>
                    <a:cubicBezTo>
                      <a:pt x="1434" y="774"/>
                      <a:pt x="1570" y="603"/>
                      <a:pt x="1707" y="467"/>
                    </a:cubicBezTo>
                    <a:lnTo>
                      <a:pt x="1843" y="194"/>
                    </a:lnTo>
                    <a:cubicBezTo>
                      <a:pt x="1843" y="97"/>
                      <a:pt x="1775" y="1"/>
                      <a:pt x="16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22"/>
              <p:cNvSpPr/>
              <p:nvPr/>
            </p:nvSpPr>
            <p:spPr>
              <a:xfrm>
                <a:off x="2927615" y="3258024"/>
                <a:ext cx="81536" cy="157390"/>
              </a:xfrm>
              <a:custGeom>
                <a:rect b="b" l="l" r="r" t="t"/>
                <a:pathLst>
                  <a:path extrusionOk="0" h="3822" w="1980">
                    <a:moveTo>
                      <a:pt x="1843" y="0"/>
                    </a:moveTo>
                    <a:cubicBezTo>
                      <a:pt x="1843" y="0"/>
                      <a:pt x="1707" y="0"/>
                      <a:pt x="1707" y="171"/>
                    </a:cubicBezTo>
                    <a:lnTo>
                      <a:pt x="1570" y="171"/>
                    </a:lnTo>
                    <a:cubicBezTo>
                      <a:pt x="1127" y="580"/>
                      <a:pt x="717" y="1160"/>
                      <a:pt x="410" y="1706"/>
                    </a:cubicBezTo>
                    <a:cubicBezTo>
                      <a:pt x="274" y="1877"/>
                      <a:pt x="274" y="2150"/>
                      <a:pt x="1" y="2423"/>
                    </a:cubicBezTo>
                    <a:lnTo>
                      <a:pt x="1" y="2559"/>
                    </a:lnTo>
                    <a:cubicBezTo>
                      <a:pt x="137" y="2559"/>
                      <a:pt x="137" y="2730"/>
                      <a:pt x="137" y="2730"/>
                    </a:cubicBezTo>
                    <a:cubicBezTo>
                      <a:pt x="137" y="2730"/>
                      <a:pt x="274" y="3583"/>
                      <a:pt x="274" y="3720"/>
                    </a:cubicBezTo>
                    <a:cubicBezTo>
                      <a:pt x="274" y="3788"/>
                      <a:pt x="308" y="3822"/>
                      <a:pt x="342" y="3822"/>
                    </a:cubicBezTo>
                    <a:cubicBezTo>
                      <a:pt x="376" y="3822"/>
                      <a:pt x="410" y="3788"/>
                      <a:pt x="410" y="3720"/>
                    </a:cubicBezTo>
                    <a:cubicBezTo>
                      <a:pt x="410" y="3412"/>
                      <a:pt x="547" y="2423"/>
                      <a:pt x="274" y="2423"/>
                    </a:cubicBezTo>
                    <a:cubicBezTo>
                      <a:pt x="547" y="2423"/>
                      <a:pt x="547" y="2013"/>
                      <a:pt x="717" y="1877"/>
                    </a:cubicBezTo>
                    <a:cubicBezTo>
                      <a:pt x="854" y="1433"/>
                      <a:pt x="1127" y="1024"/>
                      <a:pt x="1400" y="717"/>
                    </a:cubicBezTo>
                    <a:lnTo>
                      <a:pt x="1570" y="717"/>
                    </a:lnTo>
                    <a:lnTo>
                      <a:pt x="1570" y="580"/>
                    </a:lnTo>
                    <a:lnTo>
                      <a:pt x="1707" y="580"/>
                    </a:lnTo>
                    <a:cubicBezTo>
                      <a:pt x="1843" y="444"/>
                      <a:pt x="1980" y="444"/>
                      <a:pt x="1980" y="307"/>
                    </a:cubicBezTo>
                    <a:lnTo>
                      <a:pt x="1980" y="171"/>
                    </a:lnTo>
                    <a:lnTo>
                      <a:pt x="19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22"/>
              <p:cNvSpPr/>
              <p:nvPr/>
            </p:nvSpPr>
            <p:spPr>
              <a:xfrm>
                <a:off x="3249399" y="3464585"/>
                <a:ext cx="87178" cy="157390"/>
              </a:xfrm>
              <a:custGeom>
                <a:rect b="b" l="l" r="r" t="t"/>
                <a:pathLst>
                  <a:path extrusionOk="0" h="3822" w="2117">
                    <a:moveTo>
                      <a:pt x="274" y="0"/>
                    </a:moveTo>
                    <a:cubicBezTo>
                      <a:pt x="206" y="0"/>
                      <a:pt x="137" y="34"/>
                      <a:pt x="137" y="103"/>
                    </a:cubicBezTo>
                    <a:cubicBezTo>
                      <a:pt x="1" y="410"/>
                      <a:pt x="137" y="546"/>
                      <a:pt x="274" y="546"/>
                    </a:cubicBezTo>
                    <a:cubicBezTo>
                      <a:pt x="410" y="819"/>
                      <a:pt x="581" y="956"/>
                      <a:pt x="718" y="1126"/>
                    </a:cubicBezTo>
                    <a:cubicBezTo>
                      <a:pt x="854" y="1126"/>
                      <a:pt x="1434" y="1536"/>
                      <a:pt x="1127" y="1536"/>
                    </a:cubicBezTo>
                    <a:cubicBezTo>
                      <a:pt x="1127" y="1672"/>
                      <a:pt x="991" y="1672"/>
                      <a:pt x="991" y="1809"/>
                    </a:cubicBezTo>
                    <a:cubicBezTo>
                      <a:pt x="991" y="1979"/>
                      <a:pt x="1127" y="2116"/>
                      <a:pt x="1434" y="2252"/>
                    </a:cubicBezTo>
                    <a:cubicBezTo>
                      <a:pt x="1127" y="2662"/>
                      <a:pt x="718" y="2832"/>
                      <a:pt x="581" y="3242"/>
                    </a:cubicBezTo>
                    <a:cubicBezTo>
                      <a:pt x="410" y="3242"/>
                      <a:pt x="410" y="3378"/>
                      <a:pt x="581" y="3378"/>
                    </a:cubicBezTo>
                    <a:cubicBezTo>
                      <a:pt x="410" y="3378"/>
                      <a:pt x="410" y="3378"/>
                      <a:pt x="410" y="3515"/>
                    </a:cubicBezTo>
                    <a:cubicBezTo>
                      <a:pt x="410" y="3685"/>
                      <a:pt x="581" y="3822"/>
                      <a:pt x="718" y="3822"/>
                    </a:cubicBezTo>
                    <a:cubicBezTo>
                      <a:pt x="718" y="3685"/>
                      <a:pt x="854" y="3685"/>
                      <a:pt x="854" y="3515"/>
                    </a:cubicBezTo>
                    <a:lnTo>
                      <a:pt x="991" y="3515"/>
                    </a:lnTo>
                    <a:cubicBezTo>
                      <a:pt x="1127" y="3515"/>
                      <a:pt x="1127" y="3378"/>
                      <a:pt x="1127" y="3378"/>
                    </a:cubicBezTo>
                    <a:lnTo>
                      <a:pt x="991" y="3242"/>
                    </a:lnTo>
                    <a:cubicBezTo>
                      <a:pt x="1127" y="2832"/>
                      <a:pt x="1571" y="2525"/>
                      <a:pt x="1707" y="2252"/>
                    </a:cubicBezTo>
                    <a:cubicBezTo>
                      <a:pt x="1765" y="2137"/>
                      <a:pt x="1774" y="2095"/>
                      <a:pt x="1775" y="2095"/>
                    </a:cubicBezTo>
                    <a:lnTo>
                      <a:pt x="1775" y="2095"/>
                    </a:lnTo>
                    <a:cubicBezTo>
                      <a:pt x="1777" y="2095"/>
                      <a:pt x="1765" y="2174"/>
                      <a:pt x="1844" y="2252"/>
                    </a:cubicBezTo>
                    <a:cubicBezTo>
                      <a:pt x="1980" y="2252"/>
                      <a:pt x="2117" y="2116"/>
                      <a:pt x="2117" y="2116"/>
                    </a:cubicBezTo>
                    <a:cubicBezTo>
                      <a:pt x="2117" y="1809"/>
                      <a:pt x="1844" y="1399"/>
                      <a:pt x="1980" y="1399"/>
                    </a:cubicBezTo>
                    <a:cubicBezTo>
                      <a:pt x="2117" y="1126"/>
                      <a:pt x="1844" y="546"/>
                      <a:pt x="1844" y="273"/>
                    </a:cubicBezTo>
                    <a:cubicBezTo>
                      <a:pt x="1775" y="188"/>
                      <a:pt x="1673" y="145"/>
                      <a:pt x="1588" y="145"/>
                    </a:cubicBezTo>
                    <a:cubicBezTo>
                      <a:pt x="1502" y="145"/>
                      <a:pt x="1434" y="188"/>
                      <a:pt x="1434" y="273"/>
                    </a:cubicBezTo>
                    <a:cubicBezTo>
                      <a:pt x="1571" y="683"/>
                      <a:pt x="1571" y="956"/>
                      <a:pt x="1571" y="1399"/>
                    </a:cubicBezTo>
                    <a:cubicBezTo>
                      <a:pt x="1434" y="956"/>
                      <a:pt x="991" y="819"/>
                      <a:pt x="581" y="546"/>
                    </a:cubicBezTo>
                    <a:cubicBezTo>
                      <a:pt x="718" y="410"/>
                      <a:pt x="581" y="410"/>
                      <a:pt x="581" y="410"/>
                    </a:cubicBezTo>
                    <a:cubicBezTo>
                      <a:pt x="410" y="273"/>
                      <a:pt x="410" y="273"/>
                      <a:pt x="410" y="103"/>
                    </a:cubicBezTo>
                    <a:cubicBezTo>
                      <a:pt x="410" y="34"/>
                      <a:pt x="342" y="0"/>
                      <a:pt x="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22"/>
              <p:cNvSpPr/>
              <p:nvPr/>
            </p:nvSpPr>
            <p:spPr>
              <a:xfrm>
                <a:off x="2946723" y="3470556"/>
                <a:ext cx="308356" cy="185145"/>
              </a:xfrm>
              <a:custGeom>
                <a:rect b="b" l="l" r="r" t="t"/>
                <a:pathLst>
                  <a:path extrusionOk="0" h="4496" w="7488">
                    <a:moveTo>
                      <a:pt x="1789" y="1254"/>
                    </a:moveTo>
                    <a:cubicBezTo>
                      <a:pt x="1960" y="1527"/>
                      <a:pt x="1789" y="1971"/>
                      <a:pt x="1789" y="2380"/>
                    </a:cubicBezTo>
                    <a:lnTo>
                      <a:pt x="1652" y="2380"/>
                    </a:lnTo>
                    <a:lnTo>
                      <a:pt x="1652" y="1527"/>
                    </a:lnTo>
                    <a:lnTo>
                      <a:pt x="1652" y="1254"/>
                    </a:lnTo>
                    <a:close/>
                    <a:moveTo>
                      <a:pt x="3043" y="2347"/>
                    </a:moveTo>
                    <a:cubicBezTo>
                      <a:pt x="2949" y="2617"/>
                      <a:pt x="2949" y="2976"/>
                      <a:pt x="2949" y="3097"/>
                    </a:cubicBezTo>
                    <a:lnTo>
                      <a:pt x="2949" y="2380"/>
                    </a:lnTo>
                    <a:cubicBezTo>
                      <a:pt x="2949" y="2380"/>
                      <a:pt x="3003" y="2380"/>
                      <a:pt x="3043" y="2347"/>
                    </a:cubicBezTo>
                    <a:close/>
                    <a:moveTo>
                      <a:pt x="6498" y="2687"/>
                    </a:moveTo>
                    <a:cubicBezTo>
                      <a:pt x="6498" y="2824"/>
                      <a:pt x="6634" y="2824"/>
                      <a:pt x="6634" y="2960"/>
                    </a:cubicBezTo>
                    <a:cubicBezTo>
                      <a:pt x="6634" y="3097"/>
                      <a:pt x="6498" y="3097"/>
                      <a:pt x="6498" y="3097"/>
                    </a:cubicBezTo>
                    <a:lnTo>
                      <a:pt x="6498" y="2687"/>
                    </a:lnTo>
                    <a:close/>
                    <a:moveTo>
                      <a:pt x="2506" y="2687"/>
                    </a:moveTo>
                    <a:cubicBezTo>
                      <a:pt x="2506" y="2960"/>
                      <a:pt x="2369" y="3233"/>
                      <a:pt x="2506" y="3370"/>
                    </a:cubicBezTo>
                    <a:cubicBezTo>
                      <a:pt x="2369" y="3370"/>
                      <a:pt x="2369" y="3233"/>
                      <a:pt x="2233" y="3233"/>
                    </a:cubicBezTo>
                    <a:cubicBezTo>
                      <a:pt x="2369" y="3097"/>
                      <a:pt x="2369" y="2960"/>
                      <a:pt x="2506" y="2687"/>
                    </a:cubicBezTo>
                    <a:close/>
                    <a:moveTo>
                      <a:pt x="3222" y="3233"/>
                    </a:moveTo>
                    <a:lnTo>
                      <a:pt x="3222" y="3540"/>
                    </a:lnTo>
                    <a:lnTo>
                      <a:pt x="3222" y="3813"/>
                    </a:lnTo>
                    <a:cubicBezTo>
                      <a:pt x="3086" y="3813"/>
                      <a:pt x="3086" y="3813"/>
                      <a:pt x="2949" y="3677"/>
                    </a:cubicBezTo>
                    <a:cubicBezTo>
                      <a:pt x="3086" y="3677"/>
                      <a:pt x="3222" y="3540"/>
                      <a:pt x="3222" y="3233"/>
                    </a:cubicBezTo>
                    <a:close/>
                    <a:moveTo>
                      <a:pt x="5781" y="2380"/>
                    </a:moveTo>
                    <a:cubicBezTo>
                      <a:pt x="5781" y="2824"/>
                      <a:pt x="5918" y="3370"/>
                      <a:pt x="6054" y="3540"/>
                    </a:cubicBezTo>
                    <a:lnTo>
                      <a:pt x="6054" y="3677"/>
                    </a:lnTo>
                    <a:lnTo>
                      <a:pt x="6054" y="3813"/>
                    </a:lnTo>
                    <a:lnTo>
                      <a:pt x="5781" y="3813"/>
                    </a:lnTo>
                    <a:cubicBezTo>
                      <a:pt x="5781" y="3370"/>
                      <a:pt x="5645" y="2960"/>
                      <a:pt x="5781" y="2380"/>
                    </a:cubicBezTo>
                    <a:close/>
                    <a:moveTo>
                      <a:pt x="5201" y="3097"/>
                    </a:moveTo>
                    <a:cubicBezTo>
                      <a:pt x="5201" y="3370"/>
                      <a:pt x="5201" y="3677"/>
                      <a:pt x="5372" y="3950"/>
                    </a:cubicBezTo>
                    <a:lnTo>
                      <a:pt x="5065" y="3950"/>
                    </a:lnTo>
                    <a:cubicBezTo>
                      <a:pt x="5201" y="3677"/>
                      <a:pt x="5065" y="3370"/>
                      <a:pt x="5201" y="3097"/>
                    </a:cubicBezTo>
                    <a:close/>
                    <a:moveTo>
                      <a:pt x="1448" y="0"/>
                    </a:moveTo>
                    <a:cubicBezTo>
                      <a:pt x="1379" y="0"/>
                      <a:pt x="1311" y="43"/>
                      <a:pt x="1243" y="128"/>
                    </a:cubicBezTo>
                    <a:cubicBezTo>
                      <a:pt x="1243" y="265"/>
                      <a:pt x="799" y="1391"/>
                      <a:pt x="1243" y="1391"/>
                    </a:cubicBezTo>
                    <a:cubicBezTo>
                      <a:pt x="1379" y="1527"/>
                      <a:pt x="1379" y="1834"/>
                      <a:pt x="1379" y="1971"/>
                    </a:cubicBezTo>
                    <a:lnTo>
                      <a:pt x="1243" y="1971"/>
                    </a:lnTo>
                    <a:cubicBezTo>
                      <a:pt x="1243" y="2107"/>
                      <a:pt x="1106" y="2107"/>
                      <a:pt x="1106" y="2107"/>
                    </a:cubicBezTo>
                    <a:cubicBezTo>
                      <a:pt x="1106" y="2107"/>
                      <a:pt x="936" y="2107"/>
                      <a:pt x="936" y="2244"/>
                    </a:cubicBezTo>
                    <a:cubicBezTo>
                      <a:pt x="799" y="1971"/>
                      <a:pt x="799" y="1834"/>
                      <a:pt x="799" y="1664"/>
                    </a:cubicBezTo>
                    <a:cubicBezTo>
                      <a:pt x="663" y="1527"/>
                      <a:pt x="526" y="1527"/>
                      <a:pt x="526" y="1527"/>
                    </a:cubicBezTo>
                    <a:lnTo>
                      <a:pt x="526" y="1391"/>
                    </a:lnTo>
                    <a:cubicBezTo>
                      <a:pt x="663" y="1391"/>
                      <a:pt x="799" y="1254"/>
                      <a:pt x="663" y="1118"/>
                    </a:cubicBezTo>
                    <a:cubicBezTo>
                      <a:pt x="534" y="1014"/>
                      <a:pt x="433" y="970"/>
                      <a:pt x="356" y="970"/>
                    </a:cubicBezTo>
                    <a:cubicBezTo>
                      <a:pt x="1" y="970"/>
                      <a:pt x="138" y="1883"/>
                      <a:pt x="390" y="2107"/>
                    </a:cubicBezTo>
                    <a:cubicBezTo>
                      <a:pt x="390" y="2244"/>
                      <a:pt x="526" y="2244"/>
                      <a:pt x="526" y="2244"/>
                    </a:cubicBezTo>
                    <a:cubicBezTo>
                      <a:pt x="526" y="2244"/>
                      <a:pt x="526" y="2107"/>
                      <a:pt x="663" y="2107"/>
                    </a:cubicBezTo>
                    <a:cubicBezTo>
                      <a:pt x="663" y="2380"/>
                      <a:pt x="663" y="2824"/>
                      <a:pt x="936" y="2960"/>
                    </a:cubicBezTo>
                    <a:lnTo>
                      <a:pt x="1106" y="2960"/>
                    </a:lnTo>
                    <a:cubicBezTo>
                      <a:pt x="1106" y="2824"/>
                      <a:pt x="1106" y="2824"/>
                      <a:pt x="1243" y="2824"/>
                    </a:cubicBezTo>
                    <a:lnTo>
                      <a:pt x="1243" y="2960"/>
                    </a:lnTo>
                    <a:cubicBezTo>
                      <a:pt x="1243" y="3097"/>
                      <a:pt x="1379" y="3097"/>
                      <a:pt x="1379" y="3097"/>
                    </a:cubicBezTo>
                    <a:lnTo>
                      <a:pt x="1516" y="3233"/>
                    </a:lnTo>
                    <a:cubicBezTo>
                      <a:pt x="1516" y="3233"/>
                      <a:pt x="1652" y="3233"/>
                      <a:pt x="1652" y="3370"/>
                    </a:cubicBezTo>
                    <a:lnTo>
                      <a:pt x="1789" y="3370"/>
                    </a:lnTo>
                    <a:cubicBezTo>
                      <a:pt x="1789" y="3540"/>
                      <a:pt x="1789" y="3540"/>
                      <a:pt x="1960" y="3540"/>
                    </a:cubicBezTo>
                    <a:lnTo>
                      <a:pt x="2096" y="3677"/>
                    </a:lnTo>
                    <a:cubicBezTo>
                      <a:pt x="2369" y="3950"/>
                      <a:pt x="2813" y="3950"/>
                      <a:pt x="3086" y="4223"/>
                    </a:cubicBezTo>
                    <a:lnTo>
                      <a:pt x="3359" y="4223"/>
                    </a:lnTo>
                    <a:cubicBezTo>
                      <a:pt x="3359" y="4394"/>
                      <a:pt x="3495" y="4394"/>
                      <a:pt x="3495" y="4394"/>
                    </a:cubicBezTo>
                    <a:cubicBezTo>
                      <a:pt x="3717" y="4462"/>
                      <a:pt x="3973" y="4496"/>
                      <a:pt x="4224" y="4496"/>
                    </a:cubicBezTo>
                    <a:cubicBezTo>
                      <a:pt x="4476" y="4496"/>
                      <a:pt x="4724" y="4462"/>
                      <a:pt x="4928" y="4394"/>
                    </a:cubicBezTo>
                    <a:cubicBezTo>
                      <a:pt x="5508" y="4394"/>
                      <a:pt x="6054" y="4086"/>
                      <a:pt x="6771" y="3950"/>
                    </a:cubicBezTo>
                    <a:cubicBezTo>
                      <a:pt x="6907" y="3950"/>
                      <a:pt x="6907" y="3677"/>
                      <a:pt x="6634" y="3677"/>
                    </a:cubicBezTo>
                    <a:lnTo>
                      <a:pt x="6498" y="3677"/>
                    </a:lnTo>
                    <a:cubicBezTo>
                      <a:pt x="6612" y="3491"/>
                      <a:pt x="6703" y="3437"/>
                      <a:pt x="6792" y="3437"/>
                    </a:cubicBezTo>
                    <a:cubicBezTo>
                      <a:pt x="6915" y="3437"/>
                      <a:pt x="7036" y="3540"/>
                      <a:pt x="7214" y="3540"/>
                    </a:cubicBezTo>
                    <a:cubicBezTo>
                      <a:pt x="7253" y="3579"/>
                      <a:pt x="7292" y="3596"/>
                      <a:pt x="7328" y="3596"/>
                    </a:cubicBezTo>
                    <a:cubicBezTo>
                      <a:pt x="7418" y="3596"/>
                      <a:pt x="7487" y="3492"/>
                      <a:pt x="7487" y="3370"/>
                    </a:cubicBezTo>
                    <a:cubicBezTo>
                      <a:pt x="7487" y="2824"/>
                      <a:pt x="7351" y="2380"/>
                      <a:pt x="7214" y="1971"/>
                    </a:cubicBezTo>
                    <a:cubicBezTo>
                      <a:pt x="7146" y="1903"/>
                      <a:pt x="7069" y="1868"/>
                      <a:pt x="6993" y="1868"/>
                    </a:cubicBezTo>
                    <a:cubicBezTo>
                      <a:pt x="6916" y="1868"/>
                      <a:pt x="6839" y="1903"/>
                      <a:pt x="6771" y="1971"/>
                    </a:cubicBezTo>
                    <a:cubicBezTo>
                      <a:pt x="6634" y="1834"/>
                      <a:pt x="6498" y="1664"/>
                      <a:pt x="6361" y="1664"/>
                    </a:cubicBezTo>
                    <a:cubicBezTo>
                      <a:pt x="6225" y="1664"/>
                      <a:pt x="6054" y="1834"/>
                      <a:pt x="6054" y="2107"/>
                    </a:cubicBezTo>
                    <a:lnTo>
                      <a:pt x="5645" y="1664"/>
                    </a:lnTo>
                    <a:cubicBezTo>
                      <a:pt x="5508" y="1664"/>
                      <a:pt x="5508" y="1664"/>
                      <a:pt x="5372" y="1834"/>
                    </a:cubicBezTo>
                    <a:lnTo>
                      <a:pt x="5372" y="2380"/>
                    </a:lnTo>
                    <a:lnTo>
                      <a:pt x="5201" y="2380"/>
                    </a:lnTo>
                    <a:cubicBezTo>
                      <a:pt x="5201" y="2312"/>
                      <a:pt x="5167" y="2278"/>
                      <a:pt x="5116" y="2278"/>
                    </a:cubicBezTo>
                    <a:cubicBezTo>
                      <a:pt x="5065" y="2278"/>
                      <a:pt x="4996" y="2312"/>
                      <a:pt x="4928" y="2380"/>
                    </a:cubicBezTo>
                    <a:cubicBezTo>
                      <a:pt x="4928" y="2517"/>
                      <a:pt x="4792" y="2517"/>
                      <a:pt x="4792" y="2687"/>
                    </a:cubicBezTo>
                    <a:lnTo>
                      <a:pt x="4792" y="2517"/>
                    </a:lnTo>
                    <a:cubicBezTo>
                      <a:pt x="4724" y="2449"/>
                      <a:pt x="4655" y="2414"/>
                      <a:pt x="4583" y="2414"/>
                    </a:cubicBezTo>
                    <a:cubicBezTo>
                      <a:pt x="4510" y="2414"/>
                      <a:pt x="4433" y="2449"/>
                      <a:pt x="4348" y="2517"/>
                    </a:cubicBezTo>
                    <a:lnTo>
                      <a:pt x="4348" y="2687"/>
                    </a:lnTo>
                    <a:cubicBezTo>
                      <a:pt x="4212" y="2244"/>
                      <a:pt x="3939" y="1834"/>
                      <a:pt x="3666" y="1834"/>
                    </a:cubicBezTo>
                    <a:lnTo>
                      <a:pt x="3495" y="1834"/>
                    </a:lnTo>
                    <a:cubicBezTo>
                      <a:pt x="3495" y="1664"/>
                      <a:pt x="3495" y="1527"/>
                      <a:pt x="3359" y="1391"/>
                    </a:cubicBezTo>
                    <a:cubicBezTo>
                      <a:pt x="3290" y="1322"/>
                      <a:pt x="3222" y="1288"/>
                      <a:pt x="3171" y="1288"/>
                    </a:cubicBezTo>
                    <a:cubicBezTo>
                      <a:pt x="3120" y="1288"/>
                      <a:pt x="3086" y="1322"/>
                      <a:pt x="3086" y="1391"/>
                    </a:cubicBezTo>
                    <a:lnTo>
                      <a:pt x="2949" y="1391"/>
                    </a:lnTo>
                    <a:lnTo>
                      <a:pt x="2949" y="981"/>
                    </a:lnTo>
                    <a:cubicBezTo>
                      <a:pt x="2813" y="981"/>
                      <a:pt x="2813" y="811"/>
                      <a:pt x="2813" y="811"/>
                    </a:cubicBezTo>
                    <a:lnTo>
                      <a:pt x="2642" y="811"/>
                    </a:lnTo>
                    <a:cubicBezTo>
                      <a:pt x="2506" y="811"/>
                      <a:pt x="2506" y="811"/>
                      <a:pt x="2506" y="981"/>
                    </a:cubicBezTo>
                    <a:cubicBezTo>
                      <a:pt x="2369" y="981"/>
                      <a:pt x="2369" y="1118"/>
                      <a:pt x="2233" y="1391"/>
                    </a:cubicBezTo>
                    <a:cubicBezTo>
                      <a:pt x="2233" y="1254"/>
                      <a:pt x="2096" y="981"/>
                      <a:pt x="1960" y="811"/>
                    </a:cubicBezTo>
                    <a:lnTo>
                      <a:pt x="1789" y="811"/>
                    </a:lnTo>
                    <a:cubicBezTo>
                      <a:pt x="1789" y="811"/>
                      <a:pt x="1652" y="811"/>
                      <a:pt x="1652" y="981"/>
                    </a:cubicBezTo>
                    <a:lnTo>
                      <a:pt x="1652" y="128"/>
                    </a:lnTo>
                    <a:cubicBezTo>
                      <a:pt x="1584" y="43"/>
                      <a:pt x="1516" y="0"/>
                      <a:pt x="14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22"/>
              <p:cNvSpPr/>
              <p:nvPr/>
            </p:nvSpPr>
            <p:spPr>
              <a:xfrm>
                <a:off x="2816634" y="2991010"/>
                <a:ext cx="479212" cy="302179"/>
              </a:xfrm>
              <a:custGeom>
                <a:rect b="b" l="l" r="r" t="t"/>
                <a:pathLst>
                  <a:path extrusionOk="0" h="7338" w="11637">
                    <a:moveTo>
                      <a:pt x="6398" y="1"/>
                    </a:moveTo>
                    <a:cubicBezTo>
                      <a:pt x="6313" y="1"/>
                      <a:pt x="6245" y="35"/>
                      <a:pt x="6245" y="103"/>
                    </a:cubicBezTo>
                    <a:cubicBezTo>
                      <a:pt x="6245" y="376"/>
                      <a:pt x="6245" y="683"/>
                      <a:pt x="6381" y="956"/>
                    </a:cubicBezTo>
                    <a:cubicBezTo>
                      <a:pt x="6381" y="1229"/>
                      <a:pt x="6518" y="1366"/>
                      <a:pt x="6518" y="1673"/>
                    </a:cubicBezTo>
                    <a:cubicBezTo>
                      <a:pt x="6381" y="1229"/>
                      <a:pt x="6108" y="820"/>
                      <a:pt x="5972" y="376"/>
                    </a:cubicBezTo>
                    <a:cubicBezTo>
                      <a:pt x="5922" y="336"/>
                      <a:pt x="5863" y="320"/>
                      <a:pt x="5805" y="320"/>
                    </a:cubicBezTo>
                    <a:cubicBezTo>
                      <a:pt x="5665" y="320"/>
                      <a:pt x="5528" y="416"/>
                      <a:pt x="5528" y="513"/>
                    </a:cubicBezTo>
                    <a:cubicBezTo>
                      <a:pt x="5528" y="683"/>
                      <a:pt x="5665" y="820"/>
                      <a:pt x="5665" y="1093"/>
                    </a:cubicBezTo>
                    <a:cubicBezTo>
                      <a:pt x="5528" y="820"/>
                      <a:pt x="5392" y="513"/>
                      <a:pt x="5119" y="376"/>
                    </a:cubicBezTo>
                    <a:cubicBezTo>
                      <a:pt x="5048" y="320"/>
                      <a:pt x="4983" y="286"/>
                      <a:pt x="4931" y="286"/>
                    </a:cubicBezTo>
                    <a:cubicBezTo>
                      <a:pt x="4858" y="286"/>
                      <a:pt x="4811" y="353"/>
                      <a:pt x="4811" y="513"/>
                    </a:cubicBezTo>
                    <a:cubicBezTo>
                      <a:pt x="4811" y="820"/>
                      <a:pt x="4948" y="1229"/>
                      <a:pt x="5119" y="1536"/>
                    </a:cubicBezTo>
                    <a:cubicBezTo>
                      <a:pt x="5119" y="1617"/>
                      <a:pt x="5130" y="1685"/>
                      <a:pt x="5150" y="1749"/>
                    </a:cubicBezTo>
                    <a:lnTo>
                      <a:pt x="5150" y="1749"/>
                    </a:lnTo>
                    <a:cubicBezTo>
                      <a:pt x="4937" y="1345"/>
                      <a:pt x="4696" y="929"/>
                      <a:pt x="4402" y="513"/>
                    </a:cubicBezTo>
                    <a:cubicBezTo>
                      <a:pt x="4265" y="513"/>
                      <a:pt x="4095" y="513"/>
                      <a:pt x="4095" y="683"/>
                    </a:cubicBezTo>
                    <a:cubicBezTo>
                      <a:pt x="3958" y="956"/>
                      <a:pt x="4095" y="1229"/>
                      <a:pt x="4095" y="1673"/>
                    </a:cubicBezTo>
                    <a:cubicBezTo>
                      <a:pt x="4265" y="1946"/>
                      <a:pt x="4265" y="2082"/>
                      <a:pt x="4402" y="2389"/>
                    </a:cubicBezTo>
                    <a:cubicBezTo>
                      <a:pt x="4095" y="1946"/>
                      <a:pt x="3822" y="1536"/>
                      <a:pt x="3549" y="1366"/>
                    </a:cubicBezTo>
                    <a:cubicBezTo>
                      <a:pt x="3510" y="1327"/>
                      <a:pt x="3468" y="1310"/>
                      <a:pt x="3428" y="1310"/>
                    </a:cubicBezTo>
                    <a:cubicBezTo>
                      <a:pt x="3329" y="1310"/>
                      <a:pt x="3242" y="1414"/>
                      <a:pt x="3242" y="1536"/>
                    </a:cubicBezTo>
                    <a:cubicBezTo>
                      <a:pt x="3105" y="1673"/>
                      <a:pt x="3242" y="1809"/>
                      <a:pt x="3242" y="1946"/>
                    </a:cubicBezTo>
                    <a:cubicBezTo>
                      <a:pt x="3105" y="1809"/>
                      <a:pt x="2969" y="1809"/>
                      <a:pt x="2832" y="1673"/>
                    </a:cubicBezTo>
                    <a:cubicBezTo>
                      <a:pt x="2792" y="1633"/>
                      <a:pt x="2752" y="1616"/>
                      <a:pt x="2716" y="1616"/>
                    </a:cubicBezTo>
                    <a:cubicBezTo>
                      <a:pt x="2628" y="1616"/>
                      <a:pt x="2559" y="1713"/>
                      <a:pt x="2559" y="1809"/>
                    </a:cubicBezTo>
                    <a:lnTo>
                      <a:pt x="2559" y="2389"/>
                    </a:lnTo>
                    <a:lnTo>
                      <a:pt x="2116" y="1946"/>
                    </a:lnTo>
                    <a:cubicBezTo>
                      <a:pt x="2076" y="1906"/>
                      <a:pt x="2036" y="1889"/>
                      <a:pt x="1999" y="1889"/>
                    </a:cubicBezTo>
                    <a:cubicBezTo>
                      <a:pt x="1911" y="1889"/>
                      <a:pt x="1843" y="1986"/>
                      <a:pt x="1843" y="2082"/>
                    </a:cubicBezTo>
                    <a:cubicBezTo>
                      <a:pt x="1843" y="2132"/>
                      <a:pt x="1843" y="2164"/>
                      <a:pt x="1850" y="2184"/>
                    </a:cubicBezTo>
                    <a:lnTo>
                      <a:pt x="1850" y="2184"/>
                    </a:lnTo>
                    <a:cubicBezTo>
                      <a:pt x="1768" y="2144"/>
                      <a:pt x="1706" y="2082"/>
                      <a:pt x="1706" y="2082"/>
                    </a:cubicBezTo>
                    <a:cubicBezTo>
                      <a:pt x="1649" y="2037"/>
                      <a:pt x="1596" y="2022"/>
                      <a:pt x="1551" y="2022"/>
                    </a:cubicBezTo>
                    <a:cubicBezTo>
                      <a:pt x="1460" y="2022"/>
                      <a:pt x="1399" y="2082"/>
                      <a:pt x="1399" y="2082"/>
                    </a:cubicBezTo>
                    <a:cubicBezTo>
                      <a:pt x="1263" y="2526"/>
                      <a:pt x="1536" y="2935"/>
                      <a:pt x="1706" y="3242"/>
                    </a:cubicBezTo>
                    <a:lnTo>
                      <a:pt x="1263" y="2799"/>
                    </a:lnTo>
                    <a:cubicBezTo>
                      <a:pt x="990" y="2799"/>
                      <a:pt x="853" y="2935"/>
                      <a:pt x="990" y="3072"/>
                    </a:cubicBezTo>
                    <a:cubicBezTo>
                      <a:pt x="990" y="3379"/>
                      <a:pt x="1126" y="3652"/>
                      <a:pt x="1263" y="3925"/>
                    </a:cubicBezTo>
                    <a:cubicBezTo>
                      <a:pt x="1263" y="3925"/>
                      <a:pt x="1126" y="3788"/>
                      <a:pt x="990" y="3788"/>
                    </a:cubicBezTo>
                    <a:cubicBezTo>
                      <a:pt x="853" y="3788"/>
                      <a:pt x="683" y="3788"/>
                      <a:pt x="683" y="4095"/>
                    </a:cubicBezTo>
                    <a:cubicBezTo>
                      <a:pt x="853" y="4368"/>
                      <a:pt x="990" y="4641"/>
                      <a:pt x="1126" y="4949"/>
                    </a:cubicBezTo>
                    <a:cubicBezTo>
                      <a:pt x="990" y="4641"/>
                      <a:pt x="853" y="4505"/>
                      <a:pt x="546" y="4368"/>
                    </a:cubicBezTo>
                    <a:cubicBezTo>
                      <a:pt x="546" y="4328"/>
                      <a:pt x="534" y="4312"/>
                      <a:pt x="514" y="4312"/>
                    </a:cubicBezTo>
                    <a:cubicBezTo>
                      <a:pt x="466" y="4312"/>
                      <a:pt x="370" y="4408"/>
                      <a:pt x="273" y="4505"/>
                    </a:cubicBezTo>
                    <a:cubicBezTo>
                      <a:pt x="273" y="4641"/>
                      <a:pt x="410" y="4949"/>
                      <a:pt x="546" y="5085"/>
                    </a:cubicBezTo>
                    <a:cubicBezTo>
                      <a:pt x="683" y="5358"/>
                      <a:pt x="1126" y="5938"/>
                      <a:pt x="1399" y="6348"/>
                    </a:cubicBezTo>
                    <a:cubicBezTo>
                      <a:pt x="1126" y="6211"/>
                      <a:pt x="853" y="5802"/>
                      <a:pt x="546" y="5631"/>
                    </a:cubicBezTo>
                    <a:cubicBezTo>
                      <a:pt x="410" y="5631"/>
                      <a:pt x="273" y="5802"/>
                      <a:pt x="273" y="5938"/>
                    </a:cubicBezTo>
                    <a:cubicBezTo>
                      <a:pt x="546" y="6211"/>
                      <a:pt x="683" y="6348"/>
                      <a:pt x="990" y="6655"/>
                    </a:cubicBezTo>
                    <a:cubicBezTo>
                      <a:pt x="683" y="6348"/>
                      <a:pt x="410" y="6211"/>
                      <a:pt x="137" y="6075"/>
                    </a:cubicBezTo>
                    <a:cubicBezTo>
                      <a:pt x="0" y="6075"/>
                      <a:pt x="0" y="6211"/>
                      <a:pt x="0" y="6211"/>
                    </a:cubicBezTo>
                    <a:cubicBezTo>
                      <a:pt x="0" y="6348"/>
                      <a:pt x="137" y="6348"/>
                      <a:pt x="137" y="6348"/>
                    </a:cubicBezTo>
                    <a:cubicBezTo>
                      <a:pt x="137" y="6416"/>
                      <a:pt x="171" y="6450"/>
                      <a:pt x="205" y="6450"/>
                    </a:cubicBezTo>
                    <a:cubicBezTo>
                      <a:pt x="239" y="6450"/>
                      <a:pt x="273" y="6416"/>
                      <a:pt x="273" y="6348"/>
                    </a:cubicBezTo>
                    <a:cubicBezTo>
                      <a:pt x="683" y="6655"/>
                      <a:pt x="1126" y="7064"/>
                      <a:pt x="1536" y="7337"/>
                    </a:cubicBezTo>
                    <a:lnTo>
                      <a:pt x="1706" y="7201"/>
                    </a:lnTo>
                    <a:lnTo>
                      <a:pt x="1706" y="6928"/>
                    </a:lnTo>
                    <a:lnTo>
                      <a:pt x="1706" y="6791"/>
                    </a:lnTo>
                    <a:cubicBezTo>
                      <a:pt x="1843" y="6484"/>
                      <a:pt x="1706" y="6348"/>
                      <a:pt x="1536" y="6075"/>
                    </a:cubicBezTo>
                    <a:cubicBezTo>
                      <a:pt x="1399" y="5938"/>
                      <a:pt x="1263" y="5802"/>
                      <a:pt x="1126" y="5495"/>
                    </a:cubicBezTo>
                    <a:lnTo>
                      <a:pt x="1126" y="5495"/>
                    </a:lnTo>
                    <a:cubicBezTo>
                      <a:pt x="1399" y="5802"/>
                      <a:pt x="1536" y="6075"/>
                      <a:pt x="1843" y="6211"/>
                    </a:cubicBezTo>
                    <a:cubicBezTo>
                      <a:pt x="1843" y="6211"/>
                      <a:pt x="1903" y="6272"/>
                      <a:pt x="1984" y="6272"/>
                    </a:cubicBezTo>
                    <a:cubicBezTo>
                      <a:pt x="2025" y="6272"/>
                      <a:pt x="2070" y="6257"/>
                      <a:pt x="2116" y="6211"/>
                    </a:cubicBezTo>
                    <a:cubicBezTo>
                      <a:pt x="2252" y="5938"/>
                      <a:pt x="2116" y="5802"/>
                      <a:pt x="1979" y="5631"/>
                    </a:cubicBezTo>
                    <a:cubicBezTo>
                      <a:pt x="1843" y="5358"/>
                      <a:pt x="1706" y="5085"/>
                      <a:pt x="1536" y="4778"/>
                    </a:cubicBezTo>
                    <a:lnTo>
                      <a:pt x="1536" y="4778"/>
                    </a:lnTo>
                    <a:cubicBezTo>
                      <a:pt x="1706" y="5085"/>
                      <a:pt x="1979" y="5358"/>
                      <a:pt x="2116" y="5631"/>
                    </a:cubicBezTo>
                    <a:cubicBezTo>
                      <a:pt x="2153" y="5678"/>
                      <a:pt x="2204" y="5699"/>
                      <a:pt x="2258" y="5699"/>
                    </a:cubicBezTo>
                    <a:cubicBezTo>
                      <a:pt x="2399" y="5699"/>
                      <a:pt x="2559" y="5555"/>
                      <a:pt x="2559" y="5358"/>
                    </a:cubicBezTo>
                    <a:cubicBezTo>
                      <a:pt x="2496" y="5205"/>
                      <a:pt x="2399" y="5029"/>
                      <a:pt x="2288" y="4844"/>
                    </a:cubicBezTo>
                    <a:lnTo>
                      <a:pt x="2288" y="4844"/>
                    </a:lnTo>
                    <a:cubicBezTo>
                      <a:pt x="2408" y="4995"/>
                      <a:pt x="2542" y="5127"/>
                      <a:pt x="2696" y="5222"/>
                    </a:cubicBezTo>
                    <a:cubicBezTo>
                      <a:pt x="2736" y="5262"/>
                      <a:pt x="2776" y="5278"/>
                      <a:pt x="2812" y="5278"/>
                    </a:cubicBezTo>
                    <a:cubicBezTo>
                      <a:pt x="2901" y="5278"/>
                      <a:pt x="2969" y="5182"/>
                      <a:pt x="2969" y="5085"/>
                    </a:cubicBezTo>
                    <a:cubicBezTo>
                      <a:pt x="2969" y="4641"/>
                      <a:pt x="2696" y="4368"/>
                      <a:pt x="2559" y="4095"/>
                    </a:cubicBezTo>
                    <a:cubicBezTo>
                      <a:pt x="2389" y="3788"/>
                      <a:pt x="1979" y="3072"/>
                      <a:pt x="1843" y="2662"/>
                    </a:cubicBezTo>
                    <a:lnTo>
                      <a:pt x="1843" y="2662"/>
                    </a:lnTo>
                    <a:cubicBezTo>
                      <a:pt x="2252" y="3242"/>
                      <a:pt x="2559" y="4232"/>
                      <a:pt x="3105" y="4641"/>
                    </a:cubicBezTo>
                    <a:cubicBezTo>
                      <a:pt x="3162" y="4698"/>
                      <a:pt x="3248" y="4731"/>
                      <a:pt x="3329" y="4731"/>
                    </a:cubicBezTo>
                    <a:cubicBezTo>
                      <a:pt x="3443" y="4731"/>
                      <a:pt x="3549" y="4665"/>
                      <a:pt x="3549" y="4505"/>
                    </a:cubicBezTo>
                    <a:lnTo>
                      <a:pt x="3412" y="4368"/>
                    </a:lnTo>
                    <a:cubicBezTo>
                      <a:pt x="3549" y="4368"/>
                      <a:pt x="3549" y="4368"/>
                      <a:pt x="3549" y="4505"/>
                    </a:cubicBezTo>
                    <a:cubicBezTo>
                      <a:pt x="3585" y="4542"/>
                      <a:pt x="3632" y="4558"/>
                      <a:pt x="3680" y="4558"/>
                    </a:cubicBezTo>
                    <a:cubicBezTo>
                      <a:pt x="3812" y="4558"/>
                      <a:pt x="3958" y="4432"/>
                      <a:pt x="3958" y="4232"/>
                    </a:cubicBezTo>
                    <a:cubicBezTo>
                      <a:pt x="3685" y="3652"/>
                      <a:pt x="3105" y="2935"/>
                      <a:pt x="2969" y="2389"/>
                    </a:cubicBezTo>
                    <a:lnTo>
                      <a:pt x="2969" y="2389"/>
                    </a:lnTo>
                    <a:cubicBezTo>
                      <a:pt x="3412" y="2799"/>
                      <a:pt x="3685" y="3652"/>
                      <a:pt x="4095" y="4095"/>
                    </a:cubicBezTo>
                    <a:cubicBezTo>
                      <a:pt x="4140" y="4131"/>
                      <a:pt x="4192" y="4148"/>
                      <a:pt x="4241" y="4148"/>
                    </a:cubicBezTo>
                    <a:cubicBezTo>
                      <a:pt x="4381" y="4148"/>
                      <a:pt x="4503" y="4015"/>
                      <a:pt x="4402" y="3788"/>
                    </a:cubicBezTo>
                    <a:cubicBezTo>
                      <a:pt x="4265" y="3242"/>
                      <a:pt x="3822" y="2662"/>
                      <a:pt x="3685" y="2082"/>
                    </a:cubicBezTo>
                    <a:lnTo>
                      <a:pt x="3685" y="2082"/>
                    </a:lnTo>
                    <a:cubicBezTo>
                      <a:pt x="4095" y="2526"/>
                      <a:pt x="4402" y="3242"/>
                      <a:pt x="4948" y="3788"/>
                    </a:cubicBezTo>
                    <a:cubicBezTo>
                      <a:pt x="4994" y="3825"/>
                      <a:pt x="5047" y="3842"/>
                      <a:pt x="5100" y="3842"/>
                    </a:cubicBezTo>
                    <a:cubicBezTo>
                      <a:pt x="5245" y="3842"/>
                      <a:pt x="5392" y="3715"/>
                      <a:pt x="5392" y="3515"/>
                    </a:cubicBezTo>
                    <a:cubicBezTo>
                      <a:pt x="5255" y="3072"/>
                      <a:pt x="4948" y="2799"/>
                      <a:pt x="4811" y="2389"/>
                    </a:cubicBezTo>
                    <a:cubicBezTo>
                      <a:pt x="4811" y="2082"/>
                      <a:pt x="4538" y="1809"/>
                      <a:pt x="4538" y="1536"/>
                    </a:cubicBezTo>
                    <a:lnTo>
                      <a:pt x="4538" y="1536"/>
                    </a:lnTo>
                    <a:cubicBezTo>
                      <a:pt x="4811" y="2082"/>
                      <a:pt x="5119" y="2799"/>
                      <a:pt x="5665" y="3379"/>
                    </a:cubicBezTo>
                    <a:cubicBezTo>
                      <a:pt x="5704" y="3419"/>
                      <a:pt x="5759" y="3435"/>
                      <a:pt x="5816" y="3435"/>
                    </a:cubicBezTo>
                    <a:cubicBezTo>
                      <a:pt x="5955" y="3435"/>
                      <a:pt x="6108" y="3339"/>
                      <a:pt x="6108" y="3242"/>
                    </a:cubicBezTo>
                    <a:cubicBezTo>
                      <a:pt x="6108" y="2936"/>
                      <a:pt x="6108" y="2799"/>
                      <a:pt x="5973" y="2663"/>
                    </a:cubicBezTo>
                    <a:lnTo>
                      <a:pt x="5973" y="2663"/>
                    </a:lnTo>
                    <a:cubicBezTo>
                      <a:pt x="6109" y="2800"/>
                      <a:pt x="6245" y="3072"/>
                      <a:pt x="6381" y="3242"/>
                    </a:cubicBezTo>
                    <a:cubicBezTo>
                      <a:pt x="6420" y="3281"/>
                      <a:pt x="6473" y="3298"/>
                      <a:pt x="6529" y="3298"/>
                    </a:cubicBezTo>
                    <a:cubicBezTo>
                      <a:pt x="6668" y="3298"/>
                      <a:pt x="6825" y="3194"/>
                      <a:pt x="6825" y="3072"/>
                    </a:cubicBezTo>
                    <a:cubicBezTo>
                      <a:pt x="6825" y="2936"/>
                      <a:pt x="6655" y="2799"/>
                      <a:pt x="6654" y="2663"/>
                    </a:cubicBezTo>
                    <a:lnTo>
                      <a:pt x="6654" y="2663"/>
                    </a:lnTo>
                    <a:cubicBezTo>
                      <a:pt x="6655" y="2799"/>
                      <a:pt x="6825" y="2799"/>
                      <a:pt x="6825" y="2799"/>
                    </a:cubicBezTo>
                    <a:cubicBezTo>
                      <a:pt x="6893" y="2867"/>
                      <a:pt x="6961" y="2901"/>
                      <a:pt x="7029" y="2901"/>
                    </a:cubicBezTo>
                    <a:cubicBezTo>
                      <a:pt x="7098" y="2901"/>
                      <a:pt x="7166" y="2867"/>
                      <a:pt x="7234" y="2799"/>
                    </a:cubicBezTo>
                    <a:cubicBezTo>
                      <a:pt x="7234" y="2219"/>
                      <a:pt x="6961" y="1673"/>
                      <a:pt x="6825" y="956"/>
                    </a:cubicBezTo>
                    <a:lnTo>
                      <a:pt x="6825" y="956"/>
                    </a:lnTo>
                    <a:cubicBezTo>
                      <a:pt x="7098" y="1673"/>
                      <a:pt x="7234" y="2389"/>
                      <a:pt x="7678" y="2799"/>
                    </a:cubicBezTo>
                    <a:cubicBezTo>
                      <a:pt x="7718" y="2839"/>
                      <a:pt x="7769" y="2855"/>
                      <a:pt x="7823" y="2855"/>
                    </a:cubicBezTo>
                    <a:cubicBezTo>
                      <a:pt x="7951" y="2855"/>
                      <a:pt x="8087" y="2759"/>
                      <a:pt x="8087" y="2662"/>
                    </a:cubicBezTo>
                    <a:cubicBezTo>
                      <a:pt x="8087" y="2389"/>
                      <a:pt x="7951" y="2219"/>
                      <a:pt x="7951" y="2082"/>
                    </a:cubicBezTo>
                    <a:lnTo>
                      <a:pt x="7951" y="2082"/>
                    </a:lnTo>
                    <a:cubicBezTo>
                      <a:pt x="8087" y="2219"/>
                      <a:pt x="8087" y="2389"/>
                      <a:pt x="8224" y="2526"/>
                    </a:cubicBezTo>
                    <a:cubicBezTo>
                      <a:pt x="8224" y="2630"/>
                      <a:pt x="8288" y="2675"/>
                      <a:pt x="8368" y="2675"/>
                    </a:cubicBezTo>
                    <a:cubicBezTo>
                      <a:pt x="8498" y="2675"/>
                      <a:pt x="8667" y="2558"/>
                      <a:pt x="8667" y="2389"/>
                    </a:cubicBezTo>
                    <a:cubicBezTo>
                      <a:pt x="8531" y="2219"/>
                      <a:pt x="8531" y="2082"/>
                      <a:pt x="8531" y="1946"/>
                    </a:cubicBezTo>
                    <a:lnTo>
                      <a:pt x="8531" y="1946"/>
                    </a:lnTo>
                    <a:cubicBezTo>
                      <a:pt x="8531" y="2082"/>
                      <a:pt x="8667" y="2219"/>
                      <a:pt x="8667" y="2389"/>
                    </a:cubicBezTo>
                    <a:cubicBezTo>
                      <a:pt x="8722" y="2444"/>
                      <a:pt x="8798" y="2477"/>
                      <a:pt x="8870" y="2477"/>
                    </a:cubicBezTo>
                    <a:cubicBezTo>
                      <a:pt x="8979" y="2477"/>
                      <a:pt x="9077" y="2403"/>
                      <a:pt x="9077" y="2219"/>
                    </a:cubicBezTo>
                    <a:cubicBezTo>
                      <a:pt x="9077" y="1946"/>
                      <a:pt x="8940" y="1536"/>
                      <a:pt x="8940" y="1229"/>
                    </a:cubicBezTo>
                    <a:lnTo>
                      <a:pt x="8940" y="1229"/>
                    </a:lnTo>
                    <a:cubicBezTo>
                      <a:pt x="9077" y="1536"/>
                      <a:pt x="9077" y="2082"/>
                      <a:pt x="9384" y="2389"/>
                    </a:cubicBezTo>
                    <a:cubicBezTo>
                      <a:pt x="9439" y="2444"/>
                      <a:pt x="9515" y="2477"/>
                      <a:pt x="9587" y="2477"/>
                    </a:cubicBezTo>
                    <a:cubicBezTo>
                      <a:pt x="9695" y="2477"/>
                      <a:pt x="9793" y="2403"/>
                      <a:pt x="9793" y="2219"/>
                    </a:cubicBezTo>
                    <a:cubicBezTo>
                      <a:pt x="9793" y="1946"/>
                      <a:pt x="9657" y="1536"/>
                      <a:pt x="9520" y="1093"/>
                    </a:cubicBezTo>
                    <a:lnTo>
                      <a:pt x="9520" y="1093"/>
                    </a:lnTo>
                    <a:cubicBezTo>
                      <a:pt x="9793" y="1536"/>
                      <a:pt x="9930" y="2219"/>
                      <a:pt x="10066" y="2662"/>
                    </a:cubicBezTo>
                    <a:cubicBezTo>
                      <a:pt x="10137" y="2719"/>
                      <a:pt x="10249" y="2752"/>
                      <a:pt x="10346" y="2752"/>
                    </a:cubicBezTo>
                    <a:cubicBezTo>
                      <a:pt x="10483" y="2752"/>
                      <a:pt x="10590" y="2686"/>
                      <a:pt x="10510" y="2526"/>
                    </a:cubicBezTo>
                    <a:lnTo>
                      <a:pt x="10510" y="1809"/>
                    </a:lnTo>
                    <a:cubicBezTo>
                      <a:pt x="10646" y="1946"/>
                      <a:pt x="10646" y="2219"/>
                      <a:pt x="10783" y="2389"/>
                    </a:cubicBezTo>
                    <a:cubicBezTo>
                      <a:pt x="10783" y="2549"/>
                      <a:pt x="10888" y="2615"/>
                      <a:pt x="11003" y="2615"/>
                    </a:cubicBezTo>
                    <a:cubicBezTo>
                      <a:pt x="11084" y="2615"/>
                      <a:pt x="11170" y="2582"/>
                      <a:pt x="11227" y="2526"/>
                    </a:cubicBezTo>
                    <a:cubicBezTo>
                      <a:pt x="11227" y="2582"/>
                      <a:pt x="11297" y="2615"/>
                      <a:pt x="11379" y="2615"/>
                    </a:cubicBezTo>
                    <a:cubicBezTo>
                      <a:pt x="11496" y="2615"/>
                      <a:pt x="11636" y="2549"/>
                      <a:pt x="11636" y="2389"/>
                    </a:cubicBezTo>
                    <a:cubicBezTo>
                      <a:pt x="11500" y="1946"/>
                      <a:pt x="11363" y="1366"/>
                      <a:pt x="11090" y="1229"/>
                    </a:cubicBezTo>
                    <a:lnTo>
                      <a:pt x="10783" y="1229"/>
                    </a:lnTo>
                    <a:cubicBezTo>
                      <a:pt x="10646" y="1229"/>
                      <a:pt x="10646" y="1093"/>
                      <a:pt x="10646" y="1093"/>
                    </a:cubicBezTo>
                    <a:cubicBezTo>
                      <a:pt x="10578" y="1024"/>
                      <a:pt x="10544" y="990"/>
                      <a:pt x="10510" y="990"/>
                    </a:cubicBezTo>
                    <a:cubicBezTo>
                      <a:pt x="10476" y="990"/>
                      <a:pt x="10442" y="1024"/>
                      <a:pt x="10373" y="1093"/>
                    </a:cubicBezTo>
                    <a:cubicBezTo>
                      <a:pt x="10237" y="1093"/>
                      <a:pt x="10237" y="1229"/>
                      <a:pt x="10066" y="1229"/>
                    </a:cubicBezTo>
                    <a:cubicBezTo>
                      <a:pt x="9930" y="956"/>
                      <a:pt x="9793" y="683"/>
                      <a:pt x="9520" y="376"/>
                    </a:cubicBezTo>
                    <a:cubicBezTo>
                      <a:pt x="9520" y="336"/>
                      <a:pt x="9494" y="320"/>
                      <a:pt x="9457" y="320"/>
                    </a:cubicBezTo>
                    <a:cubicBezTo>
                      <a:pt x="9367" y="320"/>
                      <a:pt x="9213" y="416"/>
                      <a:pt x="9213" y="513"/>
                    </a:cubicBezTo>
                    <a:cubicBezTo>
                      <a:pt x="9213" y="513"/>
                      <a:pt x="9213" y="683"/>
                      <a:pt x="9077" y="820"/>
                    </a:cubicBezTo>
                    <a:cubicBezTo>
                      <a:pt x="9077" y="683"/>
                      <a:pt x="8940" y="513"/>
                      <a:pt x="8804" y="376"/>
                    </a:cubicBezTo>
                    <a:cubicBezTo>
                      <a:pt x="8804" y="308"/>
                      <a:pt x="8736" y="274"/>
                      <a:pt x="8667" y="274"/>
                    </a:cubicBezTo>
                    <a:cubicBezTo>
                      <a:pt x="8599" y="274"/>
                      <a:pt x="8531" y="308"/>
                      <a:pt x="8531" y="376"/>
                    </a:cubicBezTo>
                    <a:cubicBezTo>
                      <a:pt x="8531" y="376"/>
                      <a:pt x="8531" y="513"/>
                      <a:pt x="8360" y="513"/>
                    </a:cubicBezTo>
                    <a:cubicBezTo>
                      <a:pt x="8360" y="376"/>
                      <a:pt x="8224" y="240"/>
                      <a:pt x="8087" y="103"/>
                    </a:cubicBezTo>
                    <a:cubicBezTo>
                      <a:pt x="8087" y="63"/>
                      <a:pt x="8064" y="47"/>
                      <a:pt x="8031" y="47"/>
                    </a:cubicBezTo>
                    <a:cubicBezTo>
                      <a:pt x="7951" y="47"/>
                      <a:pt x="7814" y="143"/>
                      <a:pt x="7814" y="240"/>
                    </a:cubicBezTo>
                    <a:lnTo>
                      <a:pt x="7814" y="683"/>
                    </a:lnTo>
                    <a:cubicBezTo>
                      <a:pt x="7678" y="513"/>
                      <a:pt x="7507" y="376"/>
                      <a:pt x="7507" y="240"/>
                    </a:cubicBezTo>
                    <a:cubicBezTo>
                      <a:pt x="7455" y="135"/>
                      <a:pt x="7383" y="91"/>
                      <a:pt x="7314" y="91"/>
                    </a:cubicBezTo>
                    <a:cubicBezTo>
                      <a:pt x="7202" y="91"/>
                      <a:pt x="7098" y="207"/>
                      <a:pt x="7098" y="376"/>
                    </a:cubicBezTo>
                    <a:lnTo>
                      <a:pt x="7098" y="956"/>
                    </a:lnTo>
                    <a:cubicBezTo>
                      <a:pt x="6961" y="513"/>
                      <a:pt x="6825" y="240"/>
                      <a:pt x="6654" y="103"/>
                    </a:cubicBezTo>
                    <a:cubicBezTo>
                      <a:pt x="6586" y="35"/>
                      <a:pt x="6483" y="1"/>
                      <a:pt x="6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22"/>
              <p:cNvSpPr/>
              <p:nvPr/>
            </p:nvSpPr>
            <p:spPr>
              <a:xfrm>
                <a:off x="2929963" y="3092520"/>
                <a:ext cx="436137" cy="117734"/>
              </a:xfrm>
              <a:custGeom>
                <a:rect b="b" l="l" r="r" t="t"/>
                <a:pathLst>
                  <a:path extrusionOk="0" h="2859" w="10591">
                    <a:moveTo>
                      <a:pt x="6684" y="0"/>
                    </a:moveTo>
                    <a:cubicBezTo>
                      <a:pt x="6583" y="0"/>
                      <a:pt x="6416" y="61"/>
                      <a:pt x="6325" y="61"/>
                    </a:cubicBezTo>
                    <a:lnTo>
                      <a:pt x="6325" y="607"/>
                    </a:lnTo>
                    <a:cubicBezTo>
                      <a:pt x="6188" y="470"/>
                      <a:pt x="6188" y="334"/>
                      <a:pt x="6052" y="197"/>
                    </a:cubicBezTo>
                    <a:cubicBezTo>
                      <a:pt x="6052" y="61"/>
                      <a:pt x="5779" y="61"/>
                      <a:pt x="5779" y="61"/>
                    </a:cubicBezTo>
                    <a:cubicBezTo>
                      <a:pt x="5608" y="197"/>
                      <a:pt x="5608" y="470"/>
                      <a:pt x="5608" y="777"/>
                    </a:cubicBezTo>
                    <a:cubicBezTo>
                      <a:pt x="5608" y="607"/>
                      <a:pt x="5472" y="607"/>
                      <a:pt x="5472" y="607"/>
                    </a:cubicBezTo>
                    <a:cubicBezTo>
                      <a:pt x="5472" y="470"/>
                      <a:pt x="5335" y="197"/>
                      <a:pt x="5199" y="197"/>
                    </a:cubicBezTo>
                    <a:cubicBezTo>
                      <a:pt x="5199" y="61"/>
                      <a:pt x="5062" y="61"/>
                      <a:pt x="5062" y="61"/>
                    </a:cubicBezTo>
                    <a:cubicBezTo>
                      <a:pt x="4755" y="197"/>
                      <a:pt x="4755" y="470"/>
                      <a:pt x="4755" y="607"/>
                    </a:cubicBezTo>
                    <a:cubicBezTo>
                      <a:pt x="4711" y="980"/>
                      <a:pt x="4682" y="1113"/>
                      <a:pt x="4652" y="1113"/>
                    </a:cubicBezTo>
                    <a:cubicBezTo>
                      <a:pt x="4590" y="1113"/>
                      <a:pt x="4531" y="519"/>
                      <a:pt x="4346" y="334"/>
                    </a:cubicBezTo>
                    <a:cubicBezTo>
                      <a:pt x="4277" y="266"/>
                      <a:pt x="4209" y="231"/>
                      <a:pt x="4137" y="231"/>
                    </a:cubicBezTo>
                    <a:cubicBezTo>
                      <a:pt x="4064" y="231"/>
                      <a:pt x="3987" y="266"/>
                      <a:pt x="3902" y="334"/>
                    </a:cubicBezTo>
                    <a:cubicBezTo>
                      <a:pt x="3902" y="470"/>
                      <a:pt x="3902" y="470"/>
                      <a:pt x="3766" y="777"/>
                    </a:cubicBezTo>
                    <a:cubicBezTo>
                      <a:pt x="3766" y="777"/>
                      <a:pt x="3852" y="1315"/>
                      <a:pt x="3819" y="1315"/>
                    </a:cubicBezTo>
                    <a:cubicBezTo>
                      <a:pt x="3810" y="1315"/>
                      <a:pt x="3794" y="1278"/>
                      <a:pt x="3766" y="1187"/>
                    </a:cubicBezTo>
                    <a:cubicBezTo>
                      <a:pt x="3629" y="914"/>
                      <a:pt x="3629" y="470"/>
                      <a:pt x="3356" y="334"/>
                    </a:cubicBezTo>
                    <a:cubicBezTo>
                      <a:pt x="3220" y="334"/>
                      <a:pt x="3220" y="334"/>
                      <a:pt x="3049" y="470"/>
                    </a:cubicBezTo>
                    <a:lnTo>
                      <a:pt x="3049" y="607"/>
                    </a:lnTo>
                    <a:lnTo>
                      <a:pt x="2776" y="334"/>
                    </a:lnTo>
                    <a:cubicBezTo>
                      <a:pt x="2776" y="334"/>
                      <a:pt x="2640" y="334"/>
                      <a:pt x="2503" y="470"/>
                    </a:cubicBezTo>
                    <a:lnTo>
                      <a:pt x="2503" y="1323"/>
                    </a:lnTo>
                    <a:cubicBezTo>
                      <a:pt x="2503" y="1050"/>
                      <a:pt x="2503" y="914"/>
                      <a:pt x="2196" y="607"/>
                    </a:cubicBezTo>
                    <a:cubicBezTo>
                      <a:pt x="2196" y="607"/>
                      <a:pt x="2059" y="607"/>
                      <a:pt x="1923" y="777"/>
                    </a:cubicBezTo>
                    <a:cubicBezTo>
                      <a:pt x="1786" y="914"/>
                      <a:pt x="1786" y="1187"/>
                      <a:pt x="1923" y="1460"/>
                    </a:cubicBezTo>
                    <a:cubicBezTo>
                      <a:pt x="1786" y="1187"/>
                      <a:pt x="1650" y="1050"/>
                      <a:pt x="1513" y="914"/>
                    </a:cubicBezTo>
                    <a:cubicBezTo>
                      <a:pt x="1343" y="914"/>
                      <a:pt x="1343" y="914"/>
                      <a:pt x="1206" y="1050"/>
                    </a:cubicBezTo>
                    <a:cubicBezTo>
                      <a:pt x="1070" y="1323"/>
                      <a:pt x="1070" y="1630"/>
                      <a:pt x="933" y="2040"/>
                    </a:cubicBezTo>
                    <a:cubicBezTo>
                      <a:pt x="933" y="1903"/>
                      <a:pt x="933" y="1630"/>
                      <a:pt x="660" y="1460"/>
                    </a:cubicBezTo>
                    <a:cubicBezTo>
                      <a:pt x="660" y="1392"/>
                      <a:pt x="618" y="1357"/>
                      <a:pt x="575" y="1357"/>
                    </a:cubicBezTo>
                    <a:cubicBezTo>
                      <a:pt x="532" y="1357"/>
                      <a:pt x="490" y="1392"/>
                      <a:pt x="490" y="1460"/>
                    </a:cubicBezTo>
                    <a:cubicBezTo>
                      <a:pt x="353" y="1460"/>
                      <a:pt x="353" y="1460"/>
                      <a:pt x="353" y="1630"/>
                    </a:cubicBezTo>
                    <a:cubicBezTo>
                      <a:pt x="353" y="1460"/>
                      <a:pt x="353" y="1323"/>
                      <a:pt x="217" y="1187"/>
                    </a:cubicBezTo>
                    <a:cubicBezTo>
                      <a:pt x="217" y="1130"/>
                      <a:pt x="170" y="1097"/>
                      <a:pt x="125" y="1097"/>
                    </a:cubicBezTo>
                    <a:cubicBezTo>
                      <a:pt x="61" y="1097"/>
                      <a:pt x="0" y="1163"/>
                      <a:pt x="80" y="1323"/>
                    </a:cubicBezTo>
                    <a:cubicBezTo>
                      <a:pt x="80" y="1767"/>
                      <a:pt x="217" y="2176"/>
                      <a:pt x="217" y="2620"/>
                    </a:cubicBezTo>
                    <a:cubicBezTo>
                      <a:pt x="285" y="2688"/>
                      <a:pt x="396" y="2722"/>
                      <a:pt x="490" y="2722"/>
                    </a:cubicBezTo>
                    <a:cubicBezTo>
                      <a:pt x="584" y="2722"/>
                      <a:pt x="660" y="2688"/>
                      <a:pt x="660" y="2620"/>
                    </a:cubicBezTo>
                    <a:lnTo>
                      <a:pt x="660" y="2040"/>
                    </a:lnTo>
                    <a:cubicBezTo>
                      <a:pt x="660" y="2313"/>
                      <a:pt x="797" y="2484"/>
                      <a:pt x="933" y="2757"/>
                    </a:cubicBezTo>
                    <a:cubicBezTo>
                      <a:pt x="933" y="2825"/>
                      <a:pt x="967" y="2859"/>
                      <a:pt x="1019" y="2859"/>
                    </a:cubicBezTo>
                    <a:cubicBezTo>
                      <a:pt x="1070" y="2859"/>
                      <a:pt x="1138" y="2825"/>
                      <a:pt x="1206" y="2757"/>
                    </a:cubicBezTo>
                    <a:cubicBezTo>
                      <a:pt x="1343" y="2313"/>
                      <a:pt x="1343" y="1767"/>
                      <a:pt x="1513" y="1323"/>
                    </a:cubicBezTo>
                    <a:cubicBezTo>
                      <a:pt x="1513" y="1630"/>
                      <a:pt x="1650" y="2176"/>
                      <a:pt x="1786" y="2484"/>
                    </a:cubicBezTo>
                    <a:cubicBezTo>
                      <a:pt x="1923" y="2484"/>
                      <a:pt x="2059" y="2484"/>
                      <a:pt x="2196" y="2313"/>
                    </a:cubicBezTo>
                    <a:lnTo>
                      <a:pt x="2196" y="1767"/>
                    </a:lnTo>
                    <a:cubicBezTo>
                      <a:pt x="2196" y="1903"/>
                      <a:pt x="2367" y="2040"/>
                      <a:pt x="2367" y="2176"/>
                    </a:cubicBezTo>
                    <a:cubicBezTo>
                      <a:pt x="2435" y="2245"/>
                      <a:pt x="2503" y="2279"/>
                      <a:pt x="2571" y="2279"/>
                    </a:cubicBezTo>
                    <a:cubicBezTo>
                      <a:pt x="2640" y="2279"/>
                      <a:pt x="2708" y="2245"/>
                      <a:pt x="2776" y="2176"/>
                    </a:cubicBezTo>
                    <a:cubicBezTo>
                      <a:pt x="2776" y="2040"/>
                      <a:pt x="2913" y="1903"/>
                      <a:pt x="2913" y="1767"/>
                    </a:cubicBezTo>
                    <a:lnTo>
                      <a:pt x="2913" y="1903"/>
                    </a:lnTo>
                    <a:cubicBezTo>
                      <a:pt x="2913" y="1972"/>
                      <a:pt x="2989" y="2006"/>
                      <a:pt x="3066" y="2006"/>
                    </a:cubicBezTo>
                    <a:cubicBezTo>
                      <a:pt x="3143" y="2006"/>
                      <a:pt x="3220" y="1972"/>
                      <a:pt x="3220" y="1903"/>
                    </a:cubicBezTo>
                    <a:cubicBezTo>
                      <a:pt x="3356" y="1630"/>
                      <a:pt x="3356" y="1323"/>
                      <a:pt x="3356" y="1050"/>
                    </a:cubicBezTo>
                    <a:cubicBezTo>
                      <a:pt x="3493" y="1323"/>
                      <a:pt x="3356" y="1767"/>
                      <a:pt x="3766" y="1903"/>
                    </a:cubicBezTo>
                    <a:lnTo>
                      <a:pt x="3902" y="1903"/>
                    </a:lnTo>
                    <a:cubicBezTo>
                      <a:pt x="4209" y="1630"/>
                      <a:pt x="4209" y="1460"/>
                      <a:pt x="4209" y="1187"/>
                    </a:cubicBezTo>
                    <a:cubicBezTo>
                      <a:pt x="4346" y="1460"/>
                      <a:pt x="4346" y="1767"/>
                      <a:pt x="4755" y="1767"/>
                    </a:cubicBezTo>
                    <a:cubicBezTo>
                      <a:pt x="4793" y="1779"/>
                      <a:pt x="4826" y="1784"/>
                      <a:pt x="4856" y="1784"/>
                    </a:cubicBezTo>
                    <a:cubicBezTo>
                      <a:pt x="5178" y="1784"/>
                      <a:pt x="5074" y="1152"/>
                      <a:pt x="5199" y="777"/>
                    </a:cubicBezTo>
                    <a:cubicBezTo>
                      <a:pt x="5199" y="1050"/>
                      <a:pt x="5335" y="1323"/>
                      <a:pt x="5472" y="1460"/>
                    </a:cubicBezTo>
                    <a:cubicBezTo>
                      <a:pt x="5608" y="1630"/>
                      <a:pt x="5608" y="1630"/>
                      <a:pt x="5779" y="1630"/>
                    </a:cubicBezTo>
                    <a:cubicBezTo>
                      <a:pt x="5915" y="1460"/>
                      <a:pt x="5915" y="1323"/>
                      <a:pt x="5915" y="1187"/>
                    </a:cubicBezTo>
                    <a:cubicBezTo>
                      <a:pt x="6052" y="1323"/>
                      <a:pt x="6052" y="1460"/>
                      <a:pt x="6188" y="1630"/>
                    </a:cubicBezTo>
                    <a:cubicBezTo>
                      <a:pt x="6188" y="1767"/>
                      <a:pt x="6325" y="1767"/>
                      <a:pt x="6325" y="1767"/>
                    </a:cubicBezTo>
                    <a:cubicBezTo>
                      <a:pt x="6632" y="1767"/>
                      <a:pt x="6632" y="1460"/>
                      <a:pt x="6768" y="1323"/>
                    </a:cubicBezTo>
                    <a:cubicBezTo>
                      <a:pt x="6768" y="1630"/>
                      <a:pt x="6905" y="1767"/>
                      <a:pt x="7178" y="1767"/>
                    </a:cubicBezTo>
                    <a:cubicBezTo>
                      <a:pt x="7314" y="1767"/>
                      <a:pt x="7485" y="1767"/>
                      <a:pt x="7485" y="1630"/>
                    </a:cubicBezTo>
                    <a:lnTo>
                      <a:pt x="7485" y="1187"/>
                    </a:lnTo>
                    <a:cubicBezTo>
                      <a:pt x="7621" y="1460"/>
                      <a:pt x="7621" y="1630"/>
                      <a:pt x="7758" y="1903"/>
                    </a:cubicBezTo>
                    <a:lnTo>
                      <a:pt x="8031" y="1903"/>
                    </a:lnTo>
                    <a:cubicBezTo>
                      <a:pt x="8338" y="1903"/>
                      <a:pt x="8338" y="1460"/>
                      <a:pt x="8338" y="1187"/>
                    </a:cubicBezTo>
                    <a:lnTo>
                      <a:pt x="8475" y="1323"/>
                    </a:lnTo>
                    <a:cubicBezTo>
                      <a:pt x="8475" y="1460"/>
                      <a:pt x="8475" y="1767"/>
                      <a:pt x="8611" y="2040"/>
                    </a:cubicBezTo>
                    <a:cubicBezTo>
                      <a:pt x="8668" y="2096"/>
                      <a:pt x="8748" y="2130"/>
                      <a:pt x="8822" y="2130"/>
                    </a:cubicBezTo>
                    <a:cubicBezTo>
                      <a:pt x="8927" y="2130"/>
                      <a:pt x="9021" y="2063"/>
                      <a:pt x="9021" y="1903"/>
                    </a:cubicBezTo>
                    <a:cubicBezTo>
                      <a:pt x="9021" y="2040"/>
                      <a:pt x="9191" y="2176"/>
                      <a:pt x="9191" y="2313"/>
                    </a:cubicBezTo>
                    <a:cubicBezTo>
                      <a:pt x="9328" y="2484"/>
                      <a:pt x="9464" y="2484"/>
                      <a:pt x="9601" y="2484"/>
                    </a:cubicBezTo>
                    <a:cubicBezTo>
                      <a:pt x="9737" y="2313"/>
                      <a:pt x="9737" y="2176"/>
                      <a:pt x="9737" y="2040"/>
                    </a:cubicBezTo>
                    <a:cubicBezTo>
                      <a:pt x="9855" y="1764"/>
                      <a:pt x="9928" y="1660"/>
                      <a:pt x="9981" y="1660"/>
                    </a:cubicBezTo>
                    <a:cubicBezTo>
                      <a:pt x="10064" y="1660"/>
                      <a:pt x="10097" y="1925"/>
                      <a:pt x="10181" y="2176"/>
                    </a:cubicBezTo>
                    <a:cubicBezTo>
                      <a:pt x="10232" y="2292"/>
                      <a:pt x="10303" y="2340"/>
                      <a:pt x="10372" y="2340"/>
                    </a:cubicBezTo>
                    <a:cubicBezTo>
                      <a:pt x="10484" y="2340"/>
                      <a:pt x="10590" y="2210"/>
                      <a:pt x="10590" y="2040"/>
                    </a:cubicBezTo>
                    <a:cubicBezTo>
                      <a:pt x="10464" y="1787"/>
                      <a:pt x="10337" y="1036"/>
                      <a:pt x="9966" y="1036"/>
                    </a:cubicBezTo>
                    <a:cubicBezTo>
                      <a:pt x="9937" y="1036"/>
                      <a:pt x="9906" y="1040"/>
                      <a:pt x="9874" y="1050"/>
                    </a:cubicBezTo>
                    <a:cubicBezTo>
                      <a:pt x="9464" y="1187"/>
                      <a:pt x="9464" y="1460"/>
                      <a:pt x="9464" y="1630"/>
                    </a:cubicBezTo>
                    <a:cubicBezTo>
                      <a:pt x="9328" y="1323"/>
                      <a:pt x="9328" y="1050"/>
                      <a:pt x="9191" y="777"/>
                    </a:cubicBezTo>
                    <a:cubicBezTo>
                      <a:pt x="9191" y="607"/>
                      <a:pt x="9021" y="607"/>
                      <a:pt x="8884" y="607"/>
                    </a:cubicBezTo>
                    <a:lnTo>
                      <a:pt x="8748" y="777"/>
                    </a:lnTo>
                    <a:cubicBezTo>
                      <a:pt x="8748" y="607"/>
                      <a:pt x="8611" y="470"/>
                      <a:pt x="8611" y="470"/>
                    </a:cubicBezTo>
                    <a:cubicBezTo>
                      <a:pt x="8475" y="334"/>
                      <a:pt x="8475" y="334"/>
                      <a:pt x="8338" y="334"/>
                    </a:cubicBezTo>
                    <a:cubicBezTo>
                      <a:pt x="8167" y="334"/>
                      <a:pt x="8167" y="334"/>
                      <a:pt x="8031" y="470"/>
                    </a:cubicBezTo>
                    <a:cubicBezTo>
                      <a:pt x="8031" y="607"/>
                      <a:pt x="7894" y="777"/>
                      <a:pt x="7894" y="1050"/>
                    </a:cubicBezTo>
                    <a:lnTo>
                      <a:pt x="7894" y="777"/>
                    </a:lnTo>
                    <a:cubicBezTo>
                      <a:pt x="7894" y="607"/>
                      <a:pt x="7758" y="334"/>
                      <a:pt x="7621" y="197"/>
                    </a:cubicBezTo>
                    <a:cubicBezTo>
                      <a:pt x="7553" y="129"/>
                      <a:pt x="7476" y="95"/>
                      <a:pt x="7400" y="95"/>
                    </a:cubicBezTo>
                    <a:cubicBezTo>
                      <a:pt x="7323" y="95"/>
                      <a:pt x="7246" y="129"/>
                      <a:pt x="7178" y="197"/>
                    </a:cubicBezTo>
                    <a:cubicBezTo>
                      <a:pt x="7041" y="334"/>
                      <a:pt x="7041" y="607"/>
                      <a:pt x="7041" y="914"/>
                    </a:cubicBezTo>
                    <a:cubicBezTo>
                      <a:pt x="6905" y="607"/>
                      <a:pt x="6905" y="197"/>
                      <a:pt x="6768" y="61"/>
                    </a:cubicBezTo>
                    <a:cubicBezTo>
                      <a:pt x="6768" y="15"/>
                      <a:pt x="6734" y="0"/>
                      <a:pt x="6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22"/>
              <p:cNvSpPr/>
              <p:nvPr/>
            </p:nvSpPr>
            <p:spPr>
              <a:xfrm>
                <a:off x="3273325" y="3037380"/>
                <a:ext cx="257169" cy="368232"/>
              </a:xfrm>
              <a:custGeom>
                <a:rect b="b" l="l" r="r" t="t"/>
                <a:pathLst>
                  <a:path extrusionOk="0" h="8942" w="6245">
                    <a:moveTo>
                      <a:pt x="1570" y="1"/>
                    </a:moveTo>
                    <a:cubicBezTo>
                      <a:pt x="1476" y="1"/>
                      <a:pt x="1399" y="35"/>
                      <a:pt x="1399" y="103"/>
                    </a:cubicBezTo>
                    <a:cubicBezTo>
                      <a:pt x="1263" y="240"/>
                      <a:pt x="1263" y="547"/>
                      <a:pt x="1263" y="820"/>
                    </a:cubicBezTo>
                    <a:cubicBezTo>
                      <a:pt x="1263" y="366"/>
                      <a:pt x="1179" y="17"/>
                      <a:pt x="734" y="17"/>
                    </a:cubicBezTo>
                    <a:cubicBezTo>
                      <a:pt x="611" y="17"/>
                      <a:pt x="459" y="44"/>
                      <a:pt x="273" y="103"/>
                    </a:cubicBezTo>
                    <a:cubicBezTo>
                      <a:pt x="0" y="103"/>
                      <a:pt x="137" y="410"/>
                      <a:pt x="410" y="410"/>
                    </a:cubicBezTo>
                    <a:cubicBezTo>
                      <a:pt x="458" y="399"/>
                      <a:pt x="502" y="393"/>
                      <a:pt x="542" y="393"/>
                    </a:cubicBezTo>
                    <a:cubicBezTo>
                      <a:pt x="1091" y="393"/>
                      <a:pt x="862" y="1428"/>
                      <a:pt x="990" y="1809"/>
                    </a:cubicBezTo>
                    <a:cubicBezTo>
                      <a:pt x="990" y="1878"/>
                      <a:pt x="1058" y="1912"/>
                      <a:pt x="1126" y="1912"/>
                    </a:cubicBezTo>
                    <a:cubicBezTo>
                      <a:pt x="1194" y="1912"/>
                      <a:pt x="1263" y="1878"/>
                      <a:pt x="1263" y="1809"/>
                    </a:cubicBezTo>
                    <a:cubicBezTo>
                      <a:pt x="1399" y="1809"/>
                      <a:pt x="1399" y="1809"/>
                      <a:pt x="1399" y="1673"/>
                    </a:cubicBezTo>
                    <a:lnTo>
                      <a:pt x="1399" y="2116"/>
                    </a:lnTo>
                    <a:cubicBezTo>
                      <a:pt x="1399" y="2389"/>
                      <a:pt x="1399" y="2799"/>
                      <a:pt x="1536" y="3106"/>
                    </a:cubicBezTo>
                    <a:cubicBezTo>
                      <a:pt x="1621" y="3174"/>
                      <a:pt x="1732" y="3208"/>
                      <a:pt x="1821" y="3208"/>
                    </a:cubicBezTo>
                    <a:cubicBezTo>
                      <a:pt x="1911" y="3208"/>
                      <a:pt x="1979" y="3174"/>
                      <a:pt x="1979" y="3106"/>
                    </a:cubicBezTo>
                    <a:cubicBezTo>
                      <a:pt x="2116" y="2526"/>
                      <a:pt x="1979" y="1809"/>
                      <a:pt x="2116" y="1263"/>
                    </a:cubicBezTo>
                    <a:lnTo>
                      <a:pt x="2116" y="2116"/>
                    </a:lnTo>
                    <a:lnTo>
                      <a:pt x="2116" y="3515"/>
                    </a:lnTo>
                    <a:cubicBezTo>
                      <a:pt x="2216" y="3742"/>
                      <a:pt x="2317" y="3875"/>
                      <a:pt x="2431" y="3875"/>
                    </a:cubicBezTo>
                    <a:cubicBezTo>
                      <a:pt x="2472" y="3875"/>
                      <a:pt x="2514" y="3858"/>
                      <a:pt x="2559" y="3823"/>
                    </a:cubicBezTo>
                    <a:cubicBezTo>
                      <a:pt x="2969" y="3379"/>
                      <a:pt x="2969" y="2662"/>
                      <a:pt x="3105" y="2116"/>
                    </a:cubicBezTo>
                    <a:lnTo>
                      <a:pt x="3105" y="2116"/>
                    </a:lnTo>
                    <a:cubicBezTo>
                      <a:pt x="3105" y="2389"/>
                      <a:pt x="2969" y="2799"/>
                      <a:pt x="2969" y="2969"/>
                    </a:cubicBezTo>
                    <a:lnTo>
                      <a:pt x="2969" y="4505"/>
                    </a:lnTo>
                    <a:cubicBezTo>
                      <a:pt x="2969" y="4627"/>
                      <a:pt x="3108" y="4731"/>
                      <a:pt x="3250" y="4731"/>
                    </a:cubicBezTo>
                    <a:cubicBezTo>
                      <a:pt x="3307" y="4731"/>
                      <a:pt x="3364" y="4715"/>
                      <a:pt x="3412" y="4676"/>
                    </a:cubicBezTo>
                    <a:cubicBezTo>
                      <a:pt x="3412" y="4676"/>
                      <a:pt x="3412" y="4505"/>
                      <a:pt x="3549" y="4505"/>
                    </a:cubicBezTo>
                    <a:cubicBezTo>
                      <a:pt x="3412" y="4812"/>
                      <a:pt x="3549" y="5085"/>
                      <a:pt x="3549" y="5222"/>
                    </a:cubicBezTo>
                    <a:cubicBezTo>
                      <a:pt x="3549" y="5529"/>
                      <a:pt x="3822" y="5529"/>
                      <a:pt x="3958" y="5529"/>
                    </a:cubicBezTo>
                    <a:cubicBezTo>
                      <a:pt x="3958" y="5358"/>
                      <a:pt x="4095" y="5222"/>
                      <a:pt x="4095" y="5085"/>
                    </a:cubicBezTo>
                    <a:cubicBezTo>
                      <a:pt x="4095" y="4898"/>
                      <a:pt x="4175" y="4631"/>
                      <a:pt x="4269" y="4349"/>
                    </a:cubicBezTo>
                    <a:lnTo>
                      <a:pt x="4269" y="4349"/>
                    </a:lnTo>
                    <a:cubicBezTo>
                      <a:pt x="4265" y="4409"/>
                      <a:pt x="4265" y="4463"/>
                      <a:pt x="4265" y="4505"/>
                    </a:cubicBezTo>
                    <a:cubicBezTo>
                      <a:pt x="4095" y="4949"/>
                      <a:pt x="4095" y="5665"/>
                      <a:pt x="4265" y="6075"/>
                    </a:cubicBezTo>
                    <a:cubicBezTo>
                      <a:pt x="4265" y="6211"/>
                      <a:pt x="4402" y="6211"/>
                      <a:pt x="4538" y="6211"/>
                    </a:cubicBezTo>
                    <a:cubicBezTo>
                      <a:pt x="4675" y="6211"/>
                      <a:pt x="4675" y="6075"/>
                      <a:pt x="4675" y="5938"/>
                    </a:cubicBezTo>
                    <a:lnTo>
                      <a:pt x="4675" y="6211"/>
                    </a:lnTo>
                    <a:cubicBezTo>
                      <a:pt x="4675" y="6655"/>
                      <a:pt x="4538" y="7235"/>
                      <a:pt x="4675" y="7644"/>
                    </a:cubicBezTo>
                    <a:cubicBezTo>
                      <a:pt x="4675" y="7781"/>
                      <a:pt x="4743" y="7849"/>
                      <a:pt x="4833" y="7849"/>
                    </a:cubicBezTo>
                    <a:cubicBezTo>
                      <a:pt x="4922" y="7849"/>
                      <a:pt x="5033" y="7781"/>
                      <a:pt x="5119" y="7644"/>
                    </a:cubicBezTo>
                    <a:cubicBezTo>
                      <a:pt x="5255" y="7235"/>
                      <a:pt x="5392" y="6518"/>
                      <a:pt x="5665" y="6075"/>
                    </a:cubicBezTo>
                    <a:lnTo>
                      <a:pt x="5665" y="6075"/>
                    </a:lnTo>
                    <a:cubicBezTo>
                      <a:pt x="5665" y="6518"/>
                      <a:pt x="5392" y="7064"/>
                      <a:pt x="5392" y="7371"/>
                    </a:cubicBezTo>
                    <a:cubicBezTo>
                      <a:pt x="5255" y="7644"/>
                      <a:pt x="5255" y="8088"/>
                      <a:pt x="5119" y="8497"/>
                    </a:cubicBezTo>
                    <a:cubicBezTo>
                      <a:pt x="5119" y="8770"/>
                      <a:pt x="5392" y="8941"/>
                      <a:pt x="5665" y="8941"/>
                    </a:cubicBezTo>
                    <a:cubicBezTo>
                      <a:pt x="5972" y="8941"/>
                      <a:pt x="5972" y="8497"/>
                      <a:pt x="5665" y="8497"/>
                    </a:cubicBezTo>
                    <a:cubicBezTo>
                      <a:pt x="5665" y="7917"/>
                      <a:pt x="5801" y="7371"/>
                      <a:pt x="5972" y="6928"/>
                    </a:cubicBezTo>
                    <a:cubicBezTo>
                      <a:pt x="6108" y="6518"/>
                      <a:pt x="6245" y="5802"/>
                      <a:pt x="5972" y="5529"/>
                    </a:cubicBezTo>
                    <a:cubicBezTo>
                      <a:pt x="5801" y="5358"/>
                      <a:pt x="5665" y="5358"/>
                      <a:pt x="5665" y="5358"/>
                    </a:cubicBezTo>
                    <a:cubicBezTo>
                      <a:pt x="5528" y="5529"/>
                      <a:pt x="5392" y="5802"/>
                      <a:pt x="5255" y="5938"/>
                    </a:cubicBezTo>
                    <a:cubicBezTo>
                      <a:pt x="5255" y="5358"/>
                      <a:pt x="5392" y="4949"/>
                      <a:pt x="5255" y="4369"/>
                    </a:cubicBezTo>
                    <a:cubicBezTo>
                      <a:pt x="5255" y="4232"/>
                      <a:pt x="4948" y="4232"/>
                      <a:pt x="4811" y="4232"/>
                    </a:cubicBezTo>
                    <a:cubicBezTo>
                      <a:pt x="4675" y="4505"/>
                      <a:pt x="4675" y="4812"/>
                      <a:pt x="4538" y="5222"/>
                    </a:cubicBezTo>
                    <a:cubicBezTo>
                      <a:pt x="4675" y="4812"/>
                      <a:pt x="4675" y="4232"/>
                      <a:pt x="4811" y="3959"/>
                    </a:cubicBezTo>
                    <a:cubicBezTo>
                      <a:pt x="4811" y="3515"/>
                      <a:pt x="4948" y="3106"/>
                      <a:pt x="4675" y="2662"/>
                    </a:cubicBezTo>
                    <a:cubicBezTo>
                      <a:pt x="4675" y="2594"/>
                      <a:pt x="4607" y="2560"/>
                      <a:pt x="4538" y="2560"/>
                    </a:cubicBezTo>
                    <a:cubicBezTo>
                      <a:pt x="4470" y="2560"/>
                      <a:pt x="4402" y="2594"/>
                      <a:pt x="4402" y="2662"/>
                    </a:cubicBezTo>
                    <a:cubicBezTo>
                      <a:pt x="4265" y="2799"/>
                      <a:pt x="4095" y="2969"/>
                      <a:pt x="4095" y="3242"/>
                    </a:cubicBezTo>
                    <a:cubicBezTo>
                      <a:pt x="4095" y="2799"/>
                      <a:pt x="4265" y="2389"/>
                      <a:pt x="4095" y="1946"/>
                    </a:cubicBezTo>
                    <a:cubicBezTo>
                      <a:pt x="4095" y="1849"/>
                      <a:pt x="3958" y="1753"/>
                      <a:pt x="3830" y="1753"/>
                    </a:cubicBezTo>
                    <a:cubicBezTo>
                      <a:pt x="3777" y="1753"/>
                      <a:pt x="3725" y="1769"/>
                      <a:pt x="3685" y="1809"/>
                    </a:cubicBezTo>
                    <a:cubicBezTo>
                      <a:pt x="3685" y="2116"/>
                      <a:pt x="3549" y="2253"/>
                      <a:pt x="3549" y="2389"/>
                    </a:cubicBezTo>
                    <a:cubicBezTo>
                      <a:pt x="3549" y="1946"/>
                      <a:pt x="3685" y="1400"/>
                      <a:pt x="3412" y="1263"/>
                    </a:cubicBezTo>
                    <a:cubicBezTo>
                      <a:pt x="3327" y="1178"/>
                      <a:pt x="3250" y="1135"/>
                      <a:pt x="3195" y="1135"/>
                    </a:cubicBezTo>
                    <a:cubicBezTo>
                      <a:pt x="3139" y="1135"/>
                      <a:pt x="3105" y="1178"/>
                      <a:pt x="3105" y="1263"/>
                    </a:cubicBezTo>
                    <a:cubicBezTo>
                      <a:pt x="2832" y="1400"/>
                      <a:pt x="2832" y="1673"/>
                      <a:pt x="2696" y="1946"/>
                    </a:cubicBezTo>
                    <a:cubicBezTo>
                      <a:pt x="2696" y="2116"/>
                      <a:pt x="2559" y="2253"/>
                      <a:pt x="2559" y="2526"/>
                    </a:cubicBezTo>
                    <a:lnTo>
                      <a:pt x="2559" y="1809"/>
                    </a:lnTo>
                    <a:cubicBezTo>
                      <a:pt x="2559" y="1400"/>
                      <a:pt x="2696" y="820"/>
                      <a:pt x="2389" y="410"/>
                    </a:cubicBezTo>
                    <a:cubicBezTo>
                      <a:pt x="2389" y="410"/>
                      <a:pt x="2267" y="334"/>
                      <a:pt x="2186" y="334"/>
                    </a:cubicBezTo>
                    <a:cubicBezTo>
                      <a:pt x="2146" y="334"/>
                      <a:pt x="2116" y="353"/>
                      <a:pt x="2116" y="410"/>
                    </a:cubicBezTo>
                    <a:cubicBezTo>
                      <a:pt x="1979" y="547"/>
                      <a:pt x="1843" y="683"/>
                      <a:pt x="1843" y="820"/>
                    </a:cubicBezTo>
                    <a:lnTo>
                      <a:pt x="1843" y="103"/>
                    </a:lnTo>
                    <a:cubicBezTo>
                      <a:pt x="1774" y="35"/>
                      <a:pt x="1664" y="1"/>
                      <a:pt x="1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22"/>
              <p:cNvSpPr/>
              <p:nvPr/>
            </p:nvSpPr>
            <p:spPr>
              <a:xfrm>
                <a:off x="3010265" y="3150131"/>
                <a:ext cx="374079" cy="127699"/>
              </a:xfrm>
              <a:custGeom>
                <a:rect b="b" l="l" r="r" t="t"/>
                <a:pathLst>
                  <a:path extrusionOk="0" h="3101" w="9084">
                    <a:moveTo>
                      <a:pt x="1693" y="0"/>
                    </a:moveTo>
                    <a:cubicBezTo>
                      <a:pt x="1546" y="0"/>
                      <a:pt x="1406" y="15"/>
                      <a:pt x="1270" y="61"/>
                    </a:cubicBezTo>
                    <a:cubicBezTo>
                      <a:pt x="963" y="61"/>
                      <a:pt x="417" y="61"/>
                      <a:pt x="246" y="368"/>
                    </a:cubicBezTo>
                    <a:lnTo>
                      <a:pt x="246" y="641"/>
                    </a:lnTo>
                    <a:lnTo>
                      <a:pt x="109" y="641"/>
                    </a:lnTo>
                    <a:cubicBezTo>
                      <a:pt x="0" y="641"/>
                      <a:pt x="66" y="816"/>
                      <a:pt x="166" y="816"/>
                    </a:cubicBezTo>
                    <a:cubicBezTo>
                      <a:pt x="191" y="816"/>
                      <a:pt x="219" y="805"/>
                      <a:pt x="246" y="777"/>
                    </a:cubicBezTo>
                    <a:cubicBezTo>
                      <a:pt x="417" y="777"/>
                      <a:pt x="690" y="914"/>
                      <a:pt x="963" y="914"/>
                    </a:cubicBezTo>
                    <a:cubicBezTo>
                      <a:pt x="1270" y="914"/>
                      <a:pt x="1543" y="777"/>
                      <a:pt x="1679" y="777"/>
                    </a:cubicBezTo>
                    <a:cubicBezTo>
                      <a:pt x="2259" y="641"/>
                      <a:pt x="2805" y="641"/>
                      <a:pt x="3249" y="368"/>
                    </a:cubicBezTo>
                    <a:lnTo>
                      <a:pt x="4682" y="368"/>
                    </a:lnTo>
                    <a:cubicBezTo>
                      <a:pt x="4682" y="504"/>
                      <a:pt x="4818" y="504"/>
                      <a:pt x="4818" y="504"/>
                    </a:cubicBezTo>
                    <a:cubicBezTo>
                      <a:pt x="5228" y="914"/>
                      <a:pt x="5944" y="914"/>
                      <a:pt x="6388" y="1085"/>
                    </a:cubicBezTo>
                    <a:cubicBezTo>
                      <a:pt x="6388" y="1494"/>
                      <a:pt x="7071" y="1767"/>
                      <a:pt x="7651" y="2074"/>
                    </a:cubicBezTo>
                    <a:cubicBezTo>
                      <a:pt x="7651" y="2484"/>
                      <a:pt x="8504" y="2927"/>
                      <a:pt x="8947" y="3064"/>
                    </a:cubicBezTo>
                    <a:cubicBezTo>
                      <a:pt x="8973" y="3090"/>
                      <a:pt x="8994" y="3101"/>
                      <a:pt x="9012" y="3101"/>
                    </a:cubicBezTo>
                    <a:cubicBezTo>
                      <a:pt x="9084" y="3101"/>
                      <a:pt x="9084" y="2901"/>
                      <a:pt x="9084" y="2791"/>
                    </a:cubicBezTo>
                    <a:cubicBezTo>
                      <a:pt x="8947" y="2620"/>
                      <a:pt x="8777" y="2620"/>
                      <a:pt x="8640" y="2484"/>
                    </a:cubicBezTo>
                    <a:lnTo>
                      <a:pt x="8640" y="2484"/>
                    </a:lnTo>
                    <a:cubicBezTo>
                      <a:pt x="8666" y="2510"/>
                      <a:pt x="8672" y="2521"/>
                      <a:pt x="8664" y="2521"/>
                    </a:cubicBezTo>
                    <a:cubicBezTo>
                      <a:pt x="8630" y="2521"/>
                      <a:pt x="8341" y="2321"/>
                      <a:pt x="8231" y="2211"/>
                    </a:cubicBezTo>
                    <a:cubicBezTo>
                      <a:pt x="8367" y="2211"/>
                      <a:pt x="8367" y="2074"/>
                      <a:pt x="8367" y="1938"/>
                    </a:cubicBezTo>
                    <a:cubicBezTo>
                      <a:pt x="8231" y="1767"/>
                      <a:pt x="8094" y="1631"/>
                      <a:pt x="7787" y="1631"/>
                    </a:cubicBezTo>
                    <a:cubicBezTo>
                      <a:pt x="7651" y="1631"/>
                      <a:pt x="7514" y="1494"/>
                      <a:pt x="7378" y="1494"/>
                    </a:cubicBezTo>
                    <a:cubicBezTo>
                      <a:pt x="7378" y="1358"/>
                      <a:pt x="7241" y="1358"/>
                      <a:pt x="7071" y="1221"/>
                    </a:cubicBezTo>
                    <a:lnTo>
                      <a:pt x="6798" y="1221"/>
                    </a:lnTo>
                    <a:cubicBezTo>
                      <a:pt x="6934" y="1221"/>
                      <a:pt x="7071" y="914"/>
                      <a:pt x="6934" y="777"/>
                    </a:cubicBezTo>
                    <a:cubicBezTo>
                      <a:pt x="6798" y="777"/>
                      <a:pt x="6217" y="641"/>
                      <a:pt x="5671" y="504"/>
                    </a:cubicBezTo>
                    <a:cubicBezTo>
                      <a:pt x="5944" y="504"/>
                      <a:pt x="6217" y="504"/>
                      <a:pt x="6525" y="641"/>
                    </a:cubicBezTo>
                    <a:cubicBezTo>
                      <a:pt x="6661" y="641"/>
                      <a:pt x="6934" y="641"/>
                      <a:pt x="7071" y="777"/>
                    </a:cubicBezTo>
                    <a:cubicBezTo>
                      <a:pt x="7378" y="777"/>
                      <a:pt x="7378" y="504"/>
                      <a:pt x="7241" y="368"/>
                    </a:cubicBezTo>
                    <a:cubicBezTo>
                      <a:pt x="6798" y="368"/>
                      <a:pt x="6388" y="231"/>
                      <a:pt x="6081" y="231"/>
                    </a:cubicBezTo>
                    <a:cubicBezTo>
                      <a:pt x="5277" y="110"/>
                      <a:pt x="4472" y="5"/>
                      <a:pt x="3656" y="5"/>
                    </a:cubicBezTo>
                    <a:cubicBezTo>
                      <a:pt x="3329" y="5"/>
                      <a:pt x="3000" y="22"/>
                      <a:pt x="2669" y="61"/>
                    </a:cubicBezTo>
                    <a:cubicBezTo>
                      <a:pt x="2305" y="61"/>
                      <a:pt x="1986" y="0"/>
                      <a:pt x="16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22"/>
              <p:cNvSpPr/>
              <p:nvPr/>
            </p:nvSpPr>
            <p:spPr>
              <a:xfrm>
                <a:off x="2914973" y="2961525"/>
                <a:ext cx="299337" cy="120863"/>
              </a:xfrm>
              <a:custGeom>
                <a:rect b="b" l="l" r="r" t="t"/>
                <a:pathLst>
                  <a:path extrusionOk="0" h="2935" w="7269">
                    <a:moveTo>
                      <a:pt x="1088" y="1570"/>
                    </a:moveTo>
                    <a:cubicBezTo>
                      <a:pt x="1161" y="1570"/>
                      <a:pt x="1229" y="1604"/>
                      <a:pt x="1297" y="1672"/>
                    </a:cubicBezTo>
                    <a:cubicBezTo>
                      <a:pt x="1161" y="1809"/>
                      <a:pt x="1161" y="1945"/>
                      <a:pt x="1024" y="2082"/>
                    </a:cubicBezTo>
                    <a:cubicBezTo>
                      <a:pt x="1024" y="1945"/>
                      <a:pt x="1024" y="1672"/>
                      <a:pt x="854" y="1672"/>
                    </a:cubicBezTo>
                    <a:cubicBezTo>
                      <a:pt x="939" y="1604"/>
                      <a:pt x="1016" y="1570"/>
                      <a:pt x="1088" y="1570"/>
                    </a:cubicBezTo>
                    <a:close/>
                    <a:moveTo>
                      <a:pt x="1570" y="1945"/>
                    </a:moveTo>
                    <a:cubicBezTo>
                      <a:pt x="1707" y="2082"/>
                      <a:pt x="1707" y="2252"/>
                      <a:pt x="1877" y="2252"/>
                    </a:cubicBezTo>
                    <a:lnTo>
                      <a:pt x="1570" y="2525"/>
                    </a:lnTo>
                    <a:lnTo>
                      <a:pt x="1570" y="1945"/>
                    </a:lnTo>
                    <a:close/>
                    <a:moveTo>
                      <a:pt x="4658" y="0"/>
                    </a:moveTo>
                    <a:cubicBezTo>
                      <a:pt x="4607" y="0"/>
                      <a:pt x="4573" y="34"/>
                      <a:pt x="4573" y="102"/>
                    </a:cubicBezTo>
                    <a:cubicBezTo>
                      <a:pt x="4437" y="239"/>
                      <a:pt x="4437" y="239"/>
                      <a:pt x="4266" y="375"/>
                    </a:cubicBezTo>
                    <a:lnTo>
                      <a:pt x="4266" y="239"/>
                    </a:lnTo>
                    <a:cubicBezTo>
                      <a:pt x="4266" y="102"/>
                      <a:pt x="4130" y="102"/>
                      <a:pt x="3993" y="102"/>
                    </a:cubicBezTo>
                    <a:cubicBezTo>
                      <a:pt x="3720" y="239"/>
                      <a:pt x="3584" y="819"/>
                      <a:pt x="3413" y="1229"/>
                    </a:cubicBezTo>
                    <a:cubicBezTo>
                      <a:pt x="3413" y="956"/>
                      <a:pt x="3413" y="683"/>
                      <a:pt x="3277" y="375"/>
                    </a:cubicBezTo>
                    <a:cubicBezTo>
                      <a:pt x="3277" y="375"/>
                      <a:pt x="3216" y="315"/>
                      <a:pt x="3135" y="315"/>
                    </a:cubicBezTo>
                    <a:cubicBezTo>
                      <a:pt x="3095" y="315"/>
                      <a:pt x="3049" y="330"/>
                      <a:pt x="3004" y="375"/>
                    </a:cubicBezTo>
                    <a:cubicBezTo>
                      <a:pt x="2867" y="683"/>
                      <a:pt x="2731" y="1092"/>
                      <a:pt x="2560" y="1399"/>
                    </a:cubicBezTo>
                    <a:lnTo>
                      <a:pt x="2560" y="956"/>
                    </a:lnTo>
                    <a:cubicBezTo>
                      <a:pt x="2560" y="819"/>
                      <a:pt x="2560" y="819"/>
                      <a:pt x="2423" y="683"/>
                    </a:cubicBezTo>
                    <a:cubicBezTo>
                      <a:pt x="2423" y="614"/>
                      <a:pt x="2389" y="580"/>
                      <a:pt x="2338" y="580"/>
                    </a:cubicBezTo>
                    <a:cubicBezTo>
                      <a:pt x="2287" y="580"/>
                      <a:pt x="2219" y="614"/>
                      <a:pt x="2150" y="683"/>
                    </a:cubicBezTo>
                    <a:cubicBezTo>
                      <a:pt x="2014" y="956"/>
                      <a:pt x="2150" y="1536"/>
                      <a:pt x="2014" y="1945"/>
                    </a:cubicBezTo>
                    <a:cubicBezTo>
                      <a:pt x="1877" y="1809"/>
                      <a:pt x="1877" y="1672"/>
                      <a:pt x="1707" y="1536"/>
                    </a:cubicBezTo>
                    <a:lnTo>
                      <a:pt x="1707" y="1399"/>
                    </a:lnTo>
                    <a:cubicBezTo>
                      <a:pt x="1707" y="1277"/>
                      <a:pt x="1568" y="1173"/>
                      <a:pt x="1488" y="1173"/>
                    </a:cubicBezTo>
                    <a:cubicBezTo>
                      <a:pt x="1456" y="1173"/>
                      <a:pt x="1434" y="1190"/>
                      <a:pt x="1434" y="1229"/>
                    </a:cubicBezTo>
                    <a:lnTo>
                      <a:pt x="1024" y="1229"/>
                    </a:lnTo>
                    <a:cubicBezTo>
                      <a:pt x="581" y="1399"/>
                      <a:pt x="1" y="1536"/>
                      <a:pt x="1" y="2082"/>
                    </a:cubicBezTo>
                    <a:cubicBezTo>
                      <a:pt x="1" y="2252"/>
                      <a:pt x="171" y="2252"/>
                      <a:pt x="171" y="2252"/>
                    </a:cubicBezTo>
                    <a:cubicBezTo>
                      <a:pt x="444" y="2252"/>
                      <a:pt x="581" y="2082"/>
                      <a:pt x="717" y="1945"/>
                    </a:cubicBezTo>
                    <a:cubicBezTo>
                      <a:pt x="717" y="2252"/>
                      <a:pt x="717" y="2252"/>
                      <a:pt x="854" y="2525"/>
                    </a:cubicBezTo>
                    <a:cubicBezTo>
                      <a:pt x="854" y="2662"/>
                      <a:pt x="1024" y="2662"/>
                      <a:pt x="1024" y="2662"/>
                    </a:cubicBezTo>
                    <a:cubicBezTo>
                      <a:pt x="1161" y="2525"/>
                      <a:pt x="1297" y="2525"/>
                      <a:pt x="1297" y="2389"/>
                    </a:cubicBezTo>
                    <a:lnTo>
                      <a:pt x="1297" y="2798"/>
                    </a:lnTo>
                    <a:cubicBezTo>
                      <a:pt x="1297" y="2935"/>
                      <a:pt x="1434" y="2935"/>
                      <a:pt x="1570" y="2935"/>
                    </a:cubicBezTo>
                    <a:lnTo>
                      <a:pt x="2150" y="2389"/>
                    </a:lnTo>
                    <a:cubicBezTo>
                      <a:pt x="2287" y="2252"/>
                      <a:pt x="2287" y="2082"/>
                      <a:pt x="2423" y="2082"/>
                    </a:cubicBezTo>
                    <a:cubicBezTo>
                      <a:pt x="2423" y="2082"/>
                      <a:pt x="2560" y="2082"/>
                      <a:pt x="2560" y="1945"/>
                    </a:cubicBezTo>
                    <a:cubicBezTo>
                      <a:pt x="2731" y="1945"/>
                      <a:pt x="2731" y="1809"/>
                      <a:pt x="2867" y="1809"/>
                    </a:cubicBezTo>
                    <a:lnTo>
                      <a:pt x="3004" y="1672"/>
                    </a:lnTo>
                    <a:cubicBezTo>
                      <a:pt x="3004" y="1809"/>
                      <a:pt x="3004" y="1809"/>
                      <a:pt x="3140" y="1809"/>
                    </a:cubicBezTo>
                    <a:cubicBezTo>
                      <a:pt x="3140" y="1945"/>
                      <a:pt x="3277" y="1945"/>
                      <a:pt x="3413" y="1945"/>
                    </a:cubicBezTo>
                    <a:cubicBezTo>
                      <a:pt x="3720" y="1672"/>
                      <a:pt x="3857" y="1229"/>
                      <a:pt x="3993" y="956"/>
                    </a:cubicBezTo>
                    <a:cubicBezTo>
                      <a:pt x="4000" y="924"/>
                      <a:pt x="4007" y="896"/>
                      <a:pt x="4013" y="871"/>
                    </a:cubicBezTo>
                    <a:lnTo>
                      <a:pt x="4013" y="871"/>
                    </a:lnTo>
                    <a:cubicBezTo>
                      <a:pt x="4002" y="943"/>
                      <a:pt x="3993" y="1023"/>
                      <a:pt x="3993" y="1092"/>
                    </a:cubicBezTo>
                    <a:lnTo>
                      <a:pt x="3993" y="1399"/>
                    </a:lnTo>
                    <a:cubicBezTo>
                      <a:pt x="4061" y="1467"/>
                      <a:pt x="4130" y="1502"/>
                      <a:pt x="4202" y="1502"/>
                    </a:cubicBezTo>
                    <a:cubicBezTo>
                      <a:pt x="4275" y="1502"/>
                      <a:pt x="4351" y="1467"/>
                      <a:pt x="4437" y="1399"/>
                    </a:cubicBezTo>
                    <a:cubicBezTo>
                      <a:pt x="4573" y="1229"/>
                      <a:pt x="4573" y="819"/>
                      <a:pt x="4710" y="546"/>
                    </a:cubicBezTo>
                    <a:cubicBezTo>
                      <a:pt x="4710" y="819"/>
                      <a:pt x="4710" y="1092"/>
                      <a:pt x="4846" y="1399"/>
                    </a:cubicBezTo>
                    <a:cubicBezTo>
                      <a:pt x="4846" y="1399"/>
                      <a:pt x="4907" y="1460"/>
                      <a:pt x="4988" y="1460"/>
                    </a:cubicBezTo>
                    <a:cubicBezTo>
                      <a:pt x="5028" y="1460"/>
                      <a:pt x="5074" y="1445"/>
                      <a:pt x="5119" y="1399"/>
                    </a:cubicBezTo>
                    <a:cubicBezTo>
                      <a:pt x="5290" y="1229"/>
                      <a:pt x="5426" y="1092"/>
                      <a:pt x="5563" y="819"/>
                    </a:cubicBezTo>
                    <a:cubicBezTo>
                      <a:pt x="5563" y="956"/>
                      <a:pt x="5563" y="1092"/>
                      <a:pt x="5699" y="1092"/>
                    </a:cubicBezTo>
                    <a:cubicBezTo>
                      <a:pt x="5699" y="1229"/>
                      <a:pt x="5836" y="1229"/>
                      <a:pt x="5972" y="1229"/>
                    </a:cubicBezTo>
                    <a:cubicBezTo>
                      <a:pt x="6143" y="1092"/>
                      <a:pt x="6143" y="1092"/>
                      <a:pt x="6279" y="819"/>
                    </a:cubicBezTo>
                    <a:cubicBezTo>
                      <a:pt x="6355" y="667"/>
                      <a:pt x="6389" y="547"/>
                      <a:pt x="6404" y="547"/>
                    </a:cubicBezTo>
                    <a:cubicBezTo>
                      <a:pt x="6416" y="547"/>
                      <a:pt x="6416" y="623"/>
                      <a:pt x="6416" y="819"/>
                    </a:cubicBezTo>
                    <a:cubicBezTo>
                      <a:pt x="6552" y="1229"/>
                      <a:pt x="6689" y="1229"/>
                      <a:pt x="6996" y="1229"/>
                    </a:cubicBezTo>
                    <a:cubicBezTo>
                      <a:pt x="7269" y="1229"/>
                      <a:pt x="7269" y="956"/>
                      <a:pt x="6996" y="956"/>
                    </a:cubicBezTo>
                    <a:cubicBezTo>
                      <a:pt x="6711" y="829"/>
                      <a:pt x="6808" y="88"/>
                      <a:pt x="6389" y="88"/>
                    </a:cubicBezTo>
                    <a:cubicBezTo>
                      <a:pt x="6356" y="88"/>
                      <a:pt x="6320" y="92"/>
                      <a:pt x="6279" y="102"/>
                    </a:cubicBezTo>
                    <a:cubicBezTo>
                      <a:pt x="6143" y="102"/>
                      <a:pt x="5972" y="375"/>
                      <a:pt x="5972" y="546"/>
                    </a:cubicBezTo>
                    <a:cubicBezTo>
                      <a:pt x="5941" y="608"/>
                      <a:pt x="5917" y="633"/>
                      <a:pt x="5897" y="633"/>
                    </a:cubicBezTo>
                    <a:cubicBezTo>
                      <a:pt x="5829" y="633"/>
                      <a:pt x="5805" y="344"/>
                      <a:pt x="5699" y="239"/>
                    </a:cubicBezTo>
                    <a:cubicBezTo>
                      <a:pt x="5699" y="171"/>
                      <a:pt x="5665" y="137"/>
                      <a:pt x="5614" y="137"/>
                    </a:cubicBezTo>
                    <a:cubicBezTo>
                      <a:pt x="5563" y="137"/>
                      <a:pt x="5495" y="171"/>
                      <a:pt x="5426" y="239"/>
                    </a:cubicBezTo>
                    <a:cubicBezTo>
                      <a:pt x="5290" y="239"/>
                      <a:pt x="5119" y="683"/>
                      <a:pt x="4983" y="819"/>
                    </a:cubicBezTo>
                    <a:cubicBezTo>
                      <a:pt x="4983" y="546"/>
                      <a:pt x="5119" y="239"/>
                      <a:pt x="4846" y="102"/>
                    </a:cubicBezTo>
                    <a:cubicBezTo>
                      <a:pt x="4778" y="34"/>
                      <a:pt x="4710" y="0"/>
                      <a:pt x="46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22"/>
              <p:cNvSpPr/>
              <p:nvPr/>
            </p:nvSpPr>
            <p:spPr>
              <a:xfrm>
                <a:off x="3155261" y="2954483"/>
                <a:ext cx="158831" cy="113369"/>
              </a:xfrm>
              <a:custGeom>
                <a:rect b="b" l="l" r="r" t="t"/>
                <a:pathLst>
                  <a:path extrusionOk="0" h="2753" w="3857">
                    <a:moveTo>
                      <a:pt x="444" y="0"/>
                    </a:moveTo>
                    <a:cubicBezTo>
                      <a:pt x="308" y="0"/>
                      <a:pt x="137" y="137"/>
                      <a:pt x="137" y="137"/>
                    </a:cubicBezTo>
                    <a:cubicBezTo>
                      <a:pt x="1" y="137"/>
                      <a:pt x="1" y="410"/>
                      <a:pt x="137" y="410"/>
                    </a:cubicBezTo>
                    <a:cubicBezTo>
                      <a:pt x="308" y="273"/>
                      <a:pt x="444" y="273"/>
                      <a:pt x="444" y="273"/>
                    </a:cubicBezTo>
                    <a:cubicBezTo>
                      <a:pt x="444" y="273"/>
                      <a:pt x="505" y="334"/>
                      <a:pt x="545" y="334"/>
                    </a:cubicBezTo>
                    <a:cubicBezTo>
                      <a:pt x="566" y="334"/>
                      <a:pt x="581" y="319"/>
                      <a:pt x="581" y="273"/>
                    </a:cubicBezTo>
                    <a:cubicBezTo>
                      <a:pt x="717" y="273"/>
                      <a:pt x="990" y="546"/>
                      <a:pt x="990" y="546"/>
                    </a:cubicBezTo>
                    <a:cubicBezTo>
                      <a:pt x="1076" y="594"/>
                      <a:pt x="1148" y="604"/>
                      <a:pt x="1210" y="604"/>
                    </a:cubicBezTo>
                    <a:cubicBezTo>
                      <a:pt x="1261" y="604"/>
                      <a:pt x="1305" y="598"/>
                      <a:pt x="1344" y="598"/>
                    </a:cubicBezTo>
                    <a:cubicBezTo>
                      <a:pt x="1434" y="598"/>
                      <a:pt x="1502" y="632"/>
                      <a:pt x="1570" y="854"/>
                    </a:cubicBezTo>
                    <a:cubicBezTo>
                      <a:pt x="1570" y="990"/>
                      <a:pt x="1570" y="1127"/>
                      <a:pt x="1707" y="1263"/>
                    </a:cubicBezTo>
                    <a:cubicBezTo>
                      <a:pt x="1707" y="1263"/>
                      <a:pt x="1768" y="1324"/>
                      <a:pt x="1808" y="1324"/>
                    </a:cubicBezTo>
                    <a:cubicBezTo>
                      <a:pt x="1828" y="1324"/>
                      <a:pt x="1843" y="1309"/>
                      <a:pt x="1843" y="1263"/>
                    </a:cubicBezTo>
                    <a:cubicBezTo>
                      <a:pt x="2014" y="1263"/>
                      <a:pt x="2150" y="1127"/>
                      <a:pt x="2287" y="990"/>
                    </a:cubicBezTo>
                    <a:lnTo>
                      <a:pt x="2287" y="990"/>
                    </a:lnTo>
                    <a:cubicBezTo>
                      <a:pt x="2150" y="1263"/>
                      <a:pt x="2150" y="1400"/>
                      <a:pt x="2423" y="1570"/>
                    </a:cubicBezTo>
                    <a:lnTo>
                      <a:pt x="2560" y="1570"/>
                    </a:lnTo>
                    <a:cubicBezTo>
                      <a:pt x="2779" y="1448"/>
                      <a:pt x="2755" y="1344"/>
                      <a:pt x="2835" y="1344"/>
                    </a:cubicBezTo>
                    <a:cubicBezTo>
                      <a:pt x="2867" y="1344"/>
                      <a:pt x="2916" y="1361"/>
                      <a:pt x="3004" y="1400"/>
                    </a:cubicBezTo>
                    <a:cubicBezTo>
                      <a:pt x="3277" y="1707"/>
                      <a:pt x="3413" y="2253"/>
                      <a:pt x="3550" y="2696"/>
                    </a:cubicBezTo>
                    <a:cubicBezTo>
                      <a:pt x="3600" y="2736"/>
                      <a:pt x="3647" y="2753"/>
                      <a:pt x="3688" y="2753"/>
                    </a:cubicBezTo>
                    <a:cubicBezTo>
                      <a:pt x="3788" y="2753"/>
                      <a:pt x="3857" y="2656"/>
                      <a:pt x="3857" y="2560"/>
                    </a:cubicBezTo>
                    <a:cubicBezTo>
                      <a:pt x="3720" y="1843"/>
                      <a:pt x="3550" y="1127"/>
                      <a:pt x="2867" y="854"/>
                    </a:cubicBezTo>
                    <a:lnTo>
                      <a:pt x="2696" y="854"/>
                    </a:lnTo>
                    <a:lnTo>
                      <a:pt x="2560" y="990"/>
                    </a:lnTo>
                    <a:cubicBezTo>
                      <a:pt x="2560" y="854"/>
                      <a:pt x="2423" y="717"/>
                      <a:pt x="2423" y="717"/>
                    </a:cubicBezTo>
                    <a:cubicBezTo>
                      <a:pt x="2287" y="546"/>
                      <a:pt x="2287" y="546"/>
                      <a:pt x="2150" y="546"/>
                    </a:cubicBezTo>
                    <a:lnTo>
                      <a:pt x="2014" y="717"/>
                    </a:lnTo>
                    <a:cubicBezTo>
                      <a:pt x="2014" y="717"/>
                      <a:pt x="2014" y="854"/>
                      <a:pt x="1843" y="854"/>
                    </a:cubicBezTo>
                    <a:cubicBezTo>
                      <a:pt x="1843" y="546"/>
                      <a:pt x="1707" y="410"/>
                      <a:pt x="1570" y="273"/>
                    </a:cubicBezTo>
                    <a:lnTo>
                      <a:pt x="1434" y="273"/>
                    </a:lnTo>
                    <a:cubicBezTo>
                      <a:pt x="990" y="273"/>
                      <a:pt x="990" y="137"/>
                      <a:pt x="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22"/>
              <p:cNvSpPr/>
              <p:nvPr/>
            </p:nvSpPr>
            <p:spPr>
              <a:xfrm>
                <a:off x="3301410" y="3013866"/>
                <a:ext cx="217842" cy="163567"/>
              </a:xfrm>
              <a:custGeom>
                <a:rect b="b" l="l" r="r" t="t"/>
                <a:pathLst>
                  <a:path extrusionOk="0" h="3972" w="5290">
                    <a:moveTo>
                      <a:pt x="2014" y="0"/>
                    </a:moveTo>
                    <a:cubicBezTo>
                      <a:pt x="1980" y="0"/>
                      <a:pt x="1946" y="43"/>
                      <a:pt x="1877" y="128"/>
                    </a:cubicBezTo>
                    <a:cubicBezTo>
                      <a:pt x="1707" y="128"/>
                      <a:pt x="1707" y="265"/>
                      <a:pt x="1707" y="401"/>
                    </a:cubicBezTo>
                    <a:lnTo>
                      <a:pt x="1434" y="401"/>
                    </a:lnTo>
                    <a:cubicBezTo>
                      <a:pt x="1297" y="538"/>
                      <a:pt x="1297" y="538"/>
                      <a:pt x="1297" y="674"/>
                    </a:cubicBezTo>
                    <a:cubicBezTo>
                      <a:pt x="1297" y="811"/>
                      <a:pt x="1161" y="981"/>
                      <a:pt x="1161" y="1118"/>
                    </a:cubicBezTo>
                    <a:cubicBezTo>
                      <a:pt x="1112" y="1314"/>
                      <a:pt x="1080" y="1387"/>
                      <a:pt x="1060" y="1387"/>
                    </a:cubicBezTo>
                    <a:cubicBezTo>
                      <a:pt x="1024" y="1387"/>
                      <a:pt x="1024" y="1156"/>
                      <a:pt x="1024" y="981"/>
                    </a:cubicBezTo>
                    <a:cubicBezTo>
                      <a:pt x="922" y="797"/>
                      <a:pt x="783" y="723"/>
                      <a:pt x="629" y="723"/>
                    </a:cubicBezTo>
                    <a:cubicBezTo>
                      <a:pt x="526" y="723"/>
                      <a:pt x="417" y="756"/>
                      <a:pt x="308" y="811"/>
                    </a:cubicBezTo>
                    <a:cubicBezTo>
                      <a:pt x="1" y="981"/>
                      <a:pt x="171" y="1118"/>
                      <a:pt x="444" y="1118"/>
                    </a:cubicBezTo>
                    <a:cubicBezTo>
                      <a:pt x="459" y="1103"/>
                      <a:pt x="476" y="1096"/>
                      <a:pt x="494" y="1096"/>
                    </a:cubicBezTo>
                    <a:cubicBezTo>
                      <a:pt x="639" y="1096"/>
                      <a:pt x="872" y="1542"/>
                      <a:pt x="1024" y="1664"/>
                    </a:cubicBezTo>
                    <a:lnTo>
                      <a:pt x="1161" y="1664"/>
                    </a:lnTo>
                    <a:cubicBezTo>
                      <a:pt x="1434" y="1391"/>
                      <a:pt x="1434" y="1118"/>
                      <a:pt x="1570" y="811"/>
                    </a:cubicBezTo>
                    <a:cubicBezTo>
                      <a:pt x="1570" y="896"/>
                      <a:pt x="1604" y="939"/>
                      <a:pt x="1660" y="939"/>
                    </a:cubicBezTo>
                    <a:cubicBezTo>
                      <a:pt x="1715" y="939"/>
                      <a:pt x="1792" y="896"/>
                      <a:pt x="1877" y="811"/>
                    </a:cubicBezTo>
                    <a:cubicBezTo>
                      <a:pt x="1877" y="716"/>
                      <a:pt x="1942" y="557"/>
                      <a:pt x="1983" y="557"/>
                    </a:cubicBezTo>
                    <a:cubicBezTo>
                      <a:pt x="2001" y="557"/>
                      <a:pt x="2014" y="589"/>
                      <a:pt x="2014" y="674"/>
                    </a:cubicBezTo>
                    <a:lnTo>
                      <a:pt x="2287" y="674"/>
                    </a:lnTo>
                    <a:cubicBezTo>
                      <a:pt x="2423" y="1118"/>
                      <a:pt x="2560" y="1834"/>
                      <a:pt x="2423" y="2107"/>
                    </a:cubicBezTo>
                    <a:lnTo>
                      <a:pt x="2423" y="2687"/>
                    </a:lnTo>
                    <a:cubicBezTo>
                      <a:pt x="2514" y="2687"/>
                      <a:pt x="2545" y="2748"/>
                      <a:pt x="2605" y="2748"/>
                    </a:cubicBezTo>
                    <a:cubicBezTo>
                      <a:pt x="2636" y="2748"/>
                      <a:pt x="2674" y="2733"/>
                      <a:pt x="2730" y="2687"/>
                    </a:cubicBezTo>
                    <a:cubicBezTo>
                      <a:pt x="2867" y="2687"/>
                      <a:pt x="3003" y="2517"/>
                      <a:pt x="3140" y="2244"/>
                    </a:cubicBezTo>
                    <a:cubicBezTo>
                      <a:pt x="3180" y="2164"/>
                      <a:pt x="3208" y="2131"/>
                      <a:pt x="3228" y="2131"/>
                    </a:cubicBezTo>
                    <a:cubicBezTo>
                      <a:pt x="3276" y="2131"/>
                      <a:pt x="3276" y="2324"/>
                      <a:pt x="3276" y="2517"/>
                    </a:cubicBezTo>
                    <a:cubicBezTo>
                      <a:pt x="3345" y="2602"/>
                      <a:pt x="3421" y="2645"/>
                      <a:pt x="3498" y="2645"/>
                    </a:cubicBezTo>
                    <a:cubicBezTo>
                      <a:pt x="3575" y="2645"/>
                      <a:pt x="3652" y="2602"/>
                      <a:pt x="3720" y="2517"/>
                    </a:cubicBezTo>
                    <a:lnTo>
                      <a:pt x="3720" y="2824"/>
                    </a:lnTo>
                    <a:cubicBezTo>
                      <a:pt x="3720" y="2960"/>
                      <a:pt x="3856" y="2960"/>
                      <a:pt x="3856" y="2960"/>
                    </a:cubicBezTo>
                    <a:cubicBezTo>
                      <a:pt x="4020" y="2960"/>
                      <a:pt x="4097" y="2939"/>
                      <a:pt x="4138" y="2939"/>
                    </a:cubicBezTo>
                    <a:cubicBezTo>
                      <a:pt x="4200" y="2939"/>
                      <a:pt x="4184" y="2988"/>
                      <a:pt x="4266" y="3233"/>
                    </a:cubicBezTo>
                    <a:cubicBezTo>
                      <a:pt x="4266" y="3233"/>
                      <a:pt x="4342" y="3294"/>
                      <a:pt x="4433" y="3294"/>
                    </a:cubicBezTo>
                    <a:cubicBezTo>
                      <a:pt x="4478" y="3294"/>
                      <a:pt x="4528" y="3279"/>
                      <a:pt x="4573" y="3233"/>
                    </a:cubicBezTo>
                    <a:lnTo>
                      <a:pt x="4573" y="3370"/>
                    </a:lnTo>
                    <a:lnTo>
                      <a:pt x="4846" y="3370"/>
                    </a:lnTo>
                    <a:cubicBezTo>
                      <a:pt x="4710" y="3540"/>
                      <a:pt x="4846" y="3677"/>
                      <a:pt x="4983" y="3813"/>
                    </a:cubicBezTo>
                    <a:cubicBezTo>
                      <a:pt x="4983" y="3892"/>
                      <a:pt x="5085" y="3971"/>
                      <a:pt x="5171" y="3971"/>
                    </a:cubicBezTo>
                    <a:cubicBezTo>
                      <a:pt x="5235" y="3971"/>
                      <a:pt x="5290" y="3929"/>
                      <a:pt x="5290" y="3813"/>
                    </a:cubicBezTo>
                    <a:cubicBezTo>
                      <a:pt x="5290" y="3540"/>
                      <a:pt x="5290" y="3370"/>
                      <a:pt x="5119" y="3097"/>
                    </a:cubicBezTo>
                    <a:cubicBezTo>
                      <a:pt x="5119" y="2960"/>
                      <a:pt x="5119" y="2960"/>
                      <a:pt x="4983" y="2960"/>
                    </a:cubicBezTo>
                    <a:lnTo>
                      <a:pt x="4846" y="2960"/>
                    </a:lnTo>
                    <a:lnTo>
                      <a:pt x="4846" y="2824"/>
                    </a:lnTo>
                    <a:cubicBezTo>
                      <a:pt x="4710" y="2687"/>
                      <a:pt x="4573" y="2687"/>
                      <a:pt x="4573" y="2687"/>
                    </a:cubicBezTo>
                    <a:cubicBezTo>
                      <a:pt x="4573" y="2687"/>
                      <a:pt x="4437" y="2517"/>
                      <a:pt x="4437" y="2380"/>
                    </a:cubicBezTo>
                    <a:lnTo>
                      <a:pt x="4129" y="2380"/>
                    </a:lnTo>
                    <a:cubicBezTo>
                      <a:pt x="4129" y="2244"/>
                      <a:pt x="3993" y="1971"/>
                      <a:pt x="3856" y="1834"/>
                    </a:cubicBezTo>
                    <a:lnTo>
                      <a:pt x="3583" y="1834"/>
                    </a:lnTo>
                    <a:cubicBezTo>
                      <a:pt x="3583" y="1834"/>
                      <a:pt x="3583" y="1664"/>
                      <a:pt x="3413" y="1527"/>
                    </a:cubicBezTo>
                    <a:cubicBezTo>
                      <a:pt x="3276" y="1527"/>
                      <a:pt x="3140" y="1664"/>
                      <a:pt x="3003" y="1834"/>
                    </a:cubicBezTo>
                    <a:lnTo>
                      <a:pt x="2867" y="1834"/>
                    </a:lnTo>
                    <a:cubicBezTo>
                      <a:pt x="2867" y="1391"/>
                      <a:pt x="2730" y="811"/>
                      <a:pt x="2423" y="401"/>
                    </a:cubicBezTo>
                    <a:cubicBezTo>
                      <a:pt x="2423" y="401"/>
                      <a:pt x="2423" y="265"/>
                      <a:pt x="2287" y="265"/>
                    </a:cubicBezTo>
                    <a:lnTo>
                      <a:pt x="2150" y="128"/>
                    </a:lnTo>
                    <a:cubicBezTo>
                      <a:pt x="2082" y="43"/>
                      <a:pt x="2048" y="0"/>
                      <a:pt x="20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22"/>
              <p:cNvSpPr/>
              <p:nvPr/>
            </p:nvSpPr>
            <p:spPr>
              <a:xfrm>
                <a:off x="2857362" y="3001470"/>
                <a:ext cx="567749" cy="235550"/>
              </a:xfrm>
              <a:custGeom>
                <a:rect b="b" l="l" r="r" t="t"/>
                <a:pathLst>
                  <a:path extrusionOk="0" h="5720" w="13787">
                    <a:moveTo>
                      <a:pt x="7235" y="429"/>
                    </a:moveTo>
                    <a:cubicBezTo>
                      <a:pt x="7371" y="566"/>
                      <a:pt x="7235" y="702"/>
                      <a:pt x="7098" y="702"/>
                    </a:cubicBezTo>
                    <a:cubicBezTo>
                      <a:pt x="6825" y="702"/>
                      <a:pt x="6689" y="839"/>
                      <a:pt x="6518" y="975"/>
                    </a:cubicBezTo>
                    <a:cubicBezTo>
                      <a:pt x="6518" y="839"/>
                      <a:pt x="6382" y="702"/>
                      <a:pt x="6382" y="566"/>
                    </a:cubicBezTo>
                    <a:cubicBezTo>
                      <a:pt x="6689" y="566"/>
                      <a:pt x="6962" y="429"/>
                      <a:pt x="7235" y="429"/>
                    </a:cubicBezTo>
                    <a:close/>
                    <a:moveTo>
                      <a:pt x="12797" y="2135"/>
                    </a:moveTo>
                    <a:cubicBezTo>
                      <a:pt x="12797" y="2272"/>
                      <a:pt x="12660" y="2408"/>
                      <a:pt x="12490" y="2545"/>
                    </a:cubicBezTo>
                    <a:cubicBezTo>
                      <a:pt x="12490" y="2681"/>
                      <a:pt x="12353" y="2818"/>
                      <a:pt x="12217" y="2988"/>
                    </a:cubicBezTo>
                    <a:cubicBezTo>
                      <a:pt x="12217" y="3082"/>
                      <a:pt x="12153" y="3302"/>
                      <a:pt x="12113" y="3302"/>
                    </a:cubicBezTo>
                    <a:cubicBezTo>
                      <a:pt x="12094" y="3302"/>
                      <a:pt x="12080" y="3255"/>
                      <a:pt x="12080" y="3125"/>
                    </a:cubicBezTo>
                    <a:cubicBezTo>
                      <a:pt x="12217" y="2818"/>
                      <a:pt x="12217" y="2408"/>
                      <a:pt x="12353" y="2135"/>
                    </a:cubicBezTo>
                    <a:close/>
                    <a:moveTo>
                      <a:pt x="2416" y="4388"/>
                    </a:moveTo>
                    <a:cubicBezTo>
                      <a:pt x="2359" y="4432"/>
                      <a:pt x="2304" y="4478"/>
                      <a:pt x="2253" y="4524"/>
                    </a:cubicBezTo>
                    <a:cubicBezTo>
                      <a:pt x="2253" y="4524"/>
                      <a:pt x="2253" y="4391"/>
                      <a:pt x="2416" y="4388"/>
                    </a:cubicBezTo>
                    <a:close/>
                    <a:moveTo>
                      <a:pt x="7063" y="0"/>
                    </a:moveTo>
                    <a:cubicBezTo>
                      <a:pt x="6620" y="0"/>
                      <a:pt x="6135" y="109"/>
                      <a:pt x="5836" y="259"/>
                    </a:cubicBezTo>
                    <a:cubicBezTo>
                      <a:pt x="5748" y="220"/>
                      <a:pt x="5652" y="203"/>
                      <a:pt x="5552" y="203"/>
                    </a:cubicBezTo>
                    <a:cubicBezTo>
                      <a:pt x="5303" y="203"/>
                      <a:pt x="5031" y="307"/>
                      <a:pt x="4812" y="429"/>
                    </a:cubicBezTo>
                    <a:cubicBezTo>
                      <a:pt x="4403" y="566"/>
                      <a:pt x="3959" y="566"/>
                      <a:pt x="3549" y="702"/>
                    </a:cubicBezTo>
                    <a:lnTo>
                      <a:pt x="3549" y="566"/>
                    </a:lnTo>
                    <a:cubicBezTo>
                      <a:pt x="3549" y="429"/>
                      <a:pt x="3549" y="259"/>
                      <a:pt x="3413" y="259"/>
                    </a:cubicBezTo>
                    <a:cubicBezTo>
                      <a:pt x="3106" y="259"/>
                      <a:pt x="3106" y="259"/>
                      <a:pt x="2833" y="429"/>
                    </a:cubicBezTo>
                    <a:cubicBezTo>
                      <a:pt x="2423" y="839"/>
                      <a:pt x="2116" y="1112"/>
                      <a:pt x="1707" y="1419"/>
                    </a:cubicBezTo>
                    <a:cubicBezTo>
                      <a:pt x="1458" y="1529"/>
                      <a:pt x="1612" y="1729"/>
                      <a:pt x="1752" y="1729"/>
                    </a:cubicBezTo>
                    <a:cubicBezTo>
                      <a:pt x="1785" y="1729"/>
                      <a:pt x="1817" y="1718"/>
                      <a:pt x="1843" y="1692"/>
                    </a:cubicBezTo>
                    <a:cubicBezTo>
                      <a:pt x="2116" y="1555"/>
                      <a:pt x="2560" y="1419"/>
                      <a:pt x="2833" y="1282"/>
                    </a:cubicBezTo>
                    <a:lnTo>
                      <a:pt x="2833" y="1419"/>
                    </a:lnTo>
                    <a:cubicBezTo>
                      <a:pt x="2253" y="1692"/>
                      <a:pt x="1707" y="2135"/>
                      <a:pt x="1707" y="2681"/>
                    </a:cubicBezTo>
                    <a:lnTo>
                      <a:pt x="1707" y="2988"/>
                    </a:lnTo>
                    <a:cubicBezTo>
                      <a:pt x="1760" y="3006"/>
                      <a:pt x="1809" y="3014"/>
                      <a:pt x="1854" y="3014"/>
                    </a:cubicBezTo>
                    <a:cubicBezTo>
                      <a:pt x="2155" y="3014"/>
                      <a:pt x="2293" y="2663"/>
                      <a:pt x="2560" y="2545"/>
                    </a:cubicBezTo>
                    <a:cubicBezTo>
                      <a:pt x="2696" y="2272"/>
                      <a:pt x="2969" y="1965"/>
                      <a:pt x="3106" y="1555"/>
                    </a:cubicBezTo>
                    <a:cubicBezTo>
                      <a:pt x="3822" y="1282"/>
                      <a:pt x="4676" y="975"/>
                      <a:pt x="5256" y="702"/>
                    </a:cubicBezTo>
                    <a:lnTo>
                      <a:pt x="5665" y="702"/>
                    </a:lnTo>
                    <a:cubicBezTo>
                      <a:pt x="5972" y="702"/>
                      <a:pt x="6109" y="839"/>
                      <a:pt x="6109" y="1112"/>
                    </a:cubicBezTo>
                    <a:cubicBezTo>
                      <a:pt x="5836" y="1282"/>
                      <a:pt x="5529" y="1419"/>
                      <a:pt x="5119" y="1555"/>
                    </a:cubicBezTo>
                    <a:cubicBezTo>
                      <a:pt x="4266" y="1965"/>
                      <a:pt x="3413" y="2545"/>
                      <a:pt x="2560" y="3125"/>
                    </a:cubicBezTo>
                    <a:cubicBezTo>
                      <a:pt x="1843" y="3534"/>
                      <a:pt x="1263" y="4114"/>
                      <a:pt x="717" y="4695"/>
                    </a:cubicBezTo>
                    <a:cubicBezTo>
                      <a:pt x="547" y="4831"/>
                      <a:pt x="1" y="5241"/>
                      <a:pt x="137" y="5548"/>
                    </a:cubicBezTo>
                    <a:cubicBezTo>
                      <a:pt x="219" y="5671"/>
                      <a:pt x="329" y="5720"/>
                      <a:pt x="454" y="5720"/>
                    </a:cubicBezTo>
                    <a:cubicBezTo>
                      <a:pt x="744" y="5720"/>
                      <a:pt x="1113" y="5455"/>
                      <a:pt x="1400" y="5241"/>
                    </a:cubicBezTo>
                    <a:cubicBezTo>
                      <a:pt x="1400" y="5241"/>
                      <a:pt x="1400" y="5377"/>
                      <a:pt x="1570" y="5377"/>
                    </a:cubicBezTo>
                    <a:cubicBezTo>
                      <a:pt x="1570" y="5462"/>
                      <a:pt x="1604" y="5505"/>
                      <a:pt x="1656" y="5505"/>
                    </a:cubicBezTo>
                    <a:cubicBezTo>
                      <a:pt x="1707" y="5505"/>
                      <a:pt x="1775" y="5462"/>
                      <a:pt x="1843" y="5377"/>
                    </a:cubicBezTo>
                    <a:cubicBezTo>
                      <a:pt x="1980" y="5241"/>
                      <a:pt x="2116" y="4968"/>
                      <a:pt x="2423" y="4831"/>
                    </a:cubicBezTo>
                    <a:lnTo>
                      <a:pt x="2423" y="4831"/>
                    </a:lnTo>
                    <a:cubicBezTo>
                      <a:pt x="2338" y="4910"/>
                      <a:pt x="2317" y="4942"/>
                      <a:pt x="2340" y="4942"/>
                    </a:cubicBezTo>
                    <a:cubicBezTo>
                      <a:pt x="2438" y="4942"/>
                      <a:pt x="3303" y="4387"/>
                      <a:pt x="3413" y="4387"/>
                    </a:cubicBezTo>
                    <a:lnTo>
                      <a:pt x="3549" y="4387"/>
                    </a:lnTo>
                    <a:cubicBezTo>
                      <a:pt x="3686" y="4387"/>
                      <a:pt x="3822" y="4114"/>
                      <a:pt x="3686" y="4114"/>
                    </a:cubicBezTo>
                    <a:lnTo>
                      <a:pt x="3549" y="4114"/>
                    </a:lnTo>
                    <a:lnTo>
                      <a:pt x="3413" y="3978"/>
                    </a:lnTo>
                    <a:cubicBezTo>
                      <a:pt x="3053" y="3978"/>
                      <a:pt x="2716" y="4158"/>
                      <a:pt x="2437" y="4371"/>
                    </a:cubicBezTo>
                    <a:lnTo>
                      <a:pt x="2437" y="4371"/>
                    </a:lnTo>
                    <a:cubicBezTo>
                      <a:pt x="2517" y="4259"/>
                      <a:pt x="2347" y="4077"/>
                      <a:pt x="2209" y="4077"/>
                    </a:cubicBezTo>
                    <a:cubicBezTo>
                      <a:pt x="2175" y="4077"/>
                      <a:pt x="2142" y="4088"/>
                      <a:pt x="2116" y="4114"/>
                    </a:cubicBezTo>
                    <a:cubicBezTo>
                      <a:pt x="1707" y="4387"/>
                      <a:pt x="1400" y="4831"/>
                      <a:pt x="990" y="4968"/>
                    </a:cubicBezTo>
                    <a:cubicBezTo>
                      <a:pt x="957" y="5001"/>
                      <a:pt x="906" y="5052"/>
                      <a:pt x="854" y="5104"/>
                    </a:cubicBezTo>
                    <a:cubicBezTo>
                      <a:pt x="1570" y="4387"/>
                      <a:pt x="2253" y="3671"/>
                      <a:pt x="3276" y="3125"/>
                    </a:cubicBezTo>
                    <a:cubicBezTo>
                      <a:pt x="4130" y="2545"/>
                      <a:pt x="4983" y="2135"/>
                      <a:pt x="5836" y="1692"/>
                    </a:cubicBezTo>
                    <a:cubicBezTo>
                      <a:pt x="5972" y="1555"/>
                      <a:pt x="6109" y="1555"/>
                      <a:pt x="6245" y="1555"/>
                    </a:cubicBezTo>
                    <a:cubicBezTo>
                      <a:pt x="6245" y="1828"/>
                      <a:pt x="6382" y="2272"/>
                      <a:pt x="6382" y="2408"/>
                    </a:cubicBezTo>
                    <a:cubicBezTo>
                      <a:pt x="6382" y="2545"/>
                      <a:pt x="6689" y="2681"/>
                      <a:pt x="6825" y="2681"/>
                    </a:cubicBezTo>
                    <a:cubicBezTo>
                      <a:pt x="7098" y="2681"/>
                      <a:pt x="7371" y="2545"/>
                      <a:pt x="7678" y="2408"/>
                    </a:cubicBezTo>
                    <a:cubicBezTo>
                      <a:pt x="7815" y="2434"/>
                      <a:pt x="7972" y="2445"/>
                      <a:pt x="8140" y="2445"/>
                    </a:cubicBezTo>
                    <a:cubicBezTo>
                      <a:pt x="8852" y="2445"/>
                      <a:pt x="9768" y="2246"/>
                      <a:pt x="10238" y="2135"/>
                    </a:cubicBezTo>
                    <a:lnTo>
                      <a:pt x="10374" y="1965"/>
                    </a:lnTo>
                    <a:lnTo>
                      <a:pt x="12080" y="1965"/>
                    </a:lnTo>
                    <a:cubicBezTo>
                      <a:pt x="11828" y="2754"/>
                      <a:pt x="11546" y="3690"/>
                      <a:pt x="11965" y="3690"/>
                    </a:cubicBezTo>
                    <a:cubicBezTo>
                      <a:pt x="11999" y="3690"/>
                      <a:pt x="12037" y="3684"/>
                      <a:pt x="12080" y="3671"/>
                    </a:cubicBezTo>
                    <a:cubicBezTo>
                      <a:pt x="12286" y="3671"/>
                      <a:pt x="12512" y="3437"/>
                      <a:pt x="12669" y="3206"/>
                    </a:cubicBezTo>
                    <a:lnTo>
                      <a:pt x="12669" y="3206"/>
                    </a:lnTo>
                    <a:cubicBezTo>
                      <a:pt x="12660" y="3240"/>
                      <a:pt x="12660" y="3261"/>
                      <a:pt x="12660" y="3261"/>
                    </a:cubicBezTo>
                    <a:cubicBezTo>
                      <a:pt x="12740" y="3421"/>
                      <a:pt x="12820" y="3488"/>
                      <a:pt x="12900" y="3488"/>
                    </a:cubicBezTo>
                    <a:cubicBezTo>
                      <a:pt x="12957" y="3488"/>
                      <a:pt x="13013" y="3454"/>
                      <a:pt x="13070" y="3398"/>
                    </a:cubicBezTo>
                    <a:cubicBezTo>
                      <a:pt x="13513" y="3125"/>
                      <a:pt x="13786" y="2545"/>
                      <a:pt x="13513" y="1965"/>
                    </a:cubicBezTo>
                    <a:lnTo>
                      <a:pt x="13513" y="1692"/>
                    </a:lnTo>
                    <a:cubicBezTo>
                      <a:pt x="13513" y="1692"/>
                      <a:pt x="13438" y="1631"/>
                      <a:pt x="13347" y="1631"/>
                    </a:cubicBezTo>
                    <a:cubicBezTo>
                      <a:pt x="13301" y="1631"/>
                      <a:pt x="13252" y="1646"/>
                      <a:pt x="13206" y="1692"/>
                    </a:cubicBezTo>
                    <a:lnTo>
                      <a:pt x="12490" y="1692"/>
                    </a:lnTo>
                    <a:lnTo>
                      <a:pt x="12490" y="1419"/>
                    </a:lnTo>
                    <a:cubicBezTo>
                      <a:pt x="12490" y="1350"/>
                      <a:pt x="12421" y="1316"/>
                      <a:pt x="12353" y="1316"/>
                    </a:cubicBezTo>
                    <a:cubicBezTo>
                      <a:pt x="12285" y="1316"/>
                      <a:pt x="12217" y="1350"/>
                      <a:pt x="12217" y="1419"/>
                    </a:cubicBezTo>
                    <a:cubicBezTo>
                      <a:pt x="12217" y="1419"/>
                      <a:pt x="12217" y="1555"/>
                      <a:pt x="12080" y="1692"/>
                    </a:cubicBezTo>
                    <a:lnTo>
                      <a:pt x="11807" y="1692"/>
                    </a:lnTo>
                    <a:cubicBezTo>
                      <a:pt x="11091" y="1692"/>
                      <a:pt x="10511" y="1555"/>
                      <a:pt x="9794" y="1555"/>
                    </a:cubicBezTo>
                    <a:lnTo>
                      <a:pt x="8531" y="1555"/>
                    </a:lnTo>
                    <a:cubicBezTo>
                      <a:pt x="8088" y="1555"/>
                      <a:pt x="7371" y="1555"/>
                      <a:pt x="7098" y="1965"/>
                    </a:cubicBezTo>
                    <a:cubicBezTo>
                      <a:pt x="6962" y="1965"/>
                      <a:pt x="6962" y="2135"/>
                      <a:pt x="7098" y="2135"/>
                    </a:cubicBezTo>
                    <a:lnTo>
                      <a:pt x="7098" y="2272"/>
                    </a:lnTo>
                    <a:lnTo>
                      <a:pt x="6962" y="2272"/>
                    </a:lnTo>
                    <a:cubicBezTo>
                      <a:pt x="6942" y="2282"/>
                      <a:pt x="6923" y="2287"/>
                      <a:pt x="6906" y="2287"/>
                    </a:cubicBezTo>
                    <a:cubicBezTo>
                      <a:pt x="6689" y="2287"/>
                      <a:pt x="6689" y="1545"/>
                      <a:pt x="6689" y="1419"/>
                    </a:cubicBezTo>
                    <a:cubicBezTo>
                      <a:pt x="7098" y="1112"/>
                      <a:pt x="7815" y="839"/>
                      <a:pt x="7951" y="429"/>
                    </a:cubicBezTo>
                    <a:lnTo>
                      <a:pt x="7951" y="259"/>
                    </a:lnTo>
                    <a:cubicBezTo>
                      <a:pt x="7766" y="74"/>
                      <a:pt x="7429" y="0"/>
                      <a:pt x="7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22"/>
              <p:cNvSpPr/>
              <p:nvPr/>
            </p:nvSpPr>
            <p:spPr>
              <a:xfrm>
                <a:off x="2962742" y="3166686"/>
                <a:ext cx="70335" cy="33768"/>
              </a:xfrm>
              <a:custGeom>
                <a:rect b="b" l="l" r="r" t="t"/>
                <a:pathLst>
                  <a:path extrusionOk="0" h="820" w="1708">
                    <a:moveTo>
                      <a:pt x="1195" y="0"/>
                    </a:moveTo>
                    <a:cubicBezTo>
                      <a:pt x="1161" y="0"/>
                      <a:pt x="1127" y="34"/>
                      <a:pt x="1127" y="102"/>
                    </a:cubicBezTo>
                    <a:cubicBezTo>
                      <a:pt x="990" y="239"/>
                      <a:pt x="854" y="239"/>
                      <a:pt x="717" y="375"/>
                    </a:cubicBezTo>
                    <a:cubicBezTo>
                      <a:pt x="547" y="375"/>
                      <a:pt x="410" y="375"/>
                      <a:pt x="137" y="512"/>
                    </a:cubicBezTo>
                    <a:cubicBezTo>
                      <a:pt x="1" y="512"/>
                      <a:pt x="1" y="819"/>
                      <a:pt x="274" y="819"/>
                    </a:cubicBezTo>
                    <a:cubicBezTo>
                      <a:pt x="410" y="683"/>
                      <a:pt x="1707" y="512"/>
                      <a:pt x="1263" y="102"/>
                    </a:cubicBezTo>
                    <a:cubicBezTo>
                      <a:pt x="1263" y="34"/>
                      <a:pt x="1229" y="0"/>
                      <a:pt x="11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22"/>
              <p:cNvSpPr/>
              <p:nvPr/>
            </p:nvSpPr>
            <p:spPr>
              <a:xfrm>
                <a:off x="2728096" y="3110186"/>
                <a:ext cx="133753" cy="360696"/>
              </a:xfrm>
              <a:custGeom>
                <a:rect b="b" l="l" r="r" t="t"/>
                <a:pathLst>
                  <a:path extrusionOk="0" h="8759" w="3248">
                    <a:moveTo>
                      <a:pt x="1297" y="1884"/>
                    </a:moveTo>
                    <a:cubicBezTo>
                      <a:pt x="1297" y="2055"/>
                      <a:pt x="1433" y="2191"/>
                      <a:pt x="1433" y="2328"/>
                    </a:cubicBezTo>
                    <a:cubicBezTo>
                      <a:pt x="1433" y="2328"/>
                      <a:pt x="1297" y="2191"/>
                      <a:pt x="1126" y="2191"/>
                    </a:cubicBezTo>
                    <a:lnTo>
                      <a:pt x="1126" y="1884"/>
                    </a:lnTo>
                    <a:close/>
                    <a:moveTo>
                      <a:pt x="990" y="2908"/>
                    </a:moveTo>
                    <a:cubicBezTo>
                      <a:pt x="1126" y="3044"/>
                      <a:pt x="1126" y="3044"/>
                      <a:pt x="1126" y="3181"/>
                    </a:cubicBezTo>
                    <a:lnTo>
                      <a:pt x="1393" y="3417"/>
                    </a:lnTo>
                    <a:lnTo>
                      <a:pt x="1393" y="3417"/>
                    </a:lnTo>
                    <a:cubicBezTo>
                      <a:pt x="1264" y="3316"/>
                      <a:pt x="1113" y="3304"/>
                      <a:pt x="990" y="3181"/>
                    </a:cubicBezTo>
                    <a:lnTo>
                      <a:pt x="990" y="2908"/>
                    </a:lnTo>
                    <a:close/>
                    <a:moveTo>
                      <a:pt x="580" y="3454"/>
                    </a:moveTo>
                    <a:cubicBezTo>
                      <a:pt x="580" y="3590"/>
                      <a:pt x="580" y="3590"/>
                      <a:pt x="717" y="3761"/>
                    </a:cubicBezTo>
                    <a:cubicBezTo>
                      <a:pt x="853" y="4034"/>
                      <a:pt x="990" y="4170"/>
                      <a:pt x="1126" y="4443"/>
                    </a:cubicBezTo>
                    <a:cubicBezTo>
                      <a:pt x="853" y="4170"/>
                      <a:pt x="717" y="4034"/>
                      <a:pt x="444" y="3897"/>
                    </a:cubicBezTo>
                    <a:lnTo>
                      <a:pt x="444" y="3761"/>
                    </a:lnTo>
                    <a:lnTo>
                      <a:pt x="444" y="3454"/>
                    </a:lnTo>
                    <a:close/>
                    <a:moveTo>
                      <a:pt x="2066" y="1"/>
                    </a:moveTo>
                    <a:cubicBezTo>
                      <a:pt x="1840" y="1"/>
                      <a:pt x="1651" y="141"/>
                      <a:pt x="1570" y="485"/>
                    </a:cubicBezTo>
                    <a:cubicBezTo>
                      <a:pt x="1297" y="758"/>
                      <a:pt x="1126" y="1031"/>
                      <a:pt x="990" y="1338"/>
                    </a:cubicBezTo>
                    <a:cubicBezTo>
                      <a:pt x="990" y="1474"/>
                      <a:pt x="853" y="1747"/>
                      <a:pt x="853" y="2191"/>
                    </a:cubicBezTo>
                    <a:lnTo>
                      <a:pt x="717" y="2191"/>
                    </a:lnTo>
                    <a:cubicBezTo>
                      <a:pt x="273" y="2737"/>
                      <a:pt x="137" y="3181"/>
                      <a:pt x="0" y="3761"/>
                    </a:cubicBezTo>
                    <a:cubicBezTo>
                      <a:pt x="0" y="3761"/>
                      <a:pt x="0" y="3897"/>
                      <a:pt x="137" y="3897"/>
                    </a:cubicBezTo>
                    <a:cubicBezTo>
                      <a:pt x="0" y="3897"/>
                      <a:pt x="0" y="4034"/>
                      <a:pt x="137" y="4034"/>
                    </a:cubicBezTo>
                    <a:cubicBezTo>
                      <a:pt x="137" y="4307"/>
                      <a:pt x="444" y="4443"/>
                      <a:pt x="580" y="4750"/>
                    </a:cubicBezTo>
                    <a:cubicBezTo>
                      <a:pt x="444" y="4750"/>
                      <a:pt x="444" y="4614"/>
                      <a:pt x="273" y="4614"/>
                    </a:cubicBezTo>
                    <a:cubicBezTo>
                      <a:pt x="137" y="4614"/>
                      <a:pt x="0" y="4750"/>
                      <a:pt x="137" y="4887"/>
                    </a:cubicBezTo>
                    <a:cubicBezTo>
                      <a:pt x="273" y="5160"/>
                      <a:pt x="580" y="5603"/>
                      <a:pt x="853" y="5876"/>
                    </a:cubicBezTo>
                    <a:cubicBezTo>
                      <a:pt x="717" y="5740"/>
                      <a:pt x="580" y="5740"/>
                      <a:pt x="444" y="5740"/>
                    </a:cubicBezTo>
                    <a:cubicBezTo>
                      <a:pt x="273" y="5740"/>
                      <a:pt x="273" y="5876"/>
                      <a:pt x="273" y="6013"/>
                    </a:cubicBezTo>
                    <a:cubicBezTo>
                      <a:pt x="580" y="6593"/>
                      <a:pt x="990" y="7002"/>
                      <a:pt x="1570" y="7446"/>
                    </a:cubicBezTo>
                    <a:lnTo>
                      <a:pt x="1433" y="7446"/>
                    </a:lnTo>
                    <a:cubicBezTo>
                      <a:pt x="1297" y="7446"/>
                      <a:pt x="1126" y="7719"/>
                      <a:pt x="1297" y="7719"/>
                    </a:cubicBezTo>
                    <a:cubicBezTo>
                      <a:pt x="1843" y="7855"/>
                      <a:pt x="2423" y="8436"/>
                      <a:pt x="2833" y="8709"/>
                    </a:cubicBezTo>
                    <a:cubicBezTo>
                      <a:pt x="2868" y="8744"/>
                      <a:pt x="2908" y="8759"/>
                      <a:pt x="2948" y="8759"/>
                    </a:cubicBezTo>
                    <a:cubicBezTo>
                      <a:pt x="3099" y="8759"/>
                      <a:pt x="3248" y="8544"/>
                      <a:pt x="3140" y="8436"/>
                    </a:cubicBezTo>
                    <a:cubicBezTo>
                      <a:pt x="2423" y="7855"/>
                      <a:pt x="1706" y="7310"/>
                      <a:pt x="1126" y="6593"/>
                    </a:cubicBezTo>
                    <a:lnTo>
                      <a:pt x="1126" y="6593"/>
                    </a:lnTo>
                    <a:cubicBezTo>
                      <a:pt x="1297" y="6729"/>
                      <a:pt x="1433" y="6729"/>
                      <a:pt x="1433" y="6866"/>
                    </a:cubicBezTo>
                    <a:cubicBezTo>
                      <a:pt x="1843" y="7173"/>
                      <a:pt x="2150" y="7582"/>
                      <a:pt x="2560" y="7719"/>
                    </a:cubicBezTo>
                    <a:cubicBezTo>
                      <a:pt x="2612" y="7745"/>
                      <a:pt x="2660" y="7756"/>
                      <a:pt x="2703" y="7756"/>
                    </a:cubicBezTo>
                    <a:cubicBezTo>
                      <a:pt x="2885" y="7756"/>
                      <a:pt x="2971" y="7556"/>
                      <a:pt x="2833" y="7446"/>
                    </a:cubicBezTo>
                    <a:cubicBezTo>
                      <a:pt x="2560" y="7173"/>
                      <a:pt x="2423" y="6866"/>
                      <a:pt x="2150" y="6729"/>
                    </a:cubicBezTo>
                    <a:cubicBezTo>
                      <a:pt x="2287" y="6729"/>
                      <a:pt x="2287" y="6729"/>
                      <a:pt x="2423" y="6866"/>
                    </a:cubicBezTo>
                    <a:cubicBezTo>
                      <a:pt x="2449" y="6892"/>
                      <a:pt x="2480" y="6903"/>
                      <a:pt x="2512" y="6903"/>
                    </a:cubicBezTo>
                    <a:cubicBezTo>
                      <a:pt x="2649" y="6903"/>
                      <a:pt x="2806" y="6703"/>
                      <a:pt x="2696" y="6593"/>
                    </a:cubicBezTo>
                    <a:cubicBezTo>
                      <a:pt x="2435" y="6168"/>
                      <a:pt x="2173" y="5900"/>
                      <a:pt x="1882" y="5638"/>
                    </a:cubicBezTo>
                    <a:lnTo>
                      <a:pt x="1882" y="5638"/>
                    </a:lnTo>
                    <a:cubicBezTo>
                      <a:pt x="2011" y="5741"/>
                      <a:pt x="2163" y="5753"/>
                      <a:pt x="2287" y="5876"/>
                    </a:cubicBezTo>
                    <a:cubicBezTo>
                      <a:pt x="2339" y="5902"/>
                      <a:pt x="2386" y="5914"/>
                      <a:pt x="2428" y="5914"/>
                    </a:cubicBezTo>
                    <a:cubicBezTo>
                      <a:pt x="2607" y="5914"/>
                      <a:pt x="2696" y="5714"/>
                      <a:pt x="2696" y="5603"/>
                    </a:cubicBezTo>
                    <a:cubicBezTo>
                      <a:pt x="2287" y="5160"/>
                      <a:pt x="1979" y="4750"/>
                      <a:pt x="1570" y="4307"/>
                    </a:cubicBezTo>
                    <a:cubicBezTo>
                      <a:pt x="1570" y="4307"/>
                      <a:pt x="1519" y="4204"/>
                      <a:pt x="1409" y="4094"/>
                    </a:cubicBezTo>
                    <a:lnTo>
                      <a:pt x="1409" y="4094"/>
                    </a:lnTo>
                    <a:cubicBezTo>
                      <a:pt x="1748" y="4353"/>
                      <a:pt x="2075" y="4673"/>
                      <a:pt x="2423" y="4887"/>
                    </a:cubicBezTo>
                    <a:cubicBezTo>
                      <a:pt x="2449" y="4913"/>
                      <a:pt x="2480" y="4924"/>
                      <a:pt x="2512" y="4924"/>
                    </a:cubicBezTo>
                    <a:cubicBezTo>
                      <a:pt x="2649" y="4924"/>
                      <a:pt x="2806" y="4724"/>
                      <a:pt x="2696" y="4614"/>
                    </a:cubicBezTo>
                    <a:cubicBezTo>
                      <a:pt x="2423" y="4170"/>
                      <a:pt x="2150" y="3897"/>
                      <a:pt x="1843" y="3454"/>
                    </a:cubicBezTo>
                    <a:lnTo>
                      <a:pt x="1843" y="3454"/>
                    </a:lnTo>
                    <a:cubicBezTo>
                      <a:pt x="1979" y="3590"/>
                      <a:pt x="2287" y="3761"/>
                      <a:pt x="2423" y="4034"/>
                    </a:cubicBezTo>
                    <a:cubicBezTo>
                      <a:pt x="2560" y="4034"/>
                      <a:pt x="2833" y="3897"/>
                      <a:pt x="2696" y="3761"/>
                    </a:cubicBezTo>
                    <a:cubicBezTo>
                      <a:pt x="2696" y="3293"/>
                      <a:pt x="2430" y="2914"/>
                      <a:pt x="2166" y="2570"/>
                    </a:cubicBezTo>
                    <a:lnTo>
                      <a:pt x="2166" y="2570"/>
                    </a:lnTo>
                    <a:cubicBezTo>
                      <a:pt x="2206" y="2589"/>
                      <a:pt x="2248" y="2601"/>
                      <a:pt x="2287" y="2601"/>
                    </a:cubicBezTo>
                    <a:cubicBezTo>
                      <a:pt x="2323" y="2637"/>
                      <a:pt x="2370" y="2654"/>
                      <a:pt x="2415" y="2654"/>
                    </a:cubicBezTo>
                    <a:cubicBezTo>
                      <a:pt x="2540" y="2654"/>
                      <a:pt x="2659" y="2527"/>
                      <a:pt x="2560" y="2328"/>
                    </a:cubicBezTo>
                    <a:cubicBezTo>
                      <a:pt x="2560" y="2191"/>
                      <a:pt x="2287" y="1884"/>
                      <a:pt x="2150" y="1611"/>
                    </a:cubicBezTo>
                    <a:cubicBezTo>
                      <a:pt x="2287" y="1611"/>
                      <a:pt x="2423" y="1474"/>
                      <a:pt x="2287" y="1338"/>
                    </a:cubicBezTo>
                    <a:cubicBezTo>
                      <a:pt x="2287" y="1201"/>
                      <a:pt x="2150" y="1031"/>
                      <a:pt x="2150" y="894"/>
                    </a:cubicBezTo>
                    <a:lnTo>
                      <a:pt x="2150" y="894"/>
                    </a:lnTo>
                    <a:cubicBezTo>
                      <a:pt x="2190" y="934"/>
                      <a:pt x="2242" y="951"/>
                      <a:pt x="2295" y="951"/>
                    </a:cubicBezTo>
                    <a:cubicBezTo>
                      <a:pt x="2423" y="951"/>
                      <a:pt x="2560" y="854"/>
                      <a:pt x="2560" y="758"/>
                    </a:cubicBezTo>
                    <a:cubicBezTo>
                      <a:pt x="2560" y="758"/>
                      <a:pt x="2560" y="621"/>
                      <a:pt x="2423" y="621"/>
                    </a:cubicBezTo>
                    <a:cubicBezTo>
                      <a:pt x="2560" y="485"/>
                      <a:pt x="2696" y="348"/>
                      <a:pt x="2560" y="178"/>
                    </a:cubicBezTo>
                    <a:cubicBezTo>
                      <a:pt x="2393" y="67"/>
                      <a:pt x="2221" y="1"/>
                      <a:pt x="2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22"/>
              <p:cNvSpPr/>
              <p:nvPr/>
            </p:nvSpPr>
            <p:spPr>
              <a:xfrm>
                <a:off x="2768824" y="3235539"/>
                <a:ext cx="41" cy="5642"/>
              </a:xfrm>
              <a:custGeom>
                <a:rect b="b" l="l" r="r" t="t"/>
                <a:pathLst>
                  <a:path extrusionOk="0" h="137" w="1">
                    <a:moveTo>
                      <a:pt x="1" y="137"/>
                    </a:moveTo>
                    <a:lnTo>
                      <a:pt x="1" y="137"/>
                    </a:lnTo>
                    <a:cubicBezTo>
                      <a:pt x="1" y="0"/>
                      <a:pt x="1" y="137"/>
                      <a:pt x="1" y="1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22"/>
              <p:cNvSpPr/>
              <p:nvPr/>
            </p:nvSpPr>
            <p:spPr>
              <a:xfrm>
                <a:off x="2687327" y="3300151"/>
                <a:ext cx="69141" cy="221260"/>
              </a:xfrm>
              <a:custGeom>
                <a:rect b="b" l="l" r="r" t="t"/>
                <a:pathLst>
                  <a:path extrusionOk="0" h="5373" w="1679">
                    <a:moveTo>
                      <a:pt x="990" y="1"/>
                    </a:moveTo>
                    <a:cubicBezTo>
                      <a:pt x="717" y="137"/>
                      <a:pt x="410" y="274"/>
                      <a:pt x="581" y="683"/>
                    </a:cubicBezTo>
                    <a:cubicBezTo>
                      <a:pt x="717" y="683"/>
                      <a:pt x="410" y="990"/>
                      <a:pt x="581" y="990"/>
                    </a:cubicBezTo>
                    <a:cubicBezTo>
                      <a:pt x="581" y="1400"/>
                      <a:pt x="717" y="1263"/>
                      <a:pt x="410" y="1400"/>
                    </a:cubicBezTo>
                    <a:cubicBezTo>
                      <a:pt x="274" y="1400"/>
                      <a:pt x="274" y="1536"/>
                      <a:pt x="274" y="1536"/>
                    </a:cubicBezTo>
                    <a:cubicBezTo>
                      <a:pt x="274" y="1707"/>
                      <a:pt x="274" y="1843"/>
                      <a:pt x="410" y="1980"/>
                    </a:cubicBezTo>
                    <a:lnTo>
                      <a:pt x="274" y="1980"/>
                    </a:lnTo>
                    <a:cubicBezTo>
                      <a:pt x="274" y="1980"/>
                      <a:pt x="137" y="1980"/>
                      <a:pt x="137" y="2116"/>
                    </a:cubicBezTo>
                    <a:cubicBezTo>
                      <a:pt x="1" y="2389"/>
                      <a:pt x="137" y="2560"/>
                      <a:pt x="274" y="2833"/>
                    </a:cubicBezTo>
                    <a:cubicBezTo>
                      <a:pt x="137" y="2833"/>
                      <a:pt x="137" y="2969"/>
                      <a:pt x="1" y="2969"/>
                    </a:cubicBezTo>
                    <a:cubicBezTo>
                      <a:pt x="1" y="3242"/>
                      <a:pt x="137" y="3413"/>
                      <a:pt x="274" y="3550"/>
                    </a:cubicBezTo>
                    <a:cubicBezTo>
                      <a:pt x="137" y="3686"/>
                      <a:pt x="137" y="3686"/>
                      <a:pt x="137" y="3823"/>
                    </a:cubicBezTo>
                    <a:cubicBezTo>
                      <a:pt x="274" y="3959"/>
                      <a:pt x="410" y="4266"/>
                      <a:pt x="581" y="4403"/>
                    </a:cubicBezTo>
                    <a:lnTo>
                      <a:pt x="581" y="4539"/>
                    </a:lnTo>
                    <a:cubicBezTo>
                      <a:pt x="717" y="4812"/>
                      <a:pt x="990" y="5119"/>
                      <a:pt x="1127" y="5256"/>
                    </a:cubicBezTo>
                    <a:cubicBezTo>
                      <a:pt x="1169" y="5340"/>
                      <a:pt x="1228" y="5373"/>
                      <a:pt x="1285" y="5373"/>
                    </a:cubicBezTo>
                    <a:cubicBezTo>
                      <a:pt x="1411" y="5373"/>
                      <a:pt x="1528" y="5213"/>
                      <a:pt x="1434" y="5119"/>
                    </a:cubicBezTo>
                    <a:lnTo>
                      <a:pt x="1263" y="4949"/>
                    </a:lnTo>
                    <a:lnTo>
                      <a:pt x="1263" y="4949"/>
                    </a:lnTo>
                    <a:cubicBezTo>
                      <a:pt x="1299" y="4984"/>
                      <a:pt x="1339" y="4999"/>
                      <a:pt x="1378" y="4999"/>
                    </a:cubicBezTo>
                    <a:cubicBezTo>
                      <a:pt x="1530" y="4999"/>
                      <a:pt x="1679" y="4784"/>
                      <a:pt x="1570" y="4676"/>
                    </a:cubicBezTo>
                    <a:cubicBezTo>
                      <a:pt x="1434" y="4539"/>
                      <a:pt x="1127" y="4266"/>
                      <a:pt x="854" y="4096"/>
                    </a:cubicBezTo>
                    <a:cubicBezTo>
                      <a:pt x="854" y="3959"/>
                      <a:pt x="990" y="3959"/>
                      <a:pt x="854" y="3823"/>
                    </a:cubicBezTo>
                    <a:cubicBezTo>
                      <a:pt x="854" y="3686"/>
                      <a:pt x="581" y="3413"/>
                      <a:pt x="410" y="3242"/>
                    </a:cubicBezTo>
                    <a:lnTo>
                      <a:pt x="581" y="3242"/>
                    </a:lnTo>
                    <a:cubicBezTo>
                      <a:pt x="717" y="3242"/>
                      <a:pt x="717" y="3106"/>
                      <a:pt x="717" y="2969"/>
                    </a:cubicBezTo>
                    <a:cubicBezTo>
                      <a:pt x="602" y="2854"/>
                      <a:pt x="366" y="2522"/>
                      <a:pt x="478" y="2522"/>
                    </a:cubicBezTo>
                    <a:cubicBezTo>
                      <a:pt x="499" y="2522"/>
                      <a:pt x="532" y="2533"/>
                      <a:pt x="581" y="2560"/>
                    </a:cubicBezTo>
                    <a:cubicBezTo>
                      <a:pt x="717" y="2560"/>
                      <a:pt x="854" y="2389"/>
                      <a:pt x="854" y="2253"/>
                    </a:cubicBezTo>
                    <a:cubicBezTo>
                      <a:pt x="854" y="2116"/>
                      <a:pt x="854" y="2116"/>
                      <a:pt x="717" y="1980"/>
                    </a:cubicBezTo>
                    <a:lnTo>
                      <a:pt x="717" y="1707"/>
                    </a:lnTo>
                    <a:cubicBezTo>
                      <a:pt x="763" y="1752"/>
                      <a:pt x="793" y="1768"/>
                      <a:pt x="813" y="1768"/>
                    </a:cubicBezTo>
                    <a:cubicBezTo>
                      <a:pt x="854" y="1768"/>
                      <a:pt x="854" y="1707"/>
                      <a:pt x="854" y="1707"/>
                    </a:cubicBezTo>
                    <a:cubicBezTo>
                      <a:pt x="1127" y="1400"/>
                      <a:pt x="854" y="547"/>
                      <a:pt x="1127" y="410"/>
                    </a:cubicBezTo>
                    <a:cubicBezTo>
                      <a:pt x="1434" y="274"/>
                      <a:pt x="1263" y="1"/>
                      <a:pt x="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22"/>
              <p:cNvSpPr/>
              <p:nvPr/>
            </p:nvSpPr>
            <p:spPr>
              <a:xfrm>
                <a:off x="2692969" y="3298051"/>
                <a:ext cx="122346" cy="248068"/>
              </a:xfrm>
              <a:custGeom>
                <a:rect b="b" l="l" r="r" t="t"/>
                <a:pathLst>
                  <a:path extrusionOk="0" h="6024" w="2971">
                    <a:moveTo>
                      <a:pt x="1448" y="0"/>
                    </a:moveTo>
                    <a:cubicBezTo>
                      <a:pt x="1332" y="0"/>
                      <a:pt x="1223" y="15"/>
                      <a:pt x="1126" y="52"/>
                    </a:cubicBezTo>
                    <a:cubicBezTo>
                      <a:pt x="1126" y="188"/>
                      <a:pt x="990" y="188"/>
                      <a:pt x="990" y="325"/>
                    </a:cubicBezTo>
                    <a:cubicBezTo>
                      <a:pt x="990" y="461"/>
                      <a:pt x="1126" y="461"/>
                      <a:pt x="1126" y="598"/>
                    </a:cubicBezTo>
                    <a:cubicBezTo>
                      <a:pt x="990" y="598"/>
                      <a:pt x="853" y="734"/>
                      <a:pt x="853" y="905"/>
                    </a:cubicBezTo>
                    <a:cubicBezTo>
                      <a:pt x="990" y="1041"/>
                      <a:pt x="1126" y="1314"/>
                      <a:pt x="1297" y="1451"/>
                    </a:cubicBezTo>
                    <a:lnTo>
                      <a:pt x="1126" y="1451"/>
                    </a:lnTo>
                    <a:cubicBezTo>
                      <a:pt x="1101" y="1425"/>
                      <a:pt x="1075" y="1414"/>
                      <a:pt x="1050" y="1414"/>
                    </a:cubicBezTo>
                    <a:cubicBezTo>
                      <a:pt x="943" y="1414"/>
                      <a:pt x="853" y="1620"/>
                      <a:pt x="853" y="1758"/>
                    </a:cubicBezTo>
                    <a:cubicBezTo>
                      <a:pt x="990" y="2167"/>
                      <a:pt x="1297" y="2440"/>
                      <a:pt x="1570" y="2748"/>
                    </a:cubicBezTo>
                    <a:cubicBezTo>
                      <a:pt x="1297" y="2611"/>
                      <a:pt x="1126" y="2440"/>
                      <a:pt x="853" y="2440"/>
                    </a:cubicBezTo>
                    <a:cubicBezTo>
                      <a:pt x="814" y="2401"/>
                      <a:pt x="775" y="2385"/>
                      <a:pt x="740" y="2385"/>
                    </a:cubicBezTo>
                    <a:cubicBezTo>
                      <a:pt x="650" y="2385"/>
                      <a:pt x="580" y="2489"/>
                      <a:pt x="580" y="2611"/>
                    </a:cubicBezTo>
                    <a:cubicBezTo>
                      <a:pt x="717" y="3020"/>
                      <a:pt x="990" y="3157"/>
                      <a:pt x="1126" y="3464"/>
                    </a:cubicBezTo>
                    <a:cubicBezTo>
                      <a:pt x="1433" y="3737"/>
                      <a:pt x="1706" y="3874"/>
                      <a:pt x="1843" y="4147"/>
                    </a:cubicBezTo>
                    <a:cubicBezTo>
                      <a:pt x="1433" y="3737"/>
                      <a:pt x="853" y="3464"/>
                      <a:pt x="444" y="3020"/>
                    </a:cubicBezTo>
                    <a:cubicBezTo>
                      <a:pt x="273" y="3020"/>
                      <a:pt x="0" y="3157"/>
                      <a:pt x="137" y="3293"/>
                    </a:cubicBezTo>
                    <a:cubicBezTo>
                      <a:pt x="580" y="4147"/>
                      <a:pt x="1433" y="4727"/>
                      <a:pt x="1979" y="5580"/>
                    </a:cubicBezTo>
                    <a:cubicBezTo>
                      <a:pt x="1843" y="5443"/>
                      <a:pt x="1570" y="5307"/>
                      <a:pt x="1433" y="5307"/>
                    </a:cubicBezTo>
                    <a:cubicBezTo>
                      <a:pt x="1126" y="5000"/>
                      <a:pt x="853" y="4863"/>
                      <a:pt x="444" y="4863"/>
                    </a:cubicBezTo>
                    <a:cubicBezTo>
                      <a:pt x="410" y="4836"/>
                      <a:pt x="382" y="4825"/>
                      <a:pt x="361" y="4825"/>
                    </a:cubicBezTo>
                    <a:cubicBezTo>
                      <a:pt x="273" y="4825"/>
                      <a:pt x="273" y="5000"/>
                      <a:pt x="273" y="5000"/>
                    </a:cubicBezTo>
                    <a:cubicBezTo>
                      <a:pt x="853" y="5170"/>
                      <a:pt x="1297" y="5443"/>
                      <a:pt x="1706" y="5716"/>
                    </a:cubicBezTo>
                    <a:cubicBezTo>
                      <a:pt x="1979" y="5853"/>
                      <a:pt x="2150" y="6023"/>
                      <a:pt x="2423" y="6023"/>
                    </a:cubicBezTo>
                    <a:cubicBezTo>
                      <a:pt x="2559" y="6023"/>
                      <a:pt x="2559" y="5853"/>
                      <a:pt x="2559" y="5716"/>
                    </a:cubicBezTo>
                    <a:cubicBezTo>
                      <a:pt x="2286" y="5170"/>
                      <a:pt x="1706" y="4727"/>
                      <a:pt x="1297" y="4147"/>
                    </a:cubicBezTo>
                    <a:lnTo>
                      <a:pt x="1297" y="4147"/>
                    </a:lnTo>
                    <a:cubicBezTo>
                      <a:pt x="1706" y="4454"/>
                      <a:pt x="2150" y="4727"/>
                      <a:pt x="2559" y="5000"/>
                    </a:cubicBezTo>
                    <a:cubicBezTo>
                      <a:pt x="2696" y="5000"/>
                      <a:pt x="2832" y="4863"/>
                      <a:pt x="2832" y="4727"/>
                    </a:cubicBezTo>
                    <a:cubicBezTo>
                      <a:pt x="2696" y="4454"/>
                      <a:pt x="2423" y="4147"/>
                      <a:pt x="2150" y="3874"/>
                    </a:cubicBezTo>
                    <a:cubicBezTo>
                      <a:pt x="1979" y="3737"/>
                      <a:pt x="1706" y="3601"/>
                      <a:pt x="1570" y="3293"/>
                    </a:cubicBezTo>
                    <a:lnTo>
                      <a:pt x="1570" y="3293"/>
                    </a:lnTo>
                    <a:cubicBezTo>
                      <a:pt x="1843" y="3601"/>
                      <a:pt x="2150" y="3737"/>
                      <a:pt x="2423" y="4010"/>
                    </a:cubicBezTo>
                    <a:cubicBezTo>
                      <a:pt x="2475" y="4036"/>
                      <a:pt x="2522" y="4047"/>
                      <a:pt x="2564" y="4047"/>
                    </a:cubicBezTo>
                    <a:cubicBezTo>
                      <a:pt x="2743" y="4047"/>
                      <a:pt x="2832" y="3847"/>
                      <a:pt x="2832" y="3737"/>
                    </a:cubicBezTo>
                    <a:lnTo>
                      <a:pt x="2423" y="3293"/>
                    </a:lnTo>
                    <a:cubicBezTo>
                      <a:pt x="2150" y="3020"/>
                      <a:pt x="1979" y="2611"/>
                      <a:pt x="1706" y="2304"/>
                    </a:cubicBezTo>
                    <a:lnTo>
                      <a:pt x="1706" y="2304"/>
                    </a:lnTo>
                    <a:cubicBezTo>
                      <a:pt x="1843" y="2440"/>
                      <a:pt x="1979" y="2611"/>
                      <a:pt x="2150" y="2748"/>
                    </a:cubicBezTo>
                    <a:cubicBezTo>
                      <a:pt x="2286" y="2748"/>
                      <a:pt x="2559" y="2611"/>
                      <a:pt x="2559" y="2440"/>
                    </a:cubicBezTo>
                    <a:cubicBezTo>
                      <a:pt x="2423" y="2167"/>
                      <a:pt x="2150" y="1894"/>
                      <a:pt x="1843" y="1587"/>
                    </a:cubicBezTo>
                    <a:lnTo>
                      <a:pt x="1979" y="1587"/>
                    </a:lnTo>
                    <a:cubicBezTo>
                      <a:pt x="2015" y="1623"/>
                      <a:pt x="2049" y="1638"/>
                      <a:pt x="2080" y="1638"/>
                    </a:cubicBezTo>
                    <a:cubicBezTo>
                      <a:pt x="2201" y="1638"/>
                      <a:pt x="2286" y="1422"/>
                      <a:pt x="2286" y="1314"/>
                    </a:cubicBezTo>
                    <a:cubicBezTo>
                      <a:pt x="1979" y="1041"/>
                      <a:pt x="1706" y="734"/>
                      <a:pt x="1570" y="461"/>
                    </a:cubicBezTo>
                    <a:cubicBezTo>
                      <a:pt x="1843" y="461"/>
                      <a:pt x="2131" y="522"/>
                      <a:pt x="2414" y="522"/>
                    </a:cubicBezTo>
                    <a:cubicBezTo>
                      <a:pt x="2556" y="522"/>
                      <a:pt x="2696" y="507"/>
                      <a:pt x="2832" y="461"/>
                    </a:cubicBezTo>
                    <a:cubicBezTo>
                      <a:pt x="2970" y="351"/>
                      <a:pt x="2885" y="151"/>
                      <a:pt x="2775" y="151"/>
                    </a:cubicBezTo>
                    <a:cubicBezTo>
                      <a:pt x="2749" y="151"/>
                      <a:pt x="2722" y="162"/>
                      <a:pt x="2696" y="188"/>
                    </a:cubicBezTo>
                    <a:cubicBezTo>
                      <a:pt x="2376" y="188"/>
                      <a:pt x="1867" y="0"/>
                      <a:pt x="14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22"/>
              <p:cNvSpPr/>
              <p:nvPr/>
            </p:nvSpPr>
            <p:spPr>
              <a:xfrm>
                <a:off x="2803950" y="3243075"/>
                <a:ext cx="75936" cy="248233"/>
              </a:xfrm>
              <a:custGeom>
                <a:rect b="b" l="l" r="r" t="t"/>
                <a:pathLst>
                  <a:path extrusionOk="0" h="6028" w="1844">
                    <a:moveTo>
                      <a:pt x="1645" y="0"/>
                    </a:moveTo>
                    <a:cubicBezTo>
                      <a:pt x="1571" y="0"/>
                      <a:pt x="1491" y="34"/>
                      <a:pt x="1434" y="90"/>
                    </a:cubicBezTo>
                    <a:cubicBezTo>
                      <a:pt x="1434" y="227"/>
                      <a:pt x="1298" y="227"/>
                      <a:pt x="1298" y="363"/>
                    </a:cubicBezTo>
                    <a:lnTo>
                      <a:pt x="1161" y="363"/>
                    </a:lnTo>
                    <a:cubicBezTo>
                      <a:pt x="1112" y="324"/>
                      <a:pt x="1066" y="307"/>
                      <a:pt x="1026" y="307"/>
                    </a:cubicBezTo>
                    <a:cubicBezTo>
                      <a:pt x="924" y="307"/>
                      <a:pt x="854" y="412"/>
                      <a:pt x="854" y="534"/>
                    </a:cubicBezTo>
                    <a:cubicBezTo>
                      <a:pt x="854" y="807"/>
                      <a:pt x="1161" y="807"/>
                      <a:pt x="854" y="807"/>
                    </a:cubicBezTo>
                    <a:lnTo>
                      <a:pt x="581" y="807"/>
                    </a:lnTo>
                    <a:cubicBezTo>
                      <a:pt x="581" y="1080"/>
                      <a:pt x="718" y="1216"/>
                      <a:pt x="718" y="1387"/>
                    </a:cubicBezTo>
                    <a:lnTo>
                      <a:pt x="581" y="1523"/>
                    </a:lnTo>
                    <a:cubicBezTo>
                      <a:pt x="445" y="1523"/>
                      <a:pt x="445" y="1660"/>
                      <a:pt x="445" y="1660"/>
                    </a:cubicBezTo>
                    <a:cubicBezTo>
                      <a:pt x="445" y="1796"/>
                      <a:pt x="581" y="2069"/>
                      <a:pt x="581" y="2240"/>
                    </a:cubicBezTo>
                    <a:lnTo>
                      <a:pt x="308" y="2240"/>
                    </a:lnTo>
                    <a:cubicBezTo>
                      <a:pt x="308" y="2649"/>
                      <a:pt x="445" y="2922"/>
                      <a:pt x="581" y="3229"/>
                    </a:cubicBezTo>
                    <a:cubicBezTo>
                      <a:pt x="513" y="3161"/>
                      <a:pt x="479" y="3127"/>
                      <a:pt x="445" y="3127"/>
                    </a:cubicBezTo>
                    <a:cubicBezTo>
                      <a:pt x="410" y="3127"/>
                      <a:pt x="376" y="3161"/>
                      <a:pt x="308" y="3229"/>
                    </a:cubicBezTo>
                    <a:cubicBezTo>
                      <a:pt x="1" y="3502"/>
                      <a:pt x="308" y="3775"/>
                      <a:pt x="445" y="4219"/>
                    </a:cubicBezTo>
                    <a:lnTo>
                      <a:pt x="308" y="4219"/>
                    </a:lnTo>
                    <a:cubicBezTo>
                      <a:pt x="137" y="4492"/>
                      <a:pt x="308" y="4799"/>
                      <a:pt x="308" y="5209"/>
                    </a:cubicBezTo>
                    <a:cubicBezTo>
                      <a:pt x="308" y="5345"/>
                      <a:pt x="445" y="5652"/>
                      <a:pt x="445" y="5925"/>
                    </a:cubicBezTo>
                    <a:cubicBezTo>
                      <a:pt x="445" y="5993"/>
                      <a:pt x="513" y="6028"/>
                      <a:pt x="581" y="6028"/>
                    </a:cubicBezTo>
                    <a:cubicBezTo>
                      <a:pt x="649" y="6028"/>
                      <a:pt x="718" y="5993"/>
                      <a:pt x="718" y="5925"/>
                    </a:cubicBezTo>
                    <a:lnTo>
                      <a:pt x="718" y="5345"/>
                    </a:lnTo>
                    <a:lnTo>
                      <a:pt x="718" y="5209"/>
                    </a:lnTo>
                    <a:lnTo>
                      <a:pt x="854" y="5209"/>
                    </a:lnTo>
                    <a:cubicBezTo>
                      <a:pt x="991" y="5209"/>
                      <a:pt x="1161" y="5072"/>
                      <a:pt x="1161" y="4936"/>
                    </a:cubicBezTo>
                    <a:lnTo>
                      <a:pt x="991" y="4799"/>
                    </a:lnTo>
                    <a:lnTo>
                      <a:pt x="991" y="4628"/>
                    </a:lnTo>
                    <a:cubicBezTo>
                      <a:pt x="991" y="4628"/>
                      <a:pt x="1161" y="4492"/>
                      <a:pt x="1161" y="4355"/>
                    </a:cubicBezTo>
                    <a:cubicBezTo>
                      <a:pt x="991" y="4219"/>
                      <a:pt x="991" y="4219"/>
                      <a:pt x="991" y="4083"/>
                    </a:cubicBezTo>
                    <a:lnTo>
                      <a:pt x="991" y="3946"/>
                    </a:lnTo>
                    <a:cubicBezTo>
                      <a:pt x="1298" y="3946"/>
                      <a:pt x="1298" y="3639"/>
                      <a:pt x="1298" y="3639"/>
                    </a:cubicBezTo>
                    <a:cubicBezTo>
                      <a:pt x="1298" y="3366"/>
                      <a:pt x="1161" y="3229"/>
                      <a:pt x="1161" y="3093"/>
                    </a:cubicBezTo>
                    <a:cubicBezTo>
                      <a:pt x="1161" y="2922"/>
                      <a:pt x="1298" y="2649"/>
                      <a:pt x="1298" y="2513"/>
                    </a:cubicBezTo>
                    <a:cubicBezTo>
                      <a:pt x="1298" y="2069"/>
                      <a:pt x="1434" y="1660"/>
                      <a:pt x="1571" y="1216"/>
                    </a:cubicBezTo>
                    <a:cubicBezTo>
                      <a:pt x="1707" y="1216"/>
                      <a:pt x="1844" y="1216"/>
                      <a:pt x="1844" y="943"/>
                    </a:cubicBezTo>
                    <a:cubicBezTo>
                      <a:pt x="1844" y="807"/>
                      <a:pt x="1844" y="670"/>
                      <a:pt x="1707" y="534"/>
                    </a:cubicBezTo>
                    <a:cubicBezTo>
                      <a:pt x="1844" y="363"/>
                      <a:pt x="1844" y="363"/>
                      <a:pt x="1844" y="227"/>
                    </a:cubicBezTo>
                    <a:cubicBezTo>
                      <a:pt x="1844" y="67"/>
                      <a:pt x="1750" y="0"/>
                      <a:pt x="1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22"/>
              <p:cNvSpPr/>
              <p:nvPr/>
            </p:nvSpPr>
            <p:spPr>
              <a:xfrm>
                <a:off x="2687327" y="3259754"/>
                <a:ext cx="536122" cy="593569"/>
              </a:xfrm>
              <a:custGeom>
                <a:rect b="b" l="l" r="r" t="t"/>
                <a:pathLst>
                  <a:path extrusionOk="0" h="14414" w="13019">
                    <a:moveTo>
                      <a:pt x="854" y="1118"/>
                    </a:moveTo>
                    <a:lnTo>
                      <a:pt x="854" y="1391"/>
                    </a:lnTo>
                    <a:cubicBezTo>
                      <a:pt x="854" y="1971"/>
                      <a:pt x="717" y="2517"/>
                      <a:pt x="717" y="3097"/>
                    </a:cubicBezTo>
                    <a:cubicBezTo>
                      <a:pt x="717" y="3234"/>
                      <a:pt x="581" y="3541"/>
                      <a:pt x="581" y="3814"/>
                    </a:cubicBezTo>
                    <a:cubicBezTo>
                      <a:pt x="581" y="3234"/>
                      <a:pt x="410" y="2961"/>
                      <a:pt x="581" y="2381"/>
                    </a:cubicBezTo>
                    <a:cubicBezTo>
                      <a:pt x="581" y="2108"/>
                      <a:pt x="717" y="1528"/>
                      <a:pt x="854" y="1118"/>
                    </a:cubicBezTo>
                    <a:close/>
                    <a:moveTo>
                      <a:pt x="1434" y="982"/>
                    </a:moveTo>
                    <a:cubicBezTo>
                      <a:pt x="1434" y="1391"/>
                      <a:pt x="1263" y="1971"/>
                      <a:pt x="1263" y="2517"/>
                    </a:cubicBezTo>
                    <a:lnTo>
                      <a:pt x="1263" y="2961"/>
                    </a:lnTo>
                    <a:cubicBezTo>
                      <a:pt x="1263" y="3234"/>
                      <a:pt x="1127" y="3541"/>
                      <a:pt x="1127" y="3814"/>
                    </a:cubicBezTo>
                    <a:lnTo>
                      <a:pt x="1127" y="2381"/>
                    </a:lnTo>
                    <a:cubicBezTo>
                      <a:pt x="1127" y="2108"/>
                      <a:pt x="1263" y="1835"/>
                      <a:pt x="1263" y="1391"/>
                    </a:cubicBezTo>
                    <a:cubicBezTo>
                      <a:pt x="1263" y="1255"/>
                      <a:pt x="1263" y="1118"/>
                      <a:pt x="1434" y="982"/>
                    </a:cubicBezTo>
                    <a:close/>
                    <a:moveTo>
                      <a:pt x="4041" y="8926"/>
                    </a:moveTo>
                    <a:lnTo>
                      <a:pt x="4041" y="8926"/>
                    </a:lnTo>
                    <a:cubicBezTo>
                      <a:pt x="4025" y="8974"/>
                      <a:pt x="4009" y="9022"/>
                      <a:pt x="3993" y="9069"/>
                    </a:cubicBezTo>
                    <a:cubicBezTo>
                      <a:pt x="3993" y="9205"/>
                      <a:pt x="3823" y="9786"/>
                      <a:pt x="3686" y="10195"/>
                    </a:cubicBezTo>
                    <a:cubicBezTo>
                      <a:pt x="3739" y="9757"/>
                      <a:pt x="3880" y="9339"/>
                      <a:pt x="4041" y="8926"/>
                    </a:cubicBezTo>
                    <a:close/>
                    <a:moveTo>
                      <a:pt x="6747" y="11420"/>
                    </a:moveTo>
                    <a:lnTo>
                      <a:pt x="6747" y="11420"/>
                    </a:lnTo>
                    <a:cubicBezTo>
                      <a:pt x="6728" y="11501"/>
                      <a:pt x="6711" y="11589"/>
                      <a:pt x="6700" y="11660"/>
                    </a:cubicBezTo>
                    <a:lnTo>
                      <a:pt x="6700" y="11660"/>
                    </a:lnTo>
                    <a:cubicBezTo>
                      <a:pt x="6708" y="11586"/>
                      <a:pt x="6722" y="11505"/>
                      <a:pt x="6747" y="11420"/>
                    </a:cubicBezTo>
                    <a:close/>
                    <a:moveTo>
                      <a:pt x="1417" y="1"/>
                    </a:moveTo>
                    <a:cubicBezTo>
                      <a:pt x="1340" y="1"/>
                      <a:pt x="1263" y="43"/>
                      <a:pt x="1263" y="129"/>
                    </a:cubicBezTo>
                    <a:cubicBezTo>
                      <a:pt x="1127" y="265"/>
                      <a:pt x="1127" y="402"/>
                      <a:pt x="1127" y="538"/>
                    </a:cubicBezTo>
                    <a:cubicBezTo>
                      <a:pt x="1059" y="470"/>
                      <a:pt x="990" y="436"/>
                      <a:pt x="939" y="436"/>
                    </a:cubicBezTo>
                    <a:cubicBezTo>
                      <a:pt x="888" y="436"/>
                      <a:pt x="854" y="470"/>
                      <a:pt x="854" y="538"/>
                    </a:cubicBezTo>
                    <a:cubicBezTo>
                      <a:pt x="581" y="811"/>
                      <a:pt x="410" y="1255"/>
                      <a:pt x="274" y="1664"/>
                    </a:cubicBezTo>
                    <a:cubicBezTo>
                      <a:pt x="137" y="2108"/>
                      <a:pt x="1" y="2688"/>
                      <a:pt x="137" y="3097"/>
                    </a:cubicBezTo>
                    <a:cubicBezTo>
                      <a:pt x="274" y="3814"/>
                      <a:pt x="274" y="4531"/>
                      <a:pt x="274" y="5247"/>
                    </a:cubicBezTo>
                    <a:cubicBezTo>
                      <a:pt x="410" y="5793"/>
                      <a:pt x="410" y="6373"/>
                      <a:pt x="581" y="6783"/>
                    </a:cubicBezTo>
                    <a:cubicBezTo>
                      <a:pt x="581" y="6916"/>
                      <a:pt x="632" y="6965"/>
                      <a:pt x="690" y="6965"/>
                    </a:cubicBezTo>
                    <a:cubicBezTo>
                      <a:pt x="766" y="6965"/>
                      <a:pt x="854" y="6880"/>
                      <a:pt x="854" y="6783"/>
                    </a:cubicBezTo>
                    <a:cubicBezTo>
                      <a:pt x="990" y="6100"/>
                      <a:pt x="990" y="5384"/>
                      <a:pt x="990" y="4667"/>
                    </a:cubicBezTo>
                    <a:lnTo>
                      <a:pt x="1127" y="4667"/>
                    </a:lnTo>
                    <a:cubicBezTo>
                      <a:pt x="1263" y="4531"/>
                      <a:pt x="1263" y="4394"/>
                      <a:pt x="1263" y="4223"/>
                    </a:cubicBezTo>
                    <a:lnTo>
                      <a:pt x="1263" y="5247"/>
                    </a:lnTo>
                    <a:cubicBezTo>
                      <a:pt x="1263" y="5930"/>
                      <a:pt x="1127" y="6783"/>
                      <a:pt x="1434" y="7499"/>
                    </a:cubicBezTo>
                    <a:cubicBezTo>
                      <a:pt x="1570" y="7943"/>
                      <a:pt x="1707" y="8352"/>
                      <a:pt x="1707" y="8796"/>
                    </a:cubicBezTo>
                    <a:cubicBezTo>
                      <a:pt x="1707" y="9205"/>
                      <a:pt x="1843" y="9649"/>
                      <a:pt x="1843" y="9922"/>
                    </a:cubicBezTo>
                    <a:cubicBezTo>
                      <a:pt x="1843" y="10037"/>
                      <a:pt x="1892" y="10080"/>
                      <a:pt x="1961" y="10080"/>
                    </a:cubicBezTo>
                    <a:cubicBezTo>
                      <a:pt x="2056" y="10080"/>
                      <a:pt x="2188" y="10001"/>
                      <a:pt x="2287" y="9922"/>
                    </a:cubicBezTo>
                    <a:cubicBezTo>
                      <a:pt x="2287" y="9342"/>
                      <a:pt x="2116" y="8932"/>
                      <a:pt x="2116" y="8352"/>
                    </a:cubicBezTo>
                    <a:lnTo>
                      <a:pt x="2116" y="8216"/>
                    </a:lnTo>
                    <a:cubicBezTo>
                      <a:pt x="2334" y="8022"/>
                      <a:pt x="2535" y="7811"/>
                      <a:pt x="2731" y="7558"/>
                    </a:cubicBezTo>
                    <a:lnTo>
                      <a:pt x="2731" y="7558"/>
                    </a:lnTo>
                    <a:cubicBezTo>
                      <a:pt x="2593" y="7823"/>
                      <a:pt x="2423" y="8166"/>
                      <a:pt x="2423" y="8489"/>
                    </a:cubicBezTo>
                    <a:cubicBezTo>
                      <a:pt x="2423" y="8611"/>
                      <a:pt x="2563" y="8715"/>
                      <a:pt x="2692" y="8715"/>
                    </a:cubicBezTo>
                    <a:cubicBezTo>
                      <a:pt x="2744" y="8715"/>
                      <a:pt x="2794" y="8698"/>
                      <a:pt x="2833" y="8659"/>
                    </a:cubicBezTo>
                    <a:lnTo>
                      <a:pt x="2833" y="9342"/>
                    </a:lnTo>
                    <a:cubicBezTo>
                      <a:pt x="2833" y="9513"/>
                      <a:pt x="2969" y="9513"/>
                      <a:pt x="3140" y="9513"/>
                    </a:cubicBezTo>
                    <a:cubicBezTo>
                      <a:pt x="3550" y="9342"/>
                      <a:pt x="3686" y="8796"/>
                      <a:pt x="3823" y="8489"/>
                    </a:cubicBezTo>
                    <a:cubicBezTo>
                      <a:pt x="3823" y="8352"/>
                      <a:pt x="3823" y="8352"/>
                      <a:pt x="3993" y="8216"/>
                    </a:cubicBezTo>
                    <a:lnTo>
                      <a:pt x="3993" y="8216"/>
                    </a:lnTo>
                    <a:cubicBezTo>
                      <a:pt x="3550" y="9069"/>
                      <a:pt x="3140" y="10059"/>
                      <a:pt x="3277" y="11048"/>
                    </a:cubicBezTo>
                    <a:cubicBezTo>
                      <a:pt x="3277" y="11219"/>
                      <a:pt x="3413" y="11219"/>
                      <a:pt x="3550" y="11219"/>
                    </a:cubicBezTo>
                    <a:cubicBezTo>
                      <a:pt x="3550" y="11219"/>
                      <a:pt x="3550" y="11048"/>
                      <a:pt x="3686" y="11048"/>
                    </a:cubicBezTo>
                    <a:lnTo>
                      <a:pt x="3686" y="11628"/>
                    </a:lnTo>
                    <a:cubicBezTo>
                      <a:pt x="3686" y="11765"/>
                      <a:pt x="3993" y="11765"/>
                      <a:pt x="3993" y="11765"/>
                    </a:cubicBezTo>
                    <a:cubicBezTo>
                      <a:pt x="4266" y="11628"/>
                      <a:pt x="4266" y="11355"/>
                      <a:pt x="4403" y="11219"/>
                    </a:cubicBezTo>
                    <a:cubicBezTo>
                      <a:pt x="4539" y="10775"/>
                      <a:pt x="4676" y="10059"/>
                      <a:pt x="4983" y="9513"/>
                    </a:cubicBezTo>
                    <a:lnTo>
                      <a:pt x="4983" y="9513"/>
                    </a:lnTo>
                    <a:lnTo>
                      <a:pt x="4676" y="10366"/>
                    </a:lnTo>
                    <a:cubicBezTo>
                      <a:pt x="4539" y="11048"/>
                      <a:pt x="4403" y="11628"/>
                      <a:pt x="4403" y="12345"/>
                    </a:cubicBezTo>
                    <a:cubicBezTo>
                      <a:pt x="4403" y="12424"/>
                      <a:pt x="4494" y="12502"/>
                      <a:pt x="4603" y="12502"/>
                    </a:cubicBezTo>
                    <a:cubicBezTo>
                      <a:pt x="4684" y="12502"/>
                      <a:pt x="4774" y="12460"/>
                      <a:pt x="4846" y="12345"/>
                    </a:cubicBezTo>
                    <a:cubicBezTo>
                      <a:pt x="5119" y="11765"/>
                      <a:pt x="5119" y="10775"/>
                      <a:pt x="5529" y="10059"/>
                    </a:cubicBezTo>
                    <a:lnTo>
                      <a:pt x="5529" y="10059"/>
                    </a:lnTo>
                    <a:cubicBezTo>
                      <a:pt x="5529" y="10502"/>
                      <a:pt x="5392" y="11048"/>
                      <a:pt x="5392" y="11492"/>
                    </a:cubicBezTo>
                    <a:cubicBezTo>
                      <a:pt x="5256" y="11901"/>
                      <a:pt x="5256" y="12481"/>
                      <a:pt x="5256" y="12925"/>
                    </a:cubicBezTo>
                    <a:cubicBezTo>
                      <a:pt x="5256" y="13021"/>
                      <a:pt x="5324" y="13118"/>
                      <a:pt x="5412" y="13118"/>
                    </a:cubicBezTo>
                    <a:cubicBezTo>
                      <a:pt x="5449" y="13118"/>
                      <a:pt x="5489" y="13101"/>
                      <a:pt x="5529" y="13061"/>
                    </a:cubicBezTo>
                    <a:cubicBezTo>
                      <a:pt x="5699" y="12925"/>
                      <a:pt x="5836" y="12754"/>
                      <a:pt x="5836" y="12618"/>
                    </a:cubicBezTo>
                    <a:cubicBezTo>
                      <a:pt x="5836" y="12754"/>
                      <a:pt x="5836" y="13061"/>
                      <a:pt x="5972" y="13198"/>
                    </a:cubicBezTo>
                    <a:cubicBezTo>
                      <a:pt x="5972" y="13266"/>
                      <a:pt x="6041" y="13300"/>
                      <a:pt x="6126" y="13300"/>
                    </a:cubicBezTo>
                    <a:cubicBezTo>
                      <a:pt x="6211" y="13300"/>
                      <a:pt x="6314" y="13266"/>
                      <a:pt x="6382" y="13198"/>
                    </a:cubicBezTo>
                    <a:cubicBezTo>
                      <a:pt x="6551" y="12759"/>
                      <a:pt x="6552" y="12353"/>
                      <a:pt x="6685" y="11914"/>
                    </a:cubicBezTo>
                    <a:lnTo>
                      <a:pt x="6685" y="11914"/>
                    </a:lnTo>
                    <a:cubicBezTo>
                      <a:pt x="6664" y="12379"/>
                      <a:pt x="6566" y="13104"/>
                      <a:pt x="6689" y="13471"/>
                    </a:cubicBezTo>
                    <a:cubicBezTo>
                      <a:pt x="6745" y="13598"/>
                      <a:pt x="6825" y="13643"/>
                      <a:pt x="6908" y="13643"/>
                    </a:cubicBezTo>
                    <a:cubicBezTo>
                      <a:pt x="7027" y="13643"/>
                      <a:pt x="7155" y="13551"/>
                      <a:pt x="7235" y="13471"/>
                    </a:cubicBezTo>
                    <a:cubicBezTo>
                      <a:pt x="7235" y="13061"/>
                      <a:pt x="7235" y="12208"/>
                      <a:pt x="7405" y="11628"/>
                    </a:cubicBezTo>
                    <a:cubicBezTo>
                      <a:pt x="7542" y="12345"/>
                      <a:pt x="7405" y="13061"/>
                      <a:pt x="7678" y="13778"/>
                    </a:cubicBezTo>
                    <a:cubicBezTo>
                      <a:pt x="7733" y="13833"/>
                      <a:pt x="7809" y="13865"/>
                      <a:pt x="7882" y="13865"/>
                    </a:cubicBezTo>
                    <a:cubicBezTo>
                      <a:pt x="7990" y="13865"/>
                      <a:pt x="8088" y="13792"/>
                      <a:pt x="8088" y="13607"/>
                    </a:cubicBezTo>
                    <a:cubicBezTo>
                      <a:pt x="8259" y="13198"/>
                      <a:pt x="8088" y="12618"/>
                      <a:pt x="8259" y="12208"/>
                    </a:cubicBezTo>
                    <a:cubicBezTo>
                      <a:pt x="8395" y="12754"/>
                      <a:pt x="8259" y="13471"/>
                      <a:pt x="8395" y="14051"/>
                    </a:cubicBezTo>
                    <a:cubicBezTo>
                      <a:pt x="8463" y="14187"/>
                      <a:pt x="8566" y="14256"/>
                      <a:pt x="8651" y="14256"/>
                    </a:cubicBezTo>
                    <a:cubicBezTo>
                      <a:pt x="8736" y="14256"/>
                      <a:pt x="8805" y="14187"/>
                      <a:pt x="8805" y="14051"/>
                    </a:cubicBezTo>
                    <a:cubicBezTo>
                      <a:pt x="8941" y="13778"/>
                      <a:pt x="8941" y="13471"/>
                      <a:pt x="8941" y="13061"/>
                    </a:cubicBezTo>
                    <a:lnTo>
                      <a:pt x="8941" y="12072"/>
                    </a:lnTo>
                    <a:cubicBezTo>
                      <a:pt x="9112" y="12481"/>
                      <a:pt x="9112" y="12925"/>
                      <a:pt x="9112" y="13198"/>
                    </a:cubicBezTo>
                    <a:cubicBezTo>
                      <a:pt x="9112" y="13471"/>
                      <a:pt x="9112" y="13914"/>
                      <a:pt x="9385" y="14324"/>
                    </a:cubicBezTo>
                    <a:cubicBezTo>
                      <a:pt x="9441" y="14380"/>
                      <a:pt x="9521" y="14414"/>
                      <a:pt x="9595" y="14414"/>
                    </a:cubicBezTo>
                    <a:cubicBezTo>
                      <a:pt x="9700" y="14414"/>
                      <a:pt x="9794" y="14347"/>
                      <a:pt x="9794" y="14187"/>
                    </a:cubicBezTo>
                    <a:cubicBezTo>
                      <a:pt x="9965" y="13914"/>
                      <a:pt x="9794" y="13607"/>
                      <a:pt x="9965" y="13334"/>
                    </a:cubicBezTo>
                    <a:lnTo>
                      <a:pt x="9965" y="12481"/>
                    </a:lnTo>
                    <a:cubicBezTo>
                      <a:pt x="10101" y="13061"/>
                      <a:pt x="9965" y="13607"/>
                      <a:pt x="10238" y="14051"/>
                    </a:cubicBezTo>
                    <a:cubicBezTo>
                      <a:pt x="10295" y="14166"/>
                      <a:pt x="10377" y="14209"/>
                      <a:pt x="10453" y="14209"/>
                    </a:cubicBezTo>
                    <a:cubicBezTo>
                      <a:pt x="10556" y="14209"/>
                      <a:pt x="10647" y="14130"/>
                      <a:pt x="10647" y="14051"/>
                    </a:cubicBezTo>
                    <a:lnTo>
                      <a:pt x="10647" y="13471"/>
                    </a:lnTo>
                    <a:lnTo>
                      <a:pt x="10647" y="13198"/>
                    </a:lnTo>
                    <a:cubicBezTo>
                      <a:pt x="10818" y="13471"/>
                      <a:pt x="10818" y="13778"/>
                      <a:pt x="10954" y="14051"/>
                    </a:cubicBezTo>
                    <a:cubicBezTo>
                      <a:pt x="10954" y="14119"/>
                      <a:pt x="11023" y="14153"/>
                      <a:pt x="11108" y="14153"/>
                    </a:cubicBezTo>
                    <a:cubicBezTo>
                      <a:pt x="11193" y="14153"/>
                      <a:pt x="11295" y="14119"/>
                      <a:pt x="11364" y="14051"/>
                    </a:cubicBezTo>
                    <a:cubicBezTo>
                      <a:pt x="11500" y="13778"/>
                      <a:pt x="11364" y="13334"/>
                      <a:pt x="11364" y="12925"/>
                    </a:cubicBezTo>
                    <a:lnTo>
                      <a:pt x="11364" y="12925"/>
                    </a:lnTo>
                    <a:cubicBezTo>
                      <a:pt x="11500" y="13061"/>
                      <a:pt x="11500" y="13334"/>
                      <a:pt x="11500" y="13471"/>
                    </a:cubicBezTo>
                    <a:cubicBezTo>
                      <a:pt x="11586" y="13539"/>
                      <a:pt x="11696" y="13573"/>
                      <a:pt x="11786" y="13573"/>
                    </a:cubicBezTo>
                    <a:cubicBezTo>
                      <a:pt x="11876" y="13573"/>
                      <a:pt x="11944" y="13539"/>
                      <a:pt x="11944" y="13471"/>
                    </a:cubicBezTo>
                    <a:cubicBezTo>
                      <a:pt x="12080" y="13198"/>
                      <a:pt x="12080" y="13198"/>
                      <a:pt x="12217" y="12925"/>
                    </a:cubicBezTo>
                    <a:cubicBezTo>
                      <a:pt x="12217" y="12771"/>
                      <a:pt x="12251" y="12695"/>
                      <a:pt x="12306" y="12695"/>
                    </a:cubicBezTo>
                    <a:cubicBezTo>
                      <a:pt x="12362" y="12695"/>
                      <a:pt x="12439" y="12771"/>
                      <a:pt x="12524" y="12925"/>
                    </a:cubicBezTo>
                    <a:cubicBezTo>
                      <a:pt x="12575" y="13027"/>
                      <a:pt x="12664" y="13072"/>
                      <a:pt x="12749" y="13072"/>
                    </a:cubicBezTo>
                    <a:cubicBezTo>
                      <a:pt x="12890" y="13072"/>
                      <a:pt x="13019" y="12946"/>
                      <a:pt x="12933" y="12754"/>
                    </a:cubicBezTo>
                    <a:cubicBezTo>
                      <a:pt x="12933" y="12481"/>
                      <a:pt x="12797" y="11901"/>
                      <a:pt x="12353" y="11901"/>
                    </a:cubicBezTo>
                    <a:cubicBezTo>
                      <a:pt x="11944" y="11901"/>
                      <a:pt x="11807" y="12208"/>
                      <a:pt x="11807" y="12481"/>
                    </a:cubicBezTo>
                    <a:cubicBezTo>
                      <a:pt x="11671" y="12208"/>
                      <a:pt x="11671" y="12072"/>
                      <a:pt x="11364" y="11901"/>
                    </a:cubicBezTo>
                    <a:cubicBezTo>
                      <a:pt x="11227" y="11901"/>
                      <a:pt x="11091" y="11901"/>
                      <a:pt x="11091" y="12072"/>
                    </a:cubicBezTo>
                    <a:cubicBezTo>
                      <a:pt x="11091" y="12208"/>
                      <a:pt x="10954" y="12208"/>
                      <a:pt x="10954" y="12345"/>
                    </a:cubicBezTo>
                    <a:cubicBezTo>
                      <a:pt x="10954" y="12072"/>
                      <a:pt x="10818" y="11901"/>
                      <a:pt x="10511" y="11765"/>
                    </a:cubicBezTo>
                    <a:lnTo>
                      <a:pt x="10374" y="11901"/>
                    </a:lnTo>
                    <a:cubicBezTo>
                      <a:pt x="10374" y="11901"/>
                      <a:pt x="10374" y="12072"/>
                      <a:pt x="10238" y="12072"/>
                    </a:cubicBezTo>
                    <a:lnTo>
                      <a:pt x="10238" y="11765"/>
                    </a:lnTo>
                    <a:cubicBezTo>
                      <a:pt x="10101" y="11628"/>
                      <a:pt x="9965" y="11628"/>
                      <a:pt x="9794" y="11628"/>
                    </a:cubicBezTo>
                    <a:cubicBezTo>
                      <a:pt x="9658" y="11765"/>
                      <a:pt x="9521" y="12072"/>
                      <a:pt x="9521" y="12208"/>
                    </a:cubicBezTo>
                    <a:cubicBezTo>
                      <a:pt x="9521" y="11901"/>
                      <a:pt x="9385" y="11628"/>
                      <a:pt x="9112" y="11355"/>
                    </a:cubicBezTo>
                    <a:lnTo>
                      <a:pt x="8805" y="11355"/>
                    </a:lnTo>
                    <a:cubicBezTo>
                      <a:pt x="8805" y="11492"/>
                      <a:pt x="8668" y="11628"/>
                      <a:pt x="8532" y="11765"/>
                    </a:cubicBezTo>
                    <a:lnTo>
                      <a:pt x="8532" y="11355"/>
                    </a:lnTo>
                    <a:cubicBezTo>
                      <a:pt x="8463" y="11287"/>
                      <a:pt x="8395" y="11253"/>
                      <a:pt x="8323" y="11253"/>
                    </a:cubicBezTo>
                    <a:cubicBezTo>
                      <a:pt x="8250" y="11253"/>
                      <a:pt x="8173" y="11287"/>
                      <a:pt x="8088" y="11355"/>
                    </a:cubicBezTo>
                    <a:cubicBezTo>
                      <a:pt x="7951" y="11492"/>
                      <a:pt x="7951" y="11628"/>
                      <a:pt x="7951" y="11765"/>
                    </a:cubicBezTo>
                    <a:cubicBezTo>
                      <a:pt x="7815" y="11492"/>
                      <a:pt x="7815" y="11219"/>
                      <a:pt x="7815" y="11048"/>
                    </a:cubicBezTo>
                    <a:cubicBezTo>
                      <a:pt x="7735" y="10888"/>
                      <a:pt x="7655" y="10822"/>
                      <a:pt x="7575" y="10822"/>
                    </a:cubicBezTo>
                    <a:cubicBezTo>
                      <a:pt x="7519" y="10822"/>
                      <a:pt x="7462" y="10855"/>
                      <a:pt x="7405" y="10912"/>
                    </a:cubicBezTo>
                    <a:cubicBezTo>
                      <a:pt x="7405" y="10912"/>
                      <a:pt x="7235" y="10912"/>
                      <a:pt x="7235" y="11048"/>
                    </a:cubicBezTo>
                    <a:cubicBezTo>
                      <a:pt x="7235" y="10775"/>
                      <a:pt x="7098" y="10639"/>
                      <a:pt x="6962" y="10502"/>
                    </a:cubicBezTo>
                    <a:cubicBezTo>
                      <a:pt x="6825" y="10502"/>
                      <a:pt x="6689" y="10502"/>
                      <a:pt x="6552" y="10639"/>
                    </a:cubicBezTo>
                    <a:lnTo>
                      <a:pt x="6552" y="10775"/>
                    </a:lnTo>
                    <a:cubicBezTo>
                      <a:pt x="6552" y="10639"/>
                      <a:pt x="6552" y="10366"/>
                      <a:pt x="6382" y="10059"/>
                    </a:cubicBezTo>
                    <a:cubicBezTo>
                      <a:pt x="6245" y="10059"/>
                      <a:pt x="6109" y="10059"/>
                      <a:pt x="5972" y="10195"/>
                    </a:cubicBezTo>
                    <a:cubicBezTo>
                      <a:pt x="5972" y="9922"/>
                      <a:pt x="5972" y="9649"/>
                      <a:pt x="5836" y="9513"/>
                    </a:cubicBezTo>
                    <a:cubicBezTo>
                      <a:pt x="5836" y="9342"/>
                      <a:pt x="5699" y="9342"/>
                      <a:pt x="5529" y="9342"/>
                    </a:cubicBezTo>
                    <a:cubicBezTo>
                      <a:pt x="5392" y="9513"/>
                      <a:pt x="5392" y="9649"/>
                      <a:pt x="5256" y="9786"/>
                    </a:cubicBezTo>
                    <a:lnTo>
                      <a:pt x="5256" y="9513"/>
                    </a:lnTo>
                    <a:cubicBezTo>
                      <a:pt x="5392" y="9205"/>
                      <a:pt x="5529" y="8796"/>
                      <a:pt x="5256" y="8659"/>
                    </a:cubicBezTo>
                    <a:cubicBezTo>
                      <a:pt x="5187" y="8574"/>
                      <a:pt x="5153" y="8532"/>
                      <a:pt x="5119" y="8532"/>
                    </a:cubicBezTo>
                    <a:cubicBezTo>
                      <a:pt x="5085" y="8532"/>
                      <a:pt x="5051" y="8574"/>
                      <a:pt x="4983" y="8659"/>
                    </a:cubicBezTo>
                    <a:lnTo>
                      <a:pt x="4846" y="8659"/>
                    </a:lnTo>
                    <a:cubicBezTo>
                      <a:pt x="4983" y="8489"/>
                      <a:pt x="4983" y="8216"/>
                      <a:pt x="4983" y="8079"/>
                    </a:cubicBezTo>
                    <a:cubicBezTo>
                      <a:pt x="4983" y="7983"/>
                      <a:pt x="4829" y="7886"/>
                      <a:pt x="4691" y="7886"/>
                    </a:cubicBezTo>
                    <a:cubicBezTo>
                      <a:pt x="4634" y="7886"/>
                      <a:pt x="4579" y="7903"/>
                      <a:pt x="4539" y="7943"/>
                    </a:cubicBezTo>
                    <a:cubicBezTo>
                      <a:pt x="4444" y="8038"/>
                      <a:pt x="4366" y="8154"/>
                      <a:pt x="4298" y="8281"/>
                    </a:cubicBezTo>
                    <a:lnTo>
                      <a:pt x="4298" y="8281"/>
                    </a:lnTo>
                    <a:cubicBezTo>
                      <a:pt x="4468" y="7849"/>
                      <a:pt x="4620" y="7413"/>
                      <a:pt x="4676" y="6953"/>
                    </a:cubicBezTo>
                    <a:cubicBezTo>
                      <a:pt x="4676" y="6831"/>
                      <a:pt x="4606" y="6727"/>
                      <a:pt x="4516" y="6727"/>
                    </a:cubicBezTo>
                    <a:cubicBezTo>
                      <a:pt x="4481" y="6727"/>
                      <a:pt x="4442" y="6744"/>
                      <a:pt x="4403" y="6783"/>
                    </a:cubicBezTo>
                    <a:cubicBezTo>
                      <a:pt x="4130" y="6953"/>
                      <a:pt x="3993" y="7363"/>
                      <a:pt x="3823" y="7636"/>
                    </a:cubicBezTo>
                    <a:cubicBezTo>
                      <a:pt x="3686" y="7943"/>
                      <a:pt x="3550" y="8352"/>
                      <a:pt x="3277" y="8796"/>
                    </a:cubicBezTo>
                    <a:cubicBezTo>
                      <a:pt x="3413" y="7806"/>
                      <a:pt x="3993" y="6953"/>
                      <a:pt x="4266" y="6237"/>
                    </a:cubicBezTo>
                    <a:cubicBezTo>
                      <a:pt x="4266" y="6100"/>
                      <a:pt x="4130" y="5930"/>
                      <a:pt x="4130" y="5930"/>
                    </a:cubicBezTo>
                    <a:lnTo>
                      <a:pt x="4130" y="5384"/>
                    </a:lnTo>
                    <a:cubicBezTo>
                      <a:pt x="4130" y="5315"/>
                      <a:pt x="4096" y="5281"/>
                      <a:pt x="4040" y="5281"/>
                    </a:cubicBezTo>
                    <a:cubicBezTo>
                      <a:pt x="3985" y="5281"/>
                      <a:pt x="3908" y="5315"/>
                      <a:pt x="3823" y="5384"/>
                    </a:cubicBezTo>
                    <a:cubicBezTo>
                      <a:pt x="3277" y="5930"/>
                      <a:pt x="2969" y="6646"/>
                      <a:pt x="2560" y="7226"/>
                    </a:cubicBezTo>
                    <a:cubicBezTo>
                      <a:pt x="2696" y="6646"/>
                      <a:pt x="3140" y="6237"/>
                      <a:pt x="3277" y="5793"/>
                    </a:cubicBezTo>
                    <a:cubicBezTo>
                      <a:pt x="3373" y="5697"/>
                      <a:pt x="3265" y="5600"/>
                      <a:pt x="3133" y="5600"/>
                    </a:cubicBezTo>
                    <a:cubicBezTo>
                      <a:pt x="3078" y="5600"/>
                      <a:pt x="3019" y="5617"/>
                      <a:pt x="2969" y="5657"/>
                    </a:cubicBezTo>
                    <a:cubicBezTo>
                      <a:pt x="2696" y="5930"/>
                      <a:pt x="2560" y="6373"/>
                      <a:pt x="2423" y="6783"/>
                    </a:cubicBezTo>
                    <a:lnTo>
                      <a:pt x="2287" y="6783"/>
                    </a:lnTo>
                    <a:cubicBezTo>
                      <a:pt x="2287" y="6953"/>
                      <a:pt x="2116" y="7090"/>
                      <a:pt x="2116" y="7226"/>
                    </a:cubicBezTo>
                    <a:cubicBezTo>
                      <a:pt x="2116" y="6783"/>
                      <a:pt x="2287" y="6237"/>
                      <a:pt x="2287" y="5793"/>
                    </a:cubicBezTo>
                    <a:cubicBezTo>
                      <a:pt x="2287" y="5633"/>
                      <a:pt x="2228" y="5567"/>
                      <a:pt x="2153" y="5567"/>
                    </a:cubicBezTo>
                    <a:cubicBezTo>
                      <a:pt x="2099" y="5567"/>
                      <a:pt x="2036" y="5600"/>
                      <a:pt x="1980" y="5657"/>
                    </a:cubicBezTo>
                    <a:cubicBezTo>
                      <a:pt x="1843" y="6100"/>
                      <a:pt x="1843" y="6510"/>
                      <a:pt x="1707" y="6953"/>
                    </a:cubicBezTo>
                    <a:lnTo>
                      <a:pt x="1707" y="4940"/>
                    </a:lnTo>
                    <a:lnTo>
                      <a:pt x="1707" y="2688"/>
                    </a:lnTo>
                    <a:cubicBezTo>
                      <a:pt x="1707" y="2244"/>
                      <a:pt x="1843" y="1835"/>
                      <a:pt x="1980" y="1528"/>
                    </a:cubicBezTo>
                    <a:lnTo>
                      <a:pt x="1980" y="2688"/>
                    </a:lnTo>
                    <a:lnTo>
                      <a:pt x="1980" y="4394"/>
                    </a:lnTo>
                    <a:cubicBezTo>
                      <a:pt x="1980" y="4462"/>
                      <a:pt x="2014" y="4496"/>
                      <a:pt x="2048" y="4496"/>
                    </a:cubicBezTo>
                    <a:cubicBezTo>
                      <a:pt x="2082" y="4496"/>
                      <a:pt x="2116" y="4462"/>
                      <a:pt x="2116" y="4394"/>
                    </a:cubicBezTo>
                    <a:cubicBezTo>
                      <a:pt x="2116" y="3814"/>
                      <a:pt x="2287" y="3097"/>
                      <a:pt x="2287" y="2381"/>
                    </a:cubicBezTo>
                    <a:cubicBezTo>
                      <a:pt x="2287" y="1971"/>
                      <a:pt x="2287" y="1528"/>
                      <a:pt x="2116" y="1118"/>
                    </a:cubicBezTo>
                    <a:cubicBezTo>
                      <a:pt x="2116" y="982"/>
                      <a:pt x="1980" y="982"/>
                      <a:pt x="1980" y="982"/>
                    </a:cubicBezTo>
                    <a:cubicBezTo>
                      <a:pt x="1843" y="1118"/>
                      <a:pt x="1707" y="1255"/>
                      <a:pt x="1707" y="1391"/>
                    </a:cubicBezTo>
                    <a:cubicBezTo>
                      <a:pt x="1707" y="982"/>
                      <a:pt x="1707" y="538"/>
                      <a:pt x="1570" y="129"/>
                    </a:cubicBezTo>
                    <a:cubicBezTo>
                      <a:pt x="1570" y="43"/>
                      <a:pt x="1494" y="1"/>
                      <a:pt x="1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22"/>
              <p:cNvSpPr/>
              <p:nvPr/>
            </p:nvSpPr>
            <p:spPr>
              <a:xfrm>
                <a:off x="2981768" y="3787274"/>
                <a:ext cx="221301" cy="121399"/>
              </a:xfrm>
              <a:custGeom>
                <a:rect b="b" l="l" r="r" t="t"/>
                <a:pathLst>
                  <a:path extrusionOk="0" h="2948" w="5374">
                    <a:moveTo>
                      <a:pt x="584" y="0"/>
                    </a:moveTo>
                    <a:cubicBezTo>
                      <a:pt x="482" y="0"/>
                      <a:pt x="392" y="75"/>
                      <a:pt x="392" y="251"/>
                    </a:cubicBezTo>
                    <a:cubicBezTo>
                      <a:pt x="528" y="524"/>
                      <a:pt x="528" y="797"/>
                      <a:pt x="665" y="1104"/>
                    </a:cubicBezTo>
                    <a:cubicBezTo>
                      <a:pt x="528" y="968"/>
                      <a:pt x="392" y="797"/>
                      <a:pt x="392" y="661"/>
                    </a:cubicBezTo>
                    <a:cubicBezTo>
                      <a:pt x="340" y="557"/>
                      <a:pt x="263" y="512"/>
                      <a:pt x="195" y="512"/>
                    </a:cubicBezTo>
                    <a:cubicBezTo>
                      <a:pt x="86" y="512"/>
                      <a:pt x="0" y="629"/>
                      <a:pt x="85" y="797"/>
                    </a:cubicBezTo>
                    <a:cubicBezTo>
                      <a:pt x="255" y="1241"/>
                      <a:pt x="528" y="1821"/>
                      <a:pt x="801" y="2231"/>
                    </a:cubicBezTo>
                    <a:lnTo>
                      <a:pt x="1109" y="2231"/>
                    </a:lnTo>
                    <a:cubicBezTo>
                      <a:pt x="1109" y="2367"/>
                      <a:pt x="1245" y="2367"/>
                      <a:pt x="1245" y="2503"/>
                    </a:cubicBezTo>
                    <a:cubicBezTo>
                      <a:pt x="1382" y="2503"/>
                      <a:pt x="1518" y="2367"/>
                      <a:pt x="1518" y="2367"/>
                    </a:cubicBezTo>
                    <a:cubicBezTo>
                      <a:pt x="1655" y="2367"/>
                      <a:pt x="1655" y="2503"/>
                      <a:pt x="1791" y="2674"/>
                    </a:cubicBezTo>
                    <a:lnTo>
                      <a:pt x="2098" y="2674"/>
                    </a:lnTo>
                    <a:cubicBezTo>
                      <a:pt x="2098" y="2503"/>
                      <a:pt x="2235" y="2367"/>
                      <a:pt x="2235" y="2367"/>
                    </a:cubicBezTo>
                    <a:cubicBezTo>
                      <a:pt x="2235" y="2503"/>
                      <a:pt x="2371" y="2674"/>
                      <a:pt x="2508" y="2674"/>
                    </a:cubicBezTo>
                    <a:cubicBezTo>
                      <a:pt x="2508" y="2742"/>
                      <a:pt x="2584" y="2776"/>
                      <a:pt x="2661" y="2776"/>
                    </a:cubicBezTo>
                    <a:cubicBezTo>
                      <a:pt x="2738" y="2776"/>
                      <a:pt x="2815" y="2742"/>
                      <a:pt x="2815" y="2674"/>
                    </a:cubicBezTo>
                    <a:cubicBezTo>
                      <a:pt x="2951" y="2503"/>
                      <a:pt x="2815" y="2231"/>
                      <a:pt x="2815" y="2094"/>
                    </a:cubicBezTo>
                    <a:lnTo>
                      <a:pt x="2815" y="2094"/>
                    </a:lnTo>
                    <a:cubicBezTo>
                      <a:pt x="2951" y="2231"/>
                      <a:pt x="2951" y="2367"/>
                      <a:pt x="3224" y="2503"/>
                    </a:cubicBezTo>
                    <a:cubicBezTo>
                      <a:pt x="3224" y="2560"/>
                      <a:pt x="3239" y="2579"/>
                      <a:pt x="3265" y="2579"/>
                    </a:cubicBezTo>
                    <a:cubicBezTo>
                      <a:pt x="3315" y="2579"/>
                      <a:pt x="3406" y="2503"/>
                      <a:pt x="3497" y="2503"/>
                    </a:cubicBezTo>
                    <a:cubicBezTo>
                      <a:pt x="3497" y="2503"/>
                      <a:pt x="3497" y="2674"/>
                      <a:pt x="3668" y="2674"/>
                    </a:cubicBezTo>
                    <a:cubicBezTo>
                      <a:pt x="3736" y="2742"/>
                      <a:pt x="3804" y="2776"/>
                      <a:pt x="3873" y="2776"/>
                    </a:cubicBezTo>
                    <a:cubicBezTo>
                      <a:pt x="3941" y="2776"/>
                      <a:pt x="4009" y="2742"/>
                      <a:pt x="4077" y="2674"/>
                    </a:cubicBezTo>
                    <a:cubicBezTo>
                      <a:pt x="4077" y="2811"/>
                      <a:pt x="4214" y="2811"/>
                      <a:pt x="4350" y="2947"/>
                    </a:cubicBezTo>
                    <a:cubicBezTo>
                      <a:pt x="4521" y="2947"/>
                      <a:pt x="4657" y="2947"/>
                      <a:pt x="4657" y="2811"/>
                    </a:cubicBezTo>
                    <a:cubicBezTo>
                      <a:pt x="4794" y="2811"/>
                      <a:pt x="4794" y="2674"/>
                      <a:pt x="4794" y="2674"/>
                    </a:cubicBezTo>
                    <a:cubicBezTo>
                      <a:pt x="4930" y="2674"/>
                      <a:pt x="4930" y="2811"/>
                      <a:pt x="5067" y="2811"/>
                    </a:cubicBezTo>
                    <a:cubicBezTo>
                      <a:pt x="5067" y="2879"/>
                      <a:pt x="5101" y="2913"/>
                      <a:pt x="5156" y="2913"/>
                    </a:cubicBezTo>
                    <a:cubicBezTo>
                      <a:pt x="5212" y="2913"/>
                      <a:pt x="5289" y="2879"/>
                      <a:pt x="5374" y="2811"/>
                    </a:cubicBezTo>
                    <a:lnTo>
                      <a:pt x="5374" y="2367"/>
                    </a:lnTo>
                    <a:cubicBezTo>
                      <a:pt x="5374" y="2231"/>
                      <a:pt x="5203" y="2231"/>
                      <a:pt x="5067" y="2231"/>
                    </a:cubicBezTo>
                    <a:cubicBezTo>
                      <a:pt x="4930" y="2094"/>
                      <a:pt x="4794" y="2094"/>
                      <a:pt x="4657" y="2094"/>
                    </a:cubicBezTo>
                    <a:cubicBezTo>
                      <a:pt x="4521" y="2094"/>
                      <a:pt x="4521" y="2094"/>
                      <a:pt x="4350" y="2231"/>
                    </a:cubicBezTo>
                    <a:lnTo>
                      <a:pt x="4350" y="2367"/>
                    </a:lnTo>
                    <a:cubicBezTo>
                      <a:pt x="4214" y="2094"/>
                      <a:pt x="4077" y="1958"/>
                      <a:pt x="3941" y="1821"/>
                    </a:cubicBezTo>
                    <a:cubicBezTo>
                      <a:pt x="3804" y="1821"/>
                      <a:pt x="3668" y="1958"/>
                      <a:pt x="3668" y="1958"/>
                    </a:cubicBezTo>
                    <a:cubicBezTo>
                      <a:pt x="3668" y="1821"/>
                      <a:pt x="3497" y="1650"/>
                      <a:pt x="3361" y="1514"/>
                    </a:cubicBezTo>
                    <a:cubicBezTo>
                      <a:pt x="3321" y="1474"/>
                      <a:pt x="3281" y="1457"/>
                      <a:pt x="3244" y="1457"/>
                    </a:cubicBezTo>
                    <a:cubicBezTo>
                      <a:pt x="3156" y="1457"/>
                      <a:pt x="3088" y="1554"/>
                      <a:pt x="3088" y="1650"/>
                    </a:cubicBezTo>
                    <a:cubicBezTo>
                      <a:pt x="2951" y="1377"/>
                      <a:pt x="2815" y="1241"/>
                      <a:pt x="2644" y="1241"/>
                    </a:cubicBezTo>
                    <a:cubicBezTo>
                      <a:pt x="2644" y="1195"/>
                      <a:pt x="2629" y="1180"/>
                      <a:pt x="2609" y="1180"/>
                    </a:cubicBezTo>
                    <a:cubicBezTo>
                      <a:pt x="2568" y="1180"/>
                      <a:pt x="2508" y="1241"/>
                      <a:pt x="2508" y="1241"/>
                    </a:cubicBezTo>
                    <a:cubicBezTo>
                      <a:pt x="2235" y="1377"/>
                      <a:pt x="2235" y="1513"/>
                      <a:pt x="2370" y="1650"/>
                    </a:cubicBezTo>
                    <a:lnTo>
                      <a:pt x="2370" y="1650"/>
                    </a:lnTo>
                    <a:cubicBezTo>
                      <a:pt x="2234" y="1513"/>
                      <a:pt x="2098" y="1241"/>
                      <a:pt x="1962" y="1104"/>
                    </a:cubicBezTo>
                    <a:cubicBezTo>
                      <a:pt x="1791" y="1104"/>
                      <a:pt x="1655" y="1104"/>
                      <a:pt x="1518" y="1241"/>
                    </a:cubicBezTo>
                    <a:cubicBezTo>
                      <a:pt x="1518" y="1104"/>
                      <a:pt x="1518" y="1104"/>
                      <a:pt x="1382" y="968"/>
                    </a:cubicBezTo>
                    <a:cubicBezTo>
                      <a:pt x="1382" y="883"/>
                      <a:pt x="1313" y="840"/>
                      <a:pt x="1245" y="840"/>
                    </a:cubicBezTo>
                    <a:cubicBezTo>
                      <a:pt x="1177" y="840"/>
                      <a:pt x="1109" y="883"/>
                      <a:pt x="1109" y="968"/>
                    </a:cubicBezTo>
                    <a:cubicBezTo>
                      <a:pt x="938" y="661"/>
                      <a:pt x="801" y="388"/>
                      <a:pt x="801" y="115"/>
                    </a:cubicBezTo>
                    <a:cubicBezTo>
                      <a:pt x="743" y="42"/>
                      <a:pt x="660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22"/>
              <p:cNvSpPr/>
              <p:nvPr/>
            </p:nvSpPr>
            <p:spPr>
              <a:xfrm>
                <a:off x="3003511" y="3867864"/>
                <a:ext cx="185804" cy="38256"/>
              </a:xfrm>
              <a:custGeom>
                <a:rect b="b" l="l" r="r" t="t"/>
                <a:pathLst>
                  <a:path extrusionOk="0" h="929" w="4512">
                    <a:moveTo>
                      <a:pt x="137" y="1"/>
                    </a:moveTo>
                    <a:cubicBezTo>
                      <a:pt x="137" y="137"/>
                      <a:pt x="137" y="137"/>
                      <a:pt x="0" y="137"/>
                    </a:cubicBezTo>
                    <a:cubicBezTo>
                      <a:pt x="0" y="274"/>
                      <a:pt x="0" y="274"/>
                      <a:pt x="137" y="410"/>
                    </a:cubicBezTo>
                    <a:cubicBezTo>
                      <a:pt x="410" y="546"/>
                      <a:pt x="717" y="546"/>
                      <a:pt x="990" y="717"/>
                    </a:cubicBezTo>
                    <a:cubicBezTo>
                      <a:pt x="1434" y="854"/>
                      <a:pt x="1570" y="854"/>
                      <a:pt x="1980" y="854"/>
                    </a:cubicBezTo>
                    <a:cubicBezTo>
                      <a:pt x="2258" y="898"/>
                      <a:pt x="2537" y="928"/>
                      <a:pt x="2811" y="928"/>
                    </a:cubicBezTo>
                    <a:cubicBezTo>
                      <a:pt x="3375" y="928"/>
                      <a:pt x="3920" y="801"/>
                      <a:pt x="4402" y="410"/>
                    </a:cubicBezTo>
                    <a:cubicBezTo>
                      <a:pt x="4512" y="410"/>
                      <a:pt x="4446" y="235"/>
                      <a:pt x="4346" y="235"/>
                    </a:cubicBezTo>
                    <a:cubicBezTo>
                      <a:pt x="4320" y="235"/>
                      <a:pt x="4293" y="246"/>
                      <a:pt x="4266" y="274"/>
                    </a:cubicBezTo>
                    <a:cubicBezTo>
                      <a:pt x="3686" y="546"/>
                      <a:pt x="2969" y="546"/>
                      <a:pt x="2287" y="546"/>
                    </a:cubicBezTo>
                    <a:cubicBezTo>
                      <a:pt x="2116" y="546"/>
                      <a:pt x="410" y="274"/>
                      <a:pt x="410" y="137"/>
                    </a:cubicBezTo>
                    <a:cubicBezTo>
                      <a:pt x="410" y="1"/>
                      <a:pt x="137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22"/>
              <p:cNvSpPr/>
              <p:nvPr/>
            </p:nvSpPr>
            <p:spPr>
              <a:xfrm>
                <a:off x="3160903" y="3718215"/>
                <a:ext cx="217842" cy="184816"/>
              </a:xfrm>
              <a:custGeom>
                <a:rect b="b" l="l" r="r" t="t"/>
                <a:pathLst>
                  <a:path extrusionOk="0" h="4488" w="5290">
                    <a:moveTo>
                      <a:pt x="3876" y="0"/>
                    </a:moveTo>
                    <a:cubicBezTo>
                      <a:pt x="3724" y="0"/>
                      <a:pt x="3568" y="66"/>
                      <a:pt x="3413" y="222"/>
                    </a:cubicBezTo>
                    <a:cubicBezTo>
                      <a:pt x="3276" y="222"/>
                      <a:pt x="3413" y="359"/>
                      <a:pt x="3413" y="359"/>
                    </a:cubicBezTo>
                    <a:cubicBezTo>
                      <a:pt x="3558" y="325"/>
                      <a:pt x="3683" y="308"/>
                      <a:pt x="3793" y="308"/>
                    </a:cubicBezTo>
                    <a:cubicBezTo>
                      <a:pt x="4123" y="308"/>
                      <a:pt x="4308" y="461"/>
                      <a:pt x="4436" y="768"/>
                    </a:cubicBezTo>
                    <a:cubicBezTo>
                      <a:pt x="4436" y="768"/>
                      <a:pt x="4806" y="1938"/>
                      <a:pt x="4726" y="1938"/>
                    </a:cubicBezTo>
                    <a:cubicBezTo>
                      <a:pt x="4721" y="1938"/>
                      <a:pt x="4716" y="1935"/>
                      <a:pt x="4709" y="1928"/>
                    </a:cubicBezTo>
                    <a:cubicBezTo>
                      <a:pt x="4573" y="1928"/>
                      <a:pt x="4436" y="1792"/>
                      <a:pt x="4129" y="1792"/>
                    </a:cubicBezTo>
                    <a:cubicBezTo>
                      <a:pt x="3856" y="1792"/>
                      <a:pt x="3720" y="2201"/>
                      <a:pt x="3583" y="2645"/>
                    </a:cubicBezTo>
                    <a:cubicBezTo>
                      <a:pt x="3413" y="2338"/>
                      <a:pt x="3413" y="2201"/>
                      <a:pt x="3276" y="2065"/>
                    </a:cubicBezTo>
                    <a:cubicBezTo>
                      <a:pt x="3220" y="2008"/>
                      <a:pt x="3140" y="1975"/>
                      <a:pt x="3065" y="1975"/>
                    </a:cubicBezTo>
                    <a:cubicBezTo>
                      <a:pt x="2960" y="1975"/>
                      <a:pt x="2867" y="2041"/>
                      <a:pt x="2867" y="2201"/>
                    </a:cubicBezTo>
                    <a:lnTo>
                      <a:pt x="2867" y="2645"/>
                    </a:lnTo>
                    <a:cubicBezTo>
                      <a:pt x="2867" y="2474"/>
                      <a:pt x="2730" y="2201"/>
                      <a:pt x="2559" y="1928"/>
                    </a:cubicBezTo>
                    <a:cubicBezTo>
                      <a:pt x="2491" y="1860"/>
                      <a:pt x="2423" y="1826"/>
                      <a:pt x="2355" y="1826"/>
                    </a:cubicBezTo>
                    <a:cubicBezTo>
                      <a:pt x="2286" y="1826"/>
                      <a:pt x="2218" y="1860"/>
                      <a:pt x="2150" y="1928"/>
                    </a:cubicBezTo>
                    <a:cubicBezTo>
                      <a:pt x="2150" y="2065"/>
                      <a:pt x="2013" y="2201"/>
                      <a:pt x="2013" y="2338"/>
                    </a:cubicBezTo>
                    <a:cubicBezTo>
                      <a:pt x="2013" y="2201"/>
                      <a:pt x="1877" y="2065"/>
                      <a:pt x="1877" y="1928"/>
                    </a:cubicBezTo>
                    <a:cubicBezTo>
                      <a:pt x="1570" y="1928"/>
                      <a:pt x="1433" y="1928"/>
                      <a:pt x="1433" y="2201"/>
                    </a:cubicBezTo>
                    <a:lnTo>
                      <a:pt x="1433" y="2645"/>
                    </a:lnTo>
                    <a:cubicBezTo>
                      <a:pt x="1433" y="2338"/>
                      <a:pt x="1297" y="2201"/>
                      <a:pt x="1160" y="1928"/>
                    </a:cubicBezTo>
                    <a:cubicBezTo>
                      <a:pt x="1120" y="1888"/>
                      <a:pt x="1078" y="1872"/>
                      <a:pt x="1037" y="1872"/>
                    </a:cubicBezTo>
                    <a:cubicBezTo>
                      <a:pt x="939" y="1872"/>
                      <a:pt x="853" y="1968"/>
                      <a:pt x="853" y="2065"/>
                    </a:cubicBezTo>
                    <a:cubicBezTo>
                      <a:pt x="717" y="2474"/>
                      <a:pt x="853" y="3327"/>
                      <a:pt x="853" y="3771"/>
                    </a:cubicBezTo>
                    <a:lnTo>
                      <a:pt x="853" y="3771"/>
                    </a:lnTo>
                    <a:cubicBezTo>
                      <a:pt x="853" y="3771"/>
                      <a:pt x="853" y="3635"/>
                      <a:pt x="717" y="3635"/>
                    </a:cubicBezTo>
                    <a:cubicBezTo>
                      <a:pt x="853" y="3191"/>
                      <a:pt x="717" y="2781"/>
                      <a:pt x="580" y="2474"/>
                    </a:cubicBezTo>
                    <a:cubicBezTo>
                      <a:pt x="580" y="2406"/>
                      <a:pt x="512" y="2372"/>
                      <a:pt x="444" y="2372"/>
                    </a:cubicBezTo>
                    <a:cubicBezTo>
                      <a:pt x="376" y="2372"/>
                      <a:pt x="307" y="2406"/>
                      <a:pt x="307" y="2474"/>
                    </a:cubicBezTo>
                    <a:cubicBezTo>
                      <a:pt x="171" y="2645"/>
                      <a:pt x="307" y="2918"/>
                      <a:pt x="307" y="3191"/>
                    </a:cubicBezTo>
                    <a:cubicBezTo>
                      <a:pt x="267" y="3151"/>
                      <a:pt x="224" y="3134"/>
                      <a:pt x="184" y="3134"/>
                    </a:cubicBezTo>
                    <a:cubicBezTo>
                      <a:pt x="86" y="3134"/>
                      <a:pt x="0" y="3231"/>
                      <a:pt x="0" y="3327"/>
                    </a:cubicBezTo>
                    <a:cubicBezTo>
                      <a:pt x="171" y="3635"/>
                      <a:pt x="171" y="3908"/>
                      <a:pt x="444" y="4044"/>
                    </a:cubicBezTo>
                    <a:cubicBezTo>
                      <a:pt x="580" y="4180"/>
                      <a:pt x="717" y="4351"/>
                      <a:pt x="853" y="4488"/>
                    </a:cubicBezTo>
                    <a:cubicBezTo>
                      <a:pt x="853" y="4488"/>
                      <a:pt x="1024" y="4488"/>
                      <a:pt x="1160" y="4351"/>
                    </a:cubicBezTo>
                    <a:cubicBezTo>
                      <a:pt x="1297" y="4044"/>
                      <a:pt x="1297" y="3771"/>
                      <a:pt x="1297" y="3498"/>
                    </a:cubicBezTo>
                    <a:cubicBezTo>
                      <a:pt x="1297" y="3635"/>
                      <a:pt x="1433" y="3771"/>
                      <a:pt x="1570" y="3908"/>
                    </a:cubicBezTo>
                    <a:cubicBezTo>
                      <a:pt x="1638" y="3976"/>
                      <a:pt x="1749" y="4010"/>
                      <a:pt x="1843" y="4010"/>
                    </a:cubicBezTo>
                    <a:cubicBezTo>
                      <a:pt x="1937" y="4010"/>
                      <a:pt x="2013" y="3976"/>
                      <a:pt x="2013" y="3908"/>
                    </a:cubicBezTo>
                    <a:lnTo>
                      <a:pt x="2013" y="3635"/>
                    </a:lnTo>
                    <a:cubicBezTo>
                      <a:pt x="2150" y="3771"/>
                      <a:pt x="2150" y="3908"/>
                      <a:pt x="2286" y="3908"/>
                    </a:cubicBezTo>
                    <a:cubicBezTo>
                      <a:pt x="2326" y="3947"/>
                      <a:pt x="2381" y="3964"/>
                      <a:pt x="2438" y="3964"/>
                    </a:cubicBezTo>
                    <a:cubicBezTo>
                      <a:pt x="2577" y="3964"/>
                      <a:pt x="2730" y="3868"/>
                      <a:pt x="2730" y="3771"/>
                    </a:cubicBezTo>
                    <a:cubicBezTo>
                      <a:pt x="2730" y="3635"/>
                      <a:pt x="2559" y="3327"/>
                      <a:pt x="2559" y="3054"/>
                    </a:cubicBezTo>
                    <a:lnTo>
                      <a:pt x="2559" y="3054"/>
                    </a:lnTo>
                    <a:cubicBezTo>
                      <a:pt x="2730" y="3327"/>
                      <a:pt x="2730" y="3498"/>
                      <a:pt x="2867" y="3635"/>
                    </a:cubicBezTo>
                    <a:cubicBezTo>
                      <a:pt x="2935" y="3703"/>
                      <a:pt x="3037" y="3737"/>
                      <a:pt x="3122" y="3737"/>
                    </a:cubicBezTo>
                    <a:cubicBezTo>
                      <a:pt x="3208" y="3737"/>
                      <a:pt x="3276" y="3703"/>
                      <a:pt x="3276" y="3635"/>
                    </a:cubicBezTo>
                    <a:cubicBezTo>
                      <a:pt x="3413" y="3498"/>
                      <a:pt x="3413" y="3191"/>
                      <a:pt x="3413" y="3054"/>
                    </a:cubicBezTo>
                    <a:cubicBezTo>
                      <a:pt x="3413" y="3191"/>
                      <a:pt x="3583" y="3191"/>
                      <a:pt x="3583" y="3191"/>
                    </a:cubicBezTo>
                    <a:cubicBezTo>
                      <a:pt x="3629" y="3236"/>
                      <a:pt x="3674" y="3252"/>
                      <a:pt x="3715" y="3252"/>
                    </a:cubicBezTo>
                    <a:cubicBezTo>
                      <a:pt x="3795" y="3252"/>
                      <a:pt x="3856" y="3191"/>
                      <a:pt x="3856" y="3191"/>
                    </a:cubicBezTo>
                    <a:cubicBezTo>
                      <a:pt x="3993" y="2918"/>
                      <a:pt x="3993" y="2781"/>
                      <a:pt x="4129" y="2645"/>
                    </a:cubicBezTo>
                    <a:cubicBezTo>
                      <a:pt x="4186" y="2404"/>
                      <a:pt x="4248" y="2334"/>
                      <a:pt x="4331" y="2334"/>
                    </a:cubicBezTo>
                    <a:cubicBezTo>
                      <a:pt x="4448" y="2334"/>
                      <a:pt x="4606" y="2474"/>
                      <a:pt x="4846" y="2474"/>
                    </a:cubicBezTo>
                    <a:cubicBezTo>
                      <a:pt x="5119" y="2474"/>
                      <a:pt x="5289" y="2065"/>
                      <a:pt x="5289" y="1792"/>
                    </a:cubicBezTo>
                    <a:cubicBezTo>
                      <a:pt x="5150" y="1318"/>
                      <a:pt x="4555" y="0"/>
                      <a:pt x="3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22"/>
              <p:cNvSpPr/>
              <p:nvPr/>
            </p:nvSpPr>
            <p:spPr>
              <a:xfrm>
                <a:off x="3190388" y="3613534"/>
                <a:ext cx="286695" cy="197664"/>
              </a:xfrm>
              <a:custGeom>
                <a:rect b="b" l="l" r="r" t="t"/>
                <a:pathLst>
                  <a:path extrusionOk="0" h="4800" w="6962">
                    <a:moveTo>
                      <a:pt x="4398" y="487"/>
                    </a:moveTo>
                    <a:lnTo>
                      <a:pt x="4398" y="487"/>
                    </a:lnTo>
                    <a:cubicBezTo>
                      <a:pt x="4258" y="682"/>
                      <a:pt x="4233" y="987"/>
                      <a:pt x="4130" y="1195"/>
                    </a:cubicBezTo>
                    <a:cubicBezTo>
                      <a:pt x="4090" y="1155"/>
                      <a:pt x="4061" y="1138"/>
                      <a:pt x="4038" y="1138"/>
                    </a:cubicBezTo>
                    <a:cubicBezTo>
                      <a:pt x="3982" y="1138"/>
                      <a:pt x="3953" y="1235"/>
                      <a:pt x="3857" y="1331"/>
                    </a:cubicBezTo>
                    <a:cubicBezTo>
                      <a:pt x="3720" y="1604"/>
                      <a:pt x="3720" y="1911"/>
                      <a:pt x="3720" y="2321"/>
                    </a:cubicBezTo>
                    <a:lnTo>
                      <a:pt x="3720" y="2184"/>
                    </a:lnTo>
                    <a:cubicBezTo>
                      <a:pt x="3550" y="2048"/>
                      <a:pt x="3550" y="2048"/>
                      <a:pt x="3413" y="2048"/>
                    </a:cubicBezTo>
                    <a:lnTo>
                      <a:pt x="3140" y="2321"/>
                    </a:lnTo>
                    <a:cubicBezTo>
                      <a:pt x="3390" y="1539"/>
                      <a:pt x="3783" y="1015"/>
                      <a:pt x="4398" y="487"/>
                    </a:cubicBezTo>
                    <a:close/>
                    <a:moveTo>
                      <a:pt x="3386" y="2790"/>
                    </a:moveTo>
                    <a:cubicBezTo>
                      <a:pt x="3413" y="2790"/>
                      <a:pt x="3413" y="2936"/>
                      <a:pt x="3413" y="3174"/>
                    </a:cubicBezTo>
                    <a:lnTo>
                      <a:pt x="3413" y="3310"/>
                    </a:lnTo>
                    <a:cubicBezTo>
                      <a:pt x="3413" y="3174"/>
                      <a:pt x="3277" y="3174"/>
                      <a:pt x="3277" y="3174"/>
                    </a:cubicBezTo>
                    <a:lnTo>
                      <a:pt x="3277" y="3037"/>
                    </a:lnTo>
                    <a:cubicBezTo>
                      <a:pt x="3334" y="2866"/>
                      <a:pt x="3367" y="2790"/>
                      <a:pt x="3386" y="2790"/>
                    </a:cubicBezTo>
                    <a:close/>
                    <a:moveTo>
                      <a:pt x="4130" y="2628"/>
                    </a:moveTo>
                    <a:cubicBezTo>
                      <a:pt x="4130" y="2764"/>
                      <a:pt x="4130" y="2901"/>
                      <a:pt x="4266" y="3037"/>
                    </a:cubicBezTo>
                    <a:cubicBezTo>
                      <a:pt x="4266" y="3310"/>
                      <a:pt x="4266" y="3617"/>
                      <a:pt x="4403" y="3890"/>
                    </a:cubicBezTo>
                    <a:cubicBezTo>
                      <a:pt x="4266" y="3754"/>
                      <a:pt x="4130" y="3754"/>
                      <a:pt x="4130" y="3617"/>
                    </a:cubicBezTo>
                    <a:lnTo>
                      <a:pt x="4130" y="2628"/>
                    </a:lnTo>
                    <a:close/>
                    <a:moveTo>
                      <a:pt x="5436" y="0"/>
                    </a:moveTo>
                    <a:cubicBezTo>
                      <a:pt x="5369" y="0"/>
                      <a:pt x="5303" y="21"/>
                      <a:pt x="5256" y="68"/>
                    </a:cubicBezTo>
                    <a:cubicBezTo>
                      <a:pt x="5256" y="205"/>
                      <a:pt x="5119" y="341"/>
                      <a:pt x="5119" y="341"/>
                    </a:cubicBezTo>
                    <a:lnTo>
                      <a:pt x="4983" y="341"/>
                    </a:lnTo>
                    <a:cubicBezTo>
                      <a:pt x="4983" y="273"/>
                      <a:pt x="4949" y="239"/>
                      <a:pt x="4915" y="239"/>
                    </a:cubicBezTo>
                    <a:cubicBezTo>
                      <a:pt x="4880" y="239"/>
                      <a:pt x="4846" y="273"/>
                      <a:pt x="4846" y="341"/>
                    </a:cubicBezTo>
                    <a:cubicBezTo>
                      <a:pt x="4778" y="273"/>
                      <a:pt x="4710" y="239"/>
                      <a:pt x="4659" y="239"/>
                    </a:cubicBezTo>
                    <a:cubicBezTo>
                      <a:pt x="4639" y="239"/>
                      <a:pt x="4621" y="244"/>
                      <a:pt x="4607" y="255"/>
                    </a:cubicBezTo>
                    <a:lnTo>
                      <a:pt x="4607" y="255"/>
                    </a:lnTo>
                    <a:cubicBezTo>
                      <a:pt x="4605" y="146"/>
                      <a:pt x="4479" y="18"/>
                      <a:pt x="4368" y="18"/>
                    </a:cubicBezTo>
                    <a:cubicBezTo>
                      <a:pt x="4330" y="18"/>
                      <a:pt x="4295" y="33"/>
                      <a:pt x="4266" y="68"/>
                    </a:cubicBezTo>
                    <a:cubicBezTo>
                      <a:pt x="3720" y="478"/>
                      <a:pt x="3004" y="751"/>
                      <a:pt x="2287" y="1195"/>
                    </a:cubicBezTo>
                    <a:cubicBezTo>
                      <a:pt x="1570" y="1468"/>
                      <a:pt x="990" y="1911"/>
                      <a:pt x="308" y="2184"/>
                    </a:cubicBezTo>
                    <a:cubicBezTo>
                      <a:pt x="1" y="2321"/>
                      <a:pt x="137" y="2457"/>
                      <a:pt x="308" y="2628"/>
                    </a:cubicBezTo>
                    <a:cubicBezTo>
                      <a:pt x="581" y="2628"/>
                      <a:pt x="1297" y="3174"/>
                      <a:pt x="1570" y="3174"/>
                    </a:cubicBezTo>
                    <a:cubicBezTo>
                      <a:pt x="1570" y="3310"/>
                      <a:pt x="1570" y="3310"/>
                      <a:pt x="1707" y="3310"/>
                    </a:cubicBezTo>
                    <a:cubicBezTo>
                      <a:pt x="1707" y="3617"/>
                      <a:pt x="1570" y="3754"/>
                      <a:pt x="1570" y="4027"/>
                    </a:cubicBezTo>
                    <a:cubicBezTo>
                      <a:pt x="1570" y="4095"/>
                      <a:pt x="1639" y="4129"/>
                      <a:pt x="1707" y="4129"/>
                    </a:cubicBezTo>
                    <a:cubicBezTo>
                      <a:pt x="1775" y="4129"/>
                      <a:pt x="1843" y="4095"/>
                      <a:pt x="1843" y="4027"/>
                    </a:cubicBezTo>
                    <a:cubicBezTo>
                      <a:pt x="1843" y="3754"/>
                      <a:pt x="2014" y="3617"/>
                      <a:pt x="2014" y="3481"/>
                    </a:cubicBezTo>
                    <a:lnTo>
                      <a:pt x="2014" y="3310"/>
                    </a:lnTo>
                    <a:cubicBezTo>
                      <a:pt x="2151" y="3037"/>
                      <a:pt x="2287" y="2628"/>
                      <a:pt x="2151" y="2321"/>
                    </a:cubicBezTo>
                    <a:cubicBezTo>
                      <a:pt x="2151" y="2252"/>
                      <a:pt x="2074" y="2218"/>
                      <a:pt x="1997" y="2218"/>
                    </a:cubicBezTo>
                    <a:cubicBezTo>
                      <a:pt x="1920" y="2218"/>
                      <a:pt x="1843" y="2252"/>
                      <a:pt x="1843" y="2321"/>
                    </a:cubicBezTo>
                    <a:lnTo>
                      <a:pt x="1843" y="2457"/>
                    </a:lnTo>
                    <a:cubicBezTo>
                      <a:pt x="1707" y="2457"/>
                      <a:pt x="1570" y="2628"/>
                      <a:pt x="1570" y="2764"/>
                    </a:cubicBezTo>
                    <a:cubicBezTo>
                      <a:pt x="1570" y="2829"/>
                      <a:pt x="1555" y="2856"/>
                      <a:pt x="1529" y="2856"/>
                    </a:cubicBezTo>
                    <a:cubicBezTo>
                      <a:pt x="1448" y="2856"/>
                      <a:pt x="1265" y="2587"/>
                      <a:pt x="1161" y="2457"/>
                    </a:cubicBezTo>
                    <a:cubicBezTo>
                      <a:pt x="990" y="2457"/>
                      <a:pt x="990" y="2321"/>
                      <a:pt x="854" y="2321"/>
                    </a:cubicBezTo>
                    <a:cubicBezTo>
                      <a:pt x="1297" y="2048"/>
                      <a:pt x="1707" y="1775"/>
                      <a:pt x="2287" y="1604"/>
                    </a:cubicBezTo>
                    <a:cubicBezTo>
                      <a:pt x="2560" y="1331"/>
                      <a:pt x="3004" y="1195"/>
                      <a:pt x="3413" y="1058"/>
                    </a:cubicBezTo>
                    <a:lnTo>
                      <a:pt x="3413" y="1058"/>
                    </a:lnTo>
                    <a:cubicBezTo>
                      <a:pt x="3140" y="1331"/>
                      <a:pt x="3004" y="1604"/>
                      <a:pt x="2867" y="1911"/>
                    </a:cubicBezTo>
                    <a:lnTo>
                      <a:pt x="2697" y="2048"/>
                    </a:lnTo>
                    <a:cubicBezTo>
                      <a:pt x="2560" y="2457"/>
                      <a:pt x="2697" y="2901"/>
                      <a:pt x="2560" y="3174"/>
                    </a:cubicBezTo>
                    <a:cubicBezTo>
                      <a:pt x="2560" y="3617"/>
                      <a:pt x="2424" y="4027"/>
                      <a:pt x="2560" y="4470"/>
                    </a:cubicBezTo>
                    <a:cubicBezTo>
                      <a:pt x="2560" y="4567"/>
                      <a:pt x="2628" y="4663"/>
                      <a:pt x="2729" y="4663"/>
                    </a:cubicBezTo>
                    <a:cubicBezTo>
                      <a:pt x="2770" y="4663"/>
                      <a:pt x="2817" y="4647"/>
                      <a:pt x="2867" y="4607"/>
                    </a:cubicBezTo>
                    <a:lnTo>
                      <a:pt x="2867" y="4470"/>
                    </a:lnTo>
                    <a:cubicBezTo>
                      <a:pt x="2867" y="4607"/>
                      <a:pt x="3004" y="4607"/>
                      <a:pt x="3004" y="4743"/>
                    </a:cubicBezTo>
                    <a:cubicBezTo>
                      <a:pt x="3044" y="4783"/>
                      <a:pt x="3095" y="4800"/>
                      <a:pt x="3148" y="4800"/>
                    </a:cubicBezTo>
                    <a:cubicBezTo>
                      <a:pt x="3277" y="4800"/>
                      <a:pt x="3413" y="4703"/>
                      <a:pt x="3413" y="4607"/>
                    </a:cubicBezTo>
                    <a:lnTo>
                      <a:pt x="3413" y="4163"/>
                    </a:lnTo>
                    <a:cubicBezTo>
                      <a:pt x="3413" y="4334"/>
                      <a:pt x="3413" y="4334"/>
                      <a:pt x="3550" y="4334"/>
                    </a:cubicBezTo>
                    <a:cubicBezTo>
                      <a:pt x="3635" y="4402"/>
                      <a:pt x="3712" y="4436"/>
                      <a:pt x="3767" y="4436"/>
                    </a:cubicBezTo>
                    <a:cubicBezTo>
                      <a:pt x="3823" y="4436"/>
                      <a:pt x="3857" y="4402"/>
                      <a:pt x="3857" y="4334"/>
                    </a:cubicBezTo>
                    <a:lnTo>
                      <a:pt x="3857" y="4163"/>
                    </a:lnTo>
                    <a:lnTo>
                      <a:pt x="3993" y="4163"/>
                    </a:lnTo>
                    <a:cubicBezTo>
                      <a:pt x="3993" y="4111"/>
                      <a:pt x="4008" y="4090"/>
                      <a:pt x="4034" y="4090"/>
                    </a:cubicBezTo>
                    <a:cubicBezTo>
                      <a:pt x="4145" y="4090"/>
                      <a:pt x="4461" y="4470"/>
                      <a:pt x="4710" y="4470"/>
                    </a:cubicBezTo>
                    <a:cubicBezTo>
                      <a:pt x="4983" y="4470"/>
                      <a:pt x="5119" y="4163"/>
                      <a:pt x="5119" y="4027"/>
                    </a:cubicBezTo>
                    <a:cubicBezTo>
                      <a:pt x="5119" y="3890"/>
                      <a:pt x="5119" y="3890"/>
                      <a:pt x="5256" y="3754"/>
                    </a:cubicBezTo>
                    <a:cubicBezTo>
                      <a:pt x="5256" y="3890"/>
                      <a:pt x="5256" y="4027"/>
                      <a:pt x="5426" y="4027"/>
                    </a:cubicBezTo>
                    <a:cubicBezTo>
                      <a:pt x="5466" y="4067"/>
                      <a:pt x="5518" y="4083"/>
                      <a:pt x="5571" y="4083"/>
                    </a:cubicBezTo>
                    <a:cubicBezTo>
                      <a:pt x="5699" y="4083"/>
                      <a:pt x="5836" y="3987"/>
                      <a:pt x="5836" y="3890"/>
                    </a:cubicBezTo>
                    <a:cubicBezTo>
                      <a:pt x="5836" y="3617"/>
                      <a:pt x="5699" y="3481"/>
                      <a:pt x="5699" y="3174"/>
                    </a:cubicBezTo>
                    <a:lnTo>
                      <a:pt x="5699" y="3174"/>
                    </a:lnTo>
                    <a:lnTo>
                      <a:pt x="5836" y="3310"/>
                    </a:lnTo>
                    <a:cubicBezTo>
                      <a:pt x="5904" y="3395"/>
                      <a:pt x="5972" y="3438"/>
                      <a:pt x="6024" y="3438"/>
                    </a:cubicBezTo>
                    <a:cubicBezTo>
                      <a:pt x="6075" y="3438"/>
                      <a:pt x="6109" y="3395"/>
                      <a:pt x="6109" y="3310"/>
                    </a:cubicBezTo>
                    <a:cubicBezTo>
                      <a:pt x="6279" y="3481"/>
                      <a:pt x="6279" y="3481"/>
                      <a:pt x="6416" y="3481"/>
                    </a:cubicBezTo>
                    <a:cubicBezTo>
                      <a:pt x="6416" y="3549"/>
                      <a:pt x="6450" y="3583"/>
                      <a:pt x="6501" y="3583"/>
                    </a:cubicBezTo>
                    <a:cubicBezTo>
                      <a:pt x="6552" y="3583"/>
                      <a:pt x="6621" y="3549"/>
                      <a:pt x="6689" y="3481"/>
                    </a:cubicBezTo>
                    <a:cubicBezTo>
                      <a:pt x="6962" y="3037"/>
                      <a:pt x="6825" y="1775"/>
                      <a:pt x="6552" y="1331"/>
                    </a:cubicBezTo>
                    <a:cubicBezTo>
                      <a:pt x="6447" y="1234"/>
                      <a:pt x="6351" y="1190"/>
                      <a:pt x="6267" y="1190"/>
                    </a:cubicBezTo>
                    <a:cubicBezTo>
                      <a:pt x="5995" y="1190"/>
                      <a:pt x="5836" y="1638"/>
                      <a:pt x="5836" y="2184"/>
                    </a:cubicBezTo>
                    <a:lnTo>
                      <a:pt x="5699" y="2184"/>
                    </a:lnTo>
                    <a:lnTo>
                      <a:pt x="5699" y="1775"/>
                    </a:lnTo>
                    <a:cubicBezTo>
                      <a:pt x="5563" y="1468"/>
                      <a:pt x="5563" y="1195"/>
                      <a:pt x="5426" y="922"/>
                    </a:cubicBezTo>
                    <a:lnTo>
                      <a:pt x="5256" y="922"/>
                    </a:lnTo>
                    <a:cubicBezTo>
                      <a:pt x="5426" y="751"/>
                      <a:pt x="5563" y="478"/>
                      <a:pt x="5699" y="341"/>
                    </a:cubicBezTo>
                    <a:cubicBezTo>
                      <a:pt x="5798" y="144"/>
                      <a:pt x="5611" y="0"/>
                      <a:pt x="54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22"/>
              <p:cNvSpPr/>
              <p:nvPr/>
            </p:nvSpPr>
            <p:spPr>
              <a:xfrm>
                <a:off x="3160903" y="3744199"/>
                <a:ext cx="129305" cy="140547"/>
              </a:xfrm>
              <a:custGeom>
                <a:rect b="b" l="l" r="r" t="t"/>
                <a:pathLst>
                  <a:path extrusionOk="0" h="3413" w="3140">
                    <a:moveTo>
                      <a:pt x="717" y="2696"/>
                    </a:moveTo>
                    <a:cubicBezTo>
                      <a:pt x="853" y="2696"/>
                      <a:pt x="1024" y="2696"/>
                      <a:pt x="1160" y="2867"/>
                    </a:cubicBezTo>
                    <a:cubicBezTo>
                      <a:pt x="1007" y="2935"/>
                      <a:pt x="1007" y="2969"/>
                      <a:pt x="1007" y="2969"/>
                    </a:cubicBezTo>
                    <a:cubicBezTo>
                      <a:pt x="1007" y="2969"/>
                      <a:pt x="1007" y="2935"/>
                      <a:pt x="853" y="2867"/>
                    </a:cubicBezTo>
                    <a:cubicBezTo>
                      <a:pt x="853" y="2867"/>
                      <a:pt x="853" y="2696"/>
                      <a:pt x="717" y="2696"/>
                    </a:cubicBezTo>
                    <a:close/>
                    <a:moveTo>
                      <a:pt x="2423" y="1"/>
                    </a:moveTo>
                    <a:cubicBezTo>
                      <a:pt x="2286" y="1"/>
                      <a:pt x="2286" y="137"/>
                      <a:pt x="2423" y="308"/>
                    </a:cubicBezTo>
                    <a:cubicBezTo>
                      <a:pt x="1877" y="854"/>
                      <a:pt x="853" y="2014"/>
                      <a:pt x="444" y="2287"/>
                    </a:cubicBezTo>
                    <a:cubicBezTo>
                      <a:pt x="376" y="2219"/>
                      <a:pt x="307" y="2185"/>
                      <a:pt x="256" y="2185"/>
                    </a:cubicBezTo>
                    <a:cubicBezTo>
                      <a:pt x="205" y="2185"/>
                      <a:pt x="171" y="2219"/>
                      <a:pt x="171" y="2287"/>
                    </a:cubicBezTo>
                    <a:cubicBezTo>
                      <a:pt x="0" y="2423"/>
                      <a:pt x="171" y="2560"/>
                      <a:pt x="171" y="2560"/>
                    </a:cubicBezTo>
                    <a:lnTo>
                      <a:pt x="307" y="2560"/>
                    </a:lnTo>
                    <a:cubicBezTo>
                      <a:pt x="444" y="3004"/>
                      <a:pt x="580" y="3277"/>
                      <a:pt x="1024" y="3413"/>
                    </a:cubicBezTo>
                    <a:lnTo>
                      <a:pt x="1160" y="3413"/>
                    </a:lnTo>
                    <a:cubicBezTo>
                      <a:pt x="1278" y="3296"/>
                      <a:pt x="1395" y="2976"/>
                      <a:pt x="1600" y="2976"/>
                    </a:cubicBezTo>
                    <a:cubicBezTo>
                      <a:pt x="1633" y="2976"/>
                      <a:pt x="1668" y="2984"/>
                      <a:pt x="1706" y="3004"/>
                    </a:cubicBezTo>
                    <a:cubicBezTo>
                      <a:pt x="2013" y="3004"/>
                      <a:pt x="2013" y="2696"/>
                      <a:pt x="1877" y="2560"/>
                    </a:cubicBezTo>
                    <a:cubicBezTo>
                      <a:pt x="1433" y="2560"/>
                      <a:pt x="1160" y="2423"/>
                      <a:pt x="853" y="2287"/>
                    </a:cubicBezTo>
                    <a:cubicBezTo>
                      <a:pt x="1024" y="2287"/>
                      <a:pt x="1024" y="2287"/>
                      <a:pt x="1024" y="2150"/>
                    </a:cubicBezTo>
                    <a:cubicBezTo>
                      <a:pt x="1706" y="1707"/>
                      <a:pt x="2150" y="717"/>
                      <a:pt x="2867" y="308"/>
                    </a:cubicBezTo>
                    <a:cubicBezTo>
                      <a:pt x="3140" y="308"/>
                      <a:pt x="3140" y="1"/>
                      <a:pt x="3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22"/>
              <p:cNvSpPr/>
              <p:nvPr/>
            </p:nvSpPr>
            <p:spPr>
              <a:xfrm>
                <a:off x="2694575" y="3510954"/>
                <a:ext cx="354395" cy="324004"/>
              </a:xfrm>
              <a:custGeom>
                <a:rect b="b" l="l" r="r" t="t"/>
                <a:pathLst>
                  <a:path extrusionOk="0" h="7868" w="8606">
                    <a:moveTo>
                      <a:pt x="783" y="353"/>
                    </a:moveTo>
                    <a:cubicBezTo>
                      <a:pt x="803" y="353"/>
                      <a:pt x="814" y="370"/>
                      <a:pt x="814" y="410"/>
                    </a:cubicBezTo>
                    <a:cubicBezTo>
                      <a:pt x="678" y="546"/>
                      <a:pt x="678" y="683"/>
                      <a:pt x="541" y="853"/>
                    </a:cubicBezTo>
                    <a:lnTo>
                      <a:pt x="541" y="546"/>
                    </a:lnTo>
                    <a:cubicBezTo>
                      <a:pt x="638" y="450"/>
                      <a:pt x="734" y="353"/>
                      <a:pt x="783" y="353"/>
                    </a:cubicBezTo>
                    <a:close/>
                    <a:moveTo>
                      <a:pt x="951" y="0"/>
                    </a:moveTo>
                    <a:cubicBezTo>
                      <a:pt x="814" y="0"/>
                      <a:pt x="678" y="137"/>
                      <a:pt x="541" y="273"/>
                    </a:cubicBezTo>
                    <a:cubicBezTo>
                      <a:pt x="473" y="205"/>
                      <a:pt x="439" y="171"/>
                      <a:pt x="401" y="171"/>
                    </a:cubicBezTo>
                    <a:cubicBezTo>
                      <a:pt x="362" y="171"/>
                      <a:pt x="320" y="205"/>
                      <a:pt x="234" y="273"/>
                    </a:cubicBezTo>
                    <a:cubicBezTo>
                      <a:pt x="234" y="273"/>
                      <a:pt x="98" y="410"/>
                      <a:pt x="98" y="546"/>
                    </a:cubicBezTo>
                    <a:lnTo>
                      <a:pt x="98" y="683"/>
                    </a:lnTo>
                    <a:cubicBezTo>
                      <a:pt x="0" y="805"/>
                      <a:pt x="42" y="909"/>
                      <a:pt x="124" y="909"/>
                    </a:cubicBezTo>
                    <a:cubicBezTo>
                      <a:pt x="156" y="909"/>
                      <a:pt x="195" y="892"/>
                      <a:pt x="234" y="853"/>
                    </a:cubicBezTo>
                    <a:cubicBezTo>
                      <a:pt x="234" y="990"/>
                      <a:pt x="234" y="1126"/>
                      <a:pt x="405" y="1126"/>
                    </a:cubicBezTo>
                    <a:cubicBezTo>
                      <a:pt x="234" y="1126"/>
                      <a:pt x="234" y="1263"/>
                      <a:pt x="234" y="1263"/>
                    </a:cubicBezTo>
                    <a:cubicBezTo>
                      <a:pt x="138" y="1359"/>
                      <a:pt x="263" y="1456"/>
                      <a:pt x="393" y="1456"/>
                    </a:cubicBezTo>
                    <a:cubicBezTo>
                      <a:pt x="447" y="1456"/>
                      <a:pt x="501" y="1439"/>
                      <a:pt x="541" y="1399"/>
                    </a:cubicBezTo>
                    <a:cubicBezTo>
                      <a:pt x="541" y="1536"/>
                      <a:pt x="678" y="1536"/>
                      <a:pt x="678" y="1706"/>
                    </a:cubicBezTo>
                    <a:cubicBezTo>
                      <a:pt x="541" y="2116"/>
                      <a:pt x="541" y="2696"/>
                      <a:pt x="814" y="2832"/>
                    </a:cubicBezTo>
                    <a:cubicBezTo>
                      <a:pt x="862" y="2856"/>
                      <a:pt x="911" y="2868"/>
                      <a:pt x="961" y="2868"/>
                    </a:cubicBezTo>
                    <a:cubicBezTo>
                      <a:pt x="1194" y="2868"/>
                      <a:pt x="1442" y="2618"/>
                      <a:pt x="1667" y="2252"/>
                    </a:cubicBezTo>
                    <a:lnTo>
                      <a:pt x="1667" y="2252"/>
                    </a:lnTo>
                    <a:cubicBezTo>
                      <a:pt x="1531" y="2696"/>
                      <a:pt x="1394" y="2969"/>
                      <a:pt x="1394" y="3413"/>
                    </a:cubicBezTo>
                    <a:cubicBezTo>
                      <a:pt x="1394" y="3549"/>
                      <a:pt x="1667" y="3549"/>
                      <a:pt x="1804" y="3549"/>
                    </a:cubicBezTo>
                    <a:cubicBezTo>
                      <a:pt x="1940" y="3242"/>
                      <a:pt x="2111" y="3105"/>
                      <a:pt x="2247" y="2969"/>
                    </a:cubicBezTo>
                    <a:lnTo>
                      <a:pt x="2247" y="2969"/>
                    </a:lnTo>
                    <a:cubicBezTo>
                      <a:pt x="2111" y="3106"/>
                      <a:pt x="1940" y="3413"/>
                      <a:pt x="1940" y="3686"/>
                    </a:cubicBezTo>
                    <a:cubicBezTo>
                      <a:pt x="1940" y="3959"/>
                      <a:pt x="1804" y="4402"/>
                      <a:pt x="2111" y="4539"/>
                    </a:cubicBezTo>
                    <a:cubicBezTo>
                      <a:pt x="2148" y="4575"/>
                      <a:pt x="2194" y="4592"/>
                      <a:pt x="2245" y="4592"/>
                    </a:cubicBezTo>
                    <a:cubicBezTo>
                      <a:pt x="2384" y="4592"/>
                      <a:pt x="2557" y="4465"/>
                      <a:pt x="2657" y="4266"/>
                    </a:cubicBezTo>
                    <a:lnTo>
                      <a:pt x="2657" y="4402"/>
                    </a:lnTo>
                    <a:cubicBezTo>
                      <a:pt x="2520" y="4675"/>
                      <a:pt x="2384" y="5119"/>
                      <a:pt x="2657" y="5392"/>
                    </a:cubicBezTo>
                    <a:cubicBezTo>
                      <a:pt x="2793" y="5528"/>
                      <a:pt x="2793" y="5528"/>
                      <a:pt x="2964" y="5528"/>
                    </a:cubicBezTo>
                    <a:cubicBezTo>
                      <a:pt x="3101" y="5392"/>
                      <a:pt x="3237" y="5392"/>
                      <a:pt x="3374" y="5255"/>
                    </a:cubicBezTo>
                    <a:lnTo>
                      <a:pt x="3374" y="5255"/>
                    </a:lnTo>
                    <a:cubicBezTo>
                      <a:pt x="3237" y="5528"/>
                      <a:pt x="3237" y="5801"/>
                      <a:pt x="3374" y="6108"/>
                    </a:cubicBezTo>
                    <a:lnTo>
                      <a:pt x="3510" y="6108"/>
                    </a:lnTo>
                    <a:cubicBezTo>
                      <a:pt x="3647" y="6108"/>
                      <a:pt x="3817" y="6108"/>
                      <a:pt x="3954" y="5972"/>
                    </a:cubicBezTo>
                    <a:cubicBezTo>
                      <a:pt x="3954" y="6245"/>
                      <a:pt x="3954" y="6381"/>
                      <a:pt x="4090" y="6518"/>
                    </a:cubicBezTo>
                    <a:cubicBezTo>
                      <a:pt x="4158" y="6586"/>
                      <a:pt x="4227" y="6620"/>
                      <a:pt x="4295" y="6620"/>
                    </a:cubicBezTo>
                    <a:cubicBezTo>
                      <a:pt x="4363" y="6620"/>
                      <a:pt x="4431" y="6586"/>
                      <a:pt x="4500" y="6518"/>
                    </a:cubicBezTo>
                    <a:lnTo>
                      <a:pt x="4500" y="6961"/>
                    </a:lnTo>
                    <a:cubicBezTo>
                      <a:pt x="4500" y="6961"/>
                      <a:pt x="4670" y="7098"/>
                      <a:pt x="4807" y="7098"/>
                    </a:cubicBezTo>
                    <a:cubicBezTo>
                      <a:pt x="4943" y="7098"/>
                      <a:pt x="5080" y="6961"/>
                      <a:pt x="5216" y="6961"/>
                    </a:cubicBezTo>
                    <a:cubicBezTo>
                      <a:pt x="5080" y="7098"/>
                      <a:pt x="5080" y="7234"/>
                      <a:pt x="5216" y="7371"/>
                    </a:cubicBezTo>
                    <a:cubicBezTo>
                      <a:pt x="5216" y="7507"/>
                      <a:pt x="5353" y="7507"/>
                      <a:pt x="5523" y="7507"/>
                    </a:cubicBezTo>
                    <a:cubicBezTo>
                      <a:pt x="5660" y="7507"/>
                      <a:pt x="5796" y="7371"/>
                      <a:pt x="5933" y="7234"/>
                    </a:cubicBezTo>
                    <a:lnTo>
                      <a:pt x="5933" y="7234"/>
                    </a:lnTo>
                    <a:cubicBezTo>
                      <a:pt x="5933" y="7371"/>
                      <a:pt x="5796" y="7507"/>
                      <a:pt x="5796" y="7678"/>
                    </a:cubicBezTo>
                    <a:cubicBezTo>
                      <a:pt x="5796" y="7814"/>
                      <a:pt x="5933" y="7814"/>
                      <a:pt x="6069" y="7814"/>
                    </a:cubicBezTo>
                    <a:cubicBezTo>
                      <a:pt x="6105" y="7850"/>
                      <a:pt x="6153" y="7867"/>
                      <a:pt x="6206" y="7867"/>
                    </a:cubicBezTo>
                    <a:cubicBezTo>
                      <a:pt x="6355" y="7867"/>
                      <a:pt x="6549" y="7734"/>
                      <a:pt x="6649" y="7507"/>
                    </a:cubicBezTo>
                    <a:lnTo>
                      <a:pt x="6786" y="7678"/>
                    </a:lnTo>
                    <a:cubicBezTo>
                      <a:pt x="6854" y="7746"/>
                      <a:pt x="6888" y="7780"/>
                      <a:pt x="6922" y="7780"/>
                    </a:cubicBezTo>
                    <a:cubicBezTo>
                      <a:pt x="6956" y="7780"/>
                      <a:pt x="6991" y="7746"/>
                      <a:pt x="7059" y="7678"/>
                    </a:cubicBezTo>
                    <a:cubicBezTo>
                      <a:pt x="7366" y="7507"/>
                      <a:pt x="7502" y="7371"/>
                      <a:pt x="7639" y="7234"/>
                    </a:cubicBezTo>
                    <a:lnTo>
                      <a:pt x="8064" y="6842"/>
                    </a:lnTo>
                    <a:lnTo>
                      <a:pt x="8064" y="6842"/>
                    </a:lnTo>
                    <a:cubicBezTo>
                      <a:pt x="7912" y="7002"/>
                      <a:pt x="7912" y="7507"/>
                      <a:pt x="7912" y="7507"/>
                    </a:cubicBezTo>
                    <a:cubicBezTo>
                      <a:pt x="7912" y="7734"/>
                      <a:pt x="8079" y="7867"/>
                      <a:pt x="8221" y="7867"/>
                    </a:cubicBezTo>
                    <a:cubicBezTo>
                      <a:pt x="8272" y="7867"/>
                      <a:pt x="8320" y="7850"/>
                      <a:pt x="8356" y="7814"/>
                    </a:cubicBezTo>
                    <a:cubicBezTo>
                      <a:pt x="8356" y="7678"/>
                      <a:pt x="8356" y="7678"/>
                      <a:pt x="8492" y="7507"/>
                    </a:cubicBezTo>
                    <a:cubicBezTo>
                      <a:pt x="8492" y="7507"/>
                      <a:pt x="8492" y="7371"/>
                      <a:pt x="8356" y="7371"/>
                    </a:cubicBezTo>
                    <a:cubicBezTo>
                      <a:pt x="8480" y="6996"/>
                      <a:pt x="8605" y="6364"/>
                      <a:pt x="8207" y="6364"/>
                    </a:cubicBezTo>
                    <a:cubicBezTo>
                      <a:pt x="8170" y="6364"/>
                      <a:pt x="8129" y="6370"/>
                      <a:pt x="8083" y="6381"/>
                    </a:cubicBezTo>
                    <a:cubicBezTo>
                      <a:pt x="7912" y="6381"/>
                      <a:pt x="7775" y="6518"/>
                      <a:pt x="7639" y="6518"/>
                    </a:cubicBezTo>
                    <a:cubicBezTo>
                      <a:pt x="7639" y="6381"/>
                      <a:pt x="7775" y="6381"/>
                      <a:pt x="7775" y="6108"/>
                    </a:cubicBezTo>
                    <a:cubicBezTo>
                      <a:pt x="7775" y="6013"/>
                      <a:pt x="7641" y="5900"/>
                      <a:pt x="7514" y="5900"/>
                    </a:cubicBezTo>
                    <a:cubicBezTo>
                      <a:pt x="7460" y="5900"/>
                      <a:pt x="7407" y="5921"/>
                      <a:pt x="7366" y="5972"/>
                    </a:cubicBezTo>
                    <a:cubicBezTo>
                      <a:pt x="7229" y="6108"/>
                      <a:pt x="6786" y="6825"/>
                      <a:pt x="6376" y="7234"/>
                    </a:cubicBezTo>
                    <a:cubicBezTo>
                      <a:pt x="6649" y="6654"/>
                      <a:pt x="6922" y="6245"/>
                      <a:pt x="7229" y="5801"/>
                    </a:cubicBezTo>
                    <a:cubicBezTo>
                      <a:pt x="7229" y="5601"/>
                      <a:pt x="7065" y="5475"/>
                      <a:pt x="6923" y="5475"/>
                    </a:cubicBezTo>
                    <a:cubicBezTo>
                      <a:pt x="6871" y="5475"/>
                      <a:pt x="6822" y="5492"/>
                      <a:pt x="6786" y="5528"/>
                    </a:cubicBezTo>
                    <a:cubicBezTo>
                      <a:pt x="6376" y="5972"/>
                      <a:pt x="6069" y="6518"/>
                      <a:pt x="5660" y="6961"/>
                    </a:cubicBezTo>
                    <a:cubicBezTo>
                      <a:pt x="5796" y="6381"/>
                      <a:pt x="6376" y="5665"/>
                      <a:pt x="6513" y="5528"/>
                    </a:cubicBezTo>
                    <a:cubicBezTo>
                      <a:pt x="6613" y="5328"/>
                      <a:pt x="6493" y="5202"/>
                      <a:pt x="6302" y="5202"/>
                    </a:cubicBezTo>
                    <a:cubicBezTo>
                      <a:pt x="6231" y="5202"/>
                      <a:pt x="6152" y="5219"/>
                      <a:pt x="6069" y="5255"/>
                    </a:cubicBezTo>
                    <a:cubicBezTo>
                      <a:pt x="5933" y="5528"/>
                      <a:pt x="5660" y="5801"/>
                      <a:pt x="5353" y="6108"/>
                    </a:cubicBezTo>
                    <a:cubicBezTo>
                      <a:pt x="5353" y="6245"/>
                      <a:pt x="5216" y="6245"/>
                      <a:pt x="5080" y="6381"/>
                    </a:cubicBezTo>
                    <a:lnTo>
                      <a:pt x="5080" y="6245"/>
                    </a:lnTo>
                    <a:cubicBezTo>
                      <a:pt x="5353" y="5665"/>
                      <a:pt x="5660" y="5255"/>
                      <a:pt x="5796" y="4812"/>
                    </a:cubicBezTo>
                    <a:cubicBezTo>
                      <a:pt x="5893" y="4619"/>
                      <a:pt x="5785" y="4426"/>
                      <a:pt x="5665" y="4426"/>
                    </a:cubicBezTo>
                    <a:cubicBezTo>
                      <a:pt x="5615" y="4426"/>
                      <a:pt x="5563" y="4459"/>
                      <a:pt x="5523" y="4539"/>
                    </a:cubicBezTo>
                    <a:cubicBezTo>
                      <a:pt x="5353" y="4812"/>
                      <a:pt x="5216" y="4948"/>
                      <a:pt x="5080" y="5255"/>
                    </a:cubicBezTo>
                    <a:cubicBezTo>
                      <a:pt x="4955" y="5380"/>
                      <a:pt x="4457" y="5735"/>
                      <a:pt x="4375" y="5924"/>
                    </a:cubicBezTo>
                    <a:lnTo>
                      <a:pt x="4375" y="5924"/>
                    </a:lnTo>
                    <a:cubicBezTo>
                      <a:pt x="4516" y="5360"/>
                      <a:pt x="4814" y="4792"/>
                      <a:pt x="5080" y="4095"/>
                    </a:cubicBezTo>
                    <a:cubicBezTo>
                      <a:pt x="5080" y="3999"/>
                      <a:pt x="5011" y="3902"/>
                      <a:pt x="4923" y="3902"/>
                    </a:cubicBezTo>
                    <a:cubicBezTo>
                      <a:pt x="4887" y="3902"/>
                      <a:pt x="4847" y="3919"/>
                      <a:pt x="4807" y="3959"/>
                    </a:cubicBezTo>
                    <a:cubicBezTo>
                      <a:pt x="4363" y="4095"/>
                      <a:pt x="4227" y="4675"/>
                      <a:pt x="4090" y="4948"/>
                    </a:cubicBezTo>
                    <a:cubicBezTo>
                      <a:pt x="3954" y="5255"/>
                      <a:pt x="3817" y="5392"/>
                      <a:pt x="3647" y="5665"/>
                    </a:cubicBezTo>
                    <a:cubicBezTo>
                      <a:pt x="3817" y="5392"/>
                      <a:pt x="3817" y="5255"/>
                      <a:pt x="3954" y="4948"/>
                    </a:cubicBezTo>
                    <a:cubicBezTo>
                      <a:pt x="4090" y="4539"/>
                      <a:pt x="4227" y="4095"/>
                      <a:pt x="4363" y="3549"/>
                    </a:cubicBezTo>
                    <a:cubicBezTo>
                      <a:pt x="4363" y="3453"/>
                      <a:pt x="4229" y="3341"/>
                      <a:pt x="4102" y="3341"/>
                    </a:cubicBezTo>
                    <a:cubicBezTo>
                      <a:pt x="4048" y="3341"/>
                      <a:pt x="3994" y="3361"/>
                      <a:pt x="3954" y="3413"/>
                    </a:cubicBezTo>
                    <a:cubicBezTo>
                      <a:pt x="3954" y="3549"/>
                      <a:pt x="3817" y="3686"/>
                      <a:pt x="3817" y="3822"/>
                    </a:cubicBezTo>
                    <a:cubicBezTo>
                      <a:pt x="3647" y="3959"/>
                      <a:pt x="3510" y="4095"/>
                      <a:pt x="3510" y="4266"/>
                    </a:cubicBezTo>
                    <a:cubicBezTo>
                      <a:pt x="3510" y="4266"/>
                      <a:pt x="3118" y="4878"/>
                      <a:pt x="2998" y="4878"/>
                    </a:cubicBezTo>
                    <a:cubicBezTo>
                      <a:pt x="2977" y="4878"/>
                      <a:pt x="2964" y="4858"/>
                      <a:pt x="2964" y="4812"/>
                    </a:cubicBezTo>
                    <a:cubicBezTo>
                      <a:pt x="3101" y="3822"/>
                      <a:pt x="3510" y="3105"/>
                      <a:pt x="3817" y="2252"/>
                    </a:cubicBezTo>
                    <a:cubicBezTo>
                      <a:pt x="3817" y="2053"/>
                      <a:pt x="3653" y="1926"/>
                      <a:pt x="3511" y="1926"/>
                    </a:cubicBezTo>
                    <a:cubicBezTo>
                      <a:pt x="3459" y="1926"/>
                      <a:pt x="3410" y="1943"/>
                      <a:pt x="3374" y="1979"/>
                    </a:cubicBezTo>
                    <a:cubicBezTo>
                      <a:pt x="3101" y="2696"/>
                      <a:pt x="2793" y="3549"/>
                      <a:pt x="2247" y="4095"/>
                    </a:cubicBezTo>
                    <a:cubicBezTo>
                      <a:pt x="2520" y="3822"/>
                      <a:pt x="2520" y="3242"/>
                      <a:pt x="2657" y="2832"/>
                    </a:cubicBezTo>
                    <a:cubicBezTo>
                      <a:pt x="2793" y="2389"/>
                      <a:pt x="2964" y="1979"/>
                      <a:pt x="3101" y="1399"/>
                    </a:cubicBezTo>
                    <a:cubicBezTo>
                      <a:pt x="3101" y="1303"/>
                      <a:pt x="2947" y="1206"/>
                      <a:pt x="2809" y="1206"/>
                    </a:cubicBezTo>
                    <a:cubicBezTo>
                      <a:pt x="2752" y="1206"/>
                      <a:pt x="2697" y="1223"/>
                      <a:pt x="2657" y="1263"/>
                    </a:cubicBezTo>
                    <a:cubicBezTo>
                      <a:pt x="2384" y="1536"/>
                      <a:pt x="2247" y="1979"/>
                      <a:pt x="2111" y="2252"/>
                    </a:cubicBezTo>
                    <a:cubicBezTo>
                      <a:pt x="2247" y="1843"/>
                      <a:pt x="2520" y="1536"/>
                      <a:pt x="2520" y="990"/>
                    </a:cubicBezTo>
                    <a:cubicBezTo>
                      <a:pt x="2616" y="894"/>
                      <a:pt x="2511" y="782"/>
                      <a:pt x="2392" y="782"/>
                    </a:cubicBezTo>
                    <a:cubicBezTo>
                      <a:pt x="2341" y="782"/>
                      <a:pt x="2288" y="802"/>
                      <a:pt x="2247" y="853"/>
                    </a:cubicBezTo>
                    <a:cubicBezTo>
                      <a:pt x="1940" y="1263"/>
                      <a:pt x="1667" y="1706"/>
                      <a:pt x="1394" y="2116"/>
                    </a:cubicBezTo>
                    <a:cubicBezTo>
                      <a:pt x="1273" y="2275"/>
                      <a:pt x="1195" y="2336"/>
                      <a:pt x="1146" y="2336"/>
                    </a:cubicBezTo>
                    <a:cubicBezTo>
                      <a:pt x="1015" y="2336"/>
                      <a:pt x="1087" y="1905"/>
                      <a:pt x="1087" y="1706"/>
                    </a:cubicBezTo>
                    <a:cubicBezTo>
                      <a:pt x="1087" y="1536"/>
                      <a:pt x="1258" y="1399"/>
                      <a:pt x="1258" y="1263"/>
                    </a:cubicBezTo>
                    <a:cubicBezTo>
                      <a:pt x="1531" y="990"/>
                      <a:pt x="1667" y="410"/>
                      <a:pt x="1667" y="273"/>
                    </a:cubicBezTo>
                    <a:cubicBezTo>
                      <a:pt x="1667" y="113"/>
                      <a:pt x="1621" y="47"/>
                      <a:pt x="1554" y="47"/>
                    </a:cubicBezTo>
                    <a:cubicBezTo>
                      <a:pt x="1507" y="47"/>
                      <a:pt x="1451" y="80"/>
                      <a:pt x="1394" y="137"/>
                    </a:cubicBezTo>
                    <a:cubicBezTo>
                      <a:pt x="1394" y="137"/>
                      <a:pt x="1394" y="273"/>
                      <a:pt x="1258" y="273"/>
                    </a:cubicBezTo>
                    <a:lnTo>
                      <a:pt x="1087" y="273"/>
                    </a:lnTo>
                    <a:lnTo>
                      <a:pt x="1087" y="137"/>
                    </a:lnTo>
                    <a:cubicBezTo>
                      <a:pt x="1087" y="137"/>
                      <a:pt x="1087" y="0"/>
                      <a:pt x="9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2857362" y="3558723"/>
                <a:ext cx="285089" cy="281877"/>
              </a:xfrm>
              <a:custGeom>
                <a:rect b="b" l="l" r="r" t="t"/>
                <a:pathLst>
                  <a:path extrusionOk="0" h="6845" w="6923">
                    <a:moveTo>
                      <a:pt x="3549" y="3959"/>
                    </a:moveTo>
                    <a:cubicBezTo>
                      <a:pt x="3549" y="3959"/>
                      <a:pt x="3686" y="4095"/>
                      <a:pt x="3822" y="4095"/>
                    </a:cubicBezTo>
                    <a:lnTo>
                      <a:pt x="3959" y="4095"/>
                    </a:lnTo>
                    <a:cubicBezTo>
                      <a:pt x="4120" y="4095"/>
                      <a:pt x="4129" y="4218"/>
                      <a:pt x="4130" y="4346"/>
                    </a:cubicBezTo>
                    <a:lnTo>
                      <a:pt x="4130" y="4346"/>
                    </a:lnTo>
                    <a:cubicBezTo>
                      <a:pt x="3908" y="4132"/>
                      <a:pt x="3757" y="4210"/>
                      <a:pt x="3413" y="4095"/>
                    </a:cubicBezTo>
                    <a:lnTo>
                      <a:pt x="3549" y="3959"/>
                    </a:lnTo>
                    <a:close/>
                    <a:moveTo>
                      <a:pt x="564" y="0"/>
                    </a:moveTo>
                    <a:cubicBezTo>
                      <a:pt x="487" y="0"/>
                      <a:pt x="410" y="35"/>
                      <a:pt x="410" y="103"/>
                    </a:cubicBezTo>
                    <a:cubicBezTo>
                      <a:pt x="274" y="376"/>
                      <a:pt x="137" y="683"/>
                      <a:pt x="1" y="956"/>
                    </a:cubicBezTo>
                    <a:cubicBezTo>
                      <a:pt x="1" y="1052"/>
                      <a:pt x="69" y="1149"/>
                      <a:pt x="157" y="1149"/>
                    </a:cubicBezTo>
                    <a:cubicBezTo>
                      <a:pt x="194" y="1149"/>
                      <a:pt x="234" y="1132"/>
                      <a:pt x="274" y="1092"/>
                    </a:cubicBezTo>
                    <a:cubicBezTo>
                      <a:pt x="274" y="956"/>
                      <a:pt x="274" y="819"/>
                      <a:pt x="410" y="683"/>
                    </a:cubicBezTo>
                    <a:cubicBezTo>
                      <a:pt x="410" y="956"/>
                      <a:pt x="410" y="1229"/>
                      <a:pt x="547" y="1399"/>
                    </a:cubicBezTo>
                    <a:cubicBezTo>
                      <a:pt x="547" y="1536"/>
                      <a:pt x="717" y="1536"/>
                      <a:pt x="854" y="1536"/>
                    </a:cubicBezTo>
                    <a:cubicBezTo>
                      <a:pt x="854" y="1399"/>
                      <a:pt x="990" y="1399"/>
                      <a:pt x="990" y="1229"/>
                    </a:cubicBezTo>
                    <a:lnTo>
                      <a:pt x="990" y="2082"/>
                    </a:lnTo>
                    <a:cubicBezTo>
                      <a:pt x="990" y="2204"/>
                      <a:pt x="1129" y="2308"/>
                      <a:pt x="1209" y="2308"/>
                    </a:cubicBezTo>
                    <a:cubicBezTo>
                      <a:pt x="1241" y="2308"/>
                      <a:pt x="1263" y="2292"/>
                      <a:pt x="1263" y="2253"/>
                    </a:cubicBezTo>
                    <a:cubicBezTo>
                      <a:pt x="1400" y="2082"/>
                      <a:pt x="1400" y="2082"/>
                      <a:pt x="1570" y="1809"/>
                    </a:cubicBezTo>
                    <a:cubicBezTo>
                      <a:pt x="1578" y="1771"/>
                      <a:pt x="1584" y="1736"/>
                      <a:pt x="1590" y="1705"/>
                    </a:cubicBezTo>
                    <a:lnTo>
                      <a:pt x="1590" y="1705"/>
                    </a:lnTo>
                    <a:cubicBezTo>
                      <a:pt x="1579" y="1787"/>
                      <a:pt x="1570" y="1876"/>
                      <a:pt x="1570" y="1945"/>
                    </a:cubicBezTo>
                    <a:cubicBezTo>
                      <a:pt x="1570" y="2253"/>
                      <a:pt x="1400" y="2799"/>
                      <a:pt x="1707" y="2935"/>
                    </a:cubicBezTo>
                    <a:cubicBezTo>
                      <a:pt x="1843" y="2935"/>
                      <a:pt x="1980" y="2935"/>
                      <a:pt x="1980" y="2799"/>
                    </a:cubicBezTo>
                    <a:cubicBezTo>
                      <a:pt x="2116" y="2799"/>
                      <a:pt x="2116" y="2526"/>
                      <a:pt x="2116" y="2389"/>
                    </a:cubicBezTo>
                    <a:cubicBezTo>
                      <a:pt x="2116" y="2799"/>
                      <a:pt x="2116" y="3106"/>
                      <a:pt x="2253" y="3379"/>
                    </a:cubicBezTo>
                    <a:cubicBezTo>
                      <a:pt x="2253" y="3457"/>
                      <a:pt x="2310" y="3536"/>
                      <a:pt x="2384" y="3536"/>
                    </a:cubicBezTo>
                    <a:cubicBezTo>
                      <a:pt x="2438" y="3536"/>
                      <a:pt x="2502" y="3494"/>
                      <a:pt x="2560" y="3379"/>
                    </a:cubicBezTo>
                    <a:cubicBezTo>
                      <a:pt x="2696" y="3379"/>
                      <a:pt x="2696" y="3242"/>
                      <a:pt x="2696" y="3106"/>
                    </a:cubicBezTo>
                    <a:cubicBezTo>
                      <a:pt x="2696" y="3242"/>
                      <a:pt x="2696" y="3515"/>
                      <a:pt x="2833" y="3652"/>
                    </a:cubicBezTo>
                    <a:lnTo>
                      <a:pt x="2969" y="3652"/>
                    </a:lnTo>
                    <a:cubicBezTo>
                      <a:pt x="3106" y="3652"/>
                      <a:pt x="3106" y="3515"/>
                      <a:pt x="3276" y="3515"/>
                    </a:cubicBezTo>
                    <a:cubicBezTo>
                      <a:pt x="3106" y="3652"/>
                      <a:pt x="3106" y="4095"/>
                      <a:pt x="3106" y="4368"/>
                    </a:cubicBezTo>
                    <a:cubicBezTo>
                      <a:pt x="3106" y="4368"/>
                      <a:pt x="3106" y="4505"/>
                      <a:pt x="3276" y="4505"/>
                    </a:cubicBezTo>
                    <a:lnTo>
                      <a:pt x="3549" y="4505"/>
                    </a:lnTo>
                    <a:cubicBezTo>
                      <a:pt x="3587" y="4496"/>
                      <a:pt x="3622" y="4492"/>
                      <a:pt x="3654" y="4492"/>
                    </a:cubicBezTo>
                    <a:cubicBezTo>
                      <a:pt x="4130" y="4492"/>
                      <a:pt x="4130" y="5367"/>
                      <a:pt x="4130" y="5494"/>
                    </a:cubicBezTo>
                    <a:cubicBezTo>
                      <a:pt x="4130" y="5801"/>
                      <a:pt x="3959" y="5938"/>
                      <a:pt x="4130" y="6074"/>
                    </a:cubicBezTo>
                    <a:cubicBezTo>
                      <a:pt x="4221" y="6074"/>
                      <a:pt x="4251" y="6135"/>
                      <a:pt x="4301" y="6135"/>
                    </a:cubicBezTo>
                    <a:cubicBezTo>
                      <a:pt x="4327" y="6135"/>
                      <a:pt x="4357" y="6120"/>
                      <a:pt x="4403" y="6074"/>
                    </a:cubicBezTo>
                    <a:cubicBezTo>
                      <a:pt x="4596" y="5880"/>
                      <a:pt x="4945" y="5325"/>
                      <a:pt x="5131" y="5325"/>
                    </a:cubicBezTo>
                    <a:cubicBezTo>
                      <a:pt x="5207" y="5325"/>
                      <a:pt x="5256" y="5418"/>
                      <a:pt x="5256" y="5665"/>
                    </a:cubicBezTo>
                    <a:cubicBezTo>
                      <a:pt x="5119" y="6074"/>
                      <a:pt x="5119" y="6518"/>
                      <a:pt x="5256" y="6791"/>
                    </a:cubicBezTo>
                    <a:lnTo>
                      <a:pt x="5665" y="6791"/>
                    </a:lnTo>
                    <a:cubicBezTo>
                      <a:pt x="5665" y="6654"/>
                      <a:pt x="5836" y="6347"/>
                      <a:pt x="5972" y="6211"/>
                    </a:cubicBezTo>
                    <a:lnTo>
                      <a:pt x="5972" y="6518"/>
                    </a:lnTo>
                    <a:cubicBezTo>
                      <a:pt x="5872" y="6718"/>
                      <a:pt x="5992" y="6844"/>
                      <a:pt x="6117" y="6844"/>
                    </a:cubicBezTo>
                    <a:cubicBezTo>
                      <a:pt x="6162" y="6844"/>
                      <a:pt x="6209" y="6828"/>
                      <a:pt x="6245" y="6791"/>
                    </a:cubicBezTo>
                    <a:cubicBezTo>
                      <a:pt x="6689" y="6518"/>
                      <a:pt x="6689" y="6074"/>
                      <a:pt x="6825" y="5665"/>
                    </a:cubicBezTo>
                    <a:cubicBezTo>
                      <a:pt x="6923" y="5543"/>
                      <a:pt x="6811" y="5439"/>
                      <a:pt x="6678" y="5439"/>
                    </a:cubicBezTo>
                    <a:cubicBezTo>
                      <a:pt x="6624" y="5439"/>
                      <a:pt x="6567" y="5455"/>
                      <a:pt x="6518" y="5494"/>
                    </a:cubicBezTo>
                    <a:cubicBezTo>
                      <a:pt x="6518" y="5665"/>
                      <a:pt x="6518" y="5665"/>
                      <a:pt x="6382" y="5801"/>
                    </a:cubicBezTo>
                    <a:lnTo>
                      <a:pt x="6382" y="5665"/>
                    </a:lnTo>
                    <a:cubicBezTo>
                      <a:pt x="6382" y="5494"/>
                      <a:pt x="6245" y="5494"/>
                      <a:pt x="6109" y="5494"/>
                    </a:cubicBezTo>
                    <a:cubicBezTo>
                      <a:pt x="5836" y="5494"/>
                      <a:pt x="5665" y="5801"/>
                      <a:pt x="5529" y="6074"/>
                    </a:cubicBezTo>
                    <a:cubicBezTo>
                      <a:pt x="5529" y="5801"/>
                      <a:pt x="5665" y="5665"/>
                      <a:pt x="5665" y="5494"/>
                    </a:cubicBezTo>
                    <a:cubicBezTo>
                      <a:pt x="5665" y="5221"/>
                      <a:pt x="5665" y="4948"/>
                      <a:pt x="5392" y="4812"/>
                    </a:cubicBezTo>
                    <a:cubicBezTo>
                      <a:pt x="5337" y="4750"/>
                      <a:pt x="5276" y="4724"/>
                      <a:pt x="5211" y="4724"/>
                    </a:cubicBezTo>
                    <a:cubicBezTo>
                      <a:pt x="4948" y="4724"/>
                      <a:pt x="4621" y="5139"/>
                      <a:pt x="4403" y="5358"/>
                    </a:cubicBezTo>
                    <a:lnTo>
                      <a:pt x="4403" y="5085"/>
                    </a:lnTo>
                    <a:cubicBezTo>
                      <a:pt x="4403" y="4948"/>
                      <a:pt x="4403" y="4812"/>
                      <a:pt x="4266" y="4505"/>
                    </a:cubicBezTo>
                    <a:cubicBezTo>
                      <a:pt x="4231" y="4458"/>
                      <a:pt x="4198" y="4418"/>
                      <a:pt x="4167" y="4384"/>
                    </a:cubicBezTo>
                    <a:lnTo>
                      <a:pt x="4167" y="4384"/>
                    </a:lnTo>
                    <a:cubicBezTo>
                      <a:pt x="4212" y="4402"/>
                      <a:pt x="4292" y="4429"/>
                      <a:pt x="4372" y="4429"/>
                    </a:cubicBezTo>
                    <a:cubicBezTo>
                      <a:pt x="4433" y="4429"/>
                      <a:pt x="4494" y="4414"/>
                      <a:pt x="4539" y="4368"/>
                    </a:cubicBezTo>
                    <a:cubicBezTo>
                      <a:pt x="4573" y="4300"/>
                      <a:pt x="4590" y="4274"/>
                      <a:pt x="4604" y="4274"/>
                    </a:cubicBezTo>
                    <a:cubicBezTo>
                      <a:pt x="4644" y="4274"/>
                      <a:pt x="4650" y="4505"/>
                      <a:pt x="4983" y="4505"/>
                    </a:cubicBezTo>
                    <a:cubicBezTo>
                      <a:pt x="5119" y="4505"/>
                      <a:pt x="5256" y="4232"/>
                      <a:pt x="5392" y="4095"/>
                    </a:cubicBezTo>
                    <a:cubicBezTo>
                      <a:pt x="5529" y="4368"/>
                      <a:pt x="5529" y="4505"/>
                      <a:pt x="5836" y="4641"/>
                    </a:cubicBezTo>
                    <a:lnTo>
                      <a:pt x="5972" y="4505"/>
                    </a:lnTo>
                    <a:cubicBezTo>
                      <a:pt x="6009" y="4541"/>
                      <a:pt x="6045" y="4558"/>
                      <a:pt x="6079" y="4558"/>
                    </a:cubicBezTo>
                    <a:cubicBezTo>
                      <a:pt x="6172" y="4558"/>
                      <a:pt x="6245" y="4432"/>
                      <a:pt x="6245" y="4232"/>
                    </a:cubicBezTo>
                    <a:cubicBezTo>
                      <a:pt x="6109" y="4095"/>
                      <a:pt x="6109" y="4095"/>
                      <a:pt x="6109" y="3959"/>
                    </a:cubicBezTo>
                    <a:lnTo>
                      <a:pt x="5836" y="3959"/>
                    </a:lnTo>
                    <a:cubicBezTo>
                      <a:pt x="5836" y="3788"/>
                      <a:pt x="5665" y="3788"/>
                      <a:pt x="5529" y="3652"/>
                    </a:cubicBezTo>
                    <a:lnTo>
                      <a:pt x="5392" y="3652"/>
                    </a:lnTo>
                    <a:cubicBezTo>
                      <a:pt x="5392" y="3583"/>
                      <a:pt x="5358" y="3549"/>
                      <a:pt x="5324" y="3549"/>
                    </a:cubicBezTo>
                    <a:cubicBezTo>
                      <a:pt x="5290" y="3549"/>
                      <a:pt x="5256" y="3583"/>
                      <a:pt x="5256" y="3652"/>
                    </a:cubicBezTo>
                    <a:cubicBezTo>
                      <a:pt x="4812" y="3515"/>
                      <a:pt x="4539" y="3515"/>
                      <a:pt x="4266" y="3515"/>
                    </a:cubicBezTo>
                    <a:lnTo>
                      <a:pt x="4266" y="3379"/>
                    </a:lnTo>
                    <a:lnTo>
                      <a:pt x="3822" y="3379"/>
                    </a:lnTo>
                    <a:cubicBezTo>
                      <a:pt x="3686" y="3106"/>
                      <a:pt x="3549" y="2935"/>
                      <a:pt x="3413" y="2799"/>
                    </a:cubicBezTo>
                    <a:cubicBezTo>
                      <a:pt x="3276" y="2799"/>
                      <a:pt x="3106" y="2935"/>
                      <a:pt x="3106" y="2935"/>
                    </a:cubicBezTo>
                    <a:lnTo>
                      <a:pt x="2969" y="2935"/>
                    </a:lnTo>
                    <a:cubicBezTo>
                      <a:pt x="2969" y="2799"/>
                      <a:pt x="2969" y="2662"/>
                      <a:pt x="2833" y="2526"/>
                    </a:cubicBezTo>
                    <a:lnTo>
                      <a:pt x="2560" y="2526"/>
                    </a:lnTo>
                    <a:cubicBezTo>
                      <a:pt x="2560" y="2389"/>
                      <a:pt x="2560" y="2082"/>
                      <a:pt x="2423" y="1945"/>
                    </a:cubicBezTo>
                    <a:cubicBezTo>
                      <a:pt x="2423" y="1809"/>
                      <a:pt x="2253" y="1809"/>
                      <a:pt x="2116" y="1809"/>
                    </a:cubicBezTo>
                    <a:cubicBezTo>
                      <a:pt x="1980" y="1945"/>
                      <a:pt x="1843" y="2082"/>
                      <a:pt x="1843" y="2253"/>
                    </a:cubicBezTo>
                    <a:cubicBezTo>
                      <a:pt x="1843" y="1809"/>
                      <a:pt x="1980" y="1229"/>
                      <a:pt x="1707" y="1092"/>
                    </a:cubicBezTo>
                    <a:lnTo>
                      <a:pt x="1570" y="1092"/>
                    </a:lnTo>
                    <a:cubicBezTo>
                      <a:pt x="1400" y="1092"/>
                      <a:pt x="1400" y="1092"/>
                      <a:pt x="1400" y="1229"/>
                    </a:cubicBezTo>
                    <a:lnTo>
                      <a:pt x="1400" y="239"/>
                    </a:lnTo>
                    <a:cubicBezTo>
                      <a:pt x="1331" y="171"/>
                      <a:pt x="1263" y="137"/>
                      <a:pt x="1195" y="137"/>
                    </a:cubicBezTo>
                    <a:cubicBezTo>
                      <a:pt x="1127" y="137"/>
                      <a:pt x="1058" y="171"/>
                      <a:pt x="990" y="239"/>
                    </a:cubicBezTo>
                    <a:cubicBezTo>
                      <a:pt x="990" y="376"/>
                      <a:pt x="854" y="546"/>
                      <a:pt x="854" y="819"/>
                    </a:cubicBezTo>
                    <a:cubicBezTo>
                      <a:pt x="769" y="988"/>
                      <a:pt x="737" y="1105"/>
                      <a:pt x="725" y="1105"/>
                    </a:cubicBezTo>
                    <a:cubicBezTo>
                      <a:pt x="717" y="1105"/>
                      <a:pt x="717" y="1060"/>
                      <a:pt x="717" y="956"/>
                    </a:cubicBezTo>
                    <a:lnTo>
                      <a:pt x="717" y="103"/>
                    </a:lnTo>
                    <a:cubicBezTo>
                      <a:pt x="717" y="35"/>
                      <a:pt x="640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2803950" y="3477762"/>
                <a:ext cx="140589" cy="249633"/>
              </a:xfrm>
              <a:custGeom>
                <a:rect b="b" l="l" r="r" t="t"/>
                <a:pathLst>
                  <a:path extrusionOk="0" h="6062" w="3414">
                    <a:moveTo>
                      <a:pt x="1571" y="1216"/>
                    </a:moveTo>
                    <a:cubicBezTo>
                      <a:pt x="1707" y="1489"/>
                      <a:pt x="1707" y="1796"/>
                      <a:pt x="1707" y="2069"/>
                    </a:cubicBezTo>
                    <a:cubicBezTo>
                      <a:pt x="1707" y="1932"/>
                      <a:pt x="1571" y="1932"/>
                      <a:pt x="1434" y="1796"/>
                    </a:cubicBezTo>
                    <a:cubicBezTo>
                      <a:pt x="1571" y="1659"/>
                      <a:pt x="1571" y="1489"/>
                      <a:pt x="1571" y="1216"/>
                    </a:cubicBezTo>
                    <a:close/>
                    <a:moveTo>
                      <a:pt x="1434" y="2205"/>
                    </a:moveTo>
                    <a:cubicBezTo>
                      <a:pt x="1571" y="2205"/>
                      <a:pt x="1707" y="2342"/>
                      <a:pt x="1844" y="2649"/>
                    </a:cubicBezTo>
                    <a:cubicBezTo>
                      <a:pt x="1707" y="2649"/>
                      <a:pt x="1434" y="2512"/>
                      <a:pt x="1161" y="2512"/>
                    </a:cubicBezTo>
                    <a:cubicBezTo>
                      <a:pt x="1298" y="2342"/>
                      <a:pt x="1298" y="2205"/>
                      <a:pt x="1434" y="2205"/>
                    </a:cubicBezTo>
                    <a:close/>
                    <a:moveTo>
                      <a:pt x="1360" y="0"/>
                    </a:moveTo>
                    <a:cubicBezTo>
                      <a:pt x="1255" y="0"/>
                      <a:pt x="1161" y="66"/>
                      <a:pt x="1161" y="226"/>
                    </a:cubicBezTo>
                    <a:cubicBezTo>
                      <a:pt x="1298" y="363"/>
                      <a:pt x="1161" y="806"/>
                      <a:pt x="1161" y="1079"/>
                    </a:cubicBezTo>
                    <a:lnTo>
                      <a:pt x="1161" y="1659"/>
                    </a:lnTo>
                    <a:cubicBezTo>
                      <a:pt x="581" y="1659"/>
                      <a:pt x="718" y="2069"/>
                      <a:pt x="718" y="2512"/>
                    </a:cubicBezTo>
                    <a:cubicBezTo>
                      <a:pt x="445" y="2512"/>
                      <a:pt x="308" y="2649"/>
                      <a:pt x="137" y="2785"/>
                    </a:cubicBezTo>
                    <a:cubicBezTo>
                      <a:pt x="1" y="2785"/>
                      <a:pt x="1" y="3058"/>
                      <a:pt x="137" y="3058"/>
                    </a:cubicBezTo>
                    <a:cubicBezTo>
                      <a:pt x="445" y="3058"/>
                      <a:pt x="718" y="2922"/>
                      <a:pt x="854" y="2785"/>
                    </a:cubicBezTo>
                    <a:cubicBezTo>
                      <a:pt x="1161" y="2785"/>
                      <a:pt x="1571" y="2922"/>
                      <a:pt x="2014" y="2922"/>
                    </a:cubicBezTo>
                    <a:cubicBezTo>
                      <a:pt x="2014" y="3502"/>
                      <a:pt x="2151" y="4048"/>
                      <a:pt x="2287" y="4628"/>
                    </a:cubicBezTo>
                    <a:cubicBezTo>
                      <a:pt x="2424" y="4765"/>
                      <a:pt x="2424" y="4901"/>
                      <a:pt x="2560" y="5208"/>
                    </a:cubicBezTo>
                    <a:cubicBezTo>
                      <a:pt x="2424" y="5345"/>
                      <a:pt x="2287" y="5481"/>
                      <a:pt x="2151" y="5481"/>
                    </a:cubicBezTo>
                    <a:cubicBezTo>
                      <a:pt x="2014" y="5481"/>
                      <a:pt x="1844" y="5754"/>
                      <a:pt x="2014" y="5754"/>
                    </a:cubicBezTo>
                    <a:lnTo>
                      <a:pt x="2151" y="5754"/>
                    </a:lnTo>
                    <a:cubicBezTo>
                      <a:pt x="2151" y="5925"/>
                      <a:pt x="2151" y="5925"/>
                      <a:pt x="2287" y="5925"/>
                    </a:cubicBezTo>
                    <a:cubicBezTo>
                      <a:pt x="2424" y="5925"/>
                      <a:pt x="2560" y="5754"/>
                      <a:pt x="2697" y="5618"/>
                    </a:cubicBezTo>
                    <a:cubicBezTo>
                      <a:pt x="2867" y="5925"/>
                      <a:pt x="3004" y="6061"/>
                      <a:pt x="3277" y="6061"/>
                    </a:cubicBezTo>
                    <a:cubicBezTo>
                      <a:pt x="3277" y="6061"/>
                      <a:pt x="3413" y="5925"/>
                      <a:pt x="3413" y="5754"/>
                    </a:cubicBezTo>
                    <a:cubicBezTo>
                      <a:pt x="3277" y="5618"/>
                      <a:pt x="3140" y="5481"/>
                      <a:pt x="3004" y="5345"/>
                    </a:cubicBezTo>
                    <a:cubicBezTo>
                      <a:pt x="3004" y="5208"/>
                      <a:pt x="2867" y="5072"/>
                      <a:pt x="2867" y="5072"/>
                    </a:cubicBezTo>
                    <a:cubicBezTo>
                      <a:pt x="2560" y="4492"/>
                      <a:pt x="2424" y="3502"/>
                      <a:pt x="2287" y="3365"/>
                    </a:cubicBezTo>
                    <a:lnTo>
                      <a:pt x="2287" y="2922"/>
                    </a:lnTo>
                    <a:cubicBezTo>
                      <a:pt x="2424" y="2922"/>
                      <a:pt x="2424" y="2785"/>
                      <a:pt x="2424" y="2649"/>
                    </a:cubicBezTo>
                    <a:cubicBezTo>
                      <a:pt x="2287" y="2649"/>
                      <a:pt x="2287" y="2512"/>
                      <a:pt x="2151" y="2342"/>
                    </a:cubicBezTo>
                    <a:cubicBezTo>
                      <a:pt x="2014" y="1659"/>
                      <a:pt x="1844" y="806"/>
                      <a:pt x="1571" y="90"/>
                    </a:cubicBezTo>
                    <a:cubicBezTo>
                      <a:pt x="1514" y="33"/>
                      <a:pt x="1434" y="0"/>
                      <a:pt x="1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2739338" y="3616334"/>
                <a:ext cx="210800" cy="235632"/>
              </a:xfrm>
              <a:custGeom>
                <a:rect b="b" l="l" r="r" t="t"/>
                <a:pathLst>
                  <a:path extrusionOk="0" h="5722" w="5119">
                    <a:moveTo>
                      <a:pt x="171" y="0"/>
                    </a:moveTo>
                    <a:cubicBezTo>
                      <a:pt x="171" y="137"/>
                      <a:pt x="171" y="273"/>
                      <a:pt x="307" y="410"/>
                    </a:cubicBezTo>
                    <a:cubicBezTo>
                      <a:pt x="0" y="683"/>
                      <a:pt x="0" y="1400"/>
                      <a:pt x="307" y="1536"/>
                    </a:cubicBezTo>
                    <a:lnTo>
                      <a:pt x="307" y="1707"/>
                    </a:lnTo>
                    <a:cubicBezTo>
                      <a:pt x="444" y="1707"/>
                      <a:pt x="444" y="1843"/>
                      <a:pt x="580" y="1980"/>
                    </a:cubicBezTo>
                    <a:cubicBezTo>
                      <a:pt x="580" y="2253"/>
                      <a:pt x="717" y="2560"/>
                      <a:pt x="853" y="2696"/>
                    </a:cubicBezTo>
                    <a:lnTo>
                      <a:pt x="1024" y="2696"/>
                    </a:lnTo>
                    <a:cubicBezTo>
                      <a:pt x="1024" y="2833"/>
                      <a:pt x="1024" y="3106"/>
                      <a:pt x="1160" y="3106"/>
                    </a:cubicBezTo>
                    <a:cubicBezTo>
                      <a:pt x="1297" y="3242"/>
                      <a:pt x="1297" y="3242"/>
                      <a:pt x="1433" y="3242"/>
                    </a:cubicBezTo>
                    <a:cubicBezTo>
                      <a:pt x="1433" y="3549"/>
                      <a:pt x="1433" y="3686"/>
                      <a:pt x="1706" y="3822"/>
                    </a:cubicBezTo>
                    <a:lnTo>
                      <a:pt x="1877" y="3822"/>
                    </a:lnTo>
                    <a:lnTo>
                      <a:pt x="1877" y="3959"/>
                    </a:lnTo>
                    <a:cubicBezTo>
                      <a:pt x="1877" y="4095"/>
                      <a:pt x="1877" y="4095"/>
                      <a:pt x="2014" y="4095"/>
                    </a:cubicBezTo>
                    <a:cubicBezTo>
                      <a:pt x="2054" y="4146"/>
                      <a:pt x="2095" y="4167"/>
                      <a:pt x="2136" y="4167"/>
                    </a:cubicBezTo>
                    <a:cubicBezTo>
                      <a:pt x="2232" y="4167"/>
                      <a:pt x="2327" y="4054"/>
                      <a:pt x="2423" y="3959"/>
                    </a:cubicBezTo>
                    <a:cubicBezTo>
                      <a:pt x="2459" y="3923"/>
                      <a:pt x="2476" y="3906"/>
                      <a:pt x="2482" y="3906"/>
                    </a:cubicBezTo>
                    <a:cubicBezTo>
                      <a:pt x="2497" y="3906"/>
                      <a:pt x="2423" y="4040"/>
                      <a:pt x="2423" y="4266"/>
                    </a:cubicBezTo>
                    <a:cubicBezTo>
                      <a:pt x="2423" y="4402"/>
                      <a:pt x="2423" y="4402"/>
                      <a:pt x="2560" y="4675"/>
                    </a:cubicBezTo>
                    <a:lnTo>
                      <a:pt x="2867" y="4675"/>
                    </a:lnTo>
                    <a:lnTo>
                      <a:pt x="3003" y="4539"/>
                    </a:lnTo>
                    <a:lnTo>
                      <a:pt x="3003" y="4812"/>
                    </a:lnTo>
                    <a:cubicBezTo>
                      <a:pt x="3140" y="4948"/>
                      <a:pt x="3276" y="4948"/>
                      <a:pt x="3413" y="4948"/>
                    </a:cubicBezTo>
                    <a:cubicBezTo>
                      <a:pt x="3413" y="4812"/>
                      <a:pt x="3413" y="4812"/>
                      <a:pt x="3583" y="4812"/>
                    </a:cubicBezTo>
                    <a:lnTo>
                      <a:pt x="3583" y="5119"/>
                    </a:lnTo>
                    <a:cubicBezTo>
                      <a:pt x="3651" y="5187"/>
                      <a:pt x="3720" y="5221"/>
                      <a:pt x="3788" y="5221"/>
                    </a:cubicBezTo>
                    <a:cubicBezTo>
                      <a:pt x="3856" y="5221"/>
                      <a:pt x="3924" y="5187"/>
                      <a:pt x="3993" y="5119"/>
                    </a:cubicBezTo>
                    <a:cubicBezTo>
                      <a:pt x="4014" y="5092"/>
                      <a:pt x="4032" y="5080"/>
                      <a:pt x="4048" y="5080"/>
                    </a:cubicBezTo>
                    <a:cubicBezTo>
                      <a:pt x="4133" y="5080"/>
                      <a:pt x="4151" y="5413"/>
                      <a:pt x="4266" y="5528"/>
                    </a:cubicBezTo>
                    <a:cubicBezTo>
                      <a:pt x="4483" y="5625"/>
                      <a:pt x="4615" y="5721"/>
                      <a:pt x="4722" y="5721"/>
                    </a:cubicBezTo>
                    <a:cubicBezTo>
                      <a:pt x="4766" y="5721"/>
                      <a:pt x="4806" y="5705"/>
                      <a:pt x="4846" y="5665"/>
                    </a:cubicBezTo>
                    <a:cubicBezTo>
                      <a:pt x="5119" y="5665"/>
                      <a:pt x="5119" y="5392"/>
                      <a:pt x="4846" y="5392"/>
                    </a:cubicBezTo>
                    <a:cubicBezTo>
                      <a:pt x="4573" y="5255"/>
                      <a:pt x="4266" y="4675"/>
                      <a:pt x="3993" y="4539"/>
                    </a:cubicBezTo>
                    <a:lnTo>
                      <a:pt x="3856" y="4539"/>
                    </a:lnTo>
                    <a:cubicBezTo>
                      <a:pt x="3856" y="4402"/>
                      <a:pt x="3856" y="4266"/>
                      <a:pt x="3720" y="4095"/>
                    </a:cubicBezTo>
                    <a:cubicBezTo>
                      <a:pt x="3583" y="4095"/>
                      <a:pt x="3413" y="4095"/>
                      <a:pt x="3276" y="4266"/>
                    </a:cubicBezTo>
                    <a:lnTo>
                      <a:pt x="3276" y="3959"/>
                    </a:lnTo>
                    <a:cubicBezTo>
                      <a:pt x="3276" y="3862"/>
                      <a:pt x="3140" y="3766"/>
                      <a:pt x="3011" y="3766"/>
                    </a:cubicBezTo>
                    <a:cubicBezTo>
                      <a:pt x="2958" y="3766"/>
                      <a:pt x="2907" y="3782"/>
                      <a:pt x="2867" y="3822"/>
                    </a:cubicBezTo>
                    <a:cubicBezTo>
                      <a:pt x="2730" y="3686"/>
                      <a:pt x="2730" y="3549"/>
                      <a:pt x="2730" y="3413"/>
                    </a:cubicBezTo>
                    <a:cubicBezTo>
                      <a:pt x="2560" y="3413"/>
                      <a:pt x="2560" y="3242"/>
                      <a:pt x="2423" y="3242"/>
                    </a:cubicBezTo>
                    <a:cubicBezTo>
                      <a:pt x="2287" y="3413"/>
                      <a:pt x="2287" y="3413"/>
                      <a:pt x="2287" y="3549"/>
                    </a:cubicBezTo>
                    <a:lnTo>
                      <a:pt x="2150" y="3549"/>
                    </a:lnTo>
                    <a:cubicBezTo>
                      <a:pt x="2150" y="3549"/>
                      <a:pt x="2287" y="3413"/>
                      <a:pt x="2287" y="3242"/>
                    </a:cubicBezTo>
                    <a:cubicBezTo>
                      <a:pt x="2287" y="3082"/>
                      <a:pt x="2193" y="3016"/>
                      <a:pt x="2088" y="3016"/>
                    </a:cubicBezTo>
                    <a:cubicBezTo>
                      <a:pt x="2014" y="3016"/>
                      <a:pt x="1934" y="3049"/>
                      <a:pt x="1877" y="3106"/>
                    </a:cubicBezTo>
                    <a:lnTo>
                      <a:pt x="1877" y="2833"/>
                    </a:lnTo>
                    <a:cubicBezTo>
                      <a:pt x="1877" y="2739"/>
                      <a:pt x="1732" y="2564"/>
                      <a:pt x="1641" y="2564"/>
                    </a:cubicBezTo>
                    <a:cubicBezTo>
                      <a:pt x="1600" y="2564"/>
                      <a:pt x="1570" y="2600"/>
                      <a:pt x="1570" y="2696"/>
                    </a:cubicBezTo>
                    <a:cubicBezTo>
                      <a:pt x="1433" y="2560"/>
                      <a:pt x="1297" y="2389"/>
                      <a:pt x="1297" y="2253"/>
                    </a:cubicBezTo>
                    <a:cubicBezTo>
                      <a:pt x="1297" y="2116"/>
                      <a:pt x="1433" y="2116"/>
                      <a:pt x="1433" y="1980"/>
                    </a:cubicBezTo>
                    <a:cubicBezTo>
                      <a:pt x="1433" y="1820"/>
                      <a:pt x="1340" y="1753"/>
                      <a:pt x="1235" y="1753"/>
                    </a:cubicBezTo>
                    <a:cubicBezTo>
                      <a:pt x="1160" y="1753"/>
                      <a:pt x="1081" y="1787"/>
                      <a:pt x="1024" y="1843"/>
                    </a:cubicBezTo>
                    <a:cubicBezTo>
                      <a:pt x="1160" y="1707"/>
                      <a:pt x="1160" y="1400"/>
                      <a:pt x="1160" y="1263"/>
                    </a:cubicBezTo>
                    <a:cubicBezTo>
                      <a:pt x="1160" y="1127"/>
                      <a:pt x="1024" y="1127"/>
                      <a:pt x="1024" y="1127"/>
                    </a:cubicBezTo>
                    <a:cubicBezTo>
                      <a:pt x="1160" y="1127"/>
                      <a:pt x="1160" y="990"/>
                      <a:pt x="1160" y="990"/>
                    </a:cubicBezTo>
                    <a:cubicBezTo>
                      <a:pt x="1024" y="683"/>
                      <a:pt x="717" y="0"/>
                      <a:pt x="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22"/>
              <p:cNvSpPr/>
              <p:nvPr/>
            </p:nvSpPr>
            <p:spPr>
              <a:xfrm>
                <a:off x="3437470" y="3315512"/>
                <a:ext cx="167850" cy="443838"/>
              </a:xfrm>
              <a:custGeom>
                <a:rect b="b" l="l" r="r" t="t"/>
                <a:pathLst>
                  <a:path extrusionOk="0" h="10778" w="4076">
                    <a:moveTo>
                      <a:pt x="2883" y="0"/>
                    </a:moveTo>
                    <a:cubicBezTo>
                      <a:pt x="2738" y="0"/>
                      <a:pt x="2558" y="200"/>
                      <a:pt x="2668" y="310"/>
                    </a:cubicBezTo>
                    <a:lnTo>
                      <a:pt x="2839" y="310"/>
                    </a:lnTo>
                    <a:cubicBezTo>
                      <a:pt x="2668" y="481"/>
                      <a:pt x="2668" y="481"/>
                      <a:pt x="2668" y="617"/>
                    </a:cubicBezTo>
                    <a:cubicBezTo>
                      <a:pt x="2839" y="617"/>
                      <a:pt x="2839" y="617"/>
                      <a:pt x="2839" y="754"/>
                    </a:cubicBezTo>
                    <a:cubicBezTo>
                      <a:pt x="2668" y="617"/>
                      <a:pt x="2532" y="617"/>
                      <a:pt x="2532" y="617"/>
                    </a:cubicBezTo>
                    <a:cubicBezTo>
                      <a:pt x="2492" y="577"/>
                      <a:pt x="2440" y="561"/>
                      <a:pt x="2390" y="561"/>
                    </a:cubicBezTo>
                    <a:cubicBezTo>
                      <a:pt x="2270" y="561"/>
                      <a:pt x="2162" y="657"/>
                      <a:pt x="2259" y="754"/>
                    </a:cubicBezTo>
                    <a:lnTo>
                      <a:pt x="2259" y="1163"/>
                    </a:lnTo>
                    <a:cubicBezTo>
                      <a:pt x="2259" y="1027"/>
                      <a:pt x="2259" y="1027"/>
                      <a:pt x="2122" y="1027"/>
                    </a:cubicBezTo>
                    <a:cubicBezTo>
                      <a:pt x="2096" y="1001"/>
                      <a:pt x="2064" y="990"/>
                      <a:pt x="2031" y="990"/>
                    </a:cubicBezTo>
                    <a:cubicBezTo>
                      <a:pt x="1885" y="990"/>
                      <a:pt x="1704" y="1196"/>
                      <a:pt x="1815" y="1334"/>
                    </a:cubicBezTo>
                    <a:cubicBezTo>
                      <a:pt x="1887" y="1449"/>
                      <a:pt x="1978" y="1540"/>
                      <a:pt x="2068" y="1617"/>
                    </a:cubicBezTo>
                    <a:lnTo>
                      <a:pt x="2068" y="1617"/>
                    </a:lnTo>
                    <a:cubicBezTo>
                      <a:pt x="1891" y="1502"/>
                      <a:pt x="1710" y="1418"/>
                      <a:pt x="1542" y="1334"/>
                    </a:cubicBezTo>
                    <a:cubicBezTo>
                      <a:pt x="1269" y="1334"/>
                      <a:pt x="1133" y="1470"/>
                      <a:pt x="1269" y="1607"/>
                    </a:cubicBezTo>
                    <a:cubicBezTo>
                      <a:pt x="1365" y="2015"/>
                      <a:pt x="1681" y="2339"/>
                      <a:pt x="2002" y="2650"/>
                    </a:cubicBezTo>
                    <a:lnTo>
                      <a:pt x="2002" y="2650"/>
                    </a:lnTo>
                    <a:cubicBezTo>
                      <a:pt x="1775" y="2451"/>
                      <a:pt x="1516" y="2269"/>
                      <a:pt x="1269" y="2187"/>
                    </a:cubicBezTo>
                    <a:cubicBezTo>
                      <a:pt x="1231" y="2140"/>
                      <a:pt x="1191" y="2119"/>
                      <a:pt x="1152" y="2119"/>
                    </a:cubicBezTo>
                    <a:cubicBezTo>
                      <a:pt x="1051" y="2119"/>
                      <a:pt x="962" y="2263"/>
                      <a:pt x="962" y="2460"/>
                    </a:cubicBezTo>
                    <a:cubicBezTo>
                      <a:pt x="1133" y="2733"/>
                      <a:pt x="1406" y="3040"/>
                      <a:pt x="1679" y="3313"/>
                    </a:cubicBezTo>
                    <a:cubicBezTo>
                      <a:pt x="1815" y="3450"/>
                      <a:pt x="1986" y="3586"/>
                      <a:pt x="2122" y="3723"/>
                    </a:cubicBezTo>
                    <a:cubicBezTo>
                      <a:pt x="1815" y="3586"/>
                      <a:pt x="1542" y="3450"/>
                      <a:pt x="1133" y="3313"/>
                    </a:cubicBezTo>
                    <a:cubicBezTo>
                      <a:pt x="962" y="3313"/>
                      <a:pt x="825" y="3586"/>
                      <a:pt x="962" y="3723"/>
                    </a:cubicBezTo>
                    <a:lnTo>
                      <a:pt x="1679" y="4439"/>
                    </a:lnTo>
                    <a:cubicBezTo>
                      <a:pt x="1542" y="4303"/>
                      <a:pt x="1406" y="4303"/>
                      <a:pt x="1133" y="4166"/>
                    </a:cubicBezTo>
                    <a:cubicBezTo>
                      <a:pt x="962" y="4166"/>
                      <a:pt x="825" y="4303"/>
                      <a:pt x="962" y="4576"/>
                    </a:cubicBezTo>
                    <a:cubicBezTo>
                      <a:pt x="1133" y="4883"/>
                      <a:pt x="1406" y="5156"/>
                      <a:pt x="1679" y="5429"/>
                    </a:cubicBezTo>
                    <a:cubicBezTo>
                      <a:pt x="1815" y="5599"/>
                      <a:pt x="2122" y="5736"/>
                      <a:pt x="2395" y="5872"/>
                    </a:cubicBezTo>
                    <a:cubicBezTo>
                      <a:pt x="2122" y="5872"/>
                      <a:pt x="1986" y="5736"/>
                      <a:pt x="1815" y="5599"/>
                    </a:cubicBezTo>
                    <a:cubicBezTo>
                      <a:pt x="1542" y="5429"/>
                      <a:pt x="1133" y="5156"/>
                      <a:pt x="825" y="5019"/>
                    </a:cubicBezTo>
                    <a:cubicBezTo>
                      <a:pt x="689" y="5019"/>
                      <a:pt x="552" y="5156"/>
                      <a:pt x="552" y="5292"/>
                    </a:cubicBezTo>
                    <a:cubicBezTo>
                      <a:pt x="689" y="5872"/>
                      <a:pt x="1406" y="6452"/>
                      <a:pt x="1815" y="6725"/>
                    </a:cubicBezTo>
                    <a:cubicBezTo>
                      <a:pt x="1406" y="6589"/>
                      <a:pt x="1133" y="6452"/>
                      <a:pt x="689" y="6145"/>
                    </a:cubicBezTo>
                    <a:cubicBezTo>
                      <a:pt x="663" y="6119"/>
                      <a:pt x="637" y="6108"/>
                      <a:pt x="613" y="6108"/>
                    </a:cubicBezTo>
                    <a:cubicBezTo>
                      <a:pt x="511" y="6108"/>
                      <a:pt x="442" y="6314"/>
                      <a:pt x="552" y="6452"/>
                    </a:cubicBezTo>
                    <a:cubicBezTo>
                      <a:pt x="552" y="6452"/>
                      <a:pt x="552" y="6516"/>
                      <a:pt x="596" y="6556"/>
                    </a:cubicBezTo>
                    <a:lnTo>
                      <a:pt x="596" y="6556"/>
                    </a:lnTo>
                    <a:cubicBezTo>
                      <a:pt x="579" y="6553"/>
                      <a:pt x="563" y="6552"/>
                      <a:pt x="548" y="6552"/>
                    </a:cubicBezTo>
                    <a:cubicBezTo>
                      <a:pt x="374" y="6552"/>
                      <a:pt x="306" y="6751"/>
                      <a:pt x="416" y="6862"/>
                    </a:cubicBezTo>
                    <a:cubicBezTo>
                      <a:pt x="552" y="6998"/>
                      <a:pt x="689" y="7135"/>
                      <a:pt x="825" y="7305"/>
                    </a:cubicBezTo>
                    <a:lnTo>
                      <a:pt x="552" y="7305"/>
                    </a:lnTo>
                    <a:cubicBezTo>
                      <a:pt x="416" y="7305"/>
                      <a:pt x="279" y="7442"/>
                      <a:pt x="416" y="7578"/>
                    </a:cubicBezTo>
                    <a:cubicBezTo>
                      <a:pt x="416" y="7715"/>
                      <a:pt x="416" y="7715"/>
                      <a:pt x="552" y="7851"/>
                    </a:cubicBezTo>
                    <a:cubicBezTo>
                      <a:pt x="552" y="7988"/>
                      <a:pt x="552" y="8159"/>
                      <a:pt x="689" y="8295"/>
                    </a:cubicBezTo>
                    <a:cubicBezTo>
                      <a:pt x="552" y="8295"/>
                      <a:pt x="416" y="8159"/>
                      <a:pt x="416" y="8159"/>
                    </a:cubicBezTo>
                    <a:cubicBezTo>
                      <a:pt x="352" y="8123"/>
                      <a:pt x="296" y="8108"/>
                      <a:pt x="247" y="8108"/>
                    </a:cubicBezTo>
                    <a:cubicBezTo>
                      <a:pt x="64" y="8108"/>
                      <a:pt x="1" y="8323"/>
                      <a:pt x="109" y="8432"/>
                    </a:cubicBezTo>
                    <a:cubicBezTo>
                      <a:pt x="416" y="8705"/>
                      <a:pt x="689" y="9148"/>
                      <a:pt x="1133" y="9285"/>
                    </a:cubicBezTo>
                    <a:cubicBezTo>
                      <a:pt x="1173" y="9325"/>
                      <a:pt x="1201" y="9341"/>
                      <a:pt x="1221" y="9341"/>
                    </a:cubicBezTo>
                    <a:cubicBezTo>
                      <a:pt x="1269" y="9341"/>
                      <a:pt x="1269" y="9245"/>
                      <a:pt x="1269" y="9148"/>
                    </a:cubicBezTo>
                    <a:cubicBezTo>
                      <a:pt x="1406" y="9285"/>
                      <a:pt x="1542" y="9285"/>
                      <a:pt x="1679" y="9285"/>
                    </a:cubicBezTo>
                    <a:lnTo>
                      <a:pt x="1815" y="9148"/>
                    </a:lnTo>
                    <a:lnTo>
                      <a:pt x="1815" y="9421"/>
                    </a:lnTo>
                    <a:lnTo>
                      <a:pt x="1542" y="9421"/>
                    </a:lnTo>
                    <a:lnTo>
                      <a:pt x="1542" y="9558"/>
                    </a:lnTo>
                    <a:lnTo>
                      <a:pt x="1542" y="10138"/>
                    </a:lnTo>
                    <a:cubicBezTo>
                      <a:pt x="1542" y="10138"/>
                      <a:pt x="1449" y="10624"/>
                      <a:pt x="1264" y="10624"/>
                    </a:cubicBezTo>
                    <a:cubicBezTo>
                      <a:pt x="1225" y="10624"/>
                      <a:pt x="1181" y="10601"/>
                      <a:pt x="1133" y="10547"/>
                    </a:cubicBezTo>
                    <a:cubicBezTo>
                      <a:pt x="1047" y="10479"/>
                      <a:pt x="970" y="10445"/>
                      <a:pt x="915" y="10445"/>
                    </a:cubicBezTo>
                    <a:cubicBezTo>
                      <a:pt x="860" y="10445"/>
                      <a:pt x="825" y="10479"/>
                      <a:pt x="825" y="10547"/>
                    </a:cubicBezTo>
                    <a:cubicBezTo>
                      <a:pt x="894" y="10701"/>
                      <a:pt x="1141" y="10778"/>
                      <a:pt x="1371" y="10778"/>
                    </a:cubicBezTo>
                    <a:cubicBezTo>
                      <a:pt x="1602" y="10778"/>
                      <a:pt x="1815" y="10701"/>
                      <a:pt x="1815" y="10547"/>
                    </a:cubicBezTo>
                    <a:cubicBezTo>
                      <a:pt x="1986" y="10411"/>
                      <a:pt x="1815" y="10274"/>
                      <a:pt x="1986" y="10138"/>
                    </a:cubicBezTo>
                    <a:cubicBezTo>
                      <a:pt x="2122" y="9865"/>
                      <a:pt x="1679" y="9865"/>
                      <a:pt x="2122" y="9694"/>
                    </a:cubicBezTo>
                    <a:cubicBezTo>
                      <a:pt x="2122" y="9694"/>
                      <a:pt x="2259" y="9694"/>
                      <a:pt x="2259" y="9558"/>
                    </a:cubicBezTo>
                    <a:cubicBezTo>
                      <a:pt x="2259" y="9285"/>
                      <a:pt x="1986" y="8841"/>
                      <a:pt x="1815" y="8568"/>
                    </a:cubicBezTo>
                    <a:lnTo>
                      <a:pt x="1815" y="8568"/>
                    </a:lnTo>
                    <a:cubicBezTo>
                      <a:pt x="1936" y="8665"/>
                      <a:pt x="2107" y="8761"/>
                      <a:pt x="2246" y="8761"/>
                    </a:cubicBezTo>
                    <a:cubicBezTo>
                      <a:pt x="2303" y="8761"/>
                      <a:pt x="2355" y="8745"/>
                      <a:pt x="2395" y="8705"/>
                    </a:cubicBezTo>
                    <a:cubicBezTo>
                      <a:pt x="2532" y="8705"/>
                      <a:pt x="2532" y="8568"/>
                      <a:pt x="2532" y="8432"/>
                    </a:cubicBezTo>
                    <a:cubicBezTo>
                      <a:pt x="2395" y="8295"/>
                      <a:pt x="2259" y="8159"/>
                      <a:pt x="2122" y="7988"/>
                    </a:cubicBezTo>
                    <a:lnTo>
                      <a:pt x="2122" y="7988"/>
                    </a:lnTo>
                    <a:cubicBezTo>
                      <a:pt x="2259" y="8159"/>
                      <a:pt x="2395" y="8159"/>
                      <a:pt x="2532" y="8159"/>
                    </a:cubicBezTo>
                    <a:cubicBezTo>
                      <a:pt x="2555" y="8182"/>
                      <a:pt x="2580" y="8193"/>
                      <a:pt x="2605" y="8193"/>
                    </a:cubicBezTo>
                    <a:cubicBezTo>
                      <a:pt x="2723" y="8193"/>
                      <a:pt x="2839" y="7964"/>
                      <a:pt x="2839" y="7851"/>
                    </a:cubicBezTo>
                    <a:lnTo>
                      <a:pt x="2668" y="7715"/>
                    </a:lnTo>
                    <a:lnTo>
                      <a:pt x="2839" y="7578"/>
                    </a:lnTo>
                    <a:cubicBezTo>
                      <a:pt x="2975" y="6998"/>
                      <a:pt x="1986" y="6452"/>
                      <a:pt x="1406" y="5872"/>
                    </a:cubicBezTo>
                    <a:lnTo>
                      <a:pt x="1406" y="5872"/>
                    </a:lnTo>
                    <a:cubicBezTo>
                      <a:pt x="1679" y="6009"/>
                      <a:pt x="1986" y="6145"/>
                      <a:pt x="2122" y="6282"/>
                    </a:cubicBezTo>
                    <a:cubicBezTo>
                      <a:pt x="2395" y="6452"/>
                      <a:pt x="2668" y="6725"/>
                      <a:pt x="2975" y="6725"/>
                    </a:cubicBezTo>
                    <a:cubicBezTo>
                      <a:pt x="3112" y="6589"/>
                      <a:pt x="3248" y="6589"/>
                      <a:pt x="3248" y="6452"/>
                    </a:cubicBezTo>
                    <a:cubicBezTo>
                      <a:pt x="3112" y="6009"/>
                      <a:pt x="2839" y="5872"/>
                      <a:pt x="2668" y="5736"/>
                    </a:cubicBezTo>
                    <a:cubicBezTo>
                      <a:pt x="2395" y="5429"/>
                      <a:pt x="2122" y="5292"/>
                      <a:pt x="1815" y="5019"/>
                    </a:cubicBezTo>
                    <a:lnTo>
                      <a:pt x="1815" y="5019"/>
                    </a:lnTo>
                    <a:cubicBezTo>
                      <a:pt x="2395" y="5292"/>
                      <a:pt x="2839" y="5736"/>
                      <a:pt x="3248" y="5872"/>
                    </a:cubicBezTo>
                    <a:cubicBezTo>
                      <a:pt x="3385" y="5872"/>
                      <a:pt x="3521" y="5736"/>
                      <a:pt x="3521" y="5599"/>
                    </a:cubicBezTo>
                    <a:cubicBezTo>
                      <a:pt x="3385" y="5292"/>
                      <a:pt x="3112" y="5019"/>
                      <a:pt x="2975" y="4883"/>
                    </a:cubicBezTo>
                    <a:lnTo>
                      <a:pt x="2975" y="4883"/>
                    </a:lnTo>
                    <a:cubicBezTo>
                      <a:pt x="3112" y="5019"/>
                      <a:pt x="3248" y="5019"/>
                      <a:pt x="3385" y="5019"/>
                    </a:cubicBezTo>
                    <a:cubicBezTo>
                      <a:pt x="3411" y="5045"/>
                      <a:pt x="3438" y="5056"/>
                      <a:pt x="3464" y="5056"/>
                    </a:cubicBezTo>
                    <a:cubicBezTo>
                      <a:pt x="3574" y="5056"/>
                      <a:pt x="3659" y="4857"/>
                      <a:pt x="3521" y="4746"/>
                    </a:cubicBezTo>
                    <a:cubicBezTo>
                      <a:pt x="3385" y="4303"/>
                      <a:pt x="2975" y="4030"/>
                      <a:pt x="2668" y="3723"/>
                    </a:cubicBezTo>
                    <a:lnTo>
                      <a:pt x="2668" y="3723"/>
                    </a:lnTo>
                    <a:cubicBezTo>
                      <a:pt x="2839" y="3893"/>
                      <a:pt x="2975" y="3893"/>
                      <a:pt x="3248" y="4030"/>
                    </a:cubicBezTo>
                    <a:cubicBezTo>
                      <a:pt x="3385" y="4030"/>
                      <a:pt x="3521" y="3893"/>
                      <a:pt x="3521" y="3586"/>
                    </a:cubicBezTo>
                    <a:cubicBezTo>
                      <a:pt x="3248" y="3040"/>
                      <a:pt x="2668" y="2733"/>
                      <a:pt x="2259" y="2324"/>
                    </a:cubicBezTo>
                    <a:lnTo>
                      <a:pt x="2259" y="2324"/>
                    </a:lnTo>
                    <a:cubicBezTo>
                      <a:pt x="2668" y="2596"/>
                      <a:pt x="3112" y="3040"/>
                      <a:pt x="3521" y="3177"/>
                    </a:cubicBezTo>
                    <a:cubicBezTo>
                      <a:pt x="3828" y="3177"/>
                      <a:pt x="3965" y="2869"/>
                      <a:pt x="3828" y="2733"/>
                    </a:cubicBezTo>
                    <a:cubicBezTo>
                      <a:pt x="3828" y="2596"/>
                      <a:pt x="3692" y="2460"/>
                      <a:pt x="3692" y="2460"/>
                    </a:cubicBezTo>
                    <a:lnTo>
                      <a:pt x="3692" y="2187"/>
                    </a:lnTo>
                    <a:cubicBezTo>
                      <a:pt x="3522" y="1881"/>
                      <a:pt x="3250" y="1609"/>
                      <a:pt x="2978" y="1337"/>
                    </a:cubicBezTo>
                    <a:lnTo>
                      <a:pt x="2978" y="1337"/>
                    </a:lnTo>
                    <a:cubicBezTo>
                      <a:pt x="3249" y="1608"/>
                      <a:pt x="3386" y="1744"/>
                      <a:pt x="3692" y="1880"/>
                    </a:cubicBezTo>
                    <a:cubicBezTo>
                      <a:pt x="3744" y="1906"/>
                      <a:pt x="3791" y="1917"/>
                      <a:pt x="3832" y="1917"/>
                    </a:cubicBezTo>
                    <a:cubicBezTo>
                      <a:pt x="4007" y="1917"/>
                      <a:pt x="4075" y="1717"/>
                      <a:pt x="3965" y="1607"/>
                    </a:cubicBezTo>
                    <a:cubicBezTo>
                      <a:pt x="3965" y="1470"/>
                      <a:pt x="3828" y="1334"/>
                      <a:pt x="3828" y="1163"/>
                    </a:cubicBezTo>
                    <a:cubicBezTo>
                      <a:pt x="3828" y="1163"/>
                      <a:pt x="3965" y="1027"/>
                      <a:pt x="3828" y="890"/>
                    </a:cubicBezTo>
                    <a:lnTo>
                      <a:pt x="3692" y="754"/>
                    </a:lnTo>
                    <a:cubicBezTo>
                      <a:pt x="3521" y="617"/>
                      <a:pt x="3521" y="617"/>
                      <a:pt x="3385" y="481"/>
                    </a:cubicBezTo>
                    <a:cubicBezTo>
                      <a:pt x="3248" y="310"/>
                      <a:pt x="3112" y="174"/>
                      <a:pt x="2975" y="37"/>
                    </a:cubicBezTo>
                    <a:cubicBezTo>
                      <a:pt x="2949" y="11"/>
                      <a:pt x="2917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3338596" y="3158738"/>
                <a:ext cx="221425" cy="158337"/>
              </a:xfrm>
              <a:custGeom>
                <a:rect b="b" l="l" r="r" t="t"/>
                <a:pathLst>
                  <a:path extrusionOk="0" h="3845" w="5377">
                    <a:moveTo>
                      <a:pt x="3109" y="0"/>
                    </a:moveTo>
                    <a:cubicBezTo>
                      <a:pt x="3058" y="0"/>
                      <a:pt x="3006" y="7"/>
                      <a:pt x="2953" y="22"/>
                    </a:cubicBezTo>
                    <a:cubicBezTo>
                      <a:pt x="2680" y="159"/>
                      <a:pt x="2373" y="295"/>
                      <a:pt x="1964" y="432"/>
                    </a:cubicBezTo>
                    <a:cubicBezTo>
                      <a:pt x="1657" y="568"/>
                      <a:pt x="1520" y="876"/>
                      <a:pt x="1247" y="1149"/>
                    </a:cubicBezTo>
                    <a:cubicBezTo>
                      <a:pt x="1384" y="876"/>
                      <a:pt x="1384" y="705"/>
                      <a:pt x="1384" y="432"/>
                    </a:cubicBezTo>
                    <a:cubicBezTo>
                      <a:pt x="1384" y="295"/>
                      <a:pt x="1247" y="295"/>
                      <a:pt x="1111" y="295"/>
                    </a:cubicBezTo>
                    <a:lnTo>
                      <a:pt x="1111" y="432"/>
                    </a:lnTo>
                    <a:lnTo>
                      <a:pt x="804" y="432"/>
                    </a:lnTo>
                    <a:cubicBezTo>
                      <a:pt x="531" y="568"/>
                      <a:pt x="258" y="1012"/>
                      <a:pt x="121" y="1285"/>
                    </a:cubicBezTo>
                    <a:cubicBezTo>
                      <a:pt x="1" y="1382"/>
                      <a:pt x="119" y="1478"/>
                      <a:pt x="247" y="1478"/>
                    </a:cubicBezTo>
                    <a:cubicBezTo>
                      <a:pt x="300" y="1478"/>
                      <a:pt x="354" y="1461"/>
                      <a:pt x="394" y="1422"/>
                    </a:cubicBezTo>
                    <a:cubicBezTo>
                      <a:pt x="394" y="1517"/>
                      <a:pt x="461" y="1630"/>
                      <a:pt x="548" y="1630"/>
                    </a:cubicBezTo>
                    <a:cubicBezTo>
                      <a:pt x="586" y="1630"/>
                      <a:pt x="626" y="1609"/>
                      <a:pt x="667" y="1558"/>
                    </a:cubicBezTo>
                    <a:lnTo>
                      <a:pt x="667" y="1729"/>
                    </a:lnTo>
                    <a:cubicBezTo>
                      <a:pt x="667" y="1865"/>
                      <a:pt x="804" y="1865"/>
                      <a:pt x="974" y="1865"/>
                    </a:cubicBezTo>
                    <a:cubicBezTo>
                      <a:pt x="974" y="1729"/>
                      <a:pt x="1111" y="1729"/>
                      <a:pt x="1111" y="1558"/>
                    </a:cubicBezTo>
                    <a:lnTo>
                      <a:pt x="1247" y="1558"/>
                    </a:lnTo>
                    <a:cubicBezTo>
                      <a:pt x="1384" y="1422"/>
                      <a:pt x="1520" y="1149"/>
                      <a:pt x="1827" y="1012"/>
                    </a:cubicBezTo>
                    <a:cubicBezTo>
                      <a:pt x="1950" y="890"/>
                      <a:pt x="2757" y="411"/>
                      <a:pt x="3120" y="411"/>
                    </a:cubicBezTo>
                    <a:cubicBezTo>
                      <a:pt x="3162" y="411"/>
                      <a:pt x="3198" y="418"/>
                      <a:pt x="3226" y="432"/>
                    </a:cubicBezTo>
                    <a:lnTo>
                      <a:pt x="3363" y="568"/>
                    </a:lnTo>
                    <a:cubicBezTo>
                      <a:pt x="3363" y="705"/>
                      <a:pt x="3226" y="876"/>
                      <a:pt x="3363" y="876"/>
                    </a:cubicBezTo>
                    <a:lnTo>
                      <a:pt x="3363" y="1012"/>
                    </a:lnTo>
                    <a:cubicBezTo>
                      <a:pt x="3226" y="1012"/>
                      <a:pt x="3226" y="1149"/>
                      <a:pt x="3226" y="1285"/>
                    </a:cubicBezTo>
                    <a:cubicBezTo>
                      <a:pt x="3226" y="1558"/>
                      <a:pt x="3534" y="1729"/>
                      <a:pt x="3670" y="2002"/>
                    </a:cubicBezTo>
                    <a:cubicBezTo>
                      <a:pt x="3363" y="1865"/>
                      <a:pt x="3226" y="1729"/>
                      <a:pt x="2953" y="1558"/>
                    </a:cubicBezTo>
                    <a:cubicBezTo>
                      <a:pt x="2906" y="1534"/>
                      <a:pt x="2866" y="1524"/>
                      <a:pt x="2834" y="1524"/>
                    </a:cubicBezTo>
                    <a:cubicBezTo>
                      <a:pt x="2680" y="1524"/>
                      <a:pt x="2680" y="1753"/>
                      <a:pt x="2680" y="1865"/>
                    </a:cubicBezTo>
                    <a:cubicBezTo>
                      <a:pt x="3090" y="2275"/>
                      <a:pt x="3534" y="2582"/>
                      <a:pt x="3943" y="2991"/>
                    </a:cubicBezTo>
                    <a:cubicBezTo>
                      <a:pt x="3534" y="2718"/>
                      <a:pt x="3090" y="2582"/>
                      <a:pt x="2680" y="2582"/>
                    </a:cubicBezTo>
                    <a:cubicBezTo>
                      <a:pt x="2510" y="2582"/>
                      <a:pt x="2510" y="2718"/>
                      <a:pt x="2510" y="2855"/>
                    </a:cubicBezTo>
                    <a:cubicBezTo>
                      <a:pt x="2510" y="3128"/>
                      <a:pt x="2817" y="3435"/>
                      <a:pt x="2953" y="3571"/>
                    </a:cubicBezTo>
                    <a:cubicBezTo>
                      <a:pt x="3038" y="3656"/>
                      <a:pt x="3110" y="3688"/>
                      <a:pt x="3164" y="3688"/>
                    </a:cubicBezTo>
                    <a:cubicBezTo>
                      <a:pt x="3285" y="3688"/>
                      <a:pt x="3321" y="3529"/>
                      <a:pt x="3226" y="3435"/>
                    </a:cubicBezTo>
                    <a:cubicBezTo>
                      <a:pt x="3226" y="3264"/>
                      <a:pt x="2953" y="3128"/>
                      <a:pt x="2953" y="2991"/>
                    </a:cubicBezTo>
                    <a:lnTo>
                      <a:pt x="2953" y="2991"/>
                    </a:lnTo>
                    <a:cubicBezTo>
                      <a:pt x="3670" y="3128"/>
                      <a:pt x="4216" y="3708"/>
                      <a:pt x="4933" y="3844"/>
                    </a:cubicBezTo>
                    <a:cubicBezTo>
                      <a:pt x="5240" y="3844"/>
                      <a:pt x="5376" y="3571"/>
                      <a:pt x="5240" y="3435"/>
                    </a:cubicBezTo>
                    <a:cubicBezTo>
                      <a:pt x="4933" y="3264"/>
                      <a:pt x="4660" y="2991"/>
                      <a:pt x="4387" y="2855"/>
                    </a:cubicBezTo>
                    <a:cubicBezTo>
                      <a:pt x="4660" y="2855"/>
                      <a:pt x="4796" y="2991"/>
                      <a:pt x="5069" y="2991"/>
                    </a:cubicBezTo>
                    <a:cubicBezTo>
                      <a:pt x="5240" y="2991"/>
                      <a:pt x="5240" y="2718"/>
                      <a:pt x="5240" y="2582"/>
                    </a:cubicBezTo>
                    <a:cubicBezTo>
                      <a:pt x="4933" y="2275"/>
                      <a:pt x="4387" y="2002"/>
                      <a:pt x="3943" y="1558"/>
                    </a:cubicBezTo>
                    <a:lnTo>
                      <a:pt x="3943" y="1558"/>
                    </a:lnTo>
                    <a:cubicBezTo>
                      <a:pt x="4216" y="1729"/>
                      <a:pt x="4523" y="1865"/>
                      <a:pt x="4660" y="2002"/>
                    </a:cubicBezTo>
                    <a:cubicBezTo>
                      <a:pt x="4698" y="2021"/>
                      <a:pt x="4733" y="2029"/>
                      <a:pt x="4765" y="2029"/>
                    </a:cubicBezTo>
                    <a:cubicBezTo>
                      <a:pt x="4965" y="2029"/>
                      <a:pt x="5050" y="1705"/>
                      <a:pt x="4933" y="1558"/>
                    </a:cubicBezTo>
                    <a:cubicBezTo>
                      <a:pt x="4796" y="1558"/>
                      <a:pt x="4660" y="1422"/>
                      <a:pt x="4523" y="1285"/>
                    </a:cubicBezTo>
                    <a:cubicBezTo>
                      <a:pt x="4660" y="1285"/>
                      <a:pt x="4796" y="1012"/>
                      <a:pt x="4523" y="876"/>
                    </a:cubicBezTo>
                    <a:cubicBezTo>
                      <a:pt x="4119" y="720"/>
                      <a:pt x="3631" y="0"/>
                      <a:pt x="3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3401190" y="3198065"/>
                <a:ext cx="134206" cy="490742"/>
              </a:xfrm>
              <a:custGeom>
                <a:rect b="b" l="l" r="r" t="t"/>
                <a:pathLst>
                  <a:path extrusionOk="0" h="11917" w="3259">
                    <a:moveTo>
                      <a:pt x="1508" y="5507"/>
                    </a:moveTo>
                    <a:cubicBezTo>
                      <a:pt x="1484" y="5533"/>
                      <a:pt x="1459" y="5559"/>
                      <a:pt x="1433" y="5585"/>
                    </a:cubicBezTo>
                    <a:cubicBezTo>
                      <a:pt x="1297" y="5721"/>
                      <a:pt x="1160" y="5721"/>
                      <a:pt x="990" y="5892"/>
                    </a:cubicBezTo>
                    <a:cubicBezTo>
                      <a:pt x="1031" y="5851"/>
                      <a:pt x="1087" y="5795"/>
                      <a:pt x="1160" y="5721"/>
                    </a:cubicBezTo>
                    <a:cubicBezTo>
                      <a:pt x="1269" y="5685"/>
                      <a:pt x="1389" y="5608"/>
                      <a:pt x="1508" y="5507"/>
                    </a:cubicBezTo>
                    <a:close/>
                    <a:moveTo>
                      <a:pt x="2414" y="7442"/>
                    </a:moveTo>
                    <a:cubicBezTo>
                      <a:pt x="2363" y="7522"/>
                      <a:pt x="2117" y="7901"/>
                      <a:pt x="1843" y="8144"/>
                    </a:cubicBezTo>
                    <a:cubicBezTo>
                      <a:pt x="2014" y="7871"/>
                      <a:pt x="2150" y="7735"/>
                      <a:pt x="2287" y="7598"/>
                    </a:cubicBezTo>
                    <a:cubicBezTo>
                      <a:pt x="2349" y="7521"/>
                      <a:pt x="2382" y="7478"/>
                      <a:pt x="2414" y="7442"/>
                    </a:cubicBezTo>
                    <a:close/>
                    <a:moveTo>
                      <a:pt x="1683" y="1"/>
                    </a:moveTo>
                    <a:cubicBezTo>
                      <a:pt x="1650" y="1"/>
                      <a:pt x="1610" y="17"/>
                      <a:pt x="1570" y="57"/>
                    </a:cubicBezTo>
                    <a:cubicBezTo>
                      <a:pt x="1297" y="194"/>
                      <a:pt x="853" y="603"/>
                      <a:pt x="580" y="910"/>
                    </a:cubicBezTo>
                    <a:cubicBezTo>
                      <a:pt x="444" y="1047"/>
                      <a:pt x="137" y="1320"/>
                      <a:pt x="137" y="1627"/>
                    </a:cubicBezTo>
                    <a:cubicBezTo>
                      <a:pt x="137" y="1763"/>
                      <a:pt x="307" y="1763"/>
                      <a:pt x="307" y="1763"/>
                    </a:cubicBezTo>
                    <a:cubicBezTo>
                      <a:pt x="444" y="1763"/>
                      <a:pt x="580" y="1763"/>
                      <a:pt x="717" y="1627"/>
                    </a:cubicBezTo>
                    <a:lnTo>
                      <a:pt x="717" y="1627"/>
                    </a:lnTo>
                    <a:cubicBezTo>
                      <a:pt x="444" y="1900"/>
                      <a:pt x="137" y="2173"/>
                      <a:pt x="0" y="2480"/>
                    </a:cubicBezTo>
                    <a:cubicBezTo>
                      <a:pt x="0" y="2576"/>
                      <a:pt x="69" y="2673"/>
                      <a:pt x="169" y="2673"/>
                    </a:cubicBezTo>
                    <a:cubicBezTo>
                      <a:pt x="210" y="2673"/>
                      <a:pt x="257" y="2656"/>
                      <a:pt x="307" y="2616"/>
                    </a:cubicBezTo>
                    <a:cubicBezTo>
                      <a:pt x="853" y="2480"/>
                      <a:pt x="1297" y="2173"/>
                      <a:pt x="1706" y="1763"/>
                    </a:cubicBezTo>
                    <a:lnTo>
                      <a:pt x="1706" y="1763"/>
                    </a:lnTo>
                    <a:cubicBezTo>
                      <a:pt x="1297" y="2173"/>
                      <a:pt x="853" y="2616"/>
                      <a:pt x="580" y="3026"/>
                    </a:cubicBezTo>
                    <a:cubicBezTo>
                      <a:pt x="444" y="3162"/>
                      <a:pt x="444" y="3333"/>
                      <a:pt x="717" y="3333"/>
                    </a:cubicBezTo>
                    <a:lnTo>
                      <a:pt x="853" y="3333"/>
                    </a:lnTo>
                    <a:cubicBezTo>
                      <a:pt x="717" y="3469"/>
                      <a:pt x="444" y="3606"/>
                      <a:pt x="444" y="3742"/>
                    </a:cubicBezTo>
                    <a:cubicBezTo>
                      <a:pt x="201" y="3850"/>
                      <a:pt x="343" y="4066"/>
                      <a:pt x="480" y="4066"/>
                    </a:cubicBezTo>
                    <a:cubicBezTo>
                      <a:pt x="516" y="4066"/>
                      <a:pt x="552" y="4051"/>
                      <a:pt x="580" y="4015"/>
                    </a:cubicBezTo>
                    <a:lnTo>
                      <a:pt x="853" y="4015"/>
                    </a:lnTo>
                    <a:cubicBezTo>
                      <a:pt x="1160" y="3879"/>
                      <a:pt x="1433" y="3742"/>
                      <a:pt x="1706" y="3470"/>
                    </a:cubicBezTo>
                    <a:lnTo>
                      <a:pt x="1706" y="3470"/>
                    </a:lnTo>
                    <a:cubicBezTo>
                      <a:pt x="1570" y="3606"/>
                      <a:pt x="1433" y="3742"/>
                      <a:pt x="1433" y="4015"/>
                    </a:cubicBezTo>
                    <a:cubicBezTo>
                      <a:pt x="1160" y="4186"/>
                      <a:pt x="717" y="4595"/>
                      <a:pt x="853" y="5039"/>
                    </a:cubicBezTo>
                    <a:cubicBezTo>
                      <a:pt x="717" y="5176"/>
                      <a:pt x="717" y="5448"/>
                      <a:pt x="717" y="5585"/>
                    </a:cubicBezTo>
                    <a:cubicBezTo>
                      <a:pt x="444" y="6029"/>
                      <a:pt x="444" y="6302"/>
                      <a:pt x="717" y="6438"/>
                    </a:cubicBezTo>
                    <a:cubicBezTo>
                      <a:pt x="853" y="6438"/>
                      <a:pt x="990" y="6438"/>
                      <a:pt x="1160" y="6302"/>
                    </a:cubicBezTo>
                    <a:lnTo>
                      <a:pt x="1160" y="6302"/>
                    </a:lnTo>
                    <a:cubicBezTo>
                      <a:pt x="853" y="6575"/>
                      <a:pt x="717" y="7018"/>
                      <a:pt x="717" y="7291"/>
                    </a:cubicBezTo>
                    <a:cubicBezTo>
                      <a:pt x="717" y="7428"/>
                      <a:pt x="853" y="7428"/>
                      <a:pt x="990" y="7428"/>
                    </a:cubicBezTo>
                    <a:cubicBezTo>
                      <a:pt x="853" y="7735"/>
                      <a:pt x="717" y="8008"/>
                      <a:pt x="853" y="8144"/>
                    </a:cubicBezTo>
                    <a:cubicBezTo>
                      <a:pt x="990" y="8281"/>
                      <a:pt x="990" y="8281"/>
                      <a:pt x="1160" y="8281"/>
                    </a:cubicBezTo>
                    <a:cubicBezTo>
                      <a:pt x="990" y="8451"/>
                      <a:pt x="990" y="8588"/>
                      <a:pt x="990" y="8724"/>
                    </a:cubicBezTo>
                    <a:cubicBezTo>
                      <a:pt x="990" y="8724"/>
                      <a:pt x="990" y="8861"/>
                      <a:pt x="1160" y="8861"/>
                    </a:cubicBezTo>
                    <a:lnTo>
                      <a:pt x="1160" y="8997"/>
                    </a:lnTo>
                    <a:cubicBezTo>
                      <a:pt x="853" y="9304"/>
                      <a:pt x="580" y="9714"/>
                      <a:pt x="444" y="10157"/>
                    </a:cubicBezTo>
                    <a:cubicBezTo>
                      <a:pt x="444" y="10294"/>
                      <a:pt x="580" y="10294"/>
                      <a:pt x="717" y="10294"/>
                    </a:cubicBezTo>
                    <a:lnTo>
                      <a:pt x="990" y="10294"/>
                    </a:lnTo>
                    <a:cubicBezTo>
                      <a:pt x="580" y="10567"/>
                      <a:pt x="137" y="11011"/>
                      <a:pt x="137" y="11420"/>
                    </a:cubicBezTo>
                    <a:cubicBezTo>
                      <a:pt x="137" y="11693"/>
                      <a:pt x="307" y="11693"/>
                      <a:pt x="444" y="11693"/>
                    </a:cubicBezTo>
                    <a:cubicBezTo>
                      <a:pt x="580" y="11693"/>
                      <a:pt x="580" y="11693"/>
                      <a:pt x="717" y="11557"/>
                    </a:cubicBezTo>
                    <a:lnTo>
                      <a:pt x="717" y="11557"/>
                    </a:lnTo>
                    <a:cubicBezTo>
                      <a:pt x="616" y="11783"/>
                      <a:pt x="738" y="11917"/>
                      <a:pt x="932" y="11917"/>
                    </a:cubicBezTo>
                    <a:cubicBezTo>
                      <a:pt x="1001" y="11917"/>
                      <a:pt x="1080" y="11900"/>
                      <a:pt x="1160" y="11864"/>
                    </a:cubicBezTo>
                    <a:cubicBezTo>
                      <a:pt x="1297" y="11557"/>
                      <a:pt x="1433" y="11420"/>
                      <a:pt x="1570" y="11284"/>
                    </a:cubicBezTo>
                    <a:cubicBezTo>
                      <a:pt x="1706" y="11011"/>
                      <a:pt x="1706" y="10840"/>
                      <a:pt x="1843" y="10703"/>
                    </a:cubicBezTo>
                    <a:cubicBezTo>
                      <a:pt x="2014" y="10294"/>
                      <a:pt x="2150" y="9987"/>
                      <a:pt x="2287" y="9714"/>
                    </a:cubicBezTo>
                    <a:cubicBezTo>
                      <a:pt x="2287" y="9577"/>
                      <a:pt x="2150" y="9441"/>
                      <a:pt x="2150" y="9441"/>
                    </a:cubicBezTo>
                    <a:cubicBezTo>
                      <a:pt x="2150" y="9328"/>
                      <a:pt x="2057" y="9100"/>
                      <a:pt x="1929" y="9100"/>
                    </a:cubicBezTo>
                    <a:cubicBezTo>
                      <a:pt x="1902" y="9100"/>
                      <a:pt x="1873" y="9110"/>
                      <a:pt x="1843" y="9134"/>
                    </a:cubicBezTo>
                    <a:cubicBezTo>
                      <a:pt x="1570" y="9304"/>
                      <a:pt x="1433" y="9441"/>
                      <a:pt x="1160" y="9577"/>
                    </a:cubicBezTo>
                    <a:cubicBezTo>
                      <a:pt x="1297" y="9441"/>
                      <a:pt x="1570" y="9134"/>
                      <a:pt x="1843" y="8861"/>
                    </a:cubicBezTo>
                    <a:cubicBezTo>
                      <a:pt x="2150" y="8451"/>
                      <a:pt x="2423" y="8144"/>
                      <a:pt x="2867" y="7735"/>
                    </a:cubicBezTo>
                    <a:cubicBezTo>
                      <a:pt x="2972" y="7629"/>
                      <a:pt x="2813" y="7341"/>
                      <a:pt x="2609" y="7341"/>
                    </a:cubicBezTo>
                    <a:cubicBezTo>
                      <a:pt x="2557" y="7341"/>
                      <a:pt x="2502" y="7359"/>
                      <a:pt x="2447" y="7405"/>
                    </a:cubicBezTo>
                    <a:lnTo>
                      <a:pt x="2447" y="7405"/>
                    </a:lnTo>
                    <a:cubicBezTo>
                      <a:pt x="2475" y="7376"/>
                      <a:pt x="2507" y="7343"/>
                      <a:pt x="2560" y="7291"/>
                    </a:cubicBezTo>
                    <a:cubicBezTo>
                      <a:pt x="2696" y="7155"/>
                      <a:pt x="3003" y="7018"/>
                      <a:pt x="3140" y="6882"/>
                    </a:cubicBezTo>
                    <a:cubicBezTo>
                      <a:pt x="3258" y="6763"/>
                      <a:pt x="3067" y="6412"/>
                      <a:pt x="2926" y="6412"/>
                    </a:cubicBezTo>
                    <a:cubicBezTo>
                      <a:pt x="2905" y="6412"/>
                      <a:pt x="2884" y="6420"/>
                      <a:pt x="2867" y="6438"/>
                    </a:cubicBezTo>
                    <a:lnTo>
                      <a:pt x="2696" y="6575"/>
                    </a:lnTo>
                    <a:cubicBezTo>
                      <a:pt x="2287" y="6882"/>
                      <a:pt x="1843" y="7428"/>
                      <a:pt x="1297" y="7735"/>
                    </a:cubicBezTo>
                    <a:cubicBezTo>
                      <a:pt x="1706" y="7428"/>
                      <a:pt x="2423" y="6438"/>
                      <a:pt x="2696" y="5892"/>
                    </a:cubicBezTo>
                    <a:cubicBezTo>
                      <a:pt x="2834" y="5754"/>
                      <a:pt x="2659" y="5548"/>
                      <a:pt x="2514" y="5548"/>
                    </a:cubicBezTo>
                    <a:cubicBezTo>
                      <a:pt x="2481" y="5548"/>
                      <a:pt x="2449" y="5559"/>
                      <a:pt x="2423" y="5585"/>
                    </a:cubicBezTo>
                    <a:cubicBezTo>
                      <a:pt x="2287" y="5721"/>
                      <a:pt x="2287" y="5721"/>
                      <a:pt x="2150" y="5892"/>
                    </a:cubicBezTo>
                    <a:cubicBezTo>
                      <a:pt x="2287" y="5585"/>
                      <a:pt x="2423" y="5448"/>
                      <a:pt x="2560" y="5176"/>
                    </a:cubicBezTo>
                    <a:cubicBezTo>
                      <a:pt x="2560" y="5063"/>
                      <a:pt x="2467" y="4834"/>
                      <a:pt x="2357" y="4834"/>
                    </a:cubicBezTo>
                    <a:cubicBezTo>
                      <a:pt x="2334" y="4834"/>
                      <a:pt x="2310" y="4845"/>
                      <a:pt x="2287" y="4868"/>
                    </a:cubicBezTo>
                    <a:cubicBezTo>
                      <a:pt x="2099" y="4940"/>
                      <a:pt x="1967" y="5030"/>
                      <a:pt x="1856" y="5131"/>
                    </a:cubicBezTo>
                    <a:lnTo>
                      <a:pt x="1856" y="5131"/>
                    </a:lnTo>
                    <a:cubicBezTo>
                      <a:pt x="2028" y="4900"/>
                      <a:pt x="2150" y="4647"/>
                      <a:pt x="2150" y="4459"/>
                    </a:cubicBezTo>
                    <a:lnTo>
                      <a:pt x="2150" y="4322"/>
                    </a:lnTo>
                    <a:cubicBezTo>
                      <a:pt x="2150" y="4186"/>
                      <a:pt x="2287" y="4186"/>
                      <a:pt x="2287" y="4015"/>
                    </a:cubicBezTo>
                    <a:cubicBezTo>
                      <a:pt x="2384" y="3918"/>
                      <a:pt x="2272" y="3750"/>
                      <a:pt x="2151" y="3713"/>
                    </a:cubicBezTo>
                    <a:lnTo>
                      <a:pt x="2151" y="3713"/>
                    </a:lnTo>
                    <a:cubicBezTo>
                      <a:pt x="2332" y="3448"/>
                      <a:pt x="2423" y="3112"/>
                      <a:pt x="2423" y="2889"/>
                    </a:cubicBezTo>
                    <a:cubicBezTo>
                      <a:pt x="2560" y="2889"/>
                      <a:pt x="2560" y="2753"/>
                      <a:pt x="2696" y="2616"/>
                    </a:cubicBezTo>
                    <a:cubicBezTo>
                      <a:pt x="2837" y="2504"/>
                      <a:pt x="2652" y="2275"/>
                      <a:pt x="2507" y="2275"/>
                    </a:cubicBezTo>
                    <a:cubicBezTo>
                      <a:pt x="2476" y="2275"/>
                      <a:pt x="2447" y="2285"/>
                      <a:pt x="2423" y="2309"/>
                    </a:cubicBezTo>
                    <a:cubicBezTo>
                      <a:pt x="2560" y="2173"/>
                      <a:pt x="2867" y="2036"/>
                      <a:pt x="3003" y="1763"/>
                    </a:cubicBezTo>
                    <a:cubicBezTo>
                      <a:pt x="3140" y="1627"/>
                      <a:pt x="3003" y="1456"/>
                      <a:pt x="2867" y="1456"/>
                    </a:cubicBezTo>
                    <a:lnTo>
                      <a:pt x="2560" y="1456"/>
                    </a:lnTo>
                    <a:cubicBezTo>
                      <a:pt x="2560" y="1320"/>
                      <a:pt x="2696" y="1320"/>
                      <a:pt x="2867" y="1183"/>
                    </a:cubicBezTo>
                    <a:cubicBezTo>
                      <a:pt x="3003" y="1047"/>
                      <a:pt x="2696" y="774"/>
                      <a:pt x="2560" y="774"/>
                    </a:cubicBezTo>
                    <a:cubicBezTo>
                      <a:pt x="1843" y="1047"/>
                      <a:pt x="1433" y="1763"/>
                      <a:pt x="717" y="2036"/>
                    </a:cubicBezTo>
                    <a:cubicBezTo>
                      <a:pt x="1297" y="1627"/>
                      <a:pt x="2014" y="1183"/>
                      <a:pt x="2150" y="603"/>
                    </a:cubicBezTo>
                    <a:cubicBezTo>
                      <a:pt x="2150" y="506"/>
                      <a:pt x="2082" y="410"/>
                      <a:pt x="1981" y="410"/>
                    </a:cubicBezTo>
                    <a:cubicBezTo>
                      <a:pt x="1940" y="410"/>
                      <a:pt x="1893" y="427"/>
                      <a:pt x="1843" y="467"/>
                    </a:cubicBezTo>
                    <a:cubicBezTo>
                      <a:pt x="1486" y="585"/>
                      <a:pt x="1233" y="834"/>
                      <a:pt x="970" y="986"/>
                    </a:cubicBezTo>
                    <a:lnTo>
                      <a:pt x="970" y="986"/>
                    </a:lnTo>
                    <a:cubicBezTo>
                      <a:pt x="982" y="967"/>
                      <a:pt x="990" y="943"/>
                      <a:pt x="990" y="910"/>
                    </a:cubicBezTo>
                    <a:cubicBezTo>
                      <a:pt x="1160" y="774"/>
                      <a:pt x="1297" y="603"/>
                      <a:pt x="1570" y="467"/>
                    </a:cubicBezTo>
                    <a:lnTo>
                      <a:pt x="1570" y="330"/>
                    </a:lnTo>
                    <a:cubicBezTo>
                      <a:pt x="1706" y="330"/>
                      <a:pt x="1706" y="194"/>
                      <a:pt x="1706" y="194"/>
                    </a:cubicBezTo>
                    <a:cubicBezTo>
                      <a:pt x="1803" y="97"/>
                      <a:pt x="1763" y="1"/>
                      <a:pt x="1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3413833" y="3386424"/>
                <a:ext cx="46410" cy="141412"/>
              </a:xfrm>
              <a:custGeom>
                <a:rect b="b" l="l" r="r" t="t"/>
                <a:pathLst>
                  <a:path extrusionOk="0" h="3434" w="1127">
                    <a:moveTo>
                      <a:pt x="399" y="0"/>
                    </a:moveTo>
                    <a:cubicBezTo>
                      <a:pt x="298" y="0"/>
                      <a:pt x="195" y="79"/>
                      <a:pt x="273" y="158"/>
                    </a:cubicBezTo>
                    <a:cubicBezTo>
                      <a:pt x="273" y="602"/>
                      <a:pt x="137" y="874"/>
                      <a:pt x="410" y="1147"/>
                    </a:cubicBezTo>
                    <a:cubicBezTo>
                      <a:pt x="478" y="1233"/>
                      <a:pt x="512" y="1275"/>
                      <a:pt x="546" y="1275"/>
                    </a:cubicBezTo>
                    <a:cubicBezTo>
                      <a:pt x="580" y="1275"/>
                      <a:pt x="615" y="1233"/>
                      <a:pt x="683" y="1147"/>
                    </a:cubicBezTo>
                    <a:lnTo>
                      <a:pt x="683" y="1318"/>
                    </a:lnTo>
                    <a:cubicBezTo>
                      <a:pt x="683" y="1455"/>
                      <a:pt x="546" y="1455"/>
                      <a:pt x="546" y="1455"/>
                    </a:cubicBezTo>
                    <a:cubicBezTo>
                      <a:pt x="546" y="1728"/>
                      <a:pt x="410" y="2171"/>
                      <a:pt x="273" y="2444"/>
                    </a:cubicBezTo>
                    <a:cubicBezTo>
                      <a:pt x="273" y="2581"/>
                      <a:pt x="137" y="2717"/>
                      <a:pt x="137" y="2717"/>
                    </a:cubicBezTo>
                    <a:cubicBezTo>
                      <a:pt x="137" y="2854"/>
                      <a:pt x="273" y="2854"/>
                      <a:pt x="273" y="2854"/>
                    </a:cubicBezTo>
                    <a:lnTo>
                      <a:pt x="273" y="3024"/>
                    </a:lnTo>
                    <a:lnTo>
                      <a:pt x="273" y="3161"/>
                    </a:lnTo>
                    <a:cubicBezTo>
                      <a:pt x="0" y="3161"/>
                      <a:pt x="137" y="3434"/>
                      <a:pt x="410" y="3434"/>
                    </a:cubicBezTo>
                    <a:lnTo>
                      <a:pt x="546" y="3297"/>
                    </a:lnTo>
                    <a:cubicBezTo>
                      <a:pt x="683" y="3297"/>
                      <a:pt x="683" y="3297"/>
                      <a:pt x="683" y="3161"/>
                    </a:cubicBezTo>
                    <a:cubicBezTo>
                      <a:pt x="990" y="2854"/>
                      <a:pt x="990" y="2444"/>
                      <a:pt x="990" y="2171"/>
                    </a:cubicBezTo>
                    <a:cubicBezTo>
                      <a:pt x="1126" y="1591"/>
                      <a:pt x="1126" y="602"/>
                      <a:pt x="683" y="294"/>
                    </a:cubicBezTo>
                    <a:cubicBezTo>
                      <a:pt x="683" y="158"/>
                      <a:pt x="546" y="158"/>
                      <a:pt x="546" y="158"/>
                    </a:cubicBezTo>
                    <a:cubicBezTo>
                      <a:pt x="546" y="43"/>
                      <a:pt x="473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3471444" y="3250076"/>
                <a:ext cx="139065" cy="477317"/>
              </a:xfrm>
              <a:custGeom>
                <a:rect b="b" l="l" r="r" t="t"/>
                <a:pathLst>
                  <a:path extrusionOk="0" h="11591" w="3377">
                    <a:moveTo>
                      <a:pt x="1830" y="0"/>
                    </a:moveTo>
                    <a:cubicBezTo>
                      <a:pt x="1789" y="0"/>
                      <a:pt x="1747" y="17"/>
                      <a:pt x="1707" y="57"/>
                    </a:cubicBezTo>
                    <a:cubicBezTo>
                      <a:pt x="1570" y="57"/>
                      <a:pt x="1570" y="193"/>
                      <a:pt x="1570" y="193"/>
                    </a:cubicBezTo>
                    <a:cubicBezTo>
                      <a:pt x="1434" y="364"/>
                      <a:pt x="1570" y="500"/>
                      <a:pt x="1570" y="500"/>
                    </a:cubicBezTo>
                    <a:cubicBezTo>
                      <a:pt x="1570" y="637"/>
                      <a:pt x="1434" y="773"/>
                      <a:pt x="1297" y="910"/>
                    </a:cubicBezTo>
                    <a:cubicBezTo>
                      <a:pt x="1297" y="1046"/>
                      <a:pt x="1434" y="1217"/>
                      <a:pt x="1570" y="1217"/>
                    </a:cubicBezTo>
                    <a:lnTo>
                      <a:pt x="1843" y="910"/>
                    </a:lnTo>
                    <a:lnTo>
                      <a:pt x="1843" y="910"/>
                    </a:lnTo>
                    <a:cubicBezTo>
                      <a:pt x="2014" y="1626"/>
                      <a:pt x="1570" y="2616"/>
                      <a:pt x="1434" y="3196"/>
                    </a:cubicBezTo>
                    <a:cubicBezTo>
                      <a:pt x="1434" y="3469"/>
                      <a:pt x="1297" y="3913"/>
                      <a:pt x="1434" y="4185"/>
                    </a:cubicBezTo>
                    <a:cubicBezTo>
                      <a:pt x="1502" y="4254"/>
                      <a:pt x="1570" y="4288"/>
                      <a:pt x="1638" y="4288"/>
                    </a:cubicBezTo>
                    <a:cubicBezTo>
                      <a:pt x="1707" y="4288"/>
                      <a:pt x="1775" y="4254"/>
                      <a:pt x="1843" y="4185"/>
                    </a:cubicBezTo>
                    <a:lnTo>
                      <a:pt x="1843" y="4185"/>
                    </a:lnTo>
                    <a:cubicBezTo>
                      <a:pt x="1570" y="4629"/>
                      <a:pt x="1161" y="5039"/>
                      <a:pt x="990" y="5482"/>
                    </a:cubicBezTo>
                    <a:lnTo>
                      <a:pt x="990" y="5619"/>
                    </a:lnTo>
                    <a:cubicBezTo>
                      <a:pt x="444" y="6165"/>
                      <a:pt x="0" y="6881"/>
                      <a:pt x="308" y="7188"/>
                    </a:cubicBezTo>
                    <a:cubicBezTo>
                      <a:pt x="444" y="7325"/>
                      <a:pt x="581" y="7325"/>
                      <a:pt x="717" y="7325"/>
                    </a:cubicBezTo>
                    <a:cubicBezTo>
                      <a:pt x="717" y="7598"/>
                      <a:pt x="717" y="7734"/>
                      <a:pt x="990" y="7871"/>
                    </a:cubicBezTo>
                    <a:lnTo>
                      <a:pt x="1161" y="7871"/>
                    </a:lnTo>
                    <a:cubicBezTo>
                      <a:pt x="1434" y="7734"/>
                      <a:pt x="1570" y="7598"/>
                      <a:pt x="1707" y="7461"/>
                    </a:cubicBezTo>
                    <a:lnTo>
                      <a:pt x="1707" y="7461"/>
                    </a:lnTo>
                    <a:cubicBezTo>
                      <a:pt x="1570" y="7734"/>
                      <a:pt x="1570" y="8041"/>
                      <a:pt x="1707" y="8314"/>
                    </a:cubicBezTo>
                    <a:cubicBezTo>
                      <a:pt x="1707" y="8451"/>
                      <a:pt x="1843" y="8451"/>
                      <a:pt x="1843" y="8451"/>
                    </a:cubicBezTo>
                    <a:cubicBezTo>
                      <a:pt x="2014" y="8451"/>
                      <a:pt x="2150" y="8314"/>
                      <a:pt x="2287" y="8314"/>
                    </a:cubicBezTo>
                    <a:lnTo>
                      <a:pt x="2287" y="8724"/>
                    </a:lnTo>
                    <a:lnTo>
                      <a:pt x="2150" y="8587"/>
                    </a:lnTo>
                    <a:cubicBezTo>
                      <a:pt x="1707" y="8894"/>
                      <a:pt x="1570" y="9167"/>
                      <a:pt x="1434" y="9577"/>
                    </a:cubicBezTo>
                    <a:cubicBezTo>
                      <a:pt x="1297" y="9884"/>
                      <a:pt x="1161" y="10021"/>
                      <a:pt x="990" y="10157"/>
                    </a:cubicBezTo>
                    <a:cubicBezTo>
                      <a:pt x="990" y="10294"/>
                      <a:pt x="1161" y="10430"/>
                      <a:pt x="1297" y="10430"/>
                    </a:cubicBezTo>
                    <a:cubicBezTo>
                      <a:pt x="1297" y="10430"/>
                      <a:pt x="1309" y="10430"/>
                      <a:pt x="1326" y="10426"/>
                    </a:cubicBezTo>
                    <a:lnTo>
                      <a:pt x="1326" y="10426"/>
                    </a:lnTo>
                    <a:cubicBezTo>
                      <a:pt x="1116" y="10709"/>
                      <a:pt x="990" y="11029"/>
                      <a:pt x="990" y="11147"/>
                    </a:cubicBezTo>
                    <a:cubicBezTo>
                      <a:pt x="990" y="11283"/>
                      <a:pt x="1297" y="11590"/>
                      <a:pt x="1570" y="11590"/>
                    </a:cubicBezTo>
                    <a:cubicBezTo>
                      <a:pt x="2014" y="11454"/>
                      <a:pt x="1843" y="11010"/>
                      <a:pt x="1843" y="10737"/>
                    </a:cubicBezTo>
                    <a:lnTo>
                      <a:pt x="1843" y="10430"/>
                    </a:lnTo>
                    <a:cubicBezTo>
                      <a:pt x="2014" y="10294"/>
                      <a:pt x="2150" y="10157"/>
                      <a:pt x="2150" y="10021"/>
                    </a:cubicBezTo>
                    <a:lnTo>
                      <a:pt x="2150" y="9884"/>
                    </a:lnTo>
                    <a:lnTo>
                      <a:pt x="2150" y="9748"/>
                    </a:lnTo>
                    <a:lnTo>
                      <a:pt x="2014" y="9748"/>
                    </a:lnTo>
                    <a:cubicBezTo>
                      <a:pt x="2150" y="9577"/>
                      <a:pt x="2287" y="9440"/>
                      <a:pt x="2287" y="9304"/>
                    </a:cubicBezTo>
                    <a:lnTo>
                      <a:pt x="2560" y="9304"/>
                    </a:lnTo>
                    <a:cubicBezTo>
                      <a:pt x="2596" y="9341"/>
                      <a:pt x="2645" y="9358"/>
                      <a:pt x="2697" y="9358"/>
                    </a:cubicBezTo>
                    <a:cubicBezTo>
                      <a:pt x="2839" y="9358"/>
                      <a:pt x="3003" y="9231"/>
                      <a:pt x="3003" y="9031"/>
                    </a:cubicBezTo>
                    <a:cubicBezTo>
                      <a:pt x="2867" y="8894"/>
                      <a:pt x="2867" y="8724"/>
                      <a:pt x="2696" y="8451"/>
                    </a:cubicBezTo>
                    <a:cubicBezTo>
                      <a:pt x="2867" y="8451"/>
                      <a:pt x="2867" y="8314"/>
                      <a:pt x="2867" y="8178"/>
                    </a:cubicBezTo>
                    <a:cubicBezTo>
                      <a:pt x="3140" y="8041"/>
                      <a:pt x="3276" y="7871"/>
                      <a:pt x="3276" y="7598"/>
                    </a:cubicBezTo>
                    <a:cubicBezTo>
                      <a:pt x="3373" y="7501"/>
                      <a:pt x="3265" y="7405"/>
                      <a:pt x="3145" y="7405"/>
                    </a:cubicBezTo>
                    <a:cubicBezTo>
                      <a:pt x="3095" y="7405"/>
                      <a:pt x="3043" y="7421"/>
                      <a:pt x="3003" y="7461"/>
                    </a:cubicBezTo>
                    <a:lnTo>
                      <a:pt x="3276" y="7188"/>
                    </a:lnTo>
                    <a:cubicBezTo>
                      <a:pt x="3377" y="6962"/>
                      <a:pt x="3255" y="6828"/>
                      <a:pt x="3075" y="6828"/>
                    </a:cubicBezTo>
                    <a:cubicBezTo>
                      <a:pt x="3010" y="6828"/>
                      <a:pt x="2939" y="6845"/>
                      <a:pt x="2867" y="6881"/>
                    </a:cubicBezTo>
                    <a:cubicBezTo>
                      <a:pt x="2696" y="7018"/>
                      <a:pt x="2560" y="7188"/>
                      <a:pt x="2423" y="7325"/>
                    </a:cubicBezTo>
                    <a:cubicBezTo>
                      <a:pt x="2696" y="6881"/>
                      <a:pt x="3140" y="6335"/>
                      <a:pt x="3276" y="5892"/>
                    </a:cubicBezTo>
                    <a:cubicBezTo>
                      <a:pt x="3376" y="5692"/>
                      <a:pt x="3257" y="5565"/>
                      <a:pt x="3132" y="5565"/>
                    </a:cubicBezTo>
                    <a:cubicBezTo>
                      <a:pt x="3086" y="5565"/>
                      <a:pt x="3040" y="5582"/>
                      <a:pt x="3003" y="5619"/>
                    </a:cubicBezTo>
                    <a:cubicBezTo>
                      <a:pt x="2503" y="6089"/>
                      <a:pt x="2003" y="6585"/>
                      <a:pt x="1525" y="6997"/>
                    </a:cubicBezTo>
                    <a:lnTo>
                      <a:pt x="1525" y="6997"/>
                    </a:lnTo>
                    <a:cubicBezTo>
                      <a:pt x="1659" y="6854"/>
                      <a:pt x="1751" y="6700"/>
                      <a:pt x="1843" y="6608"/>
                    </a:cubicBezTo>
                    <a:cubicBezTo>
                      <a:pt x="2287" y="6028"/>
                      <a:pt x="2867" y="5482"/>
                      <a:pt x="3003" y="5312"/>
                    </a:cubicBezTo>
                    <a:lnTo>
                      <a:pt x="3003" y="5175"/>
                    </a:lnTo>
                    <a:cubicBezTo>
                      <a:pt x="3097" y="5081"/>
                      <a:pt x="2997" y="4922"/>
                      <a:pt x="2869" y="4922"/>
                    </a:cubicBezTo>
                    <a:cubicBezTo>
                      <a:pt x="2812" y="4922"/>
                      <a:pt x="2749" y="4954"/>
                      <a:pt x="2696" y="5039"/>
                    </a:cubicBezTo>
                    <a:cubicBezTo>
                      <a:pt x="2560" y="5175"/>
                      <a:pt x="2014" y="5619"/>
                      <a:pt x="1570" y="6165"/>
                    </a:cubicBezTo>
                    <a:cubicBezTo>
                      <a:pt x="1449" y="6317"/>
                      <a:pt x="758" y="6766"/>
                      <a:pt x="705" y="6766"/>
                    </a:cubicBezTo>
                    <a:cubicBezTo>
                      <a:pt x="699" y="6766"/>
                      <a:pt x="702" y="6760"/>
                      <a:pt x="717" y="6745"/>
                    </a:cubicBezTo>
                    <a:cubicBezTo>
                      <a:pt x="990" y="6165"/>
                      <a:pt x="1434" y="5892"/>
                      <a:pt x="1707" y="5482"/>
                    </a:cubicBezTo>
                    <a:cubicBezTo>
                      <a:pt x="2014" y="5312"/>
                      <a:pt x="2287" y="5039"/>
                      <a:pt x="2423" y="4766"/>
                    </a:cubicBezTo>
                    <a:cubicBezTo>
                      <a:pt x="2560" y="4629"/>
                      <a:pt x="2696" y="4629"/>
                      <a:pt x="2696" y="4458"/>
                    </a:cubicBezTo>
                    <a:cubicBezTo>
                      <a:pt x="2817" y="4265"/>
                      <a:pt x="2699" y="4072"/>
                      <a:pt x="2571" y="4072"/>
                    </a:cubicBezTo>
                    <a:cubicBezTo>
                      <a:pt x="2518" y="4072"/>
                      <a:pt x="2463" y="4106"/>
                      <a:pt x="2423" y="4185"/>
                    </a:cubicBezTo>
                    <a:cubicBezTo>
                      <a:pt x="2423" y="4322"/>
                      <a:pt x="2150" y="4458"/>
                      <a:pt x="1843" y="4766"/>
                    </a:cubicBezTo>
                    <a:cubicBezTo>
                      <a:pt x="2150" y="4322"/>
                      <a:pt x="2560" y="3913"/>
                      <a:pt x="2696" y="3196"/>
                    </a:cubicBezTo>
                    <a:cubicBezTo>
                      <a:pt x="2696" y="3196"/>
                      <a:pt x="2560" y="3059"/>
                      <a:pt x="2423" y="3059"/>
                    </a:cubicBezTo>
                    <a:cubicBezTo>
                      <a:pt x="2287" y="3059"/>
                      <a:pt x="2150" y="3196"/>
                      <a:pt x="2150" y="3332"/>
                    </a:cubicBezTo>
                    <a:cubicBezTo>
                      <a:pt x="2014" y="3469"/>
                      <a:pt x="1843" y="3605"/>
                      <a:pt x="1843" y="3776"/>
                    </a:cubicBezTo>
                    <a:cubicBezTo>
                      <a:pt x="1807" y="3794"/>
                      <a:pt x="1781" y="3802"/>
                      <a:pt x="1762" y="3802"/>
                    </a:cubicBezTo>
                    <a:cubicBezTo>
                      <a:pt x="1637" y="3802"/>
                      <a:pt x="1843" y="3451"/>
                      <a:pt x="1843" y="3332"/>
                    </a:cubicBezTo>
                    <a:cubicBezTo>
                      <a:pt x="2014" y="2479"/>
                      <a:pt x="2423" y="1490"/>
                      <a:pt x="2287" y="637"/>
                    </a:cubicBezTo>
                    <a:cubicBezTo>
                      <a:pt x="2150" y="500"/>
                      <a:pt x="2150" y="500"/>
                      <a:pt x="2014" y="500"/>
                    </a:cubicBezTo>
                    <a:lnTo>
                      <a:pt x="2014" y="193"/>
                    </a:lnTo>
                    <a:cubicBezTo>
                      <a:pt x="2014" y="97"/>
                      <a:pt x="1928" y="0"/>
                      <a:pt x="1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22"/>
              <p:cNvSpPr/>
              <p:nvPr/>
            </p:nvSpPr>
            <p:spPr>
              <a:xfrm>
                <a:off x="3441918" y="3325807"/>
                <a:ext cx="193958" cy="377703"/>
              </a:xfrm>
              <a:custGeom>
                <a:rect b="b" l="l" r="r" t="t"/>
                <a:pathLst>
                  <a:path extrusionOk="0" h="9172" w="4710">
                    <a:moveTo>
                      <a:pt x="4130" y="2790"/>
                    </a:moveTo>
                    <a:cubicBezTo>
                      <a:pt x="4130" y="2927"/>
                      <a:pt x="4130" y="3063"/>
                      <a:pt x="3993" y="3200"/>
                    </a:cubicBezTo>
                    <a:lnTo>
                      <a:pt x="3993" y="2790"/>
                    </a:lnTo>
                    <a:close/>
                    <a:moveTo>
                      <a:pt x="1161" y="3916"/>
                    </a:moveTo>
                    <a:cubicBezTo>
                      <a:pt x="1298" y="3916"/>
                      <a:pt x="1434" y="4053"/>
                      <a:pt x="1707" y="4053"/>
                    </a:cubicBezTo>
                    <a:lnTo>
                      <a:pt x="1707" y="4326"/>
                    </a:lnTo>
                    <a:cubicBezTo>
                      <a:pt x="1878" y="4496"/>
                      <a:pt x="1878" y="4633"/>
                      <a:pt x="2014" y="4769"/>
                    </a:cubicBezTo>
                    <a:cubicBezTo>
                      <a:pt x="1707" y="5486"/>
                      <a:pt x="1571" y="6339"/>
                      <a:pt x="1161" y="7055"/>
                    </a:cubicBezTo>
                    <a:cubicBezTo>
                      <a:pt x="1298" y="6748"/>
                      <a:pt x="1161" y="6475"/>
                      <a:pt x="1161" y="6202"/>
                    </a:cubicBezTo>
                    <a:cubicBezTo>
                      <a:pt x="1161" y="5486"/>
                      <a:pt x="717" y="4633"/>
                      <a:pt x="1161" y="3916"/>
                    </a:cubicBezTo>
                    <a:close/>
                    <a:moveTo>
                      <a:pt x="3208" y="1"/>
                    </a:moveTo>
                    <a:cubicBezTo>
                      <a:pt x="3106" y="1"/>
                      <a:pt x="3004" y="77"/>
                      <a:pt x="3004" y="231"/>
                    </a:cubicBezTo>
                    <a:lnTo>
                      <a:pt x="3004" y="777"/>
                    </a:lnTo>
                    <a:cubicBezTo>
                      <a:pt x="3004" y="1937"/>
                      <a:pt x="2560" y="3063"/>
                      <a:pt x="2287" y="4053"/>
                    </a:cubicBezTo>
                    <a:lnTo>
                      <a:pt x="2151" y="4189"/>
                    </a:lnTo>
                    <a:cubicBezTo>
                      <a:pt x="2014" y="4053"/>
                      <a:pt x="2014" y="3780"/>
                      <a:pt x="1878" y="3643"/>
                    </a:cubicBezTo>
                    <a:cubicBezTo>
                      <a:pt x="1752" y="3417"/>
                      <a:pt x="1571" y="3283"/>
                      <a:pt x="1375" y="3283"/>
                    </a:cubicBezTo>
                    <a:cubicBezTo>
                      <a:pt x="1305" y="3283"/>
                      <a:pt x="1233" y="3300"/>
                      <a:pt x="1161" y="3336"/>
                    </a:cubicBezTo>
                    <a:cubicBezTo>
                      <a:pt x="581" y="3643"/>
                      <a:pt x="581" y="4326"/>
                      <a:pt x="581" y="4769"/>
                    </a:cubicBezTo>
                    <a:cubicBezTo>
                      <a:pt x="581" y="5759"/>
                      <a:pt x="1161" y="6748"/>
                      <a:pt x="581" y="7738"/>
                    </a:cubicBezTo>
                    <a:cubicBezTo>
                      <a:pt x="444" y="8182"/>
                      <a:pt x="1" y="8591"/>
                      <a:pt x="308" y="9035"/>
                    </a:cubicBezTo>
                    <a:cubicBezTo>
                      <a:pt x="308" y="9171"/>
                      <a:pt x="444" y="9171"/>
                      <a:pt x="444" y="9171"/>
                    </a:cubicBezTo>
                    <a:cubicBezTo>
                      <a:pt x="717" y="9035"/>
                      <a:pt x="854" y="8762"/>
                      <a:pt x="1025" y="8591"/>
                    </a:cubicBezTo>
                    <a:cubicBezTo>
                      <a:pt x="1434" y="7738"/>
                      <a:pt x="1707" y="6885"/>
                      <a:pt x="2014" y="6032"/>
                    </a:cubicBezTo>
                    <a:cubicBezTo>
                      <a:pt x="2151" y="5759"/>
                      <a:pt x="2151" y="5486"/>
                      <a:pt x="2287" y="5042"/>
                    </a:cubicBezTo>
                    <a:lnTo>
                      <a:pt x="2424" y="5042"/>
                    </a:lnTo>
                    <a:cubicBezTo>
                      <a:pt x="2560" y="4769"/>
                      <a:pt x="2731" y="4326"/>
                      <a:pt x="2867" y="4053"/>
                    </a:cubicBezTo>
                    <a:cubicBezTo>
                      <a:pt x="3140" y="3780"/>
                      <a:pt x="3277" y="3336"/>
                      <a:pt x="3413" y="3063"/>
                    </a:cubicBezTo>
                    <a:cubicBezTo>
                      <a:pt x="3413" y="2927"/>
                      <a:pt x="3584" y="2790"/>
                      <a:pt x="3584" y="2619"/>
                    </a:cubicBezTo>
                    <a:lnTo>
                      <a:pt x="3584" y="3780"/>
                    </a:lnTo>
                    <a:cubicBezTo>
                      <a:pt x="3584" y="4053"/>
                      <a:pt x="3720" y="4053"/>
                      <a:pt x="3857" y="4053"/>
                    </a:cubicBezTo>
                    <a:cubicBezTo>
                      <a:pt x="4573" y="3643"/>
                      <a:pt x="4710" y="2619"/>
                      <a:pt x="4266" y="1937"/>
                    </a:cubicBezTo>
                    <a:lnTo>
                      <a:pt x="4130" y="1937"/>
                    </a:lnTo>
                    <a:cubicBezTo>
                      <a:pt x="4130" y="1493"/>
                      <a:pt x="4130" y="1084"/>
                      <a:pt x="3993" y="777"/>
                    </a:cubicBezTo>
                    <a:lnTo>
                      <a:pt x="3993" y="504"/>
                    </a:lnTo>
                    <a:cubicBezTo>
                      <a:pt x="3993" y="367"/>
                      <a:pt x="3891" y="299"/>
                      <a:pt x="3789" y="299"/>
                    </a:cubicBezTo>
                    <a:cubicBezTo>
                      <a:pt x="3686" y="299"/>
                      <a:pt x="3584" y="367"/>
                      <a:pt x="3584" y="504"/>
                    </a:cubicBezTo>
                    <a:lnTo>
                      <a:pt x="3584" y="777"/>
                    </a:lnTo>
                    <a:cubicBezTo>
                      <a:pt x="3584" y="777"/>
                      <a:pt x="3413" y="913"/>
                      <a:pt x="3413" y="1084"/>
                    </a:cubicBezTo>
                    <a:cubicBezTo>
                      <a:pt x="3413" y="1220"/>
                      <a:pt x="3584" y="1220"/>
                      <a:pt x="3584" y="1220"/>
                    </a:cubicBezTo>
                    <a:cubicBezTo>
                      <a:pt x="3584" y="1357"/>
                      <a:pt x="3584" y="1493"/>
                      <a:pt x="3720" y="1766"/>
                    </a:cubicBezTo>
                    <a:cubicBezTo>
                      <a:pt x="3584" y="1630"/>
                      <a:pt x="3413" y="1630"/>
                      <a:pt x="3413" y="1630"/>
                    </a:cubicBezTo>
                    <a:lnTo>
                      <a:pt x="3413" y="777"/>
                    </a:lnTo>
                    <a:lnTo>
                      <a:pt x="3413" y="231"/>
                    </a:lnTo>
                    <a:cubicBezTo>
                      <a:pt x="3413" y="77"/>
                      <a:pt x="3311" y="1"/>
                      <a:pt x="32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6662641" y="3373535"/>
                <a:ext cx="88578" cy="86396"/>
              </a:xfrm>
              <a:custGeom>
                <a:rect b="b" l="l" r="r" t="t"/>
                <a:pathLst>
                  <a:path extrusionOk="0" h="2098" w="2151">
                    <a:moveTo>
                      <a:pt x="849" y="1"/>
                    </a:moveTo>
                    <a:cubicBezTo>
                      <a:pt x="808" y="1"/>
                      <a:pt x="763" y="16"/>
                      <a:pt x="717" y="61"/>
                    </a:cubicBezTo>
                    <a:cubicBezTo>
                      <a:pt x="581" y="61"/>
                      <a:pt x="444" y="198"/>
                      <a:pt x="274" y="334"/>
                    </a:cubicBezTo>
                    <a:cubicBezTo>
                      <a:pt x="137" y="471"/>
                      <a:pt x="137" y="471"/>
                      <a:pt x="137" y="607"/>
                    </a:cubicBezTo>
                    <a:cubicBezTo>
                      <a:pt x="1" y="607"/>
                      <a:pt x="1" y="607"/>
                      <a:pt x="1" y="778"/>
                    </a:cubicBezTo>
                    <a:cubicBezTo>
                      <a:pt x="1" y="915"/>
                      <a:pt x="1" y="1187"/>
                      <a:pt x="137" y="1324"/>
                    </a:cubicBezTo>
                    <a:cubicBezTo>
                      <a:pt x="137" y="1460"/>
                      <a:pt x="137" y="1768"/>
                      <a:pt x="274" y="1904"/>
                    </a:cubicBezTo>
                    <a:lnTo>
                      <a:pt x="717" y="1904"/>
                    </a:lnTo>
                    <a:cubicBezTo>
                      <a:pt x="717" y="1972"/>
                      <a:pt x="752" y="2006"/>
                      <a:pt x="786" y="2006"/>
                    </a:cubicBezTo>
                    <a:cubicBezTo>
                      <a:pt x="820" y="2006"/>
                      <a:pt x="854" y="1972"/>
                      <a:pt x="854" y="1904"/>
                    </a:cubicBezTo>
                    <a:lnTo>
                      <a:pt x="990" y="1904"/>
                    </a:lnTo>
                    <a:cubicBezTo>
                      <a:pt x="990" y="2041"/>
                      <a:pt x="990" y="2041"/>
                      <a:pt x="1127" y="2041"/>
                    </a:cubicBezTo>
                    <a:cubicBezTo>
                      <a:pt x="1127" y="2081"/>
                      <a:pt x="1142" y="2097"/>
                      <a:pt x="1166" y="2097"/>
                    </a:cubicBezTo>
                    <a:cubicBezTo>
                      <a:pt x="1224" y="2097"/>
                      <a:pt x="1338" y="2001"/>
                      <a:pt x="1434" y="1904"/>
                    </a:cubicBezTo>
                    <a:cubicBezTo>
                      <a:pt x="1980" y="1768"/>
                      <a:pt x="2151" y="1324"/>
                      <a:pt x="1980" y="915"/>
                    </a:cubicBezTo>
                    <a:lnTo>
                      <a:pt x="1980" y="778"/>
                    </a:lnTo>
                    <a:cubicBezTo>
                      <a:pt x="1980" y="778"/>
                      <a:pt x="1980" y="607"/>
                      <a:pt x="1844" y="471"/>
                    </a:cubicBezTo>
                    <a:lnTo>
                      <a:pt x="1707" y="471"/>
                    </a:lnTo>
                    <a:cubicBezTo>
                      <a:pt x="1707" y="334"/>
                      <a:pt x="1707" y="198"/>
                      <a:pt x="1434" y="198"/>
                    </a:cubicBezTo>
                    <a:lnTo>
                      <a:pt x="1298" y="61"/>
                    </a:lnTo>
                    <a:lnTo>
                      <a:pt x="990" y="61"/>
                    </a:lnTo>
                    <a:cubicBezTo>
                      <a:pt x="990" y="61"/>
                      <a:pt x="930" y="1"/>
                      <a:pt x="8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6487006" y="3376047"/>
                <a:ext cx="155866" cy="165997"/>
              </a:xfrm>
              <a:custGeom>
                <a:rect b="b" l="l" r="r" t="t"/>
                <a:pathLst>
                  <a:path extrusionOk="0" h="4031" w="3785">
                    <a:moveTo>
                      <a:pt x="1570" y="0"/>
                    </a:moveTo>
                    <a:cubicBezTo>
                      <a:pt x="1434" y="0"/>
                      <a:pt x="1297" y="0"/>
                      <a:pt x="1297" y="137"/>
                    </a:cubicBezTo>
                    <a:lnTo>
                      <a:pt x="1297" y="1570"/>
                    </a:lnTo>
                    <a:cubicBezTo>
                      <a:pt x="1297" y="1263"/>
                      <a:pt x="1127" y="854"/>
                      <a:pt x="990" y="546"/>
                    </a:cubicBezTo>
                    <a:cubicBezTo>
                      <a:pt x="990" y="507"/>
                      <a:pt x="968" y="491"/>
                      <a:pt x="936" y="491"/>
                    </a:cubicBezTo>
                    <a:cubicBezTo>
                      <a:pt x="856" y="491"/>
                      <a:pt x="717" y="595"/>
                      <a:pt x="717" y="717"/>
                    </a:cubicBezTo>
                    <a:cubicBezTo>
                      <a:pt x="717" y="906"/>
                      <a:pt x="717" y="1095"/>
                      <a:pt x="762" y="1295"/>
                    </a:cubicBezTo>
                    <a:lnTo>
                      <a:pt x="762" y="1295"/>
                    </a:lnTo>
                    <a:cubicBezTo>
                      <a:pt x="656" y="996"/>
                      <a:pt x="550" y="755"/>
                      <a:pt x="444" y="410"/>
                    </a:cubicBezTo>
                    <a:cubicBezTo>
                      <a:pt x="444" y="342"/>
                      <a:pt x="367" y="308"/>
                      <a:pt x="308" y="308"/>
                    </a:cubicBezTo>
                    <a:cubicBezTo>
                      <a:pt x="248" y="308"/>
                      <a:pt x="205" y="342"/>
                      <a:pt x="273" y="410"/>
                    </a:cubicBezTo>
                    <a:cubicBezTo>
                      <a:pt x="273" y="717"/>
                      <a:pt x="273" y="854"/>
                      <a:pt x="444" y="990"/>
                    </a:cubicBezTo>
                    <a:cubicBezTo>
                      <a:pt x="273" y="990"/>
                      <a:pt x="137" y="990"/>
                      <a:pt x="137" y="1126"/>
                    </a:cubicBezTo>
                    <a:lnTo>
                      <a:pt x="137" y="1707"/>
                    </a:lnTo>
                    <a:lnTo>
                      <a:pt x="1" y="1843"/>
                    </a:lnTo>
                    <a:cubicBezTo>
                      <a:pt x="137" y="2116"/>
                      <a:pt x="137" y="2253"/>
                      <a:pt x="273" y="2560"/>
                    </a:cubicBezTo>
                    <a:cubicBezTo>
                      <a:pt x="444" y="2833"/>
                      <a:pt x="581" y="3106"/>
                      <a:pt x="581" y="3413"/>
                    </a:cubicBezTo>
                    <a:cubicBezTo>
                      <a:pt x="621" y="3453"/>
                      <a:pt x="661" y="3469"/>
                      <a:pt x="697" y="3469"/>
                    </a:cubicBezTo>
                    <a:cubicBezTo>
                      <a:pt x="785" y="3469"/>
                      <a:pt x="854" y="3373"/>
                      <a:pt x="854" y="3276"/>
                    </a:cubicBezTo>
                    <a:cubicBezTo>
                      <a:pt x="854" y="3106"/>
                      <a:pt x="717" y="2969"/>
                      <a:pt x="717" y="2696"/>
                    </a:cubicBezTo>
                    <a:lnTo>
                      <a:pt x="717" y="2696"/>
                    </a:lnTo>
                    <a:cubicBezTo>
                      <a:pt x="717" y="2833"/>
                      <a:pt x="854" y="3106"/>
                      <a:pt x="990" y="3276"/>
                    </a:cubicBezTo>
                    <a:cubicBezTo>
                      <a:pt x="990" y="3549"/>
                      <a:pt x="1127" y="3686"/>
                      <a:pt x="1297" y="3822"/>
                    </a:cubicBezTo>
                    <a:cubicBezTo>
                      <a:pt x="1297" y="3822"/>
                      <a:pt x="1434" y="3822"/>
                      <a:pt x="1434" y="3686"/>
                    </a:cubicBezTo>
                    <a:lnTo>
                      <a:pt x="1434" y="3276"/>
                    </a:lnTo>
                    <a:cubicBezTo>
                      <a:pt x="1570" y="3413"/>
                      <a:pt x="1570" y="3686"/>
                      <a:pt x="1707" y="3959"/>
                    </a:cubicBezTo>
                    <a:cubicBezTo>
                      <a:pt x="1748" y="4010"/>
                      <a:pt x="1788" y="4030"/>
                      <a:pt x="1826" y="4030"/>
                    </a:cubicBezTo>
                    <a:cubicBezTo>
                      <a:pt x="1913" y="4030"/>
                      <a:pt x="1980" y="3918"/>
                      <a:pt x="1980" y="3822"/>
                    </a:cubicBezTo>
                    <a:cubicBezTo>
                      <a:pt x="1980" y="3413"/>
                      <a:pt x="1980" y="3106"/>
                      <a:pt x="1843" y="2696"/>
                    </a:cubicBezTo>
                    <a:lnTo>
                      <a:pt x="1843" y="2696"/>
                    </a:lnTo>
                    <a:cubicBezTo>
                      <a:pt x="1980" y="2969"/>
                      <a:pt x="1980" y="3276"/>
                      <a:pt x="2150" y="3549"/>
                    </a:cubicBezTo>
                    <a:cubicBezTo>
                      <a:pt x="2190" y="3589"/>
                      <a:pt x="2242" y="3606"/>
                      <a:pt x="2295" y="3606"/>
                    </a:cubicBezTo>
                    <a:cubicBezTo>
                      <a:pt x="2423" y="3606"/>
                      <a:pt x="2560" y="3509"/>
                      <a:pt x="2560" y="3413"/>
                    </a:cubicBezTo>
                    <a:cubicBezTo>
                      <a:pt x="2560" y="2696"/>
                      <a:pt x="2287" y="1707"/>
                      <a:pt x="2287" y="990"/>
                    </a:cubicBezTo>
                    <a:lnTo>
                      <a:pt x="2287" y="990"/>
                    </a:lnTo>
                    <a:cubicBezTo>
                      <a:pt x="2423" y="1707"/>
                      <a:pt x="2560" y="2560"/>
                      <a:pt x="2696" y="3413"/>
                    </a:cubicBezTo>
                    <a:cubicBezTo>
                      <a:pt x="2753" y="3469"/>
                      <a:pt x="2839" y="3502"/>
                      <a:pt x="2920" y="3502"/>
                    </a:cubicBezTo>
                    <a:cubicBezTo>
                      <a:pt x="3034" y="3502"/>
                      <a:pt x="3140" y="3436"/>
                      <a:pt x="3140" y="3276"/>
                    </a:cubicBezTo>
                    <a:lnTo>
                      <a:pt x="3140" y="2969"/>
                    </a:lnTo>
                    <a:cubicBezTo>
                      <a:pt x="3140" y="3009"/>
                      <a:pt x="3163" y="3026"/>
                      <a:pt x="3196" y="3026"/>
                    </a:cubicBezTo>
                    <a:cubicBezTo>
                      <a:pt x="3276" y="3026"/>
                      <a:pt x="3413" y="2929"/>
                      <a:pt x="3413" y="2833"/>
                    </a:cubicBezTo>
                    <a:lnTo>
                      <a:pt x="3413" y="2696"/>
                    </a:lnTo>
                    <a:cubicBezTo>
                      <a:pt x="3413" y="2812"/>
                      <a:pt x="3492" y="2854"/>
                      <a:pt x="3571" y="2854"/>
                    </a:cubicBezTo>
                    <a:cubicBezTo>
                      <a:pt x="3678" y="2854"/>
                      <a:pt x="3784" y="2775"/>
                      <a:pt x="3686" y="2696"/>
                    </a:cubicBezTo>
                    <a:cubicBezTo>
                      <a:pt x="3549" y="2423"/>
                      <a:pt x="3549" y="1980"/>
                      <a:pt x="3276" y="1707"/>
                    </a:cubicBezTo>
                    <a:lnTo>
                      <a:pt x="3140" y="1707"/>
                    </a:lnTo>
                    <a:cubicBezTo>
                      <a:pt x="3140" y="1263"/>
                      <a:pt x="3003" y="854"/>
                      <a:pt x="2696" y="546"/>
                    </a:cubicBezTo>
                    <a:cubicBezTo>
                      <a:pt x="2696" y="478"/>
                      <a:pt x="2628" y="444"/>
                      <a:pt x="2560" y="444"/>
                    </a:cubicBezTo>
                    <a:cubicBezTo>
                      <a:pt x="2491" y="444"/>
                      <a:pt x="2423" y="478"/>
                      <a:pt x="2423" y="546"/>
                    </a:cubicBezTo>
                    <a:cubicBezTo>
                      <a:pt x="2423" y="410"/>
                      <a:pt x="2287" y="273"/>
                      <a:pt x="2287" y="0"/>
                    </a:cubicBezTo>
                    <a:cubicBezTo>
                      <a:pt x="2150" y="0"/>
                      <a:pt x="1980" y="0"/>
                      <a:pt x="1980" y="137"/>
                    </a:cubicBezTo>
                    <a:cubicBezTo>
                      <a:pt x="1843" y="410"/>
                      <a:pt x="1843" y="854"/>
                      <a:pt x="1843" y="1126"/>
                    </a:cubicBezTo>
                    <a:cubicBezTo>
                      <a:pt x="1843" y="854"/>
                      <a:pt x="1843" y="273"/>
                      <a:pt x="1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6475764" y="3196130"/>
                <a:ext cx="345706" cy="248810"/>
              </a:xfrm>
              <a:custGeom>
                <a:rect b="b" l="l" r="r" t="t"/>
                <a:pathLst>
                  <a:path extrusionOk="0" h="6042" w="8395">
                    <a:moveTo>
                      <a:pt x="4924" y="256"/>
                    </a:moveTo>
                    <a:cubicBezTo>
                      <a:pt x="4826" y="272"/>
                      <a:pt x="4746" y="306"/>
                      <a:pt x="4675" y="377"/>
                    </a:cubicBezTo>
                    <a:cubicBezTo>
                      <a:pt x="4539" y="377"/>
                      <a:pt x="4539" y="377"/>
                      <a:pt x="4539" y="514"/>
                    </a:cubicBezTo>
                    <a:cubicBezTo>
                      <a:pt x="4402" y="514"/>
                      <a:pt x="4266" y="650"/>
                      <a:pt x="3959" y="650"/>
                    </a:cubicBezTo>
                    <a:lnTo>
                      <a:pt x="3822" y="650"/>
                    </a:lnTo>
                    <a:cubicBezTo>
                      <a:pt x="4070" y="430"/>
                      <a:pt x="4473" y="298"/>
                      <a:pt x="4924" y="256"/>
                    </a:cubicBezTo>
                    <a:close/>
                    <a:moveTo>
                      <a:pt x="5392" y="1094"/>
                    </a:moveTo>
                    <a:cubicBezTo>
                      <a:pt x="5119" y="1230"/>
                      <a:pt x="4812" y="1230"/>
                      <a:pt x="4539" y="1367"/>
                    </a:cubicBezTo>
                    <a:cubicBezTo>
                      <a:pt x="4539" y="1367"/>
                      <a:pt x="4539" y="1230"/>
                      <a:pt x="4675" y="1230"/>
                    </a:cubicBezTo>
                    <a:cubicBezTo>
                      <a:pt x="4675" y="1230"/>
                      <a:pt x="4812" y="1094"/>
                      <a:pt x="4982" y="1094"/>
                    </a:cubicBezTo>
                    <a:close/>
                    <a:moveTo>
                      <a:pt x="6109" y="1674"/>
                    </a:moveTo>
                    <a:cubicBezTo>
                      <a:pt x="5972" y="1674"/>
                      <a:pt x="5836" y="1810"/>
                      <a:pt x="5665" y="1810"/>
                    </a:cubicBezTo>
                    <a:lnTo>
                      <a:pt x="5392" y="1810"/>
                    </a:lnTo>
                    <a:cubicBezTo>
                      <a:pt x="5528" y="1674"/>
                      <a:pt x="5836" y="1674"/>
                      <a:pt x="5972" y="1674"/>
                    </a:cubicBezTo>
                    <a:close/>
                    <a:moveTo>
                      <a:pt x="6825" y="2356"/>
                    </a:moveTo>
                    <a:cubicBezTo>
                      <a:pt x="6689" y="2356"/>
                      <a:pt x="6518" y="2527"/>
                      <a:pt x="6518" y="2527"/>
                    </a:cubicBezTo>
                    <a:lnTo>
                      <a:pt x="6245" y="2527"/>
                    </a:lnTo>
                    <a:cubicBezTo>
                      <a:pt x="6382" y="2356"/>
                      <a:pt x="6518" y="2356"/>
                      <a:pt x="6689" y="2356"/>
                    </a:cubicBezTo>
                    <a:close/>
                    <a:moveTo>
                      <a:pt x="3276" y="1503"/>
                    </a:moveTo>
                    <a:lnTo>
                      <a:pt x="3276" y="1674"/>
                    </a:lnTo>
                    <a:cubicBezTo>
                      <a:pt x="2969" y="1947"/>
                      <a:pt x="2696" y="2220"/>
                      <a:pt x="2560" y="2663"/>
                    </a:cubicBezTo>
                    <a:lnTo>
                      <a:pt x="2423" y="2527"/>
                    </a:lnTo>
                    <a:cubicBezTo>
                      <a:pt x="2560" y="2220"/>
                      <a:pt x="2833" y="1810"/>
                      <a:pt x="3276" y="1503"/>
                    </a:cubicBezTo>
                    <a:close/>
                    <a:moveTo>
                      <a:pt x="4129" y="1503"/>
                    </a:moveTo>
                    <a:lnTo>
                      <a:pt x="4129" y="1503"/>
                    </a:lnTo>
                    <a:cubicBezTo>
                      <a:pt x="3959" y="1810"/>
                      <a:pt x="3822" y="2083"/>
                      <a:pt x="3549" y="2356"/>
                    </a:cubicBezTo>
                    <a:lnTo>
                      <a:pt x="3413" y="2356"/>
                    </a:lnTo>
                    <a:lnTo>
                      <a:pt x="3099" y="2670"/>
                    </a:lnTo>
                    <a:lnTo>
                      <a:pt x="3099" y="2670"/>
                    </a:lnTo>
                    <a:cubicBezTo>
                      <a:pt x="3106" y="2627"/>
                      <a:pt x="3106" y="2577"/>
                      <a:pt x="3106" y="2527"/>
                    </a:cubicBezTo>
                    <a:cubicBezTo>
                      <a:pt x="3413" y="2220"/>
                      <a:pt x="3686" y="1810"/>
                      <a:pt x="4129" y="1503"/>
                    </a:cubicBezTo>
                    <a:close/>
                    <a:moveTo>
                      <a:pt x="7013" y="2544"/>
                    </a:moveTo>
                    <a:cubicBezTo>
                      <a:pt x="7282" y="2633"/>
                      <a:pt x="7560" y="2717"/>
                      <a:pt x="7751" y="2720"/>
                    </a:cubicBezTo>
                    <a:lnTo>
                      <a:pt x="7751" y="2720"/>
                    </a:lnTo>
                    <a:cubicBezTo>
                      <a:pt x="7722" y="2723"/>
                      <a:pt x="7694" y="2724"/>
                      <a:pt x="7664" y="2724"/>
                    </a:cubicBezTo>
                    <a:cubicBezTo>
                      <a:pt x="7462" y="2724"/>
                      <a:pt x="7235" y="2663"/>
                      <a:pt x="6962" y="2663"/>
                    </a:cubicBezTo>
                    <a:cubicBezTo>
                      <a:pt x="6962" y="2595"/>
                      <a:pt x="6996" y="2561"/>
                      <a:pt x="7013" y="2544"/>
                    </a:cubicBezTo>
                    <a:close/>
                    <a:moveTo>
                      <a:pt x="6109" y="2527"/>
                    </a:moveTo>
                    <a:lnTo>
                      <a:pt x="6109" y="2663"/>
                    </a:lnTo>
                    <a:cubicBezTo>
                      <a:pt x="5836" y="2663"/>
                      <a:pt x="5665" y="2663"/>
                      <a:pt x="5528" y="2800"/>
                    </a:cubicBezTo>
                    <a:lnTo>
                      <a:pt x="5392" y="2800"/>
                    </a:lnTo>
                    <a:cubicBezTo>
                      <a:pt x="5665" y="2663"/>
                      <a:pt x="5836" y="2663"/>
                      <a:pt x="6109" y="2527"/>
                    </a:cubicBezTo>
                    <a:close/>
                    <a:moveTo>
                      <a:pt x="4539" y="2083"/>
                    </a:moveTo>
                    <a:lnTo>
                      <a:pt x="3549" y="3073"/>
                    </a:lnTo>
                    <a:lnTo>
                      <a:pt x="3549" y="2936"/>
                    </a:lnTo>
                    <a:lnTo>
                      <a:pt x="3686" y="2800"/>
                    </a:lnTo>
                    <a:cubicBezTo>
                      <a:pt x="3822" y="2663"/>
                      <a:pt x="4129" y="2356"/>
                      <a:pt x="4402" y="2083"/>
                    </a:cubicBezTo>
                    <a:close/>
                    <a:moveTo>
                      <a:pt x="1400" y="3073"/>
                    </a:moveTo>
                    <a:cubicBezTo>
                      <a:pt x="1263" y="3209"/>
                      <a:pt x="1263" y="3209"/>
                      <a:pt x="1263" y="3380"/>
                    </a:cubicBezTo>
                    <a:lnTo>
                      <a:pt x="1263" y="3516"/>
                    </a:lnTo>
                    <a:cubicBezTo>
                      <a:pt x="1263" y="3653"/>
                      <a:pt x="1263" y="3653"/>
                      <a:pt x="1127" y="3653"/>
                    </a:cubicBezTo>
                    <a:lnTo>
                      <a:pt x="1127" y="3516"/>
                    </a:lnTo>
                    <a:lnTo>
                      <a:pt x="1127" y="3380"/>
                    </a:lnTo>
                    <a:lnTo>
                      <a:pt x="1127" y="3209"/>
                    </a:lnTo>
                    <a:lnTo>
                      <a:pt x="1263" y="3209"/>
                    </a:lnTo>
                    <a:cubicBezTo>
                      <a:pt x="1263" y="3209"/>
                      <a:pt x="1263" y="3073"/>
                      <a:pt x="1400" y="3073"/>
                    </a:cubicBezTo>
                    <a:close/>
                    <a:moveTo>
                      <a:pt x="2969" y="3381"/>
                    </a:moveTo>
                    <a:cubicBezTo>
                      <a:pt x="2969" y="3518"/>
                      <a:pt x="2833" y="3790"/>
                      <a:pt x="2833" y="3926"/>
                    </a:cubicBezTo>
                    <a:cubicBezTo>
                      <a:pt x="2696" y="4062"/>
                      <a:pt x="2696" y="4233"/>
                      <a:pt x="2560" y="4506"/>
                    </a:cubicBezTo>
                    <a:cubicBezTo>
                      <a:pt x="2560" y="4233"/>
                      <a:pt x="2696" y="3926"/>
                      <a:pt x="2696" y="3653"/>
                    </a:cubicBezTo>
                    <a:lnTo>
                      <a:pt x="2833" y="3653"/>
                    </a:lnTo>
                    <a:cubicBezTo>
                      <a:pt x="2833" y="3517"/>
                      <a:pt x="2969" y="3516"/>
                      <a:pt x="2969" y="3381"/>
                    </a:cubicBezTo>
                    <a:close/>
                    <a:moveTo>
                      <a:pt x="5176" y="0"/>
                    </a:moveTo>
                    <a:cubicBezTo>
                      <a:pt x="4845" y="0"/>
                      <a:pt x="4504" y="104"/>
                      <a:pt x="4266" y="104"/>
                    </a:cubicBezTo>
                    <a:cubicBezTo>
                      <a:pt x="3413" y="377"/>
                      <a:pt x="2833" y="650"/>
                      <a:pt x="2253" y="1367"/>
                    </a:cubicBezTo>
                    <a:lnTo>
                      <a:pt x="2253" y="1503"/>
                    </a:lnTo>
                    <a:cubicBezTo>
                      <a:pt x="2116" y="1503"/>
                      <a:pt x="1980" y="1674"/>
                      <a:pt x="1843" y="1810"/>
                    </a:cubicBezTo>
                    <a:lnTo>
                      <a:pt x="1707" y="1810"/>
                    </a:lnTo>
                    <a:cubicBezTo>
                      <a:pt x="1127" y="2083"/>
                      <a:pt x="854" y="2936"/>
                      <a:pt x="717" y="3516"/>
                    </a:cubicBezTo>
                    <a:cubicBezTo>
                      <a:pt x="410" y="4062"/>
                      <a:pt x="1" y="4915"/>
                      <a:pt x="274" y="5495"/>
                    </a:cubicBezTo>
                    <a:lnTo>
                      <a:pt x="274" y="5632"/>
                    </a:lnTo>
                    <a:lnTo>
                      <a:pt x="274" y="5939"/>
                    </a:lnTo>
                    <a:cubicBezTo>
                      <a:pt x="274" y="6007"/>
                      <a:pt x="342" y="6041"/>
                      <a:pt x="431" y="6041"/>
                    </a:cubicBezTo>
                    <a:cubicBezTo>
                      <a:pt x="521" y="6041"/>
                      <a:pt x="632" y="6007"/>
                      <a:pt x="717" y="5939"/>
                    </a:cubicBezTo>
                    <a:lnTo>
                      <a:pt x="717" y="5768"/>
                    </a:lnTo>
                    <a:cubicBezTo>
                      <a:pt x="717" y="5854"/>
                      <a:pt x="785" y="5896"/>
                      <a:pt x="854" y="5896"/>
                    </a:cubicBezTo>
                    <a:cubicBezTo>
                      <a:pt x="922" y="5896"/>
                      <a:pt x="990" y="5854"/>
                      <a:pt x="990" y="5768"/>
                    </a:cubicBezTo>
                    <a:lnTo>
                      <a:pt x="990" y="5495"/>
                    </a:lnTo>
                    <a:cubicBezTo>
                      <a:pt x="990" y="5655"/>
                      <a:pt x="1084" y="5722"/>
                      <a:pt x="1189" y="5722"/>
                    </a:cubicBezTo>
                    <a:cubicBezTo>
                      <a:pt x="1263" y="5722"/>
                      <a:pt x="1343" y="5689"/>
                      <a:pt x="1400" y="5632"/>
                    </a:cubicBezTo>
                    <a:cubicBezTo>
                      <a:pt x="1461" y="5486"/>
                      <a:pt x="1517" y="5335"/>
                      <a:pt x="1571" y="5183"/>
                    </a:cubicBezTo>
                    <a:lnTo>
                      <a:pt x="1571" y="5183"/>
                    </a:lnTo>
                    <a:cubicBezTo>
                      <a:pt x="1570" y="5196"/>
                      <a:pt x="1570" y="5209"/>
                      <a:pt x="1570" y="5223"/>
                    </a:cubicBezTo>
                    <a:cubicBezTo>
                      <a:pt x="1465" y="5391"/>
                      <a:pt x="1542" y="5508"/>
                      <a:pt x="1648" y="5508"/>
                    </a:cubicBezTo>
                    <a:cubicBezTo>
                      <a:pt x="1714" y="5508"/>
                      <a:pt x="1791" y="5463"/>
                      <a:pt x="1843" y="5359"/>
                    </a:cubicBezTo>
                    <a:cubicBezTo>
                      <a:pt x="1980" y="5223"/>
                      <a:pt x="1980" y="4915"/>
                      <a:pt x="2116" y="4642"/>
                    </a:cubicBezTo>
                    <a:lnTo>
                      <a:pt x="2116" y="4915"/>
                    </a:lnTo>
                    <a:cubicBezTo>
                      <a:pt x="2116" y="5037"/>
                      <a:pt x="2186" y="5142"/>
                      <a:pt x="2288" y="5142"/>
                    </a:cubicBezTo>
                    <a:cubicBezTo>
                      <a:pt x="2329" y="5142"/>
                      <a:pt x="2375" y="5125"/>
                      <a:pt x="2423" y="5086"/>
                    </a:cubicBezTo>
                    <a:cubicBezTo>
                      <a:pt x="2560" y="5086"/>
                      <a:pt x="2696" y="4915"/>
                      <a:pt x="2696" y="4642"/>
                    </a:cubicBezTo>
                    <a:lnTo>
                      <a:pt x="2696" y="4915"/>
                    </a:lnTo>
                    <a:cubicBezTo>
                      <a:pt x="2696" y="4915"/>
                      <a:pt x="2833" y="5086"/>
                      <a:pt x="2969" y="5086"/>
                    </a:cubicBezTo>
                    <a:cubicBezTo>
                      <a:pt x="2969" y="5086"/>
                      <a:pt x="3106" y="5086"/>
                      <a:pt x="3106" y="4915"/>
                    </a:cubicBezTo>
                    <a:lnTo>
                      <a:pt x="3106" y="5223"/>
                    </a:lnTo>
                    <a:cubicBezTo>
                      <a:pt x="3106" y="5301"/>
                      <a:pt x="3208" y="5380"/>
                      <a:pt x="3295" y="5380"/>
                    </a:cubicBezTo>
                    <a:cubicBezTo>
                      <a:pt x="3358" y="5380"/>
                      <a:pt x="3413" y="5338"/>
                      <a:pt x="3413" y="5223"/>
                    </a:cubicBezTo>
                    <a:cubicBezTo>
                      <a:pt x="3549" y="4915"/>
                      <a:pt x="3549" y="4506"/>
                      <a:pt x="3686" y="4062"/>
                    </a:cubicBezTo>
                    <a:cubicBezTo>
                      <a:pt x="4266" y="3653"/>
                      <a:pt x="4982" y="3380"/>
                      <a:pt x="5836" y="3073"/>
                    </a:cubicBezTo>
                    <a:cubicBezTo>
                      <a:pt x="5836" y="3209"/>
                      <a:pt x="5972" y="3209"/>
                      <a:pt x="5972" y="3209"/>
                    </a:cubicBezTo>
                    <a:cubicBezTo>
                      <a:pt x="6109" y="3209"/>
                      <a:pt x="6245" y="3380"/>
                      <a:pt x="6382" y="3380"/>
                    </a:cubicBezTo>
                    <a:cubicBezTo>
                      <a:pt x="6689" y="3380"/>
                      <a:pt x="6825" y="3380"/>
                      <a:pt x="7098" y="3516"/>
                    </a:cubicBezTo>
                    <a:cubicBezTo>
                      <a:pt x="7235" y="3516"/>
                      <a:pt x="7371" y="3380"/>
                      <a:pt x="7371" y="3380"/>
                    </a:cubicBezTo>
                    <a:cubicBezTo>
                      <a:pt x="7576" y="3380"/>
                      <a:pt x="7765" y="3441"/>
                      <a:pt x="7950" y="3441"/>
                    </a:cubicBezTo>
                    <a:cubicBezTo>
                      <a:pt x="8042" y="3441"/>
                      <a:pt x="8133" y="3425"/>
                      <a:pt x="8224" y="3380"/>
                    </a:cubicBezTo>
                    <a:cubicBezTo>
                      <a:pt x="8395" y="3380"/>
                      <a:pt x="8395" y="3073"/>
                      <a:pt x="8224" y="3073"/>
                    </a:cubicBezTo>
                    <a:lnTo>
                      <a:pt x="8088" y="3073"/>
                    </a:lnTo>
                    <a:cubicBezTo>
                      <a:pt x="8224" y="2936"/>
                      <a:pt x="8224" y="2936"/>
                      <a:pt x="8395" y="2936"/>
                    </a:cubicBezTo>
                    <a:lnTo>
                      <a:pt x="8395" y="2800"/>
                    </a:lnTo>
                    <a:cubicBezTo>
                      <a:pt x="8224" y="2356"/>
                      <a:pt x="7542" y="2220"/>
                      <a:pt x="7098" y="2083"/>
                    </a:cubicBezTo>
                    <a:lnTo>
                      <a:pt x="7098" y="1947"/>
                    </a:lnTo>
                    <a:lnTo>
                      <a:pt x="8224" y="1947"/>
                    </a:lnTo>
                    <a:cubicBezTo>
                      <a:pt x="8395" y="1810"/>
                      <a:pt x="8395" y="1674"/>
                      <a:pt x="8224" y="1503"/>
                    </a:cubicBezTo>
                    <a:lnTo>
                      <a:pt x="6825" y="1503"/>
                    </a:lnTo>
                    <a:lnTo>
                      <a:pt x="6825" y="1367"/>
                    </a:lnTo>
                    <a:lnTo>
                      <a:pt x="6962" y="1367"/>
                    </a:lnTo>
                    <a:cubicBezTo>
                      <a:pt x="7371" y="1367"/>
                      <a:pt x="7815" y="1367"/>
                      <a:pt x="8224" y="1230"/>
                    </a:cubicBezTo>
                    <a:cubicBezTo>
                      <a:pt x="8395" y="1230"/>
                      <a:pt x="8395" y="1094"/>
                      <a:pt x="8224" y="957"/>
                    </a:cubicBezTo>
                    <a:cubicBezTo>
                      <a:pt x="7678" y="821"/>
                      <a:pt x="6825" y="821"/>
                      <a:pt x="6245" y="821"/>
                    </a:cubicBezTo>
                    <a:lnTo>
                      <a:pt x="6245" y="650"/>
                    </a:lnTo>
                    <a:lnTo>
                      <a:pt x="7098" y="650"/>
                    </a:lnTo>
                    <a:cubicBezTo>
                      <a:pt x="7235" y="514"/>
                      <a:pt x="7235" y="377"/>
                      <a:pt x="7098" y="241"/>
                    </a:cubicBezTo>
                    <a:lnTo>
                      <a:pt x="5836" y="241"/>
                    </a:lnTo>
                    <a:cubicBezTo>
                      <a:pt x="5650" y="55"/>
                      <a:pt x="5416" y="0"/>
                      <a:pt x="51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6505290" y="3411174"/>
                <a:ext cx="281054" cy="240326"/>
              </a:xfrm>
              <a:custGeom>
                <a:rect b="b" l="l" r="r" t="t"/>
                <a:pathLst>
                  <a:path extrusionOk="0" h="5836" w="6825">
                    <a:moveTo>
                      <a:pt x="1843" y="717"/>
                    </a:moveTo>
                    <a:cubicBezTo>
                      <a:pt x="2252" y="1127"/>
                      <a:pt x="2559" y="1570"/>
                      <a:pt x="2969" y="1980"/>
                    </a:cubicBezTo>
                    <a:lnTo>
                      <a:pt x="3412" y="2423"/>
                    </a:lnTo>
                    <a:cubicBezTo>
                      <a:pt x="3242" y="2253"/>
                      <a:pt x="3105" y="2253"/>
                      <a:pt x="2832" y="2253"/>
                    </a:cubicBezTo>
                    <a:cubicBezTo>
                      <a:pt x="2559" y="1707"/>
                      <a:pt x="2116" y="1263"/>
                      <a:pt x="1843" y="717"/>
                    </a:cubicBezTo>
                    <a:close/>
                    <a:moveTo>
                      <a:pt x="2548" y="3276"/>
                    </a:moveTo>
                    <a:cubicBezTo>
                      <a:pt x="2555" y="3276"/>
                      <a:pt x="2559" y="3276"/>
                      <a:pt x="2559" y="3276"/>
                    </a:cubicBezTo>
                    <a:lnTo>
                      <a:pt x="3412" y="4129"/>
                    </a:lnTo>
                    <a:cubicBezTo>
                      <a:pt x="3047" y="3876"/>
                      <a:pt x="2797" y="3553"/>
                      <a:pt x="2548" y="3276"/>
                    </a:cubicBezTo>
                    <a:close/>
                    <a:moveTo>
                      <a:pt x="4095" y="4129"/>
                    </a:moveTo>
                    <a:cubicBezTo>
                      <a:pt x="4675" y="4402"/>
                      <a:pt x="5255" y="4402"/>
                      <a:pt x="5801" y="4675"/>
                    </a:cubicBezTo>
                    <a:cubicBezTo>
                      <a:pt x="5473" y="4675"/>
                      <a:pt x="5124" y="4501"/>
                      <a:pt x="4788" y="4501"/>
                    </a:cubicBezTo>
                    <a:cubicBezTo>
                      <a:pt x="4704" y="4501"/>
                      <a:pt x="4620" y="4512"/>
                      <a:pt x="4538" y="4539"/>
                    </a:cubicBezTo>
                    <a:cubicBezTo>
                      <a:pt x="4402" y="4402"/>
                      <a:pt x="4265" y="4266"/>
                      <a:pt x="4095" y="4129"/>
                    </a:cubicBezTo>
                    <a:close/>
                    <a:moveTo>
                      <a:pt x="2118" y="4268"/>
                    </a:moveTo>
                    <a:cubicBezTo>
                      <a:pt x="2252" y="4402"/>
                      <a:pt x="2253" y="4402"/>
                      <a:pt x="2389" y="4402"/>
                    </a:cubicBezTo>
                    <a:cubicBezTo>
                      <a:pt x="2389" y="4539"/>
                      <a:pt x="2252" y="4539"/>
                      <a:pt x="2389" y="4675"/>
                    </a:cubicBezTo>
                    <a:cubicBezTo>
                      <a:pt x="2389" y="4728"/>
                      <a:pt x="2414" y="4760"/>
                      <a:pt x="2453" y="4790"/>
                    </a:cubicBezTo>
                    <a:lnTo>
                      <a:pt x="2453" y="4790"/>
                    </a:lnTo>
                    <a:cubicBezTo>
                      <a:pt x="2327" y="4720"/>
                      <a:pt x="2194" y="4675"/>
                      <a:pt x="2116" y="4675"/>
                    </a:cubicBezTo>
                    <a:cubicBezTo>
                      <a:pt x="2252" y="4539"/>
                      <a:pt x="2252" y="4539"/>
                      <a:pt x="2252" y="4402"/>
                    </a:cubicBezTo>
                    <a:lnTo>
                      <a:pt x="2118" y="4268"/>
                    </a:lnTo>
                    <a:close/>
                    <a:moveTo>
                      <a:pt x="3822" y="4402"/>
                    </a:moveTo>
                    <a:lnTo>
                      <a:pt x="3822" y="4402"/>
                    </a:lnTo>
                    <a:cubicBezTo>
                      <a:pt x="3958" y="4539"/>
                      <a:pt x="4095" y="4539"/>
                      <a:pt x="4265" y="4675"/>
                    </a:cubicBezTo>
                    <a:lnTo>
                      <a:pt x="4265" y="4812"/>
                    </a:lnTo>
                    <a:cubicBezTo>
                      <a:pt x="4095" y="4812"/>
                      <a:pt x="3958" y="4675"/>
                      <a:pt x="3822" y="4675"/>
                    </a:cubicBezTo>
                    <a:cubicBezTo>
                      <a:pt x="3958" y="4539"/>
                      <a:pt x="3958" y="4539"/>
                      <a:pt x="3822" y="4402"/>
                    </a:cubicBezTo>
                    <a:close/>
                    <a:moveTo>
                      <a:pt x="2634" y="4917"/>
                    </a:moveTo>
                    <a:lnTo>
                      <a:pt x="2634" y="4917"/>
                    </a:lnTo>
                    <a:cubicBezTo>
                      <a:pt x="2655" y="4936"/>
                      <a:pt x="2676" y="4957"/>
                      <a:pt x="2696" y="4982"/>
                    </a:cubicBezTo>
                    <a:cubicBezTo>
                      <a:pt x="2678" y="4960"/>
                      <a:pt x="2657" y="4938"/>
                      <a:pt x="2634" y="4917"/>
                    </a:cubicBezTo>
                    <a:close/>
                    <a:moveTo>
                      <a:pt x="1933" y="3200"/>
                    </a:moveTo>
                    <a:cubicBezTo>
                      <a:pt x="2206" y="3470"/>
                      <a:pt x="2588" y="3714"/>
                      <a:pt x="2832" y="3959"/>
                    </a:cubicBezTo>
                    <a:cubicBezTo>
                      <a:pt x="2969" y="4129"/>
                      <a:pt x="2969" y="4266"/>
                      <a:pt x="3105" y="4266"/>
                    </a:cubicBezTo>
                    <a:cubicBezTo>
                      <a:pt x="2969" y="4402"/>
                      <a:pt x="2969" y="4402"/>
                      <a:pt x="2969" y="4539"/>
                    </a:cubicBezTo>
                    <a:cubicBezTo>
                      <a:pt x="3105" y="4811"/>
                      <a:pt x="3411" y="4982"/>
                      <a:pt x="3684" y="5118"/>
                    </a:cubicBezTo>
                    <a:lnTo>
                      <a:pt x="3684" y="5118"/>
                    </a:lnTo>
                    <a:cubicBezTo>
                      <a:pt x="3411" y="4982"/>
                      <a:pt x="3105" y="4812"/>
                      <a:pt x="2832" y="4675"/>
                    </a:cubicBezTo>
                    <a:cubicBezTo>
                      <a:pt x="2969" y="4539"/>
                      <a:pt x="2969" y="4539"/>
                      <a:pt x="2969" y="4402"/>
                    </a:cubicBezTo>
                    <a:cubicBezTo>
                      <a:pt x="2842" y="3990"/>
                      <a:pt x="2333" y="3608"/>
                      <a:pt x="1933" y="3200"/>
                    </a:cubicBezTo>
                    <a:close/>
                    <a:moveTo>
                      <a:pt x="1399" y="1"/>
                    </a:moveTo>
                    <a:cubicBezTo>
                      <a:pt x="1263" y="1"/>
                      <a:pt x="1263" y="137"/>
                      <a:pt x="1263" y="273"/>
                    </a:cubicBezTo>
                    <a:cubicBezTo>
                      <a:pt x="1399" y="546"/>
                      <a:pt x="1706" y="990"/>
                      <a:pt x="1979" y="1400"/>
                    </a:cubicBezTo>
                    <a:cubicBezTo>
                      <a:pt x="1931" y="1376"/>
                      <a:pt x="1887" y="1365"/>
                      <a:pt x="1847" y="1365"/>
                    </a:cubicBezTo>
                    <a:cubicBezTo>
                      <a:pt x="1657" y="1365"/>
                      <a:pt x="1566" y="1594"/>
                      <a:pt x="1706" y="1707"/>
                    </a:cubicBezTo>
                    <a:cubicBezTo>
                      <a:pt x="1979" y="1843"/>
                      <a:pt x="2116" y="2116"/>
                      <a:pt x="2389" y="2423"/>
                    </a:cubicBezTo>
                    <a:lnTo>
                      <a:pt x="2116" y="2423"/>
                    </a:lnTo>
                    <a:cubicBezTo>
                      <a:pt x="1979" y="2253"/>
                      <a:pt x="1843" y="2116"/>
                      <a:pt x="1706" y="2116"/>
                    </a:cubicBezTo>
                    <a:cubicBezTo>
                      <a:pt x="1656" y="2076"/>
                      <a:pt x="1609" y="2060"/>
                      <a:pt x="1571" y="2060"/>
                    </a:cubicBezTo>
                    <a:cubicBezTo>
                      <a:pt x="1479" y="2060"/>
                      <a:pt x="1439" y="2156"/>
                      <a:pt x="1536" y="2253"/>
                    </a:cubicBezTo>
                    <a:cubicBezTo>
                      <a:pt x="1536" y="2423"/>
                      <a:pt x="1706" y="2423"/>
                      <a:pt x="1706" y="2423"/>
                    </a:cubicBezTo>
                    <a:lnTo>
                      <a:pt x="1706" y="2560"/>
                    </a:lnTo>
                    <a:cubicBezTo>
                      <a:pt x="1536" y="2423"/>
                      <a:pt x="1399" y="2253"/>
                      <a:pt x="1263" y="2116"/>
                    </a:cubicBezTo>
                    <a:cubicBezTo>
                      <a:pt x="1126" y="2116"/>
                      <a:pt x="990" y="2253"/>
                      <a:pt x="990" y="2253"/>
                    </a:cubicBezTo>
                    <a:cubicBezTo>
                      <a:pt x="1263" y="2969"/>
                      <a:pt x="1979" y="3413"/>
                      <a:pt x="2389" y="4129"/>
                    </a:cubicBezTo>
                    <a:cubicBezTo>
                      <a:pt x="1706" y="3549"/>
                      <a:pt x="1263" y="2560"/>
                      <a:pt x="546" y="2116"/>
                    </a:cubicBezTo>
                    <a:cubicBezTo>
                      <a:pt x="410" y="2116"/>
                      <a:pt x="273" y="2253"/>
                      <a:pt x="273" y="2253"/>
                    </a:cubicBezTo>
                    <a:cubicBezTo>
                      <a:pt x="273" y="2253"/>
                      <a:pt x="0" y="2253"/>
                      <a:pt x="0" y="2423"/>
                    </a:cubicBezTo>
                    <a:cubicBezTo>
                      <a:pt x="0" y="2696"/>
                      <a:pt x="410" y="2969"/>
                      <a:pt x="546" y="3276"/>
                    </a:cubicBezTo>
                    <a:cubicBezTo>
                      <a:pt x="853" y="3822"/>
                      <a:pt x="1263" y="4402"/>
                      <a:pt x="1706" y="4812"/>
                    </a:cubicBezTo>
                    <a:lnTo>
                      <a:pt x="1843" y="4812"/>
                    </a:lnTo>
                    <a:cubicBezTo>
                      <a:pt x="2252" y="5119"/>
                      <a:pt x="2832" y="5392"/>
                      <a:pt x="3242" y="5665"/>
                    </a:cubicBezTo>
                    <a:lnTo>
                      <a:pt x="3412" y="5836"/>
                    </a:lnTo>
                    <a:lnTo>
                      <a:pt x="4948" y="5836"/>
                    </a:lnTo>
                    <a:cubicBezTo>
                      <a:pt x="5528" y="5665"/>
                      <a:pt x="6108" y="5665"/>
                      <a:pt x="6654" y="5528"/>
                    </a:cubicBezTo>
                    <a:cubicBezTo>
                      <a:pt x="6825" y="5392"/>
                      <a:pt x="6825" y="5119"/>
                      <a:pt x="6518" y="5119"/>
                    </a:cubicBezTo>
                    <a:cubicBezTo>
                      <a:pt x="6381" y="5255"/>
                      <a:pt x="6245" y="5255"/>
                      <a:pt x="6108" y="5255"/>
                    </a:cubicBezTo>
                    <a:lnTo>
                      <a:pt x="5972" y="5255"/>
                    </a:lnTo>
                    <a:cubicBezTo>
                      <a:pt x="5665" y="5119"/>
                      <a:pt x="5255" y="5119"/>
                      <a:pt x="4948" y="5119"/>
                    </a:cubicBezTo>
                    <a:lnTo>
                      <a:pt x="4948" y="4812"/>
                    </a:lnTo>
                    <a:cubicBezTo>
                      <a:pt x="5119" y="4812"/>
                      <a:pt x="5255" y="4812"/>
                      <a:pt x="5392" y="4982"/>
                    </a:cubicBezTo>
                    <a:cubicBezTo>
                      <a:pt x="5574" y="4982"/>
                      <a:pt x="5831" y="5043"/>
                      <a:pt x="6104" y="5043"/>
                    </a:cubicBezTo>
                    <a:cubicBezTo>
                      <a:pt x="6241" y="5043"/>
                      <a:pt x="6381" y="5028"/>
                      <a:pt x="6518" y="4982"/>
                    </a:cubicBezTo>
                    <a:cubicBezTo>
                      <a:pt x="6654" y="4982"/>
                      <a:pt x="6654" y="4812"/>
                      <a:pt x="6518" y="4675"/>
                    </a:cubicBezTo>
                    <a:cubicBezTo>
                      <a:pt x="6108" y="4402"/>
                      <a:pt x="5528" y="4266"/>
                      <a:pt x="5119" y="4129"/>
                    </a:cubicBezTo>
                    <a:cubicBezTo>
                      <a:pt x="4948" y="3822"/>
                      <a:pt x="4675" y="3686"/>
                      <a:pt x="4538" y="3549"/>
                    </a:cubicBezTo>
                    <a:cubicBezTo>
                      <a:pt x="4675" y="3549"/>
                      <a:pt x="4811" y="3413"/>
                      <a:pt x="4675" y="3276"/>
                    </a:cubicBezTo>
                    <a:lnTo>
                      <a:pt x="4675" y="3106"/>
                    </a:lnTo>
                    <a:cubicBezTo>
                      <a:pt x="4675" y="3276"/>
                      <a:pt x="4811" y="3276"/>
                      <a:pt x="4948" y="3276"/>
                    </a:cubicBezTo>
                    <a:cubicBezTo>
                      <a:pt x="5125" y="3355"/>
                      <a:pt x="5337" y="3434"/>
                      <a:pt x="5543" y="3434"/>
                    </a:cubicBezTo>
                    <a:cubicBezTo>
                      <a:pt x="5694" y="3434"/>
                      <a:pt x="5842" y="3392"/>
                      <a:pt x="5972" y="3276"/>
                    </a:cubicBezTo>
                    <a:cubicBezTo>
                      <a:pt x="5972" y="3276"/>
                      <a:pt x="6108" y="3276"/>
                      <a:pt x="6108" y="3106"/>
                    </a:cubicBezTo>
                    <a:cubicBezTo>
                      <a:pt x="5972" y="2969"/>
                      <a:pt x="5972" y="2833"/>
                      <a:pt x="5665" y="2833"/>
                    </a:cubicBezTo>
                    <a:cubicBezTo>
                      <a:pt x="5255" y="2833"/>
                      <a:pt x="4811" y="2833"/>
                      <a:pt x="4402" y="2696"/>
                    </a:cubicBezTo>
                    <a:cubicBezTo>
                      <a:pt x="4265" y="2560"/>
                      <a:pt x="3958" y="2423"/>
                      <a:pt x="3822" y="2253"/>
                    </a:cubicBezTo>
                    <a:cubicBezTo>
                      <a:pt x="3549" y="1980"/>
                      <a:pt x="3242" y="1707"/>
                      <a:pt x="2969" y="1570"/>
                    </a:cubicBezTo>
                    <a:cubicBezTo>
                      <a:pt x="2559" y="990"/>
                      <a:pt x="1979" y="410"/>
                      <a:pt x="1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6494501" y="3460673"/>
                <a:ext cx="314327" cy="178186"/>
              </a:xfrm>
              <a:custGeom>
                <a:rect b="b" l="l" r="r" t="t"/>
                <a:pathLst>
                  <a:path extrusionOk="0" h="4327" w="7633">
                    <a:moveTo>
                      <a:pt x="91" y="198"/>
                    </a:moveTo>
                    <a:cubicBezTo>
                      <a:pt x="1" y="198"/>
                      <a:pt x="31" y="273"/>
                      <a:pt x="61" y="273"/>
                    </a:cubicBezTo>
                    <a:cubicBezTo>
                      <a:pt x="76" y="273"/>
                      <a:pt x="91" y="254"/>
                      <a:pt x="91" y="198"/>
                    </a:cubicBezTo>
                    <a:close/>
                    <a:moveTo>
                      <a:pt x="218" y="0"/>
                    </a:moveTo>
                    <a:cubicBezTo>
                      <a:pt x="167" y="0"/>
                      <a:pt x="91" y="61"/>
                      <a:pt x="91" y="61"/>
                    </a:cubicBezTo>
                    <a:lnTo>
                      <a:pt x="91" y="198"/>
                    </a:lnTo>
                    <a:cubicBezTo>
                      <a:pt x="91" y="368"/>
                      <a:pt x="91" y="914"/>
                      <a:pt x="262" y="1051"/>
                    </a:cubicBezTo>
                    <a:cubicBezTo>
                      <a:pt x="262" y="1221"/>
                      <a:pt x="399" y="1221"/>
                      <a:pt x="399" y="1221"/>
                    </a:cubicBezTo>
                    <a:lnTo>
                      <a:pt x="399" y="1767"/>
                    </a:lnTo>
                    <a:cubicBezTo>
                      <a:pt x="399" y="1904"/>
                      <a:pt x="535" y="1904"/>
                      <a:pt x="672" y="1904"/>
                    </a:cubicBezTo>
                    <a:cubicBezTo>
                      <a:pt x="860" y="1809"/>
                      <a:pt x="919" y="1584"/>
                      <a:pt x="937" y="1409"/>
                    </a:cubicBezTo>
                    <a:lnTo>
                      <a:pt x="937" y="1409"/>
                    </a:lnTo>
                    <a:cubicBezTo>
                      <a:pt x="909" y="1761"/>
                      <a:pt x="829" y="2116"/>
                      <a:pt x="945" y="2347"/>
                    </a:cubicBezTo>
                    <a:cubicBezTo>
                      <a:pt x="945" y="2484"/>
                      <a:pt x="945" y="2484"/>
                      <a:pt x="1115" y="2484"/>
                    </a:cubicBezTo>
                    <a:cubicBezTo>
                      <a:pt x="1252" y="2484"/>
                      <a:pt x="1252" y="2484"/>
                      <a:pt x="1388" y="2347"/>
                    </a:cubicBezTo>
                    <a:cubicBezTo>
                      <a:pt x="1388" y="2484"/>
                      <a:pt x="1388" y="2757"/>
                      <a:pt x="1525" y="2927"/>
                    </a:cubicBezTo>
                    <a:lnTo>
                      <a:pt x="1798" y="2927"/>
                    </a:lnTo>
                    <a:cubicBezTo>
                      <a:pt x="1798" y="2757"/>
                      <a:pt x="1968" y="2757"/>
                      <a:pt x="1968" y="2620"/>
                    </a:cubicBezTo>
                    <a:lnTo>
                      <a:pt x="1968" y="2620"/>
                    </a:lnTo>
                    <a:cubicBezTo>
                      <a:pt x="1968" y="2927"/>
                      <a:pt x="1798" y="3200"/>
                      <a:pt x="2105" y="3473"/>
                    </a:cubicBezTo>
                    <a:cubicBezTo>
                      <a:pt x="2105" y="3610"/>
                      <a:pt x="2241" y="3610"/>
                      <a:pt x="2241" y="3610"/>
                    </a:cubicBezTo>
                    <a:cubicBezTo>
                      <a:pt x="2378" y="3473"/>
                      <a:pt x="2514" y="3337"/>
                      <a:pt x="2651" y="3200"/>
                    </a:cubicBezTo>
                    <a:cubicBezTo>
                      <a:pt x="2651" y="3473"/>
                      <a:pt x="2651" y="3610"/>
                      <a:pt x="2821" y="3917"/>
                    </a:cubicBezTo>
                    <a:cubicBezTo>
                      <a:pt x="2821" y="3985"/>
                      <a:pt x="2855" y="4019"/>
                      <a:pt x="2890" y="4019"/>
                    </a:cubicBezTo>
                    <a:cubicBezTo>
                      <a:pt x="2924" y="4019"/>
                      <a:pt x="2958" y="3985"/>
                      <a:pt x="2958" y="3917"/>
                    </a:cubicBezTo>
                    <a:cubicBezTo>
                      <a:pt x="3094" y="3917"/>
                      <a:pt x="3231" y="3917"/>
                      <a:pt x="3231" y="3780"/>
                    </a:cubicBezTo>
                    <a:cubicBezTo>
                      <a:pt x="3231" y="3917"/>
                      <a:pt x="3367" y="3917"/>
                      <a:pt x="3367" y="4053"/>
                    </a:cubicBezTo>
                    <a:cubicBezTo>
                      <a:pt x="3436" y="4122"/>
                      <a:pt x="3512" y="4156"/>
                      <a:pt x="3572" y="4156"/>
                    </a:cubicBezTo>
                    <a:cubicBezTo>
                      <a:pt x="3632" y="4156"/>
                      <a:pt x="3674" y="4122"/>
                      <a:pt x="3674" y="4053"/>
                    </a:cubicBezTo>
                    <a:cubicBezTo>
                      <a:pt x="3811" y="3917"/>
                      <a:pt x="3947" y="3780"/>
                      <a:pt x="3947" y="3610"/>
                    </a:cubicBezTo>
                    <a:cubicBezTo>
                      <a:pt x="3947" y="3917"/>
                      <a:pt x="3947" y="4053"/>
                      <a:pt x="4084" y="4053"/>
                    </a:cubicBezTo>
                    <a:cubicBezTo>
                      <a:pt x="4152" y="4122"/>
                      <a:pt x="4186" y="4156"/>
                      <a:pt x="4220" y="4156"/>
                    </a:cubicBezTo>
                    <a:cubicBezTo>
                      <a:pt x="4255" y="4156"/>
                      <a:pt x="4289" y="4122"/>
                      <a:pt x="4357" y="4053"/>
                    </a:cubicBezTo>
                    <a:cubicBezTo>
                      <a:pt x="4527" y="3917"/>
                      <a:pt x="4664" y="3780"/>
                      <a:pt x="4800" y="3473"/>
                    </a:cubicBezTo>
                    <a:cubicBezTo>
                      <a:pt x="4800" y="3780"/>
                      <a:pt x="4800" y="4190"/>
                      <a:pt x="5073" y="4326"/>
                    </a:cubicBezTo>
                    <a:cubicBezTo>
                      <a:pt x="5210" y="4326"/>
                      <a:pt x="5381" y="4326"/>
                      <a:pt x="5381" y="4190"/>
                    </a:cubicBezTo>
                    <a:cubicBezTo>
                      <a:pt x="5517" y="4053"/>
                      <a:pt x="5517" y="3780"/>
                      <a:pt x="5654" y="3610"/>
                    </a:cubicBezTo>
                    <a:cubicBezTo>
                      <a:pt x="5654" y="3917"/>
                      <a:pt x="5654" y="4190"/>
                      <a:pt x="5927" y="4190"/>
                    </a:cubicBezTo>
                    <a:cubicBezTo>
                      <a:pt x="6234" y="4190"/>
                      <a:pt x="6370" y="4053"/>
                      <a:pt x="6370" y="3780"/>
                    </a:cubicBezTo>
                    <a:cubicBezTo>
                      <a:pt x="6507" y="4053"/>
                      <a:pt x="6507" y="4190"/>
                      <a:pt x="6780" y="4190"/>
                    </a:cubicBezTo>
                    <a:cubicBezTo>
                      <a:pt x="6916" y="4190"/>
                      <a:pt x="7087" y="3917"/>
                      <a:pt x="7087" y="3780"/>
                    </a:cubicBezTo>
                    <a:cubicBezTo>
                      <a:pt x="7144" y="3896"/>
                      <a:pt x="7202" y="3938"/>
                      <a:pt x="7260" y="3938"/>
                    </a:cubicBezTo>
                    <a:cubicBezTo>
                      <a:pt x="7339" y="3938"/>
                      <a:pt x="7417" y="3859"/>
                      <a:pt x="7496" y="3780"/>
                    </a:cubicBezTo>
                    <a:cubicBezTo>
                      <a:pt x="7633" y="3610"/>
                      <a:pt x="7633" y="3200"/>
                      <a:pt x="7633" y="2927"/>
                    </a:cubicBezTo>
                    <a:cubicBezTo>
                      <a:pt x="7633" y="2774"/>
                      <a:pt x="7564" y="2697"/>
                      <a:pt x="7479" y="2697"/>
                    </a:cubicBezTo>
                    <a:cubicBezTo>
                      <a:pt x="7394" y="2697"/>
                      <a:pt x="7291" y="2774"/>
                      <a:pt x="7223" y="2927"/>
                    </a:cubicBezTo>
                    <a:cubicBezTo>
                      <a:pt x="7087" y="2927"/>
                      <a:pt x="6916" y="2927"/>
                      <a:pt x="6780" y="3064"/>
                    </a:cubicBezTo>
                    <a:cubicBezTo>
                      <a:pt x="6780" y="3252"/>
                      <a:pt x="6715" y="3375"/>
                      <a:pt x="6719" y="3479"/>
                    </a:cubicBezTo>
                    <a:lnTo>
                      <a:pt x="6719" y="3479"/>
                    </a:lnTo>
                    <a:cubicBezTo>
                      <a:pt x="6639" y="3289"/>
                      <a:pt x="6619" y="3177"/>
                      <a:pt x="6507" y="3064"/>
                    </a:cubicBezTo>
                    <a:cubicBezTo>
                      <a:pt x="6507" y="2996"/>
                      <a:pt x="6438" y="2962"/>
                      <a:pt x="6370" y="2962"/>
                    </a:cubicBezTo>
                    <a:cubicBezTo>
                      <a:pt x="6302" y="2962"/>
                      <a:pt x="6234" y="2996"/>
                      <a:pt x="6234" y="3064"/>
                    </a:cubicBezTo>
                    <a:cubicBezTo>
                      <a:pt x="6101" y="3170"/>
                      <a:pt x="5989" y="3442"/>
                      <a:pt x="6010" y="3638"/>
                    </a:cubicBezTo>
                    <a:lnTo>
                      <a:pt x="6010" y="3638"/>
                    </a:lnTo>
                    <a:cubicBezTo>
                      <a:pt x="5921" y="3354"/>
                      <a:pt x="5886" y="3018"/>
                      <a:pt x="5654" y="2757"/>
                    </a:cubicBezTo>
                    <a:cubicBezTo>
                      <a:pt x="5654" y="2689"/>
                      <a:pt x="5619" y="2654"/>
                      <a:pt x="5568" y="2654"/>
                    </a:cubicBezTo>
                    <a:cubicBezTo>
                      <a:pt x="5517" y="2654"/>
                      <a:pt x="5449" y="2689"/>
                      <a:pt x="5381" y="2757"/>
                    </a:cubicBezTo>
                    <a:cubicBezTo>
                      <a:pt x="5381" y="2927"/>
                      <a:pt x="5381" y="3064"/>
                      <a:pt x="5210" y="3200"/>
                    </a:cubicBezTo>
                    <a:lnTo>
                      <a:pt x="5210" y="3610"/>
                    </a:lnTo>
                    <a:cubicBezTo>
                      <a:pt x="5073" y="3337"/>
                      <a:pt x="5073" y="3064"/>
                      <a:pt x="4937" y="2757"/>
                    </a:cubicBezTo>
                    <a:cubicBezTo>
                      <a:pt x="4869" y="2689"/>
                      <a:pt x="4800" y="2654"/>
                      <a:pt x="4749" y="2654"/>
                    </a:cubicBezTo>
                    <a:cubicBezTo>
                      <a:pt x="4698" y="2654"/>
                      <a:pt x="4664" y="2689"/>
                      <a:pt x="4664" y="2757"/>
                    </a:cubicBezTo>
                    <a:cubicBezTo>
                      <a:pt x="4357" y="2927"/>
                      <a:pt x="4357" y="3337"/>
                      <a:pt x="4220" y="3610"/>
                    </a:cubicBezTo>
                    <a:cubicBezTo>
                      <a:pt x="4357" y="3337"/>
                      <a:pt x="4220" y="2927"/>
                      <a:pt x="4220" y="2620"/>
                    </a:cubicBezTo>
                    <a:cubicBezTo>
                      <a:pt x="4220" y="2460"/>
                      <a:pt x="4127" y="2394"/>
                      <a:pt x="4022" y="2394"/>
                    </a:cubicBezTo>
                    <a:cubicBezTo>
                      <a:pt x="3947" y="2394"/>
                      <a:pt x="3867" y="2427"/>
                      <a:pt x="3811" y="2484"/>
                    </a:cubicBezTo>
                    <a:cubicBezTo>
                      <a:pt x="3674" y="2757"/>
                      <a:pt x="3674" y="3200"/>
                      <a:pt x="3674" y="3473"/>
                    </a:cubicBezTo>
                    <a:cubicBezTo>
                      <a:pt x="3504" y="3200"/>
                      <a:pt x="3504" y="2620"/>
                      <a:pt x="3504" y="2484"/>
                    </a:cubicBezTo>
                    <a:cubicBezTo>
                      <a:pt x="3504" y="2347"/>
                      <a:pt x="3436" y="2279"/>
                      <a:pt x="3367" y="2279"/>
                    </a:cubicBezTo>
                    <a:cubicBezTo>
                      <a:pt x="3299" y="2279"/>
                      <a:pt x="3231" y="2347"/>
                      <a:pt x="3231" y="2484"/>
                    </a:cubicBezTo>
                    <a:cubicBezTo>
                      <a:pt x="3094" y="2620"/>
                      <a:pt x="3094" y="3064"/>
                      <a:pt x="2958" y="3337"/>
                    </a:cubicBezTo>
                    <a:cubicBezTo>
                      <a:pt x="2958" y="3064"/>
                      <a:pt x="3094" y="2484"/>
                      <a:pt x="2958" y="2211"/>
                    </a:cubicBezTo>
                    <a:cubicBezTo>
                      <a:pt x="2958" y="2115"/>
                      <a:pt x="2807" y="2003"/>
                      <a:pt x="2717" y="2003"/>
                    </a:cubicBezTo>
                    <a:cubicBezTo>
                      <a:pt x="2678" y="2003"/>
                      <a:pt x="2651" y="2023"/>
                      <a:pt x="2651" y="2074"/>
                    </a:cubicBezTo>
                    <a:cubicBezTo>
                      <a:pt x="2514" y="2347"/>
                      <a:pt x="2241" y="2927"/>
                      <a:pt x="2241" y="3200"/>
                    </a:cubicBezTo>
                    <a:cubicBezTo>
                      <a:pt x="2105" y="2757"/>
                      <a:pt x="2378" y="2347"/>
                      <a:pt x="2241" y="1904"/>
                    </a:cubicBezTo>
                    <a:cubicBezTo>
                      <a:pt x="2241" y="1835"/>
                      <a:pt x="2207" y="1801"/>
                      <a:pt x="2156" y="1801"/>
                    </a:cubicBezTo>
                    <a:cubicBezTo>
                      <a:pt x="2105" y="1801"/>
                      <a:pt x="2037" y="1835"/>
                      <a:pt x="1968" y="1904"/>
                    </a:cubicBezTo>
                    <a:cubicBezTo>
                      <a:pt x="1968" y="2074"/>
                      <a:pt x="1798" y="2211"/>
                      <a:pt x="1661" y="2347"/>
                    </a:cubicBezTo>
                    <a:cubicBezTo>
                      <a:pt x="1661" y="2074"/>
                      <a:pt x="1798" y="1767"/>
                      <a:pt x="1798" y="1631"/>
                    </a:cubicBezTo>
                    <a:cubicBezTo>
                      <a:pt x="1798" y="1494"/>
                      <a:pt x="1525" y="1494"/>
                      <a:pt x="1525" y="1494"/>
                    </a:cubicBezTo>
                    <a:cubicBezTo>
                      <a:pt x="1388" y="1631"/>
                      <a:pt x="1388" y="1631"/>
                      <a:pt x="1252" y="1767"/>
                    </a:cubicBezTo>
                    <a:lnTo>
                      <a:pt x="1252" y="1051"/>
                    </a:lnTo>
                    <a:cubicBezTo>
                      <a:pt x="1252" y="914"/>
                      <a:pt x="1115" y="914"/>
                      <a:pt x="1115" y="914"/>
                    </a:cubicBezTo>
                    <a:cubicBezTo>
                      <a:pt x="808" y="914"/>
                      <a:pt x="808" y="1051"/>
                      <a:pt x="672" y="1358"/>
                    </a:cubicBezTo>
                    <a:cubicBezTo>
                      <a:pt x="672" y="1051"/>
                      <a:pt x="808" y="778"/>
                      <a:pt x="808" y="505"/>
                    </a:cubicBezTo>
                    <a:cubicBezTo>
                      <a:pt x="672" y="368"/>
                      <a:pt x="672" y="368"/>
                      <a:pt x="535" y="368"/>
                    </a:cubicBezTo>
                    <a:cubicBezTo>
                      <a:pt x="535" y="505"/>
                      <a:pt x="399" y="505"/>
                      <a:pt x="399" y="641"/>
                    </a:cubicBezTo>
                    <a:cubicBezTo>
                      <a:pt x="399" y="368"/>
                      <a:pt x="399" y="198"/>
                      <a:pt x="262" y="61"/>
                    </a:cubicBezTo>
                    <a:cubicBezTo>
                      <a:pt x="262" y="16"/>
                      <a:pt x="243" y="0"/>
                      <a:pt x="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6562902" y="3485546"/>
                <a:ext cx="118063" cy="135029"/>
              </a:xfrm>
              <a:custGeom>
                <a:rect b="b" l="l" r="r" t="t"/>
                <a:pathLst>
                  <a:path extrusionOk="0" h="3279" w="2867">
                    <a:moveTo>
                      <a:pt x="828" y="1"/>
                    </a:moveTo>
                    <a:cubicBezTo>
                      <a:pt x="575" y="1"/>
                      <a:pt x="276" y="224"/>
                      <a:pt x="137" y="447"/>
                    </a:cubicBezTo>
                    <a:cubicBezTo>
                      <a:pt x="0" y="617"/>
                      <a:pt x="137" y="754"/>
                      <a:pt x="307" y="754"/>
                    </a:cubicBezTo>
                    <a:lnTo>
                      <a:pt x="444" y="617"/>
                    </a:lnTo>
                    <a:lnTo>
                      <a:pt x="580" y="617"/>
                    </a:lnTo>
                    <a:cubicBezTo>
                      <a:pt x="580" y="754"/>
                      <a:pt x="717" y="890"/>
                      <a:pt x="853" y="890"/>
                    </a:cubicBezTo>
                    <a:cubicBezTo>
                      <a:pt x="853" y="797"/>
                      <a:pt x="1059" y="561"/>
                      <a:pt x="1191" y="561"/>
                    </a:cubicBezTo>
                    <a:cubicBezTo>
                      <a:pt x="1252" y="561"/>
                      <a:pt x="1297" y="613"/>
                      <a:pt x="1297" y="754"/>
                    </a:cubicBezTo>
                    <a:cubicBezTo>
                      <a:pt x="1297" y="1027"/>
                      <a:pt x="1160" y="1300"/>
                      <a:pt x="1160" y="1607"/>
                    </a:cubicBezTo>
                    <a:cubicBezTo>
                      <a:pt x="1160" y="1607"/>
                      <a:pt x="1160" y="1743"/>
                      <a:pt x="1297" y="1743"/>
                    </a:cubicBezTo>
                    <a:cubicBezTo>
                      <a:pt x="1160" y="1743"/>
                      <a:pt x="1160" y="1880"/>
                      <a:pt x="1160" y="1880"/>
                    </a:cubicBezTo>
                    <a:cubicBezTo>
                      <a:pt x="990" y="2016"/>
                      <a:pt x="853" y="2460"/>
                      <a:pt x="717" y="2596"/>
                    </a:cubicBezTo>
                    <a:cubicBezTo>
                      <a:pt x="580" y="2596"/>
                      <a:pt x="444" y="2733"/>
                      <a:pt x="444" y="2869"/>
                    </a:cubicBezTo>
                    <a:cubicBezTo>
                      <a:pt x="307" y="2869"/>
                      <a:pt x="307" y="3006"/>
                      <a:pt x="444" y="3006"/>
                    </a:cubicBezTo>
                    <a:lnTo>
                      <a:pt x="717" y="3006"/>
                    </a:lnTo>
                    <a:lnTo>
                      <a:pt x="717" y="3176"/>
                    </a:lnTo>
                    <a:cubicBezTo>
                      <a:pt x="717" y="3245"/>
                      <a:pt x="785" y="3279"/>
                      <a:pt x="853" y="3279"/>
                    </a:cubicBezTo>
                    <a:cubicBezTo>
                      <a:pt x="921" y="3279"/>
                      <a:pt x="990" y="3245"/>
                      <a:pt x="990" y="3176"/>
                    </a:cubicBezTo>
                    <a:lnTo>
                      <a:pt x="990" y="3006"/>
                    </a:lnTo>
                    <a:lnTo>
                      <a:pt x="990" y="2869"/>
                    </a:lnTo>
                    <a:lnTo>
                      <a:pt x="990" y="2733"/>
                    </a:lnTo>
                    <a:lnTo>
                      <a:pt x="1160" y="2596"/>
                    </a:lnTo>
                    <a:lnTo>
                      <a:pt x="1160" y="2460"/>
                    </a:lnTo>
                    <a:cubicBezTo>
                      <a:pt x="1433" y="2016"/>
                      <a:pt x="1706" y="1607"/>
                      <a:pt x="1843" y="1163"/>
                    </a:cubicBezTo>
                    <a:cubicBezTo>
                      <a:pt x="1843" y="1067"/>
                      <a:pt x="1775" y="970"/>
                      <a:pt x="1686" y="970"/>
                    </a:cubicBezTo>
                    <a:cubicBezTo>
                      <a:pt x="1650" y="970"/>
                      <a:pt x="1610" y="987"/>
                      <a:pt x="1570" y="1027"/>
                    </a:cubicBezTo>
                    <a:cubicBezTo>
                      <a:pt x="1706" y="754"/>
                      <a:pt x="1706" y="617"/>
                      <a:pt x="1570" y="447"/>
                    </a:cubicBezTo>
                    <a:lnTo>
                      <a:pt x="1843" y="447"/>
                    </a:lnTo>
                    <a:cubicBezTo>
                      <a:pt x="2150" y="447"/>
                      <a:pt x="2423" y="1470"/>
                      <a:pt x="2696" y="1607"/>
                    </a:cubicBezTo>
                    <a:cubicBezTo>
                      <a:pt x="2696" y="1652"/>
                      <a:pt x="2715" y="1667"/>
                      <a:pt x="2740" y="1667"/>
                    </a:cubicBezTo>
                    <a:cubicBezTo>
                      <a:pt x="2791" y="1667"/>
                      <a:pt x="2866" y="1607"/>
                      <a:pt x="2866" y="1607"/>
                    </a:cubicBezTo>
                    <a:cubicBezTo>
                      <a:pt x="2696" y="1163"/>
                      <a:pt x="2423" y="447"/>
                      <a:pt x="2013" y="174"/>
                    </a:cubicBezTo>
                    <a:cubicBezTo>
                      <a:pt x="1911" y="128"/>
                      <a:pt x="1828" y="113"/>
                      <a:pt x="1752" y="113"/>
                    </a:cubicBezTo>
                    <a:cubicBezTo>
                      <a:pt x="1600" y="113"/>
                      <a:pt x="1479" y="174"/>
                      <a:pt x="1297" y="174"/>
                    </a:cubicBezTo>
                    <a:cubicBezTo>
                      <a:pt x="1297" y="174"/>
                      <a:pt x="1160" y="174"/>
                      <a:pt x="1160" y="310"/>
                    </a:cubicBezTo>
                    <a:cubicBezTo>
                      <a:pt x="1160" y="174"/>
                      <a:pt x="990" y="37"/>
                      <a:pt x="990" y="37"/>
                    </a:cubicBezTo>
                    <a:cubicBezTo>
                      <a:pt x="940" y="12"/>
                      <a:pt x="885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6481405" y="3433658"/>
                <a:ext cx="63417" cy="59052"/>
              </a:xfrm>
              <a:custGeom>
                <a:rect b="b" l="l" r="r" t="t"/>
                <a:pathLst>
                  <a:path extrusionOk="0" h="1434" w="1540">
                    <a:moveTo>
                      <a:pt x="273" y="444"/>
                    </a:moveTo>
                    <a:cubicBezTo>
                      <a:pt x="409" y="444"/>
                      <a:pt x="409" y="444"/>
                      <a:pt x="580" y="581"/>
                    </a:cubicBezTo>
                    <a:cubicBezTo>
                      <a:pt x="409" y="581"/>
                      <a:pt x="409" y="717"/>
                      <a:pt x="580" y="717"/>
                    </a:cubicBezTo>
                    <a:cubicBezTo>
                      <a:pt x="409" y="717"/>
                      <a:pt x="409" y="854"/>
                      <a:pt x="273" y="854"/>
                    </a:cubicBezTo>
                    <a:lnTo>
                      <a:pt x="273" y="717"/>
                    </a:lnTo>
                    <a:lnTo>
                      <a:pt x="273" y="444"/>
                    </a:lnTo>
                    <a:close/>
                    <a:moveTo>
                      <a:pt x="273" y="0"/>
                    </a:moveTo>
                    <a:cubicBezTo>
                      <a:pt x="273" y="0"/>
                      <a:pt x="137" y="171"/>
                      <a:pt x="0" y="171"/>
                    </a:cubicBezTo>
                    <a:lnTo>
                      <a:pt x="0" y="444"/>
                    </a:lnTo>
                    <a:lnTo>
                      <a:pt x="0" y="1024"/>
                    </a:lnTo>
                    <a:cubicBezTo>
                      <a:pt x="0" y="1161"/>
                      <a:pt x="0" y="1297"/>
                      <a:pt x="137" y="1434"/>
                    </a:cubicBezTo>
                    <a:lnTo>
                      <a:pt x="273" y="1434"/>
                    </a:lnTo>
                    <a:cubicBezTo>
                      <a:pt x="409" y="1297"/>
                      <a:pt x="409" y="1297"/>
                      <a:pt x="273" y="1297"/>
                    </a:cubicBezTo>
                    <a:cubicBezTo>
                      <a:pt x="580" y="1297"/>
                      <a:pt x="717" y="1161"/>
                      <a:pt x="409" y="1024"/>
                    </a:cubicBezTo>
                    <a:cubicBezTo>
                      <a:pt x="523" y="1024"/>
                      <a:pt x="561" y="1085"/>
                      <a:pt x="574" y="1085"/>
                    </a:cubicBezTo>
                    <a:cubicBezTo>
                      <a:pt x="580" y="1085"/>
                      <a:pt x="580" y="1070"/>
                      <a:pt x="580" y="1024"/>
                    </a:cubicBezTo>
                    <a:cubicBezTo>
                      <a:pt x="717" y="1024"/>
                      <a:pt x="717" y="854"/>
                      <a:pt x="717" y="854"/>
                    </a:cubicBezTo>
                    <a:lnTo>
                      <a:pt x="853" y="717"/>
                    </a:lnTo>
                    <a:lnTo>
                      <a:pt x="990" y="717"/>
                    </a:lnTo>
                    <a:cubicBezTo>
                      <a:pt x="990" y="757"/>
                      <a:pt x="1001" y="774"/>
                      <a:pt x="1014" y="774"/>
                    </a:cubicBezTo>
                    <a:cubicBezTo>
                      <a:pt x="1046" y="774"/>
                      <a:pt x="1086" y="677"/>
                      <a:pt x="990" y="581"/>
                    </a:cubicBezTo>
                    <a:cubicBezTo>
                      <a:pt x="1126" y="444"/>
                      <a:pt x="1263" y="444"/>
                      <a:pt x="1433" y="308"/>
                    </a:cubicBezTo>
                    <a:cubicBezTo>
                      <a:pt x="1540" y="308"/>
                      <a:pt x="1480" y="119"/>
                      <a:pt x="1367" y="119"/>
                    </a:cubicBezTo>
                    <a:cubicBezTo>
                      <a:pt x="1335" y="119"/>
                      <a:pt x="1300" y="134"/>
                      <a:pt x="1263" y="171"/>
                    </a:cubicBezTo>
                    <a:cubicBezTo>
                      <a:pt x="1126" y="171"/>
                      <a:pt x="990" y="308"/>
                      <a:pt x="853" y="308"/>
                    </a:cubicBezTo>
                    <a:cubicBezTo>
                      <a:pt x="717" y="308"/>
                      <a:pt x="580" y="171"/>
                      <a:pt x="409" y="171"/>
                    </a:cubicBezTo>
                    <a:cubicBezTo>
                      <a:pt x="409" y="0"/>
                      <a:pt x="409" y="0"/>
                      <a:pt x="2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6516532" y="3519849"/>
                <a:ext cx="105421" cy="107768"/>
              </a:xfrm>
              <a:custGeom>
                <a:rect b="b" l="l" r="r" t="t"/>
                <a:pathLst>
                  <a:path extrusionOk="0" h="2617" w="2560">
                    <a:moveTo>
                      <a:pt x="157" y="1"/>
                    </a:moveTo>
                    <a:cubicBezTo>
                      <a:pt x="68" y="1"/>
                      <a:pt x="0" y="97"/>
                      <a:pt x="0" y="194"/>
                    </a:cubicBezTo>
                    <a:lnTo>
                      <a:pt x="0" y="330"/>
                    </a:lnTo>
                    <a:lnTo>
                      <a:pt x="0" y="467"/>
                    </a:lnTo>
                    <a:lnTo>
                      <a:pt x="0" y="637"/>
                    </a:lnTo>
                    <a:cubicBezTo>
                      <a:pt x="137" y="774"/>
                      <a:pt x="137" y="910"/>
                      <a:pt x="273" y="1047"/>
                    </a:cubicBezTo>
                    <a:cubicBezTo>
                      <a:pt x="410" y="1183"/>
                      <a:pt x="580" y="1320"/>
                      <a:pt x="717" y="1320"/>
                    </a:cubicBezTo>
                    <a:cubicBezTo>
                      <a:pt x="990" y="1627"/>
                      <a:pt x="990" y="1900"/>
                      <a:pt x="1126" y="2036"/>
                    </a:cubicBezTo>
                    <a:cubicBezTo>
                      <a:pt x="1263" y="2173"/>
                      <a:pt x="1433" y="2480"/>
                      <a:pt x="1706" y="2480"/>
                    </a:cubicBezTo>
                    <a:lnTo>
                      <a:pt x="1843" y="2480"/>
                    </a:lnTo>
                    <a:cubicBezTo>
                      <a:pt x="1843" y="2616"/>
                      <a:pt x="1979" y="2616"/>
                      <a:pt x="2116" y="2616"/>
                    </a:cubicBezTo>
                    <a:cubicBezTo>
                      <a:pt x="2116" y="2616"/>
                      <a:pt x="2286" y="2480"/>
                      <a:pt x="2286" y="2343"/>
                    </a:cubicBezTo>
                    <a:cubicBezTo>
                      <a:pt x="2423" y="2343"/>
                      <a:pt x="2559" y="2173"/>
                      <a:pt x="2423" y="2036"/>
                    </a:cubicBezTo>
                    <a:lnTo>
                      <a:pt x="2286" y="2036"/>
                    </a:lnTo>
                    <a:cubicBezTo>
                      <a:pt x="2286" y="1900"/>
                      <a:pt x="2116" y="1900"/>
                      <a:pt x="1843" y="1763"/>
                    </a:cubicBezTo>
                    <a:cubicBezTo>
                      <a:pt x="1706" y="1627"/>
                      <a:pt x="1433" y="1490"/>
                      <a:pt x="1263" y="1320"/>
                    </a:cubicBezTo>
                    <a:cubicBezTo>
                      <a:pt x="1126" y="1183"/>
                      <a:pt x="1126" y="1183"/>
                      <a:pt x="990" y="1183"/>
                    </a:cubicBezTo>
                    <a:cubicBezTo>
                      <a:pt x="853" y="774"/>
                      <a:pt x="580" y="330"/>
                      <a:pt x="273" y="57"/>
                    </a:cubicBezTo>
                    <a:cubicBezTo>
                      <a:pt x="233" y="17"/>
                      <a:pt x="193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6510891" y="3241140"/>
                <a:ext cx="121234" cy="210842"/>
              </a:xfrm>
              <a:custGeom>
                <a:rect b="b" l="l" r="r" t="t"/>
                <a:pathLst>
                  <a:path extrusionOk="0" h="5120" w="2944">
                    <a:moveTo>
                      <a:pt x="1707" y="1"/>
                    </a:moveTo>
                    <a:cubicBezTo>
                      <a:pt x="1570" y="1"/>
                      <a:pt x="1570" y="1"/>
                      <a:pt x="1400" y="137"/>
                    </a:cubicBezTo>
                    <a:lnTo>
                      <a:pt x="1400" y="274"/>
                    </a:lnTo>
                    <a:lnTo>
                      <a:pt x="1127" y="274"/>
                    </a:lnTo>
                    <a:cubicBezTo>
                      <a:pt x="990" y="581"/>
                      <a:pt x="854" y="717"/>
                      <a:pt x="717" y="990"/>
                    </a:cubicBezTo>
                    <a:cubicBezTo>
                      <a:pt x="410" y="990"/>
                      <a:pt x="137" y="1570"/>
                      <a:pt x="137" y="1980"/>
                    </a:cubicBezTo>
                    <a:cubicBezTo>
                      <a:pt x="1" y="2116"/>
                      <a:pt x="1" y="2116"/>
                      <a:pt x="1" y="2287"/>
                    </a:cubicBezTo>
                    <a:lnTo>
                      <a:pt x="1" y="2560"/>
                    </a:lnTo>
                    <a:cubicBezTo>
                      <a:pt x="1" y="2696"/>
                      <a:pt x="1" y="2696"/>
                      <a:pt x="137" y="2696"/>
                    </a:cubicBezTo>
                    <a:cubicBezTo>
                      <a:pt x="1" y="2696"/>
                      <a:pt x="1" y="2833"/>
                      <a:pt x="137" y="2833"/>
                    </a:cubicBezTo>
                    <a:cubicBezTo>
                      <a:pt x="274" y="3140"/>
                      <a:pt x="410" y="3276"/>
                      <a:pt x="547" y="3413"/>
                    </a:cubicBezTo>
                    <a:lnTo>
                      <a:pt x="410" y="3413"/>
                    </a:lnTo>
                    <a:cubicBezTo>
                      <a:pt x="274" y="3413"/>
                      <a:pt x="274" y="3686"/>
                      <a:pt x="410" y="3686"/>
                    </a:cubicBezTo>
                    <a:cubicBezTo>
                      <a:pt x="547" y="3822"/>
                      <a:pt x="717" y="3822"/>
                      <a:pt x="990" y="3993"/>
                    </a:cubicBezTo>
                    <a:cubicBezTo>
                      <a:pt x="1127" y="4130"/>
                      <a:pt x="1400" y="4130"/>
                      <a:pt x="1570" y="4266"/>
                    </a:cubicBezTo>
                    <a:cubicBezTo>
                      <a:pt x="1570" y="4539"/>
                      <a:pt x="1707" y="4675"/>
                      <a:pt x="1843" y="4846"/>
                    </a:cubicBezTo>
                    <a:cubicBezTo>
                      <a:pt x="1843" y="4846"/>
                      <a:pt x="1707" y="4846"/>
                      <a:pt x="1570" y="4675"/>
                    </a:cubicBezTo>
                    <a:cubicBezTo>
                      <a:pt x="1263" y="4539"/>
                      <a:pt x="717" y="4130"/>
                      <a:pt x="410" y="4130"/>
                    </a:cubicBezTo>
                    <a:cubicBezTo>
                      <a:pt x="274" y="4130"/>
                      <a:pt x="137" y="4130"/>
                      <a:pt x="274" y="4266"/>
                    </a:cubicBezTo>
                    <a:cubicBezTo>
                      <a:pt x="410" y="4675"/>
                      <a:pt x="1570" y="5119"/>
                      <a:pt x="1843" y="5119"/>
                    </a:cubicBezTo>
                    <a:lnTo>
                      <a:pt x="2116" y="5119"/>
                    </a:lnTo>
                    <a:cubicBezTo>
                      <a:pt x="2381" y="4619"/>
                      <a:pt x="1986" y="4245"/>
                      <a:pt x="1588" y="3955"/>
                    </a:cubicBezTo>
                    <a:lnTo>
                      <a:pt x="1588" y="3955"/>
                    </a:lnTo>
                    <a:cubicBezTo>
                      <a:pt x="1678" y="3993"/>
                      <a:pt x="1761" y="3993"/>
                      <a:pt x="1843" y="3993"/>
                    </a:cubicBezTo>
                    <a:cubicBezTo>
                      <a:pt x="1891" y="4017"/>
                      <a:pt x="1930" y="4027"/>
                      <a:pt x="1962" y="4027"/>
                    </a:cubicBezTo>
                    <a:cubicBezTo>
                      <a:pt x="2112" y="4027"/>
                      <a:pt x="2092" y="3799"/>
                      <a:pt x="1980" y="3686"/>
                    </a:cubicBezTo>
                    <a:cubicBezTo>
                      <a:pt x="1707" y="3549"/>
                      <a:pt x="1127" y="3413"/>
                      <a:pt x="854" y="3140"/>
                    </a:cubicBezTo>
                    <a:lnTo>
                      <a:pt x="854" y="3140"/>
                    </a:lnTo>
                    <a:cubicBezTo>
                      <a:pt x="990" y="3276"/>
                      <a:pt x="1263" y="3276"/>
                      <a:pt x="1570" y="3276"/>
                    </a:cubicBezTo>
                    <a:cubicBezTo>
                      <a:pt x="1707" y="3276"/>
                      <a:pt x="1843" y="3140"/>
                      <a:pt x="1707" y="2969"/>
                    </a:cubicBezTo>
                    <a:lnTo>
                      <a:pt x="1707" y="2969"/>
                    </a:lnTo>
                    <a:cubicBezTo>
                      <a:pt x="1843" y="3140"/>
                      <a:pt x="1843" y="3140"/>
                      <a:pt x="1980" y="3140"/>
                    </a:cubicBezTo>
                    <a:cubicBezTo>
                      <a:pt x="2116" y="3140"/>
                      <a:pt x="2423" y="2969"/>
                      <a:pt x="2253" y="2833"/>
                    </a:cubicBezTo>
                    <a:cubicBezTo>
                      <a:pt x="1980" y="2696"/>
                      <a:pt x="1843" y="2560"/>
                      <a:pt x="1570" y="2423"/>
                    </a:cubicBezTo>
                    <a:lnTo>
                      <a:pt x="1570" y="2423"/>
                    </a:lnTo>
                    <a:cubicBezTo>
                      <a:pt x="1843" y="2560"/>
                      <a:pt x="1980" y="2560"/>
                      <a:pt x="2253" y="2696"/>
                    </a:cubicBezTo>
                    <a:cubicBezTo>
                      <a:pt x="2285" y="2722"/>
                      <a:pt x="2317" y="2734"/>
                      <a:pt x="2345" y="2734"/>
                    </a:cubicBezTo>
                    <a:cubicBezTo>
                      <a:pt x="2466" y="2734"/>
                      <a:pt x="2534" y="2534"/>
                      <a:pt x="2423" y="2423"/>
                    </a:cubicBezTo>
                    <a:cubicBezTo>
                      <a:pt x="2306" y="2330"/>
                      <a:pt x="2205" y="2220"/>
                      <a:pt x="2065" y="2116"/>
                    </a:cubicBezTo>
                    <a:lnTo>
                      <a:pt x="2065" y="2116"/>
                    </a:lnTo>
                    <a:cubicBezTo>
                      <a:pt x="2080" y="2116"/>
                      <a:pt x="2096" y="2116"/>
                      <a:pt x="2116" y="2116"/>
                    </a:cubicBezTo>
                    <a:cubicBezTo>
                      <a:pt x="2253" y="2287"/>
                      <a:pt x="2423" y="2423"/>
                      <a:pt x="2560" y="2423"/>
                    </a:cubicBezTo>
                    <a:cubicBezTo>
                      <a:pt x="2611" y="2449"/>
                      <a:pt x="2658" y="2460"/>
                      <a:pt x="2699" y="2460"/>
                    </a:cubicBezTo>
                    <a:cubicBezTo>
                      <a:pt x="2875" y="2460"/>
                      <a:pt x="2944" y="2255"/>
                      <a:pt x="2833" y="2116"/>
                    </a:cubicBezTo>
                    <a:cubicBezTo>
                      <a:pt x="2696" y="1980"/>
                      <a:pt x="2560" y="1980"/>
                      <a:pt x="2423" y="1843"/>
                    </a:cubicBezTo>
                    <a:cubicBezTo>
                      <a:pt x="1980" y="1707"/>
                      <a:pt x="1400" y="1434"/>
                      <a:pt x="1127" y="1434"/>
                    </a:cubicBezTo>
                    <a:cubicBezTo>
                      <a:pt x="990" y="1570"/>
                      <a:pt x="854" y="1570"/>
                      <a:pt x="854" y="1707"/>
                    </a:cubicBezTo>
                    <a:lnTo>
                      <a:pt x="717" y="1707"/>
                    </a:lnTo>
                    <a:cubicBezTo>
                      <a:pt x="717" y="1509"/>
                      <a:pt x="628" y="1365"/>
                      <a:pt x="695" y="1365"/>
                    </a:cubicBezTo>
                    <a:cubicBezTo>
                      <a:pt x="720" y="1365"/>
                      <a:pt x="769" y="1387"/>
                      <a:pt x="854" y="1434"/>
                    </a:cubicBezTo>
                    <a:cubicBezTo>
                      <a:pt x="854" y="1434"/>
                      <a:pt x="990" y="1434"/>
                      <a:pt x="990" y="1263"/>
                    </a:cubicBezTo>
                    <a:cubicBezTo>
                      <a:pt x="1127" y="1127"/>
                      <a:pt x="1127" y="990"/>
                      <a:pt x="1263" y="854"/>
                    </a:cubicBezTo>
                    <a:cubicBezTo>
                      <a:pt x="1400" y="717"/>
                      <a:pt x="1400" y="581"/>
                      <a:pt x="1570" y="581"/>
                    </a:cubicBezTo>
                    <a:cubicBezTo>
                      <a:pt x="1609" y="620"/>
                      <a:pt x="1637" y="636"/>
                      <a:pt x="1657" y="636"/>
                    </a:cubicBezTo>
                    <a:cubicBezTo>
                      <a:pt x="1707" y="636"/>
                      <a:pt x="1707" y="532"/>
                      <a:pt x="1707" y="410"/>
                    </a:cubicBezTo>
                    <a:cubicBezTo>
                      <a:pt x="1843" y="410"/>
                      <a:pt x="1980" y="581"/>
                      <a:pt x="2253" y="581"/>
                    </a:cubicBezTo>
                    <a:cubicBezTo>
                      <a:pt x="2423" y="581"/>
                      <a:pt x="2560" y="274"/>
                      <a:pt x="2253" y="137"/>
                    </a:cubicBezTo>
                    <a:cubicBezTo>
                      <a:pt x="2116" y="137"/>
                      <a:pt x="1843" y="137"/>
                      <a:pt x="1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6562902" y="3222897"/>
                <a:ext cx="198076" cy="112421"/>
              </a:xfrm>
              <a:custGeom>
                <a:rect b="b" l="l" r="r" t="t"/>
                <a:pathLst>
                  <a:path extrusionOk="0" h="2730" w="4810">
                    <a:moveTo>
                      <a:pt x="3276" y="0"/>
                    </a:moveTo>
                    <a:cubicBezTo>
                      <a:pt x="3276" y="0"/>
                      <a:pt x="3139" y="0"/>
                      <a:pt x="3003" y="171"/>
                    </a:cubicBezTo>
                    <a:lnTo>
                      <a:pt x="3003" y="444"/>
                    </a:lnTo>
                    <a:cubicBezTo>
                      <a:pt x="2866" y="307"/>
                      <a:pt x="2696" y="307"/>
                      <a:pt x="2559" y="307"/>
                    </a:cubicBezTo>
                    <a:cubicBezTo>
                      <a:pt x="2559" y="262"/>
                      <a:pt x="2544" y="246"/>
                      <a:pt x="2524" y="246"/>
                    </a:cubicBezTo>
                    <a:cubicBezTo>
                      <a:pt x="2484" y="246"/>
                      <a:pt x="2423" y="307"/>
                      <a:pt x="2423" y="307"/>
                    </a:cubicBezTo>
                    <a:cubicBezTo>
                      <a:pt x="2286" y="444"/>
                      <a:pt x="2286" y="580"/>
                      <a:pt x="2286" y="717"/>
                    </a:cubicBezTo>
                    <a:cubicBezTo>
                      <a:pt x="2150" y="444"/>
                      <a:pt x="2013" y="444"/>
                      <a:pt x="1843" y="307"/>
                    </a:cubicBezTo>
                    <a:cubicBezTo>
                      <a:pt x="1706" y="307"/>
                      <a:pt x="1570" y="444"/>
                      <a:pt x="1570" y="444"/>
                    </a:cubicBezTo>
                    <a:cubicBezTo>
                      <a:pt x="1570" y="717"/>
                      <a:pt x="1706" y="853"/>
                      <a:pt x="1706" y="853"/>
                    </a:cubicBezTo>
                    <a:cubicBezTo>
                      <a:pt x="1570" y="853"/>
                      <a:pt x="1433" y="717"/>
                      <a:pt x="1297" y="580"/>
                    </a:cubicBezTo>
                    <a:cubicBezTo>
                      <a:pt x="1297" y="580"/>
                      <a:pt x="1160" y="580"/>
                      <a:pt x="1160" y="717"/>
                    </a:cubicBezTo>
                    <a:cubicBezTo>
                      <a:pt x="990" y="853"/>
                      <a:pt x="1160" y="1160"/>
                      <a:pt x="1160" y="1297"/>
                    </a:cubicBezTo>
                    <a:cubicBezTo>
                      <a:pt x="990" y="1160"/>
                      <a:pt x="853" y="1160"/>
                      <a:pt x="717" y="1160"/>
                    </a:cubicBezTo>
                    <a:cubicBezTo>
                      <a:pt x="717" y="1160"/>
                      <a:pt x="580" y="1297"/>
                      <a:pt x="580" y="1433"/>
                    </a:cubicBezTo>
                    <a:cubicBezTo>
                      <a:pt x="717" y="1570"/>
                      <a:pt x="717" y="1706"/>
                      <a:pt x="853" y="2013"/>
                    </a:cubicBezTo>
                    <a:cubicBezTo>
                      <a:pt x="717" y="1706"/>
                      <a:pt x="444" y="1570"/>
                      <a:pt x="307" y="1433"/>
                    </a:cubicBezTo>
                    <a:cubicBezTo>
                      <a:pt x="137" y="1433"/>
                      <a:pt x="0" y="1570"/>
                      <a:pt x="137" y="1706"/>
                    </a:cubicBezTo>
                    <a:cubicBezTo>
                      <a:pt x="717" y="2013"/>
                      <a:pt x="853" y="2423"/>
                      <a:pt x="1297" y="2730"/>
                    </a:cubicBezTo>
                    <a:cubicBezTo>
                      <a:pt x="1433" y="2730"/>
                      <a:pt x="1570" y="2730"/>
                      <a:pt x="1570" y="2559"/>
                    </a:cubicBezTo>
                    <a:cubicBezTo>
                      <a:pt x="1570" y="2150"/>
                      <a:pt x="1297" y="1877"/>
                      <a:pt x="1160" y="1570"/>
                    </a:cubicBezTo>
                    <a:lnTo>
                      <a:pt x="1160" y="1570"/>
                    </a:lnTo>
                    <a:cubicBezTo>
                      <a:pt x="1433" y="1877"/>
                      <a:pt x="1706" y="2286"/>
                      <a:pt x="2013" y="2423"/>
                    </a:cubicBezTo>
                    <a:cubicBezTo>
                      <a:pt x="2150" y="2423"/>
                      <a:pt x="2286" y="2286"/>
                      <a:pt x="2150" y="2150"/>
                    </a:cubicBezTo>
                    <a:cubicBezTo>
                      <a:pt x="2150" y="2013"/>
                      <a:pt x="2013" y="1877"/>
                      <a:pt x="1843" y="1570"/>
                    </a:cubicBezTo>
                    <a:lnTo>
                      <a:pt x="1843" y="1570"/>
                    </a:lnTo>
                    <a:cubicBezTo>
                      <a:pt x="2013" y="1706"/>
                      <a:pt x="2150" y="2013"/>
                      <a:pt x="2286" y="2013"/>
                    </a:cubicBezTo>
                    <a:cubicBezTo>
                      <a:pt x="2326" y="2053"/>
                      <a:pt x="2366" y="2070"/>
                      <a:pt x="2403" y="2070"/>
                    </a:cubicBezTo>
                    <a:cubicBezTo>
                      <a:pt x="2491" y="2070"/>
                      <a:pt x="2559" y="1973"/>
                      <a:pt x="2559" y="1877"/>
                    </a:cubicBezTo>
                    <a:cubicBezTo>
                      <a:pt x="2559" y="1570"/>
                      <a:pt x="2286" y="1297"/>
                      <a:pt x="2150" y="1024"/>
                    </a:cubicBezTo>
                    <a:lnTo>
                      <a:pt x="2150" y="1024"/>
                    </a:lnTo>
                    <a:cubicBezTo>
                      <a:pt x="2423" y="1297"/>
                      <a:pt x="2559" y="1570"/>
                      <a:pt x="2866" y="1706"/>
                    </a:cubicBezTo>
                    <a:cubicBezTo>
                      <a:pt x="2942" y="1753"/>
                      <a:pt x="3007" y="1774"/>
                      <a:pt x="3059" y="1774"/>
                    </a:cubicBezTo>
                    <a:cubicBezTo>
                      <a:pt x="3194" y="1774"/>
                      <a:pt x="3238" y="1631"/>
                      <a:pt x="3139" y="1433"/>
                    </a:cubicBezTo>
                    <a:cubicBezTo>
                      <a:pt x="3075" y="1303"/>
                      <a:pt x="3010" y="1166"/>
                      <a:pt x="2941" y="1028"/>
                    </a:cubicBezTo>
                    <a:lnTo>
                      <a:pt x="2941" y="1028"/>
                    </a:lnTo>
                    <a:cubicBezTo>
                      <a:pt x="3132" y="1309"/>
                      <a:pt x="3370" y="1586"/>
                      <a:pt x="3549" y="1877"/>
                    </a:cubicBezTo>
                    <a:cubicBezTo>
                      <a:pt x="3617" y="1931"/>
                      <a:pt x="3702" y="1964"/>
                      <a:pt x="3779" y="1964"/>
                    </a:cubicBezTo>
                    <a:cubicBezTo>
                      <a:pt x="3881" y="1964"/>
                      <a:pt x="3970" y="1906"/>
                      <a:pt x="3989" y="1765"/>
                    </a:cubicBezTo>
                    <a:lnTo>
                      <a:pt x="3989" y="1765"/>
                    </a:lnTo>
                    <a:cubicBezTo>
                      <a:pt x="3993" y="1790"/>
                      <a:pt x="3993" y="1826"/>
                      <a:pt x="3993" y="1877"/>
                    </a:cubicBezTo>
                    <a:cubicBezTo>
                      <a:pt x="4129" y="1877"/>
                      <a:pt x="4266" y="1877"/>
                      <a:pt x="4266" y="1706"/>
                    </a:cubicBezTo>
                    <a:lnTo>
                      <a:pt x="4402" y="1877"/>
                    </a:lnTo>
                    <a:cubicBezTo>
                      <a:pt x="4447" y="1913"/>
                      <a:pt x="4499" y="1930"/>
                      <a:pt x="4549" y="1930"/>
                    </a:cubicBezTo>
                    <a:cubicBezTo>
                      <a:pt x="4688" y="1930"/>
                      <a:pt x="4810" y="1796"/>
                      <a:pt x="4709" y="1570"/>
                    </a:cubicBezTo>
                    <a:cubicBezTo>
                      <a:pt x="4266" y="1160"/>
                      <a:pt x="4129" y="580"/>
                      <a:pt x="3856" y="171"/>
                    </a:cubicBezTo>
                    <a:cubicBezTo>
                      <a:pt x="3815" y="120"/>
                      <a:pt x="3771" y="99"/>
                      <a:pt x="3730" y="99"/>
                    </a:cubicBezTo>
                    <a:cubicBezTo>
                      <a:pt x="3633" y="99"/>
                      <a:pt x="3549" y="211"/>
                      <a:pt x="3549" y="307"/>
                    </a:cubicBezTo>
                    <a:cubicBezTo>
                      <a:pt x="3412" y="171"/>
                      <a:pt x="3412" y="171"/>
                      <a:pt x="32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6575544" y="3246782"/>
                <a:ext cx="63252" cy="170032"/>
              </a:xfrm>
              <a:custGeom>
                <a:rect b="b" l="l" r="r" t="t"/>
                <a:pathLst>
                  <a:path extrusionOk="0" h="4129" w="1536">
                    <a:moveTo>
                      <a:pt x="853" y="0"/>
                    </a:moveTo>
                    <a:cubicBezTo>
                      <a:pt x="853" y="0"/>
                      <a:pt x="853" y="137"/>
                      <a:pt x="683" y="137"/>
                    </a:cubicBezTo>
                    <a:lnTo>
                      <a:pt x="546" y="137"/>
                    </a:lnTo>
                    <a:cubicBezTo>
                      <a:pt x="410" y="580"/>
                      <a:pt x="273" y="853"/>
                      <a:pt x="137" y="1126"/>
                    </a:cubicBezTo>
                    <a:cubicBezTo>
                      <a:pt x="0" y="1433"/>
                      <a:pt x="137" y="1433"/>
                      <a:pt x="273" y="1433"/>
                    </a:cubicBezTo>
                    <a:cubicBezTo>
                      <a:pt x="410" y="1433"/>
                      <a:pt x="410" y="1433"/>
                      <a:pt x="410" y="1297"/>
                    </a:cubicBezTo>
                    <a:cubicBezTo>
                      <a:pt x="410" y="1126"/>
                      <a:pt x="546" y="1126"/>
                      <a:pt x="546" y="990"/>
                    </a:cubicBezTo>
                    <a:cubicBezTo>
                      <a:pt x="683" y="853"/>
                      <a:pt x="683" y="717"/>
                      <a:pt x="853" y="444"/>
                    </a:cubicBezTo>
                    <a:lnTo>
                      <a:pt x="853" y="580"/>
                    </a:lnTo>
                    <a:cubicBezTo>
                      <a:pt x="853" y="717"/>
                      <a:pt x="990" y="990"/>
                      <a:pt x="990" y="1126"/>
                    </a:cubicBezTo>
                    <a:cubicBezTo>
                      <a:pt x="990" y="1570"/>
                      <a:pt x="1263" y="1706"/>
                      <a:pt x="990" y="2150"/>
                    </a:cubicBezTo>
                    <a:cubicBezTo>
                      <a:pt x="990" y="2150"/>
                      <a:pt x="990" y="2286"/>
                      <a:pt x="853" y="2286"/>
                    </a:cubicBezTo>
                    <a:lnTo>
                      <a:pt x="853" y="1433"/>
                    </a:lnTo>
                    <a:cubicBezTo>
                      <a:pt x="853" y="1365"/>
                      <a:pt x="777" y="1331"/>
                      <a:pt x="683" y="1331"/>
                    </a:cubicBezTo>
                    <a:cubicBezTo>
                      <a:pt x="589" y="1331"/>
                      <a:pt x="478" y="1365"/>
                      <a:pt x="410" y="1433"/>
                    </a:cubicBezTo>
                    <a:cubicBezTo>
                      <a:pt x="410" y="1843"/>
                      <a:pt x="410" y="2150"/>
                      <a:pt x="546" y="2423"/>
                    </a:cubicBezTo>
                    <a:cubicBezTo>
                      <a:pt x="410" y="2423"/>
                      <a:pt x="273" y="2423"/>
                      <a:pt x="273" y="2559"/>
                    </a:cubicBezTo>
                    <a:cubicBezTo>
                      <a:pt x="137" y="2832"/>
                      <a:pt x="137" y="3003"/>
                      <a:pt x="137" y="3276"/>
                    </a:cubicBezTo>
                    <a:cubicBezTo>
                      <a:pt x="137" y="3685"/>
                      <a:pt x="273" y="4129"/>
                      <a:pt x="683" y="4129"/>
                    </a:cubicBezTo>
                    <a:cubicBezTo>
                      <a:pt x="683" y="4129"/>
                      <a:pt x="853" y="4129"/>
                      <a:pt x="853" y="3993"/>
                    </a:cubicBezTo>
                    <a:cubicBezTo>
                      <a:pt x="990" y="3685"/>
                      <a:pt x="546" y="3549"/>
                      <a:pt x="853" y="3276"/>
                    </a:cubicBezTo>
                    <a:cubicBezTo>
                      <a:pt x="853" y="3139"/>
                      <a:pt x="990" y="3003"/>
                      <a:pt x="990" y="2832"/>
                    </a:cubicBezTo>
                    <a:cubicBezTo>
                      <a:pt x="1263" y="2423"/>
                      <a:pt x="1536" y="2150"/>
                      <a:pt x="1536" y="1706"/>
                    </a:cubicBezTo>
                    <a:lnTo>
                      <a:pt x="1536" y="1570"/>
                    </a:lnTo>
                    <a:cubicBezTo>
                      <a:pt x="1263" y="1297"/>
                      <a:pt x="1263" y="990"/>
                      <a:pt x="1126" y="580"/>
                    </a:cubicBezTo>
                    <a:cubicBezTo>
                      <a:pt x="1126" y="273"/>
                      <a:pt x="1263" y="273"/>
                      <a:pt x="1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6627514" y="3194771"/>
                <a:ext cx="145036" cy="44474"/>
              </a:xfrm>
              <a:custGeom>
                <a:rect b="b" l="l" r="r" t="t"/>
                <a:pathLst>
                  <a:path extrusionOk="0" h="1080" w="3522">
                    <a:moveTo>
                      <a:pt x="1980" y="1"/>
                    </a:moveTo>
                    <a:cubicBezTo>
                      <a:pt x="1980" y="1"/>
                      <a:pt x="1843" y="137"/>
                      <a:pt x="1707" y="137"/>
                    </a:cubicBezTo>
                    <a:cubicBezTo>
                      <a:pt x="1570" y="274"/>
                      <a:pt x="1570" y="274"/>
                      <a:pt x="1570" y="410"/>
                    </a:cubicBezTo>
                    <a:lnTo>
                      <a:pt x="1434" y="410"/>
                    </a:lnTo>
                    <a:lnTo>
                      <a:pt x="1434" y="274"/>
                    </a:lnTo>
                    <a:cubicBezTo>
                      <a:pt x="1434" y="274"/>
                      <a:pt x="1297" y="274"/>
                      <a:pt x="1297" y="137"/>
                    </a:cubicBezTo>
                    <a:cubicBezTo>
                      <a:pt x="1248" y="97"/>
                      <a:pt x="1177" y="81"/>
                      <a:pt x="1099" y="81"/>
                    </a:cubicBezTo>
                    <a:cubicBezTo>
                      <a:pt x="910" y="81"/>
                      <a:pt x="677" y="177"/>
                      <a:pt x="581" y="274"/>
                    </a:cubicBezTo>
                    <a:cubicBezTo>
                      <a:pt x="137" y="274"/>
                      <a:pt x="137" y="410"/>
                      <a:pt x="1" y="683"/>
                    </a:cubicBezTo>
                    <a:lnTo>
                      <a:pt x="1" y="854"/>
                    </a:lnTo>
                    <a:cubicBezTo>
                      <a:pt x="1" y="1014"/>
                      <a:pt x="94" y="1080"/>
                      <a:pt x="172" y="1080"/>
                    </a:cubicBezTo>
                    <a:cubicBezTo>
                      <a:pt x="227" y="1080"/>
                      <a:pt x="274" y="1047"/>
                      <a:pt x="274" y="990"/>
                    </a:cubicBezTo>
                    <a:cubicBezTo>
                      <a:pt x="274" y="990"/>
                      <a:pt x="444" y="990"/>
                      <a:pt x="444" y="854"/>
                    </a:cubicBezTo>
                    <a:lnTo>
                      <a:pt x="717" y="854"/>
                    </a:lnTo>
                    <a:lnTo>
                      <a:pt x="854" y="990"/>
                    </a:lnTo>
                    <a:cubicBezTo>
                      <a:pt x="1127" y="990"/>
                      <a:pt x="1297" y="854"/>
                      <a:pt x="1434" y="854"/>
                    </a:cubicBezTo>
                    <a:lnTo>
                      <a:pt x="1570" y="854"/>
                    </a:lnTo>
                    <a:cubicBezTo>
                      <a:pt x="1707" y="683"/>
                      <a:pt x="1843" y="547"/>
                      <a:pt x="1980" y="547"/>
                    </a:cubicBezTo>
                    <a:cubicBezTo>
                      <a:pt x="2065" y="615"/>
                      <a:pt x="2142" y="649"/>
                      <a:pt x="2215" y="649"/>
                    </a:cubicBezTo>
                    <a:cubicBezTo>
                      <a:pt x="2287" y="649"/>
                      <a:pt x="2355" y="615"/>
                      <a:pt x="2424" y="547"/>
                    </a:cubicBezTo>
                    <a:cubicBezTo>
                      <a:pt x="2424" y="547"/>
                      <a:pt x="2606" y="607"/>
                      <a:pt x="2727" y="607"/>
                    </a:cubicBezTo>
                    <a:cubicBezTo>
                      <a:pt x="2788" y="607"/>
                      <a:pt x="2833" y="592"/>
                      <a:pt x="2833" y="547"/>
                    </a:cubicBezTo>
                    <a:lnTo>
                      <a:pt x="3004" y="547"/>
                    </a:lnTo>
                    <a:lnTo>
                      <a:pt x="3004" y="683"/>
                    </a:lnTo>
                    <a:lnTo>
                      <a:pt x="3140" y="683"/>
                    </a:lnTo>
                    <a:cubicBezTo>
                      <a:pt x="3197" y="718"/>
                      <a:pt x="3248" y="733"/>
                      <a:pt x="3291" y="733"/>
                    </a:cubicBezTo>
                    <a:cubicBezTo>
                      <a:pt x="3458" y="733"/>
                      <a:pt x="3521" y="518"/>
                      <a:pt x="3413" y="410"/>
                    </a:cubicBezTo>
                    <a:cubicBezTo>
                      <a:pt x="3140" y="274"/>
                      <a:pt x="3140" y="137"/>
                      <a:pt x="3004" y="137"/>
                    </a:cubicBezTo>
                    <a:lnTo>
                      <a:pt x="2833" y="137"/>
                    </a:lnTo>
                    <a:cubicBezTo>
                      <a:pt x="2560" y="1"/>
                      <a:pt x="2287" y="1"/>
                      <a:pt x="1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6697768" y="3283309"/>
                <a:ext cx="245968" cy="218707"/>
              </a:xfrm>
              <a:custGeom>
                <a:rect b="b" l="l" r="r" t="t"/>
                <a:pathLst>
                  <a:path extrusionOk="0" h="5311" w="5973">
                    <a:moveTo>
                      <a:pt x="1571" y="0"/>
                    </a:moveTo>
                    <a:cubicBezTo>
                      <a:pt x="1502" y="0"/>
                      <a:pt x="1434" y="34"/>
                      <a:pt x="1434" y="103"/>
                    </a:cubicBezTo>
                    <a:cubicBezTo>
                      <a:pt x="1227" y="195"/>
                      <a:pt x="1035" y="613"/>
                      <a:pt x="890" y="613"/>
                    </a:cubicBezTo>
                    <a:cubicBezTo>
                      <a:pt x="821" y="613"/>
                      <a:pt x="762" y="516"/>
                      <a:pt x="718" y="239"/>
                    </a:cubicBezTo>
                    <a:cubicBezTo>
                      <a:pt x="718" y="171"/>
                      <a:pt x="649" y="137"/>
                      <a:pt x="581" y="137"/>
                    </a:cubicBezTo>
                    <a:cubicBezTo>
                      <a:pt x="513" y="137"/>
                      <a:pt x="445" y="171"/>
                      <a:pt x="445" y="239"/>
                    </a:cubicBezTo>
                    <a:lnTo>
                      <a:pt x="445" y="546"/>
                    </a:lnTo>
                    <a:lnTo>
                      <a:pt x="137" y="546"/>
                    </a:lnTo>
                    <a:cubicBezTo>
                      <a:pt x="1" y="683"/>
                      <a:pt x="137" y="956"/>
                      <a:pt x="274" y="1092"/>
                    </a:cubicBezTo>
                    <a:lnTo>
                      <a:pt x="445" y="1092"/>
                    </a:lnTo>
                    <a:cubicBezTo>
                      <a:pt x="581" y="1092"/>
                      <a:pt x="581" y="956"/>
                      <a:pt x="581" y="956"/>
                    </a:cubicBezTo>
                    <a:cubicBezTo>
                      <a:pt x="718" y="956"/>
                      <a:pt x="718" y="1092"/>
                      <a:pt x="854" y="1092"/>
                    </a:cubicBezTo>
                    <a:cubicBezTo>
                      <a:pt x="1127" y="1092"/>
                      <a:pt x="1298" y="956"/>
                      <a:pt x="1298" y="819"/>
                    </a:cubicBezTo>
                    <a:cubicBezTo>
                      <a:pt x="1298" y="1092"/>
                      <a:pt x="1298" y="1399"/>
                      <a:pt x="1434" y="1672"/>
                    </a:cubicBezTo>
                    <a:lnTo>
                      <a:pt x="1707" y="1672"/>
                    </a:lnTo>
                    <a:cubicBezTo>
                      <a:pt x="1844" y="1672"/>
                      <a:pt x="1844" y="1536"/>
                      <a:pt x="1980" y="1536"/>
                    </a:cubicBezTo>
                    <a:cubicBezTo>
                      <a:pt x="1980" y="1672"/>
                      <a:pt x="1980" y="1809"/>
                      <a:pt x="2287" y="1945"/>
                    </a:cubicBezTo>
                    <a:lnTo>
                      <a:pt x="2424" y="1945"/>
                    </a:lnTo>
                    <a:cubicBezTo>
                      <a:pt x="2424" y="2116"/>
                      <a:pt x="2424" y="2389"/>
                      <a:pt x="2560" y="2662"/>
                    </a:cubicBezTo>
                    <a:cubicBezTo>
                      <a:pt x="2560" y="2730"/>
                      <a:pt x="2594" y="2764"/>
                      <a:pt x="2646" y="2764"/>
                    </a:cubicBezTo>
                    <a:cubicBezTo>
                      <a:pt x="2697" y="2764"/>
                      <a:pt x="2765" y="2730"/>
                      <a:pt x="2833" y="2662"/>
                    </a:cubicBezTo>
                    <a:cubicBezTo>
                      <a:pt x="3004" y="2525"/>
                      <a:pt x="3004" y="2389"/>
                      <a:pt x="3140" y="2252"/>
                    </a:cubicBezTo>
                    <a:lnTo>
                      <a:pt x="3140" y="2252"/>
                    </a:lnTo>
                    <a:cubicBezTo>
                      <a:pt x="3140" y="2662"/>
                      <a:pt x="3004" y="3106"/>
                      <a:pt x="3277" y="3378"/>
                    </a:cubicBezTo>
                    <a:cubicBezTo>
                      <a:pt x="3277" y="3418"/>
                      <a:pt x="3300" y="3435"/>
                      <a:pt x="3333" y="3435"/>
                    </a:cubicBezTo>
                    <a:cubicBezTo>
                      <a:pt x="3413" y="3435"/>
                      <a:pt x="3550" y="3339"/>
                      <a:pt x="3550" y="3242"/>
                    </a:cubicBezTo>
                    <a:cubicBezTo>
                      <a:pt x="3550" y="3242"/>
                      <a:pt x="3686" y="3242"/>
                      <a:pt x="3686" y="3106"/>
                    </a:cubicBezTo>
                    <a:lnTo>
                      <a:pt x="3686" y="3106"/>
                    </a:lnTo>
                    <a:cubicBezTo>
                      <a:pt x="3686" y="3379"/>
                      <a:pt x="3550" y="3822"/>
                      <a:pt x="3686" y="4095"/>
                    </a:cubicBezTo>
                    <a:cubicBezTo>
                      <a:pt x="3686" y="4163"/>
                      <a:pt x="3763" y="4197"/>
                      <a:pt x="3857" y="4197"/>
                    </a:cubicBezTo>
                    <a:cubicBezTo>
                      <a:pt x="3951" y="4197"/>
                      <a:pt x="4062" y="4163"/>
                      <a:pt x="4130" y="4095"/>
                    </a:cubicBezTo>
                    <a:cubicBezTo>
                      <a:pt x="4266" y="3515"/>
                      <a:pt x="4266" y="2969"/>
                      <a:pt x="4403" y="2389"/>
                    </a:cubicBezTo>
                    <a:lnTo>
                      <a:pt x="4403" y="3378"/>
                    </a:lnTo>
                    <a:cubicBezTo>
                      <a:pt x="4403" y="3959"/>
                      <a:pt x="4403" y="4368"/>
                      <a:pt x="4539" y="4948"/>
                    </a:cubicBezTo>
                    <a:cubicBezTo>
                      <a:pt x="4539" y="5085"/>
                      <a:pt x="4616" y="5153"/>
                      <a:pt x="4710" y="5153"/>
                    </a:cubicBezTo>
                    <a:cubicBezTo>
                      <a:pt x="4804" y="5153"/>
                      <a:pt x="4915" y="5085"/>
                      <a:pt x="4983" y="4948"/>
                    </a:cubicBezTo>
                    <a:lnTo>
                      <a:pt x="4983" y="4232"/>
                    </a:lnTo>
                    <a:cubicBezTo>
                      <a:pt x="4983" y="4505"/>
                      <a:pt x="4983" y="4948"/>
                      <a:pt x="5119" y="5221"/>
                    </a:cubicBezTo>
                    <a:cubicBezTo>
                      <a:pt x="5119" y="5278"/>
                      <a:pt x="5166" y="5311"/>
                      <a:pt x="5221" y="5311"/>
                    </a:cubicBezTo>
                    <a:cubicBezTo>
                      <a:pt x="5299" y="5311"/>
                      <a:pt x="5392" y="5245"/>
                      <a:pt x="5392" y="5085"/>
                    </a:cubicBezTo>
                    <a:cubicBezTo>
                      <a:pt x="5563" y="5085"/>
                      <a:pt x="5563" y="5085"/>
                      <a:pt x="5563" y="4948"/>
                    </a:cubicBezTo>
                    <a:cubicBezTo>
                      <a:pt x="5836" y="4675"/>
                      <a:pt x="5973" y="3822"/>
                      <a:pt x="5392" y="3515"/>
                    </a:cubicBezTo>
                    <a:cubicBezTo>
                      <a:pt x="5392" y="3106"/>
                      <a:pt x="5392" y="2798"/>
                      <a:pt x="5256" y="2525"/>
                    </a:cubicBezTo>
                    <a:cubicBezTo>
                      <a:pt x="5256" y="2457"/>
                      <a:pt x="5188" y="2423"/>
                      <a:pt x="5119" y="2423"/>
                    </a:cubicBezTo>
                    <a:cubicBezTo>
                      <a:pt x="5051" y="2423"/>
                      <a:pt x="4983" y="2457"/>
                      <a:pt x="4983" y="2525"/>
                    </a:cubicBezTo>
                    <a:cubicBezTo>
                      <a:pt x="4846" y="2525"/>
                      <a:pt x="4846" y="2662"/>
                      <a:pt x="4846" y="2798"/>
                    </a:cubicBezTo>
                    <a:lnTo>
                      <a:pt x="4846" y="2525"/>
                    </a:lnTo>
                    <a:cubicBezTo>
                      <a:pt x="4710" y="2252"/>
                      <a:pt x="4710" y="1945"/>
                      <a:pt x="4539" y="1809"/>
                    </a:cubicBezTo>
                    <a:cubicBezTo>
                      <a:pt x="4494" y="1763"/>
                      <a:pt x="4448" y="1748"/>
                      <a:pt x="4408" y="1748"/>
                    </a:cubicBezTo>
                    <a:cubicBezTo>
                      <a:pt x="4327" y="1748"/>
                      <a:pt x="4266" y="1809"/>
                      <a:pt x="4266" y="1809"/>
                    </a:cubicBezTo>
                    <a:cubicBezTo>
                      <a:pt x="4130" y="1945"/>
                      <a:pt x="4130" y="1945"/>
                      <a:pt x="4130" y="2116"/>
                    </a:cubicBezTo>
                    <a:cubicBezTo>
                      <a:pt x="4130" y="1809"/>
                      <a:pt x="3993" y="1672"/>
                      <a:pt x="3993" y="1399"/>
                    </a:cubicBezTo>
                    <a:cubicBezTo>
                      <a:pt x="3925" y="1331"/>
                      <a:pt x="3848" y="1297"/>
                      <a:pt x="3772" y="1297"/>
                    </a:cubicBezTo>
                    <a:cubicBezTo>
                      <a:pt x="3695" y="1297"/>
                      <a:pt x="3618" y="1331"/>
                      <a:pt x="3550" y="1399"/>
                    </a:cubicBezTo>
                    <a:lnTo>
                      <a:pt x="3550" y="1672"/>
                    </a:lnTo>
                    <a:cubicBezTo>
                      <a:pt x="3550" y="1399"/>
                      <a:pt x="3413" y="1263"/>
                      <a:pt x="3277" y="1092"/>
                    </a:cubicBezTo>
                    <a:cubicBezTo>
                      <a:pt x="3277" y="1024"/>
                      <a:pt x="3209" y="990"/>
                      <a:pt x="3140" y="990"/>
                    </a:cubicBezTo>
                    <a:cubicBezTo>
                      <a:pt x="3072" y="990"/>
                      <a:pt x="3004" y="1024"/>
                      <a:pt x="3004" y="1092"/>
                    </a:cubicBezTo>
                    <a:cubicBezTo>
                      <a:pt x="3004" y="1263"/>
                      <a:pt x="2833" y="1672"/>
                      <a:pt x="2833" y="1945"/>
                    </a:cubicBezTo>
                    <a:cubicBezTo>
                      <a:pt x="2833" y="1536"/>
                      <a:pt x="3004" y="1092"/>
                      <a:pt x="2833" y="819"/>
                    </a:cubicBezTo>
                    <a:cubicBezTo>
                      <a:pt x="2833" y="659"/>
                      <a:pt x="2740" y="593"/>
                      <a:pt x="2662" y="593"/>
                    </a:cubicBezTo>
                    <a:cubicBezTo>
                      <a:pt x="2607" y="593"/>
                      <a:pt x="2560" y="626"/>
                      <a:pt x="2560" y="683"/>
                    </a:cubicBezTo>
                    <a:cubicBezTo>
                      <a:pt x="2424" y="819"/>
                      <a:pt x="2424" y="1092"/>
                      <a:pt x="2287" y="1263"/>
                    </a:cubicBezTo>
                    <a:cubicBezTo>
                      <a:pt x="2256" y="1419"/>
                      <a:pt x="2239" y="1481"/>
                      <a:pt x="2231" y="1481"/>
                    </a:cubicBezTo>
                    <a:cubicBezTo>
                      <a:pt x="2206" y="1481"/>
                      <a:pt x="2287" y="788"/>
                      <a:pt x="2287" y="683"/>
                    </a:cubicBezTo>
                    <a:cubicBezTo>
                      <a:pt x="2287" y="523"/>
                      <a:pt x="2182" y="457"/>
                      <a:pt x="2067" y="457"/>
                    </a:cubicBezTo>
                    <a:cubicBezTo>
                      <a:pt x="1986" y="457"/>
                      <a:pt x="1900" y="490"/>
                      <a:pt x="1844" y="546"/>
                    </a:cubicBezTo>
                    <a:cubicBezTo>
                      <a:pt x="1844" y="546"/>
                      <a:pt x="1736" y="978"/>
                      <a:pt x="1712" y="978"/>
                    </a:cubicBezTo>
                    <a:cubicBezTo>
                      <a:pt x="1709" y="978"/>
                      <a:pt x="1707" y="971"/>
                      <a:pt x="1707" y="956"/>
                    </a:cubicBezTo>
                    <a:lnTo>
                      <a:pt x="1707" y="103"/>
                    </a:lnTo>
                    <a:cubicBezTo>
                      <a:pt x="1707" y="34"/>
                      <a:pt x="1639" y="0"/>
                      <a:pt x="15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6768063" y="3256665"/>
                <a:ext cx="181274" cy="189675"/>
              </a:xfrm>
              <a:custGeom>
                <a:rect b="b" l="l" r="r" t="t"/>
                <a:pathLst>
                  <a:path extrusionOk="0" h="4606" w="4402">
                    <a:moveTo>
                      <a:pt x="3412" y="3172"/>
                    </a:moveTo>
                    <a:cubicBezTo>
                      <a:pt x="3549" y="3172"/>
                      <a:pt x="3549" y="3172"/>
                      <a:pt x="3549" y="3309"/>
                    </a:cubicBezTo>
                    <a:lnTo>
                      <a:pt x="3856" y="3309"/>
                    </a:lnTo>
                    <a:cubicBezTo>
                      <a:pt x="3856" y="3445"/>
                      <a:pt x="3856" y="3753"/>
                      <a:pt x="3993" y="4025"/>
                    </a:cubicBezTo>
                    <a:cubicBezTo>
                      <a:pt x="3685" y="3889"/>
                      <a:pt x="3549" y="3445"/>
                      <a:pt x="3412" y="3172"/>
                    </a:cubicBezTo>
                    <a:close/>
                    <a:moveTo>
                      <a:pt x="286" y="0"/>
                    </a:moveTo>
                    <a:cubicBezTo>
                      <a:pt x="237" y="0"/>
                      <a:pt x="187" y="11"/>
                      <a:pt x="137" y="33"/>
                    </a:cubicBezTo>
                    <a:cubicBezTo>
                      <a:pt x="137" y="33"/>
                      <a:pt x="0" y="33"/>
                      <a:pt x="0" y="204"/>
                    </a:cubicBezTo>
                    <a:cubicBezTo>
                      <a:pt x="137" y="477"/>
                      <a:pt x="137" y="750"/>
                      <a:pt x="273" y="1193"/>
                    </a:cubicBezTo>
                    <a:cubicBezTo>
                      <a:pt x="323" y="1233"/>
                      <a:pt x="370" y="1250"/>
                      <a:pt x="412" y="1250"/>
                    </a:cubicBezTo>
                    <a:cubicBezTo>
                      <a:pt x="512" y="1250"/>
                      <a:pt x="580" y="1153"/>
                      <a:pt x="580" y="1057"/>
                    </a:cubicBezTo>
                    <a:cubicBezTo>
                      <a:pt x="580" y="886"/>
                      <a:pt x="444" y="340"/>
                      <a:pt x="444" y="340"/>
                    </a:cubicBezTo>
                    <a:lnTo>
                      <a:pt x="444" y="340"/>
                    </a:lnTo>
                    <a:cubicBezTo>
                      <a:pt x="580" y="613"/>
                      <a:pt x="853" y="886"/>
                      <a:pt x="990" y="1057"/>
                    </a:cubicBezTo>
                    <a:cubicBezTo>
                      <a:pt x="1297" y="1603"/>
                      <a:pt x="1570" y="2183"/>
                      <a:pt x="1979" y="2592"/>
                    </a:cubicBezTo>
                    <a:cubicBezTo>
                      <a:pt x="1979" y="2643"/>
                      <a:pt x="2007" y="2664"/>
                      <a:pt x="2045" y="2664"/>
                    </a:cubicBezTo>
                    <a:cubicBezTo>
                      <a:pt x="2126" y="2664"/>
                      <a:pt x="2256" y="2573"/>
                      <a:pt x="2282" y="2485"/>
                    </a:cubicBezTo>
                    <a:lnTo>
                      <a:pt x="2282" y="2485"/>
                    </a:lnTo>
                    <a:cubicBezTo>
                      <a:pt x="2479" y="2780"/>
                      <a:pt x="2636" y="3196"/>
                      <a:pt x="3003" y="3309"/>
                    </a:cubicBezTo>
                    <a:lnTo>
                      <a:pt x="3139" y="3309"/>
                    </a:lnTo>
                    <a:lnTo>
                      <a:pt x="3139" y="3445"/>
                    </a:lnTo>
                    <a:cubicBezTo>
                      <a:pt x="3412" y="3889"/>
                      <a:pt x="3549" y="4298"/>
                      <a:pt x="3993" y="4606"/>
                    </a:cubicBezTo>
                    <a:cubicBezTo>
                      <a:pt x="3993" y="4606"/>
                      <a:pt x="4129" y="4606"/>
                      <a:pt x="4266" y="4469"/>
                    </a:cubicBezTo>
                    <a:cubicBezTo>
                      <a:pt x="4402" y="4025"/>
                      <a:pt x="4129" y="3172"/>
                      <a:pt x="3993" y="2763"/>
                    </a:cubicBezTo>
                    <a:cubicBezTo>
                      <a:pt x="3856" y="2183"/>
                      <a:pt x="3549" y="1603"/>
                      <a:pt x="3139" y="1330"/>
                    </a:cubicBezTo>
                    <a:lnTo>
                      <a:pt x="2832" y="1330"/>
                    </a:lnTo>
                    <a:lnTo>
                      <a:pt x="2832" y="1193"/>
                    </a:lnTo>
                    <a:cubicBezTo>
                      <a:pt x="2714" y="1075"/>
                      <a:pt x="2492" y="724"/>
                      <a:pt x="2257" y="724"/>
                    </a:cubicBezTo>
                    <a:cubicBezTo>
                      <a:pt x="2221" y="724"/>
                      <a:pt x="2186" y="732"/>
                      <a:pt x="2150" y="750"/>
                    </a:cubicBezTo>
                    <a:cubicBezTo>
                      <a:pt x="2150" y="750"/>
                      <a:pt x="1979" y="750"/>
                      <a:pt x="1979" y="886"/>
                    </a:cubicBezTo>
                    <a:lnTo>
                      <a:pt x="1843" y="750"/>
                    </a:lnTo>
                    <a:cubicBezTo>
                      <a:pt x="1706" y="477"/>
                      <a:pt x="1570" y="204"/>
                      <a:pt x="1297" y="204"/>
                    </a:cubicBezTo>
                    <a:cubicBezTo>
                      <a:pt x="1126" y="204"/>
                      <a:pt x="990" y="204"/>
                      <a:pt x="990" y="340"/>
                    </a:cubicBezTo>
                    <a:cubicBezTo>
                      <a:pt x="990" y="477"/>
                      <a:pt x="1126" y="613"/>
                      <a:pt x="1126" y="613"/>
                    </a:cubicBezTo>
                    <a:cubicBezTo>
                      <a:pt x="784" y="271"/>
                      <a:pt x="537" y="0"/>
                      <a:pt x="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6727294" y="3206013"/>
                <a:ext cx="175674" cy="105421"/>
              </a:xfrm>
              <a:custGeom>
                <a:rect b="b" l="l" r="r" t="t"/>
                <a:pathLst>
                  <a:path extrusionOk="0" h="2560" w="4266">
                    <a:moveTo>
                      <a:pt x="854" y="1"/>
                    </a:moveTo>
                    <a:cubicBezTo>
                      <a:pt x="717" y="1"/>
                      <a:pt x="581" y="137"/>
                      <a:pt x="717" y="274"/>
                    </a:cubicBezTo>
                    <a:lnTo>
                      <a:pt x="581" y="274"/>
                    </a:lnTo>
                    <a:cubicBezTo>
                      <a:pt x="531" y="234"/>
                      <a:pt x="484" y="217"/>
                      <a:pt x="442" y="217"/>
                    </a:cubicBezTo>
                    <a:cubicBezTo>
                      <a:pt x="342" y="217"/>
                      <a:pt x="274" y="313"/>
                      <a:pt x="274" y="410"/>
                    </a:cubicBezTo>
                    <a:cubicBezTo>
                      <a:pt x="410" y="581"/>
                      <a:pt x="410" y="717"/>
                      <a:pt x="581" y="854"/>
                    </a:cubicBezTo>
                    <a:cubicBezTo>
                      <a:pt x="410" y="717"/>
                      <a:pt x="274" y="717"/>
                      <a:pt x="137" y="717"/>
                    </a:cubicBezTo>
                    <a:cubicBezTo>
                      <a:pt x="137" y="717"/>
                      <a:pt x="1" y="854"/>
                      <a:pt x="137" y="990"/>
                    </a:cubicBezTo>
                    <a:lnTo>
                      <a:pt x="274" y="1127"/>
                    </a:lnTo>
                    <a:cubicBezTo>
                      <a:pt x="274" y="1167"/>
                      <a:pt x="300" y="1183"/>
                      <a:pt x="333" y="1183"/>
                    </a:cubicBezTo>
                    <a:cubicBezTo>
                      <a:pt x="396" y="1183"/>
                      <a:pt x="485" y="1122"/>
                      <a:pt x="456" y="1048"/>
                    </a:cubicBezTo>
                    <a:lnTo>
                      <a:pt x="456" y="1048"/>
                    </a:lnTo>
                    <a:cubicBezTo>
                      <a:pt x="910" y="1589"/>
                      <a:pt x="1720" y="1858"/>
                      <a:pt x="2116" y="2287"/>
                    </a:cubicBezTo>
                    <a:cubicBezTo>
                      <a:pt x="2165" y="2326"/>
                      <a:pt x="2222" y="2342"/>
                      <a:pt x="2276" y="2342"/>
                    </a:cubicBezTo>
                    <a:cubicBezTo>
                      <a:pt x="2409" y="2342"/>
                      <a:pt x="2521" y="2238"/>
                      <a:pt x="2423" y="2116"/>
                    </a:cubicBezTo>
                    <a:cubicBezTo>
                      <a:pt x="2116" y="1843"/>
                      <a:pt x="1843" y="1570"/>
                      <a:pt x="1570" y="1263"/>
                    </a:cubicBezTo>
                    <a:cubicBezTo>
                      <a:pt x="1434" y="1127"/>
                      <a:pt x="1127" y="990"/>
                      <a:pt x="990" y="854"/>
                    </a:cubicBezTo>
                    <a:lnTo>
                      <a:pt x="990" y="854"/>
                    </a:lnTo>
                    <a:cubicBezTo>
                      <a:pt x="1263" y="990"/>
                      <a:pt x="1434" y="1127"/>
                      <a:pt x="1707" y="1263"/>
                    </a:cubicBezTo>
                    <a:lnTo>
                      <a:pt x="1843" y="1263"/>
                    </a:lnTo>
                    <a:cubicBezTo>
                      <a:pt x="1980" y="1434"/>
                      <a:pt x="1980" y="1570"/>
                      <a:pt x="2116" y="1570"/>
                    </a:cubicBezTo>
                    <a:cubicBezTo>
                      <a:pt x="2287" y="1570"/>
                      <a:pt x="2287" y="1707"/>
                      <a:pt x="2423" y="1707"/>
                    </a:cubicBezTo>
                    <a:cubicBezTo>
                      <a:pt x="2560" y="1980"/>
                      <a:pt x="2833" y="2116"/>
                      <a:pt x="3140" y="2287"/>
                    </a:cubicBezTo>
                    <a:lnTo>
                      <a:pt x="3276" y="2287"/>
                    </a:lnTo>
                    <a:cubicBezTo>
                      <a:pt x="3413" y="2423"/>
                      <a:pt x="3686" y="2560"/>
                      <a:pt x="3822" y="2560"/>
                    </a:cubicBezTo>
                    <a:cubicBezTo>
                      <a:pt x="3993" y="2560"/>
                      <a:pt x="4266" y="2560"/>
                      <a:pt x="4129" y="2423"/>
                    </a:cubicBezTo>
                    <a:cubicBezTo>
                      <a:pt x="4129" y="2287"/>
                      <a:pt x="3993" y="2116"/>
                      <a:pt x="3993" y="1980"/>
                    </a:cubicBezTo>
                    <a:lnTo>
                      <a:pt x="3993" y="1707"/>
                    </a:lnTo>
                    <a:cubicBezTo>
                      <a:pt x="3549" y="854"/>
                      <a:pt x="2287" y="137"/>
                      <a:pt x="1434" y="1"/>
                    </a:cubicBezTo>
                    <a:cubicBezTo>
                      <a:pt x="1263" y="1"/>
                      <a:pt x="1263" y="1"/>
                      <a:pt x="1263" y="137"/>
                    </a:cubicBezTo>
                    <a:cubicBezTo>
                      <a:pt x="1127" y="1"/>
                      <a:pt x="990" y="1"/>
                      <a:pt x="8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22"/>
              <p:cNvSpPr/>
              <p:nvPr/>
            </p:nvSpPr>
            <p:spPr>
              <a:xfrm>
                <a:off x="6744178" y="3241140"/>
                <a:ext cx="92655" cy="193670"/>
              </a:xfrm>
              <a:custGeom>
                <a:rect b="b" l="l" r="r" t="t"/>
                <a:pathLst>
                  <a:path extrusionOk="0" h="4703" w="2250">
                    <a:moveTo>
                      <a:pt x="1160" y="1"/>
                    </a:moveTo>
                    <a:cubicBezTo>
                      <a:pt x="853" y="137"/>
                      <a:pt x="717" y="274"/>
                      <a:pt x="444" y="581"/>
                    </a:cubicBezTo>
                    <a:lnTo>
                      <a:pt x="580" y="717"/>
                    </a:lnTo>
                    <a:cubicBezTo>
                      <a:pt x="580" y="581"/>
                      <a:pt x="580" y="581"/>
                      <a:pt x="717" y="581"/>
                    </a:cubicBezTo>
                    <a:cubicBezTo>
                      <a:pt x="444" y="990"/>
                      <a:pt x="171" y="1263"/>
                      <a:pt x="0" y="1570"/>
                    </a:cubicBezTo>
                    <a:cubicBezTo>
                      <a:pt x="0" y="1707"/>
                      <a:pt x="0" y="1707"/>
                      <a:pt x="171" y="1843"/>
                    </a:cubicBezTo>
                    <a:lnTo>
                      <a:pt x="444" y="1843"/>
                    </a:lnTo>
                    <a:cubicBezTo>
                      <a:pt x="444" y="1980"/>
                      <a:pt x="444" y="2116"/>
                      <a:pt x="580" y="2116"/>
                    </a:cubicBezTo>
                    <a:cubicBezTo>
                      <a:pt x="621" y="2167"/>
                      <a:pt x="662" y="2188"/>
                      <a:pt x="704" y="2188"/>
                    </a:cubicBezTo>
                    <a:cubicBezTo>
                      <a:pt x="801" y="2188"/>
                      <a:pt x="904" y="2075"/>
                      <a:pt x="1024" y="1980"/>
                    </a:cubicBezTo>
                    <a:lnTo>
                      <a:pt x="1024" y="1980"/>
                    </a:lnTo>
                    <a:cubicBezTo>
                      <a:pt x="717" y="2423"/>
                      <a:pt x="580" y="2833"/>
                      <a:pt x="853" y="2969"/>
                    </a:cubicBezTo>
                    <a:cubicBezTo>
                      <a:pt x="853" y="3140"/>
                      <a:pt x="1024" y="3140"/>
                      <a:pt x="1024" y="3140"/>
                    </a:cubicBezTo>
                    <a:cubicBezTo>
                      <a:pt x="1024" y="3276"/>
                      <a:pt x="1024" y="3276"/>
                      <a:pt x="1160" y="3276"/>
                    </a:cubicBezTo>
                    <a:cubicBezTo>
                      <a:pt x="1160" y="3413"/>
                      <a:pt x="1297" y="3413"/>
                      <a:pt x="1297" y="3413"/>
                    </a:cubicBezTo>
                    <a:lnTo>
                      <a:pt x="1297" y="3549"/>
                    </a:lnTo>
                    <a:lnTo>
                      <a:pt x="1297" y="3686"/>
                    </a:lnTo>
                    <a:cubicBezTo>
                      <a:pt x="1297" y="3686"/>
                      <a:pt x="1297" y="3822"/>
                      <a:pt x="1433" y="3822"/>
                    </a:cubicBezTo>
                    <a:lnTo>
                      <a:pt x="1706" y="3822"/>
                    </a:lnTo>
                    <a:cubicBezTo>
                      <a:pt x="1570" y="3993"/>
                      <a:pt x="1570" y="4266"/>
                      <a:pt x="1570" y="4539"/>
                    </a:cubicBezTo>
                    <a:cubicBezTo>
                      <a:pt x="1621" y="4655"/>
                      <a:pt x="1716" y="4703"/>
                      <a:pt x="1808" y="4703"/>
                    </a:cubicBezTo>
                    <a:cubicBezTo>
                      <a:pt x="1958" y="4703"/>
                      <a:pt x="2098" y="4572"/>
                      <a:pt x="2013" y="4402"/>
                    </a:cubicBezTo>
                    <a:cubicBezTo>
                      <a:pt x="1877" y="3993"/>
                      <a:pt x="2150" y="3686"/>
                      <a:pt x="2150" y="3276"/>
                    </a:cubicBezTo>
                    <a:cubicBezTo>
                      <a:pt x="2150" y="3140"/>
                      <a:pt x="2013" y="3140"/>
                      <a:pt x="1877" y="3140"/>
                    </a:cubicBezTo>
                    <a:cubicBezTo>
                      <a:pt x="2013" y="2969"/>
                      <a:pt x="2013" y="2833"/>
                      <a:pt x="2150" y="2696"/>
                    </a:cubicBezTo>
                    <a:cubicBezTo>
                      <a:pt x="2250" y="2496"/>
                      <a:pt x="2130" y="2370"/>
                      <a:pt x="2005" y="2370"/>
                    </a:cubicBezTo>
                    <a:cubicBezTo>
                      <a:pt x="1960" y="2370"/>
                      <a:pt x="1913" y="2387"/>
                      <a:pt x="1877" y="2423"/>
                    </a:cubicBezTo>
                    <a:lnTo>
                      <a:pt x="1706" y="2560"/>
                    </a:lnTo>
                    <a:cubicBezTo>
                      <a:pt x="1706" y="2560"/>
                      <a:pt x="1877" y="2423"/>
                      <a:pt x="1877" y="2287"/>
                    </a:cubicBezTo>
                    <a:cubicBezTo>
                      <a:pt x="1987" y="2148"/>
                      <a:pt x="1919" y="1943"/>
                      <a:pt x="1725" y="1943"/>
                    </a:cubicBezTo>
                    <a:cubicBezTo>
                      <a:pt x="1680" y="1943"/>
                      <a:pt x="1628" y="1954"/>
                      <a:pt x="1570" y="1980"/>
                    </a:cubicBezTo>
                    <a:cubicBezTo>
                      <a:pt x="1570" y="2116"/>
                      <a:pt x="1570" y="2116"/>
                      <a:pt x="1433" y="2116"/>
                    </a:cubicBezTo>
                    <a:cubicBezTo>
                      <a:pt x="1570" y="1843"/>
                      <a:pt x="1706" y="1570"/>
                      <a:pt x="1877" y="1263"/>
                    </a:cubicBezTo>
                    <a:cubicBezTo>
                      <a:pt x="1877" y="1167"/>
                      <a:pt x="1791" y="1070"/>
                      <a:pt x="1693" y="1070"/>
                    </a:cubicBezTo>
                    <a:cubicBezTo>
                      <a:pt x="1653" y="1070"/>
                      <a:pt x="1610" y="1087"/>
                      <a:pt x="1570" y="1127"/>
                    </a:cubicBezTo>
                    <a:cubicBezTo>
                      <a:pt x="1433" y="1127"/>
                      <a:pt x="1297" y="1263"/>
                      <a:pt x="1297" y="1263"/>
                    </a:cubicBezTo>
                    <a:cubicBezTo>
                      <a:pt x="1297" y="1263"/>
                      <a:pt x="1433" y="1127"/>
                      <a:pt x="1433" y="990"/>
                    </a:cubicBezTo>
                    <a:cubicBezTo>
                      <a:pt x="1533" y="790"/>
                      <a:pt x="1487" y="664"/>
                      <a:pt x="1401" y="664"/>
                    </a:cubicBezTo>
                    <a:cubicBezTo>
                      <a:pt x="1370" y="664"/>
                      <a:pt x="1333" y="681"/>
                      <a:pt x="1297" y="717"/>
                    </a:cubicBezTo>
                    <a:cubicBezTo>
                      <a:pt x="1024" y="990"/>
                      <a:pt x="717" y="1127"/>
                      <a:pt x="580" y="1434"/>
                    </a:cubicBezTo>
                    <a:cubicBezTo>
                      <a:pt x="717" y="990"/>
                      <a:pt x="1160" y="581"/>
                      <a:pt x="1297" y="137"/>
                    </a:cubicBezTo>
                    <a:lnTo>
                      <a:pt x="1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>
                <a:off x="6849559" y="3384942"/>
                <a:ext cx="75977" cy="194699"/>
              </a:xfrm>
              <a:custGeom>
                <a:rect b="b" l="l" r="r" t="t"/>
                <a:pathLst>
                  <a:path extrusionOk="0" h="4728" w="1845">
                    <a:moveTo>
                      <a:pt x="992" y="1"/>
                    </a:moveTo>
                    <a:cubicBezTo>
                      <a:pt x="950" y="1"/>
                      <a:pt x="903" y="17"/>
                      <a:pt x="853" y="57"/>
                    </a:cubicBezTo>
                    <a:cubicBezTo>
                      <a:pt x="717" y="194"/>
                      <a:pt x="444" y="330"/>
                      <a:pt x="171" y="501"/>
                    </a:cubicBezTo>
                    <a:cubicBezTo>
                      <a:pt x="171" y="501"/>
                      <a:pt x="171" y="638"/>
                      <a:pt x="307" y="638"/>
                    </a:cubicBezTo>
                    <a:lnTo>
                      <a:pt x="444" y="638"/>
                    </a:lnTo>
                    <a:cubicBezTo>
                      <a:pt x="307" y="774"/>
                      <a:pt x="307" y="910"/>
                      <a:pt x="307" y="1047"/>
                    </a:cubicBezTo>
                    <a:cubicBezTo>
                      <a:pt x="307" y="1183"/>
                      <a:pt x="307" y="1183"/>
                      <a:pt x="444" y="1183"/>
                    </a:cubicBezTo>
                    <a:cubicBezTo>
                      <a:pt x="307" y="1354"/>
                      <a:pt x="171" y="1491"/>
                      <a:pt x="171" y="1764"/>
                    </a:cubicBezTo>
                    <a:cubicBezTo>
                      <a:pt x="0" y="1900"/>
                      <a:pt x="171" y="1900"/>
                      <a:pt x="307" y="2037"/>
                    </a:cubicBezTo>
                    <a:cubicBezTo>
                      <a:pt x="444" y="2037"/>
                      <a:pt x="580" y="1900"/>
                      <a:pt x="717" y="1900"/>
                    </a:cubicBezTo>
                    <a:cubicBezTo>
                      <a:pt x="444" y="2207"/>
                      <a:pt x="0" y="2480"/>
                      <a:pt x="307" y="2753"/>
                    </a:cubicBezTo>
                    <a:cubicBezTo>
                      <a:pt x="444" y="2890"/>
                      <a:pt x="444" y="2890"/>
                      <a:pt x="580" y="2890"/>
                    </a:cubicBezTo>
                    <a:cubicBezTo>
                      <a:pt x="580" y="3060"/>
                      <a:pt x="444" y="3060"/>
                      <a:pt x="444" y="3197"/>
                    </a:cubicBezTo>
                    <a:cubicBezTo>
                      <a:pt x="307" y="3333"/>
                      <a:pt x="307" y="3333"/>
                      <a:pt x="444" y="3470"/>
                    </a:cubicBezTo>
                    <a:cubicBezTo>
                      <a:pt x="580" y="3606"/>
                      <a:pt x="580" y="3606"/>
                      <a:pt x="717" y="3606"/>
                    </a:cubicBezTo>
                    <a:cubicBezTo>
                      <a:pt x="580" y="3606"/>
                      <a:pt x="580" y="3743"/>
                      <a:pt x="580" y="3913"/>
                    </a:cubicBezTo>
                    <a:cubicBezTo>
                      <a:pt x="580" y="4050"/>
                      <a:pt x="717" y="4186"/>
                      <a:pt x="853" y="4186"/>
                    </a:cubicBezTo>
                    <a:cubicBezTo>
                      <a:pt x="717" y="4186"/>
                      <a:pt x="717" y="4323"/>
                      <a:pt x="580" y="4459"/>
                    </a:cubicBezTo>
                    <a:cubicBezTo>
                      <a:pt x="486" y="4553"/>
                      <a:pt x="651" y="4728"/>
                      <a:pt x="818" y="4728"/>
                    </a:cubicBezTo>
                    <a:cubicBezTo>
                      <a:pt x="894" y="4728"/>
                      <a:pt x="971" y="4692"/>
                      <a:pt x="1024" y="4596"/>
                    </a:cubicBezTo>
                    <a:cubicBezTo>
                      <a:pt x="1160" y="4323"/>
                      <a:pt x="1433" y="3913"/>
                      <a:pt x="1570" y="3470"/>
                    </a:cubicBezTo>
                    <a:cubicBezTo>
                      <a:pt x="1570" y="3333"/>
                      <a:pt x="1433" y="3333"/>
                      <a:pt x="1297" y="3333"/>
                    </a:cubicBezTo>
                    <a:cubicBezTo>
                      <a:pt x="1433" y="3197"/>
                      <a:pt x="1570" y="3060"/>
                      <a:pt x="1570" y="2890"/>
                    </a:cubicBezTo>
                    <a:cubicBezTo>
                      <a:pt x="1706" y="2617"/>
                      <a:pt x="1433" y="2617"/>
                      <a:pt x="1297" y="2617"/>
                    </a:cubicBezTo>
                    <a:cubicBezTo>
                      <a:pt x="1433" y="2480"/>
                      <a:pt x="1570" y="2344"/>
                      <a:pt x="1706" y="2207"/>
                    </a:cubicBezTo>
                    <a:cubicBezTo>
                      <a:pt x="1845" y="2069"/>
                      <a:pt x="1759" y="1863"/>
                      <a:pt x="1648" y="1863"/>
                    </a:cubicBezTo>
                    <a:cubicBezTo>
                      <a:pt x="1623" y="1863"/>
                      <a:pt x="1596" y="1874"/>
                      <a:pt x="1570" y="1900"/>
                    </a:cubicBezTo>
                    <a:cubicBezTo>
                      <a:pt x="1433" y="2037"/>
                      <a:pt x="1297" y="2037"/>
                      <a:pt x="1160" y="2207"/>
                    </a:cubicBezTo>
                    <a:cubicBezTo>
                      <a:pt x="1024" y="2207"/>
                      <a:pt x="1024" y="2344"/>
                      <a:pt x="853" y="2344"/>
                    </a:cubicBezTo>
                    <a:cubicBezTo>
                      <a:pt x="1160" y="2037"/>
                      <a:pt x="1570" y="1627"/>
                      <a:pt x="1570" y="1354"/>
                    </a:cubicBezTo>
                    <a:cubicBezTo>
                      <a:pt x="1433" y="1183"/>
                      <a:pt x="1297" y="1183"/>
                      <a:pt x="1297" y="1183"/>
                    </a:cubicBezTo>
                    <a:cubicBezTo>
                      <a:pt x="1160" y="1183"/>
                      <a:pt x="853" y="1354"/>
                      <a:pt x="717" y="1491"/>
                    </a:cubicBezTo>
                    <a:cubicBezTo>
                      <a:pt x="853" y="1183"/>
                      <a:pt x="1160" y="1047"/>
                      <a:pt x="1297" y="774"/>
                    </a:cubicBezTo>
                    <a:cubicBezTo>
                      <a:pt x="1393" y="677"/>
                      <a:pt x="1353" y="581"/>
                      <a:pt x="1274" y="581"/>
                    </a:cubicBezTo>
                    <a:cubicBezTo>
                      <a:pt x="1240" y="581"/>
                      <a:pt x="1200" y="598"/>
                      <a:pt x="1160" y="638"/>
                    </a:cubicBezTo>
                    <a:cubicBezTo>
                      <a:pt x="1024" y="638"/>
                      <a:pt x="717" y="774"/>
                      <a:pt x="717" y="774"/>
                    </a:cubicBezTo>
                    <a:cubicBezTo>
                      <a:pt x="853" y="638"/>
                      <a:pt x="1160" y="330"/>
                      <a:pt x="1160" y="194"/>
                    </a:cubicBezTo>
                    <a:cubicBezTo>
                      <a:pt x="1160" y="97"/>
                      <a:pt x="1092" y="1"/>
                      <a:pt x="9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6902928" y="3379341"/>
                <a:ext cx="35168" cy="145201"/>
              </a:xfrm>
              <a:custGeom>
                <a:rect b="b" l="l" r="r" t="t"/>
                <a:pathLst>
                  <a:path extrusionOk="0" h="3526" w="854">
                    <a:moveTo>
                      <a:pt x="493" y="0"/>
                    </a:moveTo>
                    <a:cubicBezTo>
                      <a:pt x="371" y="0"/>
                      <a:pt x="177" y="97"/>
                      <a:pt x="274" y="193"/>
                    </a:cubicBezTo>
                    <a:cubicBezTo>
                      <a:pt x="274" y="330"/>
                      <a:pt x="410" y="637"/>
                      <a:pt x="410" y="910"/>
                    </a:cubicBezTo>
                    <a:cubicBezTo>
                      <a:pt x="274" y="910"/>
                      <a:pt x="274" y="910"/>
                      <a:pt x="274" y="1046"/>
                    </a:cubicBezTo>
                    <a:cubicBezTo>
                      <a:pt x="137" y="1319"/>
                      <a:pt x="274" y="1627"/>
                      <a:pt x="274" y="1900"/>
                    </a:cubicBezTo>
                    <a:lnTo>
                      <a:pt x="274" y="2889"/>
                    </a:lnTo>
                    <a:cubicBezTo>
                      <a:pt x="228" y="2844"/>
                      <a:pt x="198" y="2828"/>
                      <a:pt x="178" y="2828"/>
                    </a:cubicBezTo>
                    <a:cubicBezTo>
                      <a:pt x="137" y="2828"/>
                      <a:pt x="137" y="2889"/>
                      <a:pt x="137" y="2889"/>
                    </a:cubicBezTo>
                    <a:cubicBezTo>
                      <a:pt x="1" y="3026"/>
                      <a:pt x="1" y="3196"/>
                      <a:pt x="1" y="3333"/>
                    </a:cubicBezTo>
                    <a:cubicBezTo>
                      <a:pt x="1" y="3429"/>
                      <a:pt x="137" y="3526"/>
                      <a:pt x="217" y="3526"/>
                    </a:cubicBezTo>
                    <a:cubicBezTo>
                      <a:pt x="251" y="3526"/>
                      <a:pt x="274" y="3509"/>
                      <a:pt x="274" y="3469"/>
                    </a:cubicBezTo>
                    <a:cubicBezTo>
                      <a:pt x="274" y="3469"/>
                      <a:pt x="410" y="3469"/>
                      <a:pt x="410" y="3333"/>
                    </a:cubicBezTo>
                    <a:cubicBezTo>
                      <a:pt x="581" y="3196"/>
                      <a:pt x="581" y="3026"/>
                      <a:pt x="581" y="2753"/>
                    </a:cubicBezTo>
                    <a:lnTo>
                      <a:pt x="581" y="1900"/>
                    </a:lnTo>
                    <a:lnTo>
                      <a:pt x="581" y="1319"/>
                    </a:lnTo>
                    <a:lnTo>
                      <a:pt x="718" y="1183"/>
                    </a:lnTo>
                    <a:cubicBezTo>
                      <a:pt x="854" y="910"/>
                      <a:pt x="718" y="330"/>
                      <a:pt x="581" y="57"/>
                    </a:cubicBezTo>
                    <a:cubicBezTo>
                      <a:pt x="581" y="17"/>
                      <a:pt x="543" y="0"/>
                      <a:pt x="4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>
                <a:off x="6680925" y="3383089"/>
                <a:ext cx="151789" cy="164391"/>
              </a:xfrm>
              <a:custGeom>
                <a:rect b="b" l="l" r="r" t="t"/>
                <a:pathLst>
                  <a:path extrusionOk="0" h="3992" w="3686">
                    <a:moveTo>
                      <a:pt x="3195" y="0"/>
                    </a:moveTo>
                    <a:cubicBezTo>
                      <a:pt x="3140" y="0"/>
                      <a:pt x="3106" y="34"/>
                      <a:pt x="3106" y="102"/>
                    </a:cubicBezTo>
                    <a:cubicBezTo>
                      <a:pt x="2833" y="546"/>
                      <a:pt x="2969" y="955"/>
                      <a:pt x="2969" y="1536"/>
                    </a:cubicBezTo>
                    <a:cubicBezTo>
                      <a:pt x="2833" y="1809"/>
                      <a:pt x="2833" y="1809"/>
                      <a:pt x="2833" y="2082"/>
                    </a:cubicBezTo>
                    <a:lnTo>
                      <a:pt x="2833" y="2252"/>
                    </a:lnTo>
                    <a:cubicBezTo>
                      <a:pt x="2833" y="2252"/>
                      <a:pt x="2772" y="2176"/>
                      <a:pt x="2691" y="2176"/>
                    </a:cubicBezTo>
                    <a:cubicBezTo>
                      <a:pt x="2651" y="2176"/>
                      <a:pt x="2605" y="2195"/>
                      <a:pt x="2560" y="2252"/>
                    </a:cubicBezTo>
                    <a:cubicBezTo>
                      <a:pt x="2389" y="2389"/>
                      <a:pt x="2253" y="2662"/>
                      <a:pt x="2253" y="2935"/>
                    </a:cubicBezTo>
                    <a:lnTo>
                      <a:pt x="2253" y="2798"/>
                    </a:lnTo>
                    <a:cubicBezTo>
                      <a:pt x="2173" y="2638"/>
                      <a:pt x="2093" y="2572"/>
                      <a:pt x="2013" y="2572"/>
                    </a:cubicBezTo>
                    <a:cubicBezTo>
                      <a:pt x="1956" y="2572"/>
                      <a:pt x="1900" y="2605"/>
                      <a:pt x="1843" y="2662"/>
                    </a:cubicBezTo>
                    <a:cubicBezTo>
                      <a:pt x="1843" y="2798"/>
                      <a:pt x="1843" y="2798"/>
                      <a:pt x="1707" y="2935"/>
                    </a:cubicBezTo>
                    <a:lnTo>
                      <a:pt x="1536" y="2935"/>
                    </a:lnTo>
                    <a:cubicBezTo>
                      <a:pt x="1263" y="3105"/>
                      <a:pt x="1127" y="3242"/>
                      <a:pt x="854" y="3378"/>
                    </a:cubicBezTo>
                    <a:lnTo>
                      <a:pt x="683" y="3242"/>
                    </a:lnTo>
                    <a:cubicBezTo>
                      <a:pt x="410" y="3242"/>
                      <a:pt x="273" y="3242"/>
                      <a:pt x="137" y="3378"/>
                    </a:cubicBezTo>
                    <a:cubicBezTo>
                      <a:pt x="137" y="3378"/>
                      <a:pt x="0" y="3515"/>
                      <a:pt x="137" y="3515"/>
                    </a:cubicBezTo>
                    <a:cubicBezTo>
                      <a:pt x="137" y="3651"/>
                      <a:pt x="273" y="3651"/>
                      <a:pt x="273" y="3651"/>
                    </a:cubicBezTo>
                    <a:lnTo>
                      <a:pt x="273" y="3788"/>
                    </a:lnTo>
                    <a:cubicBezTo>
                      <a:pt x="410" y="3788"/>
                      <a:pt x="683" y="3788"/>
                      <a:pt x="854" y="3651"/>
                    </a:cubicBezTo>
                    <a:lnTo>
                      <a:pt x="990" y="3651"/>
                    </a:lnTo>
                    <a:cubicBezTo>
                      <a:pt x="990" y="3651"/>
                      <a:pt x="1127" y="3651"/>
                      <a:pt x="1127" y="3515"/>
                    </a:cubicBezTo>
                    <a:cubicBezTo>
                      <a:pt x="1127" y="3788"/>
                      <a:pt x="1127" y="3958"/>
                      <a:pt x="1263" y="3958"/>
                    </a:cubicBezTo>
                    <a:cubicBezTo>
                      <a:pt x="1308" y="3981"/>
                      <a:pt x="1354" y="3991"/>
                      <a:pt x="1399" y="3991"/>
                    </a:cubicBezTo>
                    <a:cubicBezTo>
                      <a:pt x="1632" y="3991"/>
                      <a:pt x="1866" y="3720"/>
                      <a:pt x="1980" y="3378"/>
                    </a:cubicBezTo>
                    <a:lnTo>
                      <a:pt x="1980" y="3651"/>
                    </a:lnTo>
                    <a:lnTo>
                      <a:pt x="2253" y="3651"/>
                    </a:lnTo>
                    <a:cubicBezTo>
                      <a:pt x="2560" y="3651"/>
                      <a:pt x="2560" y="3242"/>
                      <a:pt x="2696" y="2935"/>
                    </a:cubicBezTo>
                    <a:cubicBezTo>
                      <a:pt x="2696" y="3105"/>
                      <a:pt x="2696" y="3105"/>
                      <a:pt x="2833" y="3242"/>
                    </a:cubicBezTo>
                    <a:cubicBezTo>
                      <a:pt x="2833" y="3310"/>
                      <a:pt x="2867" y="3344"/>
                      <a:pt x="2918" y="3344"/>
                    </a:cubicBezTo>
                    <a:cubicBezTo>
                      <a:pt x="2969" y="3344"/>
                      <a:pt x="3037" y="3310"/>
                      <a:pt x="3106" y="3242"/>
                    </a:cubicBezTo>
                    <a:cubicBezTo>
                      <a:pt x="3242" y="2935"/>
                      <a:pt x="3242" y="2662"/>
                      <a:pt x="3242" y="2389"/>
                    </a:cubicBezTo>
                    <a:cubicBezTo>
                      <a:pt x="3242" y="2429"/>
                      <a:pt x="3269" y="2445"/>
                      <a:pt x="3306" y="2445"/>
                    </a:cubicBezTo>
                    <a:cubicBezTo>
                      <a:pt x="3396" y="2445"/>
                      <a:pt x="3549" y="2349"/>
                      <a:pt x="3549" y="2252"/>
                    </a:cubicBezTo>
                    <a:cubicBezTo>
                      <a:pt x="3549" y="1945"/>
                      <a:pt x="3413" y="1672"/>
                      <a:pt x="3413" y="1399"/>
                    </a:cubicBezTo>
                    <a:lnTo>
                      <a:pt x="3413" y="1399"/>
                    </a:lnTo>
                    <a:cubicBezTo>
                      <a:pt x="3413" y="1467"/>
                      <a:pt x="3447" y="1501"/>
                      <a:pt x="3498" y="1501"/>
                    </a:cubicBezTo>
                    <a:cubicBezTo>
                      <a:pt x="3549" y="1501"/>
                      <a:pt x="3618" y="1467"/>
                      <a:pt x="3686" y="1399"/>
                    </a:cubicBezTo>
                    <a:cubicBezTo>
                      <a:pt x="3686" y="955"/>
                      <a:pt x="3686" y="375"/>
                      <a:pt x="3413" y="102"/>
                    </a:cubicBezTo>
                    <a:cubicBezTo>
                      <a:pt x="3327" y="34"/>
                      <a:pt x="3251" y="0"/>
                      <a:pt x="31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22"/>
              <p:cNvSpPr/>
              <p:nvPr/>
            </p:nvSpPr>
            <p:spPr>
              <a:xfrm>
                <a:off x="6786305" y="3421551"/>
                <a:ext cx="105421" cy="182180"/>
              </a:xfrm>
              <a:custGeom>
                <a:rect b="b" l="l" r="r" t="t"/>
                <a:pathLst>
                  <a:path extrusionOk="0" h="4424" w="2560">
                    <a:moveTo>
                      <a:pt x="1843" y="3024"/>
                    </a:moveTo>
                    <a:cubicBezTo>
                      <a:pt x="1843" y="3297"/>
                      <a:pt x="1707" y="3570"/>
                      <a:pt x="1536" y="3877"/>
                    </a:cubicBezTo>
                    <a:cubicBezTo>
                      <a:pt x="1536" y="3707"/>
                      <a:pt x="1707" y="3570"/>
                      <a:pt x="1707" y="3434"/>
                    </a:cubicBezTo>
                    <a:cubicBezTo>
                      <a:pt x="1707" y="3297"/>
                      <a:pt x="1843" y="3161"/>
                      <a:pt x="1843" y="3024"/>
                    </a:cubicBezTo>
                    <a:close/>
                    <a:moveTo>
                      <a:pt x="1368" y="0"/>
                    </a:moveTo>
                    <a:cubicBezTo>
                      <a:pt x="1312" y="0"/>
                      <a:pt x="1263" y="43"/>
                      <a:pt x="1263" y="158"/>
                    </a:cubicBezTo>
                    <a:cubicBezTo>
                      <a:pt x="1127" y="602"/>
                      <a:pt x="990" y="1148"/>
                      <a:pt x="854" y="1591"/>
                    </a:cubicBezTo>
                    <a:cubicBezTo>
                      <a:pt x="854" y="1455"/>
                      <a:pt x="854" y="1318"/>
                      <a:pt x="683" y="1318"/>
                    </a:cubicBezTo>
                    <a:cubicBezTo>
                      <a:pt x="683" y="1233"/>
                      <a:pt x="649" y="1190"/>
                      <a:pt x="598" y="1190"/>
                    </a:cubicBezTo>
                    <a:cubicBezTo>
                      <a:pt x="547" y="1190"/>
                      <a:pt x="478" y="1233"/>
                      <a:pt x="410" y="1318"/>
                    </a:cubicBezTo>
                    <a:lnTo>
                      <a:pt x="410" y="1591"/>
                    </a:lnTo>
                    <a:cubicBezTo>
                      <a:pt x="410" y="1864"/>
                      <a:pt x="274" y="2171"/>
                      <a:pt x="274" y="2444"/>
                    </a:cubicBezTo>
                    <a:cubicBezTo>
                      <a:pt x="137" y="2854"/>
                      <a:pt x="1" y="3161"/>
                      <a:pt x="137" y="3570"/>
                    </a:cubicBezTo>
                    <a:cubicBezTo>
                      <a:pt x="137" y="3639"/>
                      <a:pt x="205" y="3673"/>
                      <a:pt x="274" y="3673"/>
                    </a:cubicBezTo>
                    <a:cubicBezTo>
                      <a:pt x="342" y="3673"/>
                      <a:pt x="410" y="3639"/>
                      <a:pt x="410" y="3570"/>
                    </a:cubicBezTo>
                    <a:cubicBezTo>
                      <a:pt x="547" y="3570"/>
                      <a:pt x="547" y="3570"/>
                      <a:pt x="547" y="3434"/>
                    </a:cubicBezTo>
                    <a:cubicBezTo>
                      <a:pt x="547" y="3631"/>
                      <a:pt x="618" y="3775"/>
                      <a:pt x="722" y="3775"/>
                    </a:cubicBezTo>
                    <a:cubicBezTo>
                      <a:pt x="762" y="3775"/>
                      <a:pt x="807" y="3754"/>
                      <a:pt x="854" y="3707"/>
                    </a:cubicBezTo>
                    <a:cubicBezTo>
                      <a:pt x="854" y="3707"/>
                      <a:pt x="854" y="3570"/>
                      <a:pt x="990" y="3570"/>
                    </a:cubicBezTo>
                    <a:lnTo>
                      <a:pt x="854" y="3707"/>
                    </a:lnTo>
                    <a:cubicBezTo>
                      <a:pt x="854" y="3877"/>
                      <a:pt x="990" y="4014"/>
                      <a:pt x="1127" y="4014"/>
                    </a:cubicBezTo>
                    <a:lnTo>
                      <a:pt x="1127" y="4150"/>
                    </a:lnTo>
                    <a:cubicBezTo>
                      <a:pt x="1030" y="4247"/>
                      <a:pt x="1207" y="4343"/>
                      <a:pt x="1318" y="4343"/>
                    </a:cubicBezTo>
                    <a:cubicBezTo>
                      <a:pt x="1365" y="4343"/>
                      <a:pt x="1400" y="4327"/>
                      <a:pt x="1400" y="4287"/>
                    </a:cubicBezTo>
                    <a:cubicBezTo>
                      <a:pt x="1400" y="4287"/>
                      <a:pt x="1536" y="4287"/>
                      <a:pt x="1536" y="4423"/>
                    </a:cubicBezTo>
                    <a:lnTo>
                      <a:pt x="1707" y="4423"/>
                    </a:lnTo>
                    <a:cubicBezTo>
                      <a:pt x="2116" y="4287"/>
                      <a:pt x="2560" y="3707"/>
                      <a:pt x="2389" y="3297"/>
                    </a:cubicBezTo>
                    <a:lnTo>
                      <a:pt x="2116" y="3297"/>
                    </a:lnTo>
                    <a:cubicBezTo>
                      <a:pt x="2253" y="3024"/>
                      <a:pt x="2253" y="2854"/>
                      <a:pt x="2116" y="2581"/>
                    </a:cubicBezTo>
                    <a:cubicBezTo>
                      <a:pt x="2116" y="2444"/>
                      <a:pt x="1980" y="2444"/>
                      <a:pt x="1980" y="2444"/>
                    </a:cubicBezTo>
                    <a:cubicBezTo>
                      <a:pt x="1980" y="2171"/>
                      <a:pt x="2116" y="1728"/>
                      <a:pt x="1980" y="1318"/>
                    </a:cubicBezTo>
                    <a:cubicBezTo>
                      <a:pt x="1980" y="1318"/>
                      <a:pt x="1980" y="1148"/>
                      <a:pt x="1843" y="1148"/>
                    </a:cubicBezTo>
                    <a:cubicBezTo>
                      <a:pt x="1980" y="875"/>
                      <a:pt x="1980" y="602"/>
                      <a:pt x="1980" y="158"/>
                    </a:cubicBezTo>
                    <a:cubicBezTo>
                      <a:pt x="1980" y="21"/>
                      <a:pt x="1707" y="21"/>
                      <a:pt x="1707" y="21"/>
                    </a:cubicBezTo>
                    <a:lnTo>
                      <a:pt x="1536" y="158"/>
                    </a:lnTo>
                    <a:cubicBezTo>
                      <a:pt x="1536" y="79"/>
                      <a:pt x="1445" y="0"/>
                      <a:pt x="1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6803189" y="3411174"/>
                <a:ext cx="88537" cy="188481"/>
              </a:xfrm>
              <a:custGeom>
                <a:rect b="b" l="l" r="r" t="t"/>
                <a:pathLst>
                  <a:path extrusionOk="0" h="4577" w="2150">
                    <a:moveTo>
                      <a:pt x="853" y="1"/>
                    </a:moveTo>
                    <a:cubicBezTo>
                      <a:pt x="717" y="137"/>
                      <a:pt x="717" y="273"/>
                      <a:pt x="717" y="410"/>
                    </a:cubicBezTo>
                    <a:cubicBezTo>
                      <a:pt x="444" y="546"/>
                      <a:pt x="273" y="990"/>
                      <a:pt x="137" y="1263"/>
                    </a:cubicBezTo>
                    <a:cubicBezTo>
                      <a:pt x="137" y="1570"/>
                      <a:pt x="0" y="1707"/>
                      <a:pt x="137" y="1843"/>
                    </a:cubicBezTo>
                    <a:cubicBezTo>
                      <a:pt x="257" y="2004"/>
                      <a:pt x="414" y="2059"/>
                      <a:pt x="588" y="2059"/>
                    </a:cubicBezTo>
                    <a:cubicBezTo>
                      <a:pt x="856" y="2059"/>
                      <a:pt x="1164" y="1926"/>
                      <a:pt x="1433" y="1843"/>
                    </a:cubicBezTo>
                    <a:lnTo>
                      <a:pt x="1433" y="2116"/>
                    </a:lnTo>
                    <a:cubicBezTo>
                      <a:pt x="1297" y="2560"/>
                      <a:pt x="1297" y="3276"/>
                      <a:pt x="1126" y="3686"/>
                    </a:cubicBezTo>
                    <a:lnTo>
                      <a:pt x="1126" y="3822"/>
                    </a:lnTo>
                    <a:lnTo>
                      <a:pt x="717" y="4266"/>
                    </a:lnTo>
                    <a:cubicBezTo>
                      <a:pt x="606" y="4376"/>
                      <a:pt x="675" y="4576"/>
                      <a:pt x="849" y="4576"/>
                    </a:cubicBezTo>
                    <a:cubicBezTo>
                      <a:pt x="890" y="4576"/>
                      <a:pt x="938" y="4565"/>
                      <a:pt x="990" y="4539"/>
                    </a:cubicBezTo>
                    <a:lnTo>
                      <a:pt x="1297" y="4539"/>
                    </a:lnTo>
                    <a:cubicBezTo>
                      <a:pt x="1570" y="4129"/>
                      <a:pt x="1570" y="3549"/>
                      <a:pt x="1570" y="3106"/>
                    </a:cubicBezTo>
                    <a:cubicBezTo>
                      <a:pt x="1706" y="2696"/>
                      <a:pt x="1706" y="2116"/>
                      <a:pt x="1843" y="1707"/>
                    </a:cubicBezTo>
                    <a:cubicBezTo>
                      <a:pt x="1979" y="1707"/>
                      <a:pt x="1979" y="1570"/>
                      <a:pt x="1979" y="1570"/>
                    </a:cubicBezTo>
                    <a:cubicBezTo>
                      <a:pt x="2150" y="1400"/>
                      <a:pt x="2150" y="1263"/>
                      <a:pt x="2150" y="1127"/>
                    </a:cubicBezTo>
                    <a:cubicBezTo>
                      <a:pt x="2150" y="1030"/>
                      <a:pt x="1996" y="934"/>
                      <a:pt x="1906" y="934"/>
                    </a:cubicBezTo>
                    <a:cubicBezTo>
                      <a:pt x="1869" y="934"/>
                      <a:pt x="1843" y="950"/>
                      <a:pt x="1843" y="990"/>
                    </a:cubicBezTo>
                    <a:lnTo>
                      <a:pt x="1570" y="1263"/>
                    </a:lnTo>
                    <a:cubicBezTo>
                      <a:pt x="1433" y="1400"/>
                      <a:pt x="1126" y="1570"/>
                      <a:pt x="853" y="1570"/>
                    </a:cubicBezTo>
                    <a:lnTo>
                      <a:pt x="717" y="1570"/>
                    </a:lnTo>
                    <a:cubicBezTo>
                      <a:pt x="853" y="1400"/>
                      <a:pt x="1126" y="990"/>
                      <a:pt x="1297" y="854"/>
                    </a:cubicBezTo>
                    <a:cubicBezTo>
                      <a:pt x="1297" y="627"/>
                      <a:pt x="1204" y="494"/>
                      <a:pt x="1101" y="494"/>
                    </a:cubicBezTo>
                    <a:cubicBezTo>
                      <a:pt x="1064" y="494"/>
                      <a:pt x="1026" y="511"/>
                      <a:pt x="990" y="546"/>
                    </a:cubicBezTo>
                    <a:lnTo>
                      <a:pt x="990" y="410"/>
                    </a:lnTo>
                    <a:lnTo>
                      <a:pt x="990" y="273"/>
                    </a:lnTo>
                    <a:cubicBezTo>
                      <a:pt x="1126" y="273"/>
                      <a:pt x="1126" y="1"/>
                      <a:pt x="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22"/>
              <p:cNvSpPr/>
              <p:nvPr/>
            </p:nvSpPr>
            <p:spPr>
              <a:xfrm>
                <a:off x="6692167" y="3501441"/>
                <a:ext cx="122305" cy="117239"/>
              </a:xfrm>
              <a:custGeom>
                <a:rect b="b" l="l" r="r" t="t"/>
                <a:pathLst>
                  <a:path extrusionOk="0" h="2847" w="2970">
                    <a:moveTo>
                      <a:pt x="2491" y="1"/>
                    </a:moveTo>
                    <a:cubicBezTo>
                      <a:pt x="2389" y="1"/>
                      <a:pt x="2287" y="78"/>
                      <a:pt x="2287" y="231"/>
                    </a:cubicBezTo>
                    <a:cubicBezTo>
                      <a:pt x="2287" y="231"/>
                      <a:pt x="2116" y="368"/>
                      <a:pt x="2116" y="504"/>
                    </a:cubicBezTo>
                    <a:cubicBezTo>
                      <a:pt x="2116" y="408"/>
                      <a:pt x="2048" y="311"/>
                      <a:pt x="1960" y="311"/>
                    </a:cubicBezTo>
                    <a:cubicBezTo>
                      <a:pt x="1923" y="311"/>
                      <a:pt x="1883" y="328"/>
                      <a:pt x="1843" y="368"/>
                    </a:cubicBezTo>
                    <a:cubicBezTo>
                      <a:pt x="1707" y="504"/>
                      <a:pt x="1707" y="641"/>
                      <a:pt x="1570" y="777"/>
                    </a:cubicBezTo>
                    <a:lnTo>
                      <a:pt x="1570" y="914"/>
                    </a:lnTo>
                    <a:cubicBezTo>
                      <a:pt x="1570" y="777"/>
                      <a:pt x="1570" y="641"/>
                      <a:pt x="1434" y="641"/>
                    </a:cubicBezTo>
                    <a:cubicBezTo>
                      <a:pt x="1434" y="572"/>
                      <a:pt x="1391" y="538"/>
                      <a:pt x="1331" y="538"/>
                    </a:cubicBezTo>
                    <a:cubicBezTo>
                      <a:pt x="1272" y="538"/>
                      <a:pt x="1195" y="572"/>
                      <a:pt x="1127" y="641"/>
                    </a:cubicBezTo>
                    <a:cubicBezTo>
                      <a:pt x="990" y="914"/>
                      <a:pt x="854" y="1357"/>
                      <a:pt x="717" y="1767"/>
                    </a:cubicBezTo>
                    <a:cubicBezTo>
                      <a:pt x="717" y="1357"/>
                      <a:pt x="854" y="914"/>
                      <a:pt x="581" y="914"/>
                    </a:cubicBezTo>
                    <a:cubicBezTo>
                      <a:pt x="524" y="868"/>
                      <a:pt x="486" y="853"/>
                      <a:pt x="455" y="853"/>
                    </a:cubicBezTo>
                    <a:cubicBezTo>
                      <a:pt x="395" y="853"/>
                      <a:pt x="364" y="914"/>
                      <a:pt x="273" y="914"/>
                    </a:cubicBezTo>
                    <a:lnTo>
                      <a:pt x="273" y="1221"/>
                    </a:lnTo>
                    <a:cubicBezTo>
                      <a:pt x="137" y="1221"/>
                      <a:pt x="0" y="1494"/>
                      <a:pt x="0" y="1630"/>
                    </a:cubicBezTo>
                    <a:cubicBezTo>
                      <a:pt x="0" y="1767"/>
                      <a:pt x="0" y="1937"/>
                      <a:pt x="137" y="1937"/>
                    </a:cubicBezTo>
                    <a:cubicBezTo>
                      <a:pt x="273" y="1937"/>
                      <a:pt x="273" y="1767"/>
                      <a:pt x="273" y="1767"/>
                    </a:cubicBezTo>
                    <a:lnTo>
                      <a:pt x="273" y="1937"/>
                    </a:lnTo>
                    <a:lnTo>
                      <a:pt x="273" y="2483"/>
                    </a:lnTo>
                    <a:cubicBezTo>
                      <a:pt x="273" y="2552"/>
                      <a:pt x="308" y="2586"/>
                      <a:pt x="363" y="2586"/>
                    </a:cubicBezTo>
                    <a:cubicBezTo>
                      <a:pt x="418" y="2586"/>
                      <a:pt x="495" y="2552"/>
                      <a:pt x="581" y="2483"/>
                    </a:cubicBezTo>
                    <a:cubicBezTo>
                      <a:pt x="794" y="2377"/>
                      <a:pt x="924" y="2187"/>
                      <a:pt x="1036" y="1962"/>
                    </a:cubicBezTo>
                    <a:lnTo>
                      <a:pt x="1036" y="1962"/>
                    </a:lnTo>
                    <a:cubicBezTo>
                      <a:pt x="1005" y="2104"/>
                      <a:pt x="1035" y="2256"/>
                      <a:pt x="1127" y="2347"/>
                    </a:cubicBezTo>
                    <a:cubicBezTo>
                      <a:pt x="1127" y="2483"/>
                      <a:pt x="1263" y="2483"/>
                      <a:pt x="1434" y="2483"/>
                    </a:cubicBezTo>
                    <a:cubicBezTo>
                      <a:pt x="1570" y="2483"/>
                      <a:pt x="1570" y="2347"/>
                      <a:pt x="1570" y="2347"/>
                    </a:cubicBezTo>
                    <a:cubicBezTo>
                      <a:pt x="1570" y="2347"/>
                      <a:pt x="1570" y="2483"/>
                      <a:pt x="1707" y="2620"/>
                    </a:cubicBezTo>
                    <a:cubicBezTo>
                      <a:pt x="1707" y="2742"/>
                      <a:pt x="1776" y="2846"/>
                      <a:pt x="1866" y="2846"/>
                    </a:cubicBezTo>
                    <a:cubicBezTo>
                      <a:pt x="1902" y="2846"/>
                      <a:pt x="1941" y="2829"/>
                      <a:pt x="1980" y="2790"/>
                    </a:cubicBezTo>
                    <a:cubicBezTo>
                      <a:pt x="2116" y="2620"/>
                      <a:pt x="2116" y="2483"/>
                      <a:pt x="2287" y="2347"/>
                    </a:cubicBezTo>
                    <a:cubicBezTo>
                      <a:pt x="2287" y="2347"/>
                      <a:pt x="2423" y="2347"/>
                      <a:pt x="2560" y="2210"/>
                    </a:cubicBezTo>
                    <a:lnTo>
                      <a:pt x="2560" y="1937"/>
                    </a:lnTo>
                    <a:cubicBezTo>
                      <a:pt x="2599" y="1976"/>
                      <a:pt x="2638" y="1993"/>
                      <a:pt x="2674" y="1993"/>
                    </a:cubicBezTo>
                    <a:cubicBezTo>
                      <a:pt x="2763" y="1993"/>
                      <a:pt x="2833" y="1889"/>
                      <a:pt x="2833" y="1767"/>
                    </a:cubicBezTo>
                    <a:cubicBezTo>
                      <a:pt x="2833" y="1357"/>
                      <a:pt x="2969" y="777"/>
                      <a:pt x="2969" y="368"/>
                    </a:cubicBezTo>
                    <a:cubicBezTo>
                      <a:pt x="2833" y="231"/>
                      <a:pt x="2696" y="231"/>
                      <a:pt x="2696" y="231"/>
                    </a:cubicBezTo>
                    <a:cubicBezTo>
                      <a:pt x="2696" y="78"/>
                      <a:pt x="2594" y="1"/>
                      <a:pt x="2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>
                <a:off x="6686525" y="3365134"/>
                <a:ext cx="151831" cy="273723"/>
              </a:xfrm>
              <a:custGeom>
                <a:rect b="b" l="l" r="r" t="t"/>
                <a:pathLst>
                  <a:path extrusionOk="0" h="6647" w="3687">
                    <a:moveTo>
                      <a:pt x="1844" y="5247"/>
                    </a:moveTo>
                    <a:cubicBezTo>
                      <a:pt x="1980" y="5520"/>
                      <a:pt x="1980" y="5793"/>
                      <a:pt x="1980" y="6100"/>
                    </a:cubicBezTo>
                    <a:lnTo>
                      <a:pt x="1707" y="6100"/>
                    </a:lnTo>
                    <a:cubicBezTo>
                      <a:pt x="1400" y="6100"/>
                      <a:pt x="1127" y="6100"/>
                      <a:pt x="991" y="5930"/>
                    </a:cubicBezTo>
                    <a:cubicBezTo>
                      <a:pt x="718" y="5793"/>
                      <a:pt x="547" y="5657"/>
                      <a:pt x="718" y="5384"/>
                    </a:cubicBezTo>
                    <a:cubicBezTo>
                      <a:pt x="854" y="5384"/>
                      <a:pt x="1264" y="5520"/>
                      <a:pt x="1571" y="5520"/>
                    </a:cubicBezTo>
                    <a:lnTo>
                      <a:pt x="1707" y="5520"/>
                    </a:lnTo>
                    <a:cubicBezTo>
                      <a:pt x="1844" y="5384"/>
                      <a:pt x="1844" y="5384"/>
                      <a:pt x="1844" y="5247"/>
                    </a:cubicBezTo>
                    <a:close/>
                    <a:moveTo>
                      <a:pt x="3601" y="1"/>
                    </a:moveTo>
                    <a:cubicBezTo>
                      <a:pt x="3550" y="1"/>
                      <a:pt x="3482" y="44"/>
                      <a:pt x="3413" y="129"/>
                    </a:cubicBezTo>
                    <a:lnTo>
                      <a:pt x="3413" y="402"/>
                    </a:lnTo>
                    <a:cubicBezTo>
                      <a:pt x="3277" y="811"/>
                      <a:pt x="3106" y="1391"/>
                      <a:pt x="2970" y="1835"/>
                    </a:cubicBezTo>
                    <a:cubicBezTo>
                      <a:pt x="2970" y="2108"/>
                      <a:pt x="2697" y="2688"/>
                      <a:pt x="2253" y="3098"/>
                    </a:cubicBezTo>
                    <a:lnTo>
                      <a:pt x="2117" y="3234"/>
                    </a:lnTo>
                    <a:cubicBezTo>
                      <a:pt x="2117" y="3330"/>
                      <a:pt x="2184" y="3442"/>
                      <a:pt x="2282" y="3442"/>
                    </a:cubicBezTo>
                    <a:cubicBezTo>
                      <a:pt x="2325" y="3442"/>
                      <a:pt x="2373" y="3422"/>
                      <a:pt x="2424" y="3371"/>
                    </a:cubicBezTo>
                    <a:lnTo>
                      <a:pt x="2424" y="3371"/>
                    </a:lnTo>
                    <a:cubicBezTo>
                      <a:pt x="2253" y="3541"/>
                      <a:pt x="1980" y="3678"/>
                      <a:pt x="1844" y="3814"/>
                    </a:cubicBezTo>
                    <a:cubicBezTo>
                      <a:pt x="1707" y="3951"/>
                      <a:pt x="1571" y="3951"/>
                      <a:pt x="1400" y="3951"/>
                    </a:cubicBezTo>
                    <a:lnTo>
                      <a:pt x="1400" y="4087"/>
                    </a:lnTo>
                    <a:cubicBezTo>
                      <a:pt x="1400" y="4394"/>
                      <a:pt x="1400" y="4531"/>
                      <a:pt x="1571" y="4804"/>
                    </a:cubicBezTo>
                    <a:cubicBezTo>
                      <a:pt x="1400" y="4667"/>
                      <a:pt x="991" y="4394"/>
                      <a:pt x="718" y="4224"/>
                    </a:cubicBezTo>
                    <a:cubicBezTo>
                      <a:pt x="547" y="4224"/>
                      <a:pt x="410" y="4087"/>
                      <a:pt x="274" y="4087"/>
                    </a:cubicBezTo>
                    <a:cubicBezTo>
                      <a:pt x="1" y="4087"/>
                      <a:pt x="1" y="4224"/>
                      <a:pt x="137" y="4394"/>
                    </a:cubicBezTo>
                    <a:cubicBezTo>
                      <a:pt x="274" y="4531"/>
                      <a:pt x="410" y="4531"/>
                      <a:pt x="547" y="4667"/>
                    </a:cubicBezTo>
                    <a:cubicBezTo>
                      <a:pt x="718" y="4667"/>
                      <a:pt x="854" y="4804"/>
                      <a:pt x="854" y="4940"/>
                    </a:cubicBezTo>
                    <a:cubicBezTo>
                      <a:pt x="718" y="4804"/>
                      <a:pt x="410" y="4667"/>
                      <a:pt x="274" y="4531"/>
                    </a:cubicBezTo>
                    <a:cubicBezTo>
                      <a:pt x="137" y="4531"/>
                      <a:pt x="1" y="4667"/>
                      <a:pt x="137" y="4804"/>
                    </a:cubicBezTo>
                    <a:cubicBezTo>
                      <a:pt x="274" y="4804"/>
                      <a:pt x="410" y="4940"/>
                      <a:pt x="547" y="5077"/>
                    </a:cubicBezTo>
                    <a:cubicBezTo>
                      <a:pt x="410" y="5077"/>
                      <a:pt x="274" y="5077"/>
                      <a:pt x="274" y="5247"/>
                    </a:cubicBezTo>
                    <a:cubicBezTo>
                      <a:pt x="137" y="5520"/>
                      <a:pt x="274" y="5793"/>
                      <a:pt x="410" y="5930"/>
                    </a:cubicBezTo>
                    <a:cubicBezTo>
                      <a:pt x="991" y="6646"/>
                      <a:pt x="1571" y="6237"/>
                      <a:pt x="2117" y="6510"/>
                    </a:cubicBezTo>
                    <a:cubicBezTo>
                      <a:pt x="2117" y="6510"/>
                      <a:pt x="2253" y="6510"/>
                      <a:pt x="2253" y="6373"/>
                    </a:cubicBezTo>
                    <a:cubicBezTo>
                      <a:pt x="2560" y="5793"/>
                      <a:pt x="2117" y="5247"/>
                      <a:pt x="1980" y="4667"/>
                    </a:cubicBezTo>
                    <a:cubicBezTo>
                      <a:pt x="1844" y="4394"/>
                      <a:pt x="1707" y="4394"/>
                      <a:pt x="1980" y="4224"/>
                    </a:cubicBezTo>
                    <a:cubicBezTo>
                      <a:pt x="2117" y="4087"/>
                      <a:pt x="2253" y="3814"/>
                      <a:pt x="2560" y="3678"/>
                    </a:cubicBezTo>
                    <a:cubicBezTo>
                      <a:pt x="2697" y="3541"/>
                      <a:pt x="2697" y="3371"/>
                      <a:pt x="2697" y="3234"/>
                    </a:cubicBezTo>
                    <a:cubicBezTo>
                      <a:pt x="2833" y="2961"/>
                      <a:pt x="3106" y="2518"/>
                      <a:pt x="3277" y="2245"/>
                    </a:cubicBezTo>
                    <a:cubicBezTo>
                      <a:pt x="3550" y="1664"/>
                      <a:pt x="3686" y="675"/>
                      <a:pt x="3686" y="129"/>
                    </a:cubicBezTo>
                    <a:cubicBezTo>
                      <a:pt x="3686" y="44"/>
                      <a:pt x="3652" y="1"/>
                      <a:pt x="3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22"/>
              <p:cNvSpPr/>
              <p:nvPr/>
            </p:nvSpPr>
            <p:spPr>
              <a:xfrm>
                <a:off x="6770863" y="3562923"/>
                <a:ext cx="85737" cy="79642"/>
              </a:xfrm>
              <a:custGeom>
                <a:rect b="b" l="l" r="r" t="t"/>
                <a:pathLst>
                  <a:path extrusionOk="0" h="1934" w="2082">
                    <a:moveTo>
                      <a:pt x="1365" y="1"/>
                    </a:moveTo>
                    <a:cubicBezTo>
                      <a:pt x="1365" y="1"/>
                      <a:pt x="1229" y="137"/>
                      <a:pt x="1229" y="274"/>
                    </a:cubicBezTo>
                    <a:cubicBezTo>
                      <a:pt x="1229" y="274"/>
                      <a:pt x="1229" y="137"/>
                      <a:pt x="1058" y="137"/>
                    </a:cubicBezTo>
                    <a:cubicBezTo>
                      <a:pt x="922" y="137"/>
                      <a:pt x="785" y="274"/>
                      <a:pt x="785" y="444"/>
                    </a:cubicBezTo>
                    <a:lnTo>
                      <a:pt x="922" y="581"/>
                    </a:lnTo>
                    <a:cubicBezTo>
                      <a:pt x="785" y="581"/>
                      <a:pt x="649" y="581"/>
                      <a:pt x="649" y="717"/>
                    </a:cubicBezTo>
                    <a:lnTo>
                      <a:pt x="649" y="1127"/>
                    </a:lnTo>
                    <a:lnTo>
                      <a:pt x="512" y="1127"/>
                    </a:lnTo>
                    <a:cubicBezTo>
                      <a:pt x="512" y="1127"/>
                      <a:pt x="376" y="990"/>
                      <a:pt x="376" y="854"/>
                    </a:cubicBezTo>
                    <a:cubicBezTo>
                      <a:pt x="290" y="786"/>
                      <a:pt x="180" y="752"/>
                      <a:pt x="107" y="752"/>
                    </a:cubicBezTo>
                    <a:cubicBezTo>
                      <a:pt x="34" y="752"/>
                      <a:pt x="0" y="786"/>
                      <a:pt x="69" y="854"/>
                    </a:cubicBezTo>
                    <a:cubicBezTo>
                      <a:pt x="69" y="990"/>
                      <a:pt x="69" y="1127"/>
                      <a:pt x="205" y="1297"/>
                    </a:cubicBezTo>
                    <a:lnTo>
                      <a:pt x="205" y="1434"/>
                    </a:lnTo>
                    <a:cubicBezTo>
                      <a:pt x="205" y="1434"/>
                      <a:pt x="69" y="1570"/>
                      <a:pt x="69" y="1707"/>
                    </a:cubicBezTo>
                    <a:cubicBezTo>
                      <a:pt x="69" y="1867"/>
                      <a:pt x="174" y="1933"/>
                      <a:pt x="261" y="1933"/>
                    </a:cubicBezTo>
                    <a:cubicBezTo>
                      <a:pt x="323" y="1933"/>
                      <a:pt x="376" y="1900"/>
                      <a:pt x="376" y="1843"/>
                    </a:cubicBezTo>
                    <a:cubicBezTo>
                      <a:pt x="444" y="1775"/>
                      <a:pt x="546" y="1775"/>
                      <a:pt x="649" y="1775"/>
                    </a:cubicBezTo>
                    <a:cubicBezTo>
                      <a:pt x="751" y="1775"/>
                      <a:pt x="853" y="1775"/>
                      <a:pt x="922" y="1707"/>
                    </a:cubicBezTo>
                    <a:lnTo>
                      <a:pt x="922" y="1434"/>
                    </a:lnTo>
                    <a:cubicBezTo>
                      <a:pt x="1058" y="1570"/>
                      <a:pt x="1058" y="1570"/>
                      <a:pt x="1229" y="1570"/>
                    </a:cubicBezTo>
                    <a:cubicBezTo>
                      <a:pt x="1365" y="1570"/>
                      <a:pt x="1502" y="1434"/>
                      <a:pt x="1502" y="1297"/>
                    </a:cubicBezTo>
                    <a:cubicBezTo>
                      <a:pt x="1502" y="1297"/>
                      <a:pt x="1638" y="1297"/>
                      <a:pt x="1775" y="1127"/>
                    </a:cubicBezTo>
                    <a:lnTo>
                      <a:pt x="1775" y="990"/>
                    </a:lnTo>
                    <a:cubicBezTo>
                      <a:pt x="1911" y="990"/>
                      <a:pt x="2082" y="854"/>
                      <a:pt x="2082" y="854"/>
                    </a:cubicBezTo>
                    <a:lnTo>
                      <a:pt x="2082" y="444"/>
                    </a:lnTo>
                    <a:cubicBezTo>
                      <a:pt x="2082" y="252"/>
                      <a:pt x="1962" y="127"/>
                      <a:pt x="1872" y="127"/>
                    </a:cubicBezTo>
                    <a:cubicBezTo>
                      <a:pt x="1818" y="127"/>
                      <a:pt x="1775" y="172"/>
                      <a:pt x="1775" y="274"/>
                    </a:cubicBezTo>
                    <a:lnTo>
                      <a:pt x="1638" y="274"/>
                    </a:lnTo>
                    <a:cubicBezTo>
                      <a:pt x="1638" y="137"/>
                      <a:pt x="1502" y="137"/>
                      <a:pt x="1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22"/>
              <p:cNvSpPr/>
              <p:nvPr/>
            </p:nvSpPr>
            <p:spPr>
              <a:xfrm>
                <a:off x="6827074" y="3586808"/>
                <a:ext cx="41" cy="41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6856559" y="3371847"/>
                <a:ext cx="63294" cy="134906"/>
              </a:xfrm>
              <a:custGeom>
                <a:rect b="b" l="l" r="r" t="t"/>
                <a:pathLst>
                  <a:path extrusionOk="0" h="3276" w="1537">
                    <a:moveTo>
                      <a:pt x="325" y="0"/>
                    </a:moveTo>
                    <a:cubicBezTo>
                      <a:pt x="274" y="0"/>
                      <a:pt x="206" y="34"/>
                      <a:pt x="137" y="102"/>
                    </a:cubicBezTo>
                    <a:cubicBezTo>
                      <a:pt x="137" y="102"/>
                      <a:pt x="1" y="102"/>
                      <a:pt x="1" y="239"/>
                    </a:cubicBezTo>
                    <a:lnTo>
                      <a:pt x="1" y="956"/>
                    </a:lnTo>
                    <a:cubicBezTo>
                      <a:pt x="1" y="1024"/>
                      <a:pt x="69" y="1058"/>
                      <a:pt x="137" y="1058"/>
                    </a:cubicBezTo>
                    <a:cubicBezTo>
                      <a:pt x="206" y="1058"/>
                      <a:pt x="274" y="1024"/>
                      <a:pt x="274" y="956"/>
                    </a:cubicBezTo>
                    <a:lnTo>
                      <a:pt x="274" y="375"/>
                    </a:lnTo>
                    <a:cubicBezTo>
                      <a:pt x="410" y="648"/>
                      <a:pt x="547" y="956"/>
                      <a:pt x="683" y="1228"/>
                    </a:cubicBezTo>
                    <a:cubicBezTo>
                      <a:pt x="854" y="1501"/>
                      <a:pt x="1127" y="2525"/>
                      <a:pt x="854" y="2798"/>
                    </a:cubicBezTo>
                    <a:lnTo>
                      <a:pt x="854" y="2935"/>
                    </a:lnTo>
                    <a:cubicBezTo>
                      <a:pt x="731" y="3132"/>
                      <a:pt x="786" y="3276"/>
                      <a:pt x="877" y="3276"/>
                    </a:cubicBezTo>
                    <a:cubicBezTo>
                      <a:pt x="912" y="3276"/>
                      <a:pt x="953" y="3255"/>
                      <a:pt x="990" y="3208"/>
                    </a:cubicBezTo>
                    <a:cubicBezTo>
                      <a:pt x="1536" y="2935"/>
                      <a:pt x="1263" y="2218"/>
                      <a:pt x="1263" y="1809"/>
                    </a:cubicBezTo>
                    <a:cubicBezTo>
                      <a:pt x="990" y="1228"/>
                      <a:pt x="854" y="648"/>
                      <a:pt x="410" y="102"/>
                    </a:cubicBezTo>
                    <a:cubicBezTo>
                      <a:pt x="410" y="34"/>
                      <a:pt x="376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22"/>
              <p:cNvSpPr/>
              <p:nvPr/>
            </p:nvSpPr>
            <p:spPr>
              <a:xfrm>
                <a:off x="6287487" y="2948883"/>
                <a:ext cx="556465" cy="353613"/>
              </a:xfrm>
              <a:custGeom>
                <a:rect b="b" l="l" r="r" t="t"/>
                <a:pathLst>
                  <a:path extrusionOk="0" h="8587" w="13513">
                    <a:moveTo>
                      <a:pt x="6995" y="682"/>
                    </a:moveTo>
                    <a:lnTo>
                      <a:pt x="6995" y="853"/>
                    </a:lnTo>
                    <a:cubicBezTo>
                      <a:pt x="6995" y="853"/>
                      <a:pt x="6825" y="853"/>
                      <a:pt x="6825" y="990"/>
                    </a:cubicBezTo>
                    <a:lnTo>
                      <a:pt x="6688" y="990"/>
                    </a:lnTo>
                    <a:cubicBezTo>
                      <a:pt x="6415" y="1126"/>
                      <a:pt x="6279" y="1126"/>
                      <a:pt x="5972" y="1263"/>
                    </a:cubicBezTo>
                    <a:cubicBezTo>
                      <a:pt x="6279" y="1126"/>
                      <a:pt x="6688" y="990"/>
                      <a:pt x="6995" y="682"/>
                    </a:cubicBezTo>
                    <a:close/>
                    <a:moveTo>
                      <a:pt x="8394" y="1536"/>
                    </a:moveTo>
                    <a:cubicBezTo>
                      <a:pt x="8394" y="1706"/>
                      <a:pt x="8258" y="1706"/>
                      <a:pt x="8121" y="1706"/>
                    </a:cubicBezTo>
                    <a:cubicBezTo>
                      <a:pt x="8121" y="1706"/>
                      <a:pt x="7985" y="1843"/>
                      <a:pt x="7848" y="1843"/>
                    </a:cubicBezTo>
                    <a:cubicBezTo>
                      <a:pt x="7848" y="1706"/>
                      <a:pt x="7848" y="1706"/>
                      <a:pt x="7678" y="1706"/>
                    </a:cubicBezTo>
                    <a:lnTo>
                      <a:pt x="7848" y="1706"/>
                    </a:lnTo>
                    <a:cubicBezTo>
                      <a:pt x="7985" y="1706"/>
                      <a:pt x="8258" y="1706"/>
                      <a:pt x="8394" y="1536"/>
                    </a:cubicBezTo>
                    <a:close/>
                    <a:moveTo>
                      <a:pt x="6995" y="1263"/>
                    </a:moveTo>
                    <a:cubicBezTo>
                      <a:pt x="6552" y="1399"/>
                      <a:pt x="6142" y="1536"/>
                      <a:pt x="5699" y="1706"/>
                    </a:cubicBezTo>
                    <a:cubicBezTo>
                      <a:pt x="5426" y="1843"/>
                      <a:pt x="5118" y="1979"/>
                      <a:pt x="4846" y="2116"/>
                    </a:cubicBezTo>
                    <a:cubicBezTo>
                      <a:pt x="5426" y="1706"/>
                      <a:pt x="6142" y="1536"/>
                      <a:pt x="6825" y="1263"/>
                    </a:cubicBezTo>
                    <a:close/>
                    <a:moveTo>
                      <a:pt x="7268" y="1399"/>
                    </a:moveTo>
                    <a:cubicBezTo>
                      <a:pt x="7268" y="1536"/>
                      <a:pt x="7405" y="1536"/>
                      <a:pt x="7405" y="1536"/>
                    </a:cubicBezTo>
                    <a:cubicBezTo>
                      <a:pt x="7132" y="1706"/>
                      <a:pt x="6825" y="1843"/>
                      <a:pt x="6552" y="1979"/>
                    </a:cubicBezTo>
                    <a:cubicBezTo>
                      <a:pt x="6415" y="1979"/>
                      <a:pt x="6415" y="1979"/>
                      <a:pt x="6279" y="2116"/>
                    </a:cubicBezTo>
                    <a:lnTo>
                      <a:pt x="6279" y="1979"/>
                    </a:lnTo>
                    <a:lnTo>
                      <a:pt x="6279" y="1843"/>
                    </a:lnTo>
                    <a:lnTo>
                      <a:pt x="6415" y="1843"/>
                    </a:lnTo>
                    <a:cubicBezTo>
                      <a:pt x="6688" y="1706"/>
                      <a:pt x="6995" y="1536"/>
                      <a:pt x="7268" y="1399"/>
                    </a:cubicBezTo>
                    <a:close/>
                    <a:moveTo>
                      <a:pt x="8553" y="1909"/>
                    </a:moveTo>
                    <a:cubicBezTo>
                      <a:pt x="8531" y="1944"/>
                      <a:pt x="8531" y="1979"/>
                      <a:pt x="8531" y="1979"/>
                    </a:cubicBezTo>
                    <a:cubicBezTo>
                      <a:pt x="8305" y="2092"/>
                      <a:pt x="8080" y="2112"/>
                      <a:pt x="7835" y="2192"/>
                    </a:cubicBezTo>
                    <a:lnTo>
                      <a:pt x="7835" y="2192"/>
                    </a:lnTo>
                    <a:cubicBezTo>
                      <a:pt x="7877" y="2155"/>
                      <a:pt x="7911" y="2116"/>
                      <a:pt x="7985" y="2116"/>
                    </a:cubicBezTo>
                    <a:cubicBezTo>
                      <a:pt x="8099" y="2116"/>
                      <a:pt x="8308" y="2020"/>
                      <a:pt x="8553" y="1909"/>
                    </a:cubicBezTo>
                    <a:close/>
                    <a:moveTo>
                      <a:pt x="11534" y="1979"/>
                    </a:moveTo>
                    <a:cubicBezTo>
                      <a:pt x="11807" y="1979"/>
                      <a:pt x="12250" y="1979"/>
                      <a:pt x="12387" y="2116"/>
                    </a:cubicBezTo>
                    <a:lnTo>
                      <a:pt x="12114" y="2116"/>
                    </a:lnTo>
                    <a:cubicBezTo>
                      <a:pt x="11670" y="2116"/>
                      <a:pt x="11261" y="2252"/>
                      <a:pt x="10681" y="2389"/>
                    </a:cubicBezTo>
                    <a:cubicBezTo>
                      <a:pt x="10954" y="2252"/>
                      <a:pt x="11261" y="2116"/>
                      <a:pt x="11534" y="1979"/>
                    </a:cubicBezTo>
                    <a:close/>
                    <a:moveTo>
                      <a:pt x="10408" y="2116"/>
                    </a:moveTo>
                    <a:lnTo>
                      <a:pt x="10408" y="2116"/>
                    </a:lnTo>
                    <a:cubicBezTo>
                      <a:pt x="10100" y="2252"/>
                      <a:pt x="9691" y="2389"/>
                      <a:pt x="9384" y="2559"/>
                    </a:cubicBezTo>
                    <a:cubicBezTo>
                      <a:pt x="9111" y="2559"/>
                      <a:pt x="8974" y="2696"/>
                      <a:pt x="8701" y="2696"/>
                    </a:cubicBezTo>
                    <a:lnTo>
                      <a:pt x="8838" y="2559"/>
                    </a:lnTo>
                    <a:cubicBezTo>
                      <a:pt x="8974" y="2559"/>
                      <a:pt x="9111" y="2559"/>
                      <a:pt x="9247" y="2389"/>
                    </a:cubicBezTo>
                    <a:cubicBezTo>
                      <a:pt x="9554" y="2252"/>
                      <a:pt x="9964" y="2252"/>
                      <a:pt x="10408" y="2116"/>
                    </a:cubicBezTo>
                    <a:close/>
                    <a:moveTo>
                      <a:pt x="12967" y="2389"/>
                    </a:moveTo>
                    <a:lnTo>
                      <a:pt x="12967" y="2389"/>
                    </a:lnTo>
                    <a:cubicBezTo>
                      <a:pt x="12796" y="2559"/>
                      <a:pt x="12523" y="2696"/>
                      <a:pt x="12387" y="2696"/>
                    </a:cubicBezTo>
                    <a:cubicBezTo>
                      <a:pt x="11807" y="2832"/>
                      <a:pt x="11397" y="2832"/>
                      <a:pt x="10817" y="2969"/>
                    </a:cubicBezTo>
                    <a:lnTo>
                      <a:pt x="10544" y="2969"/>
                    </a:lnTo>
                    <a:cubicBezTo>
                      <a:pt x="10681" y="2969"/>
                      <a:pt x="10954" y="2832"/>
                      <a:pt x="11261" y="2832"/>
                    </a:cubicBezTo>
                    <a:cubicBezTo>
                      <a:pt x="11807" y="2696"/>
                      <a:pt x="12523" y="2696"/>
                      <a:pt x="12967" y="2389"/>
                    </a:cubicBezTo>
                    <a:close/>
                    <a:moveTo>
                      <a:pt x="3942" y="2575"/>
                    </a:moveTo>
                    <a:lnTo>
                      <a:pt x="3276" y="3242"/>
                    </a:lnTo>
                    <a:lnTo>
                      <a:pt x="3276" y="3105"/>
                    </a:lnTo>
                    <a:cubicBezTo>
                      <a:pt x="3513" y="2894"/>
                      <a:pt x="3730" y="2765"/>
                      <a:pt x="3942" y="2575"/>
                    </a:cubicBezTo>
                    <a:close/>
                    <a:moveTo>
                      <a:pt x="5289" y="2252"/>
                    </a:moveTo>
                    <a:lnTo>
                      <a:pt x="5289" y="2252"/>
                    </a:lnTo>
                    <a:cubicBezTo>
                      <a:pt x="4881" y="2660"/>
                      <a:pt x="4502" y="2924"/>
                      <a:pt x="3992" y="3309"/>
                    </a:cubicBezTo>
                    <a:lnTo>
                      <a:pt x="3992" y="3309"/>
                    </a:lnTo>
                    <a:cubicBezTo>
                      <a:pt x="3992" y="3290"/>
                      <a:pt x="3992" y="3268"/>
                      <a:pt x="3992" y="3242"/>
                    </a:cubicBezTo>
                    <a:cubicBezTo>
                      <a:pt x="4129" y="3105"/>
                      <a:pt x="4573" y="2832"/>
                      <a:pt x="4846" y="2389"/>
                    </a:cubicBezTo>
                    <a:cubicBezTo>
                      <a:pt x="4982" y="2389"/>
                      <a:pt x="5118" y="2389"/>
                      <a:pt x="5289" y="2252"/>
                    </a:cubicBezTo>
                    <a:close/>
                    <a:moveTo>
                      <a:pt x="10954" y="3242"/>
                    </a:moveTo>
                    <a:cubicBezTo>
                      <a:pt x="10817" y="3242"/>
                      <a:pt x="10544" y="3412"/>
                      <a:pt x="10408" y="3412"/>
                    </a:cubicBezTo>
                    <a:lnTo>
                      <a:pt x="10100" y="3412"/>
                    </a:lnTo>
                    <a:lnTo>
                      <a:pt x="9964" y="3549"/>
                    </a:lnTo>
                    <a:lnTo>
                      <a:pt x="9111" y="3549"/>
                    </a:lnTo>
                    <a:cubicBezTo>
                      <a:pt x="9554" y="3412"/>
                      <a:pt x="10100" y="3412"/>
                      <a:pt x="10681" y="3242"/>
                    </a:cubicBezTo>
                    <a:close/>
                    <a:moveTo>
                      <a:pt x="6825" y="3105"/>
                    </a:moveTo>
                    <a:cubicBezTo>
                      <a:pt x="6415" y="3412"/>
                      <a:pt x="5972" y="3822"/>
                      <a:pt x="5562" y="4095"/>
                    </a:cubicBezTo>
                    <a:cubicBezTo>
                      <a:pt x="5835" y="3822"/>
                      <a:pt x="6279" y="3549"/>
                      <a:pt x="6552" y="3242"/>
                    </a:cubicBezTo>
                    <a:lnTo>
                      <a:pt x="6688" y="3105"/>
                    </a:lnTo>
                    <a:close/>
                    <a:moveTo>
                      <a:pt x="12387" y="3549"/>
                    </a:moveTo>
                    <a:cubicBezTo>
                      <a:pt x="11670" y="3822"/>
                      <a:pt x="10817" y="3958"/>
                      <a:pt x="9964" y="4265"/>
                    </a:cubicBezTo>
                    <a:lnTo>
                      <a:pt x="9691" y="4265"/>
                    </a:lnTo>
                    <a:cubicBezTo>
                      <a:pt x="9964" y="4095"/>
                      <a:pt x="10237" y="4095"/>
                      <a:pt x="10408" y="3958"/>
                    </a:cubicBezTo>
                    <a:cubicBezTo>
                      <a:pt x="10817" y="3822"/>
                      <a:pt x="11261" y="3822"/>
                      <a:pt x="11670" y="3685"/>
                    </a:cubicBezTo>
                    <a:cubicBezTo>
                      <a:pt x="11807" y="3685"/>
                      <a:pt x="12114" y="3549"/>
                      <a:pt x="12387" y="3549"/>
                    </a:cubicBezTo>
                    <a:close/>
                    <a:moveTo>
                      <a:pt x="4709" y="3105"/>
                    </a:moveTo>
                    <a:lnTo>
                      <a:pt x="4709" y="3242"/>
                    </a:lnTo>
                    <a:cubicBezTo>
                      <a:pt x="4443" y="3675"/>
                      <a:pt x="4013" y="4075"/>
                      <a:pt x="3612" y="4507"/>
                    </a:cubicBezTo>
                    <a:lnTo>
                      <a:pt x="3612" y="4507"/>
                    </a:lnTo>
                    <a:cubicBezTo>
                      <a:pt x="3719" y="4382"/>
                      <a:pt x="3719" y="4265"/>
                      <a:pt x="3719" y="4265"/>
                    </a:cubicBezTo>
                    <a:lnTo>
                      <a:pt x="3719" y="4095"/>
                    </a:lnTo>
                    <a:cubicBezTo>
                      <a:pt x="3992" y="3822"/>
                      <a:pt x="4265" y="3412"/>
                      <a:pt x="4709" y="3105"/>
                    </a:cubicBezTo>
                    <a:close/>
                    <a:moveTo>
                      <a:pt x="10954" y="4675"/>
                    </a:moveTo>
                    <a:cubicBezTo>
                      <a:pt x="10954" y="4811"/>
                      <a:pt x="11090" y="4811"/>
                      <a:pt x="11261" y="4811"/>
                    </a:cubicBezTo>
                    <a:lnTo>
                      <a:pt x="10100" y="4811"/>
                    </a:lnTo>
                    <a:cubicBezTo>
                      <a:pt x="10408" y="4811"/>
                      <a:pt x="10681" y="4811"/>
                      <a:pt x="10954" y="4675"/>
                    </a:cubicBezTo>
                    <a:close/>
                    <a:moveTo>
                      <a:pt x="6688" y="2696"/>
                    </a:moveTo>
                    <a:cubicBezTo>
                      <a:pt x="6552" y="2832"/>
                      <a:pt x="6279" y="2969"/>
                      <a:pt x="5972" y="3242"/>
                    </a:cubicBezTo>
                    <a:cubicBezTo>
                      <a:pt x="5426" y="3822"/>
                      <a:pt x="4709" y="4402"/>
                      <a:pt x="4129" y="4948"/>
                    </a:cubicBezTo>
                    <a:cubicBezTo>
                      <a:pt x="4265" y="4811"/>
                      <a:pt x="4436" y="4538"/>
                      <a:pt x="4573" y="4265"/>
                    </a:cubicBezTo>
                    <a:cubicBezTo>
                      <a:pt x="5118" y="3685"/>
                      <a:pt x="5699" y="3242"/>
                      <a:pt x="6415" y="2696"/>
                    </a:cubicBezTo>
                    <a:close/>
                    <a:moveTo>
                      <a:pt x="7678" y="3105"/>
                    </a:moveTo>
                    <a:lnTo>
                      <a:pt x="7678" y="3105"/>
                    </a:lnTo>
                    <a:cubicBezTo>
                      <a:pt x="7405" y="3242"/>
                      <a:pt x="7132" y="3549"/>
                      <a:pt x="6825" y="3685"/>
                    </a:cubicBezTo>
                    <a:cubicBezTo>
                      <a:pt x="6279" y="4265"/>
                      <a:pt x="5562" y="4675"/>
                      <a:pt x="4982" y="5118"/>
                    </a:cubicBezTo>
                    <a:cubicBezTo>
                      <a:pt x="5118" y="4948"/>
                      <a:pt x="5118" y="4948"/>
                      <a:pt x="5118" y="4811"/>
                    </a:cubicBezTo>
                    <a:cubicBezTo>
                      <a:pt x="5699" y="4402"/>
                      <a:pt x="6142" y="4095"/>
                      <a:pt x="6552" y="3822"/>
                    </a:cubicBezTo>
                    <a:cubicBezTo>
                      <a:pt x="6995" y="3549"/>
                      <a:pt x="7268" y="3242"/>
                      <a:pt x="7678" y="3105"/>
                    </a:cubicBezTo>
                    <a:close/>
                    <a:moveTo>
                      <a:pt x="8838" y="3958"/>
                    </a:moveTo>
                    <a:cubicBezTo>
                      <a:pt x="8701" y="3958"/>
                      <a:pt x="8531" y="4095"/>
                      <a:pt x="8394" y="4265"/>
                    </a:cubicBezTo>
                    <a:lnTo>
                      <a:pt x="8258" y="4265"/>
                    </a:lnTo>
                    <a:cubicBezTo>
                      <a:pt x="7678" y="4538"/>
                      <a:pt x="7132" y="4948"/>
                      <a:pt x="6552" y="5255"/>
                    </a:cubicBezTo>
                    <a:cubicBezTo>
                      <a:pt x="6995" y="4948"/>
                      <a:pt x="7541" y="4675"/>
                      <a:pt x="7985" y="4265"/>
                    </a:cubicBezTo>
                    <a:cubicBezTo>
                      <a:pt x="8121" y="4265"/>
                      <a:pt x="8258" y="4095"/>
                      <a:pt x="8531" y="3958"/>
                    </a:cubicBezTo>
                    <a:close/>
                    <a:moveTo>
                      <a:pt x="1940" y="5260"/>
                    </a:moveTo>
                    <a:cubicBezTo>
                      <a:pt x="1919" y="5300"/>
                      <a:pt x="1898" y="5340"/>
                      <a:pt x="1877" y="5378"/>
                    </a:cubicBezTo>
                    <a:lnTo>
                      <a:pt x="1877" y="5378"/>
                    </a:lnTo>
                    <a:cubicBezTo>
                      <a:pt x="1881" y="5322"/>
                      <a:pt x="1910" y="5290"/>
                      <a:pt x="1940" y="5260"/>
                    </a:cubicBezTo>
                    <a:close/>
                    <a:moveTo>
                      <a:pt x="8394" y="3549"/>
                    </a:moveTo>
                    <a:cubicBezTo>
                      <a:pt x="8394" y="3549"/>
                      <a:pt x="8258" y="3549"/>
                      <a:pt x="8258" y="3685"/>
                    </a:cubicBezTo>
                    <a:lnTo>
                      <a:pt x="8121" y="3685"/>
                    </a:lnTo>
                    <a:cubicBezTo>
                      <a:pt x="7848" y="3958"/>
                      <a:pt x="7405" y="4265"/>
                      <a:pt x="6995" y="4538"/>
                    </a:cubicBezTo>
                    <a:cubicBezTo>
                      <a:pt x="6552" y="4811"/>
                      <a:pt x="5972" y="5255"/>
                      <a:pt x="5562" y="5664"/>
                    </a:cubicBezTo>
                    <a:lnTo>
                      <a:pt x="5426" y="5664"/>
                    </a:lnTo>
                    <a:cubicBezTo>
                      <a:pt x="5562" y="5528"/>
                      <a:pt x="5562" y="5391"/>
                      <a:pt x="5562" y="5255"/>
                    </a:cubicBezTo>
                    <a:cubicBezTo>
                      <a:pt x="5699" y="5255"/>
                      <a:pt x="5562" y="5255"/>
                      <a:pt x="5562" y="5118"/>
                    </a:cubicBezTo>
                    <a:cubicBezTo>
                      <a:pt x="6415" y="4675"/>
                      <a:pt x="7268" y="4095"/>
                      <a:pt x="8121" y="3549"/>
                    </a:cubicBezTo>
                    <a:close/>
                    <a:moveTo>
                      <a:pt x="1865" y="5401"/>
                    </a:moveTo>
                    <a:cubicBezTo>
                      <a:pt x="1778" y="5567"/>
                      <a:pt x="1706" y="5712"/>
                      <a:pt x="1706" y="5801"/>
                    </a:cubicBezTo>
                    <a:lnTo>
                      <a:pt x="1570" y="5972"/>
                    </a:lnTo>
                    <a:cubicBezTo>
                      <a:pt x="1703" y="5671"/>
                      <a:pt x="1706" y="5534"/>
                      <a:pt x="1865" y="5401"/>
                    </a:cubicBezTo>
                    <a:close/>
                    <a:moveTo>
                      <a:pt x="3276" y="4538"/>
                    </a:moveTo>
                    <a:cubicBezTo>
                      <a:pt x="3003" y="5118"/>
                      <a:pt x="2730" y="5528"/>
                      <a:pt x="2423" y="6108"/>
                    </a:cubicBezTo>
                    <a:cubicBezTo>
                      <a:pt x="2559" y="5664"/>
                      <a:pt x="2730" y="5391"/>
                      <a:pt x="2730" y="5118"/>
                    </a:cubicBezTo>
                    <a:lnTo>
                      <a:pt x="3276" y="4538"/>
                    </a:lnTo>
                    <a:close/>
                    <a:moveTo>
                      <a:pt x="7848" y="5255"/>
                    </a:moveTo>
                    <a:lnTo>
                      <a:pt x="7848" y="5255"/>
                    </a:lnTo>
                    <a:cubicBezTo>
                      <a:pt x="7405" y="5528"/>
                      <a:pt x="6995" y="5801"/>
                      <a:pt x="6688" y="5972"/>
                    </a:cubicBezTo>
                    <a:cubicBezTo>
                      <a:pt x="6688" y="5972"/>
                      <a:pt x="6627" y="5896"/>
                      <a:pt x="6587" y="5896"/>
                    </a:cubicBezTo>
                    <a:cubicBezTo>
                      <a:pt x="6567" y="5896"/>
                      <a:pt x="6552" y="5915"/>
                      <a:pt x="6552" y="5972"/>
                    </a:cubicBezTo>
                    <a:cubicBezTo>
                      <a:pt x="6346" y="5972"/>
                      <a:pt x="6217" y="6049"/>
                      <a:pt x="6093" y="6146"/>
                    </a:cubicBezTo>
                    <a:lnTo>
                      <a:pt x="6093" y="6146"/>
                    </a:lnTo>
                    <a:cubicBezTo>
                      <a:pt x="6156" y="6094"/>
                      <a:pt x="6186" y="6064"/>
                      <a:pt x="6279" y="5972"/>
                    </a:cubicBezTo>
                    <a:lnTo>
                      <a:pt x="6279" y="5801"/>
                    </a:lnTo>
                    <a:cubicBezTo>
                      <a:pt x="6688" y="5664"/>
                      <a:pt x="7268" y="5528"/>
                      <a:pt x="7848" y="5255"/>
                    </a:cubicBezTo>
                    <a:close/>
                    <a:moveTo>
                      <a:pt x="2150" y="5664"/>
                    </a:moveTo>
                    <a:lnTo>
                      <a:pt x="2150" y="5972"/>
                    </a:lnTo>
                    <a:cubicBezTo>
                      <a:pt x="1877" y="6381"/>
                      <a:pt x="1706" y="6961"/>
                      <a:pt x="1433" y="7507"/>
                    </a:cubicBezTo>
                    <a:cubicBezTo>
                      <a:pt x="1433" y="6961"/>
                      <a:pt x="1706" y="6381"/>
                      <a:pt x="1877" y="6108"/>
                    </a:cubicBezTo>
                    <a:lnTo>
                      <a:pt x="1877" y="5972"/>
                    </a:lnTo>
                    <a:cubicBezTo>
                      <a:pt x="2013" y="5972"/>
                      <a:pt x="2150" y="5801"/>
                      <a:pt x="2150" y="5664"/>
                    </a:cubicBezTo>
                    <a:close/>
                    <a:moveTo>
                      <a:pt x="3583" y="5118"/>
                    </a:moveTo>
                    <a:cubicBezTo>
                      <a:pt x="3412" y="5255"/>
                      <a:pt x="3276" y="5528"/>
                      <a:pt x="3139" y="5664"/>
                    </a:cubicBezTo>
                    <a:cubicBezTo>
                      <a:pt x="2730" y="6381"/>
                      <a:pt x="2286" y="7234"/>
                      <a:pt x="1706" y="7814"/>
                    </a:cubicBezTo>
                    <a:cubicBezTo>
                      <a:pt x="1877" y="7234"/>
                      <a:pt x="2423" y="6518"/>
                      <a:pt x="2559" y="6245"/>
                    </a:cubicBezTo>
                    <a:cubicBezTo>
                      <a:pt x="2866" y="5972"/>
                      <a:pt x="3139" y="5528"/>
                      <a:pt x="3276" y="5118"/>
                    </a:cubicBezTo>
                    <a:close/>
                    <a:moveTo>
                      <a:pt x="4709" y="5664"/>
                    </a:moveTo>
                    <a:cubicBezTo>
                      <a:pt x="4573" y="5801"/>
                      <a:pt x="4436" y="5972"/>
                      <a:pt x="4436" y="6108"/>
                    </a:cubicBezTo>
                    <a:cubicBezTo>
                      <a:pt x="3992" y="6654"/>
                      <a:pt x="3583" y="7234"/>
                      <a:pt x="3139" y="7814"/>
                    </a:cubicBezTo>
                    <a:cubicBezTo>
                      <a:pt x="3412" y="7098"/>
                      <a:pt x="4129" y="6381"/>
                      <a:pt x="4573" y="5664"/>
                    </a:cubicBezTo>
                    <a:close/>
                    <a:moveTo>
                      <a:pt x="3992" y="5255"/>
                    </a:moveTo>
                    <a:cubicBezTo>
                      <a:pt x="3992" y="5391"/>
                      <a:pt x="3992" y="5391"/>
                      <a:pt x="4129" y="5391"/>
                    </a:cubicBezTo>
                    <a:cubicBezTo>
                      <a:pt x="3583" y="6245"/>
                      <a:pt x="3003" y="7098"/>
                      <a:pt x="2286" y="7814"/>
                    </a:cubicBezTo>
                    <a:cubicBezTo>
                      <a:pt x="2179" y="7922"/>
                      <a:pt x="2137" y="7963"/>
                      <a:pt x="2134" y="7963"/>
                    </a:cubicBezTo>
                    <a:cubicBezTo>
                      <a:pt x="2126" y="7963"/>
                      <a:pt x="2423" y="7633"/>
                      <a:pt x="2423" y="7507"/>
                    </a:cubicBezTo>
                    <a:cubicBezTo>
                      <a:pt x="2730" y="7098"/>
                      <a:pt x="2866" y="6825"/>
                      <a:pt x="3139" y="6381"/>
                    </a:cubicBezTo>
                    <a:cubicBezTo>
                      <a:pt x="3412" y="6108"/>
                      <a:pt x="3719" y="5664"/>
                      <a:pt x="3992" y="5255"/>
                    </a:cubicBezTo>
                    <a:close/>
                    <a:moveTo>
                      <a:pt x="10100" y="0"/>
                    </a:moveTo>
                    <a:cubicBezTo>
                      <a:pt x="9691" y="0"/>
                      <a:pt x="9111" y="136"/>
                      <a:pt x="8701" y="273"/>
                    </a:cubicBezTo>
                    <a:lnTo>
                      <a:pt x="7985" y="273"/>
                    </a:lnTo>
                    <a:cubicBezTo>
                      <a:pt x="7405" y="273"/>
                      <a:pt x="6825" y="546"/>
                      <a:pt x="6415" y="682"/>
                    </a:cubicBezTo>
                    <a:cubicBezTo>
                      <a:pt x="5835" y="990"/>
                      <a:pt x="5426" y="1263"/>
                      <a:pt x="4846" y="1536"/>
                    </a:cubicBezTo>
                    <a:cubicBezTo>
                      <a:pt x="3856" y="2116"/>
                      <a:pt x="3003" y="2969"/>
                      <a:pt x="2150" y="3822"/>
                    </a:cubicBezTo>
                    <a:lnTo>
                      <a:pt x="2013" y="3822"/>
                    </a:lnTo>
                    <a:cubicBezTo>
                      <a:pt x="1570" y="4095"/>
                      <a:pt x="1433" y="4675"/>
                      <a:pt x="1297" y="5118"/>
                    </a:cubicBezTo>
                    <a:cubicBezTo>
                      <a:pt x="1024" y="5391"/>
                      <a:pt x="853" y="5801"/>
                      <a:pt x="717" y="6108"/>
                    </a:cubicBezTo>
                    <a:cubicBezTo>
                      <a:pt x="444" y="6518"/>
                      <a:pt x="171" y="7098"/>
                      <a:pt x="0" y="7507"/>
                    </a:cubicBezTo>
                    <a:cubicBezTo>
                      <a:pt x="0" y="7592"/>
                      <a:pt x="43" y="7635"/>
                      <a:pt x="102" y="7635"/>
                    </a:cubicBezTo>
                    <a:cubicBezTo>
                      <a:pt x="162" y="7635"/>
                      <a:pt x="239" y="7592"/>
                      <a:pt x="307" y="7507"/>
                    </a:cubicBezTo>
                    <a:lnTo>
                      <a:pt x="307" y="7814"/>
                    </a:lnTo>
                    <a:cubicBezTo>
                      <a:pt x="239" y="7882"/>
                      <a:pt x="273" y="7917"/>
                      <a:pt x="324" y="7917"/>
                    </a:cubicBezTo>
                    <a:cubicBezTo>
                      <a:pt x="375" y="7917"/>
                      <a:pt x="444" y="7882"/>
                      <a:pt x="444" y="7814"/>
                    </a:cubicBezTo>
                    <a:cubicBezTo>
                      <a:pt x="580" y="7507"/>
                      <a:pt x="717" y="7234"/>
                      <a:pt x="717" y="6961"/>
                    </a:cubicBezTo>
                    <a:lnTo>
                      <a:pt x="717" y="7234"/>
                    </a:lnTo>
                    <a:cubicBezTo>
                      <a:pt x="717" y="7371"/>
                      <a:pt x="853" y="7371"/>
                      <a:pt x="1024" y="7371"/>
                    </a:cubicBezTo>
                    <a:cubicBezTo>
                      <a:pt x="1024" y="7234"/>
                      <a:pt x="1160" y="7098"/>
                      <a:pt x="1297" y="6961"/>
                    </a:cubicBezTo>
                    <a:lnTo>
                      <a:pt x="1297" y="6961"/>
                    </a:lnTo>
                    <a:cubicBezTo>
                      <a:pt x="1160" y="7371"/>
                      <a:pt x="1024" y="7678"/>
                      <a:pt x="1160" y="7951"/>
                    </a:cubicBezTo>
                    <a:cubicBezTo>
                      <a:pt x="1160" y="8087"/>
                      <a:pt x="1297" y="8087"/>
                      <a:pt x="1297" y="8087"/>
                    </a:cubicBezTo>
                    <a:cubicBezTo>
                      <a:pt x="1297" y="8224"/>
                      <a:pt x="1433" y="8224"/>
                      <a:pt x="1570" y="8224"/>
                    </a:cubicBezTo>
                    <a:cubicBezTo>
                      <a:pt x="1706" y="8087"/>
                      <a:pt x="1706" y="8087"/>
                      <a:pt x="1877" y="7951"/>
                    </a:cubicBezTo>
                    <a:lnTo>
                      <a:pt x="1877" y="8224"/>
                    </a:lnTo>
                    <a:cubicBezTo>
                      <a:pt x="1877" y="8360"/>
                      <a:pt x="2013" y="8360"/>
                      <a:pt x="2013" y="8360"/>
                    </a:cubicBezTo>
                    <a:cubicBezTo>
                      <a:pt x="2286" y="8224"/>
                      <a:pt x="2559" y="8087"/>
                      <a:pt x="2730" y="7814"/>
                    </a:cubicBezTo>
                    <a:lnTo>
                      <a:pt x="2730" y="7814"/>
                    </a:lnTo>
                    <a:cubicBezTo>
                      <a:pt x="2730" y="7951"/>
                      <a:pt x="2730" y="8087"/>
                      <a:pt x="2559" y="8224"/>
                    </a:cubicBezTo>
                    <a:cubicBezTo>
                      <a:pt x="2559" y="8319"/>
                      <a:pt x="2643" y="8432"/>
                      <a:pt x="2740" y="8432"/>
                    </a:cubicBezTo>
                    <a:cubicBezTo>
                      <a:pt x="2782" y="8432"/>
                      <a:pt x="2826" y="8411"/>
                      <a:pt x="2866" y="8360"/>
                    </a:cubicBezTo>
                    <a:cubicBezTo>
                      <a:pt x="3276" y="8087"/>
                      <a:pt x="3583" y="7678"/>
                      <a:pt x="3992" y="7234"/>
                    </a:cubicBezTo>
                    <a:cubicBezTo>
                      <a:pt x="4265" y="6825"/>
                      <a:pt x="4573" y="6518"/>
                      <a:pt x="4846" y="6108"/>
                    </a:cubicBezTo>
                    <a:cubicBezTo>
                      <a:pt x="4846" y="6108"/>
                      <a:pt x="4846" y="5972"/>
                      <a:pt x="4982" y="5972"/>
                    </a:cubicBezTo>
                    <a:cubicBezTo>
                      <a:pt x="4436" y="6825"/>
                      <a:pt x="3719" y="7507"/>
                      <a:pt x="3139" y="8360"/>
                    </a:cubicBezTo>
                    <a:cubicBezTo>
                      <a:pt x="3139" y="8482"/>
                      <a:pt x="3209" y="8586"/>
                      <a:pt x="3299" y="8586"/>
                    </a:cubicBezTo>
                    <a:cubicBezTo>
                      <a:pt x="3334" y="8586"/>
                      <a:pt x="3373" y="8570"/>
                      <a:pt x="3412" y="8531"/>
                    </a:cubicBezTo>
                    <a:cubicBezTo>
                      <a:pt x="3583" y="8360"/>
                      <a:pt x="3856" y="8087"/>
                      <a:pt x="3992" y="7814"/>
                    </a:cubicBezTo>
                    <a:lnTo>
                      <a:pt x="3992" y="7951"/>
                    </a:lnTo>
                    <a:cubicBezTo>
                      <a:pt x="3856" y="8087"/>
                      <a:pt x="4129" y="8087"/>
                      <a:pt x="4129" y="8087"/>
                    </a:cubicBezTo>
                    <a:cubicBezTo>
                      <a:pt x="4573" y="7678"/>
                      <a:pt x="4846" y="7234"/>
                      <a:pt x="5118" y="6825"/>
                    </a:cubicBezTo>
                    <a:cubicBezTo>
                      <a:pt x="5118" y="6961"/>
                      <a:pt x="5118" y="6961"/>
                      <a:pt x="5289" y="6961"/>
                    </a:cubicBezTo>
                    <a:cubicBezTo>
                      <a:pt x="5972" y="6654"/>
                      <a:pt x="6688" y="6245"/>
                      <a:pt x="7405" y="5801"/>
                    </a:cubicBezTo>
                    <a:cubicBezTo>
                      <a:pt x="7848" y="5528"/>
                      <a:pt x="8258" y="5391"/>
                      <a:pt x="8701" y="5118"/>
                    </a:cubicBezTo>
                    <a:lnTo>
                      <a:pt x="10954" y="5118"/>
                    </a:lnTo>
                    <a:cubicBezTo>
                      <a:pt x="11098" y="5118"/>
                      <a:pt x="11326" y="5149"/>
                      <a:pt x="11544" y="5149"/>
                    </a:cubicBezTo>
                    <a:cubicBezTo>
                      <a:pt x="11790" y="5149"/>
                      <a:pt x="12023" y="5110"/>
                      <a:pt x="12114" y="4948"/>
                    </a:cubicBezTo>
                    <a:cubicBezTo>
                      <a:pt x="12114" y="4811"/>
                      <a:pt x="12114" y="4811"/>
                      <a:pt x="11943" y="4675"/>
                    </a:cubicBezTo>
                    <a:cubicBezTo>
                      <a:pt x="11807" y="4675"/>
                      <a:pt x="11670" y="4538"/>
                      <a:pt x="11397" y="4538"/>
                    </a:cubicBezTo>
                    <a:cubicBezTo>
                      <a:pt x="11534" y="4402"/>
                      <a:pt x="11534" y="4265"/>
                      <a:pt x="11397" y="4265"/>
                    </a:cubicBezTo>
                    <a:lnTo>
                      <a:pt x="11090" y="4265"/>
                    </a:lnTo>
                    <a:cubicBezTo>
                      <a:pt x="11943" y="4095"/>
                      <a:pt x="12660" y="3822"/>
                      <a:pt x="13240" y="3549"/>
                    </a:cubicBezTo>
                    <a:cubicBezTo>
                      <a:pt x="13376" y="3412"/>
                      <a:pt x="13376" y="3242"/>
                      <a:pt x="13240" y="3242"/>
                    </a:cubicBezTo>
                    <a:cubicBezTo>
                      <a:pt x="13103" y="3105"/>
                      <a:pt x="12967" y="3105"/>
                      <a:pt x="12796" y="3105"/>
                    </a:cubicBezTo>
                    <a:cubicBezTo>
                      <a:pt x="12967" y="3105"/>
                      <a:pt x="13240" y="3105"/>
                      <a:pt x="13376" y="2969"/>
                    </a:cubicBezTo>
                    <a:cubicBezTo>
                      <a:pt x="13513" y="2969"/>
                      <a:pt x="13513" y="2696"/>
                      <a:pt x="13376" y="2696"/>
                    </a:cubicBezTo>
                    <a:lnTo>
                      <a:pt x="13103" y="2696"/>
                    </a:lnTo>
                    <a:cubicBezTo>
                      <a:pt x="13240" y="2696"/>
                      <a:pt x="13240" y="2559"/>
                      <a:pt x="13240" y="2559"/>
                    </a:cubicBezTo>
                    <a:cubicBezTo>
                      <a:pt x="13376" y="2389"/>
                      <a:pt x="13240" y="2252"/>
                      <a:pt x="13240" y="2252"/>
                    </a:cubicBezTo>
                    <a:lnTo>
                      <a:pt x="13103" y="2252"/>
                    </a:lnTo>
                    <a:cubicBezTo>
                      <a:pt x="13240" y="2116"/>
                      <a:pt x="13240" y="1979"/>
                      <a:pt x="13103" y="1979"/>
                    </a:cubicBezTo>
                    <a:cubicBezTo>
                      <a:pt x="12967" y="1843"/>
                      <a:pt x="12660" y="1843"/>
                      <a:pt x="12387" y="1706"/>
                    </a:cubicBezTo>
                    <a:cubicBezTo>
                      <a:pt x="12523" y="1706"/>
                      <a:pt x="12523" y="1706"/>
                      <a:pt x="12660" y="1536"/>
                    </a:cubicBezTo>
                    <a:cubicBezTo>
                      <a:pt x="12796" y="1536"/>
                      <a:pt x="12796" y="1263"/>
                      <a:pt x="12660" y="1263"/>
                    </a:cubicBezTo>
                    <a:lnTo>
                      <a:pt x="12250" y="1263"/>
                    </a:lnTo>
                    <a:cubicBezTo>
                      <a:pt x="12250" y="1263"/>
                      <a:pt x="12250" y="1126"/>
                      <a:pt x="12114" y="1126"/>
                    </a:cubicBezTo>
                    <a:cubicBezTo>
                      <a:pt x="11909" y="1126"/>
                      <a:pt x="11659" y="1065"/>
                      <a:pt x="11424" y="1065"/>
                    </a:cubicBezTo>
                    <a:cubicBezTo>
                      <a:pt x="11306" y="1065"/>
                      <a:pt x="11192" y="1081"/>
                      <a:pt x="11090" y="1126"/>
                    </a:cubicBezTo>
                    <a:cubicBezTo>
                      <a:pt x="10954" y="990"/>
                      <a:pt x="10954" y="990"/>
                      <a:pt x="10817" y="990"/>
                    </a:cubicBezTo>
                    <a:cubicBezTo>
                      <a:pt x="10544" y="990"/>
                      <a:pt x="10237" y="990"/>
                      <a:pt x="9827" y="1126"/>
                    </a:cubicBezTo>
                    <a:cubicBezTo>
                      <a:pt x="9554" y="1126"/>
                      <a:pt x="9111" y="1126"/>
                      <a:pt x="8838" y="1263"/>
                    </a:cubicBezTo>
                    <a:lnTo>
                      <a:pt x="8701" y="1263"/>
                    </a:lnTo>
                    <a:cubicBezTo>
                      <a:pt x="8701" y="1126"/>
                      <a:pt x="8838" y="1126"/>
                      <a:pt x="8838" y="1126"/>
                    </a:cubicBezTo>
                    <a:lnTo>
                      <a:pt x="9111" y="1126"/>
                    </a:lnTo>
                    <a:cubicBezTo>
                      <a:pt x="9691" y="990"/>
                      <a:pt x="10237" y="853"/>
                      <a:pt x="10817" y="682"/>
                    </a:cubicBezTo>
                    <a:cubicBezTo>
                      <a:pt x="10954" y="853"/>
                      <a:pt x="10954" y="853"/>
                      <a:pt x="11090" y="853"/>
                    </a:cubicBezTo>
                    <a:cubicBezTo>
                      <a:pt x="11261" y="853"/>
                      <a:pt x="11397" y="682"/>
                      <a:pt x="11261" y="682"/>
                    </a:cubicBezTo>
                    <a:cubicBezTo>
                      <a:pt x="11397" y="546"/>
                      <a:pt x="11397" y="409"/>
                      <a:pt x="11261" y="409"/>
                    </a:cubicBezTo>
                    <a:lnTo>
                      <a:pt x="10817" y="409"/>
                    </a:lnTo>
                    <a:cubicBezTo>
                      <a:pt x="10681" y="409"/>
                      <a:pt x="10408" y="273"/>
                      <a:pt x="10237" y="273"/>
                    </a:cubicBezTo>
                    <a:cubicBezTo>
                      <a:pt x="10237" y="136"/>
                      <a:pt x="10237" y="0"/>
                      <a:pt x="10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22"/>
              <p:cNvSpPr/>
              <p:nvPr/>
            </p:nvSpPr>
            <p:spPr>
              <a:xfrm>
                <a:off x="6370383" y="2989610"/>
                <a:ext cx="175674" cy="144789"/>
              </a:xfrm>
              <a:custGeom>
                <a:rect b="b" l="l" r="r" t="t"/>
                <a:pathLst>
                  <a:path extrusionOk="0" h="3516" w="4266">
                    <a:moveTo>
                      <a:pt x="4129" y="1"/>
                    </a:moveTo>
                    <a:cubicBezTo>
                      <a:pt x="3413" y="547"/>
                      <a:pt x="2423" y="717"/>
                      <a:pt x="1706" y="1263"/>
                    </a:cubicBezTo>
                    <a:cubicBezTo>
                      <a:pt x="853" y="1843"/>
                      <a:pt x="410" y="2560"/>
                      <a:pt x="0" y="3413"/>
                    </a:cubicBezTo>
                    <a:cubicBezTo>
                      <a:pt x="0" y="3481"/>
                      <a:pt x="34" y="3515"/>
                      <a:pt x="69" y="3515"/>
                    </a:cubicBezTo>
                    <a:cubicBezTo>
                      <a:pt x="103" y="3515"/>
                      <a:pt x="137" y="3481"/>
                      <a:pt x="137" y="3413"/>
                    </a:cubicBezTo>
                    <a:cubicBezTo>
                      <a:pt x="717" y="2696"/>
                      <a:pt x="1126" y="1980"/>
                      <a:pt x="1979" y="1400"/>
                    </a:cubicBezTo>
                    <a:cubicBezTo>
                      <a:pt x="2696" y="854"/>
                      <a:pt x="3549" y="717"/>
                      <a:pt x="4266" y="274"/>
                    </a:cubicBezTo>
                    <a:cubicBezTo>
                      <a:pt x="4266" y="137"/>
                      <a:pt x="4266" y="1"/>
                      <a:pt x="4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22"/>
              <p:cNvSpPr/>
              <p:nvPr/>
            </p:nvSpPr>
            <p:spPr>
              <a:xfrm>
                <a:off x="6246718" y="3152602"/>
                <a:ext cx="303908" cy="297937"/>
              </a:xfrm>
              <a:custGeom>
                <a:rect b="b" l="l" r="r" t="t"/>
                <a:pathLst>
                  <a:path extrusionOk="0" h="7235" w="7380">
                    <a:moveTo>
                      <a:pt x="1141" y="2868"/>
                    </a:moveTo>
                    <a:cubicBezTo>
                      <a:pt x="1099" y="2944"/>
                      <a:pt x="1058" y="3031"/>
                      <a:pt x="990" y="3140"/>
                    </a:cubicBezTo>
                    <a:cubicBezTo>
                      <a:pt x="990" y="3009"/>
                      <a:pt x="990" y="2878"/>
                      <a:pt x="1141" y="2868"/>
                    </a:cubicBezTo>
                    <a:close/>
                    <a:moveTo>
                      <a:pt x="2867" y="2424"/>
                    </a:moveTo>
                    <a:cubicBezTo>
                      <a:pt x="2728" y="3006"/>
                      <a:pt x="2522" y="3588"/>
                      <a:pt x="2376" y="4097"/>
                    </a:cubicBezTo>
                    <a:lnTo>
                      <a:pt x="2376" y="4097"/>
                    </a:lnTo>
                    <a:cubicBezTo>
                      <a:pt x="2490" y="3503"/>
                      <a:pt x="2626" y="2879"/>
                      <a:pt x="2867" y="2424"/>
                    </a:cubicBezTo>
                    <a:close/>
                    <a:moveTo>
                      <a:pt x="2287" y="1"/>
                    </a:moveTo>
                    <a:cubicBezTo>
                      <a:pt x="1843" y="308"/>
                      <a:pt x="1570" y="717"/>
                      <a:pt x="1434" y="1161"/>
                    </a:cubicBezTo>
                    <a:lnTo>
                      <a:pt x="1434" y="1298"/>
                    </a:lnTo>
                    <a:cubicBezTo>
                      <a:pt x="1297" y="1434"/>
                      <a:pt x="1161" y="1707"/>
                      <a:pt x="1161" y="1878"/>
                    </a:cubicBezTo>
                    <a:cubicBezTo>
                      <a:pt x="717" y="2560"/>
                      <a:pt x="581" y="3413"/>
                      <a:pt x="444" y="4130"/>
                    </a:cubicBezTo>
                    <a:cubicBezTo>
                      <a:pt x="444" y="4437"/>
                      <a:pt x="0" y="5836"/>
                      <a:pt x="444" y="6143"/>
                    </a:cubicBezTo>
                    <a:cubicBezTo>
                      <a:pt x="581" y="6143"/>
                      <a:pt x="581" y="5972"/>
                      <a:pt x="581" y="5972"/>
                    </a:cubicBezTo>
                    <a:cubicBezTo>
                      <a:pt x="854" y="5563"/>
                      <a:pt x="854" y="4983"/>
                      <a:pt x="990" y="4437"/>
                    </a:cubicBezTo>
                    <a:cubicBezTo>
                      <a:pt x="990" y="4130"/>
                      <a:pt x="1161" y="3413"/>
                      <a:pt x="1434" y="3004"/>
                    </a:cubicBezTo>
                    <a:lnTo>
                      <a:pt x="1434" y="3413"/>
                    </a:lnTo>
                    <a:cubicBezTo>
                      <a:pt x="1297" y="3584"/>
                      <a:pt x="1297" y="3857"/>
                      <a:pt x="1297" y="3993"/>
                    </a:cubicBezTo>
                    <a:cubicBezTo>
                      <a:pt x="990" y="4846"/>
                      <a:pt x="581" y="5972"/>
                      <a:pt x="581" y="6996"/>
                    </a:cubicBezTo>
                    <a:cubicBezTo>
                      <a:pt x="581" y="7064"/>
                      <a:pt x="649" y="7098"/>
                      <a:pt x="717" y="7098"/>
                    </a:cubicBezTo>
                    <a:cubicBezTo>
                      <a:pt x="785" y="7098"/>
                      <a:pt x="854" y="7064"/>
                      <a:pt x="854" y="6996"/>
                    </a:cubicBezTo>
                    <a:cubicBezTo>
                      <a:pt x="990" y="6143"/>
                      <a:pt x="1297" y="5426"/>
                      <a:pt x="1434" y="4710"/>
                    </a:cubicBezTo>
                    <a:cubicBezTo>
                      <a:pt x="1570" y="4437"/>
                      <a:pt x="1570" y="4130"/>
                      <a:pt x="1570" y="3720"/>
                    </a:cubicBezTo>
                    <a:cubicBezTo>
                      <a:pt x="1707" y="3720"/>
                      <a:pt x="1707" y="3584"/>
                      <a:pt x="1707" y="3413"/>
                    </a:cubicBezTo>
                    <a:cubicBezTo>
                      <a:pt x="1843" y="3140"/>
                      <a:pt x="2014" y="2560"/>
                      <a:pt x="2150" y="2151"/>
                    </a:cubicBezTo>
                    <a:lnTo>
                      <a:pt x="2150" y="2151"/>
                    </a:lnTo>
                    <a:cubicBezTo>
                      <a:pt x="2150" y="3004"/>
                      <a:pt x="1843" y="3720"/>
                      <a:pt x="1707" y="4437"/>
                    </a:cubicBezTo>
                    <a:cubicBezTo>
                      <a:pt x="1570" y="5119"/>
                      <a:pt x="1297" y="6143"/>
                      <a:pt x="1434" y="6689"/>
                    </a:cubicBezTo>
                    <a:cubicBezTo>
                      <a:pt x="1434" y="6757"/>
                      <a:pt x="1502" y="6791"/>
                      <a:pt x="1570" y="6791"/>
                    </a:cubicBezTo>
                    <a:cubicBezTo>
                      <a:pt x="1638" y="6791"/>
                      <a:pt x="1707" y="6757"/>
                      <a:pt x="1707" y="6689"/>
                    </a:cubicBezTo>
                    <a:cubicBezTo>
                      <a:pt x="1864" y="6321"/>
                      <a:pt x="1977" y="5962"/>
                      <a:pt x="2068" y="5603"/>
                    </a:cubicBezTo>
                    <a:lnTo>
                      <a:pt x="2068" y="5603"/>
                    </a:lnTo>
                    <a:cubicBezTo>
                      <a:pt x="1998" y="5974"/>
                      <a:pt x="1925" y="6347"/>
                      <a:pt x="1843" y="6689"/>
                    </a:cubicBezTo>
                    <a:cubicBezTo>
                      <a:pt x="1843" y="6785"/>
                      <a:pt x="1994" y="6897"/>
                      <a:pt x="2131" y="6897"/>
                    </a:cubicBezTo>
                    <a:cubicBezTo>
                      <a:pt x="2190" y="6897"/>
                      <a:pt x="2246" y="6877"/>
                      <a:pt x="2287" y="6825"/>
                    </a:cubicBezTo>
                    <a:cubicBezTo>
                      <a:pt x="2560" y="6280"/>
                      <a:pt x="2560" y="5699"/>
                      <a:pt x="2560" y="5119"/>
                    </a:cubicBezTo>
                    <a:cubicBezTo>
                      <a:pt x="2696" y="4710"/>
                      <a:pt x="2867" y="4266"/>
                      <a:pt x="2867" y="3857"/>
                    </a:cubicBezTo>
                    <a:cubicBezTo>
                      <a:pt x="3003" y="3720"/>
                      <a:pt x="3003" y="3140"/>
                      <a:pt x="3140" y="2731"/>
                    </a:cubicBezTo>
                    <a:cubicBezTo>
                      <a:pt x="3276" y="3413"/>
                      <a:pt x="3140" y="4130"/>
                      <a:pt x="3140" y="4710"/>
                    </a:cubicBezTo>
                    <a:cubicBezTo>
                      <a:pt x="3003" y="5563"/>
                      <a:pt x="2867" y="6280"/>
                      <a:pt x="2867" y="7133"/>
                    </a:cubicBezTo>
                    <a:cubicBezTo>
                      <a:pt x="2867" y="7201"/>
                      <a:pt x="2969" y="7235"/>
                      <a:pt x="3072" y="7235"/>
                    </a:cubicBezTo>
                    <a:cubicBezTo>
                      <a:pt x="3174" y="7235"/>
                      <a:pt x="3276" y="7201"/>
                      <a:pt x="3276" y="7133"/>
                    </a:cubicBezTo>
                    <a:cubicBezTo>
                      <a:pt x="3276" y="6280"/>
                      <a:pt x="3413" y="5563"/>
                      <a:pt x="3549" y="4710"/>
                    </a:cubicBezTo>
                    <a:cubicBezTo>
                      <a:pt x="3549" y="4266"/>
                      <a:pt x="3720" y="3413"/>
                      <a:pt x="3993" y="3004"/>
                    </a:cubicBezTo>
                    <a:lnTo>
                      <a:pt x="3993" y="3004"/>
                    </a:lnTo>
                    <a:cubicBezTo>
                      <a:pt x="3993" y="3584"/>
                      <a:pt x="3856" y="4437"/>
                      <a:pt x="3856" y="4983"/>
                    </a:cubicBezTo>
                    <a:cubicBezTo>
                      <a:pt x="3720" y="5699"/>
                      <a:pt x="3549" y="6416"/>
                      <a:pt x="3549" y="6996"/>
                    </a:cubicBezTo>
                    <a:cubicBezTo>
                      <a:pt x="3549" y="7156"/>
                      <a:pt x="3655" y="7222"/>
                      <a:pt x="3742" y="7222"/>
                    </a:cubicBezTo>
                    <a:cubicBezTo>
                      <a:pt x="3804" y="7222"/>
                      <a:pt x="3856" y="7189"/>
                      <a:pt x="3856" y="7133"/>
                    </a:cubicBezTo>
                    <a:cubicBezTo>
                      <a:pt x="4129" y="6280"/>
                      <a:pt x="4129" y="5426"/>
                      <a:pt x="4266" y="4573"/>
                    </a:cubicBezTo>
                    <a:cubicBezTo>
                      <a:pt x="4402" y="3993"/>
                      <a:pt x="4573" y="3140"/>
                      <a:pt x="4846" y="2560"/>
                    </a:cubicBezTo>
                    <a:lnTo>
                      <a:pt x="4846" y="2867"/>
                    </a:lnTo>
                    <a:cubicBezTo>
                      <a:pt x="4846" y="3140"/>
                      <a:pt x="4709" y="3413"/>
                      <a:pt x="4709" y="3720"/>
                    </a:cubicBezTo>
                    <a:cubicBezTo>
                      <a:pt x="4573" y="3993"/>
                      <a:pt x="4573" y="4266"/>
                      <a:pt x="4573" y="4710"/>
                    </a:cubicBezTo>
                    <a:cubicBezTo>
                      <a:pt x="4402" y="5119"/>
                      <a:pt x="4266" y="5699"/>
                      <a:pt x="4266" y="6280"/>
                    </a:cubicBezTo>
                    <a:cubicBezTo>
                      <a:pt x="4266" y="6358"/>
                      <a:pt x="4368" y="6437"/>
                      <a:pt x="4481" y="6437"/>
                    </a:cubicBezTo>
                    <a:cubicBezTo>
                      <a:pt x="4564" y="6437"/>
                      <a:pt x="4652" y="6395"/>
                      <a:pt x="4709" y="6280"/>
                    </a:cubicBezTo>
                    <a:cubicBezTo>
                      <a:pt x="4709" y="5836"/>
                      <a:pt x="4846" y="5290"/>
                      <a:pt x="4846" y="4710"/>
                    </a:cubicBezTo>
                    <a:cubicBezTo>
                      <a:pt x="4846" y="4437"/>
                      <a:pt x="4982" y="4130"/>
                      <a:pt x="4982" y="3720"/>
                    </a:cubicBezTo>
                    <a:lnTo>
                      <a:pt x="4982" y="3584"/>
                    </a:lnTo>
                    <a:cubicBezTo>
                      <a:pt x="5073" y="3584"/>
                      <a:pt x="5164" y="3644"/>
                      <a:pt x="5215" y="3644"/>
                    </a:cubicBezTo>
                    <a:cubicBezTo>
                      <a:pt x="5240" y="3644"/>
                      <a:pt x="5255" y="3629"/>
                      <a:pt x="5255" y="3584"/>
                    </a:cubicBezTo>
                    <a:cubicBezTo>
                      <a:pt x="5699" y="3140"/>
                      <a:pt x="5836" y="2560"/>
                      <a:pt x="6108" y="2014"/>
                    </a:cubicBezTo>
                    <a:lnTo>
                      <a:pt x="6279" y="2014"/>
                    </a:lnTo>
                    <a:cubicBezTo>
                      <a:pt x="6689" y="1878"/>
                      <a:pt x="6962" y="1161"/>
                      <a:pt x="7269" y="854"/>
                    </a:cubicBezTo>
                    <a:cubicBezTo>
                      <a:pt x="7379" y="744"/>
                      <a:pt x="7222" y="544"/>
                      <a:pt x="7067" y="544"/>
                    </a:cubicBezTo>
                    <a:cubicBezTo>
                      <a:pt x="7030" y="544"/>
                      <a:pt x="6994" y="555"/>
                      <a:pt x="6962" y="581"/>
                    </a:cubicBezTo>
                    <a:cubicBezTo>
                      <a:pt x="6962" y="717"/>
                      <a:pt x="6689" y="1161"/>
                      <a:pt x="6416" y="1434"/>
                    </a:cubicBezTo>
                    <a:cubicBezTo>
                      <a:pt x="6416" y="1366"/>
                      <a:pt x="6381" y="1332"/>
                      <a:pt x="6347" y="1332"/>
                    </a:cubicBezTo>
                    <a:cubicBezTo>
                      <a:pt x="6313" y="1332"/>
                      <a:pt x="6279" y="1366"/>
                      <a:pt x="6279" y="1434"/>
                    </a:cubicBezTo>
                    <a:cubicBezTo>
                      <a:pt x="5836" y="1707"/>
                      <a:pt x="5699" y="2287"/>
                      <a:pt x="5426" y="2867"/>
                    </a:cubicBezTo>
                    <a:lnTo>
                      <a:pt x="5426" y="2287"/>
                    </a:lnTo>
                    <a:cubicBezTo>
                      <a:pt x="5426" y="2151"/>
                      <a:pt x="5255" y="2151"/>
                      <a:pt x="5119" y="2151"/>
                    </a:cubicBezTo>
                    <a:cubicBezTo>
                      <a:pt x="5119" y="2054"/>
                      <a:pt x="5051" y="1958"/>
                      <a:pt x="4962" y="1958"/>
                    </a:cubicBezTo>
                    <a:cubicBezTo>
                      <a:pt x="4926" y="1958"/>
                      <a:pt x="4886" y="1974"/>
                      <a:pt x="4846" y="2014"/>
                    </a:cubicBezTo>
                    <a:cubicBezTo>
                      <a:pt x="4573" y="2287"/>
                      <a:pt x="4402" y="2731"/>
                      <a:pt x="4266" y="3140"/>
                    </a:cubicBezTo>
                    <a:lnTo>
                      <a:pt x="4266" y="2424"/>
                    </a:lnTo>
                    <a:cubicBezTo>
                      <a:pt x="4266" y="2355"/>
                      <a:pt x="4232" y="2321"/>
                      <a:pt x="4181" y="2321"/>
                    </a:cubicBezTo>
                    <a:cubicBezTo>
                      <a:pt x="4129" y="2321"/>
                      <a:pt x="4061" y="2355"/>
                      <a:pt x="3993" y="2424"/>
                    </a:cubicBezTo>
                    <a:cubicBezTo>
                      <a:pt x="3720" y="2560"/>
                      <a:pt x="3720" y="2867"/>
                      <a:pt x="3549" y="3140"/>
                    </a:cubicBezTo>
                    <a:cubicBezTo>
                      <a:pt x="3549" y="2867"/>
                      <a:pt x="3549" y="2560"/>
                      <a:pt x="3413" y="2287"/>
                    </a:cubicBezTo>
                    <a:cubicBezTo>
                      <a:pt x="3413" y="2151"/>
                      <a:pt x="3276" y="2151"/>
                      <a:pt x="3276" y="2151"/>
                    </a:cubicBezTo>
                    <a:lnTo>
                      <a:pt x="3140" y="2287"/>
                    </a:lnTo>
                    <a:lnTo>
                      <a:pt x="3140" y="1878"/>
                    </a:lnTo>
                    <a:cubicBezTo>
                      <a:pt x="3003" y="1707"/>
                      <a:pt x="2867" y="1707"/>
                      <a:pt x="2867" y="1707"/>
                    </a:cubicBezTo>
                    <a:cubicBezTo>
                      <a:pt x="2560" y="2014"/>
                      <a:pt x="2560" y="2287"/>
                      <a:pt x="2423" y="2560"/>
                    </a:cubicBezTo>
                    <a:lnTo>
                      <a:pt x="2423" y="1707"/>
                    </a:lnTo>
                    <a:cubicBezTo>
                      <a:pt x="2423" y="1571"/>
                      <a:pt x="2287" y="1571"/>
                      <a:pt x="2150" y="1571"/>
                    </a:cubicBezTo>
                    <a:cubicBezTo>
                      <a:pt x="1843" y="1878"/>
                      <a:pt x="1707" y="2151"/>
                      <a:pt x="1570" y="2560"/>
                    </a:cubicBezTo>
                    <a:lnTo>
                      <a:pt x="1434" y="2560"/>
                    </a:lnTo>
                    <a:cubicBezTo>
                      <a:pt x="1302" y="2643"/>
                      <a:pt x="1233" y="2717"/>
                      <a:pt x="1179" y="2803"/>
                    </a:cubicBezTo>
                    <a:lnTo>
                      <a:pt x="1179" y="2803"/>
                    </a:lnTo>
                    <a:cubicBezTo>
                      <a:pt x="1459" y="1846"/>
                      <a:pt x="2023" y="1140"/>
                      <a:pt x="2423" y="171"/>
                    </a:cubicBezTo>
                    <a:lnTo>
                      <a:pt x="2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6551659" y="3144654"/>
                <a:ext cx="79889" cy="50157"/>
              </a:xfrm>
              <a:custGeom>
                <a:rect b="b" l="l" r="r" t="t"/>
                <a:pathLst>
                  <a:path extrusionOk="0" h="1218" w="1940">
                    <a:moveTo>
                      <a:pt x="1819" y="1"/>
                    </a:moveTo>
                    <a:cubicBezTo>
                      <a:pt x="1786" y="1"/>
                      <a:pt x="1746" y="17"/>
                      <a:pt x="1706" y="57"/>
                    </a:cubicBezTo>
                    <a:lnTo>
                      <a:pt x="1570" y="194"/>
                    </a:lnTo>
                    <a:cubicBezTo>
                      <a:pt x="1433" y="57"/>
                      <a:pt x="1263" y="57"/>
                      <a:pt x="1263" y="57"/>
                    </a:cubicBezTo>
                    <a:cubicBezTo>
                      <a:pt x="1126" y="57"/>
                      <a:pt x="990" y="194"/>
                      <a:pt x="853" y="364"/>
                    </a:cubicBezTo>
                    <a:cubicBezTo>
                      <a:pt x="853" y="364"/>
                      <a:pt x="717" y="501"/>
                      <a:pt x="717" y="637"/>
                    </a:cubicBezTo>
                    <a:lnTo>
                      <a:pt x="717" y="501"/>
                    </a:lnTo>
                    <a:cubicBezTo>
                      <a:pt x="717" y="364"/>
                      <a:pt x="580" y="364"/>
                      <a:pt x="410" y="364"/>
                    </a:cubicBezTo>
                    <a:cubicBezTo>
                      <a:pt x="410" y="501"/>
                      <a:pt x="410" y="501"/>
                      <a:pt x="273" y="501"/>
                    </a:cubicBezTo>
                    <a:lnTo>
                      <a:pt x="137" y="501"/>
                    </a:lnTo>
                    <a:cubicBezTo>
                      <a:pt x="0" y="637"/>
                      <a:pt x="0" y="774"/>
                      <a:pt x="0" y="910"/>
                    </a:cubicBezTo>
                    <a:lnTo>
                      <a:pt x="0" y="1047"/>
                    </a:lnTo>
                    <a:cubicBezTo>
                      <a:pt x="46" y="1104"/>
                      <a:pt x="91" y="1123"/>
                      <a:pt x="132" y="1123"/>
                    </a:cubicBezTo>
                    <a:cubicBezTo>
                      <a:pt x="212" y="1123"/>
                      <a:pt x="273" y="1047"/>
                      <a:pt x="273" y="1047"/>
                    </a:cubicBezTo>
                    <a:cubicBezTo>
                      <a:pt x="273" y="1218"/>
                      <a:pt x="410" y="1218"/>
                      <a:pt x="410" y="1218"/>
                    </a:cubicBezTo>
                    <a:cubicBezTo>
                      <a:pt x="853" y="1218"/>
                      <a:pt x="990" y="637"/>
                      <a:pt x="1263" y="501"/>
                    </a:cubicBezTo>
                    <a:cubicBezTo>
                      <a:pt x="1263" y="637"/>
                      <a:pt x="1433" y="637"/>
                      <a:pt x="1570" y="637"/>
                    </a:cubicBezTo>
                    <a:cubicBezTo>
                      <a:pt x="1706" y="501"/>
                      <a:pt x="1706" y="364"/>
                      <a:pt x="1843" y="194"/>
                    </a:cubicBezTo>
                    <a:cubicBezTo>
                      <a:pt x="1939" y="97"/>
                      <a:pt x="1899" y="1"/>
                      <a:pt x="18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6281845" y="3531091"/>
                <a:ext cx="121481" cy="215495"/>
              </a:xfrm>
              <a:custGeom>
                <a:rect b="b" l="l" r="r" t="t"/>
                <a:pathLst>
                  <a:path extrusionOk="0" h="5233" w="2950">
                    <a:moveTo>
                      <a:pt x="604" y="1"/>
                    </a:moveTo>
                    <a:cubicBezTo>
                      <a:pt x="524" y="1"/>
                      <a:pt x="484" y="97"/>
                      <a:pt x="581" y="194"/>
                    </a:cubicBezTo>
                    <a:cubicBezTo>
                      <a:pt x="581" y="364"/>
                      <a:pt x="717" y="501"/>
                      <a:pt x="717" y="637"/>
                    </a:cubicBezTo>
                    <a:cubicBezTo>
                      <a:pt x="717" y="637"/>
                      <a:pt x="581" y="637"/>
                      <a:pt x="581" y="774"/>
                    </a:cubicBezTo>
                    <a:cubicBezTo>
                      <a:pt x="581" y="1217"/>
                      <a:pt x="854" y="1763"/>
                      <a:pt x="990" y="2207"/>
                    </a:cubicBezTo>
                    <a:cubicBezTo>
                      <a:pt x="1161" y="2480"/>
                      <a:pt x="1297" y="2753"/>
                      <a:pt x="1434" y="3197"/>
                    </a:cubicBezTo>
                    <a:cubicBezTo>
                      <a:pt x="1161" y="2616"/>
                      <a:pt x="854" y="2070"/>
                      <a:pt x="444" y="1627"/>
                    </a:cubicBezTo>
                    <a:cubicBezTo>
                      <a:pt x="444" y="1490"/>
                      <a:pt x="444" y="1490"/>
                      <a:pt x="308" y="1490"/>
                    </a:cubicBezTo>
                    <a:cubicBezTo>
                      <a:pt x="308" y="1217"/>
                      <a:pt x="308" y="910"/>
                      <a:pt x="137" y="637"/>
                    </a:cubicBezTo>
                    <a:cubicBezTo>
                      <a:pt x="137" y="569"/>
                      <a:pt x="103" y="535"/>
                      <a:pt x="69" y="535"/>
                    </a:cubicBezTo>
                    <a:cubicBezTo>
                      <a:pt x="35" y="535"/>
                      <a:pt x="1" y="569"/>
                      <a:pt x="1" y="637"/>
                    </a:cubicBezTo>
                    <a:cubicBezTo>
                      <a:pt x="1" y="1217"/>
                      <a:pt x="1" y="1763"/>
                      <a:pt x="137" y="2343"/>
                    </a:cubicBezTo>
                    <a:cubicBezTo>
                      <a:pt x="137" y="2343"/>
                      <a:pt x="1" y="2343"/>
                      <a:pt x="137" y="2480"/>
                    </a:cubicBezTo>
                    <a:cubicBezTo>
                      <a:pt x="137" y="2753"/>
                      <a:pt x="308" y="3197"/>
                      <a:pt x="581" y="3470"/>
                    </a:cubicBezTo>
                    <a:cubicBezTo>
                      <a:pt x="717" y="4050"/>
                      <a:pt x="990" y="4630"/>
                      <a:pt x="1297" y="5176"/>
                    </a:cubicBezTo>
                    <a:cubicBezTo>
                      <a:pt x="1337" y="5216"/>
                      <a:pt x="1377" y="5232"/>
                      <a:pt x="1414" y="5232"/>
                    </a:cubicBezTo>
                    <a:cubicBezTo>
                      <a:pt x="1502" y="5232"/>
                      <a:pt x="1570" y="5136"/>
                      <a:pt x="1570" y="5039"/>
                    </a:cubicBezTo>
                    <a:cubicBezTo>
                      <a:pt x="1434" y="4630"/>
                      <a:pt x="1161" y="4050"/>
                      <a:pt x="990" y="3606"/>
                    </a:cubicBezTo>
                    <a:lnTo>
                      <a:pt x="990" y="3606"/>
                    </a:lnTo>
                    <a:cubicBezTo>
                      <a:pt x="1161" y="4050"/>
                      <a:pt x="1434" y="4459"/>
                      <a:pt x="1707" y="4903"/>
                    </a:cubicBezTo>
                    <a:cubicBezTo>
                      <a:pt x="1707" y="4943"/>
                      <a:pt x="1733" y="4959"/>
                      <a:pt x="1766" y="4959"/>
                    </a:cubicBezTo>
                    <a:cubicBezTo>
                      <a:pt x="1846" y="4959"/>
                      <a:pt x="1964" y="4863"/>
                      <a:pt x="1843" y="4766"/>
                    </a:cubicBezTo>
                    <a:cubicBezTo>
                      <a:pt x="1707" y="4323"/>
                      <a:pt x="1570" y="3913"/>
                      <a:pt x="1434" y="3606"/>
                    </a:cubicBezTo>
                    <a:cubicBezTo>
                      <a:pt x="1297" y="3333"/>
                      <a:pt x="990" y="2924"/>
                      <a:pt x="854" y="2616"/>
                    </a:cubicBezTo>
                    <a:lnTo>
                      <a:pt x="854" y="2616"/>
                    </a:lnTo>
                    <a:cubicBezTo>
                      <a:pt x="1297" y="3197"/>
                      <a:pt x="1570" y="3913"/>
                      <a:pt x="2014" y="4459"/>
                    </a:cubicBezTo>
                    <a:cubicBezTo>
                      <a:pt x="2055" y="4510"/>
                      <a:pt x="2095" y="4531"/>
                      <a:pt x="2133" y="4531"/>
                    </a:cubicBezTo>
                    <a:cubicBezTo>
                      <a:pt x="2220" y="4531"/>
                      <a:pt x="2287" y="4418"/>
                      <a:pt x="2287" y="4323"/>
                    </a:cubicBezTo>
                    <a:cubicBezTo>
                      <a:pt x="2150" y="3777"/>
                      <a:pt x="1707" y="3197"/>
                      <a:pt x="1570" y="2616"/>
                    </a:cubicBezTo>
                    <a:cubicBezTo>
                      <a:pt x="1434" y="2343"/>
                      <a:pt x="990" y="1763"/>
                      <a:pt x="854" y="1354"/>
                    </a:cubicBezTo>
                    <a:lnTo>
                      <a:pt x="854" y="1354"/>
                    </a:lnTo>
                    <a:cubicBezTo>
                      <a:pt x="1570" y="2343"/>
                      <a:pt x="2014" y="3470"/>
                      <a:pt x="2560" y="4459"/>
                    </a:cubicBezTo>
                    <a:cubicBezTo>
                      <a:pt x="2614" y="4580"/>
                      <a:pt x="2694" y="4632"/>
                      <a:pt x="2763" y="4632"/>
                    </a:cubicBezTo>
                    <a:cubicBezTo>
                      <a:pt x="2869" y="4632"/>
                      <a:pt x="2950" y="4509"/>
                      <a:pt x="2867" y="4323"/>
                    </a:cubicBezTo>
                    <a:cubicBezTo>
                      <a:pt x="2150" y="2924"/>
                      <a:pt x="1434" y="1490"/>
                      <a:pt x="717" y="57"/>
                    </a:cubicBezTo>
                    <a:cubicBezTo>
                      <a:pt x="677" y="17"/>
                      <a:pt x="637" y="1"/>
                      <a:pt x="6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6276244" y="3365134"/>
                <a:ext cx="181274" cy="301808"/>
              </a:xfrm>
              <a:custGeom>
                <a:rect b="b" l="l" r="r" t="t"/>
                <a:pathLst>
                  <a:path extrusionOk="0" h="7329" w="4402">
                    <a:moveTo>
                      <a:pt x="3464" y="1"/>
                    </a:moveTo>
                    <a:cubicBezTo>
                      <a:pt x="3412" y="1"/>
                      <a:pt x="3344" y="44"/>
                      <a:pt x="3276" y="129"/>
                    </a:cubicBezTo>
                    <a:cubicBezTo>
                      <a:pt x="3003" y="538"/>
                      <a:pt x="3276" y="1391"/>
                      <a:pt x="3276" y="1972"/>
                    </a:cubicBezTo>
                    <a:cubicBezTo>
                      <a:pt x="3276" y="2017"/>
                      <a:pt x="3278" y="2064"/>
                      <a:pt x="3281" y="2110"/>
                    </a:cubicBezTo>
                    <a:lnTo>
                      <a:pt x="3281" y="2110"/>
                    </a:lnTo>
                    <a:cubicBezTo>
                      <a:pt x="3208" y="1733"/>
                      <a:pt x="3103" y="1368"/>
                      <a:pt x="2832" y="1119"/>
                    </a:cubicBezTo>
                    <a:cubicBezTo>
                      <a:pt x="2832" y="1079"/>
                      <a:pt x="2821" y="1062"/>
                      <a:pt x="2801" y="1062"/>
                    </a:cubicBezTo>
                    <a:cubicBezTo>
                      <a:pt x="2752" y="1062"/>
                      <a:pt x="2656" y="1158"/>
                      <a:pt x="2559" y="1255"/>
                    </a:cubicBezTo>
                    <a:cubicBezTo>
                      <a:pt x="2559" y="1972"/>
                      <a:pt x="2696" y="2961"/>
                      <a:pt x="2832" y="3814"/>
                    </a:cubicBezTo>
                    <a:cubicBezTo>
                      <a:pt x="2832" y="4224"/>
                      <a:pt x="3003" y="4667"/>
                      <a:pt x="3003" y="5077"/>
                    </a:cubicBezTo>
                    <a:cubicBezTo>
                      <a:pt x="2832" y="4531"/>
                      <a:pt x="2696" y="4087"/>
                      <a:pt x="2559" y="3678"/>
                    </a:cubicBezTo>
                    <a:cubicBezTo>
                      <a:pt x="2559" y="3234"/>
                      <a:pt x="2423" y="2245"/>
                      <a:pt x="1979" y="2108"/>
                    </a:cubicBezTo>
                    <a:cubicBezTo>
                      <a:pt x="1979" y="2108"/>
                      <a:pt x="1843" y="2108"/>
                      <a:pt x="1843" y="2245"/>
                    </a:cubicBezTo>
                    <a:cubicBezTo>
                      <a:pt x="1706" y="2961"/>
                      <a:pt x="1843" y="3814"/>
                      <a:pt x="1979" y="4531"/>
                    </a:cubicBezTo>
                    <a:lnTo>
                      <a:pt x="1979" y="5077"/>
                    </a:lnTo>
                    <a:cubicBezTo>
                      <a:pt x="1706" y="3814"/>
                      <a:pt x="1570" y="2688"/>
                      <a:pt x="1297" y="1528"/>
                    </a:cubicBezTo>
                    <a:cubicBezTo>
                      <a:pt x="1211" y="1460"/>
                      <a:pt x="1135" y="1426"/>
                      <a:pt x="1062" y="1426"/>
                    </a:cubicBezTo>
                    <a:cubicBezTo>
                      <a:pt x="990" y="1426"/>
                      <a:pt x="921" y="1460"/>
                      <a:pt x="853" y="1528"/>
                    </a:cubicBezTo>
                    <a:cubicBezTo>
                      <a:pt x="717" y="2108"/>
                      <a:pt x="853" y="2961"/>
                      <a:pt x="853" y="3678"/>
                    </a:cubicBezTo>
                    <a:cubicBezTo>
                      <a:pt x="990" y="4394"/>
                      <a:pt x="1126" y="5077"/>
                      <a:pt x="1126" y="5793"/>
                    </a:cubicBezTo>
                    <a:cubicBezTo>
                      <a:pt x="990" y="5384"/>
                      <a:pt x="853" y="4940"/>
                      <a:pt x="853" y="4531"/>
                    </a:cubicBezTo>
                    <a:cubicBezTo>
                      <a:pt x="580" y="3814"/>
                      <a:pt x="444" y="3098"/>
                      <a:pt x="273" y="2381"/>
                    </a:cubicBezTo>
                    <a:lnTo>
                      <a:pt x="273" y="2108"/>
                    </a:lnTo>
                    <a:cubicBezTo>
                      <a:pt x="273" y="2068"/>
                      <a:pt x="250" y="2052"/>
                      <a:pt x="217" y="2052"/>
                    </a:cubicBezTo>
                    <a:cubicBezTo>
                      <a:pt x="137" y="2052"/>
                      <a:pt x="0" y="2148"/>
                      <a:pt x="0" y="2245"/>
                    </a:cubicBezTo>
                    <a:cubicBezTo>
                      <a:pt x="0" y="2381"/>
                      <a:pt x="137" y="2518"/>
                      <a:pt x="137" y="2688"/>
                    </a:cubicBezTo>
                    <a:lnTo>
                      <a:pt x="137" y="3678"/>
                    </a:lnTo>
                    <a:cubicBezTo>
                      <a:pt x="137" y="3951"/>
                      <a:pt x="137" y="4667"/>
                      <a:pt x="273" y="4804"/>
                    </a:cubicBezTo>
                    <a:cubicBezTo>
                      <a:pt x="330" y="4849"/>
                      <a:pt x="383" y="4864"/>
                      <a:pt x="428" y="4864"/>
                    </a:cubicBezTo>
                    <a:cubicBezTo>
                      <a:pt x="519" y="4864"/>
                      <a:pt x="580" y="4804"/>
                      <a:pt x="580" y="4804"/>
                    </a:cubicBezTo>
                    <a:lnTo>
                      <a:pt x="580" y="4667"/>
                    </a:lnTo>
                    <a:cubicBezTo>
                      <a:pt x="717" y="5384"/>
                      <a:pt x="853" y="6100"/>
                      <a:pt x="1126" y="6646"/>
                    </a:cubicBezTo>
                    <a:cubicBezTo>
                      <a:pt x="1126" y="6715"/>
                      <a:pt x="1203" y="6749"/>
                      <a:pt x="1280" y="6749"/>
                    </a:cubicBezTo>
                    <a:cubicBezTo>
                      <a:pt x="1356" y="6749"/>
                      <a:pt x="1433" y="6715"/>
                      <a:pt x="1433" y="6646"/>
                    </a:cubicBezTo>
                    <a:cubicBezTo>
                      <a:pt x="1570" y="5930"/>
                      <a:pt x="1433" y="5077"/>
                      <a:pt x="1297" y="4531"/>
                    </a:cubicBezTo>
                    <a:cubicBezTo>
                      <a:pt x="1297" y="3814"/>
                      <a:pt x="1126" y="3098"/>
                      <a:pt x="1126" y="2381"/>
                    </a:cubicBezTo>
                    <a:lnTo>
                      <a:pt x="1126" y="2381"/>
                    </a:lnTo>
                    <a:cubicBezTo>
                      <a:pt x="1570" y="3951"/>
                      <a:pt x="1706" y="5657"/>
                      <a:pt x="2286" y="7227"/>
                    </a:cubicBezTo>
                    <a:cubicBezTo>
                      <a:pt x="2286" y="7295"/>
                      <a:pt x="2355" y="7329"/>
                      <a:pt x="2423" y="7329"/>
                    </a:cubicBezTo>
                    <a:cubicBezTo>
                      <a:pt x="2491" y="7329"/>
                      <a:pt x="2559" y="7295"/>
                      <a:pt x="2559" y="7227"/>
                    </a:cubicBezTo>
                    <a:cubicBezTo>
                      <a:pt x="2696" y="6783"/>
                      <a:pt x="2423" y="6100"/>
                      <a:pt x="2423" y="5793"/>
                    </a:cubicBezTo>
                    <a:cubicBezTo>
                      <a:pt x="2286" y="4940"/>
                      <a:pt x="2286" y="3951"/>
                      <a:pt x="2150" y="3098"/>
                    </a:cubicBezTo>
                    <a:lnTo>
                      <a:pt x="2150" y="3098"/>
                    </a:lnTo>
                    <a:cubicBezTo>
                      <a:pt x="2286" y="3678"/>
                      <a:pt x="2423" y="4087"/>
                      <a:pt x="2559" y="4667"/>
                    </a:cubicBezTo>
                    <a:cubicBezTo>
                      <a:pt x="2832" y="5384"/>
                      <a:pt x="3003" y="6237"/>
                      <a:pt x="3276" y="6954"/>
                    </a:cubicBezTo>
                    <a:cubicBezTo>
                      <a:pt x="3344" y="7022"/>
                      <a:pt x="3412" y="7056"/>
                      <a:pt x="3464" y="7056"/>
                    </a:cubicBezTo>
                    <a:cubicBezTo>
                      <a:pt x="3515" y="7056"/>
                      <a:pt x="3549" y="7022"/>
                      <a:pt x="3549" y="6954"/>
                    </a:cubicBezTo>
                    <a:cubicBezTo>
                      <a:pt x="3685" y="6237"/>
                      <a:pt x="3412" y="5384"/>
                      <a:pt x="3276" y="4667"/>
                    </a:cubicBezTo>
                    <a:cubicBezTo>
                      <a:pt x="3139" y="3951"/>
                      <a:pt x="3003" y="3098"/>
                      <a:pt x="3003" y="2381"/>
                    </a:cubicBezTo>
                    <a:lnTo>
                      <a:pt x="3003" y="2381"/>
                    </a:lnTo>
                    <a:cubicBezTo>
                      <a:pt x="3003" y="2825"/>
                      <a:pt x="3139" y="3098"/>
                      <a:pt x="3139" y="3541"/>
                    </a:cubicBezTo>
                    <a:cubicBezTo>
                      <a:pt x="3276" y="4087"/>
                      <a:pt x="3412" y="4667"/>
                      <a:pt x="3685" y="5247"/>
                    </a:cubicBezTo>
                    <a:cubicBezTo>
                      <a:pt x="3685" y="5302"/>
                      <a:pt x="3734" y="5335"/>
                      <a:pt x="3793" y="5335"/>
                    </a:cubicBezTo>
                    <a:cubicBezTo>
                      <a:pt x="3882" y="5335"/>
                      <a:pt x="3992" y="5261"/>
                      <a:pt x="3992" y="5077"/>
                    </a:cubicBezTo>
                    <a:cubicBezTo>
                      <a:pt x="3992" y="4224"/>
                      <a:pt x="3685" y="3371"/>
                      <a:pt x="3685" y="2518"/>
                    </a:cubicBezTo>
                    <a:cubicBezTo>
                      <a:pt x="3685" y="2463"/>
                      <a:pt x="3685" y="2409"/>
                      <a:pt x="3684" y="2354"/>
                    </a:cubicBezTo>
                    <a:lnTo>
                      <a:pt x="3684" y="2354"/>
                    </a:lnTo>
                    <a:cubicBezTo>
                      <a:pt x="3724" y="2653"/>
                      <a:pt x="3767" y="2948"/>
                      <a:pt x="3856" y="3234"/>
                    </a:cubicBezTo>
                    <a:cubicBezTo>
                      <a:pt x="3856" y="3302"/>
                      <a:pt x="3924" y="3337"/>
                      <a:pt x="3992" y="3337"/>
                    </a:cubicBezTo>
                    <a:cubicBezTo>
                      <a:pt x="4061" y="3337"/>
                      <a:pt x="4129" y="3302"/>
                      <a:pt x="4129" y="3234"/>
                    </a:cubicBezTo>
                    <a:lnTo>
                      <a:pt x="4129" y="1528"/>
                    </a:lnTo>
                    <a:lnTo>
                      <a:pt x="4265" y="1391"/>
                    </a:lnTo>
                    <a:cubicBezTo>
                      <a:pt x="4402" y="1119"/>
                      <a:pt x="4265" y="982"/>
                      <a:pt x="4265" y="675"/>
                    </a:cubicBezTo>
                    <a:cubicBezTo>
                      <a:pt x="4265" y="607"/>
                      <a:pt x="4197" y="573"/>
                      <a:pt x="4129" y="573"/>
                    </a:cubicBezTo>
                    <a:cubicBezTo>
                      <a:pt x="4061" y="573"/>
                      <a:pt x="3992" y="607"/>
                      <a:pt x="3992" y="675"/>
                    </a:cubicBezTo>
                    <a:lnTo>
                      <a:pt x="3992" y="811"/>
                    </a:lnTo>
                    <a:lnTo>
                      <a:pt x="3856" y="811"/>
                    </a:lnTo>
                    <a:lnTo>
                      <a:pt x="3856" y="1119"/>
                    </a:lnTo>
                    <a:cubicBezTo>
                      <a:pt x="3856" y="675"/>
                      <a:pt x="3685" y="402"/>
                      <a:pt x="3549" y="129"/>
                    </a:cubicBezTo>
                    <a:cubicBezTo>
                      <a:pt x="3549" y="44"/>
                      <a:pt x="3515" y="1"/>
                      <a:pt x="3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6246718" y="3324036"/>
                <a:ext cx="386474" cy="499019"/>
              </a:xfrm>
              <a:custGeom>
                <a:rect b="b" l="l" r="r" t="t"/>
                <a:pathLst>
                  <a:path extrusionOk="0" h="12118" w="9385">
                    <a:moveTo>
                      <a:pt x="5119" y="5222"/>
                    </a:moveTo>
                    <a:lnTo>
                      <a:pt x="5119" y="5222"/>
                    </a:lnTo>
                    <a:cubicBezTo>
                      <a:pt x="5256" y="5529"/>
                      <a:pt x="5426" y="5802"/>
                      <a:pt x="5563" y="6075"/>
                    </a:cubicBezTo>
                    <a:lnTo>
                      <a:pt x="5426" y="5938"/>
                    </a:lnTo>
                    <a:cubicBezTo>
                      <a:pt x="5255" y="5665"/>
                      <a:pt x="5255" y="5529"/>
                      <a:pt x="5119" y="5222"/>
                    </a:cubicBezTo>
                    <a:close/>
                    <a:moveTo>
                      <a:pt x="717" y="4369"/>
                    </a:moveTo>
                    <a:cubicBezTo>
                      <a:pt x="854" y="5085"/>
                      <a:pt x="990" y="5802"/>
                      <a:pt x="1161" y="6382"/>
                    </a:cubicBezTo>
                    <a:cubicBezTo>
                      <a:pt x="1297" y="6655"/>
                      <a:pt x="1297" y="6928"/>
                      <a:pt x="1297" y="7235"/>
                    </a:cubicBezTo>
                    <a:cubicBezTo>
                      <a:pt x="1434" y="7508"/>
                      <a:pt x="1570" y="7952"/>
                      <a:pt x="1570" y="8225"/>
                    </a:cubicBezTo>
                    <a:cubicBezTo>
                      <a:pt x="1434" y="7952"/>
                      <a:pt x="1297" y="7508"/>
                      <a:pt x="1161" y="7098"/>
                    </a:cubicBezTo>
                    <a:cubicBezTo>
                      <a:pt x="990" y="6928"/>
                      <a:pt x="990" y="6791"/>
                      <a:pt x="990" y="6655"/>
                    </a:cubicBezTo>
                    <a:lnTo>
                      <a:pt x="854" y="6518"/>
                    </a:lnTo>
                    <a:cubicBezTo>
                      <a:pt x="717" y="6382"/>
                      <a:pt x="717" y="6245"/>
                      <a:pt x="717" y="6075"/>
                    </a:cubicBezTo>
                    <a:lnTo>
                      <a:pt x="717" y="5938"/>
                    </a:lnTo>
                    <a:cubicBezTo>
                      <a:pt x="717" y="5392"/>
                      <a:pt x="717" y="4949"/>
                      <a:pt x="444" y="4539"/>
                    </a:cubicBezTo>
                    <a:lnTo>
                      <a:pt x="444" y="4369"/>
                    </a:lnTo>
                    <a:cubicBezTo>
                      <a:pt x="512" y="4454"/>
                      <a:pt x="581" y="4497"/>
                      <a:pt x="632" y="4497"/>
                    </a:cubicBezTo>
                    <a:cubicBezTo>
                      <a:pt x="683" y="4497"/>
                      <a:pt x="717" y="4454"/>
                      <a:pt x="717" y="4369"/>
                    </a:cubicBezTo>
                    <a:close/>
                    <a:moveTo>
                      <a:pt x="5119" y="6518"/>
                    </a:moveTo>
                    <a:lnTo>
                      <a:pt x="5119" y="6518"/>
                    </a:lnTo>
                    <a:cubicBezTo>
                      <a:pt x="5255" y="6655"/>
                      <a:pt x="5255" y="6791"/>
                      <a:pt x="5426" y="6928"/>
                    </a:cubicBezTo>
                    <a:cubicBezTo>
                      <a:pt x="5699" y="7371"/>
                      <a:pt x="5836" y="7781"/>
                      <a:pt x="6108" y="8225"/>
                    </a:cubicBezTo>
                    <a:lnTo>
                      <a:pt x="5972" y="8225"/>
                    </a:lnTo>
                    <a:cubicBezTo>
                      <a:pt x="5699" y="7644"/>
                      <a:pt x="5426" y="7098"/>
                      <a:pt x="5119" y="6518"/>
                    </a:cubicBezTo>
                    <a:close/>
                    <a:moveTo>
                      <a:pt x="3003" y="7235"/>
                    </a:moveTo>
                    <a:cubicBezTo>
                      <a:pt x="3140" y="7235"/>
                      <a:pt x="3140" y="7371"/>
                      <a:pt x="3140" y="7371"/>
                    </a:cubicBezTo>
                    <a:cubicBezTo>
                      <a:pt x="3276" y="7644"/>
                      <a:pt x="3413" y="7952"/>
                      <a:pt x="3549" y="8225"/>
                    </a:cubicBezTo>
                    <a:lnTo>
                      <a:pt x="3549" y="8361"/>
                    </a:lnTo>
                    <a:cubicBezTo>
                      <a:pt x="3720" y="8498"/>
                      <a:pt x="3856" y="8634"/>
                      <a:pt x="3993" y="8805"/>
                    </a:cubicBezTo>
                    <a:cubicBezTo>
                      <a:pt x="3856" y="8634"/>
                      <a:pt x="3720" y="8498"/>
                      <a:pt x="3413" y="8361"/>
                    </a:cubicBezTo>
                    <a:cubicBezTo>
                      <a:pt x="3276" y="7952"/>
                      <a:pt x="3140" y="7508"/>
                      <a:pt x="3003" y="7235"/>
                    </a:cubicBezTo>
                    <a:close/>
                    <a:moveTo>
                      <a:pt x="3785" y="7034"/>
                    </a:moveTo>
                    <a:cubicBezTo>
                      <a:pt x="4016" y="7417"/>
                      <a:pt x="4152" y="7670"/>
                      <a:pt x="4402" y="7952"/>
                    </a:cubicBezTo>
                    <a:cubicBezTo>
                      <a:pt x="4402" y="8088"/>
                      <a:pt x="4402" y="8088"/>
                      <a:pt x="4573" y="8225"/>
                    </a:cubicBezTo>
                    <a:lnTo>
                      <a:pt x="4573" y="8361"/>
                    </a:lnTo>
                    <a:lnTo>
                      <a:pt x="4709" y="8498"/>
                    </a:lnTo>
                    <a:cubicBezTo>
                      <a:pt x="4846" y="8634"/>
                      <a:pt x="4846" y="8805"/>
                      <a:pt x="4846" y="8805"/>
                    </a:cubicBezTo>
                    <a:lnTo>
                      <a:pt x="4709" y="8634"/>
                    </a:lnTo>
                    <a:cubicBezTo>
                      <a:pt x="4573" y="8634"/>
                      <a:pt x="4573" y="8498"/>
                      <a:pt x="4402" y="8498"/>
                    </a:cubicBezTo>
                    <a:cubicBezTo>
                      <a:pt x="4167" y="8028"/>
                      <a:pt x="3932" y="7533"/>
                      <a:pt x="3785" y="7034"/>
                    </a:cubicBezTo>
                    <a:close/>
                    <a:moveTo>
                      <a:pt x="4402" y="6075"/>
                    </a:moveTo>
                    <a:lnTo>
                      <a:pt x="4402" y="6075"/>
                    </a:lnTo>
                    <a:cubicBezTo>
                      <a:pt x="4846" y="6928"/>
                      <a:pt x="5255" y="8088"/>
                      <a:pt x="5836" y="8941"/>
                    </a:cubicBezTo>
                    <a:cubicBezTo>
                      <a:pt x="5699" y="8805"/>
                      <a:pt x="5563" y="8634"/>
                      <a:pt x="5426" y="8498"/>
                    </a:cubicBezTo>
                    <a:cubicBezTo>
                      <a:pt x="5255" y="8225"/>
                      <a:pt x="4982" y="7781"/>
                      <a:pt x="4846" y="7371"/>
                    </a:cubicBezTo>
                    <a:cubicBezTo>
                      <a:pt x="4709" y="6928"/>
                      <a:pt x="4573" y="6518"/>
                      <a:pt x="4402" y="6075"/>
                    </a:cubicBezTo>
                    <a:close/>
                    <a:moveTo>
                      <a:pt x="7269" y="8805"/>
                    </a:moveTo>
                    <a:lnTo>
                      <a:pt x="7269" y="8805"/>
                    </a:lnTo>
                    <a:cubicBezTo>
                      <a:pt x="7542" y="9078"/>
                      <a:pt x="7815" y="9351"/>
                      <a:pt x="8122" y="9487"/>
                    </a:cubicBezTo>
                    <a:cubicBezTo>
                      <a:pt x="8122" y="9544"/>
                      <a:pt x="8137" y="9563"/>
                      <a:pt x="8157" y="9563"/>
                    </a:cubicBezTo>
                    <a:cubicBezTo>
                      <a:pt x="8198" y="9563"/>
                      <a:pt x="8258" y="9487"/>
                      <a:pt x="8258" y="9487"/>
                    </a:cubicBezTo>
                    <a:cubicBezTo>
                      <a:pt x="8531" y="9658"/>
                      <a:pt x="8668" y="9794"/>
                      <a:pt x="8838" y="9931"/>
                    </a:cubicBezTo>
                    <a:cubicBezTo>
                      <a:pt x="8258" y="9794"/>
                      <a:pt x="7815" y="9351"/>
                      <a:pt x="7405" y="9078"/>
                    </a:cubicBezTo>
                    <a:lnTo>
                      <a:pt x="7405" y="8941"/>
                    </a:lnTo>
                    <a:cubicBezTo>
                      <a:pt x="7269" y="8941"/>
                      <a:pt x="7269" y="8805"/>
                      <a:pt x="7269" y="8805"/>
                    </a:cubicBezTo>
                    <a:close/>
                    <a:moveTo>
                      <a:pt x="4982" y="9794"/>
                    </a:moveTo>
                    <a:cubicBezTo>
                      <a:pt x="5092" y="9794"/>
                      <a:pt x="5114" y="9883"/>
                      <a:pt x="5189" y="9988"/>
                    </a:cubicBezTo>
                    <a:lnTo>
                      <a:pt x="5189" y="9988"/>
                    </a:lnTo>
                    <a:cubicBezTo>
                      <a:pt x="5120" y="9923"/>
                      <a:pt x="5052" y="9858"/>
                      <a:pt x="4982" y="9794"/>
                    </a:cubicBezTo>
                    <a:close/>
                    <a:moveTo>
                      <a:pt x="5699" y="9351"/>
                    </a:moveTo>
                    <a:cubicBezTo>
                      <a:pt x="6108" y="9658"/>
                      <a:pt x="6416" y="9931"/>
                      <a:pt x="6825" y="10204"/>
                    </a:cubicBezTo>
                    <a:cubicBezTo>
                      <a:pt x="6962" y="10340"/>
                      <a:pt x="7269" y="10511"/>
                      <a:pt x="7405" y="10784"/>
                    </a:cubicBezTo>
                    <a:lnTo>
                      <a:pt x="6962" y="10340"/>
                    </a:lnTo>
                    <a:cubicBezTo>
                      <a:pt x="6689" y="10204"/>
                      <a:pt x="6279" y="9931"/>
                      <a:pt x="5836" y="9658"/>
                    </a:cubicBezTo>
                    <a:cubicBezTo>
                      <a:pt x="5836" y="9487"/>
                      <a:pt x="5699" y="9487"/>
                      <a:pt x="5699" y="9351"/>
                    </a:cubicBezTo>
                    <a:close/>
                    <a:moveTo>
                      <a:pt x="5290" y="10083"/>
                    </a:moveTo>
                    <a:lnTo>
                      <a:pt x="5290" y="10083"/>
                    </a:lnTo>
                    <a:cubicBezTo>
                      <a:pt x="5593" y="10236"/>
                      <a:pt x="5988" y="10657"/>
                      <a:pt x="6416" y="10920"/>
                    </a:cubicBezTo>
                    <a:cubicBezTo>
                      <a:pt x="5971" y="10711"/>
                      <a:pt x="5626" y="10401"/>
                      <a:pt x="5290" y="10083"/>
                    </a:cubicBezTo>
                    <a:close/>
                    <a:moveTo>
                      <a:pt x="3856" y="9487"/>
                    </a:moveTo>
                    <a:cubicBezTo>
                      <a:pt x="4266" y="10067"/>
                      <a:pt x="4846" y="10511"/>
                      <a:pt x="5426" y="11057"/>
                    </a:cubicBezTo>
                    <a:cubicBezTo>
                      <a:pt x="4846" y="10647"/>
                      <a:pt x="4266" y="10067"/>
                      <a:pt x="3856" y="9794"/>
                    </a:cubicBezTo>
                    <a:cubicBezTo>
                      <a:pt x="3778" y="9691"/>
                      <a:pt x="3696" y="9588"/>
                      <a:pt x="3611" y="9487"/>
                    </a:cubicBezTo>
                    <a:close/>
                    <a:moveTo>
                      <a:pt x="3003" y="1"/>
                    </a:moveTo>
                    <a:cubicBezTo>
                      <a:pt x="2935" y="1"/>
                      <a:pt x="2867" y="35"/>
                      <a:pt x="2867" y="103"/>
                    </a:cubicBezTo>
                    <a:cubicBezTo>
                      <a:pt x="2696" y="820"/>
                      <a:pt x="2867" y="1536"/>
                      <a:pt x="2867" y="2253"/>
                    </a:cubicBezTo>
                    <a:cubicBezTo>
                      <a:pt x="3003" y="2970"/>
                      <a:pt x="3003" y="3686"/>
                      <a:pt x="3003" y="4369"/>
                    </a:cubicBezTo>
                    <a:cubicBezTo>
                      <a:pt x="2867" y="3823"/>
                      <a:pt x="2867" y="3379"/>
                      <a:pt x="2867" y="2833"/>
                    </a:cubicBezTo>
                    <a:cubicBezTo>
                      <a:pt x="2696" y="2117"/>
                      <a:pt x="2560" y="1127"/>
                      <a:pt x="2560" y="274"/>
                    </a:cubicBezTo>
                    <a:cubicBezTo>
                      <a:pt x="2560" y="274"/>
                      <a:pt x="2560" y="103"/>
                      <a:pt x="2423" y="103"/>
                    </a:cubicBezTo>
                    <a:cubicBezTo>
                      <a:pt x="2287" y="103"/>
                      <a:pt x="2287" y="103"/>
                      <a:pt x="2150" y="274"/>
                    </a:cubicBezTo>
                    <a:cubicBezTo>
                      <a:pt x="2014" y="956"/>
                      <a:pt x="2014" y="1809"/>
                      <a:pt x="2014" y="2526"/>
                    </a:cubicBezTo>
                    <a:cubicBezTo>
                      <a:pt x="2014" y="3243"/>
                      <a:pt x="2150" y="4096"/>
                      <a:pt x="2014" y="4812"/>
                    </a:cubicBezTo>
                    <a:cubicBezTo>
                      <a:pt x="1707" y="3379"/>
                      <a:pt x="1843" y="1980"/>
                      <a:pt x="1570" y="683"/>
                    </a:cubicBezTo>
                    <a:cubicBezTo>
                      <a:pt x="1570" y="568"/>
                      <a:pt x="1521" y="526"/>
                      <a:pt x="1465" y="526"/>
                    </a:cubicBezTo>
                    <a:cubicBezTo>
                      <a:pt x="1388" y="526"/>
                      <a:pt x="1297" y="605"/>
                      <a:pt x="1297" y="683"/>
                    </a:cubicBezTo>
                    <a:cubicBezTo>
                      <a:pt x="1161" y="1400"/>
                      <a:pt x="1161" y="2253"/>
                      <a:pt x="1297" y="2970"/>
                    </a:cubicBezTo>
                    <a:lnTo>
                      <a:pt x="1297" y="4539"/>
                    </a:lnTo>
                    <a:cubicBezTo>
                      <a:pt x="990" y="3516"/>
                      <a:pt x="1161" y="2253"/>
                      <a:pt x="854" y="1263"/>
                    </a:cubicBezTo>
                    <a:cubicBezTo>
                      <a:pt x="854" y="1195"/>
                      <a:pt x="819" y="1161"/>
                      <a:pt x="768" y="1161"/>
                    </a:cubicBezTo>
                    <a:cubicBezTo>
                      <a:pt x="717" y="1161"/>
                      <a:pt x="649" y="1195"/>
                      <a:pt x="581" y="1263"/>
                    </a:cubicBezTo>
                    <a:lnTo>
                      <a:pt x="581" y="1673"/>
                    </a:lnTo>
                    <a:cubicBezTo>
                      <a:pt x="581" y="1673"/>
                      <a:pt x="444" y="1673"/>
                      <a:pt x="444" y="1536"/>
                    </a:cubicBezTo>
                    <a:cubicBezTo>
                      <a:pt x="444" y="1468"/>
                      <a:pt x="367" y="1434"/>
                      <a:pt x="291" y="1434"/>
                    </a:cubicBezTo>
                    <a:cubicBezTo>
                      <a:pt x="214" y="1434"/>
                      <a:pt x="137" y="1468"/>
                      <a:pt x="137" y="1536"/>
                    </a:cubicBezTo>
                    <a:cubicBezTo>
                      <a:pt x="137" y="2526"/>
                      <a:pt x="0" y="3243"/>
                      <a:pt x="137" y="4096"/>
                    </a:cubicBezTo>
                    <a:lnTo>
                      <a:pt x="137" y="4539"/>
                    </a:lnTo>
                    <a:cubicBezTo>
                      <a:pt x="0" y="5085"/>
                      <a:pt x="444" y="5938"/>
                      <a:pt x="444" y="6382"/>
                    </a:cubicBezTo>
                    <a:cubicBezTo>
                      <a:pt x="581" y="6791"/>
                      <a:pt x="581" y="7644"/>
                      <a:pt x="990" y="7952"/>
                    </a:cubicBezTo>
                    <a:lnTo>
                      <a:pt x="1161" y="7952"/>
                    </a:lnTo>
                    <a:cubicBezTo>
                      <a:pt x="1161" y="8225"/>
                      <a:pt x="1434" y="8498"/>
                      <a:pt x="1570" y="8805"/>
                    </a:cubicBezTo>
                    <a:lnTo>
                      <a:pt x="1843" y="8805"/>
                    </a:lnTo>
                    <a:cubicBezTo>
                      <a:pt x="2150" y="8225"/>
                      <a:pt x="1707" y="7371"/>
                      <a:pt x="1570" y="6791"/>
                    </a:cubicBezTo>
                    <a:cubicBezTo>
                      <a:pt x="1707" y="6245"/>
                      <a:pt x="1570" y="5665"/>
                      <a:pt x="1570" y="5085"/>
                    </a:cubicBezTo>
                    <a:lnTo>
                      <a:pt x="1570" y="5085"/>
                    </a:lnTo>
                    <a:cubicBezTo>
                      <a:pt x="1707" y="5222"/>
                      <a:pt x="1843" y="5529"/>
                      <a:pt x="1843" y="5665"/>
                    </a:cubicBezTo>
                    <a:lnTo>
                      <a:pt x="2014" y="5665"/>
                    </a:lnTo>
                    <a:cubicBezTo>
                      <a:pt x="2150" y="6245"/>
                      <a:pt x="2423" y="6655"/>
                      <a:pt x="2560" y="7098"/>
                    </a:cubicBezTo>
                    <a:cubicBezTo>
                      <a:pt x="2696" y="7371"/>
                      <a:pt x="2867" y="7781"/>
                      <a:pt x="3003" y="8225"/>
                    </a:cubicBezTo>
                    <a:cubicBezTo>
                      <a:pt x="2867" y="8225"/>
                      <a:pt x="2867" y="8361"/>
                      <a:pt x="2867" y="8361"/>
                    </a:cubicBezTo>
                    <a:cubicBezTo>
                      <a:pt x="3003" y="8498"/>
                      <a:pt x="3140" y="8805"/>
                      <a:pt x="3276" y="8941"/>
                    </a:cubicBezTo>
                    <a:cubicBezTo>
                      <a:pt x="3385" y="9050"/>
                      <a:pt x="3407" y="9158"/>
                      <a:pt x="3480" y="9335"/>
                    </a:cubicBezTo>
                    <a:lnTo>
                      <a:pt x="3480" y="9335"/>
                    </a:lnTo>
                    <a:cubicBezTo>
                      <a:pt x="3118" y="8926"/>
                      <a:pt x="2712" y="8561"/>
                      <a:pt x="2287" y="8361"/>
                    </a:cubicBezTo>
                    <a:cubicBezTo>
                      <a:pt x="2247" y="8321"/>
                      <a:pt x="2218" y="8304"/>
                      <a:pt x="2198" y="8304"/>
                    </a:cubicBezTo>
                    <a:cubicBezTo>
                      <a:pt x="2150" y="8304"/>
                      <a:pt x="2150" y="8401"/>
                      <a:pt x="2150" y="8498"/>
                    </a:cubicBezTo>
                    <a:cubicBezTo>
                      <a:pt x="2150" y="9078"/>
                      <a:pt x="2867" y="9487"/>
                      <a:pt x="3276" y="9931"/>
                    </a:cubicBezTo>
                    <a:cubicBezTo>
                      <a:pt x="3549" y="10204"/>
                      <a:pt x="3856" y="10511"/>
                      <a:pt x="4129" y="10784"/>
                    </a:cubicBezTo>
                    <a:lnTo>
                      <a:pt x="4266" y="10920"/>
                    </a:lnTo>
                    <a:cubicBezTo>
                      <a:pt x="3856" y="10647"/>
                      <a:pt x="3549" y="10340"/>
                      <a:pt x="3140" y="9931"/>
                    </a:cubicBezTo>
                    <a:cubicBezTo>
                      <a:pt x="2867" y="9794"/>
                      <a:pt x="2560" y="9214"/>
                      <a:pt x="2287" y="9214"/>
                    </a:cubicBezTo>
                    <a:cubicBezTo>
                      <a:pt x="2150" y="9214"/>
                      <a:pt x="2014" y="9351"/>
                      <a:pt x="2150" y="9487"/>
                    </a:cubicBezTo>
                    <a:lnTo>
                      <a:pt x="2287" y="9658"/>
                    </a:lnTo>
                    <a:cubicBezTo>
                      <a:pt x="2150" y="9658"/>
                      <a:pt x="2014" y="9794"/>
                      <a:pt x="2150" y="9931"/>
                    </a:cubicBezTo>
                    <a:cubicBezTo>
                      <a:pt x="2287" y="9931"/>
                      <a:pt x="2287" y="10067"/>
                      <a:pt x="2423" y="10067"/>
                    </a:cubicBezTo>
                    <a:cubicBezTo>
                      <a:pt x="2287" y="10204"/>
                      <a:pt x="2287" y="10340"/>
                      <a:pt x="2423" y="10340"/>
                    </a:cubicBezTo>
                    <a:cubicBezTo>
                      <a:pt x="2560" y="10647"/>
                      <a:pt x="2867" y="10920"/>
                      <a:pt x="3276" y="11057"/>
                    </a:cubicBezTo>
                    <a:cubicBezTo>
                      <a:pt x="3276" y="11193"/>
                      <a:pt x="3413" y="11364"/>
                      <a:pt x="3549" y="11500"/>
                    </a:cubicBezTo>
                    <a:cubicBezTo>
                      <a:pt x="3856" y="11637"/>
                      <a:pt x="3993" y="11773"/>
                      <a:pt x="4266" y="12046"/>
                    </a:cubicBezTo>
                    <a:cubicBezTo>
                      <a:pt x="4266" y="12097"/>
                      <a:pt x="4293" y="12118"/>
                      <a:pt x="4327" y="12118"/>
                    </a:cubicBezTo>
                    <a:cubicBezTo>
                      <a:pt x="4407" y="12118"/>
                      <a:pt x="4522" y="12005"/>
                      <a:pt x="4402" y="11910"/>
                    </a:cubicBezTo>
                    <a:lnTo>
                      <a:pt x="4573" y="11910"/>
                    </a:lnTo>
                    <a:cubicBezTo>
                      <a:pt x="4599" y="11936"/>
                      <a:pt x="4625" y="11947"/>
                      <a:pt x="4649" y="11947"/>
                    </a:cubicBezTo>
                    <a:cubicBezTo>
                      <a:pt x="4752" y="11947"/>
                      <a:pt x="4820" y="11747"/>
                      <a:pt x="4709" y="11637"/>
                    </a:cubicBezTo>
                    <a:lnTo>
                      <a:pt x="4709" y="11637"/>
                    </a:lnTo>
                    <a:cubicBezTo>
                      <a:pt x="4710" y="11637"/>
                      <a:pt x="4846" y="11637"/>
                      <a:pt x="4982" y="11773"/>
                    </a:cubicBezTo>
                    <a:cubicBezTo>
                      <a:pt x="4982" y="11773"/>
                      <a:pt x="5119" y="11773"/>
                      <a:pt x="5119" y="11637"/>
                    </a:cubicBezTo>
                    <a:cubicBezTo>
                      <a:pt x="5255" y="11500"/>
                      <a:pt x="5119" y="11364"/>
                      <a:pt x="4982" y="11193"/>
                    </a:cubicBezTo>
                    <a:lnTo>
                      <a:pt x="4982" y="11193"/>
                    </a:lnTo>
                    <a:cubicBezTo>
                      <a:pt x="5255" y="11364"/>
                      <a:pt x="5563" y="11637"/>
                      <a:pt x="5836" y="11637"/>
                    </a:cubicBezTo>
                    <a:cubicBezTo>
                      <a:pt x="5875" y="11677"/>
                      <a:pt x="5915" y="11693"/>
                      <a:pt x="5952" y="11693"/>
                    </a:cubicBezTo>
                    <a:cubicBezTo>
                      <a:pt x="6040" y="11693"/>
                      <a:pt x="6108" y="11597"/>
                      <a:pt x="6108" y="11500"/>
                    </a:cubicBezTo>
                    <a:cubicBezTo>
                      <a:pt x="5836" y="11057"/>
                      <a:pt x="5563" y="10784"/>
                      <a:pt x="5119" y="10340"/>
                    </a:cubicBezTo>
                    <a:lnTo>
                      <a:pt x="5119" y="10340"/>
                    </a:lnTo>
                    <a:cubicBezTo>
                      <a:pt x="5699" y="10784"/>
                      <a:pt x="6279" y="11364"/>
                      <a:pt x="6825" y="11500"/>
                    </a:cubicBezTo>
                    <a:cubicBezTo>
                      <a:pt x="6865" y="11540"/>
                      <a:pt x="6908" y="11557"/>
                      <a:pt x="6949" y="11557"/>
                    </a:cubicBezTo>
                    <a:cubicBezTo>
                      <a:pt x="7047" y="11557"/>
                      <a:pt x="7132" y="11460"/>
                      <a:pt x="7132" y="11364"/>
                    </a:cubicBezTo>
                    <a:cubicBezTo>
                      <a:pt x="6962" y="10920"/>
                      <a:pt x="6416" y="10647"/>
                      <a:pt x="6108" y="10340"/>
                    </a:cubicBezTo>
                    <a:cubicBezTo>
                      <a:pt x="5837" y="9933"/>
                      <a:pt x="5430" y="9660"/>
                      <a:pt x="4989" y="9355"/>
                    </a:cubicBezTo>
                    <a:lnTo>
                      <a:pt x="4989" y="9355"/>
                    </a:lnTo>
                    <a:cubicBezTo>
                      <a:pt x="5430" y="9660"/>
                      <a:pt x="5837" y="9932"/>
                      <a:pt x="6108" y="10204"/>
                    </a:cubicBezTo>
                    <a:cubicBezTo>
                      <a:pt x="6512" y="10483"/>
                      <a:pt x="7256" y="11216"/>
                      <a:pt x="7823" y="11216"/>
                    </a:cubicBezTo>
                    <a:cubicBezTo>
                      <a:pt x="7879" y="11216"/>
                      <a:pt x="7933" y="11209"/>
                      <a:pt x="7985" y="11193"/>
                    </a:cubicBezTo>
                    <a:cubicBezTo>
                      <a:pt x="8122" y="11193"/>
                      <a:pt x="8122" y="11193"/>
                      <a:pt x="8122" y="11057"/>
                    </a:cubicBezTo>
                    <a:lnTo>
                      <a:pt x="8122" y="10920"/>
                    </a:lnTo>
                    <a:cubicBezTo>
                      <a:pt x="8122" y="10920"/>
                      <a:pt x="8122" y="11057"/>
                      <a:pt x="8258" y="11057"/>
                    </a:cubicBezTo>
                    <a:cubicBezTo>
                      <a:pt x="8258" y="11057"/>
                      <a:pt x="8395" y="10920"/>
                      <a:pt x="8395" y="10784"/>
                    </a:cubicBezTo>
                    <a:cubicBezTo>
                      <a:pt x="8395" y="10511"/>
                      <a:pt x="7985" y="10340"/>
                      <a:pt x="7815" y="10204"/>
                    </a:cubicBezTo>
                    <a:cubicBezTo>
                      <a:pt x="7405" y="9794"/>
                      <a:pt x="6689" y="9351"/>
                      <a:pt x="6279" y="8805"/>
                    </a:cubicBezTo>
                    <a:lnTo>
                      <a:pt x="6108" y="8634"/>
                    </a:lnTo>
                    <a:lnTo>
                      <a:pt x="6108" y="8634"/>
                    </a:lnTo>
                    <a:cubicBezTo>
                      <a:pt x="6689" y="8805"/>
                      <a:pt x="7132" y="9351"/>
                      <a:pt x="7542" y="9658"/>
                    </a:cubicBezTo>
                    <a:cubicBezTo>
                      <a:pt x="7985" y="9931"/>
                      <a:pt x="8668" y="10340"/>
                      <a:pt x="9111" y="10340"/>
                    </a:cubicBezTo>
                    <a:cubicBezTo>
                      <a:pt x="9248" y="10340"/>
                      <a:pt x="9384" y="10204"/>
                      <a:pt x="9384" y="10204"/>
                    </a:cubicBezTo>
                    <a:cubicBezTo>
                      <a:pt x="9248" y="10067"/>
                      <a:pt x="9248" y="9931"/>
                      <a:pt x="9111" y="9794"/>
                    </a:cubicBezTo>
                    <a:cubicBezTo>
                      <a:pt x="9248" y="9794"/>
                      <a:pt x="9248" y="9658"/>
                      <a:pt x="9111" y="9658"/>
                    </a:cubicBezTo>
                    <a:cubicBezTo>
                      <a:pt x="8122" y="8634"/>
                      <a:pt x="7132" y="7644"/>
                      <a:pt x="6279" y="6518"/>
                    </a:cubicBezTo>
                    <a:lnTo>
                      <a:pt x="6108" y="6518"/>
                    </a:lnTo>
                    <a:cubicBezTo>
                      <a:pt x="5699" y="5665"/>
                      <a:pt x="5426" y="4812"/>
                      <a:pt x="5119" y="3959"/>
                    </a:cubicBezTo>
                    <a:lnTo>
                      <a:pt x="5119" y="3823"/>
                    </a:lnTo>
                    <a:cubicBezTo>
                      <a:pt x="4982" y="3686"/>
                      <a:pt x="4982" y="3379"/>
                      <a:pt x="4846" y="3243"/>
                    </a:cubicBezTo>
                    <a:cubicBezTo>
                      <a:pt x="4778" y="3174"/>
                      <a:pt x="4709" y="3140"/>
                      <a:pt x="4658" y="3140"/>
                    </a:cubicBezTo>
                    <a:cubicBezTo>
                      <a:pt x="4607" y="3140"/>
                      <a:pt x="4573" y="3174"/>
                      <a:pt x="4573" y="3243"/>
                    </a:cubicBezTo>
                    <a:lnTo>
                      <a:pt x="4573" y="3516"/>
                    </a:lnTo>
                    <a:cubicBezTo>
                      <a:pt x="4573" y="3516"/>
                      <a:pt x="4402" y="3516"/>
                      <a:pt x="4402" y="3686"/>
                    </a:cubicBezTo>
                    <a:cubicBezTo>
                      <a:pt x="4402" y="4096"/>
                      <a:pt x="4573" y="4676"/>
                      <a:pt x="4846" y="5222"/>
                    </a:cubicBezTo>
                    <a:cubicBezTo>
                      <a:pt x="4709" y="5222"/>
                      <a:pt x="4709" y="5085"/>
                      <a:pt x="4709" y="5085"/>
                    </a:cubicBezTo>
                    <a:cubicBezTo>
                      <a:pt x="4669" y="5045"/>
                      <a:pt x="4627" y="5029"/>
                      <a:pt x="4586" y="5029"/>
                    </a:cubicBezTo>
                    <a:cubicBezTo>
                      <a:pt x="4488" y="5029"/>
                      <a:pt x="4402" y="5125"/>
                      <a:pt x="4402" y="5222"/>
                    </a:cubicBezTo>
                    <a:lnTo>
                      <a:pt x="4402" y="5665"/>
                    </a:lnTo>
                    <a:cubicBezTo>
                      <a:pt x="4266" y="5392"/>
                      <a:pt x="4129" y="5222"/>
                      <a:pt x="3993" y="5085"/>
                    </a:cubicBezTo>
                    <a:cubicBezTo>
                      <a:pt x="3953" y="5045"/>
                      <a:pt x="3913" y="5029"/>
                      <a:pt x="3876" y="5029"/>
                    </a:cubicBezTo>
                    <a:cubicBezTo>
                      <a:pt x="3788" y="5029"/>
                      <a:pt x="3720" y="5125"/>
                      <a:pt x="3720" y="5222"/>
                    </a:cubicBezTo>
                    <a:cubicBezTo>
                      <a:pt x="3993" y="5938"/>
                      <a:pt x="4129" y="6791"/>
                      <a:pt x="4573" y="7508"/>
                    </a:cubicBezTo>
                    <a:lnTo>
                      <a:pt x="4573" y="7781"/>
                    </a:lnTo>
                    <a:cubicBezTo>
                      <a:pt x="4573" y="7644"/>
                      <a:pt x="4402" y="7508"/>
                      <a:pt x="4402" y="7371"/>
                    </a:cubicBezTo>
                    <a:cubicBezTo>
                      <a:pt x="4129" y="6928"/>
                      <a:pt x="3856" y="6245"/>
                      <a:pt x="3413" y="5938"/>
                    </a:cubicBezTo>
                    <a:cubicBezTo>
                      <a:pt x="3373" y="5898"/>
                      <a:pt x="3333" y="5882"/>
                      <a:pt x="3296" y="5882"/>
                    </a:cubicBezTo>
                    <a:cubicBezTo>
                      <a:pt x="3208" y="5882"/>
                      <a:pt x="3140" y="5978"/>
                      <a:pt x="3140" y="6075"/>
                    </a:cubicBezTo>
                    <a:cubicBezTo>
                      <a:pt x="3140" y="6518"/>
                      <a:pt x="3276" y="6791"/>
                      <a:pt x="3413" y="7235"/>
                    </a:cubicBezTo>
                    <a:cubicBezTo>
                      <a:pt x="3276" y="6791"/>
                      <a:pt x="3003" y="6518"/>
                      <a:pt x="2696" y="6382"/>
                    </a:cubicBezTo>
                    <a:cubicBezTo>
                      <a:pt x="2696" y="6382"/>
                      <a:pt x="2560" y="6382"/>
                      <a:pt x="2560" y="6518"/>
                    </a:cubicBezTo>
                    <a:cubicBezTo>
                      <a:pt x="2560" y="6245"/>
                      <a:pt x="2423" y="5938"/>
                      <a:pt x="2287" y="5665"/>
                    </a:cubicBezTo>
                    <a:cubicBezTo>
                      <a:pt x="2423" y="4949"/>
                      <a:pt x="2287" y="4096"/>
                      <a:pt x="2287" y="3516"/>
                    </a:cubicBezTo>
                    <a:cubicBezTo>
                      <a:pt x="2423" y="2970"/>
                      <a:pt x="2423" y="2526"/>
                      <a:pt x="2423" y="1980"/>
                    </a:cubicBezTo>
                    <a:lnTo>
                      <a:pt x="2423" y="1809"/>
                    </a:lnTo>
                    <a:cubicBezTo>
                      <a:pt x="2423" y="2526"/>
                      <a:pt x="2560" y="3106"/>
                      <a:pt x="2560" y="3823"/>
                    </a:cubicBezTo>
                    <a:cubicBezTo>
                      <a:pt x="2696" y="4232"/>
                      <a:pt x="2696" y="5085"/>
                      <a:pt x="3003" y="5392"/>
                    </a:cubicBezTo>
                    <a:cubicBezTo>
                      <a:pt x="3003" y="5461"/>
                      <a:pt x="3072" y="5495"/>
                      <a:pt x="3140" y="5495"/>
                    </a:cubicBezTo>
                    <a:cubicBezTo>
                      <a:pt x="3208" y="5495"/>
                      <a:pt x="3276" y="5461"/>
                      <a:pt x="3276" y="5392"/>
                    </a:cubicBezTo>
                    <a:cubicBezTo>
                      <a:pt x="3413" y="4676"/>
                      <a:pt x="3276" y="3823"/>
                      <a:pt x="3276" y="3106"/>
                    </a:cubicBezTo>
                    <a:lnTo>
                      <a:pt x="3276" y="3106"/>
                    </a:lnTo>
                    <a:cubicBezTo>
                      <a:pt x="3413" y="3686"/>
                      <a:pt x="3549" y="4096"/>
                      <a:pt x="3856" y="4539"/>
                    </a:cubicBezTo>
                    <a:cubicBezTo>
                      <a:pt x="3856" y="4607"/>
                      <a:pt x="3890" y="4642"/>
                      <a:pt x="3925" y="4642"/>
                    </a:cubicBezTo>
                    <a:cubicBezTo>
                      <a:pt x="3959" y="4642"/>
                      <a:pt x="3993" y="4607"/>
                      <a:pt x="3993" y="4539"/>
                    </a:cubicBezTo>
                    <a:cubicBezTo>
                      <a:pt x="4402" y="3686"/>
                      <a:pt x="4402" y="2526"/>
                      <a:pt x="4402" y="1673"/>
                    </a:cubicBezTo>
                    <a:cubicBezTo>
                      <a:pt x="4402" y="1536"/>
                      <a:pt x="4334" y="1468"/>
                      <a:pt x="4266" y="1468"/>
                    </a:cubicBezTo>
                    <a:cubicBezTo>
                      <a:pt x="4198" y="1468"/>
                      <a:pt x="4129" y="1536"/>
                      <a:pt x="4129" y="1673"/>
                    </a:cubicBezTo>
                    <a:cubicBezTo>
                      <a:pt x="4129" y="2389"/>
                      <a:pt x="4129" y="3379"/>
                      <a:pt x="3856" y="4232"/>
                    </a:cubicBezTo>
                    <a:cubicBezTo>
                      <a:pt x="3276" y="3106"/>
                      <a:pt x="3413" y="1400"/>
                      <a:pt x="3140" y="103"/>
                    </a:cubicBezTo>
                    <a:cubicBezTo>
                      <a:pt x="3140" y="35"/>
                      <a:pt x="3072" y="1"/>
                      <a:pt x="3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6751179" y="3261154"/>
                <a:ext cx="449727" cy="577220"/>
              </a:xfrm>
              <a:custGeom>
                <a:rect b="b" l="l" r="r" t="t"/>
                <a:pathLst>
                  <a:path extrusionOk="0" h="14017" w="10921">
                    <a:moveTo>
                      <a:pt x="6382" y="2347"/>
                    </a:moveTo>
                    <a:cubicBezTo>
                      <a:pt x="6382" y="2654"/>
                      <a:pt x="6382" y="2927"/>
                      <a:pt x="6518" y="3063"/>
                    </a:cubicBezTo>
                    <a:lnTo>
                      <a:pt x="6518" y="3336"/>
                    </a:lnTo>
                    <a:cubicBezTo>
                      <a:pt x="6518" y="3507"/>
                      <a:pt x="6382" y="3644"/>
                      <a:pt x="6382" y="3644"/>
                    </a:cubicBezTo>
                    <a:lnTo>
                      <a:pt x="6382" y="3507"/>
                    </a:lnTo>
                    <a:lnTo>
                      <a:pt x="6382" y="2347"/>
                    </a:lnTo>
                    <a:close/>
                    <a:moveTo>
                      <a:pt x="6109" y="3507"/>
                    </a:moveTo>
                    <a:lnTo>
                      <a:pt x="6109" y="3644"/>
                    </a:lnTo>
                    <a:lnTo>
                      <a:pt x="6109" y="4497"/>
                    </a:lnTo>
                    <a:lnTo>
                      <a:pt x="6109" y="4770"/>
                    </a:lnTo>
                    <a:lnTo>
                      <a:pt x="5972" y="4633"/>
                    </a:lnTo>
                    <a:cubicBezTo>
                      <a:pt x="6109" y="4360"/>
                      <a:pt x="6109" y="3916"/>
                      <a:pt x="6109" y="3507"/>
                    </a:cubicBezTo>
                    <a:close/>
                    <a:moveTo>
                      <a:pt x="7371" y="4189"/>
                    </a:moveTo>
                    <a:lnTo>
                      <a:pt x="7371" y="4770"/>
                    </a:lnTo>
                    <a:cubicBezTo>
                      <a:pt x="7235" y="4770"/>
                      <a:pt x="7235" y="4633"/>
                      <a:pt x="7235" y="4633"/>
                    </a:cubicBezTo>
                    <a:cubicBezTo>
                      <a:pt x="7235" y="4497"/>
                      <a:pt x="7371" y="4360"/>
                      <a:pt x="7371" y="4189"/>
                    </a:cubicBezTo>
                    <a:close/>
                    <a:moveTo>
                      <a:pt x="6655" y="4497"/>
                    </a:moveTo>
                    <a:lnTo>
                      <a:pt x="6655" y="4770"/>
                    </a:lnTo>
                    <a:cubicBezTo>
                      <a:pt x="6655" y="4770"/>
                      <a:pt x="6655" y="4906"/>
                      <a:pt x="6825" y="5043"/>
                    </a:cubicBezTo>
                    <a:cubicBezTo>
                      <a:pt x="6655" y="5213"/>
                      <a:pt x="6655" y="5213"/>
                      <a:pt x="6655" y="5350"/>
                    </a:cubicBezTo>
                    <a:cubicBezTo>
                      <a:pt x="6655" y="5213"/>
                      <a:pt x="6655" y="5043"/>
                      <a:pt x="6518" y="4906"/>
                    </a:cubicBezTo>
                    <a:cubicBezTo>
                      <a:pt x="6655" y="4770"/>
                      <a:pt x="6655" y="4633"/>
                      <a:pt x="6655" y="4497"/>
                    </a:cubicBezTo>
                    <a:close/>
                    <a:moveTo>
                      <a:pt x="7678" y="5896"/>
                    </a:moveTo>
                    <a:lnTo>
                      <a:pt x="7678" y="6066"/>
                    </a:lnTo>
                    <a:lnTo>
                      <a:pt x="7678" y="6203"/>
                    </a:lnTo>
                    <a:cubicBezTo>
                      <a:pt x="7508" y="6203"/>
                      <a:pt x="7508" y="6339"/>
                      <a:pt x="7371" y="6476"/>
                    </a:cubicBezTo>
                    <a:cubicBezTo>
                      <a:pt x="7508" y="6203"/>
                      <a:pt x="7508" y="6066"/>
                      <a:pt x="7508" y="5896"/>
                    </a:cubicBezTo>
                    <a:close/>
                    <a:moveTo>
                      <a:pt x="8531" y="5486"/>
                    </a:moveTo>
                    <a:cubicBezTo>
                      <a:pt x="8531" y="5623"/>
                      <a:pt x="8531" y="5759"/>
                      <a:pt x="8361" y="5896"/>
                    </a:cubicBezTo>
                    <a:lnTo>
                      <a:pt x="8361" y="6476"/>
                    </a:lnTo>
                    <a:cubicBezTo>
                      <a:pt x="8224" y="6476"/>
                      <a:pt x="8224" y="6476"/>
                      <a:pt x="8088" y="6612"/>
                    </a:cubicBezTo>
                    <a:cubicBezTo>
                      <a:pt x="8088" y="6612"/>
                      <a:pt x="8061" y="6639"/>
                      <a:pt x="8031" y="6683"/>
                    </a:cubicBezTo>
                    <a:lnTo>
                      <a:pt x="8031" y="6683"/>
                    </a:lnTo>
                    <a:cubicBezTo>
                      <a:pt x="8177" y="6284"/>
                      <a:pt x="8390" y="5826"/>
                      <a:pt x="8531" y="5486"/>
                    </a:cubicBezTo>
                    <a:close/>
                    <a:moveTo>
                      <a:pt x="6518" y="5623"/>
                    </a:moveTo>
                    <a:lnTo>
                      <a:pt x="6518" y="5759"/>
                    </a:lnTo>
                    <a:cubicBezTo>
                      <a:pt x="6518" y="6203"/>
                      <a:pt x="6382" y="6612"/>
                      <a:pt x="6245" y="6919"/>
                    </a:cubicBezTo>
                    <a:lnTo>
                      <a:pt x="6245" y="6612"/>
                    </a:lnTo>
                    <a:cubicBezTo>
                      <a:pt x="6382" y="6203"/>
                      <a:pt x="6382" y="5896"/>
                      <a:pt x="6518" y="5623"/>
                    </a:cubicBezTo>
                    <a:close/>
                    <a:moveTo>
                      <a:pt x="5802" y="7192"/>
                    </a:moveTo>
                    <a:lnTo>
                      <a:pt x="5802" y="7602"/>
                    </a:lnTo>
                    <a:cubicBezTo>
                      <a:pt x="5665" y="7772"/>
                      <a:pt x="5665" y="8045"/>
                      <a:pt x="5529" y="8182"/>
                    </a:cubicBezTo>
                    <a:cubicBezTo>
                      <a:pt x="5392" y="8318"/>
                      <a:pt x="5392" y="8455"/>
                      <a:pt x="5256" y="8625"/>
                    </a:cubicBezTo>
                    <a:lnTo>
                      <a:pt x="4948" y="8625"/>
                    </a:lnTo>
                    <a:cubicBezTo>
                      <a:pt x="5119" y="8455"/>
                      <a:pt x="5119" y="8455"/>
                      <a:pt x="5256" y="8318"/>
                    </a:cubicBezTo>
                    <a:lnTo>
                      <a:pt x="5256" y="8182"/>
                    </a:lnTo>
                    <a:lnTo>
                      <a:pt x="5256" y="8045"/>
                    </a:lnTo>
                    <a:cubicBezTo>
                      <a:pt x="5324" y="8114"/>
                      <a:pt x="5392" y="8148"/>
                      <a:pt x="5443" y="8148"/>
                    </a:cubicBezTo>
                    <a:cubicBezTo>
                      <a:pt x="5494" y="8148"/>
                      <a:pt x="5529" y="8114"/>
                      <a:pt x="5529" y="8045"/>
                    </a:cubicBezTo>
                    <a:cubicBezTo>
                      <a:pt x="5529" y="7909"/>
                      <a:pt x="5665" y="7772"/>
                      <a:pt x="5665" y="7602"/>
                    </a:cubicBezTo>
                    <a:cubicBezTo>
                      <a:pt x="5665" y="7465"/>
                      <a:pt x="5802" y="7329"/>
                      <a:pt x="5802" y="7192"/>
                    </a:cubicBezTo>
                    <a:close/>
                    <a:moveTo>
                      <a:pt x="8088" y="7329"/>
                    </a:moveTo>
                    <a:cubicBezTo>
                      <a:pt x="8088" y="7602"/>
                      <a:pt x="8088" y="7772"/>
                      <a:pt x="7951" y="8045"/>
                    </a:cubicBezTo>
                    <a:cubicBezTo>
                      <a:pt x="7815" y="8318"/>
                      <a:pt x="7678" y="8455"/>
                      <a:pt x="7508" y="8625"/>
                    </a:cubicBezTo>
                    <a:lnTo>
                      <a:pt x="7508" y="8318"/>
                    </a:lnTo>
                    <a:cubicBezTo>
                      <a:pt x="7678" y="8182"/>
                      <a:pt x="7678" y="8182"/>
                      <a:pt x="7678" y="8045"/>
                    </a:cubicBezTo>
                    <a:cubicBezTo>
                      <a:pt x="7815" y="7772"/>
                      <a:pt x="7951" y="7602"/>
                      <a:pt x="8088" y="7329"/>
                    </a:cubicBezTo>
                    <a:close/>
                    <a:moveTo>
                      <a:pt x="9077" y="6203"/>
                    </a:moveTo>
                    <a:lnTo>
                      <a:pt x="9077" y="6339"/>
                    </a:lnTo>
                    <a:cubicBezTo>
                      <a:pt x="9077" y="6749"/>
                      <a:pt x="9077" y="7192"/>
                      <a:pt x="8941" y="7772"/>
                    </a:cubicBezTo>
                    <a:cubicBezTo>
                      <a:pt x="8941" y="7909"/>
                      <a:pt x="8804" y="8045"/>
                      <a:pt x="8804" y="8182"/>
                    </a:cubicBezTo>
                    <a:cubicBezTo>
                      <a:pt x="8531" y="8455"/>
                      <a:pt x="8361" y="8762"/>
                      <a:pt x="8224" y="8898"/>
                    </a:cubicBezTo>
                    <a:cubicBezTo>
                      <a:pt x="8224" y="8762"/>
                      <a:pt x="8361" y="8625"/>
                      <a:pt x="8361" y="8455"/>
                    </a:cubicBezTo>
                    <a:cubicBezTo>
                      <a:pt x="8668" y="8045"/>
                      <a:pt x="8804" y="7602"/>
                      <a:pt x="8941" y="7329"/>
                    </a:cubicBezTo>
                    <a:cubicBezTo>
                      <a:pt x="9077" y="7192"/>
                      <a:pt x="8941" y="7056"/>
                      <a:pt x="8804" y="7056"/>
                    </a:cubicBezTo>
                    <a:cubicBezTo>
                      <a:pt x="8804" y="6749"/>
                      <a:pt x="8941" y="6476"/>
                      <a:pt x="9077" y="6203"/>
                    </a:cubicBezTo>
                    <a:close/>
                    <a:moveTo>
                      <a:pt x="5256" y="7465"/>
                    </a:moveTo>
                    <a:cubicBezTo>
                      <a:pt x="5256" y="7602"/>
                      <a:pt x="5119" y="7772"/>
                      <a:pt x="5119" y="7909"/>
                    </a:cubicBezTo>
                    <a:cubicBezTo>
                      <a:pt x="4948" y="7909"/>
                      <a:pt x="4948" y="8045"/>
                      <a:pt x="4948" y="8045"/>
                    </a:cubicBezTo>
                    <a:cubicBezTo>
                      <a:pt x="4676" y="8318"/>
                      <a:pt x="4539" y="8762"/>
                      <a:pt x="4266" y="9035"/>
                    </a:cubicBezTo>
                    <a:cubicBezTo>
                      <a:pt x="4539" y="8455"/>
                      <a:pt x="4948" y="7909"/>
                      <a:pt x="5256" y="7465"/>
                    </a:cubicBezTo>
                    <a:close/>
                    <a:moveTo>
                      <a:pt x="6757" y="6890"/>
                    </a:moveTo>
                    <a:lnTo>
                      <a:pt x="6757" y="6890"/>
                    </a:lnTo>
                    <a:cubicBezTo>
                      <a:pt x="6655" y="7141"/>
                      <a:pt x="6655" y="7371"/>
                      <a:pt x="6655" y="7602"/>
                    </a:cubicBezTo>
                    <a:cubicBezTo>
                      <a:pt x="6518" y="7772"/>
                      <a:pt x="6382" y="8045"/>
                      <a:pt x="6382" y="8182"/>
                    </a:cubicBezTo>
                    <a:cubicBezTo>
                      <a:pt x="6109" y="8625"/>
                      <a:pt x="5802" y="9035"/>
                      <a:pt x="5529" y="9479"/>
                    </a:cubicBezTo>
                    <a:cubicBezTo>
                      <a:pt x="5392" y="9479"/>
                      <a:pt x="5392" y="9615"/>
                      <a:pt x="5392" y="9615"/>
                    </a:cubicBezTo>
                    <a:cubicBezTo>
                      <a:pt x="5392" y="9479"/>
                      <a:pt x="5392" y="9479"/>
                      <a:pt x="5529" y="9479"/>
                    </a:cubicBezTo>
                    <a:lnTo>
                      <a:pt x="5529" y="9171"/>
                    </a:lnTo>
                    <a:cubicBezTo>
                      <a:pt x="5665" y="8898"/>
                      <a:pt x="5802" y="8625"/>
                      <a:pt x="5972" y="8318"/>
                    </a:cubicBezTo>
                    <a:cubicBezTo>
                      <a:pt x="6109" y="8182"/>
                      <a:pt x="6109" y="8045"/>
                      <a:pt x="6109" y="8045"/>
                    </a:cubicBezTo>
                    <a:cubicBezTo>
                      <a:pt x="6245" y="7909"/>
                      <a:pt x="6245" y="7909"/>
                      <a:pt x="6245" y="7772"/>
                    </a:cubicBezTo>
                    <a:cubicBezTo>
                      <a:pt x="6382" y="7465"/>
                      <a:pt x="6518" y="7192"/>
                      <a:pt x="6655" y="6919"/>
                    </a:cubicBezTo>
                    <a:cubicBezTo>
                      <a:pt x="6700" y="6919"/>
                      <a:pt x="6733" y="6907"/>
                      <a:pt x="6757" y="6890"/>
                    </a:cubicBezTo>
                    <a:close/>
                    <a:moveTo>
                      <a:pt x="4812" y="9035"/>
                    </a:moveTo>
                    <a:cubicBezTo>
                      <a:pt x="4812" y="9171"/>
                      <a:pt x="4676" y="9479"/>
                      <a:pt x="4539" y="9752"/>
                    </a:cubicBezTo>
                    <a:cubicBezTo>
                      <a:pt x="4539" y="9615"/>
                      <a:pt x="4539" y="9479"/>
                      <a:pt x="4676" y="9308"/>
                    </a:cubicBezTo>
                    <a:lnTo>
                      <a:pt x="4676" y="9171"/>
                    </a:lnTo>
                    <a:cubicBezTo>
                      <a:pt x="4811" y="9171"/>
                      <a:pt x="4812" y="9037"/>
                      <a:pt x="4812" y="9035"/>
                    </a:cubicBezTo>
                    <a:close/>
                    <a:moveTo>
                      <a:pt x="7371" y="7192"/>
                    </a:moveTo>
                    <a:cubicBezTo>
                      <a:pt x="7371" y="7465"/>
                      <a:pt x="7235" y="7772"/>
                      <a:pt x="7235" y="8182"/>
                    </a:cubicBezTo>
                    <a:cubicBezTo>
                      <a:pt x="7098" y="8182"/>
                      <a:pt x="7098" y="8318"/>
                      <a:pt x="7098" y="8455"/>
                    </a:cubicBezTo>
                    <a:cubicBezTo>
                      <a:pt x="6825" y="8762"/>
                      <a:pt x="6518" y="9035"/>
                      <a:pt x="6382" y="9479"/>
                    </a:cubicBezTo>
                    <a:cubicBezTo>
                      <a:pt x="6286" y="9479"/>
                      <a:pt x="6190" y="9613"/>
                      <a:pt x="6095" y="9787"/>
                    </a:cubicBezTo>
                    <a:lnTo>
                      <a:pt x="6095" y="9787"/>
                    </a:lnTo>
                    <a:cubicBezTo>
                      <a:pt x="6109" y="9705"/>
                      <a:pt x="6109" y="9607"/>
                      <a:pt x="6109" y="9479"/>
                    </a:cubicBezTo>
                    <a:lnTo>
                      <a:pt x="6245" y="9479"/>
                    </a:lnTo>
                    <a:lnTo>
                      <a:pt x="6245" y="9308"/>
                    </a:lnTo>
                    <a:cubicBezTo>
                      <a:pt x="6382" y="9035"/>
                      <a:pt x="6518" y="8625"/>
                      <a:pt x="6825" y="8182"/>
                    </a:cubicBezTo>
                    <a:cubicBezTo>
                      <a:pt x="6825" y="8182"/>
                      <a:pt x="6962" y="8182"/>
                      <a:pt x="6962" y="8045"/>
                    </a:cubicBezTo>
                    <a:cubicBezTo>
                      <a:pt x="7098" y="8045"/>
                      <a:pt x="7098" y="7909"/>
                      <a:pt x="7098" y="7772"/>
                    </a:cubicBezTo>
                    <a:cubicBezTo>
                      <a:pt x="7235" y="7465"/>
                      <a:pt x="7371" y="7329"/>
                      <a:pt x="7371" y="7192"/>
                    </a:cubicBezTo>
                    <a:close/>
                    <a:moveTo>
                      <a:pt x="8531" y="9308"/>
                    </a:moveTo>
                    <a:lnTo>
                      <a:pt x="8531" y="9752"/>
                    </a:lnTo>
                    <a:cubicBezTo>
                      <a:pt x="8361" y="9888"/>
                      <a:pt x="8224" y="9888"/>
                      <a:pt x="8088" y="10025"/>
                    </a:cubicBezTo>
                    <a:cubicBezTo>
                      <a:pt x="8224" y="9752"/>
                      <a:pt x="8361" y="9479"/>
                      <a:pt x="8531" y="9308"/>
                    </a:cubicBezTo>
                    <a:close/>
                    <a:moveTo>
                      <a:pt x="7678" y="9615"/>
                    </a:moveTo>
                    <a:lnTo>
                      <a:pt x="7678" y="9888"/>
                    </a:lnTo>
                    <a:cubicBezTo>
                      <a:pt x="7508" y="10025"/>
                      <a:pt x="7371" y="10332"/>
                      <a:pt x="7235" y="10468"/>
                    </a:cubicBezTo>
                    <a:cubicBezTo>
                      <a:pt x="7371" y="10161"/>
                      <a:pt x="7508" y="9888"/>
                      <a:pt x="7678" y="9615"/>
                    </a:cubicBezTo>
                    <a:close/>
                    <a:moveTo>
                      <a:pt x="7235" y="9752"/>
                    </a:moveTo>
                    <a:lnTo>
                      <a:pt x="7235" y="9752"/>
                    </a:lnTo>
                    <a:cubicBezTo>
                      <a:pt x="7098" y="10025"/>
                      <a:pt x="6962" y="10332"/>
                      <a:pt x="6825" y="10605"/>
                    </a:cubicBezTo>
                    <a:lnTo>
                      <a:pt x="6825" y="10468"/>
                    </a:lnTo>
                    <a:cubicBezTo>
                      <a:pt x="6962" y="10161"/>
                      <a:pt x="7098" y="10025"/>
                      <a:pt x="7235" y="9752"/>
                    </a:cubicBezTo>
                    <a:close/>
                    <a:moveTo>
                      <a:pt x="6825" y="11458"/>
                    </a:moveTo>
                    <a:cubicBezTo>
                      <a:pt x="6825" y="11594"/>
                      <a:pt x="6825" y="11594"/>
                      <a:pt x="6655" y="11731"/>
                    </a:cubicBezTo>
                    <a:cubicBezTo>
                      <a:pt x="6518" y="11731"/>
                      <a:pt x="6382" y="11867"/>
                      <a:pt x="6245" y="12038"/>
                    </a:cubicBezTo>
                    <a:cubicBezTo>
                      <a:pt x="6382" y="11867"/>
                      <a:pt x="6518" y="11594"/>
                      <a:pt x="6825" y="11458"/>
                    </a:cubicBezTo>
                    <a:close/>
                    <a:moveTo>
                      <a:pt x="3549" y="9888"/>
                    </a:moveTo>
                    <a:lnTo>
                      <a:pt x="3549" y="10025"/>
                    </a:lnTo>
                    <a:lnTo>
                      <a:pt x="3686" y="10161"/>
                    </a:lnTo>
                    <a:cubicBezTo>
                      <a:pt x="3413" y="10332"/>
                      <a:pt x="3106" y="10605"/>
                      <a:pt x="2696" y="10741"/>
                    </a:cubicBezTo>
                    <a:cubicBezTo>
                      <a:pt x="2253" y="11014"/>
                      <a:pt x="1843" y="11321"/>
                      <a:pt x="1400" y="11594"/>
                    </a:cubicBezTo>
                    <a:cubicBezTo>
                      <a:pt x="1263" y="11731"/>
                      <a:pt x="683" y="12038"/>
                      <a:pt x="410" y="12174"/>
                    </a:cubicBezTo>
                    <a:cubicBezTo>
                      <a:pt x="990" y="11458"/>
                      <a:pt x="1980" y="10878"/>
                      <a:pt x="2696" y="10332"/>
                    </a:cubicBezTo>
                    <a:lnTo>
                      <a:pt x="2833" y="10332"/>
                    </a:lnTo>
                    <a:cubicBezTo>
                      <a:pt x="3106" y="10161"/>
                      <a:pt x="3413" y="10025"/>
                      <a:pt x="3549" y="9888"/>
                    </a:cubicBezTo>
                    <a:close/>
                    <a:moveTo>
                      <a:pt x="3822" y="10605"/>
                    </a:moveTo>
                    <a:lnTo>
                      <a:pt x="3822" y="10605"/>
                    </a:lnTo>
                    <a:cubicBezTo>
                      <a:pt x="3686" y="10741"/>
                      <a:pt x="3549" y="10878"/>
                      <a:pt x="3413" y="11014"/>
                    </a:cubicBezTo>
                    <a:cubicBezTo>
                      <a:pt x="2560" y="11458"/>
                      <a:pt x="1843" y="12311"/>
                      <a:pt x="990" y="12720"/>
                    </a:cubicBezTo>
                    <a:cubicBezTo>
                      <a:pt x="1127" y="12584"/>
                      <a:pt x="1400" y="12447"/>
                      <a:pt x="1536" y="12311"/>
                    </a:cubicBezTo>
                    <a:cubicBezTo>
                      <a:pt x="2116" y="11867"/>
                      <a:pt x="2696" y="11458"/>
                      <a:pt x="3242" y="11014"/>
                    </a:cubicBezTo>
                    <a:cubicBezTo>
                      <a:pt x="3413" y="10878"/>
                      <a:pt x="3686" y="10741"/>
                      <a:pt x="3822" y="10605"/>
                    </a:cubicBezTo>
                    <a:close/>
                    <a:moveTo>
                      <a:pt x="8361" y="10161"/>
                    </a:moveTo>
                    <a:cubicBezTo>
                      <a:pt x="8361" y="10332"/>
                      <a:pt x="8531" y="10332"/>
                      <a:pt x="8531" y="10332"/>
                    </a:cubicBezTo>
                    <a:cubicBezTo>
                      <a:pt x="8531" y="10332"/>
                      <a:pt x="8361" y="10332"/>
                      <a:pt x="8361" y="10468"/>
                    </a:cubicBezTo>
                    <a:cubicBezTo>
                      <a:pt x="8224" y="10468"/>
                      <a:pt x="8224" y="10605"/>
                      <a:pt x="8224" y="10605"/>
                    </a:cubicBezTo>
                    <a:cubicBezTo>
                      <a:pt x="7951" y="10878"/>
                      <a:pt x="7508" y="11321"/>
                      <a:pt x="7235" y="11731"/>
                    </a:cubicBezTo>
                    <a:cubicBezTo>
                      <a:pt x="7098" y="11867"/>
                      <a:pt x="6962" y="12038"/>
                      <a:pt x="6825" y="12311"/>
                    </a:cubicBezTo>
                    <a:lnTo>
                      <a:pt x="6655" y="12311"/>
                    </a:lnTo>
                    <a:cubicBezTo>
                      <a:pt x="6439" y="12419"/>
                      <a:pt x="6137" y="12719"/>
                      <a:pt x="5801" y="12907"/>
                    </a:cubicBezTo>
                    <a:lnTo>
                      <a:pt x="5801" y="12907"/>
                    </a:lnTo>
                    <a:cubicBezTo>
                      <a:pt x="5801" y="12902"/>
                      <a:pt x="5802" y="12897"/>
                      <a:pt x="5802" y="12891"/>
                    </a:cubicBezTo>
                    <a:cubicBezTo>
                      <a:pt x="6245" y="12584"/>
                      <a:pt x="6518" y="12311"/>
                      <a:pt x="6825" y="12038"/>
                    </a:cubicBezTo>
                    <a:lnTo>
                      <a:pt x="6962" y="12038"/>
                    </a:lnTo>
                    <a:lnTo>
                      <a:pt x="6962" y="11867"/>
                    </a:lnTo>
                    <a:cubicBezTo>
                      <a:pt x="7371" y="11458"/>
                      <a:pt x="7951" y="10741"/>
                      <a:pt x="8361" y="10161"/>
                    </a:cubicBezTo>
                    <a:close/>
                    <a:moveTo>
                      <a:pt x="5529" y="10025"/>
                    </a:moveTo>
                    <a:lnTo>
                      <a:pt x="5529" y="10332"/>
                    </a:lnTo>
                    <a:cubicBezTo>
                      <a:pt x="4948" y="10741"/>
                      <a:pt x="4403" y="11185"/>
                      <a:pt x="3959" y="11458"/>
                    </a:cubicBezTo>
                    <a:cubicBezTo>
                      <a:pt x="3413" y="11867"/>
                      <a:pt x="2969" y="12174"/>
                      <a:pt x="2560" y="12584"/>
                    </a:cubicBezTo>
                    <a:cubicBezTo>
                      <a:pt x="2253" y="12720"/>
                      <a:pt x="1980" y="13027"/>
                      <a:pt x="1707" y="13164"/>
                    </a:cubicBezTo>
                    <a:cubicBezTo>
                      <a:pt x="2560" y="12174"/>
                      <a:pt x="3686" y="11458"/>
                      <a:pt x="4812" y="10605"/>
                    </a:cubicBezTo>
                    <a:lnTo>
                      <a:pt x="5119" y="10605"/>
                    </a:lnTo>
                    <a:cubicBezTo>
                      <a:pt x="5256" y="10468"/>
                      <a:pt x="5256" y="10332"/>
                      <a:pt x="5392" y="10161"/>
                    </a:cubicBezTo>
                    <a:cubicBezTo>
                      <a:pt x="5529" y="10161"/>
                      <a:pt x="5529" y="10025"/>
                      <a:pt x="5529" y="10025"/>
                    </a:cubicBezTo>
                    <a:close/>
                    <a:moveTo>
                      <a:pt x="6109" y="10468"/>
                    </a:moveTo>
                    <a:cubicBezTo>
                      <a:pt x="6109" y="10605"/>
                      <a:pt x="6109" y="10741"/>
                      <a:pt x="5972" y="10741"/>
                    </a:cubicBezTo>
                    <a:lnTo>
                      <a:pt x="5972" y="10878"/>
                    </a:lnTo>
                    <a:cubicBezTo>
                      <a:pt x="5529" y="11185"/>
                      <a:pt x="4948" y="11594"/>
                      <a:pt x="4403" y="12038"/>
                    </a:cubicBezTo>
                    <a:cubicBezTo>
                      <a:pt x="3822" y="12447"/>
                      <a:pt x="3106" y="13164"/>
                      <a:pt x="2389" y="13437"/>
                    </a:cubicBezTo>
                    <a:cubicBezTo>
                      <a:pt x="2969" y="12891"/>
                      <a:pt x="3686" y="12447"/>
                      <a:pt x="4266" y="11867"/>
                    </a:cubicBezTo>
                    <a:cubicBezTo>
                      <a:pt x="4676" y="11594"/>
                      <a:pt x="5119" y="11185"/>
                      <a:pt x="5529" y="10741"/>
                    </a:cubicBezTo>
                    <a:lnTo>
                      <a:pt x="5665" y="10741"/>
                    </a:lnTo>
                    <a:cubicBezTo>
                      <a:pt x="5802" y="10741"/>
                      <a:pt x="5972" y="10605"/>
                      <a:pt x="6109" y="10468"/>
                    </a:cubicBezTo>
                    <a:close/>
                    <a:moveTo>
                      <a:pt x="6825" y="10741"/>
                    </a:moveTo>
                    <a:cubicBezTo>
                      <a:pt x="6825" y="10878"/>
                      <a:pt x="6655" y="11014"/>
                      <a:pt x="6655" y="11185"/>
                    </a:cubicBezTo>
                    <a:cubicBezTo>
                      <a:pt x="6109" y="11458"/>
                      <a:pt x="5529" y="11867"/>
                      <a:pt x="4948" y="12311"/>
                    </a:cubicBezTo>
                    <a:cubicBezTo>
                      <a:pt x="4539" y="12584"/>
                      <a:pt x="4095" y="13164"/>
                      <a:pt x="3549" y="13437"/>
                    </a:cubicBezTo>
                    <a:cubicBezTo>
                      <a:pt x="3686" y="13164"/>
                      <a:pt x="3959" y="13027"/>
                      <a:pt x="4095" y="12891"/>
                    </a:cubicBezTo>
                    <a:cubicBezTo>
                      <a:pt x="4403" y="12584"/>
                      <a:pt x="4812" y="12311"/>
                      <a:pt x="5119" y="12038"/>
                    </a:cubicBezTo>
                    <a:cubicBezTo>
                      <a:pt x="5665" y="11594"/>
                      <a:pt x="6382" y="11185"/>
                      <a:pt x="6825" y="10741"/>
                    </a:cubicBezTo>
                    <a:close/>
                    <a:moveTo>
                      <a:pt x="8088" y="1"/>
                    </a:moveTo>
                    <a:cubicBezTo>
                      <a:pt x="8020" y="1"/>
                      <a:pt x="7951" y="78"/>
                      <a:pt x="7951" y="231"/>
                    </a:cubicBezTo>
                    <a:cubicBezTo>
                      <a:pt x="7951" y="948"/>
                      <a:pt x="8088" y="1630"/>
                      <a:pt x="8088" y="2347"/>
                    </a:cubicBezTo>
                    <a:cubicBezTo>
                      <a:pt x="8088" y="2483"/>
                      <a:pt x="8224" y="2483"/>
                      <a:pt x="8224" y="2654"/>
                    </a:cubicBezTo>
                    <a:lnTo>
                      <a:pt x="8224" y="3336"/>
                    </a:lnTo>
                    <a:cubicBezTo>
                      <a:pt x="8088" y="3336"/>
                      <a:pt x="8088" y="3507"/>
                      <a:pt x="7951" y="3644"/>
                    </a:cubicBezTo>
                    <a:lnTo>
                      <a:pt x="7951" y="3507"/>
                    </a:lnTo>
                    <a:cubicBezTo>
                      <a:pt x="7951" y="3200"/>
                      <a:pt x="8088" y="3063"/>
                      <a:pt x="8088" y="2927"/>
                    </a:cubicBezTo>
                    <a:cubicBezTo>
                      <a:pt x="8088" y="2830"/>
                      <a:pt x="8020" y="2734"/>
                      <a:pt x="7931" y="2734"/>
                    </a:cubicBezTo>
                    <a:cubicBezTo>
                      <a:pt x="7895" y="2734"/>
                      <a:pt x="7855" y="2750"/>
                      <a:pt x="7815" y="2790"/>
                    </a:cubicBezTo>
                    <a:cubicBezTo>
                      <a:pt x="7678" y="1937"/>
                      <a:pt x="7508" y="1221"/>
                      <a:pt x="7235" y="368"/>
                    </a:cubicBezTo>
                    <a:cubicBezTo>
                      <a:pt x="7235" y="311"/>
                      <a:pt x="7188" y="278"/>
                      <a:pt x="7133" y="278"/>
                    </a:cubicBezTo>
                    <a:cubicBezTo>
                      <a:pt x="7055" y="278"/>
                      <a:pt x="6962" y="344"/>
                      <a:pt x="6962" y="504"/>
                    </a:cubicBezTo>
                    <a:cubicBezTo>
                      <a:pt x="6962" y="1221"/>
                      <a:pt x="7098" y="1937"/>
                      <a:pt x="7235" y="2654"/>
                    </a:cubicBezTo>
                    <a:cubicBezTo>
                      <a:pt x="7235" y="2927"/>
                      <a:pt x="7235" y="3200"/>
                      <a:pt x="7371" y="3336"/>
                    </a:cubicBezTo>
                    <a:cubicBezTo>
                      <a:pt x="7235" y="3644"/>
                      <a:pt x="7098" y="3780"/>
                      <a:pt x="7098" y="4053"/>
                    </a:cubicBezTo>
                    <a:cubicBezTo>
                      <a:pt x="6962" y="3916"/>
                      <a:pt x="6962" y="3644"/>
                      <a:pt x="6962" y="3507"/>
                    </a:cubicBezTo>
                    <a:cubicBezTo>
                      <a:pt x="6825" y="2654"/>
                      <a:pt x="6825" y="1801"/>
                      <a:pt x="6518" y="1084"/>
                    </a:cubicBezTo>
                    <a:cubicBezTo>
                      <a:pt x="6518" y="1016"/>
                      <a:pt x="6450" y="982"/>
                      <a:pt x="6382" y="982"/>
                    </a:cubicBezTo>
                    <a:cubicBezTo>
                      <a:pt x="6313" y="982"/>
                      <a:pt x="6245" y="1016"/>
                      <a:pt x="6245" y="1084"/>
                    </a:cubicBezTo>
                    <a:cubicBezTo>
                      <a:pt x="6245" y="1016"/>
                      <a:pt x="6177" y="982"/>
                      <a:pt x="6109" y="982"/>
                    </a:cubicBezTo>
                    <a:cubicBezTo>
                      <a:pt x="6040" y="982"/>
                      <a:pt x="5972" y="1016"/>
                      <a:pt x="5972" y="1084"/>
                    </a:cubicBezTo>
                    <a:cubicBezTo>
                      <a:pt x="5806" y="1617"/>
                      <a:pt x="5802" y="2181"/>
                      <a:pt x="5960" y="2747"/>
                    </a:cubicBezTo>
                    <a:lnTo>
                      <a:pt x="5960" y="2747"/>
                    </a:lnTo>
                    <a:cubicBezTo>
                      <a:pt x="5935" y="2708"/>
                      <a:pt x="5877" y="2688"/>
                      <a:pt x="5819" y="2688"/>
                    </a:cubicBezTo>
                    <a:cubicBezTo>
                      <a:pt x="5742" y="2688"/>
                      <a:pt x="5665" y="2722"/>
                      <a:pt x="5665" y="2790"/>
                    </a:cubicBezTo>
                    <a:cubicBezTo>
                      <a:pt x="5529" y="3336"/>
                      <a:pt x="5529" y="4053"/>
                      <a:pt x="5665" y="4633"/>
                    </a:cubicBezTo>
                    <a:cubicBezTo>
                      <a:pt x="5529" y="5043"/>
                      <a:pt x="5665" y="5350"/>
                      <a:pt x="5665" y="5623"/>
                    </a:cubicBezTo>
                    <a:cubicBezTo>
                      <a:pt x="5665" y="5759"/>
                      <a:pt x="5529" y="5896"/>
                      <a:pt x="5529" y="6066"/>
                    </a:cubicBezTo>
                    <a:cubicBezTo>
                      <a:pt x="5529" y="6203"/>
                      <a:pt x="5529" y="6203"/>
                      <a:pt x="5392" y="6339"/>
                    </a:cubicBezTo>
                    <a:cubicBezTo>
                      <a:pt x="5392" y="6476"/>
                      <a:pt x="5119" y="6749"/>
                      <a:pt x="5119" y="6919"/>
                    </a:cubicBezTo>
                    <a:cubicBezTo>
                      <a:pt x="5119" y="7329"/>
                      <a:pt x="5119" y="7192"/>
                      <a:pt x="4676" y="7602"/>
                    </a:cubicBezTo>
                    <a:cubicBezTo>
                      <a:pt x="4403" y="8182"/>
                      <a:pt x="3959" y="8762"/>
                      <a:pt x="3822" y="9308"/>
                    </a:cubicBezTo>
                    <a:cubicBezTo>
                      <a:pt x="3549" y="9479"/>
                      <a:pt x="3413" y="9615"/>
                      <a:pt x="3106" y="9752"/>
                    </a:cubicBezTo>
                    <a:cubicBezTo>
                      <a:pt x="2116" y="10332"/>
                      <a:pt x="1127" y="11014"/>
                      <a:pt x="137" y="11731"/>
                    </a:cubicBezTo>
                    <a:cubicBezTo>
                      <a:pt x="30" y="11731"/>
                      <a:pt x="91" y="11919"/>
                      <a:pt x="187" y="11919"/>
                    </a:cubicBezTo>
                    <a:cubicBezTo>
                      <a:pt x="214" y="11919"/>
                      <a:pt x="244" y="11904"/>
                      <a:pt x="274" y="11867"/>
                    </a:cubicBezTo>
                    <a:lnTo>
                      <a:pt x="274" y="11867"/>
                    </a:lnTo>
                    <a:cubicBezTo>
                      <a:pt x="137" y="12038"/>
                      <a:pt x="1" y="12174"/>
                      <a:pt x="1" y="12311"/>
                    </a:cubicBezTo>
                    <a:lnTo>
                      <a:pt x="1" y="12447"/>
                    </a:lnTo>
                    <a:cubicBezTo>
                      <a:pt x="51" y="12457"/>
                      <a:pt x="101" y="12462"/>
                      <a:pt x="153" y="12462"/>
                    </a:cubicBezTo>
                    <a:cubicBezTo>
                      <a:pt x="807" y="12462"/>
                      <a:pt x="1579" y="11711"/>
                      <a:pt x="2116" y="11458"/>
                    </a:cubicBezTo>
                    <a:cubicBezTo>
                      <a:pt x="2253" y="11458"/>
                      <a:pt x="2389" y="11321"/>
                      <a:pt x="2560" y="11185"/>
                    </a:cubicBezTo>
                    <a:lnTo>
                      <a:pt x="2560" y="11185"/>
                    </a:lnTo>
                    <a:cubicBezTo>
                      <a:pt x="2253" y="11458"/>
                      <a:pt x="1843" y="11731"/>
                      <a:pt x="1400" y="12038"/>
                    </a:cubicBezTo>
                    <a:cubicBezTo>
                      <a:pt x="990" y="12447"/>
                      <a:pt x="410" y="12720"/>
                      <a:pt x="137" y="13164"/>
                    </a:cubicBezTo>
                    <a:cubicBezTo>
                      <a:pt x="137" y="13300"/>
                      <a:pt x="274" y="13437"/>
                      <a:pt x="274" y="13437"/>
                    </a:cubicBezTo>
                    <a:cubicBezTo>
                      <a:pt x="1263" y="13027"/>
                      <a:pt x="1980" y="12311"/>
                      <a:pt x="2696" y="11731"/>
                    </a:cubicBezTo>
                    <a:cubicBezTo>
                      <a:pt x="2912" y="11587"/>
                      <a:pt x="3099" y="11481"/>
                      <a:pt x="3267" y="11369"/>
                    </a:cubicBezTo>
                    <a:lnTo>
                      <a:pt x="3267" y="11369"/>
                    </a:lnTo>
                    <a:cubicBezTo>
                      <a:pt x="2422" y="12075"/>
                      <a:pt x="1606" y="12724"/>
                      <a:pt x="990" y="13573"/>
                    </a:cubicBezTo>
                    <a:cubicBezTo>
                      <a:pt x="893" y="13695"/>
                      <a:pt x="935" y="13800"/>
                      <a:pt x="1016" y="13800"/>
                    </a:cubicBezTo>
                    <a:cubicBezTo>
                      <a:pt x="1049" y="13800"/>
                      <a:pt x="1088" y="13783"/>
                      <a:pt x="1127" y="13744"/>
                    </a:cubicBezTo>
                    <a:cubicBezTo>
                      <a:pt x="1536" y="13744"/>
                      <a:pt x="1843" y="13437"/>
                      <a:pt x="2253" y="13164"/>
                    </a:cubicBezTo>
                    <a:lnTo>
                      <a:pt x="2253" y="13164"/>
                    </a:lnTo>
                    <a:cubicBezTo>
                      <a:pt x="2116" y="13437"/>
                      <a:pt x="1980" y="13573"/>
                      <a:pt x="1843" y="13744"/>
                    </a:cubicBezTo>
                    <a:cubicBezTo>
                      <a:pt x="1843" y="13880"/>
                      <a:pt x="1980" y="14017"/>
                      <a:pt x="2116" y="14017"/>
                    </a:cubicBezTo>
                    <a:cubicBezTo>
                      <a:pt x="2389" y="13880"/>
                      <a:pt x="2696" y="13744"/>
                      <a:pt x="2969" y="13437"/>
                    </a:cubicBezTo>
                    <a:lnTo>
                      <a:pt x="2969" y="13744"/>
                    </a:lnTo>
                    <a:cubicBezTo>
                      <a:pt x="2969" y="13880"/>
                      <a:pt x="3106" y="14017"/>
                      <a:pt x="3106" y="14017"/>
                    </a:cubicBezTo>
                    <a:cubicBezTo>
                      <a:pt x="3413" y="13880"/>
                      <a:pt x="3686" y="13744"/>
                      <a:pt x="3822" y="13573"/>
                    </a:cubicBezTo>
                    <a:lnTo>
                      <a:pt x="3822" y="13744"/>
                    </a:lnTo>
                    <a:cubicBezTo>
                      <a:pt x="3713" y="13744"/>
                      <a:pt x="3779" y="13919"/>
                      <a:pt x="3879" y="13919"/>
                    </a:cubicBezTo>
                    <a:cubicBezTo>
                      <a:pt x="3904" y="13919"/>
                      <a:pt x="3932" y="13908"/>
                      <a:pt x="3959" y="13880"/>
                    </a:cubicBezTo>
                    <a:cubicBezTo>
                      <a:pt x="4223" y="13763"/>
                      <a:pt x="4462" y="13620"/>
                      <a:pt x="4698" y="13496"/>
                    </a:cubicBezTo>
                    <a:lnTo>
                      <a:pt x="4698" y="13496"/>
                    </a:lnTo>
                    <a:cubicBezTo>
                      <a:pt x="4676" y="13533"/>
                      <a:pt x="4676" y="13573"/>
                      <a:pt x="4676" y="13573"/>
                    </a:cubicBezTo>
                    <a:cubicBezTo>
                      <a:pt x="4676" y="13695"/>
                      <a:pt x="4745" y="13800"/>
                      <a:pt x="4835" y="13800"/>
                    </a:cubicBezTo>
                    <a:cubicBezTo>
                      <a:pt x="4870" y="13800"/>
                      <a:pt x="4909" y="13783"/>
                      <a:pt x="4948" y="13744"/>
                    </a:cubicBezTo>
                    <a:cubicBezTo>
                      <a:pt x="5256" y="13744"/>
                      <a:pt x="5392" y="13573"/>
                      <a:pt x="5665" y="13437"/>
                    </a:cubicBezTo>
                    <a:lnTo>
                      <a:pt x="5802" y="13437"/>
                    </a:lnTo>
                    <a:cubicBezTo>
                      <a:pt x="6245" y="13437"/>
                      <a:pt x="6655" y="12891"/>
                      <a:pt x="7098" y="12584"/>
                    </a:cubicBezTo>
                    <a:cubicBezTo>
                      <a:pt x="7235" y="12584"/>
                      <a:pt x="7235" y="12447"/>
                      <a:pt x="7098" y="12311"/>
                    </a:cubicBezTo>
                    <a:cubicBezTo>
                      <a:pt x="7235" y="12311"/>
                      <a:pt x="7235" y="12174"/>
                      <a:pt x="7371" y="12038"/>
                    </a:cubicBezTo>
                    <a:cubicBezTo>
                      <a:pt x="7951" y="11867"/>
                      <a:pt x="8224" y="11185"/>
                      <a:pt x="8531" y="10741"/>
                    </a:cubicBezTo>
                    <a:cubicBezTo>
                      <a:pt x="8804" y="10468"/>
                      <a:pt x="9214" y="10025"/>
                      <a:pt x="9214" y="9615"/>
                    </a:cubicBezTo>
                    <a:cubicBezTo>
                      <a:pt x="9384" y="9171"/>
                      <a:pt x="9521" y="8762"/>
                      <a:pt x="9657" y="8318"/>
                    </a:cubicBezTo>
                    <a:cubicBezTo>
                      <a:pt x="9657" y="8387"/>
                      <a:pt x="9692" y="8421"/>
                      <a:pt x="9743" y="8421"/>
                    </a:cubicBezTo>
                    <a:cubicBezTo>
                      <a:pt x="9794" y="8421"/>
                      <a:pt x="9862" y="8387"/>
                      <a:pt x="9930" y="8318"/>
                    </a:cubicBezTo>
                    <a:cubicBezTo>
                      <a:pt x="10067" y="8045"/>
                      <a:pt x="10067" y="7909"/>
                      <a:pt x="10067" y="7602"/>
                    </a:cubicBezTo>
                    <a:cubicBezTo>
                      <a:pt x="10238" y="7602"/>
                      <a:pt x="10238" y="7602"/>
                      <a:pt x="10238" y="7465"/>
                    </a:cubicBezTo>
                    <a:cubicBezTo>
                      <a:pt x="10374" y="7056"/>
                      <a:pt x="10374" y="6476"/>
                      <a:pt x="10374" y="5896"/>
                    </a:cubicBezTo>
                    <a:cubicBezTo>
                      <a:pt x="10511" y="5213"/>
                      <a:pt x="10511" y="4633"/>
                      <a:pt x="10647" y="4053"/>
                    </a:cubicBezTo>
                    <a:cubicBezTo>
                      <a:pt x="10647" y="3780"/>
                      <a:pt x="10920" y="2654"/>
                      <a:pt x="10511" y="2483"/>
                    </a:cubicBezTo>
                    <a:cubicBezTo>
                      <a:pt x="10374" y="2483"/>
                      <a:pt x="10374" y="2483"/>
                      <a:pt x="10374" y="2654"/>
                    </a:cubicBezTo>
                    <a:cubicBezTo>
                      <a:pt x="10067" y="3063"/>
                      <a:pt x="10067" y="3780"/>
                      <a:pt x="10067" y="4189"/>
                    </a:cubicBezTo>
                    <a:cubicBezTo>
                      <a:pt x="9930" y="5213"/>
                      <a:pt x="9930" y="6066"/>
                      <a:pt x="9794" y="6919"/>
                    </a:cubicBezTo>
                    <a:cubicBezTo>
                      <a:pt x="9794" y="6919"/>
                      <a:pt x="9794" y="6749"/>
                      <a:pt x="9657" y="6612"/>
                    </a:cubicBezTo>
                    <a:cubicBezTo>
                      <a:pt x="9794" y="6339"/>
                      <a:pt x="9794" y="5759"/>
                      <a:pt x="9930" y="5486"/>
                    </a:cubicBezTo>
                    <a:lnTo>
                      <a:pt x="9930" y="2654"/>
                    </a:lnTo>
                    <a:cubicBezTo>
                      <a:pt x="9930" y="2500"/>
                      <a:pt x="9862" y="2424"/>
                      <a:pt x="9794" y="2424"/>
                    </a:cubicBezTo>
                    <a:cubicBezTo>
                      <a:pt x="9726" y="2424"/>
                      <a:pt x="9657" y="2500"/>
                      <a:pt x="9657" y="2654"/>
                    </a:cubicBezTo>
                    <a:cubicBezTo>
                      <a:pt x="9521" y="3336"/>
                      <a:pt x="9521" y="4189"/>
                      <a:pt x="9521" y="5043"/>
                    </a:cubicBezTo>
                    <a:cubicBezTo>
                      <a:pt x="9384" y="4906"/>
                      <a:pt x="9384" y="4906"/>
                      <a:pt x="9384" y="4770"/>
                    </a:cubicBezTo>
                    <a:cubicBezTo>
                      <a:pt x="9384" y="3780"/>
                      <a:pt x="9214" y="2654"/>
                      <a:pt x="9214" y="1630"/>
                    </a:cubicBezTo>
                    <a:cubicBezTo>
                      <a:pt x="9146" y="1494"/>
                      <a:pt x="9043" y="1426"/>
                      <a:pt x="8958" y="1426"/>
                    </a:cubicBezTo>
                    <a:cubicBezTo>
                      <a:pt x="8873" y="1426"/>
                      <a:pt x="8804" y="1494"/>
                      <a:pt x="8804" y="1630"/>
                    </a:cubicBezTo>
                    <a:lnTo>
                      <a:pt x="8804" y="4189"/>
                    </a:lnTo>
                    <a:cubicBezTo>
                      <a:pt x="8804" y="4053"/>
                      <a:pt x="8804" y="3780"/>
                      <a:pt x="8668" y="3644"/>
                    </a:cubicBezTo>
                    <a:lnTo>
                      <a:pt x="8668" y="3507"/>
                    </a:lnTo>
                    <a:lnTo>
                      <a:pt x="8668" y="3336"/>
                    </a:lnTo>
                    <a:lnTo>
                      <a:pt x="8668" y="3200"/>
                    </a:lnTo>
                    <a:cubicBezTo>
                      <a:pt x="8668" y="3063"/>
                      <a:pt x="8531" y="2927"/>
                      <a:pt x="8531" y="2790"/>
                    </a:cubicBezTo>
                    <a:cubicBezTo>
                      <a:pt x="8531" y="1937"/>
                      <a:pt x="8361" y="1084"/>
                      <a:pt x="8224" y="231"/>
                    </a:cubicBezTo>
                    <a:cubicBezTo>
                      <a:pt x="8224" y="78"/>
                      <a:pt x="8156" y="1"/>
                      <a:pt x="8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6954939" y="3182129"/>
                <a:ext cx="240326" cy="258693"/>
              </a:xfrm>
              <a:custGeom>
                <a:rect b="b" l="l" r="r" t="t"/>
                <a:pathLst>
                  <a:path extrusionOk="0" h="6282" w="5836">
                    <a:moveTo>
                      <a:pt x="3856" y="2014"/>
                    </a:moveTo>
                    <a:cubicBezTo>
                      <a:pt x="3875" y="2069"/>
                      <a:pt x="3893" y="2124"/>
                      <a:pt x="3911" y="2180"/>
                    </a:cubicBezTo>
                    <a:lnTo>
                      <a:pt x="3911" y="2180"/>
                    </a:lnTo>
                    <a:cubicBezTo>
                      <a:pt x="3882" y="2132"/>
                      <a:pt x="3856" y="2073"/>
                      <a:pt x="3856" y="2014"/>
                    </a:cubicBezTo>
                    <a:close/>
                    <a:moveTo>
                      <a:pt x="4846" y="2696"/>
                    </a:moveTo>
                    <a:cubicBezTo>
                      <a:pt x="5119" y="3720"/>
                      <a:pt x="5563" y="4846"/>
                      <a:pt x="5290" y="4846"/>
                    </a:cubicBezTo>
                    <a:cubicBezTo>
                      <a:pt x="5119" y="4129"/>
                      <a:pt x="4982" y="3413"/>
                      <a:pt x="4846" y="2696"/>
                    </a:cubicBezTo>
                    <a:close/>
                    <a:moveTo>
                      <a:pt x="3276" y="0"/>
                    </a:moveTo>
                    <a:cubicBezTo>
                      <a:pt x="3140" y="0"/>
                      <a:pt x="2867" y="137"/>
                      <a:pt x="3003" y="308"/>
                    </a:cubicBezTo>
                    <a:cubicBezTo>
                      <a:pt x="3276" y="581"/>
                      <a:pt x="3583" y="854"/>
                      <a:pt x="3720" y="1161"/>
                    </a:cubicBezTo>
                    <a:lnTo>
                      <a:pt x="3583" y="1161"/>
                    </a:lnTo>
                    <a:cubicBezTo>
                      <a:pt x="3413" y="1570"/>
                      <a:pt x="3583" y="2014"/>
                      <a:pt x="3583" y="2560"/>
                    </a:cubicBezTo>
                    <a:cubicBezTo>
                      <a:pt x="3413" y="2014"/>
                      <a:pt x="3276" y="1570"/>
                      <a:pt x="3140" y="1161"/>
                    </a:cubicBezTo>
                    <a:cubicBezTo>
                      <a:pt x="3081" y="1028"/>
                      <a:pt x="3022" y="978"/>
                      <a:pt x="2974" y="978"/>
                    </a:cubicBezTo>
                    <a:cubicBezTo>
                      <a:pt x="2911" y="978"/>
                      <a:pt x="2867" y="1064"/>
                      <a:pt x="2867" y="1161"/>
                    </a:cubicBezTo>
                    <a:cubicBezTo>
                      <a:pt x="2730" y="1707"/>
                      <a:pt x="2867" y="2287"/>
                      <a:pt x="2867" y="2867"/>
                    </a:cubicBezTo>
                    <a:cubicBezTo>
                      <a:pt x="2730" y="2150"/>
                      <a:pt x="2423" y="1434"/>
                      <a:pt x="2150" y="854"/>
                    </a:cubicBezTo>
                    <a:cubicBezTo>
                      <a:pt x="2094" y="797"/>
                      <a:pt x="2008" y="764"/>
                      <a:pt x="1939" y="764"/>
                    </a:cubicBezTo>
                    <a:cubicBezTo>
                      <a:pt x="1841" y="764"/>
                      <a:pt x="1777" y="830"/>
                      <a:pt x="1877" y="990"/>
                    </a:cubicBezTo>
                    <a:cubicBezTo>
                      <a:pt x="1877" y="1707"/>
                      <a:pt x="2150" y="2560"/>
                      <a:pt x="2287" y="3276"/>
                    </a:cubicBezTo>
                    <a:cubicBezTo>
                      <a:pt x="2423" y="3993"/>
                      <a:pt x="2730" y="4709"/>
                      <a:pt x="2867" y="5255"/>
                    </a:cubicBezTo>
                    <a:cubicBezTo>
                      <a:pt x="2423" y="4402"/>
                      <a:pt x="2014" y="3276"/>
                      <a:pt x="1570" y="2287"/>
                    </a:cubicBezTo>
                    <a:cubicBezTo>
                      <a:pt x="1570" y="2165"/>
                      <a:pt x="1133" y="1114"/>
                      <a:pt x="723" y="1114"/>
                    </a:cubicBezTo>
                    <a:cubicBezTo>
                      <a:pt x="675" y="1114"/>
                      <a:pt x="627" y="1128"/>
                      <a:pt x="581" y="1161"/>
                    </a:cubicBezTo>
                    <a:cubicBezTo>
                      <a:pt x="308" y="1434"/>
                      <a:pt x="444" y="2150"/>
                      <a:pt x="581" y="2560"/>
                    </a:cubicBezTo>
                    <a:lnTo>
                      <a:pt x="581" y="2696"/>
                    </a:lnTo>
                    <a:cubicBezTo>
                      <a:pt x="444" y="2423"/>
                      <a:pt x="308" y="2150"/>
                      <a:pt x="308" y="1843"/>
                    </a:cubicBezTo>
                    <a:cubicBezTo>
                      <a:pt x="239" y="1775"/>
                      <a:pt x="163" y="1741"/>
                      <a:pt x="103" y="1741"/>
                    </a:cubicBezTo>
                    <a:cubicBezTo>
                      <a:pt x="43" y="1741"/>
                      <a:pt x="0" y="1775"/>
                      <a:pt x="0" y="1843"/>
                    </a:cubicBezTo>
                    <a:cubicBezTo>
                      <a:pt x="0" y="2287"/>
                      <a:pt x="308" y="2696"/>
                      <a:pt x="444" y="3140"/>
                    </a:cubicBezTo>
                    <a:cubicBezTo>
                      <a:pt x="581" y="3549"/>
                      <a:pt x="717" y="3993"/>
                      <a:pt x="854" y="4402"/>
                    </a:cubicBezTo>
                    <a:cubicBezTo>
                      <a:pt x="854" y="4709"/>
                      <a:pt x="1024" y="4982"/>
                      <a:pt x="1161" y="5255"/>
                    </a:cubicBezTo>
                    <a:cubicBezTo>
                      <a:pt x="1202" y="5306"/>
                      <a:pt x="1242" y="5327"/>
                      <a:pt x="1280" y="5327"/>
                    </a:cubicBezTo>
                    <a:cubicBezTo>
                      <a:pt x="1367" y="5327"/>
                      <a:pt x="1434" y="5215"/>
                      <a:pt x="1434" y="5119"/>
                    </a:cubicBezTo>
                    <a:lnTo>
                      <a:pt x="1434" y="4982"/>
                    </a:lnTo>
                    <a:cubicBezTo>
                      <a:pt x="1297" y="4573"/>
                      <a:pt x="1161" y="4129"/>
                      <a:pt x="1024" y="3720"/>
                    </a:cubicBezTo>
                    <a:cubicBezTo>
                      <a:pt x="1161" y="3720"/>
                      <a:pt x="1297" y="3720"/>
                      <a:pt x="1161" y="3549"/>
                    </a:cubicBezTo>
                    <a:cubicBezTo>
                      <a:pt x="1161" y="3413"/>
                      <a:pt x="1024" y="3276"/>
                      <a:pt x="854" y="3003"/>
                    </a:cubicBezTo>
                    <a:cubicBezTo>
                      <a:pt x="854" y="2560"/>
                      <a:pt x="717" y="2014"/>
                      <a:pt x="717" y="1570"/>
                    </a:cubicBezTo>
                    <a:lnTo>
                      <a:pt x="717" y="1570"/>
                    </a:lnTo>
                    <a:cubicBezTo>
                      <a:pt x="854" y="1707"/>
                      <a:pt x="1024" y="1707"/>
                      <a:pt x="1161" y="2014"/>
                    </a:cubicBezTo>
                    <a:cubicBezTo>
                      <a:pt x="1297" y="2150"/>
                      <a:pt x="1297" y="2423"/>
                      <a:pt x="1434" y="2696"/>
                    </a:cubicBezTo>
                    <a:cubicBezTo>
                      <a:pt x="1570" y="3140"/>
                      <a:pt x="1877" y="3549"/>
                      <a:pt x="2014" y="3993"/>
                    </a:cubicBezTo>
                    <a:cubicBezTo>
                      <a:pt x="2287" y="4709"/>
                      <a:pt x="2560" y="5563"/>
                      <a:pt x="3140" y="6108"/>
                    </a:cubicBezTo>
                    <a:cubicBezTo>
                      <a:pt x="3140" y="6194"/>
                      <a:pt x="3208" y="6236"/>
                      <a:pt x="3276" y="6236"/>
                    </a:cubicBezTo>
                    <a:cubicBezTo>
                      <a:pt x="3345" y="6236"/>
                      <a:pt x="3413" y="6194"/>
                      <a:pt x="3413" y="6108"/>
                    </a:cubicBezTo>
                    <a:cubicBezTo>
                      <a:pt x="3276" y="5255"/>
                      <a:pt x="3003" y="4573"/>
                      <a:pt x="2867" y="3856"/>
                    </a:cubicBezTo>
                    <a:cubicBezTo>
                      <a:pt x="2730" y="3413"/>
                      <a:pt x="2560" y="2867"/>
                      <a:pt x="2423" y="2424"/>
                    </a:cubicBezTo>
                    <a:lnTo>
                      <a:pt x="2423" y="2424"/>
                    </a:lnTo>
                    <a:cubicBezTo>
                      <a:pt x="2560" y="2867"/>
                      <a:pt x="2730" y="3276"/>
                      <a:pt x="2867" y="3549"/>
                    </a:cubicBezTo>
                    <a:cubicBezTo>
                      <a:pt x="3140" y="4402"/>
                      <a:pt x="3413" y="5255"/>
                      <a:pt x="3856" y="6108"/>
                    </a:cubicBezTo>
                    <a:cubicBezTo>
                      <a:pt x="3856" y="6229"/>
                      <a:pt x="3920" y="6282"/>
                      <a:pt x="3989" y="6282"/>
                    </a:cubicBezTo>
                    <a:cubicBezTo>
                      <a:pt x="4094" y="6282"/>
                      <a:pt x="4212" y="6158"/>
                      <a:pt x="4129" y="5972"/>
                    </a:cubicBezTo>
                    <a:cubicBezTo>
                      <a:pt x="3720" y="4846"/>
                      <a:pt x="3276" y="3413"/>
                      <a:pt x="3140" y="2150"/>
                    </a:cubicBezTo>
                    <a:lnTo>
                      <a:pt x="3140" y="2150"/>
                    </a:lnTo>
                    <a:cubicBezTo>
                      <a:pt x="3583" y="3413"/>
                      <a:pt x="3720" y="4709"/>
                      <a:pt x="4266" y="5972"/>
                    </a:cubicBezTo>
                    <a:cubicBezTo>
                      <a:pt x="4316" y="6012"/>
                      <a:pt x="4363" y="6029"/>
                      <a:pt x="4404" y="6029"/>
                    </a:cubicBezTo>
                    <a:cubicBezTo>
                      <a:pt x="4505" y="6029"/>
                      <a:pt x="4573" y="5932"/>
                      <a:pt x="4573" y="5835"/>
                    </a:cubicBezTo>
                    <a:cubicBezTo>
                      <a:pt x="4573" y="5119"/>
                      <a:pt x="4266" y="4573"/>
                      <a:pt x="4129" y="3856"/>
                    </a:cubicBezTo>
                    <a:cubicBezTo>
                      <a:pt x="4006" y="3330"/>
                      <a:pt x="3994" y="2944"/>
                      <a:pt x="3993" y="2444"/>
                    </a:cubicBezTo>
                    <a:lnTo>
                      <a:pt x="3993" y="2444"/>
                    </a:lnTo>
                    <a:cubicBezTo>
                      <a:pt x="4071" y="2711"/>
                      <a:pt x="4129" y="2962"/>
                      <a:pt x="4129" y="3140"/>
                    </a:cubicBezTo>
                    <a:cubicBezTo>
                      <a:pt x="4266" y="3856"/>
                      <a:pt x="4573" y="4573"/>
                      <a:pt x="4709" y="5119"/>
                    </a:cubicBezTo>
                    <a:cubicBezTo>
                      <a:pt x="4709" y="5255"/>
                      <a:pt x="4846" y="5255"/>
                      <a:pt x="4982" y="5255"/>
                    </a:cubicBezTo>
                    <a:cubicBezTo>
                      <a:pt x="4982" y="5388"/>
                      <a:pt x="5065" y="5438"/>
                      <a:pt x="5149" y="5438"/>
                    </a:cubicBezTo>
                    <a:cubicBezTo>
                      <a:pt x="5258" y="5438"/>
                      <a:pt x="5367" y="5352"/>
                      <a:pt x="5290" y="5255"/>
                    </a:cubicBezTo>
                    <a:lnTo>
                      <a:pt x="5290" y="5119"/>
                    </a:lnTo>
                    <a:lnTo>
                      <a:pt x="5426" y="5119"/>
                    </a:lnTo>
                    <a:cubicBezTo>
                      <a:pt x="5836" y="5119"/>
                      <a:pt x="5699" y="4266"/>
                      <a:pt x="5563" y="3993"/>
                    </a:cubicBezTo>
                    <a:cubicBezTo>
                      <a:pt x="5426" y="3276"/>
                      <a:pt x="5119" y="2014"/>
                      <a:pt x="4573" y="1434"/>
                    </a:cubicBezTo>
                    <a:lnTo>
                      <a:pt x="4436" y="1434"/>
                    </a:lnTo>
                    <a:cubicBezTo>
                      <a:pt x="4266" y="854"/>
                      <a:pt x="3856" y="444"/>
                      <a:pt x="32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6879044" y="3113275"/>
                <a:ext cx="250086" cy="261411"/>
              </a:xfrm>
              <a:custGeom>
                <a:rect b="b" l="l" r="r" t="t"/>
                <a:pathLst>
                  <a:path extrusionOk="0" h="6348" w="6073">
                    <a:moveTo>
                      <a:pt x="581" y="2116"/>
                    </a:moveTo>
                    <a:lnTo>
                      <a:pt x="581" y="2116"/>
                    </a:lnTo>
                    <a:cubicBezTo>
                      <a:pt x="783" y="2318"/>
                      <a:pt x="960" y="2562"/>
                      <a:pt x="1137" y="2807"/>
                    </a:cubicBezTo>
                    <a:lnTo>
                      <a:pt x="1137" y="2807"/>
                    </a:lnTo>
                    <a:cubicBezTo>
                      <a:pt x="949" y="2611"/>
                      <a:pt x="682" y="2317"/>
                      <a:pt x="581" y="2116"/>
                    </a:cubicBezTo>
                    <a:close/>
                    <a:moveTo>
                      <a:pt x="1450" y="3225"/>
                    </a:moveTo>
                    <a:lnTo>
                      <a:pt x="1450" y="3225"/>
                    </a:lnTo>
                    <a:cubicBezTo>
                      <a:pt x="1532" y="3327"/>
                      <a:pt x="1617" y="3425"/>
                      <a:pt x="1707" y="3515"/>
                    </a:cubicBezTo>
                    <a:cubicBezTo>
                      <a:pt x="1621" y="3430"/>
                      <a:pt x="1536" y="3344"/>
                      <a:pt x="1450" y="3225"/>
                    </a:cubicBezTo>
                    <a:close/>
                    <a:moveTo>
                      <a:pt x="1298" y="683"/>
                    </a:moveTo>
                    <a:lnTo>
                      <a:pt x="1298" y="683"/>
                    </a:lnTo>
                    <a:cubicBezTo>
                      <a:pt x="1707" y="1126"/>
                      <a:pt x="1843" y="1809"/>
                      <a:pt x="2151" y="2253"/>
                    </a:cubicBezTo>
                    <a:cubicBezTo>
                      <a:pt x="2424" y="2969"/>
                      <a:pt x="2697" y="3515"/>
                      <a:pt x="3004" y="4232"/>
                    </a:cubicBezTo>
                    <a:cubicBezTo>
                      <a:pt x="2697" y="3822"/>
                      <a:pt x="2424" y="3515"/>
                      <a:pt x="2287" y="3242"/>
                    </a:cubicBezTo>
                    <a:lnTo>
                      <a:pt x="2151" y="3242"/>
                    </a:lnTo>
                    <a:cubicBezTo>
                      <a:pt x="2287" y="3242"/>
                      <a:pt x="2287" y="3106"/>
                      <a:pt x="2287" y="3106"/>
                    </a:cubicBezTo>
                    <a:cubicBezTo>
                      <a:pt x="2151" y="2833"/>
                      <a:pt x="1843" y="2526"/>
                      <a:pt x="1707" y="2389"/>
                    </a:cubicBezTo>
                    <a:cubicBezTo>
                      <a:pt x="1707" y="2253"/>
                      <a:pt x="1707" y="2253"/>
                      <a:pt x="1571" y="2116"/>
                    </a:cubicBezTo>
                    <a:cubicBezTo>
                      <a:pt x="1571" y="1672"/>
                      <a:pt x="1298" y="1126"/>
                      <a:pt x="1298" y="683"/>
                    </a:cubicBezTo>
                    <a:close/>
                    <a:moveTo>
                      <a:pt x="2650" y="0"/>
                    </a:moveTo>
                    <a:cubicBezTo>
                      <a:pt x="2594" y="0"/>
                      <a:pt x="2560" y="35"/>
                      <a:pt x="2560" y="103"/>
                    </a:cubicBezTo>
                    <a:cubicBezTo>
                      <a:pt x="2560" y="819"/>
                      <a:pt x="2867" y="1672"/>
                      <a:pt x="3140" y="2389"/>
                    </a:cubicBezTo>
                    <a:cubicBezTo>
                      <a:pt x="2867" y="1672"/>
                      <a:pt x="2424" y="819"/>
                      <a:pt x="2014" y="103"/>
                    </a:cubicBezTo>
                    <a:cubicBezTo>
                      <a:pt x="2014" y="48"/>
                      <a:pt x="1965" y="15"/>
                      <a:pt x="1906" y="15"/>
                    </a:cubicBezTo>
                    <a:cubicBezTo>
                      <a:pt x="1818" y="15"/>
                      <a:pt x="1707" y="89"/>
                      <a:pt x="1707" y="273"/>
                    </a:cubicBezTo>
                    <a:cubicBezTo>
                      <a:pt x="1754" y="507"/>
                      <a:pt x="1820" y="744"/>
                      <a:pt x="1899" y="984"/>
                    </a:cubicBezTo>
                    <a:lnTo>
                      <a:pt x="1899" y="984"/>
                    </a:lnTo>
                    <a:cubicBezTo>
                      <a:pt x="1733" y="668"/>
                      <a:pt x="1539" y="359"/>
                      <a:pt x="1298" y="103"/>
                    </a:cubicBezTo>
                    <a:cubicBezTo>
                      <a:pt x="1161" y="103"/>
                      <a:pt x="990" y="103"/>
                      <a:pt x="990" y="273"/>
                    </a:cubicBezTo>
                    <a:cubicBezTo>
                      <a:pt x="990" y="683"/>
                      <a:pt x="1161" y="1263"/>
                      <a:pt x="1298" y="1809"/>
                    </a:cubicBezTo>
                    <a:cubicBezTo>
                      <a:pt x="990" y="1536"/>
                      <a:pt x="717" y="1263"/>
                      <a:pt x="444" y="956"/>
                    </a:cubicBezTo>
                    <a:cubicBezTo>
                      <a:pt x="444" y="917"/>
                      <a:pt x="433" y="900"/>
                      <a:pt x="417" y="900"/>
                    </a:cubicBezTo>
                    <a:cubicBezTo>
                      <a:pt x="378" y="900"/>
                      <a:pt x="308" y="1005"/>
                      <a:pt x="308" y="1126"/>
                    </a:cubicBezTo>
                    <a:cubicBezTo>
                      <a:pt x="509" y="1529"/>
                      <a:pt x="878" y="1951"/>
                      <a:pt x="1167" y="2377"/>
                    </a:cubicBezTo>
                    <a:lnTo>
                      <a:pt x="1167" y="2377"/>
                    </a:lnTo>
                    <a:cubicBezTo>
                      <a:pt x="879" y="2048"/>
                      <a:pt x="586" y="1721"/>
                      <a:pt x="308" y="1536"/>
                    </a:cubicBezTo>
                    <a:cubicBezTo>
                      <a:pt x="258" y="1496"/>
                      <a:pt x="211" y="1479"/>
                      <a:pt x="169" y="1479"/>
                    </a:cubicBezTo>
                    <a:cubicBezTo>
                      <a:pt x="69" y="1479"/>
                      <a:pt x="1" y="1576"/>
                      <a:pt x="1" y="1672"/>
                    </a:cubicBezTo>
                    <a:cubicBezTo>
                      <a:pt x="137" y="1980"/>
                      <a:pt x="444" y="2389"/>
                      <a:pt x="717" y="2662"/>
                    </a:cubicBezTo>
                    <a:cubicBezTo>
                      <a:pt x="717" y="2662"/>
                      <a:pt x="581" y="2833"/>
                      <a:pt x="581" y="2969"/>
                    </a:cubicBezTo>
                    <a:cubicBezTo>
                      <a:pt x="990" y="3515"/>
                      <a:pt x="1434" y="4095"/>
                      <a:pt x="1843" y="4539"/>
                    </a:cubicBezTo>
                    <a:cubicBezTo>
                      <a:pt x="2151" y="4675"/>
                      <a:pt x="2287" y="4948"/>
                      <a:pt x="2287" y="5221"/>
                    </a:cubicBezTo>
                    <a:cubicBezTo>
                      <a:pt x="2287" y="5665"/>
                      <a:pt x="2424" y="5938"/>
                      <a:pt x="2697" y="6245"/>
                    </a:cubicBezTo>
                    <a:cubicBezTo>
                      <a:pt x="2697" y="6313"/>
                      <a:pt x="2773" y="6347"/>
                      <a:pt x="2833" y="6347"/>
                    </a:cubicBezTo>
                    <a:cubicBezTo>
                      <a:pt x="2893" y="6347"/>
                      <a:pt x="2935" y="6313"/>
                      <a:pt x="2867" y="6245"/>
                    </a:cubicBezTo>
                    <a:cubicBezTo>
                      <a:pt x="2697" y="5528"/>
                      <a:pt x="2424" y="4812"/>
                      <a:pt x="2151" y="4095"/>
                    </a:cubicBezTo>
                    <a:lnTo>
                      <a:pt x="2151" y="4095"/>
                    </a:lnTo>
                    <a:lnTo>
                      <a:pt x="3277" y="5221"/>
                    </a:lnTo>
                    <a:cubicBezTo>
                      <a:pt x="3318" y="5272"/>
                      <a:pt x="3358" y="5293"/>
                      <a:pt x="3396" y="5293"/>
                    </a:cubicBezTo>
                    <a:cubicBezTo>
                      <a:pt x="3483" y="5293"/>
                      <a:pt x="3550" y="5180"/>
                      <a:pt x="3550" y="5085"/>
                    </a:cubicBezTo>
                    <a:cubicBezTo>
                      <a:pt x="3413" y="4948"/>
                      <a:pt x="3413" y="4812"/>
                      <a:pt x="3277" y="4675"/>
                    </a:cubicBezTo>
                    <a:cubicBezTo>
                      <a:pt x="3413" y="4675"/>
                      <a:pt x="3550" y="4675"/>
                      <a:pt x="3550" y="4539"/>
                    </a:cubicBezTo>
                    <a:cubicBezTo>
                      <a:pt x="3550" y="3959"/>
                      <a:pt x="3277" y="3379"/>
                      <a:pt x="3004" y="2833"/>
                    </a:cubicBezTo>
                    <a:lnTo>
                      <a:pt x="3004" y="2833"/>
                    </a:lnTo>
                    <a:cubicBezTo>
                      <a:pt x="3413" y="3515"/>
                      <a:pt x="3857" y="4232"/>
                      <a:pt x="4266" y="4948"/>
                    </a:cubicBezTo>
                    <a:cubicBezTo>
                      <a:pt x="4266" y="4988"/>
                      <a:pt x="4304" y="5005"/>
                      <a:pt x="4355" y="5005"/>
                    </a:cubicBezTo>
                    <a:cubicBezTo>
                      <a:pt x="4476" y="5005"/>
                      <a:pt x="4670" y="4908"/>
                      <a:pt x="4573" y="4812"/>
                    </a:cubicBezTo>
                    <a:cubicBezTo>
                      <a:pt x="4266" y="3959"/>
                      <a:pt x="3857" y="3242"/>
                      <a:pt x="3550" y="2526"/>
                    </a:cubicBezTo>
                    <a:cubicBezTo>
                      <a:pt x="3413" y="1980"/>
                      <a:pt x="3004" y="1263"/>
                      <a:pt x="3004" y="683"/>
                    </a:cubicBezTo>
                    <a:lnTo>
                      <a:pt x="3004" y="683"/>
                    </a:lnTo>
                    <a:cubicBezTo>
                      <a:pt x="3277" y="1126"/>
                      <a:pt x="3550" y="1672"/>
                      <a:pt x="3857" y="2253"/>
                    </a:cubicBezTo>
                    <a:cubicBezTo>
                      <a:pt x="4266" y="2833"/>
                      <a:pt x="4573" y="3515"/>
                      <a:pt x="4983" y="4095"/>
                    </a:cubicBezTo>
                    <a:cubicBezTo>
                      <a:pt x="5009" y="4121"/>
                      <a:pt x="5035" y="4132"/>
                      <a:pt x="5060" y="4132"/>
                    </a:cubicBezTo>
                    <a:cubicBezTo>
                      <a:pt x="5166" y="4132"/>
                      <a:pt x="5256" y="3933"/>
                      <a:pt x="5256" y="3822"/>
                    </a:cubicBezTo>
                    <a:cubicBezTo>
                      <a:pt x="5119" y="3515"/>
                      <a:pt x="5119" y="3379"/>
                      <a:pt x="4983" y="3106"/>
                    </a:cubicBezTo>
                    <a:lnTo>
                      <a:pt x="4983" y="3106"/>
                    </a:lnTo>
                    <a:cubicBezTo>
                      <a:pt x="5119" y="3379"/>
                      <a:pt x="5426" y="3686"/>
                      <a:pt x="5563" y="3959"/>
                    </a:cubicBezTo>
                    <a:cubicBezTo>
                      <a:pt x="5599" y="3995"/>
                      <a:pt x="5646" y="4012"/>
                      <a:pt x="5692" y="4012"/>
                    </a:cubicBezTo>
                    <a:cubicBezTo>
                      <a:pt x="5816" y="4012"/>
                      <a:pt x="5936" y="3886"/>
                      <a:pt x="5836" y="3686"/>
                    </a:cubicBezTo>
                    <a:cubicBezTo>
                      <a:pt x="5426" y="2969"/>
                      <a:pt x="4983" y="2253"/>
                      <a:pt x="4573" y="1399"/>
                    </a:cubicBezTo>
                    <a:cubicBezTo>
                      <a:pt x="4573" y="1399"/>
                      <a:pt x="4403" y="1263"/>
                      <a:pt x="4403" y="1126"/>
                    </a:cubicBezTo>
                    <a:lnTo>
                      <a:pt x="4266" y="956"/>
                    </a:lnTo>
                    <a:lnTo>
                      <a:pt x="4266" y="956"/>
                    </a:lnTo>
                    <a:cubicBezTo>
                      <a:pt x="4403" y="1127"/>
                      <a:pt x="4573" y="1263"/>
                      <a:pt x="4710" y="1399"/>
                    </a:cubicBezTo>
                    <a:cubicBezTo>
                      <a:pt x="4983" y="2116"/>
                      <a:pt x="5256" y="2662"/>
                      <a:pt x="5699" y="3106"/>
                    </a:cubicBezTo>
                    <a:cubicBezTo>
                      <a:pt x="5736" y="3142"/>
                      <a:pt x="5782" y="3159"/>
                      <a:pt x="5828" y="3159"/>
                    </a:cubicBezTo>
                    <a:cubicBezTo>
                      <a:pt x="5953" y="3159"/>
                      <a:pt x="6072" y="3032"/>
                      <a:pt x="5972" y="2833"/>
                    </a:cubicBezTo>
                    <a:cubicBezTo>
                      <a:pt x="5699" y="2389"/>
                      <a:pt x="5426" y="1809"/>
                      <a:pt x="4983" y="1263"/>
                    </a:cubicBezTo>
                    <a:lnTo>
                      <a:pt x="4983" y="1126"/>
                    </a:lnTo>
                    <a:cubicBezTo>
                      <a:pt x="5256" y="1263"/>
                      <a:pt x="5426" y="1672"/>
                      <a:pt x="5563" y="1809"/>
                    </a:cubicBezTo>
                    <a:cubicBezTo>
                      <a:pt x="5606" y="1905"/>
                      <a:pt x="5661" y="1941"/>
                      <a:pt x="5714" y="1941"/>
                    </a:cubicBezTo>
                    <a:cubicBezTo>
                      <a:pt x="5830" y="1941"/>
                      <a:pt x="5930" y="1766"/>
                      <a:pt x="5836" y="1672"/>
                    </a:cubicBezTo>
                    <a:cubicBezTo>
                      <a:pt x="5836" y="1399"/>
                      <a:pt x="5699" y="1263"/>
                      <a:pt x="5563" y="956"/>
                    </a:cubicBezTo>
                    <a:cubicBezTo>
                      <a:pt x="5563" y="956"/>
                      <a:pt x="5426" y="819"/>
                      <a:pt x="5426" y="683"/>
                    </a:cubicBezTo>
                    <a:lnTo>
                      <a:pt x="5119" y="683"/>
                    </a:lnTo>
                    <a:cubicBezTo>
                      <a:pt x="4983" y="683"/>
                      <a:pt x="4983" y="546"/>
                      <a:pt x="4846" y="546"/>
                    </a:cubicBezTo>
                    <a:cubicBezTo>
                      <a:pt x="4806" y="506"/>
                      <a:pt x="4766" y="490"/>
                      <a:pt x="4730" y="490"/>
                    </a:cubicBezTo>
                    <a:cubicBezTo>
                      <a:pt x="4642" y="490"/>
                      <a:pt x="4573" y="586"/>
                      <a:pt x="4573" y="683"/>
                    </a:cubicBezTo>
                    <a:cubicBezTo>
                      <a:pt x="4403" y="546"/>
                      <a:pt x="4266" y="546"/>
                      <a:pt x="4130" y="546"/>
                    </a:cubicBezTo>
                    <a:cubicBezTo>
                      <a:pt x="4130" y="478"/>
                      <a:pt x="4096" y="444"/>
                      <a:pt x="4061" y="444"/>
                    </a:cubicBezTo>
                    <a:cubicBezTo>
                      <a:pt x="4027" y="444"/>
                      <a:pt x="3993" y="478"/>
                      <a:pt x="3993" y="546"/>
                    </a:cubicBezTo>
                    <a:cubicBezTo>
                      <a:pt x="3857" y="410"/>
                      <a:pt x="3720" y="410"/>
                      <a:pt x="3550" y="273"/>
                    </a:cubicBezTo>
                    <a:cubicBezTo>
                      <a:pt x="3413" y="273"/>
                      <a:pt x="3413" y="410"/>
                      <a:pt x="3413" y="546"/>
                    </a:cubicBezTo>
                    <a:lnTo>
                      <a:pt x="3413" y="683"/>
                    </a:lnTo>
                    <a:cubicBezTo>
                      <a:pt x="3277" y="546"/>
                      <a:pt x="3140" y="273"/>
                      <a:pt x="2867" y="103"/>
                    </a:cubicBezTo>
                    <a:cubicBezTo>
                      <a:pt x="2782" y="35"/>
                      <a:pt x="2705" y="0"/>
                      <a:pt x="26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7130574" y="3309088"/>
                <a:ext cx="58682" cy="228055"/>
              </a:xfrm>
              <a:custGeom>
                <a:rect b="b" l="l" r="r" t="t"/>
                <a:pathLst>
                  <a:path extrusionOk="0" h="5538" w="1425">
                    <a:moveTo>
                      <a:pt x="464" y="0"/>
                    </a:moveTo>
                    <a:cubicBezTo>
                      <a:pt x="376" y="0"/>
                      <a:pt x="308" y="97"/>
                      <a:pt x="308" y="193"/>
                    </a:cubicBezTo>
                    <a:lnTo>
                      <a:pt x="308" y="330"/>
                    </a:lnTo>
                    <a:cubicBezTo>
                      <a:pt x="308" y="466"/>
                      <a:pt x="444" y="466"/>
                      <a:pt x="444" y="466"/>
                    </a:cubicBezTo>
                    <a:cubicBezTo>
                      <a:pt x="444" y="637"/>
                      <a:pt x="444" y="910"/>
                      <a:pt x="581" y="1046"/>
                    </a:cubicBezTo>
                    <a:cubicBezTo>
                      <a:pt x="581" y="1115"/>
                      <a:pt x="615" y="1149"/>
                      <a:pt x="666" y="1149"/>
                    </a:cubicBezTo>
                    <a:cubicBezTo>
                      <a:pt x="717" y="1149"/>
                      <a:pt x="786" y="1115"/>
                      <a:pt x="854" y="1046"/>
                    </a:cubicBezTo>
                    <a:cubicBezTo>
                      <a:pt x="1025" y="1183"/>
                      <a:pt x="1025" y="1490"/>
                      <a:pt x="1025" y="1763"/>
                    </a:cubicBezTo>
                    <a:lnTo>
                      <a:pt x="854" y="1763"/>
                    </a:lnTo>
                    <a:cubicBezTo>
                      <a:pt x="717" y="2172"/>
                      <a:pt x="717" y="2616"/>
                      <a:pt x="717" y="3025"/>
                    </a:cubicBezTo>
                    <a:cubicBezTo>
                      <a:pt x="581" y="3333"/>
                      <a:pt x="581" y="3606"/>
                      <a:pt x="581" y="3879"/>
                    </a:cubicBezTo>
                    <a:cubicBezTo>
                      <a:pt x="444" y="3879"/>
                      <a:pt x="308" y="4049"/>
                      <a:pt x="444" y="4186"/>
                    </a:cubicBezTo>
                    <a:cubicBezTo>
                      <a:pt x="444" y="4322"/>
                      <a:pt x="444" y="4322"/>
                      <a:pt x="581" y="4459"/>
                    </a:cubicBezTo>
                    <a:cubicBezTo>
                      <a:pt x="649" y="4527"/>
                      <a:pt x="615" y="4527"/>
                      <a:pt x="547" y="4527"/>
                    </a:cubicBezTo>
                    <a:cubicBezTo>
                      <a:pt x="479" y="4527"/>
                      <a:pt x="376" y="4527"/>
                      <a:pt x="308" y="4595"/>
                    </a:cubicBezTo>
                    <a:cubicBezTo>
                      <a:pt x="1" y="4732"/>
                      <a:pt x="171" y="5039"/>
                      <a:pt x="171" y="5312"/>
                    </a:cubicBezTo>
                    <a:lnTo>
                      <a:pt x="308" y="5448"/>
                    </a:lnTo>
                    <a:cubicBezTo>
                      <a:pt x="308" y="5505"/>
                      <a:pt x="355" y="5538"/>
                      <a:pt x="410" y="5538"/>
                    </a:cubicBezTo>
                    <a:cubicBezTo>
                      <a:pt x="487" y="5538"/>
                      <a:pt x="581" y="5472"/>
                      <a:pt x="581" y="5312"/>
                    </a:cubicBezTo>
                    <a:cubicBezTo>
                      <a:pt x="581" y="5175"/>
                      <a:pt x="444" y="4902"/>
                      <a:pt x="717" y="4902"/>
                    </a:cubicBezTo>
                    <a:cubicBezTo>
                      <a:pt x="717" y="4902"/>
                      <a:pt x="854" y="4902"/>
                      <a:pt x="854" y="4732"/>
                    </a:cubicBezTo>
                    <a:lnTo>
                      <a:pt x="854" y="4322"/>
                    </a:lnTo>
                    <a:cubicBezTo>
                      <a:pt x="854" y="3742"/>
                      <a:pt x="1025" y="3196"/>
                      <a:pt x="1025" y="2616"/>
                    </a:cubicBezTo>
                    <a:cubicBezTo>
                      <a:pt x="1025" y="2616"/>
                      <a:pt x="1161" y="2036"/>
                      <a:pt x="1025" y="2036"/>
                    </a:cubicBezTo>
                    <a:cubicBezTo>
                      <a:pt x="1161" y="2036"/>
                      <a:pt x="1298" y="1899"/>
                      <a:pt x="1298" y="1899"/>
                    </a:cubicBezTo>
                    <a:cubicBezTo>
                      <a:pt x="1424" y="1520"/>
                      <a:pt x="1081" y="759"/>
                      <a:pt x="786" y="759"/>
                    </a:cubicBezTo>
                    <a:cubicBezTo>
                      <a:pt x="763" y="759"/>
                      <a:pt x="740" y="763"/>
                      <a:pt x="717" y="773"/>
                    </a:cubicBezTo>
                    <a:cubicBezTo>
                      <a:pt x="717" y="466"/>
                      <a:pt x="717" y="330"/>
                      <a:pt x="581" y="57"/>
                    </a:cubicBezTo>
                    <a:cubicBezTo>
                      <a:pt x="541" y="17"/>
                      <a:pt x="501" y="0"/>
                      <a:pt x="4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7089847" y="3161044"/>
                <a:ext cx="88578" cy="184116"/>
              </a:xfrm>
              <a:custGeom>
                <a:rect b="b" l="l" r="r" t="t"/>
                <a:pathLst>
                  <a:path extrusionOk="0" h="4471" w="2151">
                    <a:moveTo>
                      <a:pt x="154" y="1"/>
                    </a:moveTo>
                    <a:cubicBezTo>
                      <a:pt x="77" y="1"/>
                      <a:pt x="0" y="35"/>
                      <a:pt x="0" y="103"/>
                    </a:cubicBezTo>
                    <a:lnTo>
                      <a:pt x="0" y="376"/>
                    </a:lnTo>
                    <a:cubicBezTo>
                      <a:pt x="0" y="512"/>
                      <a:pt x="137" y="649"/>
                      <a:pt x="307" y="649"/>
                    </a:cubicBezTo>
                    <a:lnTo>
                      <a:pt x="307" y="956"/>
                    </a:lnTo>
                    <a:cubicBezTo>
                      <a:pt x="307" y="956"/>
                      <a:pt x="137" y="1093"/>
                      <a:pt x="307" y="1229"/>
                    </a:cubicBezTo>
                    <a:cubicBezTo>
                      <a:pt x="444" y="1229"/>
                      <a:pt x="444" y="1366"/>
                      <a:pt x="580" y="1366"/>
                    </a:cubicBezTo>
                    <a:cubicBezTo>
                      <a:pt x="717" y="1673"/>
                      <a:pt x="853" y="1946"/>
                      <a:pt x="990" y="2219"/>
                    </a:cubicBezTo>
                    <a:cubicBezTo>
                      <a:pt x="1297" y="2935"/>
                      <a:pt x="1433" y="3652"/>
                      <a:pt x="1706" y="4368"/>
                    </a:cubicBezTo>
                    <a:cubicBezTo>
                      <a:pt x="1775" y="4437"/>
                      <a:pt x="1851" y="4471"/>
                      <a:pt x="1911" y="4471"/>
                    </a:cubicBezTo>
                    <a:cubicBezTo>
                      <a:pt x="1971" y="4471"/>
                      <a:pt x="2014" y="4437"/>
                      <a:pt x="2014" y="4368"/>
                    </a:cubicBezTo>
                    <a:cubicBezTo>
                      <a:pt x="2150" y="3788"/>
                      <a:pt x="1843" y="3379"/>
                      <a:pt x="1706" y="2799"/>
                    </a:cubicBezTo>
                    <a:cubicBezTo>
                      <a:pt x="1433" y="2355"/>
                      <a:pt x="1433" y="1673"/>
                      <a:pt x="1160" y="1229"/>
                    </a:cubicBezTo>
                    <a:cubicBezTo>
                      <a:pt x="1075" y="1161"/>
                      <a:pt x="998" y="1127"/>
                      <a:pt x="943" y="1127"/>
                    </a:cubicBezTo>
                    <a:cubicBezTo>
                      <a:pt x="888" y="1127"/>
                      <a:pt x="853" y="1161"/>
                      <a:pt x="853" y="1229"/>
                    </a:cubicBezTo>
                    <a:cubicBezTo>
                      <a:pt x="717" y="820"/>
                      <a:pt x="444" y="376"/>
                      <a:pt x="307" y="103"/>
                    </a:cubicBezTo>
                    <a:cubicBezTo>
                      <a:pt x="307" y="35"/>
                      <a:pt x="231" y="1"/>
                      <a:pt x="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6734583" y="3047222"/>
                <a:ext cx="349659" cy="188357"/>
              </a:xfrm>
              <a:custGeom>
                <a:rect b="b" l="l" r="r" t="t"/>
                <a:pathLst>
                  <a:path extrusionOk="0" h="4574" w="8491">
                    <a:moveTo>
                      <a:pt x="5932" y="581"/>
                    </a:moveTo>
                    <a:cubicBezTo>
                      <a:pt x="6205" y="854"/>
                      <a:pt x="6512" y="1161"/>
                      <a:pt x="6785" y="1297"/>
                    </a:cubicBezTo>
                    <a:lnTo>
                      <a:pt x="6648" y="1297"/>
                    </a:lnTo>
                    <a:lnTo>
                      <a:pt x="6205" y="854"/>
                    </a:lnTo>
                    <a:cubicBezTo>
                      <a:pt x="6068" y="854"/>
                      <a:pt x="6068" y="717"/>
                      <a:pt x="5932" y="581"/>
                    </a:cubicBezTo>
                    <a:close/>
                    <a:moveTo>
                      <a:pt x="1257" y="2014"/>
                    </a:moveTo>
                    <a:cubicBezTo>
                      <a:pt x="1393" y="2150"/>
                      <a:pt x="1666" y="2287"/>
                      <a:pt x="1939" y="2423"/>
                    </a:cubicBezTo>
                    <a:cubicBezTo>
                      <a:pt x="2110" y="2423"/>
                      <a:pt x="2246" y="2560"/>
                      <a:pt x="2246" y="2730"/>
                    </a:cubicBezTo>
                    <a:cubicBezTo>
                      <a:pt x="1939" y="2423"/>
                      <a:pt x="1530" y="2287"/>
                      <a:pt x="1257" y="2014"/>
                    </a:cubicBezTo>
                    <a:close/>
                    <a:moveTo>
                      <a:pt x="2536" y="1950"/>
                    </a:moveTo>
                    <a:cubicBezTo>
                      <a:pt x="2775" y="2110"/>
                      <a:pt x="3047" y="2234"/>
                      <a:pt x="3236" y="2423"/>
                    </a:cubicBezTo>
                    <a:cubicBezTo>
                      <a:pt x="3372" y="2423"/>
                      <a:pt x="3509" y="2560"/>
                      <a:pt x="3645" y="2730"/>
                    </a:cubicBezTo>
                    <a:cubicBezTo>
                      <a:pt x="3781" y="2858"/>
                      <a:pt x="3924" y="2980"/>
                      <a:pt x="4073" y="3098"/>
                    </a:cubicBezTo>
                    <a:lnTo>
                      <a:pt x="4073" y="3098"/>
                    </a:lnTo>
                    <a:cubicBezTo>
                      <a:pt x="3535" y="2726"/>
                      <a:pt x="3010" y="2340"/>
                      <a:pt x="2536" y="1950"/>
                    </a:cubicBezTo>
                    <a:close/>
                    <a:moveTo>
                      <a:pt x="3816" y="1"/>
                    </a:moveTo>
                    <a:cubicBezTo>
                      <a:pt x="3645" y="1"/>
                      <a:pt x="3509" y="171"/>
                      <a:pt x="3509" y="308"/>
                    </a:cubicBezTo>
                    <a:cubicBezTo>
                      <a:pt x="3645" y="717"/>
                      <a:pt x="3952" y="1024"/>
                      <a:pt x="4225" y="1161"/>
                    </a:cubicBezTo>
                    <a:lnTo>
                      <a:pt x="4089" y="1161"/>
                    </a:lnTo>
                    <a:cubicBezTo>
                      <a:pt x="3816" y="854"/>
                      <a:pt x="3099" y="308"/>
                      <a:pt x="2656" y="308"/>
                    </a:cubicBezTo>
                    <a:cubicBezTo>
                      <a:pt x="2519" y="308"/>
                      <a:pt x="2383" y="444"/>
                      <a:pt x="2519" y="581"/>
                    </a:cubicBezTo>
                    <a:cubicBezTo>
                      <a:pt x="2635" y="697"/>
                      <a:pt x="2751" y="936"/>
                      <a:pt x="2888" y="1089"/>
                    </a:cubicBezTo>
                    <a:lnTo>
                      <a:pt x="2888" y="1089"/>
                    </a:lnTo>
                    <a:cubicBezTo>
                      <a:pt x="2611" y="832"/>
                      <a:pt x="2360" y="717"/>
                      <a:pt x="2110" y="717"/>
                    </a:cubicBezTo>
                    <a:cubicBezTo>
                      <a:pt x="1939" y="854"/>
                      <a:pt x="1939" y="1024"/>
                      <a:pt x="1939" y="1024"/>
                    </a:cubicBezTo>
                    <a:cubicBezTo>
                      <a:pt x="1939" y="1050"/>
                      <a:pt x="1945" y="1071"/>
                      <a:pt x="1955" y="1088"/>
                    </a:cubicBezTo>
                    <a:lnTo>
                      <a:pt x="1955" y="1088"/>
                    </a:lnTo>
                    <a:cubicBezTo>
                      <a:pt x="1709" y="967"/>
                      <a:pt x="1483" y="830"/>
                      <a:pt x="1257" y="717"/>
                    </a:cubicBezTo>
                    <a:cubicBezTo>
                      <a:pt x="1224" y="691"/>
                      <a:pt x="1193" y="680"/>
                      <a:pt x="1165" y="680"/>
                    </a:cubicBezTo>
                    <a:cubicBezTo>
                      <a:pt x="1044" y="680"/>
                      <a:pt x="975" y="886"/>
                      <a:pt x="1086" y="1024"/>
                    </a:cubicBezTo>
                    <a:cubicBezTo>
                      <a:pt x="1393" y="1297"/>
                      <a:pt x="1666" y="1570"/>
                      <a:pt x="1939" y="2014"/>
                    </a:cubicBezTo>
                    <a:cubicBezTo>
                      <a:pt x="1803" y="1877"/>
                      <a:pt x="1666" y="1707"/>
                      <a:pt x="1530" y="1570"/>
                    </a:cubicBezTo>
                    <a:cubicBezTo>
                      <a:pt x="1086" y="1297"/>
                      <a:pt x="677" y="1024"/>
                      <a:pt x="233" y="717"/>
                    </a:cubicBezTo>
                    <a:cubicBezTo>
                      <a:pt x="193" y="677"/>
                      <a:pt x="153" y="661"/>
                      <a:pt x="120" y="661"/>
                    </a:cubicBezTo>
                    <a:cubicBezTo>
                      <a:pt x="40" y="661"/>
                      <a:pt x="0" y="757"/>
                      <a:pt x="97" y="854"/>
                    </a:cubicBezTo>
                    <a:cubicBezTo>
                      <a:pt x="364" y="1241"/>
                      <a:pt x="710" y="1498"/>
                      <a:pt x="1088" y="1761"/>
                    </a:cubicBezTo>
                    <a:lnTo>
                      <a:pt x="1088" y="1761"/>
                    </a:lnTo>
                    <a:cubicBezTo>
                      <a:pt x="1066" y="1753"/>
                      <a:pt x="1044" y="1749"/>
                      <a:pt x="1022" y="1749"/>
                    </a:cubicBezTo>
                    <a:cubicBezTo>
                      <a:pt x="950" y="1749"/>
                      <a:pt x="881" y="1792"/>
                      <a:pt x="813" y="1877"/>
                    </a:cubicBezTo>
                    <a:cubicBezTo>
                      <a:pt x="677" y="1877"/>
                      <a:pt x="677" y="2014"/>
                      <a:pt x="677" y="2014"/>
                    </a:cubicBezTo>
                    <a:cubicBezTo>
                      <a:pt x="950" y="2150"/>
                      <a:pt x="1086" y="2287"/>
                      <a:pt x="1393" y="2423"/>
                    </a:cubicBezTo>
                    <a:lnTo>
                      <a:pt x="677" y="2423"/>
                    </a:lnTo>
                    <a:cubicBezTo>
                      <a:pt x="677" y="2423"/>
                      <a:pt x="540" y="2423"/>
                      <a:pt x="540" y="2560"/>
                    </a:cubicBezTo>
                    <a:cubicBezTo>
                      <a:pt x="540" y="2645"/>
                      <a:pt x="608" y="2688"/>
                      <a:pt x="677" y="2688"/>
                    </a:cubicBezTo>
                    <a:cubicBezTo>
                      <a:pt x="745" y="2688"/>
                      <a:pt x="813" y="2645"/>
                      <a:pt x="813" y="2560"/>
                    </a:cubicBezTo>
                    <a:cubicBezTo>
                      <a:pt x="813" y="2560"/>
                      <a:pt x="813" y="2730"/>
                      <a:pt x="950" y="2730"/>
                    </a:cubicBezTo>
                    <a:cubicBezTo>
                      <a:pt x="1086" y="2730"/>
                      <a:pt x="1257" y="2867"/>
                      <a:pt x="1393" y="2867"/>
                    </a:cubicBezTo>
                    <a:cubicBezTo>
                      <a:pt x="2110" y="3276"/>
                      <a:pt x="3236" y="3857"/>
                      <a:pt x="3372" y="3993"/>
                    </a:cubicBezTo>
                    <a:cubicBezTo>
                      <a:pt x="3741" y="4220"/>
                      <a:pt x="3897" y="4470"/>
                      <a:pt x="4253" y="4470"/>
                    </a:cubicBezTo>
                    <a:cubicBezTo>
                      <a:pt x="4325" y="4470"/>
                      <a:pt x="4406" y="4460"/>
                      <a:pt x="4498" y="4437"/>
                    </a:cubicBezTo>
                    <a:lnTo>
                      <a:pt x="4669" y="4266"/>
                    </a:lnTo>
                    <a:cubicBezTo>
                      <a:pt x="4362" y="3857"/>
                      <a:pt x="3816" y="3413"/>
                      <a:pt x="3373" y="3140"/>
                    </a:cubicBezTo>
                    <a:lnTo>
                      <a:pt x="3373" y="3140"/>
                    </a:lnTo>
                    <a:cubicBezTo>
                      <a:pt x="3816" y="3413"/>
                      <a:pt x="4226" y="3720"/>
                      <a:pt x="4669" y="3993"/>
                    </a:cubicBezTo>
                    <a:cubicBezTo>
                      <a:pt x="4942" y="4130"/>
                      <a:pt x="5215" y="4266"/>
                      <a:pt x="5522" y="4573"/>
                    </a:cubicBezTo>
                    <a:cubicBezTo>
                      <a:pt x="5659" y="4573"/>
                      <a:pt x="5795" y="4266"/>
                      <a:pt x="5659" y="4130"/>
                    </a:cubicBezTo>
                    <a:lnTo>
                      <a:pt x="5659" y="4130"/>
                    </a:lnTo>
                    <a:cubicBezTo>
                      <a:pt x="5711" y="4156"/>
                      <a:pt x="5758" y="4167"/>
                      <a:pt x="5799" y="4167"/>
                    </a:cubicBezTo>
                    <a:cubicBezTo>
                      <a:pt x="5974" y="4167"/>
                      <a:pt x="6042" y="3967"/>
                      <a:pt x="5932" y="3857"/>
                    </a:cubicBezTo>
                    <a:cubicBezTo>
                      <a:pt x="5351" y="3276"/>
                      <a:pt x="4498" y="2867"/>
                      <a:pt x="3816" y="2423"/>
                    </a:cubicBezTo>
                    <a:cubicBezTo>
                      <a:pt x="3372" y="2014"/>
                      <a:pt x="3099" y="1707"/>
                      <a:pt x="2656" y="1297"/>
                    </a:cubicBezTo>
                    <a:lnTo>
                      <a:pt x="2656" y="1297"/>
                    </a:lnTo>
                    <a:cubicBezTo>
                      <a:pt x="3099" y="1570"/>
                      <a:pt x="3509" y="2014"/>
                      <a:pt x="3645" y="2014"/>
                    </a:cubicBezTo>
                    <a:cubicBezTo>
                      <a:pt x="4362" y="2560"/>
                      <a:pt x="4942" y="3003"/>
                      <a:pt x="5659" y="3413"/>
                    </a:cubicBezTo>
                    <a:cubicBezTo>
                      <a:pt x="5687" y="3448"/>
                      <a:pt x="5715" y="3463"/>
                      <a:pt x="5741" y="3463"/>
                    </a:cubicBezTo>
                    <a:cubicBezTo>
                      <a:pt x="5840" y="3463"/>
                      <a:pt x="5903" y="3248"/>
                      <a:pt x="5795" y="3140"/>
                    </a:cubicBezTo>
                    <a:cubicBezTo>
                      <a:pt x="4942" y="2423"/>
                      <a:pt x="3952" y="1707"/>
                      <a:pt x="3236" y="854"/>
                    </a:cubicBezTo>
                    <a:lnTo>
                      <a:pt x="3236" y="854"/>
                    </a:lnTo>
                    <a:cubicBezTo>
                      <a:pt x="3509" y="1161"/>
                      <a:pt x="3952" y="1570"/>
                      <a:pt x="4225" y="1707"/>
                    </a:cubicBezTo>
                    <a:cubicBezTo>
                      <a:pt x="4942" y="2150"/>
                      <a:pt x="5659" y="2730"/>
                      <a:pt x="6375" y="3140"/>
                    </a:cubicBezTo>
                    <a:cubicBezTo>
                      <a:pt x="6401" y="3166"/>
                      <a:pt x="6432" y="3177"/>
                      <a:pt x="6465" y="3177"/>
                    </a:cubicBezTo>
                    <a:cubicBezTo>
                      <a:pt x="6601" y="3177"/>
                      <a:pt x="6759" y="2977"/>
                      <a:pt x="6648" y="2867"/>
                    </a:cubicBezTo>
                    <a:cubicBezTo>
                      <a:pt x="6205" y="2423"/>
                      <a:pt x="5659" y="2150"/>
                      <a:pt x="5215" y="1707"/>
                    </a:cubicBezTo>
                    <a:cubicBezTo>
                      <a:pt x="4942" y="1434"/>
                      <a:pt x="4498" y="1024"/>
                      <a:pt x="4089" y="717"/>
                    </a:cubicBezTo>
                    <a:lnTo>
                      <a:pt x="4089" y="717"/>
                    </a:lnTo>
                    <a:cubicBezTo>
                      <a:pt x="4669" y="1024"/>
                      <a:pt x="5079" y="1297"/>
                      <a:pt x="5351" y="1570"/>
                    </a:cubicBezTo>
                    <a:cubicBezTo>
                      <a:pt x="5932" y="2014"/>
                      <a:pt x="6375" y="2423"/>
                      <a:pt x="6921" y="2867"/>
                    </a:cubicBezTo>
                    <a:cubicBezTo>
                      <a:pt x="6947" y="2893"/>
                      <a:pt x="6979" y="2904"/>
                      <a:pt x="7013" y="2904"/>
                    </a:cubicBezTo>
                    <a:cubicBezTo>
                      <a:pt x="7158" y="2904"/>
                      <a:pt x="7339" y="2698"/>
                      <a:pt x="7228" y="2560"/>
                    </a:cubicBezTo>
                    <a:cubicBezTo>
                      <a:pt x="6785" y="2150"/>
                      <a:pt x="6375" y="1877"/>
                      <a:pt x="5932" y="1434"/>
                    </a:cubicBezTo>
                    <a:cubicBezTo>
                      <a:pt x="5795" y="1297"/>
                      <a:pt x="5351" y="854"/>
                      <a:pt x="5215" y="581"/>
                    </a:cubicBezTo>
                    <a:lnTo>
                      <a:pt x="5215" y="581"/>
                    </a:lnTo>
                    <a:cubicBezTo>
                      <a:pt x="5522" y="854"/>
                      <a:pt x="5795" y="1161"/>
                      <a:pt x="6068" y="1297"/>
                    </a:cubicBezTo>
                    <a:cubicBezTo>
                      <a:pt x="6512" y="1877"/>
                      <a:pt x="7058" y="2287"/>
                      <a:pt x="7638" y="2730"/>
                    </a:cubicBezTo>
                    <a:cubicBezTo>
                      <a:pt x="7677" y="2769"/>
                      <a:pt x="7716" y="2786"/>
                      <a:pt x="7752" y="2786"/>
                    </a:cubicBezTo>
                    <a:cubicBezTo>
                      <a:pt x="7841" y="2786"/>
                      <a:pt x="7911" y="2682"/>
                      <a:pt x="7911" y="2560"/>
                    </a:cubicBezTo>
                    <a:lnTo>
                      <a:pt x="8218" y="2560"/>
                    </a:lnTo>
                    <a:cubicBezTo>
                      <a:pt x="8354" y="2560"/>
                      <a:pt x="8491" y="2560"/>
                      <a:pt x="8491" y="2423"/>
                    </a:cubicBezTo>
                    <a:cubicBezTo>
                      <a:pt x="8491" y="1707"/>
                      <a:pt x="7501" y="854"/>
                      <a:pt x="6921" y="717"/>
                    </a:cubicBezTo>
                    <a:cubicBezTo>
                      <a:pt x="6785" y="717"/>
                      <a:pt x="6785" y="854"/>
                      <a:pt x="6785" y="854"/>
                    </a:cubicBezTo>
                    <a:cubicBezTo>
                      <a:pt x="6375" y="581"/>
                      <a:pt x="6068" y="171"/>
                      <a:pt x="5522" y="1"/>
                    </a:cubicBezTo>
                    <a:cubicBezTo>
                      <a:pt x="5351" y="1"/>
                      <a:pt x="5215" y="171"/>
                      <a:pt x="5351" y="308"/>
                    </a:cubicBezTo>
                    <a:cubicBezTo>
                      <a:pt x="5215" y="308"/>
                      <a:pt x="5079" y="171"/>
                      <a:pt x="4942" y="171"/>
                    </a:cubicBezTo>
                    <a:cubicBezTo>
                      <a:pt x="4806" y="171"/>
                      <a:pt x="4669" y="171"/>
                      <a:pt x="4669" y="308"/>
                    </a:cubicBezTo>
                    <a:cubicBezTo>
                      <a:pt x="4669" y="406"/>
                      <a:pt x="4669" y="505"/>
                      <a:pt x="4721" y="552"/>
                    </a:cubicBezTo>
                    <a:lnTo>
                      <a:pt x="4721" y="552"/>
                    </a:lnTo>
                    <a:cubicBezTo>
                      <a:pt x="4326" y="409"/>
                      <a:pt x="4071" y="160"/>
                      <a:pt x="3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6786305" y="2995252"/>
                <a:ext cx="251569" cy="106944"/>
              </a:xfrm>
              <a:custGeom>
                <a:rect b="b" l="l" r="r" t="t"/>
                <a:pathLst>
                  <a:path extrusionOk="0" h="2597" w="6109">
                    <a:moveTo>
                      <a:pt x="2833" y="273"/>
                    </a:moveTo>
                    <a:lnTo>
                      <a:pt x="2833" y="273"/>
                    </a:lnTo>
                    <a:cubicBezTo>
                      <a:pt x="2833" y="410"/>
                      <a:pt x="3242" y="580"/>
                      <a:pt x="3413" y="580"/>
                    </a:cubicBezTo>
                    <a:cubicBezTo>
                      <a:pt x="3550" y="717"/>
                      <a:pt x="3823" y="853"/>
                      <a:pt x="3959" y="853"/>
                    </a:cubicBezTo>
                    <a:cubicBezTo>
                      <a:pt x="3959" y="990"/>
                      <a:pt x="3959" y="1126"/>
                      <a:pt x="4095" y="1263"/>
                    </a:cubicBezTo>
                    <a:cubicBezTo>
                      <a:pt x="3823" y="990"/>
                      <a:pt x="3550" y="853"/>
                      <a:pt x="3242" y="853"/>
                    </a:cubicBezTo>
                    <a:lnTo>
                      <a:pt x="3242" y="717"/>
                    </a:lnTo>
                    <a:cubicBezTo>
                      <a:pt x="3106" y="717"/>
                      <a:pt x="3106" y="580"/>
                      <a:pt x="2969" y="580"/>
                    </a:cubicBezTo>
                    <a:cubicBezTo>
                      <a:pt x="2969" y="410"/>
                      <a:pt x="2833" y="410"/>
                      <a:pt x="2833" y="273"/>
                    </a:cubicBezTo>
                    <a:close/>
                    <a:moveTo>
                      <a:pt x="1980" y="410"/>
                    </a:moveTo>
                    <a:cubicBezTo>
                      <a:pt x="2116" y="580"/>
                      <a:pt x="2389" y="717"/>
                      <a:pt x="2696" y="853"/>
                    </a:cubicBezTo>
                    <a:cubicBezTo>
                      <a:pt x="2893" y="1132"/>
                      <a:pt x="3264" y="1435"/>
                      <a:pt x="3641" y="1674"/>
                    </a:cubicBezTo>
                    <a:lnTo>
                      <a:pt x="3641" y="1674"/>
                    </a:lnTo>
                    <a:cubicBezTo>
                      <a:pt x="3057" y="1335"/>
                      <a:pt x="2246" y="786"/>
                      <a:pt x="1980" y="410"/>
                    </a:cubicBezTo>
                    <a:close/>
                    <a:moveTo>
                      <a:pt x="1707" y="0"/>
                    </a:moveTo>
                    <a:cubicBezTo>
                      <a:pt x="1536" y="0"/>
                      <a:pt x="1400" y="137"/>
                      <a:pt x="1400" y="137"/>
                    </a:cubicBezTo>
                    <a:cubicBezTo>
                      <a:pt x="1400" y="273"/>
                      <a:pt x="1400" y="410"/>
                      <a:pt x="1536" y="580"/>
                    </a:cubicBezTo>
                    <a:cubicBezTo>
                      <a:pt x="1328" y="450"/>
                      <a:pt x="863" y="182"/>
                      <a:pt x="532" y="182"/>
                    </a:cubicBezTo>
                    <a:cubicBezTo>
                      <a:pt x="429" y="182"/>
                      <a:pt x="339" y="208"/>
                      <a:pt x="274" y="273"/>
                    </a:cubicBezTo>
                    <a:lnTo>
                      <a:pt x="274" y="410"/>
                    </a:lnTo>
                    <a:lnTo>
                      <a:pt x="1127" y="1263"/>
                    </a:lnTo>
                    <a:cubicBezTo>
                      <a:pt x="854" y="1126"/>
                      <a:pt x="410" y="990"/>
                      <a:pt x="137" y="990"/>
                    </a:cubicBezTo>
                    <a:cubicBezTo>
                      <a:pt x="137" y="1126"/>
                      <a:pt x="1" y="1263"/>
                      <a:pt x="137" y="1263"/>
                    </a:cubicBezTo>
                    <a:cubicBezTo>
                      <a:pt x="274" y="1570"/>
                      <a:pt x="547" y="1706"/>
                      <a:pt x="854" y="1843"/>
                    </a:cubicBezTo>
                    <a:cubicBezTo>
                      <a:pt x="990" y="1843"/>
                      <a:pt x="1127" y="1706"/>
                      <a:pt x="990" y="1570"/>
                    </a:cubicBezTo>
                    <a:cubicBezTo>
                      <a:pt x="906" y="1570"/>
                      <a:pt x="873" y="1517"/>
                      <a:pt x="820" y="1477"/>
                    </a:cubicBezTo>
                    <a:lnTo>
                      <a:pt x="820" y="1477"/>
                    </a:lnTo>
                    <a:cubicBezTo>
                      <a:pt x="1186" y="1599"/>
                      <a:pt x="1433" y="1721"/>
                      <a:pt x="1707" y="1843"/>
                    </a:cubicBezTo>
                    <a:cubicBezTo>
                      <a:pt x="2253" y="2116"/>
                      <a:pt x="2833" y="2286"/>
                      <a:pt x="3413" y="2559"/>
                    </a:cubicBezTo>
                    <a:cubicBezTo>
                      <a:pt x="3439" y="2585"/>
                      <a:pt x="3470" y="2596"/>
                      <a:pt x="3501" y="2596"/>
                    </a:cubicBezTo>
                    <a:cubicBezTo>
                      <a:pt x="3634" y="2596"/>
                      <a:pt x="3770" y="2397"/>
                      <a:pt x="3550" y="2286"/>
                    </a:cubicBezTo>
                    <a:cubicBezTo>
                      <a:pt x="2696" y="1843"/>
                      <a:pt x="1707" y="1263"/>
                      <a:pt x="990" y="717"/>
                    </a:cubicBezTo>
                    <a:lnTo>
                      <a:pt x="990" y="717"/>
                    </a:lnTo>
                    <a:cubicBezTo>
                      <a:pt x="1400" y="853"/>
                      <a:pt x="1980" y="1126"/>
                      <a:pt x="1980" y="1263"/>
                    </a:cubicBezTo>
                    <a:cubicBezTo>
                      <a:pt x="2696" y="1570"/>
                      <a:pt x="3413" y="1979"/>
                      <a:pt x="4095" y="2423"/>
                    </a:cubicBezTo>
                    <a:cubicBezTo>
                      <a:pt x="4118" y="2441"/>
                      <a:pt x="4142" y="2449"/>
                      <a:pt x="4166" y="2449"/>
                    </a:cubicBezTo>
                    <a:cubicBezTo>
                      <a:pt x="4307" y="2449"/>
                      <a:pt x="4459" y="2182"/>
                      <a:pt x="4338" y="2035"/>
                    </a:cubicBezTo>
                    <a:lnTo>
                      <a:pt x="4338" y="2035"/>
                    </a:lnTo>
                    <a:cubicBezTo>
                      <a:pt x="4474" y="2086"/>
                      <a:pt x="4591" y="2116"/>
                      <a:pt x="4676" y="2116"/>
                    </a:cubicBezTo>
                    <a:cubicBezTo>
                      <a:pt x="4812" y="2116"/>
                      <a:pt x="4949" y="1843"/>
                      <a:pt x="4812" y="1706"/>
                    </a:cubicBezTo>
                    <a:cubicBezTo>
                      <a:pt x="4676" y="1706"/>
                      <a:pt x="4676" y="1570"/>
                      <a:pt x="4539" y="1570"/>
                    </a:cubicBezTo>
                    <a:lnTo>
                      <a:pt x="4539" y="1570"/>
                    </a:lnTo>
                    <a:cubicBezTo>
                      <a:pt x="4676" y="1570"/>
                      <a:pt x="4812" y="1706"/>
                      <a:pt x="4949" y="1706"/>
                    </a:cubicBezTo>
                    <a:lnTo>
                      <a:pt x="5119" y="1706"/>
                    </a:lnTo>
                    <a:cubicBezTo>
                      <a:pt x="5119" y="1706"/>
                      <a:pt x="5256" y="1706"/>
                      <a:pt x="5256" y="1843"/>
                    </a:cubicBezTo>
                    <a:cubicBezTo>
                      <a:pt x="5392" y="1979"/>
                      <a:pt x="5529" y="2116"/>
                      <a:pt x="5529" y="2286"/>
                    </a:cubicBezTo>
                    <a:cubicBezTo>
                      <a:pt x="5529" y="2423"/>
                      <a:pt x="5665" y="2423"/>
                      <a:pt x="5802" y="2423"/>
                    </a:cubicBezTo>
                    <a:cubicBezTo>
                      <a:pt x="6109" y="2116"/>
                      <a:pt x="5802" y="1706"/>
                      <a:pt x="5392" y="1263"/>
                    </a:cubicBezTo>
                    <a:cubicBezTo>
                      <a:pt x="5119" y="990"/>
                      <a:pt x="4676" y="717"/>
                      <a:pt x="4403" y="717"/>
                    </a:cubicBezTo>
                    <a:cubicBezTo>
                      <a:pt x="4095" y="580"/>
                      <a:pt x="3823" y="410"/>
                      <a:pt x="3823" y="410"/>
                    </a:cubicBezTo>
                    <a:cubicBezTo>
                      <a:pt x="3777" y="364"/>
                      <a:pt x="3747" y="349"/>
                      <a:pt x="3726" y="349"/>
                    </a:cubicBezTo>
                    <a:cubicBezTo>
                      <a:pt x="3686" y="349"/>
                      <a:pt x="3686" y="410"/>
                      <a:pt x="3686" y="410"/>
                    </a:cubicBezTo>
                    <a:cubicBezTo>
                      <a:pt x="3270" y="172"/>
                      <a:pt x="2899" y="26"/>
                      <a:pt x="2662" y="26"/>
                    </a:cubicBezTo>
                    <a:cubicBezTo>
                      <a:pt x="2491" y="26"/>
                      <a:pt x="2389" y="102"/>
                      <a:pt x="2389" y="273"/>
                    </a:cubicBezTo>
                    <a:cubicBezTo>
                      <a:pt x="2116" y="137"/>
                      <a:pt x="1980" y="137"/>
                      <a:pt x="1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6716052" y="2947277"/>
                <a:ext cx="233285" cy="95908"/>
              </a:xfrm>
              <a:custGeom>
                <a:rect b="b" l="l" r="r" t="t"/>
                <a:pathLst>
                  <a:path extrusionOk="0" h="2329" w="5665">
                    <a:moveTo>
                      <a:pt x="1339" y="1064"/>
                    </a:moveTo>
                    <a:cubicBezTo>
                      <a:pt x="1567" y="1165"/>
                      <a:pt x="1707" y="1165"/>
                      <a:pt x="1707" y="1165"/>
                    </a:cubicBezTo>
                    <a:lnTo>
                      <a:pt x="1980" y="1165"/>
                    </a:lnTo>
                    <a:cubicBezTo>
                      <a:pt x="2227" y="1339"/>
                      <a:pt x="2467" y="1470"/>
                      <a:pt x="2707" y="1574"/>
                    </a:cubicBezTo>
                    <a:lnTo>
                      <a:pt x="2707" y="1574"/>
                    </a:lnTo>
                    <a:cubicBezTo>
                      <a:pt x="2267" y="1417"/>
                      <a:pt x="1804" y="1279"/>
                      <a:pt x="1339" y="1064"/>
                    </a:cubicBezTo>
                    <a:close/>
                    <a:moveTo>
                      <a:pt x="554" y="0"/>
                    </a:moveTo>
                    <a:cubicBezTo>
                      <a:pt x="459" y="0"/>
                      <a:pt x="365" y="12"/>
                      <a:pt x="274" y="39"/>
                    </a:cubicBezTo>
                    <a:cubicBezTo>
                      <a:pt x="137" y="39"/>
                      <a:pt x="137" y="175"/>
                      <a:pt x="137" y="312"/>
                    </a:cubicBezTo>
                    <a:cubicBezTo>
                      <a:pt x="274" y="312"/>
                      <a:pt x="410" y="448"/>
                      <a:pt x="547" y="448"/>
                    </a:cubicBezTo>
                    <a:lnTo>
                      <a:pt x="137" y="448"/>
                    </a:lnTo>
                    <a:cubicBezTo>
                      <a:pt x="1" y="448"/>
                      <a:pt x="1" y="585"/>
                      <a:pt x="137" y="721"/>
                    </a:cubicBezTo>
                    <a:cubicBezTo>
                      <a:pt x="274" y="892"/>
                      <a:pt x="547" y="1029"/>
                      <a:pt x="854" y="1165"/>
                    </a:cubicBezTo>
                    <a:lnTo>
                      <a:pt x="683" y="1165"/>
                    </a:lnTo>
                    <a:cubicBezTo>
                      <a:pt x="657" y="1139"/>
                      <a:pt x="631" y="1128"/>
                      <a:pt x="608" y="1128"/>
                    </a:cubicBezTo>
                    <a:cubicBezTo>
                      <a:pt x="509" y="1128"/>
                      <a:pt x="462" y="1328"/>
                      <a:pt x="683" y="1438"/>
                    </a:cubicBezTo>
                    <a:cubicBezTo>
                      <a:pt x="1707" y="1745"/>
                      <a:pt x="2696" y="2018"/>
                      <a:pt x="3549" y="2291"/>
                    </a:cubicBezTo>
                    <a:cubicBezTo>
                      <a:pt x="3602" y="2317"/>
                      <a:pt x="3644" y="2328"/>
                      <a:pt x="3677" y="2328"/>
                    </a:cubicBezTo>
                    <a:cubicBezTo>
                      <a:pt x="3817" y="2328"/>
                      <a:pt x="3796" y="2129"/>
                      <a:pt x="3686" y="2018"/>
                    </a:cubicBezTo>
                    <a:cubicBezTo>
                      <a:pt x="3491" y="1898"/>
                      <a:pt x="3287" y="1800"/>
                      <a:pt x="3075" y="1713"/>
                    </a:cubicBezTo>
                    <a:lnTo>
                      <a:pt x="3075" y="1713"/>
                    </a:lnTo>
                    <a:cubicBezTo>
                      <a:pt x="3277" y="1780"/>
                      <a:pt x="3479" y="1833"/>
                      <a:pt x="3686" y="1882"/>
                    </a:cubicBezTo>
                    <a:cubicBezTo>
                      <a:pt x="3822" y="1882"/>
                      <a:pt x="3959" y="1575"/>
                      <a:pt x="3822" y="1438"/>
                    </a:cubicBezTo>
                    <a:cubicBezTo>
                      <a:pt x="3413" y="1302"/>
                      <a:pt x="2696" y="1165"/>
                      <a:pt x="2116" y="892"/>
                    </a:cubicBezTo>
                    <a:cubicBezTo>
                      <a:pt x="1980" y="892"/>
                      <a:pt x="1707" y="721"/>
                      <a:pt x="1536" y="585"/>
                    </a:cubicBezTo>
                    <a:lnTo>
                      <a:pt x="1536" y="585"/>
                    </a:lnTo>
                    <a:cubicBezTo>
                      <a:pt x="1843" y="721"/>
                      <a:pt x="1980" y="721"/>
                      <a:pt x="2253" y="892"/>
                    </a:cubicBezTo>
                    <a:cubicBezTo>
                      <a:pt x="2696" y="1029"/>
                      <a:pt x="2969" y="1165"/>
                      <a:pt x="3413" y="1302"/>
                    </a:cubicBezTo>
                    <a:cubicBezTo>
                      <a:pt x="3822" y="1438"/>
                      <a:pt x="4266" y="1575"/>
                      <a:pt x="4675" y="1575"/>
                    </a:cubicBezTo>
                    <a:cubicBezTo>
                      <a:pt x="4675" y="1575"/>
                      <a:pt x="4812" y="1575"/>
                      <a:pt x="4812" y="1438"/>
                    </a:cubicBezTo>
                    <a:cubicBezTo>
                      <a:pt x="5119" y="1575"/>
                      <a:pt x="5256" y="1745"/>
                      <a:pt x="5392" y="1882"/>
                    </a:cubicBezTo>
                    <a:cubicBezTo>
                      <a:pt x="5418" y="1907"/>
                      <a:pt x="5444" y="1919"/>
                      <a:pt x="5468" y="1919"/>
                    </a:cubicBezTo>
                    <a:cubicBezTo>
                      <a:pt x="5575" y="1919"/>
                      <a:pt x="5665" y="1713"/>
                      <a:pt x="5665" y="1575"/>
                    </a:cubicBezTo>
                    <a:cubicBezTo>
                      <a:pt x="5529" y="1438"/>
                      <a:pt x="5392" y="1302"/>
                      <a:pt x="5256" y="1302"/>
                    </a:cubicBezTo>
                    <a:cubicBezTo>
                      <a:pt x="5256" y="1165"/>
                      <a:pt x="5256" y="1165"/>
                      <a:pt x="5119" y="1165"/>
                    </a:cubicBezTo>
                    <a:lnTo>
                      <a:pt x="4948" y="1165"/>
                    </a:lnTo>
                    <a:cubicBezTo>
                      <a:pt x="4266" y="892"/>
                      <a:pt x="3549" y="585"/>
                      <a:pt x="2696" y="448"/>
                    </a:cubicBezTo>
                    <a:cubicBezTo>
                      <a:pt x="2560" y="448"/>
                      <a:pt x="2560" y="448"/>
                      <a:pt x="2560" y="585"/>
                    </a:cubicBezTo>
                    <a:cubicBezTo>
                      <a:pt x="2389" y="585"/>
                      <a:pt x="2253" y="448"/>
                      <a:pt x="2116" y="448"/>
                    </a:cubicBezTo>
                    <a:cubicBezTo>
                      <a:pt x="1627" y="333"/>
                      <a:pt x="1066" y="0"/>
                      <a:pt x="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6568832" y="3651461"/>
                <a:ext cx="439555" cy="247368"/>
              </a:xfrm>
              <a:custGeom>
                <a:rect b="b" l="l" r="r" t="t"/>
                <a:pathLst>
                  <a:path extrusionOk="0" h="6007" w="10674">
                    <a:moveTo>
                      <a:pt x="1539" y="1266"/>
                    </a:moveTo>
                    <a:cubicBezTo>
                      <a:pt x="1940" y="1285"/>
                      <a:pt x="2317" y="1400"/>
                      <a:pt x="2722" y="1400"/>
                    </a:cubicBezTo>
                    <a:cubicBezTo>
                      <a:pt x="2552" y="1400"/>
                      <a:pt x="2415" y="1400"/>
                      <a:pt x="2279" y="1536"/>
                    </a:cubicBezTo>
                    <a:cubicBezTo>
                      <a:pt x="2142" y="1400"/>
                      <a:pt x="2006" y="1400"/>
                      <a:pt x="1869" y="1400"/>
                    </a:cubicBezTo>
                    <a:cubicBezTo>
                      <a:pt x="1746" y="1301"/>
                      <a:pt x="1640" y="1273"/>
                      <a:pt x="1539" y="1266"/>
                    </a:cubicBezTo>
                    <a:close/>
                    <a:moveTo>
                      <a:pt x="5964" y="2833"/>
                    </a:moveTo>
                    <a:cubicBezTo>
                      <a:pt x="5834" y="2898"/>
                      <a:pt x="5673" y="2963"/>
                      <a:pt x="5506" y="3028"/>
                    </a:cubicBezTo>
                    <a:lnTo>
                      <a:pt x="5506" y="3028"/>
                    </a:lnTo>
                    <a:cubicBezTo>
                      <a:pt x="5657" y="2952"/>
                      <a:pt x="5813" y="2883"/>
                      <a:pt x="5964" y="2833"/>
                    </a:cubicBezTo>
                    <a:close/>
                    <a:moveTo>
                      <a:pt x="8523" y="1"/>
                    </a:moveTo>
                    <a:cubicBezTo>
                      <a:pt x="7977" y="1"/>
                      <a:pt x="7534" y="274"/>
                      <a:pt x="7124" y="410"/>
                    </a:cubicBezTo>
                    <a:cubicBezTo>
                      <a:pt x="6271" y="683"/>
                      <a:pt x="5555" y="1127"/>
                      <a:pt x="4702" y="1400"/>
                    </a:cubicBezTo>
                    <a:cubicBezTo>
                      <a:pt x="4565" y="1400"/>
                      <a:pt x="4429" y="1536"/>
                      <a:pt x="4258" y="1536"/>
                    </a:cubicBezTo>
                    <a:lnTo>
                      <a:pt x="4122" y="1536"/>
                    </a:lnTo>
                    <a:lnTo>
                      <a:pt x="4122" y="1400"/>
                    </a:lnTo>
                    <a:cubicBezTo>
                      <a:pt x="3405" y="1263"/>
                      <a:pt x="2552" y="1127"/>
                      <a:pt x="1869" y="990"/>
                    </a:cubicBezTo>
                    <a:cubicBezTo>
                      <a:pt x="1540" y="990"/>
                      <a:pt x="1060" y="745"/>
                      <a:pt x="667" y="745"/>
                    </a:cubicBezTo>
                    <a:cubicBezTo>
                      <a:pt x="531" y="745"/>
                      <a:pt x="405" y="775"/>
                      <a:pt x="300" y="854"/>
                    </a:cubicBezTo>
                    <a:lnTo>
                      <a:pt x="163" y="854"/>
                    </a:lnTo>
                    <a:cubicBezTo>
                      <a:pt x="126" y="817"/>
                      <a:pt x="97" y="802"/>
                      <a:pt x="76" y="802"/>
                    </a:cubicBezTo>
                    <a:cubicBezTo>
                      <a:pt x="1" y="802"/>
                      <a:pt x="30" y="990"/>
                      <a:pt x="163" y="990"/>
                    </a:cubicBezTo>
                    <a:cubicBezTo>
                      <a:pt x="163" y="1127"/>
                      <a:pt x="163" y="1127"/>
                      <a:pt x="300" y="1127"/>
                    </a:cubicBezTo>
                    <a:cubicBezTo>
                      <a:pt x="436" y="1263"/>
                      <a:pt x="709" y="1263"/>
                      <a:pt x="1016" y="1400"/>
                    </a:cubicBezTo>
                    <a:cubicBezTo>
                      <a:pt x="1869" y="1707"/>
                      <a:pt x="2722" y="1980"/>
                      <a:pt x="3576" y="2253"/>
                    </a:cubicBezTo>
                    <a:cubicBezTo>
                      <a:pt x="3602" y="2279"/>
                      <a:pt x="3628" y="2290"/>
                      <a:pt x="3652" y="2290"/>
                    </a:cubicBezTo>
                    <a:cubicBezTo>
                      <a:pt x="3738" y="2290"/>
                      <a:pt x="3800" y="2147"/>
                      <a:pt x="3751" y="2037"/>
                    </a:cubicBezTo>
                    <a:lnTo>
                      <a:pt x="3751" y="2037"/>
                    </a:lnTo>
                    <a:cubicBezTo>
                      <a:pt x="3782" y="2030"/>
                      <a:pt x="3815" y="2013"/>
                      <a:pt x="3849" y="1980"/>
                    </a:cubicBezTo>
                    <a:cubicBezTo>
                      <a:pt x="4122" y="1980"/>
                      <a:pt x="4258" y="1980"/>
                      <a:pt x="4565" y="1843"/>
                    </a:cubicBezTo>
                    <a:lnTo>
                      <a:pt x="4975" y="1843"/>
                    </a:lnTo>
                    <a:cubicBezTo>
                      <a:pt x="4122" y="2253"/>
                      <a:pt x="3268" y="2560"/>
                      <a:pt x="2552" y="3242"/>
                    </a:cubicBezTo>
                    <a:cubicBezTo>
                      <a:pt x="2415" y="3242"/>
                      <a:pt x="2552" y="3549"/>
                      <a:pt x="2722" y="3549"/>
                    </a:cubicBezTo>
                    <a:cubicBezTo>
                      <a:pt x="2415" y="3686"/>
                      <a:pt x="2006" y="3822"/>
                      <a:pt x="1869" y="4095"/>
                    </a:cubicBezTo>
                    <a:cubicBezTo>
                      <a:pt x="1731" y="4234"/>
                      <a:pt x="1817" y="4439"/>
                      <a:pt x="1927" y="4439"/>
                    </a:cubicBezTo>
                    <a:cubicBezTo>
                      <a:pt x="1953" y="4439"/>
                      <a:pt x="1980" y="4428"/>
                      <a:pt x="2006" y="4402"/>
                    </a:cubicBezTo>
                    <a:cubicBezTo>
                      <a:pt x="2814" y="4291"/>
                      <a:pt x="3532" y="3883"/>
                      <a:pt x="4307" y="3589"/>
                    </a:cubicBezTo>
                    <a:lnTo>
                      <a:pt x="4307" y="3589"/>
                    </a:lnTo>
                    <a:cubicBezTo>
                      <a:pt x="3694" y="3913"/>
                      <a:pt x="3125" y="4248"/>
                      <a:pt x="2722" y="4675"/>
                    </a:cubicBezTo>
                    <a:cubicBezTo>
                      <a:pt x="2552" y="4812"/>
                      <a:pt x="2722" y="4948"/>
                      <a:pt x="2859" y="4948"/>
                    </a:cubicBezTo>
                    <a:cubicBezTo>
                      <a:pt x="3132" y="4948"/>
                      <a:pt x="3405" y="4812"/>
                      <a:pt x="3849" y="4675"/>
                    </a:cubicBezTo>
                    <a:cubicBezTo>
                      <a:pt x="3961" y="4638"/>
                      <a:pt x="4075" y="4590"/>
                      <a:pt x="4191" y="4538"/>
                    </a:cubicBezTo>
                    <a:lnTo>
                      <a:pt x="4191" y="4538"/>
                    </a:lnTo>
                    <a:cubicBezTo>
                      <a:pt x="3803" y="4739"/>
                      <a:pt x="3431" y="4956"/>
                      <a:pt x="3132" y="5256"/>
                    </a:cubicBezTo>
                    <a:cubicBezTo>
                      <a:pt x="2995" y="5392"/>
                      <a:pt x="3132" y="5665"/>
                      <a:pt x="3268" y="5665"/>
                    </a:cubicBezTo>
                    <a:cubicBezTo>
                      <a:pt x="3712" y="5529"/>
                      <a:pt x="4122" y="5392"/>
                      <a:pt x="4429" y="5256"/>
                    </a:cubicBezTo>
                    <a:lnTo>
                      <a:pt x="4429" y="5256"/>
                    </a:lnTo>
                    <a:cubicBezTo>
                      <a:pt x="4429" y="5256"/>
                      <a:pt x="4258" y="5392"/>
                      <a:pt x="4258" y="5529"/>
                    </a:cubicBezTo>
                    <a:cubicBezTo>
                      <a:pt x="4122" y="5665"/>
                      <a:pt x="4258" y="5801"/>
                      <a:pt x="4429" y="5801"/>
                    </a:cubicBezTo>
                    <a:cubicBezTo>
                      <a:pt x="4681" y="5801"/>
                      <a:pt x="4946" y="5698"/>
                      <a:pt x="5208" y="5587"/>
                    </a:cubicBezTo>
                    <a:lnTo>
                      <a:pt x="5208" y="5587"/>
                    </a:lnTo>
                    <a:cubicBezTo>
                      <a:pt x="5176" y="5612"/>
                      <a:pt x="5144" y="5639"/>
                      <a:pt x="5111" y="5665"/>
                    </a:cubicBezTo>
                    <a:cubicBezTo>
                      <a:pt x="4999" y="5778"/>
                      <a:pt x="5072" y="6006"/>
                      <a:pt x="5273" y="6006"/>
                    </a:cubicBezTo>
                    <a:cubicBezTo>
                      <a:pt x="5316" y="6006"/>
                      <a:pt x="5364" y="5996"/>
                      <a:pt x="5418" y="5972"/>
                    </a:cubicBezTo>
                    <a:cubicBezTo>
                      <a:pt x="5555" y="5972"/>
                      <a:pt x="5828" y="5801"/>
                      <a:pt x="6135" y="5665"/>
                    </a:cubicBezTo>
                    <a:cubicBezTo>
                      <a:pt x="6135" y="5801"/>
                      <a:pt x="6271" y="5801"/>
                      <a:pt x="6271" y="5801"/>
                    </a:cubicBezTo>
                    <a:cubicBezTo>
                      <a:pt x="6408" y="5801"/>
                      <a:pt x="6544" y="5665"/>
                      <a:pt x="6544" y="5665"/>
                    </a:cubicBezTo>
                    <a:cubicBezTo>
                      <a:pt x="7124" y="5665"/>
                      <a:pt x="7977" y="5256"/>
                      <a:pt x="8387" y="5119"/>
                    </a:cubicBezTo>
                    <a:cubicBezTo>
                      <a:pt x="9104" y="4812"/>
                      <a:pt x="9820" y="4402"/>
                      <a:pt x="10537" y="3959"/>
                    </a:cubicBezTo>
                    <a:cubicBezTo>
                      <a:pt x="10673" y="3822"/>
                      <a:pt x="10537" y="3549"/>
                      <a:pt x="10400" y="3549"/>
                    </a:cubicBezTo>
                    <a:cubicBezTo>
                      <a:pt x="9957" y="3822"/>
                      <a:pt x="9547" y="4095"/>
                      <a:pt x="9104" y="4266"/>
                    </a:cubicBezTo>
                    <a:cubicBezTo>
                      <a:pt x="8831" y="4266"/>
                      <a:pt x="8694" y="4402"/>
                      <a:pt x="8387" y="4539"/>
                    </a:cubicBezTo>
                    <a:cubicBezTo>
                      <a:pt x="8387" y="4402"/>
                      <a:pt x="8387" y="4266"/>
                      <a:pt x="8250" y="4266"/>
                    </a:cubicBezTo>
                    <a:lnTo>
                      <a:pt x="8387" y="4095"/>
                    </a:lnTo>
                    <a:cubicBezTo>
                      <a:pt x="8523" y="3959"/>
                      <a:pt x="8387" y="3822"/>
                      <a:pt x="8250" y="3822"/>
                    </a:cubicBezTo>
                    <a:lnTo>
                      <a:pt x="8114" y="3822"/>
                    </a:lnTo>
                    <a:cubicBezTo>
                      <a:pt x="8387" y="3686"/>
                      <a:pt x="8694" y="3549"/>
                      <a:pt x="8967" y="3242"/>
                    </a:cubicBezTo>
                    <a:cubicBezTo>
                      <a:pt x="9188" y="3132"/>
                      <a:pt x="9141" y="2932"/>
                      <a:pt x="8970" y="2932"/>
                    </a:cubicBezTo>
                    <a:cubicBezTo>
                      <a:pt x="8930" y="2932"/>
                      <a:pt x="8883" y="2943"/>
                      <a:pt x="8831" y="2969"/>
                    </a:cubicBezTo>
                    <a:cubicBezTo>
                      <a:pt x="8694" y="2969"/>
                      <a:pt x="8523" y="2969"/>
                      <a:pt x="8250" y="3106"/>
                    </a:cubicBezTo>
                    <a:cubicBezTo>
                      <a:pt x="8523" y="2969"/>
                      <a:pt x="8694" y="2833"/>
                      <a:pt x="8967" y="2696"/>
                    </a:cubicBezTo>
                    <a:cubicBezTo>
                      <a:pt x="9080" y="2584"/>
                      <a:pt x="9006" y="2355"/>
                      <a:pt x="8901" y="2355"/>
                    </a:cubicBezTo>
                    <a:cubicBezTo>
                      <a:pt x="8878" y="2355"/>
                      <a:pt x="8854" y="2365"/>
                      <a:pt x="8831" y="2389"/>
                    </a:cubicBezTo>
                    <a:cubicBezTo>
                      <a:pt x="7670" y="2560"/>
                      <a:pt x="6681" y="3106"/>
                      <a:pt x="5555" y="3413"/>
                    </a:cubicBezTo>
                    <a:cubicBezTo>
                      <a:pt x="6271" y="3106"/>
                      <a:pt x="7124" y="2833"/>
                      <a:pt x="7841" y="2253"/>
                    </a:cubicBezTo>
                    <a:cubicBezTo>
                      <a:pt x="7977" y="2253"/>
                      <a:pt x="7841" y="1980"/>
                      <a:pt x="7670" y="1980"/>
                    </a:cubicBezTo>
                    <a:cubicBezTo>
                      <a:pt x="7261" y="1980"/>
                      <a:pt x="6988" y="2116"/>
                      <a:pt x="6681" y="2116"/>
                    </a:cubicBezTo>
                    <a:cubicBezTo>
                      <a:pt x="7124" y="1980"/>
                      <a:pt x="7534" y="1843"/>
                      <a:pt x="7977" y="1536"/>
                    </a:cubicBezTo>
                    <a:cubicBezTo>
                      <a:pt x="8114" y="1400"/>
                      <a:pt x="7977" y="1127"/>
                      <a:pt x="7841" y="1127"/>
                    </a:cubicBezTo>
                    <a:cubicBezTo>
                      <a:pt x="7397" y="1263"/>
                      <a:pt x="6988" y="1400"/>
                      <a:pt x="6681" y="1400"/>
                    </a:cubicBezTo>
                    <a:cubicBezTo>
                      <a:pt x="6988" y="1127"/>
                      <a:pt x="7397" y="990"/>
                      <a:pt x="7841" y="854"/>
                    </a:cubicBezTo>
                    <a:cubicBezTo>
                      <a:pt x="7977" y="683"/>
                      <a:pt x="8250" y="547"/>
                      <a:pt x="8387" y="410"/>
                    </a:cubicBezTo>
                    <a:cubicBezTo>
                      <a:pt x="8523" y="410"/>
                      <a:pt x="8523" y="274"/>
                      <a:pt x="8694" y="274"/>
                    </a:cubicBezTo>
                    <a:cubicBezTo>
                      <a:pt x="8694" y="137"/>
                      <a:pt x="8694" y="1"/>
                      <a:pt x="8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6423506" y="3679587"/>
                <a:ext cx="390963" cy="223443"/>
              </a:xfrm>
              <a:custGeom>
                <a:rect b="b" l="l" r="r" t="t"/>
                <a:pathLst>
                  <a:path extrusionOk="0" h="5426" w="9494">
                    <a:moveTo>
                      <a:pt x="2532" y="580"/>
                    </a:moveTo>
                    <a:lnTo>
                      <a:pt x="2532" y="580"/>
                    </a:lnTo>
                    <a:cubicBezTo>
                      <a:pt x="3112" y="853"/>
                      <a:pt x="3522" y="853"/>
                      <a:pt x="4102" y="1024"/>
                    </a:cubicBezTo>
                    <a:cubicBezTo>
                      <a:pt x="4102" y="1160"/>
                      <a:pt x="4238" y="1160"/>
                      <a:pt x="4375" y="1160"/>
                    </a:cubicBezTo>
                    <a:cubicBezTo>
                      <a:pt x="4238" y="1160"/>
                      <a:pt x="3965" y="1297"/>
                      <a:pt x="3829" y="1297"/>
                    </a:cubicBezTo>
                    <a:cubicBezTo>
                      <a:pt x="3385" y="1160"/>
                      <a:pt x="2976" y="853"/>
                      <a:pt x="2532" y="580"/>
                    </a:cubicBezTo>
                    <a:close/>
                    <a:moveTo>
                      <a:pt x="4903" y="2499"/>
                    </a:moveTo>
                    <a:cubicBezTo>
                      <a:pt x="4968" y="2519"/>
                      <a:pt x="5032" y="2539"/>
                      <a:pt x="5091" y="2559"/>
                    </a:cubicBezTo>
                    <a:cubicBezTo>
                      <a:pt x="5029" y="2559"/>
                      <a:pt x="4966" y="2530"/>
                      <a:pt x="4903" y="2499"/>
                    </a:cubicBezTo>
                    <a:close/>
                    <a:moveTo>
                      <a:pt x="2839" y="2423"/>
                    </a:moveTo>
                    <a:cubicBezTo>
                      <a:pt x="2976" y="2423"/>
                      <a:pt x="3249" y="2423"/>
                      <a:pt x="3385" y="2559"/>
                    </a:cubicBezTo>
                    <a:cubicBezTo>
                      <a:pt x="3385" y="2559"/>
                      <a:pt x="3385" y="2717"/>
                      <a:pt x="3506" y="2850"/>
                    </a:cubicBezTo>
                    <a:lnTo>
                      <a:pt x="3506" y="2850"/>
                    </a:lnTo>
                    <a:cubicBezTo>
                      <a:pt x="3271" y="2730"/>
                      <a:pt x="3043" y="2588"/>
                      <a:pt x="2839" y="2423"/>
                    </a:cubicBezTo>
                    <a:close/>
                    <a:moveTo>
                      <a:pt x="4955" y="2150"/>
                    </a:moveTo>
                    <a:cubicBezTo>
                      <a:pt x="5091" y="2150"/>
                      <a:pt x="5398" y="2150"/>
                      <a:pt x="5535" y="2286"/>
                    </a:cubicBezTo>
                    <a:cubicBezTo>
                      <a:pt x="5944" y="2423"/>
                      <a:pt x="6524" y="2559"/>
                      <a:pt x="7105" y="2730"/>
                    </a:cubicBezTo>
                    <a:cubicBezTo>
                      <a:pt x="7128" y="2754"/>
                      <a:pt x="7152" y="2764"/>
                      <a:pt x="7175" y="2764"/>
                    </a:cubicBezTo>
                    <a:cubicBezTo>
                      <a:pt x="7280" y="2764"/>
                      <a:pt x="7354" y="2535"/>
                      <a:pt x="7241" y="2423"/>
                    </a:cubicBezTo>
                    <a:lnTo>
                      <a:pt x="7241" y="2423"/>
                    </a:lnTo>
                    <a:cubicBezTo>
                      <a:pt x="7241" y="2423"/>
                      <a:pt x="7378" y="2423"/>
                      <a:pt x="7514" y="2559"/>
                    </a:cubicBezTo>
                    <a:cubicBezTo>
                      <a:pt x="7787" y="2559"/>
                      <a:pt x="8367" y="2559"/>
                      <a:pt x="8640" y="2730"/>
                    </a:cubicBezTo>
                    <a:cubicBezTo>
                      <a:pt x="8409" y="2845"/>
                      <a:pt x="8124" y="2887"/>
                      <a:pt x="7827" y="2887"/>
                    </a:cubicBezTo>
                    <a:cubicBezTo>
                      <a:pt x="7422" y="2887"/>
                      <a:pt x="6996" y="2809"/>
                      <a:pt x="6661" y="2730"/>
                    </a:cubicBezTo>
                    <a:cubicBezTo>
                      <a:pt x="6081" y="2559"/>
                      <a:pt x="5535" y="2286"/>
                      <a:pt x="4955" y="2150"/>
                    </a:cubicBezTo>
                    <a:close/>
                    <a:moveTo>
                      <a:pt x="3588" y="2891"/>
                    </a:moveTo>
                    <a:cubicBezTo>
                      <a:pt x="4291" y="3139"/>
                      <a:pt x="5113" y="3144"/>
                      <a:pt x="5808" y="3276"/>
                    </a:cubicBezTo>
                    <a:cubicBezTo>
                      <a:pt x="6524" y="3412"/>
                      <a:pt x="7241" y="3412"/>
                      <a:pt x="7958" y="3719"/>
                    </a:cubicBezTo>
                    <a:lnTo>
                      <a:pt x="6081" y="3719"/>
                    </a:lnTo>
                    <a:cubicBezTo>
                      <a:pt x="5808" y="3583"/>
                      <a:pt x="5535" y="3583"/>
                      <a:pt x="5398" y="3583"/>
                    </a:cubicBezTo>
                    <a:cubicBezTo>
                      <a:pt x="5091" y="3412"/>
                      <a:pt x="4955" y="3412"/>
                      <a:pt x="4682" y="3276"/>
                    </a:cubicBezTo>
                    <a:cubicBezTo>
                      <a:pt x="4343" y="3196"/>
                      <a:pt x="3958" y="3070"/>
                      <a:pt x="3588" y="2891"/>
                    </a:cubicBezTo>
                    <a:close/>
                    <a:moveTo>
                      <a:pt x="2259" y="3583"/>
                    </a:moveTo>
                    <a:lnTo>
                      <a:pt x="2259" y="3583"/>
                    </a:lnTo>
                    <a:cubicBezTo>
                      <a:pt x="2669" y="3719"/>
                      <a:pt x="3249" y="3856"/>
                      <a:pt x="3829" y="3992"/>
                    </a:cubicBezTo>
                    <a:cubicBezTo>
                      <a:pt x="3829" y="3992"/>
                      <a:pt x="3965" y="3992"/>
                      <a:pt x="3965" y="4129"/>
                    </a:cubicBezTo>
                    <a:cubicBezTo>
                      <a:pt x="3692" y="3992"/>
                      <a:pt x="3522" y="3992"/>
                      <a:pt x="3249" y="3992"/>
                    </a:cubicBezTo>
                    <a:lnTo>
                      <a:pt x="3112" y="3992"/>
                    </a:lnTo>
                    <a:cubicBezTo>
                      <a:pt x="2839" y="3856"/>
                      <a:pt x="2532" y="3719"/>
                      <a:pt x="2259" y="3583"/>
                    </a:cubicBezTo>
                    <a:close/>
                    <a:moveTo>
                      <a:pt x="5535" y="4129"/>
                    </a:moveTo>
                    <a:cubicBezTo>
                      <a:pt x="5944" y="4265"/>
                      <a:pt x="6524" y="4265"/>
                      <a:pt x="6934" y="4436"/>
                    </a:cubicBezTo>
                    <a:lnTo>
                      <a:pt x="6524" y="4436"/>
                    </a:lnTo>
                    <a:cubicBezTo>
                      <a:pt x="6081" y="4265"/>
                      <a:pt x="5808" y="4265"/>
                      <a:pt x="5398" y="4265"/>
                    </a:cubicBezTo>
                    <a:cubicBezTo>
                      <a:pt x="5228" y="4129"/>
                      <a:pt x="5091" y="4129"/>
                      <a:pt x="4955" y="4129"/>
                    </a:cubicBezTo>
                    <a:close/>
                    <a:moveTo>
                      <a:pt x="1815" y="0"/>
                    </a:moveTo>
                    <a:cubicBezTo>
                      <a:pt x="1679" y="0"/>
                      <a:pt x="1543" y="307"/>
                      <a:pt x="1679" y="307"/>
                    </a:cubicBezTo>
                    <a:cubicBezTo>
                      <a:pt x="1815" y="580"/>
                      <a:pt x="2123" y="717"/>
                      <a:pt x="2396" y="853"/>
                    </a:cubicBezTo>
                    <a:lnTo>
                      <a:pt x="1986" y="853"/>
                    </a:lnTo>
                    <a:cubicBezTo>
                      <a:pt x="1937" y="814"/>
                      <a:pt x="1891" y="797"/>
                      <a:pt x="1854" y="797"/>
                    </a:cubicBezTo>
                    <a:cubicBezTo>
                      <a:pt x="1760" y="797"/>
                      <a:pt x="1718" y="902"/>
                      <a:pt x="1815" y="1024"/>
                    </a:cubicBezTo>
                    <a:cubicBezTo>
                      <a:pt x="2123" y="1570"/>
                      <a:pt x="3249" y="1877"/>
                      <a:pt x="3829" y="2013"/>
                    </a:cubicBezTo>
                    <a:cubicBezTo>
                      <a:pt x="4014" y="2198"/>
                      <a:pt x="4340" y="2321"/>
                      <a:pt x="4658" y="2423"/>
                    </a:cubicBezTo>
                    <a:lnTo>
                      <a:pt x="4545" y="2423"/>
                    </a:lnTo>
                    <a:cubicBezTo>
                      <a:pt x="4145" y="2329"/>
                      <a:pt x="3615" y="2169"/>
                      <a:pt x="3089" y="2169"/>
                    </a:cubicBezTo>
                    <a:cubicBezTo>
                      <a:pt x="2853" y="2169"/>
                      <a:pt x="2618" y="2202"/>
                      <a:pt x="2396" y="2286"/>
                    </a:cubicBezTo>
                    <a:cubicBezTo>
                      <a:pt x="2259" y="2286"/>
                      <a:pt x="2259" y="2423"/>
                      <a:pt x="2396" y="2559"/>
                    </a:cubicBezTo>
                    <a:cubicBezTo>
                      <a:pt x="2669" y="2866"/>
                      <a:pt x="3112" y="3003"/>
                      <a:pt x="3385" y="3139"/>
                    </a:cubicBezTo>
                    <a:lnTo>
                      <a:pt x="3249" y="3139"/>
                    </a:lnTo>
                    <a:cubicBezTo>
                      <a:pt x="2259" y="2866"/>
                      <a:pt x="1270" y="2559"/>
                      <a:pt x="280" y="2150"/>
                    </a:cubicBezTo>
                    <a:cubicBezTo>
                      <a:pt x="280" y="2150"/>
                      <a:pt x="109" y="2286"/>
                      <a:pt x="280" y="2423"/>
                    </a:cubicBezTo>
                    <a:cubicBezTo>
                      <a:pt x="689" y="2559"/>
                      <a:pt x="1133" y="2730"/>
                      <a:pt x="1543" y="2866"/>
                    </a:cubicBezTo>
                    <a:cubicBezTo>
                      <a:pt x="1543" y="2866"/>
                      <a:pt x="1406" y="2866"/>
                      <a:pt x="1406" y="3003"/>
                    </a:cubicBezTo>
                    <a:cubicBezTo>
                      <a:pt x="1133" y="2730"/>
                      <a:pt x="689" y="2559"/>
                      <a:pt x="280" y="2559"/>
                    </a:cubicBezTo>
                    <a:cubicBezTo>
                      <a:pt x="109" y="2559"/>
                      <a:pt x="109" y="2730"/>
                      <a:pt x="109" y="2866"/>
                    </a:cubicBezTo>
                    <a:cubicBezTo>
                      <a:pt x="416" y="3003"/>
                      <a:pt x="826" y="3139"/>
                      <a:pt x="1133" y="3276"/>
                    </a:cubicBezTo>
                    <a:cubicBezTo>
                      <a:pt x="826" y="3276"/>
                      <a:pt x="553" y="3139"/>
                      <a:pt x="280" y="3139"/>
                    </a:cubicBezTo>
                    <a:cubicBezTo>
                      <a:pt x="246" y="3112"/>
                      <a:pt x="213" y="3101"/>
                      <a:pt x="184" y="3101"/>
                    </a:cubicBezTo>
                    <a:cubicBezTo>
                      <a:pt x="66" y="3101"/>
                      <a:pt x="0" y="3276"/>
                      <a:pt x="109" y="3276"/>
                    </a:cubicBezTo>
                    <a:cubicBezTo>
                      <a:pt x="280" y="3412"/>
                      <a:pt x="416" y="3412"/>
                      <a:pt x="553" y="3583"/>
                    </a:cubicBezTo>
                    <a:cubicBezTo>
                      <a:pt x="416" y="3583"/>
                      <a:pt x="416" y="3719"/>
                      <a:pt x="553" y="3719"/>
                    </a:cubicBezTo>
                    <a:cubicBezTo>
                      <a:pt x="962" y="4129"/>
                      <a:pt x="1679" y="4265"/>
                      <a:pt x="2259" y="4436"/>
                    </a:cubicBezTo>
                    <a:lnTo>
                      <a:pt x="2259" y="4573"/>
                    </a:lnTo>
                    <a:cubicBezTo>
                      <a:pt x="3692" y="4982"/>
                      <a:pt x="5091" y="5426"/>
                      <a:pt x="6661" y="5426"/>
                    </a:cubicBezTo>
                    <a:cubicBezTo>
                      <a:pt x="7651" y="5426"/>
                      <a:pt x="8504" y="5426"/>
                      <a:pt x="9357" y="4982"/>
                    </a:cubicBezTo>
                    <a:cubicBezTo>
                      <a:pt x="9493" y="4982"/>
                      <a:pt x="9493" y="4709"/>
                      <a:pt x="9357" y="4709"/>
                    </a:cubicBezTo>
                    <a:lnTo>
                      <a:pt x="9220" y="4573"/>
                    </a:lnTo>
                    <a:cubicBezTo>
                      <a:pt x="9084" y="4573"/>
                      <a:pt x="8947" y="4709"/>
                      <a:pt x="8947" y="4709"/>
                    </a:cubicBezTo>
                    <a:cubicBezTo>
                      <a:pt x="8640" y="4846"/>
                      <a:pt x="8231" y="4982"/>
                      <a:pt x="7958" y="4982"/>
                    </a:cubicBezTo>
                    <a:lnTo>
                      <a:pt x="7958" y="4846"/>
                    </a:lnTo>
                    <a:cubicBezTo>
                      <a:pt x="8094" y="4709"/>
                      <a:pt x="8231" y="4709"/>
                      <a:pt x="8367" y="4573"/>
                    </a:cubicBezTo>
                    <a:cubicBezTo>
                      <a:pt x="8367" y="4573"/>
                      <a:pt x="8367" y="4436"/>
                      <a:pt x="8231" y="4265"/>
                    </a:cubicBezTo>
                    <a:cubicBezTo>
                      <a:pt x="7958" y="4265"/>
                      <a:pt x="7787" y="4129"/>
                      <a:pt x="7514" y="4129"/>
                    </a:cubicBezTo>
                    <a:cubicBezTo>
                      <a:pt x="7958" y="4129"/>
                      <a:pt x="8367" y="4129"/>
                      <a:pt x="8504" y="3992"/>
                    </a:cubicBezTo>
                    <a:cubicBezTo>
                      <a:pt x="8640" y="3856"/>
                      <a:pt x="8640" y="3719"/>
                      <a:pt x="8504" y="3719"/>
                    </a:cubicBezTo>
                    <a:cubicBezTo>
                      <a:pt x="8231" y="3412"/>
                      <a:pt x="7787" y="3276"/>
                      <a:pt x="7241" y="3139"/>
                    </a:cubicBezTo>
                    <a:lnTo>
                      <a:pt x="7241" y="3139"/>
                    </a:lnTo>
                    <a:cubicBezTo>
                      <a:pt x="7538" y="3196"/>
                      <a:pt x="7829" y="3229"/>
                      <a:pt x="8099" y="3229"/>
                    </a:cubicBezTo>
                    <a:cubicBezTo>
                      <a:pt x="8482" y="3229"/>
                      <a:pt x="8824" y="3163"/>
                      <a:pt x="9084" y="3003"/>
                    </a:cubicBezTo>
                    <a:cubicBezTo>
                      <a:pt x="9220" y="2866"/>
                      <a:pt x="9220" y="2730"/>
                      <a:pt x="9084" y="2730"/>
                    </a:cubicBezTo>
                    <a:cubicBezTo>
                      <a:pt x="8811" y="2150"/>
                      <a:pt x="7651" y="2150"/>
                      <a:pt x="6934" y="2150"/>
                    </a:cubicBezTo>
                    <a:cubicBezTo>
                      <a:pt x="6661" y="2013"/>
                      <a:pt x="6251" y="2013"/>
                      <a:pt x="5808" y="2013"/>
                    </a:cubicBezTo>
                    <a:cubicBezTo>
                      <a:pt x="5398" y="1877"/>
                      <a:pt x="4818" y="1706"/>
                      <a:pt x="4375" y="1433"/>
                    </a:cubicBezTo>
                    <a:lnTo>
                      <a:pt x="5091" y="1433"/>
                    </a:lnTo>
                    <a:cubicBezTo>
                      <a:pt x="5398" y="1570"/>
                      <a:pt x="5671" y="1570"/>
                      <a:pt x="5808" y="1706"/>
                    </a:cubicBezTo>
                    <a:cubicBezTo>
                      <a:pt x="6081" y="1706"/>
                      <a:pt x="6388" y="1877"/>
                      <a:pt x="6524" y="2013"/>
                    </a:cubicBezTo>
                    <a:cubicBezTo>
                      <a:pt x="6797" y="2013"/>
                      <a:pt x="6797" y="1877"/>
                      <a:pt x="6797" y="1706"/>
                    </a:cubicBezTo>
                    <a:cubicBezTo>
                      <a:pt x="7160" y="1706"/>
                      <a:pt x="7501" y="1912"/>
                      <a:pt x="7930" y="1912"/>
                    </a:cubicBezTo>
                    <a:cubicBezTo>
                      <a:pt x="8025" y="1912"/>
                      <a:pt x="8125" y="1902"/>
                      <a:pt x="8231" y="1877"/>
                    </a:cubicBezTo>
                    <a:cubicBezTo>
                      <a:pt x="8367" y="1877"/>
                      <a:pt x="8367" y="1706"/>
                      <a:pt x="8231" y="1570"/>
                    </a:cubicBezTo>
                    <a:lnTo>
                      <a:pt x="9220" y="1570"/>
                    </a:lnTo>
                    <a:cubicBezTo>
                      <a:pt x="9493" y="1433"/>
                      <a:pt x="9493" y="1160"/>
                      <a:pt x="9220" y="1160"/>
                    </a:cubicBezTo>
                    <a:cubicBezTo>
                      <a:pt x="8367" y="1160"/>
                      <a:pt x="7378" y="1024"/>
                      <a:pt x="6388" y="1024"/>
                    </a:cubicBezTo>
                    <a:lnTo>
                      <a:pt x="6251" y="1024"/>
                    </a:lnTo>
                    <a:cubicBezTo>
                      <a:pt x="5398" y="717"/>
                      <a:pt x="4545" y="444"/>
                      <a:pt x="3692" y="444"/>
                    </a:cubicBezTo>
                    <a:cubicBezTo>
                      <a:pt x="3522" y="444"/>
                      <a:pt x="3522" y="444"/>
                      <a:pt x="3522" y="580"/>
                    </a:cubicBezTo>
                    <a:cubicBezTo>
                      <a:pt x="2976" y="307"/>
                      <a:pt x="2259" y="0"/>
                      <a:pt x="1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6416752" y="3797610"/>
                <a:ext cx="146189" cy="87137"/>
              </a:xfrm>
              <a:custGeom>
                <a:rect b="b" l="l" r="r" t="t"/>
                <a:pathLst>
                  <a:path extrusionOk="0" h="2116" w="3550">
                    <a:moveTo>
                      <a:pt x="137" y="0"/>
                    </a:moveTo>
                    <a:cubicBezTo>
                      <a:pt x="0" y="0"/>
                      <a:pt x="0" y="0"/>
                      <a:pt x="0" y="137"/>
                    </a:cubicBezTo>
                    <a:cubicBezTo>
                      <a:pt x="137" y="273"/>
                      <a:pt x="137" y="410"/>
                      <a:pt x="273" y="546"/>
                    </a:cubicBezTo>
                    <a:cubicBezTo>
                      <a:pt x="273" y="717"/>
                      <a:pt x="273" y="717"/>
                      <a:pt x="444" y="717"/>
                    </a:cubicBezTo>
                    <a:cubicBezTo>
                      <a:pt x="444" y="853"/>
                      <a:pt x="580" y="853"/>
                      <a:pt x="580" y="990"/>
                    </a:cubicBezTo>
                    <a:lnTo>
                      <a:pt x="717" y="990"/>
                    </a:lnTo>
                    <a:cubicBezTo>
                      <a:pt x="853" y="990"/>
                      <a:pt x="990" y="1126"/>
                      <a:pt x="1126" y="1126"/>
                    </a:cubicBezTo>
                    <a:cubicBezTo>
                      <a:pt x="1297" y="1263"/>
                      <a:pt x="1434" y="1263"/>
                      <a:pt x="1434" y="1263"/>
                    </a:cubicBezTo>
                    <a:cubicBezTo>
                      <a:pt x="1434" y="1263"/>
                      <a:pt x="1434" y="1399"/>
                      <a:pt x="1570" y="1399"/>
                    </a:cubicBezTo>
                    <a:cubicBezTo>
                      <a:pt x="1843" y="1570"/>
                      <a:pt x="2150" y="1707"/>
                      <a:pt x="2560" y="1707"/>
                    </a:cubicBezTo>
                    <a:cubicBezTo>
                      <a:pt x="2696" y="1843"/>
                      <a:pt x="3003" y="1980"/>
                      <a:pt x="3276" y="2116"/>
                    </a:cubicBezTo>
                    <a:cubicBezTo>
                      <a:pt x="3413" y="2116"/>
                      <a:pt x="3549" y="1843"/>
                      <a:pt x="3413" y="1843"/>
                    </a:cubicBezTo>
                    <a:cubicBezTo>
                      <a:pt x="3140" y="1843"/>
                      <a:pt x="3003" y="1707"/>
                      <a:pt x="2833" y="1707"/>
                    </a:cubicBezTo>
                    <a:lnTo>
                      <a:pt x="2833" y="1570"/>
                    </a:lnTo>
                    <a:cubicBezTo>
                      <a:pt x="2560" y="1399"/>
                      <a:pt x="2150" y="1263"/>
                      <a:pt x="1843" y="1126"/>
                    </a:cubicBezTo>
                    <a:cubicBezTo>
                      <a:pt x="1434" y="990"/>
                      <a:pt x="990" y="717"/>
                      <a:pt x="717" y="546"/>
                    </a:cubicBez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6329614" y="3124517"/>
                <a:ext cx="175715" cy="170732"/>
              </a:xfrm>
              <a:custGeom>
                <a:rect b="b" l="l" r="r" t="t"/>
                <a:pathLst>
                  <a:path extrusionOk="0" h="4146" w="4267">
                    <a:moveTo>
                      <a:pt x="3264" y="2082"/>
                    </a:moveTo>
                    <a:cubicBezTo>
                      <a:pt x="3343" y="2129"/>
                      <a:pt x="3421" y="2174"/>
                      <a:pt x="3496" y="2220"/>
                    </a:cubicBezTo>
                    <a:lnTo>
                      <a:pt x="3496" y="2220"/>
                    </a:lnTo>
                    <a:cubicBezTo>
                      <a:pt x="3418" y="2176"/>
                      <a:pt x="3341" y="2130"/>
                      <a:pt x="3264" y="2082"/>
                    </a:cubicBezTo>
                    <a:close/>
                    <a:moveTo>
                      <a:pt x="2833" y="0"/>
                    </a:moveTo>
                    <a:cubicBezTo>
                      <a:pt x="2696" y="137"/>
                      <a:pt x="2696" y="273"/>
                      <a:pt x="2696" y="273"/>
                    </a:cubicBezTo>
                    <a:lnTo>
                      <a:pt x="2696" y="410"/>
                    </a:lnTo>
                    <a:cubicBezTo>
                      <a:pt x="2696" y="410"/>
                      <a:pt x="2560" y="273"/>
                      <a:pt x="2389" y="273"/>
                    </a:cubicBezTo>
                    <a:cubicBezTo>
                      <a:pt x="2253" y="273"/>
                      <a:pt x="2116" y="273"/>
                      <a:pt x="2116" y="410"/>
                    </a:cubicBezTo>
                    <a:lnTo>
                      <a:pt x="2116" y="546"/>
                    </a:lnTo>
                    <a:cubicBezTo>
                      <a:pt x="2116" y="410"/>
                      <a:pt x="1980" y="410"/>
                      <a:pt x="1843" y="410"/>
                    </a:cubicBezTo>
                    <a:cubicBezTo>
                      <a:pt x="1707" y="410"/>
                      <a:pt x="1536" y="546"/>
                      <a:pt x="1707" y="683"/>
                    </a:cubicBezTo>
                    <a:cubicBezTo>
                      <a:pt x="1536" y="546"/>
                      <a:pt x="1400" y="546"/>
                      <a:pt x="1400" y="546"/>
                    </a:cubicBezTo>
                    <a:cubicBezTo>
                      <a:pt x="1374" y="521"/>
                      <a:pt x="1348" y="509"/>
                      <a:pt x="1323" y="509"/>
                    </a:cubicBezTo>
                    <a:cubicBezTo>
                      <a:pt x="1217" y="509"/>
                      <a:pt x="1127" y="715"/>
                      <a:pt x="1127" y="853"/>
                    </a:cubicBezTo>
                    <a:cubicBezTo>
                      <a:pt x="1263" y="990"/>
                      <a:pt x="1400" y="1126"/>
                      <a:pt x="1536" y="1263"/>
                    </a:cubicBezTo>
                    <a:cubicBezTo>
                      <a:pt x="1400" y="1126"/>
                      <a:pt x="1263" y="1126"/>
                      <a:pt x="1127" y="1126"/>
                    </a:cubicBezTo>
                    <a:cubicBezTo>
                      <a:pt x="1087" y="1086"/>
                      <a:pt x="1047" y="1070"/>
                      <a:pt x="1010" y="1070"/>
                    </a:cubicBezTo>
                    <a:cubicBezTo>
                      <a:pt x="922" y="1070"/>
                      <a:pt x="854" y="1166"/>
                      <a:pt x="854" y="1263"/>
                    </a:cubicBezTo>
                    <a:lnTo>
                      <a:pt x="854" y="1399"/>
                    </a:lnTo>
                    <a:cubicBezTo>
                      <a:pt x="683" y="1263"/>
                      <a:pt x="683" y="1263"/>
                      <a:pt x="547" y="1263"/>
                    </a:cubicBezTo>
                    <a:cubicBezTo>
                      <a:pt x="507" y="1223"/>
                      <a:pt x="467" y="1206"/>
                      <a:pt x="430" y="1206"/>
                    </a:cubicBezTo>
                    <a:cubicBezTo>
                      <a:pt x="342" y="1206"/>
                      <a:pt x="274" y="1303"/>
                      <a:pt x="274" y="1399"/>
                    </a:cubicBezTo>
                    <a:cubicBezTo>
                      <a:pt x="410" y="1536"/>
                      <a:pt x="547" y="1707"/>
                      <a:pt x="683" y="1843"/>
                    </a:cubicBezTo>
                    <a:lnTo>
                      <a:pt x="410" y="1843"/>
                    </a:lnTo>
                    <a:cubicBezTo>
                      <a:pt x="370" y="1803"/>
                      <a:pt x="330" y="1787"/>
                      <a:pt x="294" y="1787"/>
                    </a:cubicBezTo>
                    <a:cubicBezTo>
                      <a:pt x="205" y="1787"/>
                      <a:pt x="137" y="1883"/>
                      <a:pt x="137" y="1980"/>
                    </a:cubicBezTo>
                    <a:cubicBezTo>
                      <a:pt x="274" y="2116"/>
                      <a:pt x="410" y="2389"/>
                      <a:pt x="547" y="2560"/>
                    </a:cubicBezTo>
                    <a:cubicBezTo>
                      <a:pt x="410" y="2389"/>
                      <a:pt x="274" y="2389"/>
                      <a:pt x="137" y="2389"/>
                    </a:cubicBezTo>
                    <a:cubicBezTo>
                      <a:pt x="1" y="2389"/>
                      <a:pt x="1" y="2560"/>
                      <a:pt x="137" y="2696"/>
                    </a:cubicBezTo>
                    <a:cubicBezTo>
                      <a:pt x="274" y="2969"/>
                      <a:pt x="683" y="3242"/>
                      <a:pt x="990" y="3549"/>
                    </a:cubicBezTo>
                    <a:cubicBezTo>
                      <a:pt x="683" y="3413"/>
                      <a:pt x="547" y="3242"/>
                      <a:pt x="274" y="3242"/>
                    </a:cubicBezTo>
                    <a:cubicBezTo>
                      <a:pt x="137" y="3242"/>
                      <a:pt x="137" y="3413"/>
                      <a:pt x="274" y="3413"/>
                    </a:cubicBezTo>
                    <a:cubicBezTo>
                      <a:pt x="854" y="3549"/>
                      <a:pt x="1400" y="3959"/>
                      <a:pt x="1980" y="4095"/>
                    </a:cubicBezTo>
                    <a:cubicBezTo>
                      <a:pt x="2008" y="4131"/>
                      <a:pt x="2037" y="4145"/>
                      <a:pt x="2063" y="4145"/>
                    </a:cubicBezTo>
                    <a:cubicBezTo>
                      <a:pt x="2161" y="4145"/>
                      <a:pt x="2224" y="3930"/>
                      <a:pt x="2116" y="3822"/>
                    </a:cubicBezTo>
                    <a:cubicBezTo>
                      <a:pt x="1707" y="3549"/>
                      <a:pt x="1127" y="3242"/>
                      <a:pt x="683" y="2833"/>
                    </a:cubicBezTo>
                    <a:lnTo>
                      <a:pt x="683" y="2833"/>
                    </a:lnTo>
                    <a:cubicBezTo>
                      <a:pt x="990" y="2969"/>
                      <a:pt x="1127" y="3106"/>
                      <a:pt x="1263" y="3106"/>
                    </a:cubicBezTo>
                    <a:cubicBezTo>
                      <a:pt x="1707" y="3413"/>
                      <a:pt x="2116" y="3686"/>
                      <a:pt x="2560" y="3822"/>
                    </a:cubicBezTo>
                    <a:cubicBezTo>
                      <a:pt x="2586" y="3848"/>
                      <a:pt x="2612" y="3859"/>
                      <a:pt x="2636" y="3859"/>
                    </a:cubicBezTo>
                    <a:cubicBezTo>
                      <a:pt x="2739" y="3859"/>
                      <a:pt x="2807" y="3660"/>
                      <a:pt x="2696" y="3549"/>
                    </a:cubicBezTo>
                    <a:cubicBezTo>
                      <a:pt x="2696" y="3413"/>
                      <a:pt x="2560" y="3413"/>
                      <a:pt x="2560" y="3413"/>
                    </a:cubicBezTo>
                    <a:cubicBezTo>
                      <a:pt x="2696" y="3413"/>
                      <a:pt x="2696" y="3413"/>
                      <a:pt x="2833" y="3549"/>
                    </a:cubicBezTo>
                    <a:cubicBezTo>
                      <a:pt x="2969" y="3549"/>
                      <a:pt x="3106" y="3242"/>
                      <a:pt x="2969" y="3106"/>
                    </a:cubicBezTo>
                    <a:cubicBezTo>
                      <a:pt x="2696" y="2969"/>
                      <a:pt x="2389" y="2696"/>
                      <a:pt x="2116" y="2560"/>
                    </a:cubicBezTo>
                    <a:cubicBezTo>
                      <a:pt x="2253" y="2560"/>
                      <a:pt x="2389" y="2696"/>
                      <a:pt x="2389" y="2696"/>
                    </a:cubicBezTo>
                    <a:cubicBezTo>
                      <a:pt x="2696" y="2833"/>
                      <a:pt x="2833" y="2969"/>
                      <a:pt x="3106" y="3106"/>
                    </a:cubicBezTo>
                    <a:cubicBezTo>
                      <a:pt x="3132" y="3132"/>
                      <a:pt x="3164" y="3143"/>
                      <a:pt x="3197" y="3143"/>
                    </a:cubicBezTo>
                    <a:cubicBezTo>
                      <a:pt x="3337" y="3143"/>
                      <a:pt x="3491" y="2943"/>
                      <a:pt x="3242" y="2833"/>
                    </a:cubicBezTo>
                    <a:cubicBezTo>
                      <a:pt x="3106" y="2696"/>
                      <a:pt x="2969" y="2560"/>
                      <a:pt x="2696" y="2389"/>
                    </a:cubicBezTo>
                    <a:cubicBezTo>
                      <a:pt x="2560" y="2389"/>
                      <a:pt x="2389" y="2253"/>
                      <a:pt x="2253" y="2116"/>
                    </a:cubicBezTo>
                    <a:cubicBezTo>
                      <a:pt x="2116" y="1980"/>
                      <a:pt x="1707" y="1843"/>
                      <a:pt x="1536" y="1536"/>
                    </a:cubicBezTo>
                    <a:lnTo>
                      <a:pt x="1536" y="1536"/>
                    </a:lnTo>
                    <a:cubicBezTo>
                      <a:pt x="2253" y="1980"/>
                      <a:pt x="2833" y="2560"/>
                      <a:pt x="3550" y="2833"/>
                    </a:cubicBezTo>
                    <a:cubicBezTo>
                      <a:pt x="3587" y="2852"/>
                      <a:pt x="3623" y="2860"/>
                      <a:pt x="3655" y="2860"/>
                    </a:cubicBezTo>
                    <a:cubicBezTo>
                      <a:pt x="3855" y="2860"/>
                      <a:pt x="3940" y="2536"/>
                      <a:pt x="3823" y="2389"/>
                    </a:cubicBezTo>
                    <a:cubicBezTo>
                      <a:pt x="3732" y="2347"/>
                      <a:pt x="3643" y="2301"/>
                      <a:pt x="3555" y="2252"/>
                    </a:cubicBezTo>
                    <a:lnTo>
                      <a:pt x="3555" y="2252"/>
                    </a:lnTo>
                    <a:cubicBezTo>
                      <a:pt x="3693" y="2249"/>
                      <a:pt x="3957" y="2114"/>
                      <a:pt x="3823" y="1980"/>
                    </a:cubicBezTo>
                    <a:cubicBezTo>
                      <a:pt x="3959" y="1980"/>
                      <a:pt x="4266" y="1707"/>
                      <a:pt x="3959" y="1536"/>
                    </a:cubicBezTo>
                    <a:cubicBezTo>
                      <a:pt x="3823" y="1536"/>
                      <a:pt x="3823" y="1399"/>
                      <a:pt x="3823" y="1399"/>
                    </a:cubicBezTo>
                    <a:lnTo>
                      <a:pt x="3823" y="1399"/>
                    </a:lnTo>
                    <a:cubicBezTo>
                      <a:pt x="3875" y="1426"/>
                      <a:pt x="3923" y="1437"/>
                      <a:pt x="3966" y="1437"/>
                    </a:cubicBezTo>
                    <a:cubicBezTo>
                      <a:pt x="4148" y="1437"/>
                      <a:pt x="4234" y="1237"/>
                      <a:pt x="4095" y="1126"/>
                    </a:cubicBezTo>
                    <a:cubicBezTo>
                      <a:pt x="3823" y="990"/>
                      <a:pt x="3686" y="853"/>
                      <a:pt x="3413" y="546"/>
                    </a:cubicBezTo>
                    <a:lnTo>
                      <a:pt x="3413" y="546"/>
                    </a:lnTo>
                    <a:lnTo>
                      <a:pt x="3550" y="683"/>
                    </a:lnTo>
                    <a:cubicBezTo>
                      <a:pt x="3606" y="718"/>
                      <a:pt x="3657" y="733"/>
                      <a:pt x="3700" y="733"/>
                    </a:cubicBezTo>
                    <a:cubicBezTo>
                      <a:pt x="3862" y="733"/>
                      <a:pt x="3902" y="518"/>
                      <a:pt x="3686" y="410"/>
                    </a:cubicBezTo>
                    <a:cubicBezTo>
                      <a:pt x="3550" y="273"/>
                      <a:pt x="3106" y="0"/>
                      <a:pt x="2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6346498" y="3111875"/>
                <a:ext cx="94179" cy="82937"/>
              </a:xfrm>
              <a:custGeom>
                <a:rect b="b" l="l" r="r" t="t"/>
                <a:pathLst>
                  <a:path extrusionOk="0" h="2014" w="2287">
                    <a:moveTo>
                      <a:pt x="1979" y="0"/>
                    </a:moveTo>
                    <a:cubicBezTo>
                      <a:pt x="1979" y="0"/>
                      <a:pt x="1843" y="0"/>
                      <a:pt x="1843" y="137"/>
                    </a:cubicBezTo>
                    <a:cubicBezTo>
                      <a:pt x="1706" y="137"/>
                      <a:pt x="1706" y="137"/>
                      <a:pt x="1706" y="307"/>
                    </a:cubicBezTo>
                    <a:cubicBezTo>
                      <a:pt x="1706" y="444"/>
                      <a:pt x="1706" y="717"/>
                      <a:pt x="1570" y="717"/>
                    </a:cubicBezTo>
                    <a:cubicBezTo>
                      <a:pt x="1473" y="620"/>
                      <a:pt x="1377" y="524"/>
                      <a:pt x="1220" y="524"/>
                    </a:cubicBezTo>
                    <a:cubicBezTo>
                      <a:pt x="1155" y="524"/>
                      <a:pt x="1080" y="540"/>
                      <a:pt x="990" y="580"/>
                    </a:cubicBezTo>
                    <a:cubicBezTo>
                      <a:pt x="853" y="580"/>
                      <a:pt x="853" y="717"/>
                      <a:pt x="717" y="853"/>
                    </a:cubicBezTo>
                    <a:cubicBezTo>
                      <a:pt x="717" y="990"/>
                      <a:pt x="853" y="1160"/>
                      <a:pt x="853" y="1297"/>
                    </a:cubicBezTo>
                    <a:lnTo>
                      <a:pt x="853" y="1433"/>
                    </a:lnTo>
                    <a:cubicBezTo>
                      <a:pt x="757" y="1337"/>
                      <a:pt x="660" y="1240"/>
                      <a:pt x="503" y="1240"/>
                    </a:cubicBezTo>
                    <a:cubicBezTo>
                      <a:pt x="438" y="1240"/>
                      <a:pt x="363" y="1257"/>
                      <a:pt x="273" y="1297"/>
                    </a:cubicBezTo>
                    <a:cubicBezTo>
                      <a:pt x="0" y="1297"/>
                      <a:pt x="0" y="1706"/>
                      <a:pt x="137" y="1843"/>
                    </a:cubicBezTo>
                    <a:cubicBezTo>
                      <a:pt x="137" y="1928"/>
                      <a:pt x="213" y="1971"/>
                      <a:pt x="269" y="1971"/>
                    </a:cubicBezTo>
                    <a:cubicBezTo>
                      <a:pt x="324" y="1971"/>
                      <a:pt x="358" y="1928"/>
                      <a:pt x="273" y="1843"/>
                    </a:cubicBezTo>
                    <a:cubicBezTo>
                      <a:pt x="273" y="1733"/>
                      <a:pt x="273" y="1533"/>
                      <a:pt x="436" y="1533"/>
                    </a:cubicBezTo>
                    <a:cubicBezTo>
                      <a:pt x="474" y="1533"/>
                      <a:pt x="522" y="1544"/>
                      <a:pt x="580" y="1570"/>
                    </a:cubicBezTo>
                    <a:cubicBezTo>
                      <a:pt x="717" y="1706"/>
                      <a:pt x="853" y="1843"/>
                      <a:pt x="1126" y="2014"/>
                    </a:cubicBezTo>
                    <a:cubicBezTo>
                      <a:pt x="1126" y="2014"/>
                      <a:pt x="1297" y="2014"/>
                      <a:pt x="1297" y="1843"/>
                    </a:cubicBezTo>
                    <a:cubicBezTo>
                      <a:pt x="1433" y="1706"/>
                      <a:pt x="1297" y="1570"/>
                      <a:pt x="1297" y="1433"/>
                    </a:cubicBezTo>
                    <a:cubicBezTo>
                      <a:pt x="1126" y="1160"/>
                      <a:pt x="1126" y="990"/>
                      <a:pt x="1126" y="853"/>
                    </a:cubicBezTo>
                    <a:lnTo>
                      <a:pt x="1126" y="853"/>
                    </a:lnTo>
                    <a:lnTo>
                      <a:pt x="1433" y="990"/>
                    </a:lnTo>
                    <a:cubicBezTo>
                      <a:pt x="1524" y="990"/>
                      <a:pt x="1676" y="1066"/>
                      <a:pt x="1807" y="1066"/>
                    </a:cubicBezTo>
                    <a:cubicBezTo>
                      <a:pt x="1873" y="1066"/>
                      <a:pt x="1934" y="1047"/>
                      <a:pt x="1979" y="990"/>
                    </a:cubicBezTo>
                    <a:cubicBezTo>
                      <a:pt x="1979" y="853"/>
                      <a:pt x="1979" y="853"/>
                      <a:pt x="2150" y="717"/>
                    </a:cubicBezTo>
                    <a:lnTo>
                      <a:pt x="2150" y="580"/>
                    </a:lnTo>
                    <a:cubicBezTo>
                      <a:pt x="2150" y="580"/>
                      <a:pt x="1979" y="444"/>
                      <a:pt x="2150" y="444"/>
                    </a:cubicBezTo>
                    <a:cubicBezTo>
                      <a:pt x="2286" y="444"/>
                      <a:pt x="2286" y="307"/>
                      <a:pt x="2286" y="307"/>
                    </a:cubicBezTo>
                    <a:cubicBezTo>
                      <a:pt x="2150" y="137"/>
                      <a:pt x="2150" y="137"/>
                      <a:pt x="1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6411110" y="3161044"/>
                <a:ext cx="210842" cy="89978"/>
              </a:xfrm>
              <a:custGeom>
                <a:rect b="b" l="l" r="r" t="t"/>
                <a:pathLst>
                  <a:path extrusionOk="0" h="2185" w="5120">
                    <a:moveTo>
                      <a:pt x="4983" y="1"/>
                    </a:moveTo>
                    <a:cubicBezTo>
                      <a:pt x="4915" y="1"/>
                      <a:pt x="4846" y="35"/>
                      <a:pt x="4846" y="103"/>
                    </a:cubicBezTo>
                    <a:cubicBezTo>
                      <a:pt x="4708" y="213"/>
                      <a:pt x="4124" y="413"/>
                      <a:pt x="3833" y="413"/>
                    </a:cubicBezTo>
                    <a:cubicBezTo>
                      <a:pt x="3764" y="413"/>
                      <a:pt x="3712" y="402"/>
                      <a:pt x="3686" y="376"/>
                    </a:cubicBezTo>
                    <a:cubicBezTo>
                      <a:pt x="3550" y="376"/>
                      <a:pt x="3550" y="376"/>
                      <a:pt x="3413" y="512"/>
                    </a:cubicBezTo>
                    <a:lnTo>
                      <a:pt x="3413" y="649"/>
                    </a:lnTo>
                    <a:cubicBezTo>
                      <a:pt x="3277" y="512"/>
                      <a:pt x="2970" y="512"/>
                      <a:pt x="2833" y="512"/>
                    </a:cubicBezTo>
                    <a:cubicBezTo>
                      <a:pt x="2560" y="649"/>
                      <a:pt x="2424" y="956"/>
                      <a:pt x="2287" y="1093"/>
                    </a:cubicBezTo>
                    <a:cubicBezTo>
                      <a:pt x="2116" y="1229"/>
                      <a:pt x="2116" y="1366"/>
                      <a:pt x="2116" y="1502"/>
                    </a:cubicBezTo>
                    <a:cubicBezTo>
                      <a:pt x="2046" y="1730"/>
                      <a:pt x="2012" y="1805"/>
                      <a:pt x="1977" y="1805"/>
                    </a:cubicBezTo>
                    <a:cubicBezTo>
                      <a:pt x="1944" y="1805"/>
                      <a:pt x="1910" y="1739"/>
                      <a:pt x="1844" y="1673"/>
                    </a:cubicBezTo>
                    <a:cubicBezTo>
                      <a:pt x="1844" y="1502"/>
                      <a:pt x="1707" y="1502"/>
                      <a:pt x="1707" y="1502"/>
                    </a:cubicBezTo>
                    <a:cubicBezTo>
                      <a:pt x="1263" y="1229"/>
                      <a:pt x="1127" y="649"/>
                      <a:pt x="990" y="376"/>
                    </a:cubicBezTo>
                    <a:cubicBezTo>
                      <a:pt x="938" y="272"/>
                      <a:pt x="866" y="227"/>
                      <a:pt x="797" y="227"/>
                    </a:cubicBezTo>
                    <a:cubicBezTo>
                      <a:pt x="685" y="227"/>
                      <a:pt x="581" y="344"/>
                      <a:pt x="581" y="512"/>
                    </a:cubicBezTo>
                    <a:cubicBezTo>
                      <a:pt x="717" y="649"/>
                      <a:pt x="717" y="649"/>
                      <a:pt x="717" y="820"/>
                    </a:cubicBezTo>
                    <a:cubicBezTo>
                      <a:pt x="581" y="649"/>
                      <a:pt x="581" y="512"/>
                      <a:pt x="274" y="376"/>
                    </a:cubicBezTo>
                    <a:cubicBezTo>
                      <a:pt x="137" y="376"/>
                      <a:pt x="137" y="376"/>
                      <a:pt x="1" y="512"/>
                    </a:cubicBezTo>
                    <a:lnTo>
                      <a:pt x="1" y="956"/>
                    </a:lnTo>
                    <a:cubicBezTo>
                      <a:pt x="1" y="1024"/>
                      <a:pt x="103" y="1058"/>
                      <a:pt x="206" y="1058"/>
                    </a:cubicBezTo>
                    <a:cubicBezTo>
                      <a:pt x="308" y="1058"/>
                      <a:pt x="410" y="1024"/>
                      <a:pt x="410" y="956"/>
                    </a:cubicBezTo>
                    <a:cubicBezTo>
                      <a:pt x="581" y="1366"/>
                      <a:pt x="717" y="1946"/>
                      <a:pt x="1127" y="2082"/>
                    </a:cubicBezTo>
                    <a:cubicBezTo>
                      <a:pt x="1127" y="2150"/>
                      <a:pt x="1161" y="2184"/>
                      <a:pt x="1195" y="2184"/>
                    </a:cubicBezTo>
                    <a:cubicBezTo>
                      <a:pt x="1229" y="2184"/>
                      <a:pt x="1263" y="2150"/>
                      <a:pt x="1263" y="2082"/>
                    </a:cubicBezTo>
                    <a:cubicBezTo>
                      <a:pt x="1434" y="2082"/>
                      <a:pt x="1434" y="1946"/>
                      <a:pt x="1434" y="1809"/>
                    </a:cubicBezTo>
                    <a:cubicBezTo>
                      <a:pt x="1434" y="1946"/>
                      <a:pt x="1571" y="1946"/>
                      <a:pt x="1707" y="2082"/>
                    </a:cubicBezTo>
                    <a:lnTo>
                      <a:pt x="1844" y="2082"/>
                    </a:lnTo>
                    <a:cubicBezTo>
                      <a:pt x="1844" y="2082"/>
                      <a:pt x="1904" y="2143"/>
                      <a:pt x="1945" y="2143"/>
                    </a:cubicBezTo>
                    <a:cubicBezTo>
                      <a:pt x="1965" y="2143"/>
                      <a:pt x="1980" y="2128"/>
                      <a:pt x="1980" y="2082"/>
                    </a:cubicBezTo>
                    <a:cubicBezTo>
                      <a:pt x="2287" y="1946"/>
                      <a:pt x="2424" y="1946"/>
                      <a:pt x="2424" y="1673"/>
                    </a:cubicBezTo>
                    <a:cubicBezTo>
                      <a:pt x="2524" y="1246"/>
                      <a:pt x="2771" y="986"/>
                      <a:pt x="3072" y="986"/>
                    </a:cubicBezTo>
                    <a:cubicBezTo>
                      <a:pt x="3180" y="986"/>
                      <a:pt x="3295" y="1020"/>
                      <a:pt x="3413" y="1093"/>
                    </a:cubicBezTo>
                    <a:lnTo>
                      <a:pt x="3686" y="1093"/>
                    </a:lnTo>
                    <a:cubicBezTo>
                      <a:pt x="3686" y="1093"/>
                      <a:pt x="3823" y="956"/>
                      <a:pt x="3686" y="820"/>
                    </a:cubicBezTo>
                    <a:lnTo>
                      <a:pt x="3686" y="820"/>
                    </a:lnTo>
                    <a:cubicBezTo>
                      <a:pt x="3686" y="820"/>
                      <a:pt x="3823" y="880"/>
                      <a:pt x="3954" y="880"/>
                    </a:cubicBezTo>
                    <a:cubicBezTo>
                      <a:pt x="4020" y="880"/>
                      <a:pt x="4084" y="865"/>
                      <a:pt x="4130" y="820"/>
                    </a:cubicBezTo>
                    <a:cubicBezTo>
                      <a:pt x="4539" y="649"/>
                      <a:pt x="5119" y="820"/>
                      <a:pt x="5119" y="103"/>
                    </a:cubicBezTo>
                    <a:cubicBezTo>
                      <a:pt x="5119" y="35"/>
                      <a:pt x="5051" y="1"/>
                      <a:pt x="49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6436642" y="3035979"/>
                <a:ext cx="258775" cy="142895"/>
              </a:xfrm>
              <a:custGeom>
                <a:rect b="b" l="l" r="r" t="t"/>
                <a:pathLst>
                  <a:path extrusionOk="0" h="3470" w="6284">
                    <a:moveTo>
                      <a:pt x="3646" y="1"/>
                    </a:moveTo>
                    <a:cubicBezTo>
                      <a:pt x="3510" y="1"/>
                      <a:pt x="3203" y="1"/>
                      <a:pt x="3373" y="137"/>
                    </a:cubicBezTo>
                    <a:cubicBezTo>
                      <a:pt x="3373" y="717"/>
                      <a:pt x="3646" y="1127"/>
                      <a:pt x="3783" y="1570"/>
                    </a:cubicBezTo>
                    <a:cubicBezTo>
                      <a:pt x="3510" y="990"/>
                      <a:pt x="3066" y="274"/>
                      <a:pt x="2657" y="274"/>
                    </a:cubicBezTo>
                    <a:cubicBezTo>
                      <a:pt x="2520" y="274"/>
                      <a:pt x="2350" y="444"/>
                      <a:pt x="2350" y="581"/>
                    </a:cubicBezTo>
                    <a:cubicBezTo>
                      <a:pt x="2491" y="806"/>
                      <a:pt x="2515" y="939"/>
                      <a:pt x="2596" y="1151"/>
                    </a:cubicBezTo>
                    <a:lnTo>
                      <a:pt x="2596" y="1151"/>
                    </a:lnTo>
                    <a:cubicBezTo>
                      <a:pt x="2577" y="1136"/>
                      <a:pt x="2553" y="1127"/>
                      <a:pt x="2520" y="1127"/>
                    </a:cubicBezTo>
                    <a:cubicBezTo>
                      <a:pt x="2350" y="854"/>
                      <a:pt x="2213" y="581"/>
                      <a:pt x="1940" y="444"/>
                    </a:cubicBezTo>
                    <a:cubicBezTo>
                      <a:pt x="1804" y="444"/>
                      <a:pt x="1667" y="444"/>
                      <a:pt x="1667" y="581"/>
                    </a:cubicBezTo>
                    <a:cubicBezTo>
                      <a:pt x="1667" y="1127"/>
                      <a:pt x="1940" y="1570"/>
                      <a:pt x="2077" y="1843"/>
                    </a:cubicBezTo>
                    <a:cubicBezTo>
                      <a:pt x="1804" y="1570"/>
                      <a:pt x="1496" y="1127"/>
                      <a:pt x="1224" y="990"/>
                    </a:cubicBezTo>
                    <a:cubicBezTo>
                      <a:pt x="1184" y="950"/>
                      <a:pt x="1144" y="934"/>
                      <a:pt x="1107" y="934"/>
                    </a:cubicBezTo>
                    <a:cubicBezTo>
                      <a:pt x="1019" y="934"/>
                      <a:pt x="951" y="1030"/>
                      <a:pt x="951" y="1127"/>
                    </a:cubicBezTo>
                    <a:cubicBezTo>
                      <a:pt x="1087" y="1434"/>
                      <a:pt x="1224" y="1570"/>
                      <a:pt x="1360" y="1843"/>
                    </a:cubicBezTo>
                    <a:lnTo>
                      <a:pt x="643" y="1127"/>
                    </a:lnTo>
                    <a:cubicBezTo>
                      <a:pt x="604" y="1088"/>
                      <a:pt x="565" y="1071"/>
                      <a:pt x="530" y="1071"/>
                    </a:cubicBezTo>
                    <a:cubicBezTo>
                      <a:pt x="440" y="1071"/>
                      <a:pt x="370" y="1175"/>
                      <a:pt x="370" y="1297"/>
                    </a:cubicBezTo>
                    <a:cubicBezTo>
                      <a:pt x="507" y="1843"/>
                      <a:pt x="1224" y="2423"/>
                      <a:pt x="1360" y="2833"/>
                    </a:cubicBezTo>
                    <a:cubicBezTo>
                      <a:pt x="951" y="2560"/>
                      <a:pt x="507" y="2150"/>
                      <a:pt x="234" y="1707"/>
                    </a:cubicBezTo>
                    <a:cubicBezTo>
                      <a:pt x="194" y="1667"/>
                      <a:pt x="154" y="1650"/>
                      <a:pt x="121" y="1650"/>
                    </a:cubicBezTo>
                    <a:cubicBezTo>
                      <a:pt x="41" y="1650"/>
                      <a:pt x="1" y="1747"/>
                      <a:pt x="97" y="1843"/>
                    </a:cubicBezTo>
                    <a:cubicBezTo>
                      <a:pt x="370" y="2423"/>
                      <a:pt x="951" y="3003"/>
                      <a:pt x="1496" y="3413"/>
                    </a:cubicBezTo>
                    <a:cubicBezTo>
                      <a:pt x="1546" y="3453"/>
                      <a:pt x="1594" y="3469"/>
                      <a:pt x="1635" y="3469"/>
                    </a:cubicBezTo>
                    <a:cubicBezTo>
                      <a:pt x="1735" y="3469"/>
                      <a:pt x="1804" y="3373"/>
                      <a:pt x="1804" y="3276"/>
                    </a:cubicBezTo>
                    <a:cubicBezTo>
                      <a:pt x="1804" y="3140"/>
                      <a:pt x="1804" y="3003"/>
                      <a:pt x="1667" y="2833"/>
                    </a:cubicBezTo>
                    <a:lnTo>
                      <a:pt x="1667" y="2833"/>
                    </a:lnTo>
                    <a:cubicBezTo>
                      <a:pt x="1940" y="3003"/>
                      <a:pt x="2077" y="3276"/>
                      <a:pt x="2350" y="3413"/>
                    </a:cubicBezTo>
                    <a:cubicBezTo>
                      <a:pt x="2520" y="3413"/>
                      <a:pt x="2657" y="3276"/>
                      <a:pt x="2520" y="3140"/>
                    </a:cubicBezTo>
                    <a:cubicBezTo>
                      <a:pt x="2520" y="3003"/>
                      <a:pt x="2350" y="2833"/>
                      <a:pt x="2350" y="2696"/>
                    </a:cubicBezTo>
                    <a:lnTo>
                      <a:pt x="2350" y="2696"/>
                    </a:lnTo>
                    <a:cubicBezTo>
                      <a:pt x="2520" y="3003"/>
                      <a:pt x="2793" y="3276"/>
                      <a:pt x="2930" y="3276"/>
                    </a:cubicBezTo>
                    <a:cubicBezTo>
                      <a:pt x="2970" y="3316"/>
                      <a:pt x="3010" y="3333"/>
                      <a:pt x="3046" y="3333"/>
                    </a:cubicBezTo>
                    <a:cubicBezTo>
                      <a:pt x="3134" y="3333"/>
                      <a:pt x="3203" y="3236"/>
                      <a:pt x="3203" y="3140"/>
                    </a:cubicBezTo>
                    <a:cubicBezTo>
                      <a:pt x="2930" y="2423"/>
                      <a:pt x="2520" y="1843"/>
                      <a:pt x="2213" y="1297"/>
                    </a:cubicBezTo>
                    <a:lnTo>
                      <a:pt x="2213" y="1297"/>
                    </a:lnTo>
                    <a:cubicBezTo>
                      <a:pt x="2350" y="1434"/>
                      <a:pt x="2520" y="1707"/>
                      <a:pt x="2657" y="1843"/>
                    </a:cubicBezTo>
                    <a:cubicBezTo>
                      <a:pt x="2793" y="2287"/>
                      <a:pt x="3066" y="2560"/>
                      <a:pt x="3510" y="2833"/>
                    </a:cubicBezTo>
                    <a:cubicBezTo>
                      <a:pt x="3510" y="2906"/>
                      <a:pt x="3560" y="2947"/>
                      <a:pt x="3617" y="2947"/>
                    </a:cubicBezTo>
                    <a:cubicBezTo>
                      <a:pt x="3693" y="2947"/>
                      <a:pt x="3783" y="2872"/>
                      <a:pt x="3783" y="2696"/>
                    </a:cubicBezTo>
                    <a:cubicBezTo>
                      <a:pt x="3783" y="2560"/>
                      <a:pt x="3646" y="2287"/>
                      <a:pt x="3510" y="2150"/>
                    </a:cubicBezTo>
                    <a:cubicBezTo>
                      <a:pt x="3374" y="1709"/>
                      <a:pt x="3205" y="1437"/>
                      <a:pt x="3068" y="1132"/>
                    </a:cubicBezTo>
                    <a:lnTo>
                      <a:pt x="3068" y="1132"/>
                    </a:lnTo>
                    <a:cubicBezTo>
                      <a:pt x="3205" y="1437"/>
                      <a:pt x="3374" y="1708"/>
                      <a:pt x="3510" y="1843"/>
                    </a:cubicBezTo>
                    <a:cubicBezTo>
                      <a:pt x="3646" y="2150"/>
                      <a:pt x="3919" y="2423"/>
                      <a:pt x="4056" y="2560"/>
                    </a:cubicBezTo>
                    <a:cubicBezTo>
                      <a:pt x="4106" y="2600"/>
                      <a:pt x="4164" y="2616"/>
                      <a:pt x="4223" y="2616"/>
                    </a:cubicBezTo>
                    <a:cubicBezTo>
                      <a:pt x="4363" y="2616"/>
                      <a:pt x="4499" y="2520"/>
                      <a:pt x="4499" y="2423"/>
                    </a:cubicBezTo>
                    <a:cubicBezTo>
                      <a:pt x="4499" y="2287"/>
                      <a:pt x="4499" y="2150"/>
                      <a:pt x="4363" y="1843"/>
                    </a:cubicBezTo>
                    <a:lnTo>
                      <a:pt x="4363" y="1843"/>
                    </a:lnTo>
                    <a:cubicBezTo>
                      <a:pt x="4499" y="1980"/>
                      <a:pt x="4499" y="2150"/>
                      <a:pt x="4636" y="2287"/>
                    </a:cubicBezTo>
                    <a:cubicBezTo>
                      <a:pt x="4676" y="2327"/>
                      <a:pt x="4730" y="2343"/>
                      <a:pt x="4788" y="2343"/>
                    </a:cubicBezTo>
                    <a:cubicBezTo>
                      <a:pt x="4926" y="2343"/>
                      <a:pt x="5079" y="2247"/>
                      <a:pt x="5079" y="2150"/>
                    </a:cubicBezTo>
                    <a:cubicBezTo>
                      <a:pt x="5216" y="2150"/>
                      <a:pt x="5489" y="2150"/>
                      <a:pt x="5489" y="1843"/>
                    </a:cubicBezTo>
                    <a:cubicBezTo>
                      <a:pt x="5489" y="1570"/>
                      <a:pt x="5489" y="1434"/>
                      <a:pt x="5352" y="1127"/>
                    </a:cubicBezTo>
                    <a:cubicBezTo>
                      <a:pt x="5352" y="819"/>
                      <a:pt x="5406" y="715"/>
                      <a:pt x="5482" y="715"/>
                    </a:cubicBezTo>
                    <a:cubicBezTo>
                      <a:pt x="5617" y="715"/>
                      <a:pt x="5823" y="1039"/>
                      <a:pt x="5932" y="1127"/>
                    </a:cubicBezTo>
                    <a:cubicBezTo>
                      <a:pt x="5991" y="1200"/>
                      <a:pt x="6074" y="1241"/>
                      <a:pt x="6140" y="1241"/>
                    </a:cubicBezTo>
                    <a:cubicBezTo>
                      <a:pt x="6227" y="1241"/>
                      <a:pt x="6284" y="1166"/>
                      <a:pt x="6205" y="990"/>
                    </a:cubicBezTo>
                    <a:cubicBezTo>
                      <a:pt x="6083" y="745"/>
                      <a:pt x="5823" y="253"/>
                      <a:pt x="5475" y="253"/>
                    </a:cubicBezTo>
                    <a:cubicBezTo>
                      <a:pt x="5435" y="253"/>
                      <a:pt x="5394" y="260"/>
                      <a:pt x="5352" y="274"/>
                    </a:cubicBezTo>
                    <a:cubicBezTo>
                      <a:pt x="5079" y="274"/>
                      <a:pt x="4909" y="581"/>
                      <a:pt x="4909" y="990"/>
                    </a:cubicBezTo>
                    <a:cubicBezTo>
                      <a:pt x="4772" y="581"/>
                      <a:pt x="4636" y="274"/>
                      <a:pt x="4363" y="274"/>
                    </a:cubicBezTo>
                    <a:cubicBezTo>
                      <a:pt x="4226" y="274"/>
                      <a:pt x="4056" y="444"/>
                      <a:pt x="4056" y="444"/>
                    </a:cubicBezTo>
                    <a:cubicBezTo>
                      <a:pt x="3919" y="274"/>
                      <a:pt x="3783" y="137"/>
                      <a:pt x="3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6422353" y="2974662"/>
                <a:ext cx="210842" cy="204376"/>
              </a:xfrm>
              <a:custGeom>
                <a:rect b="b" l="l" r="r" t="t"/>
                <a:pathLst>
                  <a:path extrusionOk="0" h="4963" w="5120">
                    <a:moveTo>
                      <a:pt x="717" y="2206"/>
                    </a:moveTo>
                    <a:cubicBezTo>
                      <a:pt x="581" y="2343"/>
                      <a:pt x="717" y="2616"/>
                      <a:pt x="717" y="2616"/>
                    </a:cubicBezTo>
                    <a:lnTo>
                      <a:pt x="854" y="2616"/>
                    </a:lnTo>
                    <a:cubicBezTo>
                      <a:pt x="717" y="2616"/>
                      <a:pt x="581" y="2786"/>
                      <a:pt x="581" y="2786"/>
                    </a:cubicBezTo>
                    <a:lnTo>
                      <a:pt x="581" y="3059"/>
                    </a:lnTo>
                    <a:lnTo>
                      <a:pt x="444" y="3059"/>
                    </a:lnTo>
                    <a:cubicBezTo>
                      <a:pt x="444" y="2786"/>
                      <a:pt x="581" y="2616"/>
                      <a:pt x="581" y="2479"/>
                    </a:cubicBezTo>
                    <a:lnTo>
                      <a:pt x="581" y="2343"/>
                    </a:lnTo>
                    <a:lnTo>
                      <a:pt x="717" y="2206"/>
                    </a:lnTo>
                    <a:close/>
                    <a:moveTo>
                      <a:pt x="3412" y="1"/>
                    </a:moveTo>
                    <a:cubicBezTo>
                      <a:pt x="3291" y="1"/>
                      <a:pt x="3179" y="105"/>
                      <a:pt x="3277" y="227"/>
                    </a:cubicBezTo>
                    <a:lnTo>
                      <a:pt x="3277" y="500"/>
                    </a:lnTo>
                    <a:cubicBezTo>
                      <a:pt x="3140" y="500"/>
                      <a:pt x="3140" y="364"/>
                      <a:pt x="3004" y="364"/>
                    </a:cubicBezTo>
                    <a:lnTo>
                      <a:pt x="2867" y="500"/>
                    </a:lnTo>
                    <a:cubicBezTo>
                      <a:pt x="2718" y="739"/>
                      <a:pt x="2699" y="769"/>
                      <a:pt x="2811" y="864"/>
                    </a:cubicBezTo>
                    <a:lnTo>
                      <a:pt x="2811" y="864"/>
                    </a:lnTo>
                    <a:cubicBezTo>
                      <a:pt x="2666" y="744"/>
                      <a:pt x="2545" y="637"/>
                      <a:pt x="2424" y="637"/>
                    </a:cubicBezTo>
                    <a:cubicBezTo>
                      <a:pt x="2151" y="773"/>
                      <a:pt x="2151" y="1080"/>
                      <a:pt x="2151" y="1353"/>
                    </a:cubicBezTo>
                    <a:lnTo>
                      <a:pt x="2014" y="1217"/>
                    </a:lnTo>
                    <a:cubicBezTo>
                      <a:pt x="1843" y="1080"/>
                      <a:pt x="1843" y="1080"/>
                      <a:pt x="1707" y="1080"/>
                    </a:cubicBezTo>
                    <a:cubicBezTo>
                      <a:pt x="1571" y="1217"/>
                      <a:pt x="1571" y="1490"/>
                      <a:pt x="1571" y="1763"/>
                    </a:cubicBezTo>
                    <a:cubicBezTo>
                      <a:pt x="1434" y="1626"/>
                      <a:pt x="1434" y="1490"/>
                      <a:pt x="1161" y="1490"/>
                    </a:cubicBezTo>
                    <a:cubicBezTo>
                      <a:pt x="1138" y="1471"/>
                      <a:pt x="1115" y="1463"/>
                      <a:pt x="1094" y="1463"/>
                    </a:cubicBezTo>
                    <a:cubicBezTo>
                      <a:pt x="956" y="1463"/>
                      <a:pt x="854" y="1804"/>
                      <a:pt x="854" y="2070"/>
                    </a:cubicBezTo>
                    <a:lnTo>
                      <a:pt x="717" y="1933"/>
                    </a:lnTo>
                    <a:lnTo>
                      <a:pt x="581" y="1933"/>
                    </a:lnTo>
                    <a:cubicBezTo>
                      <a:pt x="581" y="1848"/>
                      <a:pt x="547" y="1805"/>
                      <a:pt x="513" y="1805"/>
                    </a:cubicBezTo>
                    <a:cubicBezTo>
                      <a:pt x="479" y="1805"/>
                      <a:pt x="444" y="1848"/>
                      <a:pt x="444" y="1933"/>
                    </a:cubicBezTo>
                    <a:cubicBezTo>
                      <a:pt x="308" y="2070"/>
                      <a:pt x="308" y="2070"/>
                      <a:pt x="308" y="2206"/>
                    </a:cubicBezTo>
                    <a:cubicBezTo>
                      <a:pt x="308" y="2343"/>
                      <a:pt x="137" y="2479"/>
                      <a:pt x="137" y="2616"/>
                    </a:cubicBezTo>
                    <a:lnTo>
                      <a:pt x="137" y="2786"/>
                    </a:lnTo>
                    <a:cubicBezTo>
                      <a:pt x="137" y="3059"/>
                      <a:pt x="137" y="3332"/>
                      <a:pt x="1" y="3639"/>
                    </a:cubicBezTo>
                    <a:cubicBezTo>
                      <a:pt x="1" y="3736"/>
                      <a:pt x="154" y="3832"/>
                      <a:pt x="244" y="3832"/>
                    </a:cubicBezTo>
                    <a:cubicBezTo>
                      <a:pt x="282" y="3832"/>
                      <a:pt x="308" y="3816"/>
                      <a:pt x="308" y="3776"/>
                    </a:cubicBezTo>
                    <a:cubicBezTo>
                      <a:pt x="444" y="3912"/>
                      <a:pt x="444" y="4049"/>
                      <a:pt x="581" y="4049"/>
                    </a:cubicBezTo>
                    <a:cubicBezTo>
                      <a:pt x="649" y="4117"/>
                      <a:pt x="717" y="4151"/>
                      <a:pt x="769" y="4151"/>
                    </a:cubicBezTo>
                    <a:cubicBezTo>
                      <a:pt x="820" y="4151"/>
                      <a:pt x="854" y="4117"/>
                      <a:pt x="854" y="4049"/>
                    </a:cubicBezTo>
                    <a:cubicBezTo>
                      <a:pt x="854" y="3912"/>
                      <a:pt x="990" y="3776"/>
                      <a:pt x="990" y="3639"/>
                    </a:cubicBezTo>
                    <a:cubicBezTo>
                      <a:pt x="990" y="3912"/>
                      <a:pt x="1161" y="4185"/>
                      <a:pt x="1298" y="4492"/>
                    </a:cubicBezTo>
                    <a:cubicBezTo>
                      <a:pt x="1352" y="4547"/>
                      <a:pt x="1407" y="4580"/>
                      <a:pt x="1453" y="4580"/>
                    </a:cubicBezTo>
                    <a:cubicBezTo>
                      <a:pt x="1521" y="4580"/>
                      <a:pt x="1571" y="4506"/>
                      <a:pt x="1571" y="4322"/>
                    </a:cubicBezTo>
                    <a:cubicBezTo>
                      <a:pt x="1571" y="4049"/>
                      <a:pt x="1434" y="3639"/>
                      <a:pt x="1434" y="3196"/>
                    </a:cubicBezTo>
                    <a:lnTo>
                      <a:pt x="1434" y="3196"/>
                    </a:lnTo>
                    <a:cubicBezTo>
                      <a:pt x="1571" y="3469"/>
                      <a:pt x="1707" y="3776"/>
                      <a:pt x="1843" y="3912"/>
                    </a:cubicBezTo>
                    <a:cubicBezTo>
                      <a:pt x="2014" y="4322"/>
                      <a:pt x="2151" y="4629"/>
                      <a:pt x="2287" y="4902"/>
                    </a:cubicBezTo>
                    <a:cubicBezTo>
                      <a:pt x="2333" y="4947"/>
                      <a:pt x="2378" y="4963"/>
                      <a:pt x="2419" y="4963"/>
                    </a:cubicBezTo>
                    <a:cubicBezTo>
                      <a:pt x="2499" y="4963"/>
                      <a:pt x="2560" y="4902"/>
                      <a:pt x="2560" y="4902"/>
                    </a:cubicBezTo>
                    <a:cubicBezTo>
                      <a:pt x="2697" y="4492"/>
                      <a:pt x="2560" y="4049"/>
                      <a:pt x="2424" y="3776"/>
                    </a:cubicBezTo>
                    <a:lnTo>
                      <a:pt x="2424" y="3776"/>
                    </a:lnTo>
                    <a:cubicBezTo>
                      <a:pt x="2560" y="3912"/>
                      <a:pt x="2697" y="4049"/>
                      <a:pt x="2867" y="4322"/>
                    </a:cubicBezTo>
                    <a:cubicBezTo>
                      <a:pt x="2867" y="4373"/>
                      <a:pt x="2892" y="4393"/>
                      <a:pt x="2926" y="4393"/>
                    </a:cubicBezTo>
                    <a:cubicBezTo>
                      <a:pt x="3006" y="4393"/>
                      <a:pt x="3140" y="4281"/>
                      <a:pt x="3140" y="4185"/>
                    </a:cubicBezTo>
                    <a:cubicBezTo>
                      <a:pt x="3140" y="3912"/>
                      <a:pt x="3140" y="3639"/>
                      <a:pt x="3004" y="3469"/>
                    </a:cubicBezTo>
                    <a:cubicBezTo>
                      <a:pt x="3004" y="3200"/>
                      <a:pt x="2945" y="2917"/>
                      <a:pt x="3020" y="2917"/>
                    </a:cubicBezTo>
                    <a:cubicBezTo>
                      <a:pt x="3059" y="2917"/>
                      <a:pt x="3136" y="2996"/>
                      <a:pt x="3277" y="3196"/>
                    </a:cubicBezTo>
                    <a:cubicBezTo>
                      <a:pt x="3720" y="3639"/>
                      <a:pt x="3857" y="4322"/>
                      <a:pt x="4266" y="4765"/>
                    </a:cubicBezTo>
                    <a:cubicBezTo>
                      <a:pt x="4266" y="4765"/>
                      <a:pt x="4403" y="4765"/>
                      <a:pt x="4403" y="4629"/>
                    </a:cubicBezTo>
                    <a:cubicBezTo>
                      <a:pt x="4403" y="4492"/>
                      <a:pt x="4403" y="4322"/>
                      <a:pt x="4266" y="4185"/>
                    </a:cubicBezTo>
                    <a:cubicBezTo>
                      <a:pt x="4573" y="4185"/>
                      <a:pt x="4573" y="4049"/>
                      <a:pt x="4266" y="4049"/>
                    </a:cubicBezTo>
                    <a:lnTo>
                      <a:pt x="4130" y="4049"/>
                    </a:lnTo>
                    <a:lnTo>
                      <a:pt x="4130" y="4185"/>
                    </a:lnTo>
                    <a:cubicBezTo>
                      <a:pt x="3857" y="3469"/>
                      <a:pt x="3550" y="2479"/>
                      <a:pt x="3004" y="2479"/>
                    </a:cubicBezTo>
                    <a:cubicBezTo>
                      <a:pt x="2697" y="2479"/>
                      <a:pt x="2560" y="2786"/>
                      <a:pt x="2697" y="3196"/>
                    </a:cubicBezTo>
                    <a:cubicBezTo>
                      <a:pt x="2560" y="3059"/>
                      <a:pt x="2424" y="2786"/>
                      <a:pt x="2287" y="2616"/>
                    </a:cubicBezTo>
                    <a:cubicBezTo>
                      <a:pt x="2287" y="2561"/>
                      <a:pt x="2243" y="2528"/>
                      <a:pt x="2191" y="2528"/>
                    </a:cubicBezTo>
                    <a:cubicBezTo>
                      <a:pt x="2112" y="2528"/>
                      <a:pt x="2014" y="2602"/>
                      <a:pt x="2014" y="2786"/>
                    </a:cubicBezTo>
                    <a:cubicBezTo>
                      <a:pt x="2014" y="3196"/>
                      <a:pt x="2151" y="3639"/>
                      <a:pt x="2287" y="4049"/>
                    </a:cubicBezTo>
                    <a:cubicBezTo>
                      <a:pt x="2014" y="3469"/>
                      <a:pt x="1843" y="2923"/>
                      <a:pt x="1434" y="2616"/>
                    </a:cubicBezTo>
                    <a:cubicBezTo>
                      <a:pt x="1298" y="2616"/>
                      <a:pt x="1161" y="2616"/>
                      <a:pt x="1161" y="2786"/>
                    </a:cubicBezTo>
                    <a:lnTo>
                      <a:pt x="1161" y="3059"/>
                    </a:lnTo>
                    <a:cubicBezTo>
                      <a:pt x="1161" y="2923"/>
                      <a:pt x="990" y="2923"/>
                      <a:pt x="990" y="2786"/>
                    </a:cubicBezTo>
                    <a:lnTo>
                      <a:pt x="990" y="2616"/>
                    </a:lnTo>
                    <a:cubicBezTo>
                      <a:pt x="1161" y="2479"/>
                      <a:pt x="1161" y="2479"/>
                      <a:pt x="1161" y="2206"/>
                    </a:cubicBezTo>
                    <a:cubicBezTo>
                      <a:pt x="1161" y="2206"/>
                      <a:pt x="1298" y="2070"/>
                      <a:pt x="1298" y="1933"/>
                    </a:cubicBezTo>
                    <a:cubicBezTo>
                      <a:pt x="1434" y="2206"/>
                      <a:pt x="1434" y="2479"/>
                      <a:pt x="1571" y="2616"/>
                    </a:cubicBezTo>
                    <a:cubicBezTo>
                      <a:pt x="1611" y="2667"/>
                      <a:pt x="1652" y="2687"/>
                      <a:pt x="1689" y="2687"/>
                    </a:cubicBezTo>
                    <a:cubicBezTo>
                      <a:pt x="1776" y="2687"/>
                      <a:pt x="1843" y="2575"/>
                      <a:pt x="1843" y="2479"/>
                    </a:cubicBezTo>
                    <a:cubicBezTo>
                      <a:pt x="2014" y="2343"/>
                      <a:pt x="2014" y="2070"/>
                      <a:pt x="2014" y="1763"/>
                    </a:cubicBezTo>
                    <a:cubicBezTo>
                      <a:pt x="2014" y="1933"/>
                      <a:pt x="2014" y="2070"/>
                      <a:pt x="2151" y="2070"/>
                    </a:cubicBezTo>
                    <a:cubicBezTo>
                      <a:pt x="2207" y="2126"/>
                      <a:pt x="2264" y="2159"/>
                      <a:pt x="2311" y="2159"/>
                    </a:cubicBezTo>
                    <a:cubicBezTo>
                      <a:pt x="2377" y="2159"/>
                      <a:pt x="2424" y="2093"/>
                      <a:pt x="2424" y="1933"/>
                    </a:cubicBezTo>
                    <a:cubicBezTo>
                      <a:pt x="2551" y="1646"/>
                      <a:pt x="2560" y="1508"/>
                      <a:pt x="2448" y="1267"/>
                    </a:cubicBezTo>
                    <a:lnTo>
                      <a:pt x="2448" y="1267"/>
                    </a:lnTo>
                    <a:cubicBezTo>
                      <a:pt x="2541" y="1353"/>
                      <a:pt x="2867" y="1353"/>
                      <a:pt x="2867" y="1353"/>
                    </a:cubicBezTo>
                    <a:cubicBezTo>
                      <a:pt x="3004" y="1353"/>
                      <a:pt x="3140" y="1353"/>
                      <a:pt x="3140" y="1217"/>
                    </a:cubicBezTo>
                    <a:lnTo>
                      <a:pt x="3140" y="1080"/>
                    </a:lnTo>
                    <a:cubicBezTo>
                      <a:pt x="3140" y="1217"/>
                      <a:pt x="3277" y="1353"/>
                      <a:pt x="3277" y="1490"/>
                    </a:cubicBezTo>
                    <a:lnTo>
                      <a:pt x="3550" y="1490"/>
                    </a:lnTo>
                    <a:cubicBezTo>
                      <a:pt x="3720" y="1353"/>
                      <a:pt x="3720" y="1217"/>
                      <a:pt x="3720" y="910"/>
                    </a:cubicBezTo>
                    <a:cubicBezTo>
                      <a:pt x="3720" y="1080"/>
                      <a:pt x="3857" y="1080"/>
                      <a:pt x="3857" y="1080"/>
                    </a:cubicBezTo>
                    <a:cubicBezTo>
                      <a:pt x="3896" y="1119"/>
                      <a:pt x="3935" y="1136"/>
                      <a:pt x="3971" y="1136"/>
                    </a:cubicBezTo>
                    <a:cubicBezTo>
                      <a:pt x="4060" y="1136"/>
                      <a:pt x="4130" y="1031"/>
                      <a:pt x="4130" y="910"/>
                    </a:cubicBezTo>
                    <a:cubicBezTo>
                      <a:pt x="4266" y="1080"/>
                      <a:pt x="4266" y="1080"/>
                      <a:pt x="4403" y="1217"/>
                    </a:cubicBezTo>
                    <a:cubicBezTo>
                      <a:pt x="4403" y="1217"/>
                      <a:pt x="4403" y="1353"/>
                      <a:pt x="4573" y="1353"/>
                    </a:cubicBezTo>
                    <a:cubicBezTo>
                      <a:pt x="4664" y="1353"/>
                      <a:pt x="4695" y="1292"/>
                      <a:pt x="4705" y="1292"/>
                    </a:cubicBezTo>
                    <a:cubicBezTo>
                      <a:pt x="4710" y="1292"/>
                      <a:pt x="4710" y="1308"/>
                      <a:pt x="4710" y="1353"/>
                    </a:cubicBezTo>
                    <a:cubicBezTo>
                      <a:pt x="4762" y="1457"/>
                      <a:pt x="4834" y="1502"/>
                      <a:pt x="4903" y="1502"/>
                    </a:cubicBezTo>
                    <a:cubicBezTo>
                      <a:pt x="5015" y="1502"/>
                      <a:pt x="5119" y="1385"/>
                      <a:pt x="5119" y="1217"/>
                    </a:cubicBezTo>
                    <a:cubicBezTo>
                      <a:pt x="5119" y="1080"/>
                      <a:pt x="4983" y="773"/>
                      <a:pt x="4710" y="773"/>
                    </a:cubicBezTo>
                    <a:cubicBezTo>
                      <a:pt x="4573" y="773"/>
                      <a:pt x="4573" y="773"/>
                      <a:pt x="4573" y="910"/>
                    </a:cubicBezTo>
                    <a:lnTo>
                      <a:pt x="4573" y="773"/>
                    </a:lnTo>
                    <a:cubicBezTo>
                      <a:pt x="4403" y="500"/>
                      <a:pt x="4266" y="227"/>
                      <a:pt x="3993" y="56"/>
                    </a:cubicBezTo>
                    <a:cubicBezTo>
                      <a:pt x="3993" y="17"/>
                      <a:pt x="3971" y="1"/>
                      <a:pt x="3939" y="1"/>
                    </a:cubicBezTo>
                    <a:cubicBezTo>
                      <a:pt x="3860" y="1"/>
                      <a:pt x="3720" y="105"/>
                      <a:pt x="3720" y="227"/>
                    </a:cubicBezTo>
                    <a:lnTo>
                      <a:pt x="3550" y="56"/>
                    </a:lnTo>
                    <a:cubicBezTo>
                      <a:pt x="3511" y="17"/>
                      <a:pt x="3461" y="1"/>
                      <a:pt x="3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6422353" y="3057558"/>
                <a:ext cx="53452" cy="48716"/>
              </a:xfrm>
              <a:custGeom>
                <a:rect b="b" l="l" r="r" t="t"/>
                <a:pathLst>
                  <a:path extrusionOk="0" h="1183" w="1298">
                    <a:moveTo>
                      <a:pt x="361" y="0"/>
                    </a:moveTo>
                    <a:cubicBezTo>
                      <a:pt x="331" y="0"/>
                      <a:pt x="308" y="17"/>
                      <a:pt x="308" y="57"/>
                    </a:cubicBezTo>
                    <a:cubicBezTo>
                      <a:pt x="137" y="193"/>
                      <a:pt x="1" y="330"/>
                      <a:pt x="1" y="466"/>
                    </a:cubicBezTo>
                    <a:lnTo>
                      <a:pt x="1" y="603"/>
                    </a:lnTo>
                    <a:lnTo>
                      <a:pt x="1" y="773"/>
                    </a:lnTo>
                    <a:cubicBezTo>
                      <a:pt x="1" y="842"/>
                      <a:pt x="35" y="876"/>
                      <a:pt x="90" y="876"/>
                    </a:cubicBezTo>
                    <a:cubicBezTo>
                      <a:pt x="146" y="876"/>
                      <a:pt x="223" y="842"/>
                      <a:pt x="308" y="773"/>
                    </a:cubicBezTo>
                    <a:cubicBezTo>
                      <a:pt x="444" y="773"/>
                      <a:pt x="581" y="910"/>
                      <a:pt x="581" y="910"/>
                    </a:cubicBezTo>
                    <a:cubicBezTo>
                      <a:pt x="717" y="1046"/>
                      <a:pt x="854" y="1046"/>
                      <a:pt x="990" y="1183"/>
                    </a:cubicBezTo>
                    <a:cubicBezTo>
                      <a:pt x="1161" y="1183"/>
                      <a:pt x="1298" y="1046"/>
                      <a:pt x="1161" y="910"/>
                    </a:cubicBezTo>
                    <a:cubicBezTo>
                      <a:pt x="990" y="773"/>
                      <a:pt x="854" y="773"/>
                      <a:pt x="717" y="603"/>
                    </a:cubicBezTo>
                    <a:cubicBezTo>
                      <a:pt x="581" y="466"/>
                      <a:pt x="444" y="466"/>
                      <a:pt x="308" y="466"/>
                    </a:cubicBezTo>
                    <a:cubicBezTo>
                      <a:pt x="444" y="330"/>
                      <a:pt x="444" y="330"/>
                      <a:pt x="444" y="193"/>
                    </a:cubicBezTo>
                    <a:cubicBezTo>
                      <a:pt x="541" y="97"/>
                      <a:pt x="433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6516532" y="2954483"/>
                <a:ext cx="251569" cy="133176"/>
              </a:xfrm>
              <a:custGeom>
                <a:rect b="b" l="l" r="r" t="t"/>
                <a:pathLst>
                  <a:path extrusionOk="0" h="3234" w="6109">
                    <a:moveTo>
                      <a:pt x="4982" y="0"/>
                    </a:moveTo>
                    <a:cubicBezTo>
                      <a:pt x="4846" y="0"/>
                      <a:pt x="4846" y="0"/>
                      <a:pt x="4675" y="137"/>
                    </a:cubicBezTo>
                    <a:lnTo>
                      <a:pt x="4675" y="273"/>
                    </a:lnTo>
                    <a:lnTo>
                      <a:pt x="4538" y="273"/>
                    </a:lnTo>
                    <a:cubicBezTo>
                      <a:pt x="4498" y="234"/>
                      <a:pt x="4459" y="217"/>
                      <a:pt x="4422" y="217"/>
                    </a:cubicBezTo>
                    <a:cubicBezTo>
                      <a:pt x="4334" y="217"/>
                      <a:pt x="4265" y="313"/>
                      <a:pt x="4265" y="410"/>
                    </a:cubicBezTo>
                    <a:lnTo>
                      <a:pt x="4265" y="546"/>
                    </a:lnTo>
                    <a:cubicBezTo>
                      <a:pt x="4265" y="410"/>
                      <a:pt x="4129" y="273"/>
                      <a:pt x="3992" y="273"/>
                    </a:cubicBezTo>
                    <a:cubicBezTo>
                      <a:pt x="3913" y="225"/>
                      <a:pt x="3848" y="202"/>
                      <a:pt x="3794" y="202"/>
                    </a:cubicBezTo>
                    <a:cubicBezTo>
                      <a:pt x="3549" y="202"/>
                      <a:pt x="3549" y="675"/>
                      <a:pt x="3549" y="1263"/>
                    </a:cubicBezTo>
                    <a:cubicBezTo>
                      <a:pt x="3412" y="990"/>
                      <a:pt x="3412" y="717"/>
                      <a:pt x="3139" y="717"/>
                    </a:cubicBezTo>
                    <a:cubicBezTo>
                      <a:pt x="3139" y="632"/>
                      <a:pt x="3097" y="589"/>
                      <a:pt x="3037" y="589"/>
                    </a:cubicBezTo>
                    <a:cubicBezTo>
                      <a:pt x="2977" y="589"/>
                      <a:pt x="2901" y="632"/>
                      <a:pt x="2832" y="717"/>
                    </a:cubicBezTo>
                    <a:cubicBezTo>
                      <a:pt x="2832" y="854"/>
                      <a:pt x="2696" y="1127"/>
                      <a:pt x="2696" y="1263"/>
                    </a:cubicBezTo>
                    <a:cubicBezTo>
                      <a:pt x="2559" y="990"/>
                      <a:pt x="2423" y="717"/>
                      <a:pt x="2116" y="717"/>
                    </a:cubicBezTo>
                    <a:cubicBezTo>
                      <a:pt x="1979" y="717"/>
                      <a:pt x="1979" y="854"/>
                      <a:pt x="1979" y="854"/>
                    </a:cubicBezTo>
                    <a:cubicBezTo>
                      <a:pt x="1843" y="1127"/>
                      <a:pt x="1843" y="1263"/>
                      <a:pt x="1843" y="1400"/>
                    </a:cubicBezTo>
                    <a:cubicBezTo>
                      <a:pt x="1843" y="1570"/>
                      <a:pt x="1979" y="2116"/>
                      <a:pt x="1979" y="2560"/>
                    </a:cubicBezTo>
                    <a:cubicBezTo>
                      <a:pt x="1706" y="2116"/>
                      <a:pt x="1706" y="1263"/>
                      <a:pt x="1126" y="990"/>
                    </a:cubicBezTo>
                    <a:cubicBezTo>
                      <a:pt x="1126" y="990"/>
                      <a:pt x="990" y="990"/>
                      <a:pt x="990" y="1127"/>
                    </a:cubicBezTo>
                    <a:cubicBezTo>
                      <a:pt x="853" y="1263"/>
                      <a:pt x="853" y="1263"/>
                      <a:pt x="853" y="1570"/>
                    </a:cubicBezTo>
                    <a:cubicBezTo>
                      <a:pt x="717" y="1400"/>
                      <a:pt x="717" y="1263"/>
                      <a:pt x="580" y="1127"/>
                    </a:cubicBezTo>
                    <a:lnTo>
                      <a:pt x="410" y="1127"/>
                    </a:lnTo>
                    <a:cubicBezTo>
                      <a:pt x="273" y="1400"/>
                      <a:pt x="0" y="2560"/>
                      <a:pt x="137" y="2560"/>
                    </a:cubicBezTo>
                    <a:cubicBezTo>
                      <a:pt x="0" y="2560"/>
                      <a:pt x="0" y="2696"/>
                      <a:pt x="137" y="2833"/>
                    </a:cubicBezTo>
                    <a:cubicBezTo>
                      <a:pt x="273" y="2833"/>
                      <a:pt x="273" y="2833"/>
                      <a:pt x="273" y="2696"/>
                    </a:cubicBezTo>
                    <a:cubicBezTo>
                      <a:pt x="410" y="2560"/>
                      <a:pt x="410" y="2116"/>
                      <a:pt x="410" y="1843"/>
                    </a:cubicBezTo>
                    <a:cubicBezTo>
                      <a:pt x="462" y="1708"/>
                      <a:pt x="498" y="1655"/>
                      <a:pt x="527" y="1655"/>
                    </a:cubicBezTo>
                    <a:cubicBezTo>
                      <a:pt x="593" y="1655"/>
                      <a:pt x="622" y="1927"/>
                      <a:pt x="717" y="2116"/>
                    </a:cubicBezTo>
                    <a:cubicBezTo>
                      <a:pt x="717" y="2423"/>
                      <a:pt x="717" y="2833"/>
                      <a:pt x="853" y="3106"/>
                    </a:cubicBezTo>
                    <a:cubicBezTo>
                      <a:pt x="853" y="3191"/>
                      <a:pt x="921" y="3234"/>
                      <a:pt x="990" y="3234"/>
                    </a:cubicBezTo>
                    <a:cubicBezTo>
                      <a:pt x="1058" y="3234"/>
                      <a:pt x="1126" y="3191"/>
                      <a:pt x="1126" y="3106"/>
                    </a:cubicBezTo>
                    <a:cubicBezTo>
                      <a:pt x="1433" y="2696"/>
                      <a:pt x="1263" y="2116"/>
                      <a:pt x="1126" y="1707"/>
                    </a:cubicBezTo>
                    <a:lnTo>
                      <a:pt x="1126" y="1707"/>
                    </a:lnTo>
                    <a:cubicBezTo>
                      <a:pt x="1263" y="1843"/>
                      <a:pt x="1263" y="1980"/>
                      <a:pt x="1433" y="1980"/>
                    </a:cubicBezTo>
                    <a:cubicBezTo>
                      <a:pt x="1570" y="2423"/>
                      <a:pt x="1570" y="2833"/>
                      <a:pt x="1843" y="3106"/>
                    </a:cubicBezTo>
                    <a:lnTo>
                      <a:pt x="2116" y="3106"/>
                    </a:lnTo>
                    <a:cubicBezTo>
                      <a:pt x="2559" y="2696"/>
                      <a:pt x="2286" y="1707"/>
                      <a:pt x="2286" y="1263"/>
                    </a:cubicBezTo>
                    <a:cubicBezTo>
                      <a:pt x="2286" y="1237"/>
                      <a:pt x="2286" y="1226"/>
                      <a:pt x="2287" y="1226"/>
                    </a:cubicBezTo>
                    <a:cubicBezTo>
                      <a:pt x="2291" y="1226"/>
                      <a:pt x="2312" y="1432"/>
                      <a:pt x="2423" y="1570"/>
                    </a:cubicBezTo>
                    <a:cubicBezTo>
                      <a:pt x="2423" y="1707"/>
                      <a:pt x="2559" y="1843"/>
                      <a:pt x="2559" y="1980"/>
                    </a:cubicBezTo>
                    <a:cubicBezTo>
                      <a:pt x="2696" y="2253"/>
                      <a:pt x="2696" y="2560"/>
                      <a:pt x="2969" y="2833"/>
                    </a:cubicBezTo>
                    <a:cubicBezTo>
                      <a:pt x="3019" y="2873"/>
                      <a:pt x="3066" y="2889"/>
                      <a:pt x="3107" y="2889"/>
                    </a:cubicBezTo>
                    <a:cubicBezTo>
                      <a:pt x="3208" y="2889"/>
                      <a:pt x="3276" y="2793"/>
                      <a:pt x="3276" y="2696"/>
                    </a:cubicBezTo>
                    <a:cubicBezTo>
                      <a:pt x="3276" y="2423"/>
                      <a:pt x="3139" y="1707"/>
                      <a:pt x="3139" y="1263"/>
                    </a:cubicBezTo>
                    <a:lnTo>
                      <a:pt x="3139" y="1263"/>
                    </a:lnTo>
                    <a:cubicBezTo>
                      <a:pt x="3412" y="1707"/>
                      <a:pt x="3276" y="2423"/>
                      <a:pt x="3549" y="2696"/>
                    </a:cubicBezTo>
                    <a:cubicBezTo>
                      <a:pt x="3589" y="2736"/>
                      <a:pt x="3629" y="2753"/>
                      <a:pt x="3670" y="2753"/>
                    </a:cubicBezTo>
                    <a:cubicBezTo>
                      <a:pt x="3768" y="2753"/>
                      <a:pt x="3872" y="2656"/>
                      <a:pt x="3992" y="2560"/>
                    </a:cubicBezTo>
                    <a:lnTo>
                      <a:pt x="3992" y="1707"/>
                    </a:lnTo>
                    <a:lnTo>
                      <a:pt x="3992" y="854"/>
                    </a:lnTo>
                    <a:cubicBezTo>
                      <a:pt x="4129" y="1263"/>
                      <a:pt x="4265" y="1707"/>
                      <a:pt x="4402" y="2116"/>
                    </a:cubicBezTo>
                    <a:cubicBezTo>
                      <a:pt x="4470" y="2184"/>
                      <a:pt x="4581" y="2218"/>
                      <a:pt x="4675" y="2218"/>
                    </a:cubicBezTo>
                    <a:cubicBezTo>
                      <a:pt x="4769" y="2218"/>
                      <a:pt x="4846" y="2184"/>
                      <a:pt x="4846" y="2116"/>
                    </a:cubicBezTo>
                    <a:lnTo>
                      <a:pt x="4846" y="1570"/>
                    </a:lnTo>
                    <a:cubicBezTo>
                      <a:pt x="4900" y="1625"/>
                      <a:pt x="4977" y="1658"/>
                      <a:pt x="5049" y="1658"/>
                    </a:cubicBezTo>
                    <a:cubicBezTo>
                      <a:pt x="5157" y="1658"/>
                      <a:pt x="5255" y="1584"/>
                      <a:pt x="5255" y="1400"/>
                    </a:cubicBezTo>
                    <a:lnTo>
                      <a:pt x="5255" y="990"/>
                    </a:lnTo>
                    <a:cubicBezTo>
                      <a:pt x="5255" y="990"/>
                      <a:pt x="5255" y="1127"/>
                      <a:pt x="5392" y="1127"/>
                    </a:cubicBezTo>
                    <a:cubicBezTo>
                      <a:pt x="5392" y="1195"/>
                      <a:pt x="5468" y="1229"/>
                      <a:pt x="5545" y="1229"/>
                    </a:cubicBezTo>
                    <a:cubicBezTo>
                      <a:pt x="5622" y="1229"/>
                      <a:pt x="5699" y="1195"/>
                      <a:pt x="5699" y="1127"/>
                    </a:cubicBezTo>
                    <a:cubicBezTo>
                      <a:pt x="5699" y="1263"/>
                      <a:pt x="5835" y="1400"/>
                      <a:pt x="5835" y="1400"/>
                    </a:cubicBezTo>
                    <a:cubicBezTo>
                      <a:pt x="5893" y="1472"/>
                      <a:pt x="5952" y="1514"/>
                      <a:pt x="5999" y="1514"/>
                    </a:cubicBezTo>
                    <a:cubicBezTo>
                      <a:pt x="6063" y="1514"/>
                      <a:pt x="6108" y="1439"/>
                      <a:pt x="6108" y="1263"/>
                    </a:cubicBezTo>
                    <a:cubicBezTo>
                      <a:pt x="6108" y="990"/>
                      <a:pt x="5972" y="546"/>
                      <a:pt x="5699" y="273"/>
                    </a:cubicBezTo>
                    <a:cubicBezTo>
                      <a:pt x="5613" y="205"/>
                      <a:pt x="5537" y="171"/>
                      <a:pt x="5464" y="171"/>
                    </a:cubicBezTo>
                    <a:cubicBezTo>
                      <a:pt x="5392" y="171"/>
                      <a:pt x="5323" y="205"/>
                      <a:pt x="5255" y="273"/>
                    </a:cubicBezTo>
                    <a:cubicBezTo>
                      <a:pt x="5255" y="137"/>
                      <a:pt x="5119" y="137"/>
                      <a:pt x="49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6523739" y="2988746"/>
                <a:ext cx="359337" cy="180780"/>
              </a:xfrm>
              <a:custGeom>
                <a:rect b="b" l="l" r="r" t="t"/>
                <a:pathLst>
                  <a:path extrusionOk="0" h="4390" w="8726">
                    <a:moveTo>
                      <a:pt x="4342" y="0"/>
                    </a:moveTo>
                    <a:cubicBezTo>
                      <a:pt x="4227" y="0"/>
                      <a:pt x="4090" y="79"/>
                      <a:pt x="4090" y="158"/>
                    </a:cubicBezTo>
                    <a:cubicBezTo>
                      <a:pt x="4090" y="295"/>
                      <a:pt x="4227" y="431"/>
                      <a:pt x="4227" y="568"/>
                    </a:cubicBezTo>
                    <a:cubicBezTo>
                      <a:pt x="4090" y="568"/>
                      <a:pt x="4090" y="431"/>
                      <a:pt x="4090" y="431"/>
                    </a:cubicBezTo>
                    <a:cubicBezTo>
                      <a:pt x="4045" y="386"/>
                      <a:pt x="3999" y="370"/>
                      <a:pt x="3959" y="370"/>
                    </a:cubicBezTo>
                    <a:cubicBezTo>
                      <a:pt x="3878" y="370"/>
                      <a:pt x="3817" y="431"/>
                      <a:pt x="3817" y="431"/>
                    </a:cubicBezTo>
                    <a:cubicBezTo>
                      <a:pt x="3374" y="1011"/>
                      <a:pt x="3101" y="1728"/>
                      <a:pt x="2794" y="2274"/>
                    </a:cubicBezTo>
                    <a:cubicBezTo>
                      <a:pt x="2657" y="2581"/>
                      <a:pt x="2248" y="3127"/>
                      <a:pt x="2248" y="3434"/>
                    </a:cubicBezTo>
                    <a:cubicBezTo>
                      <a:pt x="2248" y="3127"/>
                      <a:pt x="2248" y="2854"/>
                      <a:pt x="2111" y="2581"/>
                    </a:cubicBezTo>
                    <a:cubicBezTo>
                      <a:pt x="2111" y="2513"/>
                      <a:pt x="2069" y="2478"/>
                      <a:pt x="2009" y="2478"/>
                    </a:cubicBezTo>
                    <a:cubicBezTo>
                      <a:pt x="1949" y="2478"/>
                      <a:pt x="1872" y="2513"/>
                      <a:pt x="1804" y="2581"/>
                    </a:cubicBezTo>
                    <a:lnTo>
                      <a:pt x="1531" y="2581"/>
                    </a:lnTo>
                    <a:cubicBezTo>
                      <a:pt x="1495" y="2563"/>
                      <a:pt x="1458" y="2554"/>
                      <a:pt x="1420" y="2554"/>
                    </a:cubicBezTo>
                    <a:cubicBezTo>
                      <a:pt x="1177" y="2554"/>
                      <a:pt x="915" y="2913"/>
                      <a:pt x="678" y="3297"/>
                    </a:cubicBezTo>
                    <a:cubicBezTo>
                      <a:pt x="678" y="3127"/>
                      <a:pt x="542" y="2854"/>
                      <a:pt x="405" y="2854"/>
                    </a:cubicBezTo>
                    <a:cubicBezTo>
                      <a:pt x="320" y="2786"/>
                      <a:pt x="277" y="2751"/>
                      <a:pt x="256" y="2751"/>
                    </a:cubicBezTo>
                    <a:cubicBezTo>
                      <a:pt x="235" y="2751"/>
                      <a:pt x="235" y="2786"/>
                      <a:pt x="235" y="2854"/>
                    </a:cubicBezTo>
                    <a:cubicBezTo>
                      <a:pt x="98" y="2990"/>
                      <a:pt x="98" y="2990"/>
                      <a:pt x="98" y="3127"/>
                    </a:cubicBezTo>
                    <a:cubicBezTo>
                      <a:pt x="1" y="3249"/>
                      <a:pt x="112" y="3353"/>
                      <a:pt x="184" y="3353"/>
                    </a:cubicBezTo>
                    <a:cubicBezTo>
                      <a:pt x="212" y="3353"/>
                      <a:pt x="235" y="3336"/>
                      <a:pt x="235" y="3297"/>
                    </a:cubicBezTo>
                    <a:cubicBezTo>
                      <a:pt x="279" y="3233"/>
                      <a:pt x="314" y="3205"/>
                      <a:pt x="342" y="3205"/>
                    </a:cubicBezTo>
                    <a:cubicBezTo>
                      <a:pt x="505" y="3205"/>
                      <a:pt x="405" y="4170"/>
                      <a:pt x="405" y="4287"/>
                    </a:cubicBezTo>
                    <a:cubicBezTo>
                      <a:pt x="405" y="4355"/>
                      <a:pt x="473" y="4389"/>
                      <a:pt x="542" y="4389"/>
                    </a:cubicBezTo>
                    <a:cubicBezTo>
                      <a:pt x="610" y="4389"/>
                      <a:pt x="678" y="4355"/>
                      <a:pt x="678" y="4287"/>
                    </a:cubicBezTo>
                    <a:cubicBezTo>
                      <a:pt x="815" y="3980"/>
                      <a:pt x="951" y="3570"/>
                      <a:pt x="1088" y="3297"/>
                    </a:cubicBezTo>
                    <a:cubicBezTo>
                      <a:pt x="1157" y="3166"/>
                      <a:pt x="1195" y="3115"/>
                      <a:pt x="1213" y="3115"/>
                    </a:cubicBezTo>
                    <a:cubicBezTo>
                      <a:pt x="1271" y="3115"/>
                      <a:pt x="1088" y="3707"/>
                      <a:pt x="1088" y="3707"/>
                    </a:cubicBezTo>
                    <a:cubicBezTo>
                      <a:pt x="1088" y="3867"/>
                      <a:pt x="1193" y="3933"/>
                      <a:pt x="1308" y="3933"/>
                    </a:cubicBezTo>
                    <a:cubicBezTo>
                      <a:pt x="1389" y="3933"/>
                      <a:pt x="1475" y="3900"/>
                      <a:pt x="1531" y="3843"/>
                    </a:cubicBezTo>
                    <a:cubicBezTo>
                      <a:pt x="1531" y="3707"/>
                      <a:pt x="1668" y="3434"/>
                      <a:pt x="1804" y="3297"/>
                    </a:cubicBezTo>
                    <a:lnTo>
                      <a:pt x="1804" y="3707"/>
                    </a:lnTo>
                    <a:cubicBezTo>
                      <a:pt x="1941" y="3843"/>
                      <a:pt x="1941" y="3843"/>
                      <a:pt x="2111" y="3843"/>
                    </a:cubicBezTo>
                    <a:cubicBezTo>
                      <a:pt x="2521" y="3707"/>
                      <a:pt x="2794" y="3127"/>
                      <a:pt x="2964" y="2717"/>
                    </a:cubicBezTo>
                    <a:cubicBezTo>
                      <a:pt x="3374" y="2137"/>
                      <a:pt x="3510" y="1591"/>
                      <a:pt x="3817" y="1011"/>
                    </a:cubicBezTo>
                    <a:lnTo>
                      <a:pt x="3817" y="1728"/>
                    </a:lnTo>
                    <a:cubicBezTo>
                      <a:pt x="3954" y="2137"/>
                      <a:pt x="3817" y="2444"/>
                      <a:pt x="4090" y="2717"/>
                    </a:cubicBezTo>
                    <a:cubicBezTo>
                      <a:pt x="4090" y="2786"/>
                      <a:pt x="4125" y="2820"/>
                      <a:pt x="4176" y="2820"/>
                    </a:cubicBezTo>
                    <a:cubicBezTo>
                      <a:pt x="4227" y="2820"/>
                      <a:pt x="4295" y="2786"/>
                      <a:pt x="4363" y="2717"/>
                    </a:cubicBezTo>
                    <a:cubicBezTo>
                      <a:pt x="4363" y="2581"/>
                      <a:pt x="4500" y="2581"/>
                      <a:pt x="4500" y="2444"/>
                    </a:cubicBezTo>
                    <a:cubicBezTo>
                      <a:pt x="4500" y="2717"/>
                      <a:pt x="4671" y="2854"/>
                      <a:pt x="4807" y="2990"/>
                    </a:cubicBezTo>
                    <a:cubicBezTo>
                      <a:pt x="4875" y="3059"/>
                      <a:pt x="4944" y="3093"/>
                      <a:pt x="4995" y="3093"/>
                    </a:cubicBezTo>
                    <a:cubicBezTo>
                      <a:pt x="5046" y="3093"/>
                      <a:pt x="5080" y="3059"/>
                      <a:pt x="5080" y="2990"/>
                    </a:cubicBezTo>
                    <a:cubicBezTo>
                      <a:pt x="5353" y="2717"/>
                      <a:pt x="5353" y="2581"/>
                      <a:pt x="5353" y="2274"/>
                    </a:cubicBezTo>
                    <a:lnTo>
                      <a:pt x="5353" y="875"/>
                    </a:lnTo>
                    <a:cubicBezTo>
                      <a:pt x="5660" y="1421"/>
                      <a:pt x="5524" y="2137"/>
                      <a:pt x="5660" y="2717"/>
                    </a:cubicBezTo>
                    <a:cubicBezTo>
                      <a:pt x="5728" y="2786"/>
                      <a:pt x="5797" y="2820"/>
                      <a:pt x="5865" y="2820"/>
                    </a:cubicBezTo>
                    <a:cubicBezTo>
                      <a:pt x="5933" y="2820"/>
                      <a:pt x="6001" y="2786"/>
                      <a:pt x="6070" y="2717"/>
                    </a:cubicBezTo>
                    <a:cubicBezTo>
                      <a:pt x="6206" y="2444"/>
                      <a:pt x="6206" y="2137"/>
                      <a:pt x="6206" y="1864"/>
                    </a:cubicBezTo>
                    <a:lnTo>
                      <a:pt x="6206" y="1011"/>
                    </a:lnTo>
                    <a:cubicBezTo>
                      <a:pt x="6206" y="1421"/>
                      <a:pt x="6206" y="2001"/>
                      <a:pt x="6513" y="2581"/>
                    </a:cubicBezTo>
                    <a:cubicBezTo>
                      <a:pt x="6513" y="2637"/>
                      <a:pt x="6560" y="2670"/>
                      <a:pt x="6615" y="2670"/>
                    </a:cubicBezTo>
                    <a:cubicBezTo>
                      <a:pt x="6693" y="2670"/>
                      <a:pt x="6786" y="2604"/>
                      <a:pt x="6786" y="2444"/>
                    </a:cubicBezTo>
                    <a:cubicBezTo>
                      <a:pt x="6923" y="2137"/>
                      <a:pt x="6786" y="1728"/>
                      <a:pt x="6786" y="1284"/>
                    </a:cubicBezTo>
                    <a:lnTo>
                      <a:pt x="6786" y="1284"/>
                    </a:lnTo>
                    <a:cubicBezTo>
                      <a:pt x="6923" y="1728"/>
                      <a:pt x="6923" y="2274"/>
                      <a:pt x="7059" y="2717"/>
                    </a:cubicBezTo>
                    <a:cubicBezTo>
                      <a:pt x="7144" y="2786"/>
                      <a:pt x="7255" y="2820"/>
                      <a:pt x="7345" y="2820"/>
                    </a:cubicBezTo>
                    <a:cubicBezTo>
                      <a:pt x="7435" y="2820"/>
                      <a:pt x="7503" y="2786"/>
                      <a:pt x="7503" y="2717"/>
                    </a:cubicBezTo>
                    <a:cubicBezTo>
                      <a:pt x="7503" y="2444"/>
                      <a:pt x="7503" y="2001"/>
                      <a:pt x="7639" y="1728"/>
                    </a:cubicBezTo>
                    <a:cubicBezTo>
                      <a:pt x="7639" y="2137"/>
                      <a:pt x="7639" y="2717"/>
                      <a:pt x="7912" y="2990"/>
                    </a:cubicBezTo>
                    <a:cubicBezTo>
                      <a:pt x="8083" y="2990"/>
                      <a:pt x="8219" y="2990"/>
                      <a:pt x="8219" y="2854"/>
                    </a:cubicBezTo>
                    <a:cubicBezTo>
                      <a:pt x="8219" y="2717"/>
                      <a:pt x="8219" y="2717"/>
                      <a:pt x="8356" y="2717"/>
                    </a:cubicBezTo>
                    <a:cubicBezTo>
                      <a:pt x="8356" y="2854"/>
                      <a:pt x="8356" y="2854"/>
                      <a:pt x="8492" y="2990"/>
                    </a:cubicBezTo>
                    <a:cubicBezTo>
                      <a:pt x="8492" y="3030"/>
                      <a:pt x="8516" y="3047"/>
                      <a:pt x="8545" y="3047"/>
                    </a:cubicBezTo>
                    <a:cubicBezTo>
                      <a:pt x="8617" y="3047"/>
                      <a:pt x="8725" y="2950"/>
                      <a:pt x="8629" y="2854"/>
                    </a:cubicBezTo>
                    <a:cubicBezTo>
                      <a:pt x="8629" y="2581"/>
                      <a:pt x="8629" y="2137"/>
                      <a:pt x="8356" y="1864"/>
                    </a:cubicBezTo>
                    <a:lnTo>
                      <a:pt x="8219" y="1864"/>
                    </a:lnTo>
                    <a:cubicBezTo>
                      <a:pt x="8083" y="1864"/>
                      <a:pt x="8083" y="1864"/>
                      <a:pt x="8083" y="2001"/>
                    </a:cubicBezTo>
                    <a:cubicBezTo>
                      <a:pt x="7912" y="1728"/>
                      <a:pt x="7912" y="1284"/>
                      <a:pt x="7639" y="1148"/>
                    </a:cubicBezTo>
                    <a:lnTo>
                      <a:pt x="7366" y="1148"/>
                    </a:lnTo>
                    <a:cubicBezTo>
                      <a:pt x="7366" y="1284"/>
                      <a:pt x="7230" y="1284"/>
                      <a:pt x="7230" y="1421"/>
                    </a:cubicBezTo>
                    <a:cubicBezTo>
                      <a:pt x="7230" y="1148"/>
                      <a:pt x="7059" y="875"/>
                      <a:pt x="6923" y="568"/>
                    </a:cubicBezTo>
                    <a:cubicBezTo>
                      <a:pt x="6923" y="499"/>
                      <a:pt x="6889" y="465"/>
                      <a:pt x="6837" y="465"/>
                    </a:cubicBezTo>
                    <a:cubicBezTo>
                      <a:pt x="6786" y="465"/>
                      <a:pt x="6718" y="499"/>
                      <a:pt x="6650" y="568"/>
                    </a:cubicBezTo>
                    <a:lnTo>
                      <a:pt x="6650" y="738"/>
                    </a:lnTo>
                    <a:cubicBezTo>
                      <a:pt x="6513" y="431"/>
                      <a:pt x="6513" y="158"/>
                      <a:pt x="6206" y="158"/>
                    </a:cubicBezTo>
                    <a:lnTo>
                      <a:pt x="6070" y="158"/>
                    </a:lnTo>
                    <a:cubicBezTo>
                      <a:pt x="5797" y="431"/>
                      <a:pt x="5797" y="568"/>
                      <a:pt x="5797" y="875"/>
                    </a:cubicBezTo>
                    <a:cubicBezTo>
                      <a:pt x="5797" y="738"/>
                      <a:pt x="5660" y="568"/>
                      <a:pt x="5524" y="295"/>
                    </a:cubicBezTo>
                    <a:lnTo>
                      <a:pt x="5217" y="295"/>
                    </a:lnTo>
                    <a:cubicBezTo>
                      <a:pt x="4807" y="875"/>
                      <a:pt x="5217" y="1864"/>
                      <a:pt x="4944" y="2581"/>
                    </a:cubicBezTo>
                    <a:cubicBezTo>
                      <a:pt x="4807" y="2137"/>
                      <a:pt x="4807" y="1864"/>
                      <a:pt x="4807" y="1591"/>
                    </a:cubicBezTo>
                    <a:cubicBezTo>
                      <a:pt x="4671" y="1011"/>
                      <a:pt x="4671" y="568"/>
                      <a:pt x="4500" y="158"/>
                    </a:cubicBezTo>
                    <a:cubicBezTo>
                      <a:pt x="4500" y="43"/>
                      <a:pt x="4427" y="0"/>
                      <a:pt x="43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6786305" y="2961525"/>
                <a:ext cx="105421" cy="85737"/>
              </a:xfrm>
              <a:custGeom>
                <a:rect b="b" l="l" r="r" t="t"/>
                <a:pathLst>
                  <a:path extrusionOk="0" h="2082" w="2560">
                    <a:moveTo>
                      <a:pt x="478" y="0"/>
                    </a:moveTo>
                    <a:cubicBezTo>
                      <a:pt x="444" y="0"/>
                      <a:pt x="410" y="34"/>
                      <a:pt x="410" y="102"/>
                    </a:cubicBezTo>
                    <a:cubicBezTo>
                      <a:pt x="274" y="239"/>
                      <a:pt x="137" y="375"/>
                      <a:pt x="137" y="546"/>
                    </a:cubicBezTo>
                    <a:lnTo>
                      <a:pt x="137" y="683"/>
                    </a:lnTo>
                    <a:cubicBezTo>
                      <a:pt x="137" y="819"/>
                      <a:pt x="1" y="956"/>
                      <a:pt x="1" y="1092"/>
                    </a:cubicBezTo>
                    <a:lnTo>
                      <a:pt x="137" y="1229"/>
                    </a:lnTo>
                    <a:lnTo>
                      <a:pt x="274" y="1229"/>
                    </a:lnTo>
                    <a:cubicBezTo>
                      <a:pt x="410" y="1092"/>
                      <a:pt x="547" y="956"/>
                      <a:pt x="683" y="819"/>
                    </a:cubicBezTo>
                    <a:lnTo>
                      <a:pt x="683" y="956"/>
                    </a:lnTo>
                    <a:cubicBezTo>
                      <a:pt x="587" y="1052"/>
                      <a:pt x="712" y="1149"/>
                      <a:pt x="842" y="1149"/>
                    </a:cubicBezTo>
                    <a:cubicBezTo>
                      <a:pt x="896" y="1149"/>
                      <a:pt x="950" y="1132"/>
                      <a:pt x="990" y="1092"/>
                    </a:cubicBezTo>
                    <a:cubicBezTo>
                      <a:pt x="1047" y="1219"/>
                      <a:pt x="1126" y="1264"/>
                      <a:pt x="1210" y="1264"/>
                    </a:cubicBezTo>
                    <a:cubicBezTo>
                      <a:pt x="1329" y="1264"/>
                      <a:pt x="1456" y="1172"/>
                      <a:pt x="1536" y="1092"/>
                    </a:cubicBezTo>
                    <a:lnTo>
                      <a:pt x="1536" y="1229"/>
                    </a:lnTo>
                    <a:cubicBezTo>
                      <a:pt x="1536" y="1399"/>
                      <a:pt x="1707" y="1399"/>
                      <a:pt x="1843" y="1399"/>
                    </a:cubicBezTo>
                    <a:cubicBezTo>
                      <a:pt x="1980" y="1399"/>
                      <a:pt x="2116" y="1399"/>
                      <a:pt x="2116" y="1229"/>
                    </a:cubicBezTo>
                    <a:cubicBezTo>
                      <a:pt x="2116" y="1536"/>
                      <a:pt x="2116" y="1809"/>
                      <a:pt x="2253" y="2082"/>
                    </a:cubicBezTo>
                    <a:lnTo>
                      <a:pt x="2389" y="2082"/>
                    </a:lnTo>
                    <a:cubicBezTo>
                      <a:pt x="2560" y="1672"/>
                      <a:pt x="2560" y="956"/>
                      <a:pt x="2116" y="819"/>
                    </a:cubicBezTo>
                    <a:lnTo>
                      <a:pt x="1980" y="956"/>
                    </a:lnTo>
                    <a:cubicBezTo>
                      <a:pt x="1980" y="819"/>
                      <a:pt x="1843" y="683"/>
                      <a:pt x="1707" y="546"/>
                    </a:cubicBezTo>
                    <a:cubicBezTo>
                      <a:pt x="1536" y="546"/>
                      <a:pt x="1536" y="546"/>
                      <a:pt x="1400" y="683"/>
                    </a:cubicBezTo>
                    <a:lnTo>
                      <a:pt x="1400" y="546"/>
                    </a:lnTo>
                    <a:cubicBezTo>
                      <a:pt x="1400" y="375"/>
                      <a:pt x="1400" y="239"/>
                      <a:pt x="1263" y="239"/>
                    </a:cubicBezTo>
                    <a:cubicBezTo>
                      <a:pt x="1127" y="239"/>
                      <a:pt x="1127" y="239"/>
                      <a:pt x="990" y="375"/>
                    </a:cubicBezTo>
                    <a:cubicBezTo>
                      <a:pt x="990" y="279"/>
                      <a:pt x="990" y="182"/>
                      <a:pt x="942" y="182"/>
                    </a:cubicBezTo>
                    <a:cubicBezTo>
                      <a:pt x="922" y="182"/>
                      <a:pt x="894" y="199"/>
                      <a:pt x="854" y="239"/>
                    </a:cubicBezTo>
                    <a:lnTo>
                      <a:pt x="683" y="239"/>
                    </a:lnTo>
                    <a:cubicBezTo>
                      <a:pt x="683" y="239"/>
                      <a:pt x="683" y="102"/>
                      <a:pt x="547" y="102"/>
                    </a:cubicBezTo>
                    <a:cubicBezTo>
                      <a:pt x="547" y="34"/>
                      <a:pt x="513" y="0"/>
                      <a:pt x="4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6779305" y="2969020"/>
                <a:ext cx="18284" cy="36074"/>
              </a:xfrm>
              <a:custGeom>
                <a:rect b="b" l="l" r="r" t="t"/>
                <a:pathLst>
                  <a:path extrusionOk="0" h="876" w="444">
                    <a:moveTo>
                      <a:pt x="287" y="0"/>
                    </a:moveTo>
                    <a:cubicBezTo>
                      <a:pt x="251" y="0"/>
                      <a:pt x="211" y="17"/>
                      <a:pt x="171" y="57"/>
                    </a:cubicBezTo>
                    <a:cubicBezTo>
                      <a:pt x="171" y="57"/>
                      <a:pt x="0" y="193"/>
                      <a:pt x="0" y="364"/>
                    </a:cubicBezTo>
                    <a:lnTo>
                      <a:pt x="0" y="774"/>
                    </a:lnTo>
                    <a:cubicBezTo>
                      <a:pt x="0" y="842"/>
                      <a:pt x="43" y="876"/>
                      <a:pt x="85" y="876"/>
                    </a:cubicBezTo>
                    <a:cubicBezTo>
                      <a:pt x="128" y="876"/>
                      <a:pt x="171" y="842"/>
                      <a:pt x="171" y="774"/>
                    </a:cubicBezTo>
                    <a:cubicBezTo>
                      <a:pt x="307" y="637"/>
                      <a:pt x="307" y="364"/>
                      <a:pt x="444" y="193"/>
                    </a:cubicBezTo>
                    <a:cubicBezTo>
                      <a:pt x="444" y="97"/>
                      <a:pt x="375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6658687" y="3072506"/>
                <a:ext cx="197911" cy="113863"/>
              </a:xfrm>
              <a:custGeom>
                <a:rect b="b" l="l" r="r" t="t"/>
                <a:pathLst>
                  <a:path extrusionOk="0" h="2765" w="4806">
                    <a:moveTo>
                      <a:pt x="587" y="1"/>
                    </a:moveTo>
                    <a:cubicBezTo>
                      <a:pt x="532" y="1"/>
                      <a:pt x="455" y="35"/>
                      <a:pt x="370" y="103"/>
                    </a:cubicBezTo>
                    <a:cubicBezTo>
                      <a:pt x="370" y="240"/>
                      <a:pt x="233" y="410"/>
                      <a:pt x="370" y="547"/>
                    </a:cubicBezTo>
                    <a:cubicBezTo>
                      <a:pt x="330" y="507"/>
                      <a:pt x="278" y="490"/>
                      <a:pt x="229" y="490"/>
                    </a:cubicBezTo>
                    <a:cubicBezTo>
                      <a:pt x="109" y="490"/>
                      <a:pt x="0" y="587"/>
                      <a:pt x="97" y="683"/>
                    </a:cubicBezTo>
                    <a:cubicBezTo>
                      <a:pt x="97" y="820"/>
                      <a:pt x="97" y="820"/>
                      <a:pt x="233" y="956"/>
                    </a:cubicBezTo>
                    <a:cubicBezTo>
                      <a:pt x="233" y="956"/>
                      <a:pt x="370" y="956"/>
                      <a:pt x="370" y="820"/>
                    </a:cubicBezTo>
                    <a:lnTo>
                      <a:pt x="540" y="820"/>
                    </a:lnTo>
                    <a:cubicBezTo>
                      <a:pt x="540" y="1093"/>
                      <a:pt x="540" y="1536"/>
                      <a:pt x="677" y="1673"/>
                    </a:cubicBezTo>
                    <a:cubicBezTo>
                      <a:pt x="677" y="1741"/>
                      <a:pt x="711" y="1775"/>
                      <a:pt x="745" y="1775"/>
                    </a:cubicBezTo>
                    <a:cubicBezTo>
                      <a:pt x="779" y="1775"/>
                      <a:pt x="813" y="1741"/>
                      <a:pt x="813" y="1673"/>
                    </a:cubicBezTo>
                    <a:cubicBezTo>
                      <a:pt x="950" y="1673"/>
                      <a:pt x="950" y="1536"/>
                      <a:pt x="1086" y="1400"/>
                    </a:cubicBezTo>
                    <a:lnTo>
                      <a:pt x="1086" y="1263"/>
                    </a:lnTo>
                    <a:cubicBezTo>
                      <a:pt x="1086" y="1536"/>
                      <a:pt x="1086" y="1809"/>
                      <a:pt x="1223" y="1946"/>
                    </a:cubicBezTo>
                    <a:cubicBezTo>
                      <a:pt x="1223" y="2031"/>
                      <a:pt x="1266" y="2074"/>
                      <a:pt x="1308" y="2074"/>
                    </a:cubicBezTo>
                    <a:cubicBezTo>
                      <a:pt x="1351" y="2074"/>
                      <a:pt x="1394" y="2031"/>
                      <a:pt x="1394" y="1946"/>
                    </a:cubicBezTo>
                    <a:cubicBezTo>
                      <a:pt x="1530" y="1946"/>
                      <a:pt x="1667" y="1809"/>
                      <a:pt x="1667" y="1673"/>
                    </a:cubicBezTo>
                    <a:cubicBezTo>
                      <a:pt x="1667" y="1809"/>
                      <a:pt x="1667" y="1809"/>
                      <a:pt x="1803" y="1946"/>
                    </a:cubicBezTo>
                    <a:cubicBezTo>
                      <a:pt x="1803" y="2031"/>
                      <a:pt x="1837" y="2074"/>
                      <a:pt x="1888" y="2074"/>
                    </a:cubicBezTo>
                    <a:cubicBezTo>
                      <a:pt x="1940" y="2074"/>
                      <a:pt x="2008" y="2031"/>
                      <a:pt x="2076" y="1946"/>
                    </a:cubicBezTo>
                    <a:cubicBezTo>
                      <a:pt x="2247" y="1809"/>
                      <a:pt x="2247" y="1536"/>
                      <a:pt x="2383" y="1263"/>
                    </a:cubicBezTo>
                    <a:lnTo>
                      <a:pt x="2383" y="1263"/>
                    </a:lnTo>
                    <a:cubicBezTo>
                      <a:pt x="2383" y="1536"/>
                      <a:pt x="2247" y="1809"/>
                      <a:pt x="2383" y="1946"/>
                    </a:cubicBezTo>
                    <a:cubicBezTo>
                      <a:pt x="2383" y="2116"/>
                      <a:pt x="2383" y="2253"/>
                      <a:pt x="2520" y="2253"/>
                    </a:cubicBezTo>
                    <a:lnTo>
                      <a:pt x="2929" y="1809"/>
                    </a:lnTo>
                    <a:lnTo>
                      <a:pt x="2929" y="2116"/>
                    </a:lnTo>
                    <a:cubicBezTo>
                      <a:pt x="2929" y="2213"/>
                      <a:pt x="3014" y="2309"/>
                      <a:pt x="3113" y="2309"/>
                    </a:cubicBezTo>
                    <a:cubicBezTo>
                      <a:pt x="3153" y="2309"/>
                      <a:pt x="3196" y="2293"/>
                      <a:pt x="3236" y="2253"/>
                    </a:cubicBezTo>
                    <a:cubicBezTo>
                      <a:pt x="3236" y="2253"/>
                      <a:pt x="3373" y="2116"/>
                      <a:pt x="3373" y="1946"/>
                    </a:cubicBezTo>
                    <a:cubicBezTo>
                      <a:pt x="3373" y="2116"/>
                      <a:pt x="3373" y="2389"/>
                      <a:pt x="3509" y="2526"/>
                    </a:cubicBezTo>
                    <a:cubicBezTo>
                      <a:pt x="3509" y="2526"/>
                      <a:pt x="3570" y="2587"/>
                      <a:pt x="3651" y="2587"/>
                    </a:cubicBezTo>
                    <a:cubicBezTo>
                      <a:pt x="3691" y="2587"/>
                      <a:pt x="3737" y="2571"/>
                      <a:pt x="3782" y="2526"/>
                    </a:cubicBezTo>
                    <a:cubicBezTo>
                      <a:pt x="3953" y="2389"/>
                      <a:pt x="3953" y="2116"/>
                      <a:pt x="4089" y="1946"/>
                    </a:cubicBezTo>
                    <a:lnTo>
                      <a:pt x="4089" y="2662"/>
                    </a:lnTo>
                    <a:cubicBezTo>
                      <a:pt x="4089" y="2731"/>
                      <a:pt x="4158" y="2765"/>
                      <a:pt x="4226" y="2765"/>
                    </a:cubicBezTo>
                    <a:cubicBezTo>
                      <a:pt x="4294" y="2765"/>
                      <a:pt x="4362" y="2731"/>
                      <a:pt x="4362" y="2662"/>
                    </a:cubicBezTo>
                    <a:cubicBezTo>
                      <a:pt x="4635" y="2526"/>
                      <a:pt x="4806" y="2253"/>
                      <a:pt x="4806" y="1946"/>
                    </a:cubicBezTo>
                    <a:cubicBezTo>
                      <a:pt x="4806" y="1849"/>
                      <a:pt x="4721" y="1753"/>
                      <a:pt x="4622" y="1753"/>
                    </a:cubicBezTo>
                    <a:cubicBezTo>
                      <a:pt x="4582" y="1753"/>
                      <a:pt x="4539" y="1769"/>
                      <a:pt x="4499" y="1809"/>
                    </a:cubicBezTo>
                    <a:cubicBezTo>
                      <a:pt x="4499" y="1946"/>
                      <a:pt x="4499" y="1946"/>
                      <a:pt x="4362" y="1946"/>
                    </a:cubicBezTo>
                    <a:cubicBezTo>
                      <a:pt x="4362" y="1809"/>
                      <a:pt x="4362" y="1536"/>
                      <a:pt x="4226" y="1400"/>
                    </a:cubicBezTo>
                    <a:cubicBezTo>
                      <a:pt x="4226" y="1332"/>
                      <a:pt x="4192" y="1298"/>
                      <a:pt x="4140" y="1298"/>
                    </a:cubicBezTo>
                    <a:cubicBezTo>
                      <a:pt x="4089" y="1298"/>
                      <a:pt x="4021" y="1332"/>
                      <a:pt x="3953" y="1400"/>
                    </a:cubicBezTo>
                    <a:cubicBezTo>
                      <a:pt x="3953" y="1536"/>
                      <a:pt x="3782" y="1673"/>
                      <a:pt x="3782" y="1809"/>
                    </a:cubicBezTo>
                    <a:cubicBezTo>
                      <a:pt x="3782" y="1400"/>
                      <a:pt x="3953" y="956"/>
                      <a:pt x="3953" y="683"/>
                    </a:cubicBezTo>
                    <a:cubicBezTo>
                      <a:pt x="3839" y="683"/>
                      <a:pt x="3801" y="623"/>
                      <a:pt x="3748" y="623"/>
                    </a:cubicBezTo>
                    <a:cubicBezTo>
                      <a:pt x="3722" y="623"/>
                      <a:pt x="3691" y="638"/>
                      <a:pt x="3646" y="683"/>
                    </a:cubicBezTo>
                    <a:cubicBezTo>
                      <a:pt x="3509" y="683"/>
                      <a:pt x="3373" y="820"/>
                      <a:pt x="3373" y="820"/>
                    </a:cubicBezTo>
                    <a:lnTo>
                      <a:pt x="3373" y="547"/>
                    </a:lnTo>
                    <a:cubicBezTo>
                      <a:pt x="3373" y="479"/>
                      <a:pt x="3304" y="444"/>
                      <a:pt x="3236" y="444"/>
                    </a:cubicBezTo>
                    <a:cubicBezTo>
                      <a:pt x="3168" y="444"/>
                      <a:pt x="3100" y="479"/>
                      <a:pt x="3100" y="547"/>
                    </a:cubicBezTo>
                    <a:cubicBezTo>
                      <a:pt x="2929" y="683"/>
                      <a:pt x="2793" y="956"/>
                      <a:pt x="2793" y="1400"/>
                    </a:cubicBezTo>
                    <a:lnTo>
                      <a:pt x="2793" y="547"/>
                    </a:lnTo>
                    <a:cubicBezTo>
                      <a:pt x="2793" y="410"/>
                      <a:pt x="2520" y="410"/>
                      <a:pt x="2520" y="410"/>
                    </a:cubicBezTo>
                    <a:cubicBezTo>
                      <a:pt x="2247" y="683"/>
                      <a:pt x="2247" y="956"/>
                      <a:pt x="2076" y="1263"/>
                    </a:cubicBezTo>
                    <a:cubicBezTo>
                      <a:pt x="2076" y="1093"/>
                      <a:pt x="2076" y="956"/>
                      <a:pt x="1940" y="820"/>
                    </a:cubicBezTo>
                    <a:cubicBezTo>
                      <a:pt x="1940" y="752"/>
                      <a:pt x="1905" y="717"/>
                      <a:pt x="1854" y="717"/>
                    </a:cubicBezTo>
                    <a:cubicBezTo>
                      <a:pt x="1803" y="717"/>
                      <a:pt x="1735" y="752"/>
                      <a:pt x="1667" y="820"/>
                    </a:cubicBezTo>
                    <a:cubicBezTo>
                      <a:pt x="1667" y="956"/>
                      <a:pt x="1530" y="1263"/>
                      <a:pt x="1394" y="1536"/>
                    </a:cubicBezTo>
                    <a:cubicBezTo>
                      <a:pt x="1394" y="1093"/>
                      <a:pt x="1667" y="683"/>
                      <a:pt x="1394" y="410"/>
                    </a:cubicBezTo>
                    <a:lnTo>
                      <a:pt x="1223" y="410"/>
                    </a:lnTo>
                    <a:cubicBezTo>
                      <a:pt x="950" y="547"/>
                      <a:pt x="950" y="956"/>
                      <a:pt x="813" y="1263"/>
                    </a:cubicBezTo>
                    <a:cubicBezTo>
                      <a:pt x="677" y="956"/>
                      <a:pt x="813" y="410"/>
                      <a:pt x="677" y="103"/>
                    </a:cubicBezTo>
                    <a:cubicBezTo>
                      <a:pt x="677" y="35"/>
                      <a:pt x="643" y="1"/>
                      <a:pt x="5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6680925" y="3022431"/>
                <a:ext cx="140547" cy="145365"/>
              </a:xfrm>
              <a:custGeom>
                <a:rect b="b" l="l" r="r" t="t"/>
                <a:pathLst>
                  <a:path extrusionOk="0" h="3530" w="3413">
                    <a:moveTo>
                      <a:pt x="1400" y="1183"/>
                    </a:moveTo>
                    <a:cubicBezTo>
                      <a:pt x="1263" y="1456"/>
                      <a:pt x="1263" y="1626"/>
                      <a:pt x="1127" y="1763"/>
                    </a:cubicBezTo>
                    <a:cubicBezTo>
                      <a:pt x="1127" y="1899"/>
                      <a:pt x="1127" y="2036"/>
                      <a:pt x="990" y="2172"/>
                    </a:cubicBezTo>
                    <a:cubicBezTo>
                      <a:pt x="854" y="2309"/>
                      <a:pt x="683" y="2479"/>
                      <a:pt x="546" y="2479"/>
                    </a:cubicBezTo>
                    <a:cubicBezTo>
                      <a:pt x="532" y="2494"/>
                      <a:pt x="522" y="2500"/>
                      <a:pt x="516" y="2500"/>
                    </a:cubicBezTo>
                    <a:cubicBezTo>
                      <a:pt x="464" y="2500"/>
                      <a:pt x="683" y="2036"/>
                      <a:pt x="683" y="2036"/>
                    </a:cubicBezTo>
                    <a:cubicBezTo>
                      <a:pt x="683" y="1899"/>
                      <a:pt x="854" y="1626"/>
                      <a:pt x="990" y="1456"/>
                    </a:cubicBezTo>
                    <a:cubicBezTo>
                      <a:pt x="990" y="1319"/>
                      <a:pt x="990" y="1319"/>
                      <a:pt x="1127" y="1183"/>
                    </a:cubicBezTo>
                    <a:cubicBezTo>
                      <a:pt x="1127" y="1319"/>
                      <a:pt x="1263" y="1319"/>
                      <a:pt x="1263" y="1319"/>
                    </a:cubicBezTo>
                    <a:cubicBezTo>
                      <a:pt x="1263" y="1183"/>
                      <a:pt x="1263" y="1183"/>
                      <a:pt x="1400" y="1183"/>
                    </a:cubicBezTo>
                    <a:close/>
                    <a:moveTo>
                      <a:pt x="2116" y="2479"/>
                    </a:moveTo>
                    <a:lnTo>
                      <a:pt x="2116" y="3025"/>
                    </a:lnTo>
                    <a:cubicBezTo>
                      <a:pt x="1980" y="2889"/>
                      <a:pt x="1980" y="2889"/>
                      <a:pt x="1843" y="2889"/>
                    </a:cubicBezTo>
                    <a:cubicBezTo>
                      <a:pt x="1980" y="2752"/>
                      <a:pt x="1980" y="2616"/>
                      <a:pt x="2116" y="2479"/>
                    </a:cubicBezTo>
                    <a:close/>
                    <a:moveTo>
                      <a:pt x="1600" y="0"/>
                    </a:moveTo>
                    <a:cubicBezTo>
                      <a:pt x="1562" y="0"/>
                      <a:pt x="1536" y="17"/>
                      <a:pt x="1536" y="57"/>
                    </a:cubicBezTo>
                    <a:cubicBezTo>
                      <a:pt x="990" y="466"/>
                      <a:pt x="683" y="1046"/>
                      <a:pt x="410" y="1626"/>
                    </a:cubicBezTo>
                    <a:cubicBezTo>
                      <a:pt x="273" y="1899"/>
                      <a:pt x="0" y="2479"/>
                      <a:pt x="273" y="2752"/>
                    </a:cubicBezTo>
                    <a:cubicBezTo>
                      <a:pt x="273" y="2889"/>
                      <a:pt x="410" y="2889"/>
                      <a:pt x="410" y="2889"/>
                    </a:cubicBezTo>
                    <a:cubicBezTo>
                      <a:pt x="546" y="3025"/>
                      <a:pt x="683" y="3025"/>
                      <a:pt x="990" y="3025"/>
                    </a:cubicBezTo>
                    <a:lnTo>
                      <a:pt x="1127" y="3162"/>
                    </a:lnTo>
                    <a:lnTo>
                      <a:pt x="1263" y="3162"/>
                    </a:lnTo>
                    <a:cubicBezTo>
                      <a:pt x="1400" y="3162"/>
                      <a:pt x="1536" y="3332"/>
                      <a:pt x="1707" y="3332"/>
                    </a:cubicBezTo>
                    <a:cubicBezTo>
                      <a:pt x="1843" y="3332"/>
                      <a:pt x="1980" y="3332"/>
                      <a:pt x="2116" y="3469"/>
                    </a:cubicBezTo>
                    <a:cubicBezTo>
                      <a:pt x="2116" y="3469"/>
                      <a:pt x="2177" y="3530"/>
                      <a:pt x="2258" y="3530"/>
                    </a:cubicBezTo>
                    <a:cubicBezTo>
                      <a:pt x="2298" y="3530"/>
                      <a:pt x="2344" y="3514"/>
                      <a:pt x="2389" y="3469"/>
                    </a:cubicBezTo>
                    <a:lnTo>
                      <a:pt x="3106" y="3469"/>
                    </a:lnTo>
                    <a:cubicBezTo>
                      <a:pt x="3242" y="3469"/>
                      <a:pt x="3413" y="3332"/>
                      <a:pt x="3242" y="3162"/>
                    </a:cubicBezTo>
                    <a:cubicBezTo>
                      <a:pt x="3106" y="3162"/>
                      <a:pt x="2969" y="3025"/>
                      <a:pt x="2833" y="3025"/>
                    </a:cubicBezTo>
                    <a:cubicBezTo>
                      <a:pt x="2742" y="3025"/>
                      <a:pt x="2711" y="2965"/>
                      <a:pt x="2661" y="2965"/>
                    </a:cubicBezTo>
                    <a:cubicBezTo>
                      <a:pt x="2636" y="2965"/>
                      <a:pt x="2605" y="2980"/>
                      <a:pt x="2560" y="3025"/>
                    </a:cubicBezTo>
                    <a:lnTo>
                      <a:pt x="2389" y="3025"/>
                    </a:lnTo>
                    <a:cubicBezTo>
                      <a:pt x="2389" y="2616"/>
                      <a:pt x="2389" y="2036"/>
                      <a:pt x="2253" y="1899"/>
                    </a:cubicBezTo>
                    <a:cubicBezTo>
                      <a:pt x="2116" y="1899"/>
                      <a:pt x="2116" y="1899"/>
                      <a:pt x="2116" y="1763"/>
                    </a:cubicBezTo>
                    <a:lnTo>
                      <a:pt x="2116" y="1626"/>
                    </a:lnTo>
                    <a:cubicBezTo>
                      <a:pt x="2214" y="1504"/>
                      <a:pt x="2172" y="1400"/>
                      <a:pt x="2090" y="1400"/>
                    </a:cubicBezTo>
                    <a:cubicBezTo>
                      <a:pt x="2058" y="1400"/>
                      <a:pt x="2019" y="1417"/>
                      <a:pt x="1980" y="1456"/>
                    </a:cubicBezTo>
                    <a:cubicBezTo>
                      <a:pt x="1843" y="1456"/>
                      <a:pt x="1707" y="1626"/>
                      <a:pt x="1536" y="1763"/>
                    </a:cubicBezTo>
                    <a:cubicBezTo>
                      <a:pt x="1707" y="1456"/>
                      <a:pt x="1707" y="1183"/>
                      <a:pt x="1707" y="910"/>
                    </a:cubicBezTo>
                    <a:cubicBezTo>
                      <a:pt x="1707" y="773"/>
                      <a:pt x="1707" y="773"/>
                      <a:pt x="1536" y="773"/>
                    </a:cubicBezTo>
                    <a:cubicBezTo>
                      <a:pt x="1707" y="603"/>
                      <a:pt x="1843" y="330"/>
                      <a:pt x="1843" y="193"/>
                    </a:cubicBezTo>
                    <a:cubicBezTo>
                      <a:pt x="1843" y="97"/>
                      <a:pt x="1690" y="0"/>
                      <a:pt x="16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6808790" y="3009789"/>
                <a:ext cx="164473" cy="94549"/>
              </a:xfrm>
              <a:custGeom>
                <a:rect b="b" l="l" r="r" t="t"/>
                <a:pathLst>
                  <a:path extrusionOk="0" h="2296" w="3994">
                    <a:moveTo>
                      <a:pt x="2984" y="1"/>
                    </a:moveTo>
                    <a:cubicBezTo>
                      <a:pt x="2945" y="1"/>
                      <a:pt x="2906" y="18"/>
                      <a:pt x="2867" y="57"/>
                    </a:cubicBezTo>
                    <a:cubicBezTo>
                      <a:pt x="2696" y="227"/>
                      <a:pt x="2696" y="364"/>
                      <a:pt x="2560" y="637"/>
                    </a:cubicBezTo>
                    <a:lnTo>
                      <a:pt x="2560" y="227"/>
                    </a:lnTo>
                    <a:cubicBezTo>
                      <a:pt x="2560" y="57"/>
                      <a:pt x="2423" y="57"/>
                      <a:pt x="2287" y="57"/>
                    </a:cubicBezTo>
                    <a:cubicBezTo>
                      <a:pt x="2014" y="364"/>
                      <a:pt x="2014" y="637"/>
                      <a:pt x="1843" y="910"/>
                    </a:cubicBezTo>
                    <a:cubicBezTo>
                      <a:pt x="1749" y="1027"/>
                      <a:pt x="1720" y="1064"/>
                      <a:pt x="1711" y="1119"/>
                    </a:cubicBezTo>
                    <a:lnTo>
                      <a:pt x="1711" y="1119"/>
                    </a:lnTo>
                    <a:cubicBezTo>
                      <a:pt x="1733" y="850"/>
                      <a:pt x="1829" y="593"/>
                      <a:pt x="1707" y="227"/>
                    </a:cubicBezTo>
                    <a:cubicBezTo>
                      <a:pt x="1707" y="142"/>
                      <a:pt x="1673" y="99"/>
                      <a:pt x="1622" y="99"/>
                    </a:cubicBezTo>
                    <a:cubicBezTo>
                      <a:pt x="1570" y="99"/>
                      <a:pt x="1502" y="142"/>
                      <a:pt x="1434" y="227"/>
                    </a:cubicBezTo>
                    <a:cubicBezTo>
                      <a:pt x="1434" y="364"/>
                      <a:pt x="1434" y="364"/>
                      <a:pt x="1297" y="500"/>
                    </a:cubicBezTo>
                    <a:lnTo>
                      <a:pt x="1297" y="227"/>
                    </a:lnTo>
                    <a:cubicBezTo>
                      <a:pt x="1229" y="142"/>
                      <a:pt x="1195" y="99"/>
                      <a:pt x="1157" y="99"/>
                    </a:cubicBezTo>
                    <a:cubicBezTo>
                      <a:pt x="1118" y="99"/>
                      <a:pt x="1076" y="142"/>
                      <a:pt x="990" y="227"/>
                    </a:cubicBezTo>
                    <a:cubicBezTo>
                      <a:pt x="717" y="364"/>
                      <a:pt x="444" y="910"/>
                      <a:pt x="137" y="1353"/>
                    </a:cubicBezTo>
                    <a:cubicBezTo>
                      <a:pt x="1" y="1353"/>
                      <a:pt x="137" y="1490"/>
                      <a:pt x="308" y="1490"/>
                    </a:cubicBezTo>
                    <a:cubicBezTo>
                      <a:pt x="444" y="1217"/>
                      <a:pt x="581" y="1080"/>
                      <a:pt x="717" y="910"/>
                    </a:cubicBezTo>
                    <a:cubicBezTo>
                      <a:pt x="876" y="672"/>
                      <a:pt x="942" y="526"/>
                      <a:pt x="943" y="526"/>
                    </a:cubicBezTo>
                    <a:lnTo>
                      <a:pt x="943" y="526"/>
                    </a:lnTo>
                    <a:cubicBezTo>
                      <a:pt x="944" y="526"/>
                      <a:pt x="911" y="602"/>
                      <a:pt x="854" y="773"/>
                    </a:cubicBezTo>
                    <a:cubicBezTo>
                      <a:pt x="717" y="1217"/>
                      <a:pt x="444" y="1626"/>
                      <a:pt x="444" y="2070"/>
                    </a:cubicBezTo>
                    <a:cubicBezTo>
                      <a:pt x="444" y="2230"/>
                      <a:pt x="491" y="2296"/>
                      <a:pt x="557" y="2296"/>
                    </a:cubicBezTo>
                    <a:cubicBezTo>
                      <a:pt x="604" y="2296"/>
                      <a:pt x="661" y="2263"/>
                      <a:pt x="717" y="2206"/>
                    </a:cubicBezTo>
                    <a:cubicBezTo>
                      <a:pt x="990" y="1933"/>
                      <a:pt x="1161" y="1490"/>
                      <a:pt x="1434" y="1080"/>
                    </a:cubicBezTo>
                    <a:lnTo>
                      <a:pt x="1434" y="1080"/>
                    </a:lnTo>
                    <a:cubicBezTo>
                      <a:pt x="1297" y="1490"/>
                      <a:pt x="1161" y="1763"/>
                      <a:pt x="1161" y="2070"/>
                    </a:cubicBezTo>
                    <a:cubicBezTo>
                      <a:pt x="1161" y="2166"/>
                      <a:pt x="1229" y="2263"/>
                      <a:pt x="1317" y="2263"/>
                    </a:cubicBezTo>
                    <a:cubicBezTo>
                      <a:pt x="1354" y="2263"/>
                      <a:pt x="1394" y="2246"/>
                      <a:pt x="1434" y="2206"/>
                    </a:cubicBezTo>
                    <a:cubicBezTo>
                      <a:pt x="1707" y="2070"/>
                      <a:pt x="1843" y="1626"/>
                      <a:pt x="2150" y="1217"/>
                    </a:cubicBezTo>
                    <a:lnTo>
                      <a:pt x="2150" y="1217"/>
                    </a:lnTo>
                    <a:cubicBezTo>
                      <a:pt x="2014" y="1490"/>
                      <a:pt x="2014" y="1626"/>
                      <a:pt x="2014" y="1763"/>
                    </a:cubicBezTo>
                    <a:cubicBezTo>
                      <a:pt x="2082" y="1848"/>
                      <a:pt x="2150" y="1891"/>
                      <a:pt x="2219" y="1891"/>
                    </a:cubicBezTo>
                    <a:cubicBezTo>
                      <a:pt x="2287" y="1891"/>
                      <a:pt x="2355" y="1848"/>
                      <a:pt x="2423" y="1763"/>
                    </a:cubicBezTo>
                    <a:cubicBezTo>
                      <a:pt x="2560" y="1626"/>
                      <a:pt x="2560" y="1490"/>
                      <a:pt x="2696" y="1217"/>
                    </a:cubicBezTo>
                    <a:lnTo>
                      <a:pt x="2696" y="1353"/>
                    </a:lnTo>
                    <a:cubicBezTo>
                      <a:pt x="2696" y="1353"/>
                      <a:pt x="2867" y="1490"/>
                      <a:pt x="3004" y="1490"/>
                    </a:cubicBezTo>
                    <a:cubicBezTo>
                      <a:pt x="3140" y="1353"/>
                      <a:pt x="3140" y="1353"/>
                      <a:pt x="3140" y="1217"/>
                    </a:cubicBezTo>
                    <a:lnTo>
                      <a:pt x="3140" y="1626"/>
                    </a:lnTo>
                    <a:cubicBezTo>
                      <a:pt x="3140" y="1763"/>
                      <a:pt x="3277" y="1763"/>
                      <a:pt x="3413" y="1763"/>
                    </a:cubicBezTo>
                    <a:cubicBezTo>
                      <a:pt x="3413" y="1763"/>
                      <a:pt x="3549" y="1763"/>
                      <a:pt x="3549" y="1626"/>
                    </a:cubicBezTo>
                    <a:cubicBezTo>
                      <a:pt x="3549" y="1722"/>
                      <a:pt x="3633" y="1834"/>
                      <a:pt x="3730" y="1834"/>
                    </a:cubicBezTo>
                    <a:cubicBezTo>
                      <a:pt x="3772" y="1834"/>
                      <a:pt x="3816" y="1814"/>
                      <a:pt x="3857" y="1763"/>
                    </a:cubicBezTo>
                    <a:cubicBezTo>
                      <a:pt x="3857" y="1490"/>
                      <a:pt x="3993" y="1490"/>
                      <a:pt x="3857" y="1217"/>
                    </a:cubicBezTo>
                    <a:cubicBezTo>
                      <a:pt x="3857" y="1080"/>
                      <a:pt x="3720" y="1080"/>
                      <a:pt x="3720" y="1080"/>
                    </a:cubicBezTo>
                    <a:lnTo>
                      <a:pt x="3549" y="1080"/>
                    </a:lnTo>
                    <a:cubicBezTo>
                      <a:pt x="3720" y="910"/>
                      <a:pt x="3720" y="637"/>
                      <a:pt x="3720" y="500"/>
                    </a:cubicBezTo>
                    <a:cubicBezTo>
                      <a:pt x="3720" y="404"/>
                      <a:pt x="3635" y="307"/>
                      <a:pt x="3537" y="307"/>
                    </a:cubicBezTo>
                    <a:cubicBezTo>
                      <a:pt x="3496" y="307"/>
                      <a:pt x="3453" y="324"/>
                      <a:pt x="3413" y="364"/>
                    </a:cubicBezTo>
                    <a:cubicBezTo>
                      <a:pt x="3277" y="364"/>
                      <a:pt x="3277" y="364"/>
                      <a:pt x="3277" y="500"/>
                    </a:cubicBezTo>
                    <a:lnTo>
                      <a:pt x="3277" y="227"/>
                    </a:lnTo>
                    <a:cubicBezTo>
                      <a:pt x="3179" y="105"/>
                      <a:pt x="3082" y="1"/>
                      <a:pt x="2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6873443" y="3009583"/>
                <a:ext cx="59052" cy="28950"/>
              </a:xfrm>
              <a:custGeom>
                <a:rect b="b" l="l" r="r" t="t"/>
                <a:pathLst>
                  <a:path extrusionOk="0" h="703" w="1434">
                    <a:moveTo>
                      <a:pt x="1248" y="1"/>
                    </a:moveTo>
                    <a:cubicBezTo>
                      <a:pt x="1187" y="1"/>
                      <a:pt x="1081" y="62"/>
                      <a:pt x="990" y="62"/>
                    </a:cubicBezTo>
                    <a:cubicBezTo>
                      <a:pt x="853" y="232"/>
                      <a:pt x="717" y="369"/>
                      <a:pt x="580" y="369"/>
                    </a:cubicBezTo>
                    <a:lnTo>
                      <a:pt x="444" y="369"/>
                    </a:lnTo>
                    <a:cubicBezTo>
                      <a:pt x="273" y="369"/>
                      <a:pt x="137" y="369"/>
                      <a:pt x="0" y="505"/>
                    </a:cubicBezTo>
                    <a:cubicBezTo>
                      <a:pt x="0" y="505"/>
                      <a:pt x="0" y="642"/>
                      <a:pt x="137" y="642"/>
                    </a:cubicBezTo>
                    <a:cubicBezTo>
                      <a:pt x="182" y="687"/>
                      <a:pt x="232" y="702"/>
                      <a:pt x="287" y="702"/>
                    </a:cubicBezTo>
                    <a:cubicBezTo>
                      <a:pt x="398" y="702"/>
                      <a:pt x="535" y="642"/>
                      <a:pt x="717" y="642"/>
                    </a:cubicBezTo>
                    <a:cubicBezTo>
                      <a:pt x="717" y="642"/>
                      <a:pt x="853" y="505"/>
                      <a:pt x="990" y="505"/>
                    </a:cubicBezTo>
                    <a:cubicBezTo>
                      <a:pt x="990" y="505"/>
                      <a:pt x="990" y="369"/>
                      <a:pt x="1126" y="369"/>
                    </a:cubicBezTo>
                    <a:lnTo>
                      <a:pt x="1434" y="369"/>
                    </a:lnTo>
                    <a:cubicBezTo>
                      <a:pt x="1434" y="232"/>
                      <a:pt x="1434" y="62"/>
                      <a:pt x="1297" y="62"/>
                    </a:cubicBezTo>
                    <a:cubicBezTo>
                      <a:pt x="1297" y="16"/>
                      <a:pt x="1278" y="1"/>
                      <a:pt x="12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6832675" y="3076748"/>
                <a:ext cx="304979" cy="406241"/>
              </a:xfrm>
              <a:custGeom>
                <a:rect b="b" l="l" r="r" t="t"/>
                <a:pathLst>
                  <a:path extrusionOk="0" h="9865" w="7406">
                    <a:moveTo>
                      <a:pt x="4983" y="3140"/>
                    </a:moveTo>
                    <a:cubicBezTo>
                      <a:pt x="4882" y="3340"/>
                      <a:pt x="4764" y="3467"/>
                      <a:pt x="4654" y="3588"/>
                    </a:cubicBezTo>
                    <a:lnTo>
                      <a:pt x="4654" y="3588"/>
                    </a:lnTo>
                    <a:cubicBezTo>
                      <a:pt x="4763" y="3436"/>
                      <a:pt x="4872" y="3284"/>
                      <a:pt x="4983" y="3140"/>
                    </a:cubicBezTo>
                    <a:close/>
                    <a:moveTo>
                      <a:pt x="5972" y="4402"/>
                    </a:moveTo>
                    <a:lnTo>
                      <a:pt x="5972" y="4402"/>
                    </a:lnTo>
                    <a:cubicBezTo>
                      <a:pt x="5836" y="4709"/>
                      <a:pt x="5529" y="4982"/>
                      <a:pt x="5256" y="5255"/>
                    </a:cubicBezTo>
                    <a:cubicBezTo>
                      <a:pt x="5529" y="4982"/>
                      <a:pt x="5699" y="4709"/>
                      <a:pt x="5972" y="4402"/>
                    </a:cubicBezTo>
                    <a:close/>
                    <a:moveTo>
                      <a:pt x="5836" y="5699"/>
                    </a:moveTo>
                    <a:cubicBezTo>
                      <a:pt x="5836" y="5832"/>
                      <a:pt x="5705" y="5966"/>
                      <a:pt x="5539" y="6100"/>
                    </a:cubicBezTo>
                    <a:lnTo>
                      <a:pt x="5539" y="6100"/>
                    </a:lnTo>
                    <a:cubicBezTo>
                      <a:pt x="5639" y="5970"/>
                      <a:pt x="5735" y="5833"/>
                      <a:pt x="5836" y="5699"/>
                    </a:cubicBezTo>
                    <a:close/>
                    <a:moveTo>
                      <a:pt x="990" y="0"/>
                    </a:moveTo>
                    <a:cubicBezTo>
                      <a:pt x="717" y="307"/>
                      <a:pt x="581" y="444"/>
                      <a:pt x="410" y="580"/>
                    </a:cubicBezTo>
                    <a:cubicBezTo>
                      <a:pt x="310" y="780"/>
                      <a:pt x="284" y="907"/>
                      <a:pt x="276" y="907"/>
                    </a:cubicBezTo>
                    <a:cubicBezTo>
                      <a:pt x="274" y="907"/>
                      <a:pt x="274" y="890"/>
                      <a:pt x="274" y="853"/>
                    </a:cubicBezTo>
                    <a:cubicBezTo>
                      <a:pt x="274" y="785"/>
                      <a:pt x="206" y="751"/>
                      <a:pt x="137" y="751"/>
                    </a:cubicBezTo>
                    <a:cubicBezTo>
                      <a:pt x="69" y="751"/>
                      <a:pt x="1" y="785"/>
                      <a:pt x="1" y="853"/>
                    </a:cubicBezTo>
                    <a:lnTo>
                      <a:pt x="1" y="1160"/>
                    </a:lnTo>
                    <a:cubicBezTo>
                      <a:pt x="69" y="1229"/>
                      <a:pt x="103" y="1263"/>
                      <a:pt x="137" y="1263"/>
                    </a:cubicBezTo>
                    <a:cubicBezTo>
                      <a:pt x="171" y="1263"/>
                      <a:pt x="206" y="1229"/>
                      <a:pt x="274" y="1160"/>
                    </a:cubicBezTo>
                    <a:cubicBezTo>
                      <a:pt x="410" y="1160"/>
                      <a:pt x="717" y="853"/>
                      <a:pt x="854" y="580"/>
                    </a:cubicBezTo>
                    <a:lnTo>
                      <a:pt x="854" y="580"/>
                    </a:lnTo>
                    <a:cubicBezTo>
                      <a:pt x="717" y="990"/>
                      <a:pt x="274" y="1706"/>
                      <a:pt x="137" y="1843"/>
                    </a:cubicBezTo>
                    <a:cubicBezTo>
                      <a:pt x="137" y="2013"/>
                      <a:pt x="274" y="2150"/>
                      <a:pt x="410" y="2150"/>
                    </a:cubicBezTo>
                    <a:cubicBezTo>
                      <a:pt x="581" y="2013"/>
                      <a:pt x="854" y="1843"/>
                      <a:pt x="990" y="1706"/>
                    </a:cubicBezTo>
                    <a:lnTo>
                      <a:pt x="990" y="1706"/>
                    </a:lnTo>
                    <a:cubicBezTo>
                      <a:pt x="990" y="1843"/>
                      <a:pt x="854" y="2013"/>
                      <a:pt x="854" y="2150"/>
                    </a:cubicBezTo>
                    <a:cubicBezTo>
                      <a:pt x="990" y="2286"/>
                      <a:pt x="1127" y="2286"/>
                      <a:pt x="1263" y="2286"/>
                    </a:cubicBezTo>
                    <a:lnTo>
                      <a:pt x="1263" y="2559"/>
                    </a:lnTo>
                    <a:cubicBezTo>
                      <a:pt x="1263" y="2655"/>
                      <a:pt x="1347" y="2767"/>
                      <a:pt x="1444" y="2767"/>
                    </a:cubicBezTo>
                    <a:cubicBezTo>
                      <a:pt x="1486" y="2767"/>
                      <a:pt x="1530" y="2747"/>
                      <a:pt x="1570" y="2696"/>
                    </a:cubicBezTo>
                    <a:cubicBezTo>
                      <a:pt x="1843" y="2559"/>
                      <a:pt x="1980" y="2286"/>
                      <a:pt x="2116" y="2013"/>
                    </a:cubicBezTo>
                    <a:lnTo>
                      <a:pt x="2116" y="2013"/>
                    </a:lnTo>
                    <a:cubicBezTo>
                      <a:pt x="1980" y="2423"/>
                      <a:pt x="1843" y="2867"/>
                      <a:pt x="2116" y="3140"/>
                    </a:cubicBezTo>
                    <a:cubicBezTo>
                      <a:pt x="2116" y="3208"/>
                      <a:pt x="2159" y="3242"/>
                      <a:pt x="2219" y="3242"/>
                    </a:cubicBezTo>
                    <a:cubicBezTo>
                      <a:pt x="2275" y="3242"/>
                      <a:pt x="2347" y="3211"/>
                      <a:pt x="2413" y="3150"/>
                    </a:cubicBezTo>
                    <a:lnTo>
                      <a:pt x="2413" y="3150"/>
                    </a:lnTo>
                    <a:cubicBezTo>
                      <a:pt x="2383" y="3371"/>
                      <a:pt x="2312" y="3580"/>
                      <a:pt x="2424" y="3720"/>
                    </a:cubicBezTo>
                    <a:cubicBezTo>
                      <a:pt x="2424" y="3816"/>
                      <a:pt x="2492" y="3913"/>
                      <a:pt x="2580" y="3913"/>
                    </a:cubicBezTo>
                    <a:cubicBezTo>
                      <a:pt x="2617" y="3913"/>
                      <a:pt x="2657" y="3896"/>
                      <a:pt x="2697" y="3856"/>
                    </a:cubicBezTo>
                    <a:cubicBezTo>
                      <a:pt x="2697" y="3856"/>
                      <a:pt x="2832" y="3856"/>
                      <a:pt x="2833" y="3721"/>
                    </a:cubicBezTo>
                    <a:lnTo>
                      <a:pt x="2833" y="3721"/>
                    </a:lnTo>
                    <a:cubicBezTo>
                      <a:pt x="2832" y="3857"/>
                      <a:pt x="2697" y="3993"/>
                      <a:pt x="2697" y="4129"/>
                    </a:cubicBezTo>
                    <a:cubicBezTo>
                      <a:pt x="2560" y="4266"/>
                      <a:pt x="2833" y="4402"/>
                      <a:pt x="2969" y="4402"/>
                    </a:cubicBezTo>
                    <a:cubicBezTo>
                      <a:pt x="2969" y="4402"/>
                      <a:pt x="3140" y="4266"/>
                      <a:pt x="3277" y="4266"/>
                    </a:cubicBezTo>
                    <a:cubicBezTo>
                      <a:pt x="3277" y="4402"/>
                      <a:pt x="3140" y="4573"/>
                      <a:pt x="3140" y="4709"/>
                    </a:cubicBezTo>
                    <a:cubicBezTo>
                      <a:pt x="3237" y="4806"/>
                      <a:pt x="3333" y="4902"/>
                      <a:pt x="3430" y="4902"/>
                    </a:cubicBezTo>
                    <a:cubicBezTo>
                      <a:pt x="3470" y="4902"/>
                      <a:pt x="3510" y="4886"/>
                      <a:pt x="3550" y="4846"/>
                    </a:cubicBezTo>
                    <a:cubicBezTo>
                      <a:pt x="3870" y="4601"/>
                      <a:pt x="4138" y="4283"/>
                      <a:pt x="4389" y="3950"/>
                    </a:cubicBezTo>
                    <a:lnTo>
                      <a:pt x="4389" y="3950"/>
                    </a:lnTo>
                    <a:cubicBezTo>
                      <a:pt x="4169" y="4296"/>
                      <a:pt x="3962" y="4673"/>
                      <a:pt x="3823" y="5119"/>
                    </a:cubicBezTo>
                    <a:cubicBezTo>
                      <a:pt x="3823" y="5255"/>
                      <a:pt x="3993" y="5426"/>
                      <a:pt x="4266" y="5426"/>
                    </a:cubicBezTo>
                    <a:cubicBezTo>
                      <a:pt x="4538" y="5256"/>
                      <a:pt x="4674" y="4985"/>
                      <a:pt x="4844" y="4713"/>
                    </a:cubicBezTo>
                    <a:lnTo>
                      <a:pt x="4844" y="4713"/>
                    </a:lnTo>
                    <a:cubicBezTo>
                      <a:pt x="4674" y="4985"/>
                      <a:pt x="4538" y="5257"/>
                      <a:pt x="4403" y="5562"/>
                    </a:cubicBezTo>
                    <a:cubicBezTo>
                      <a:pt x="4403" y="5762"/>
                      <a:pt x="4476" y="5889"/>
                      <a:pt x="4635" y="5889"/>
                    </a:cubicBezTo>
                    <a:cubicBezTo>
                      <a:pt x="4694" y="5889"/>
                      <a:pt x="4764" y="5872"/>
                      <a:pt x="4846" y="5835"/>
                    </a:cubicBezTo>
                    <a:lnTo>
                      <a:pt x="4983" y="5699"/>
                    </a:lnTo>
                    <a:lnTo>
                      <a:pt x="4983" y="5699"/>
                    </a:lnTo>
                    <a:cubicBezTo>
                      <a:pt x="4846" y="5972"/>
                      <a:pt x="4539" y="6279"/>
                      <a:pt x="4539" y="6552"/>
                    </a:cubicBezTo>
                    <a:cubicBezTo>
                      <a:pt x="4443" y="6648"/>
                      <a:pt x="4551" y="6745"/>
                      <a:pt x="4683" y="6745"/>
                    </a:cubicBezTo>
                    <a:cubicBezTo>
                      <a:pt x="4738" y="6745"/>
                      <a:pt x="4796" y="6728"/>
                      <a:pt x="4846" y="6688"/>
                    </a:cubicBezTo>
                    <a:cubicBezTo>
                      <a:pt x="5110" y="6600"/>
                      <a:pt x="5317" y="6385"/>
                      <a:pt x="5513" y="6134"/>
                    </a:cubicBezTo>
                    <a:lnTo>
                      <a:pt x="5513" y="6134"/>
                    </a:lnTo>
                    <a:cubicBezTo>
                      <a:pt x="5245" y="6568"/>
                      <a:pt x="4977" y="6973"/>
                      <a:pt x="4676" y="7541"/>
                    </a:cubicBezTo>
                    <a:cubicBezTo>
                      <a:pt x="4676" y="7678"/>
                      <a:pt x="4676" y="7814"/>
                      <a:pt x="4983" y="7814"/>
                    </a:cubicBezTo>
                    <a:cubicBezTo>
                      <a:pt x="5119" y="7814"/>
                      <a:pt x="5256" y="7678"/>
                      <a:pt x="5392" y="7542"/>
                    </a:cubicBezTo>
                    <a:lnTo>
                      <a:pt x="5392" y="7542"/>
                    </a:lnTo>
                    <a:cubicBezTo>
                      <a:pt x="5119" y="7815"/>
                      <a:pt x="4983" y="8122"/>
                      <a:pt x="4846" y="8394"/>
                    </a:cubicBezTo>
                    <a:cubicBezTo>
                      <a:pt x="4846" y="8592"/>
                      <a:pt x="4989" y="8736"/>
                      <a:pt x="5120" y="8736"/>
                    </a:cubicBezTo>
                    <a:cubicBezTo>
                      <a:pt x="5170" y="8736"/>
                      <a:pt x="5218" y="8715"/>
                      <a:pt x="5256" y="8667"/>
                    </a:cubicBezTo>
                    <a:cubicBezTo>
                      <a:pt x="5529" y="8531"/>
                      <a:pt x="5836" y="8258"/>
                      <a:pt x="5972" y="8122"/>
                    </a:cubicBezTo>
                    <a:lnTo>
                      <a:pt x="6552" y="7541"/>
                    </a:lnTo>
                    <a:lnTo>
                      <a:pt x="6552" y="7541"/>
                    </a:lnTo>
                    <a:cubicBezTo>
                      <a:pt x="6109" y="8122"/>
                      <a:pt x="5529" y="8531"/>
                      <a:pt x="5119" y="9111"/>
                    </a:cubicBezTo>
                    <a:cubicBezTo>
                      <a:pt x="5019" y="9311"/>
                      <a:pt x="5139" y="9438"/>
                      <a:pt x="5317" y="9438"/>
                    </a:cubicBezTo>
                    <a:cubicBezTo>
                      <a:pt x="5382" y="9438"/>
                      <a:pt x="5456" y="9421"/>
                      <a:pt x="5529" y="9384"/>
                    </a:cubicBezTo>
                    <a:cubicBezTo>
                      <a:pt x="5836" y="9111"/>
                      <a:pt x="6109" y="8838"/>
                      <a:pt x="6382" y="8667"/>
                    </a:cubicBezTo>
                    <a:lnTo>
                      <a:pt x="6382" y="8667"/>
                    </a:lnTo>
                    <a:lnTo>
                      <a:pt x="6245" y="8838"/>
                    </a:lnTo>
                    <a:cubicBezTo>
                      <a:pt x="6109" y="9111"/>
                      <a:pt x="5836" y="9248"/>
                      <a:pt x="5529" y="9521"/>
                    </a:cubicBezTo>
                    <a:cubicBezTo>
                      <a:pt x="5418" y="9659"/>
                      <a:pt x="5487" y="9865"/>
                      <a:pt x="5608" y="9865"/>
                    </a:cubicBezTo>
                    <a:cubicBezTo>
                      <a:pt x="5636" y="9865"/>
                      <a:pt x="5667" y="9853"/>
                      <a:pt x="5699" y="9828"/>
                    </a:cubicBezTo>
                    <a:cubicBezTo>
                      <a:pt x="6109" y="9521"/>
                      <a:pt x="7405" y="8667"/>
                      <a:pt x="7098" y="8122"/>
                    </a:cubicBezTo>
                    <a:cubicBezTo>
                      <a:pt x="7098" y="8122"/>
                      <a:pt x="7098" y="7985"/>
                      <a:pt x="6962" y="7985"/>
                    </a:cubicBezTo>
                    <a:lnTo>
                      <a:pt x="6825" y="7985"/>
                    </a:lnTo>
                    <a:cubicBezTo>
                      <a:pt x="6962" y="7678"/>
                      <a:pt x="7235" y="7405"/>
                      <a:pt x="7405" y="6961"/>
                    </a:cubicBezTo>
                    <a:cubicBezTo>
                      <a:pt x="7405" y="6825"/>
                      <a:pt x="7235" y="6688"/>
                      <a:pt x="7098" y="6688"/>
                    </a:cubicBezTo>
                    <a:cubicBezTo>
                      <a:pt x="6825" y="6688"/>
                      <a:pt x="6552" y="6961"/>
                      <a:pt x="6245" y="7132"/>
                    </a:cubicBezTo>
                    <a:cubicBezTo>
                      <a:pt x="6552" y="6825"/>
                      <a:pt x="6825" y="6552"/>
                      <a:pt x="6962" y="6279"/>
                    </a:cubicBezTo>
                    <a:cubicBezTo>
                      <a:pt x="7098" y="6108"/>
                      <a:pt x="6962" y="5972"/>
                      <a:pt x="6825" y="5835"/>
                    </a:cubicBezTo>
                    <a:cubicBezTo>
                      <a:pt x="6552" y="5835"/>
                      <a:pt x="6382" y="5972"/>
                      <a:pt x="6245" y="6279"/>
                    </a:cubicBezTo>
                    <a:lnTo>
                      <a:pt x="6109" y="6279"/>
                    </a:lnTo>
                    <a:cubicBezTo>
                      <a:pt x="6552" y="5699"/>
                      <a:pt x="6825" y="4982"/>
                      <a:pt x="6552" y="4846"/>
                    </a:cubicBezTo>
                    <a:cubicBezTo>
                      <a:pt x="6467" y="4777"/>
                      <a:pt x="6390" y="4743"/>
                      <a:pt x="6335" y="4743"/>
                    </a:cubicBezTo>
                    <a:cubicBezTo>
                      <a:pt x="6319" y="4743"/>
                      <a:pt x="6305" y="4746"/>
                      <a:pt x="6293" y="4752"/>
                    </a:cubicBezTo>
                    <a:lnTo>
                      <a:pt x="6293" y="4752"/>
                    </a:lnTo>
                    <a:cubicBezTo>
                      <a:pt x="6418" y="4504"/>
                      <a:pt x="6552" y="4235"/>
                      <a:pt x="6552" y="3993"/>
                    </a:cubicBezTo>
                    <a:cubicBezTo>
                      <a:pt x="6552" y="3856"/>
                      <a:pt x="6382" y="3720"/>
                      <a:pt x="6245" y="3720"/>
                    </a:cubicBezTo>
                    <a:cubicBezTo>
                      <a:pt x="6158" y="3807"/>
                      <a:pt x="6070" y="3839"/>
                      <a:pt x="6019" y="3886"/>
                    </a:cubicBezTo>
                    <a:lnTo>
                      <a:pt x="6019" y="3886"/>
                    </a:lnTo>
                    <a:cubicBezTo>
                      <a:pt x="6111" y="3641"/>
                      <a:pt x="6126" y="3377"/>
                      <a:pt x="6245" y="3140"/>
                    </a:cubicBezTo>
                    <a:cubicBezTo>
                      <a:pt x="6245" y="2867"/>
                      <a:pt x="5972" y="2867"/>
                      <a:pt x="5836" y="2867"/>
                    </a:cubicBezTo>
                    <a:cubicBezTo>
                      <a:pt x="5699" y="3003"/>
                      <a:pt x="5699" y="3003"/>
                      <a:pt x="5529" y="3140"/>
                    </a:cubicBezTo>
                    <a:cubicBezTo>
                      <a:pt x="5699" y="3003"/>
                      <a:pt x="5699" y="2696"/>
                      <a:pt x="5699" y="2423"/>
                    </a:cubicBezTo>
                    <a:cubicBezTo>
                      <a:pt x="5699" y="2286"/>
                      <a:pt x="5529" y="2286"/>
                      <a:pt x="5392" y="2286"/>
                    </a:cubicBezTo>
                    <a:cubicBezTo>
                      <a:pt x="4727" y="2667"/>
                      <a:pt x="4444" y="3311"/>
                      <a:pt x="3943" y="3866"/>
                    </a:cubicBezTo>
                    <a:lnTo>
                      <a:pt x="3943" y="3866"/>
                    </a:lnTo>
                    <a:cubicBezTo>
                      <a:pt x="4060" y="3715"/>
                      <a:pt x="4163" y="3515"/>
                      <a:pt x="4266" y="3413"/>
                    </a:cubicBezTo>
                    <a:cubicBezTo>
                      <a:pt x="4539" y="2867"/>
                      <a:pt x="4983" y="2559"/>
                      <a:pt x="4983" y="2013"/>
                    </a:cubicBezTo>
                    <a:cubicBezTo>
                      <a:pt x="5080" y="1892"/>
                      <a:pt x="4969" y="1787"/>
                      <a:pt x="4835" y="1787"/>
                    </a:cubicBezTo>
                    <a:cubicBezTo>
                      <a:pt x="4782" y="1787"/>
                      <a:pt x="4724" y="1804"/>
                      <a:pt x="4676" y="1843"/>
                    </a:cubicBezTo>
                    <a:cubicBezTo>
                      <a:pt x="4403" y="2013"/>
                      <a:pt x="4130" y="2423"/>
                      <a:pt x="3993" y="2696"/>
                    </a:cubicBezTo>
                    <a:cubicBezTo>
                      <a:pt x="3823" y="2867"/>
                      <a:pt x="3550" y="3276"/>
                      <a:pt x="3413" y="3549"/>
                    </a:cubicBezTo>
                    <a:cubicBezTo>
                      <a:pt x="3686" y="3003"/>
                      <a:pt x="3993" y="2559"/>
                      <a:pt x="4130" y="2013"/>
                    </a:cubicBezTo>
                    <a:cubicBezTo>
                      <a:pt x="4266" y="1843"/>
                      <a:pt x="3993" y="1706"/>
                      <a:pt x="3823" y="1706"/>
                    </a:cubicBezTo>
                    <a:cubicBezTo>
                      <a:pt x="3277" y="2013"/>
                      <a:pt x="3140" y="2696"/>
                      <a:pt x="2833" y="3276"/>
                    </a:cubicBezTo>
                    <a:cubicBezTo>
                      <a:pt x="2969" y="2867"/>
                      <a:pt x="3277" y="2286"/>
                      <a:pt x="3413" y="2013"/>
                    </a:cubicBezTo>
                    <a:cubicBezTo>
                      <a:pt x="3550" y="1706"/>
                      <a:pt x="3686" y="1433"/>
                      <a:pt x="3686" y="1160"/>
                    </a:cubicBezTo>
                    <a:cubicBezTo>
                      <a:pt x="3787" y="934"/>
                      <a:pt x="3665" y="800"/>
                      <a:pt x="3539" y="800"/>
                    </a:cubicBezTo>
                    <a:cubicBezTo>
                      <a:pt x="3494" y="800"/>
                      <a:pt x="3449" y="817"/>
                      <a:pt x="3413" y="853"/>
                    </a:cubicBezTo>
                    <a:cubicBezTo>
                      <a:pt x="3043" y="1224"/>
                      <a:pt x="2791" y="1666"/>
                      <a:pt x="2559" y="2139"/>
                    </a:cubicBezTo>
                    <a:lnTo>
                      <a:pt x="2559" y="2139"/>
                    </a:lnTo>
                    <a:cubicBezTo>
                      <a:pt x="2822" y="1594"/>
                      <a:pt x="3140" y="948"/>
                      <a:pt x="3140" y="717"/>
                    </a:cubicBezTo>
                    <a:cubicBezTo>
                      <a:pt x="3140" y="620"/>
                      <a:pt x="2987" y="524"/>
                      <a:pt x="2897" y="524"/>
                    </a:cubicBezTo>
                    <a:cubicBezTo>
                      <a:pt x="2859" y="524"/>
                      <a:pt x="2833" y="540"/>
                      <a:pt x="2833" y="580"/>
                    </a:cubicBezTo>
                    <a:cubicBezTo>
                      <a:pt x="2287" y="853"/>
                      <a:pt x="2116" y="1433"/>
                      <a:pt x="1843" y="1843"/>
                    </a:cubicBezTo>
                    <a:cubicBezTo>
                      <a:pt x="1980" y="1433"/>
                      <a:pt x="2424" y="990"/>
                      <a:pt x="2560" y="444"/>
                    </a:cubicBezTo>
                    <a:cubicBezTo>
                      <a:pt x="2560" y="348"/>
                      <a:pt x="2426" y="236"/>
                      <a:pt x="2287" y="236"/>
                    </a:cubicBezTo>
                    <a:cubicBezTo>
                      <a:pt x="2228" y="236"/>
                      <a:pt x="2167" y="256"/>
                      <a:pt x="2116" y="307"/>
                    </a:cubicBezTo>
                    <a:cubicBezTo>
                      <a:pt x="1980" y="580"/>
                      <a:pt x="1844" y="717"/>
                      <a:pt x="1843" y="853"/>
                    </a:cubicBezTo>
                    <a:lnTo>
                      <a:pt x="1843" y="853"/>
                    </a:lnTo>
                    <a:cubicBezTo>
                      <a:pt x="1844" y="716"/>
                      <a:pt x="1980" y="444"/>
                      <a:pt x="1980" y="307"/>
                    </a:cubicBezTo>
                    <a:cubicBezTo>
                      <a:pt x="1980" y="185"/>
                      <a:pt x="1910" y="81"/>
                      <a:pt x="1821" y="81"/>
                    </a:cubicBezTo>
                    <a:cubicBezTo>
                      <a:pt x="1785" y="81"/>
                      <a:pt x="1746" y="98"/>
                      <a:pt x="1707" y="137"/>
                    </a:cubicBezTo>
                    <a:cubicBezTo>
                      <a:pt x="1570" y="307"/>
                      <a:pt x="1434" y="444"/>
                      <a:pt x="1263" y="580"/>
                    </a:cubicBezTo>
                    <a:lnTo>
                      <a:pt x="1263" y="137"/>
                    </a:lnTo>
                    <a:cubicBezTo>
                      <a:pt x="1127" y="0"/>
                      <a:pt x="990" y="0"/>
                      <a:pt x="9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6838316" y="3086425"/>
                <a:ext cx="127658" cy="184281"/>
              </a:xfrm>
              <a:custGeom>
                <a:rect b="b" l="l" r="r" t="t"/>
                <a:pathLst>
                  <a:path extrusionOk="0" h="4475" w="3100">
                    <a:moveTo>
                      <a:pt x="861" y="1"/>
                    </a:moveTo>
                    <a:cubicBezTo>
                      <a:pt x="811" y="1"/>
                      <a:pt x="758" y="21"/>
                      <a:pt x="717" y="72"/>
                    </a:cubicBezTo>
                    <a:cubicBezTo>
                      <a:pt x="717" y="72"/>
                      <a:pt x="580" y="209"/>
                      <a:pt x="580" y="345"/>
                    </a:cubicBezTo>
                    <a:cubicBezTo>
                      <a:pt x="444" y="482"/>
                      <a:pt x="580" y="618"/>
                      <a:pt x="717" y="618"/>
                    </a:cubicBezTo>
                    <a:cubicBezTo>
                      <a:pt x="580" y="1062"/>
                      <a:pt x="0" y="1608"/>
                      <a:pt x="444" y="2051"/>
                    </a:cubicBezTo>
                    <a:cubicBezTo>
                      <a:pt x="552" y="2160"/>
                      <a:pt x="672" y="2201"/>
                      <a:pt x="798" y="2201"/>
                    </a:cubicBezTo>
                    <a:cubicBezTo>
                      <a:pt x="1148" y="2201"/>
                      <a:pt x="1542" y="1879"/>
                      <a:pt x="1843" y="1778"/>
                    </a:cubicBezTo>
                    <a:lnTo>
                      <a:pt x="1843" y="1778"/>
                    </a:lnTo>
                    <a:cubicBezTo>
                      <a:pt x="1706" y="2188"/>
                      <a:pt x="1297" y="2632"/>
                      <a:pt x="1297" y="3178"/>
                    </a:cubicBezTo>
                    <a:cubicBezTo>
                      <a:pt x="1353" y="3304"/>
                      <a:pt x="1433" y="3350"/>
                      <a:pt x="1526" y="3350"/>
                    </a:cubicBezTo>
                    <a:cubicBezTo>
                      <a:pt x="1659" y="3350"/>
                      <a:pt x="1819" y="3258"/>
                      <a:pt x="1979" y="3178"/>
                    </a:cubicBezTo>
                    <a:lnTo>
                      <a:pt x="1979" y="3178"/>
                    </a:lnTo>
                    <a:cubicBezTo>
                      <a:pt x="1979" y="3485"/>
                      <a:pt x="1843" y="3758"/>
                      <a:pt x="1843" y="3894"/>
                    </a:cubicBezTo>
                    <a:cubicBezTo>
                      <a:pt x="1843" y="4031"/>
                      <a:pt x="1979" y="4031"/>
                      <a:pt x="2150" y="4031"/>
                    </a:cubicBezTo>
                    <a:lnTo>
                      <a:pt x="2287" y="4031"/>
                    </a:lnTo>
                    <a:cubicBezTo>
                      <a:pt x="2287" y="4031"/>
                      <a:pt x="2287" y="4167"/>
                      <a:pt x="2423" y="4338"/>
                    </a:cubicBezTo>
                    <a:cubicBezTo>
                      <a:pt x="2423" y="4338"/>
                      <a:pt x="2423" y="4474"/>
                      <a:pt x="2560" y="4474"/>
                    </a:cubicBezTo>
                    <a:cubicBezTo>
                      <a:pt x="2832" y="4474"/>
                      <a:pt x="2832" y="4167"/>
                      <a:pt x="3003" y="4031"/>
                    </a:cubicBezTo>
                    <a:cubicBezTo>
                      <a:pt x="3100" y="3934"/>
                      <a:pt x="3060" y="3838"/>
                      <a:pt x="2968" y="3838"/>
                    </a:cubicBezTo>
                    <a:cubicBezTo>
                      <a:pt x="2930" y="3838"/>
                      <a:pt x="2882" y="3854"/>
                      <a:pt x="2832" y="3894"/>
                    </a:cubicBezTo>
                    <a:cubicBezTo>
                      <a:pt x="2759" y="3931"/>
                      <a:pt x="2716" y="3948"/>
                      <a:pt x="2691" y="3948"/>
                    </a:cubicBezTo>
                    <a:cubicBezTo>
                      <a:pt x="2623" y="3948"/>
                      <a:pt x="2696" y="3821"/>
                      <a:pt x="2696" y="3621"/>
                    </a:cubicBezTo>
                    <a:cubicBezTo>
                      <a:pt x="2832" y="3621"/>
                      <a:pt x="2696" y="3485"/>
                      <a:pt x="2560" y="3485"/>
                    </a:cubicBezTo>
                    <a:lnTo>
                      <a:pt x="2423" y="3485"/>
                    </a:lnTo>
                    <a:lnTo>
                      <a:pt x="2287" y="3621"/>
                    </a:lnTo>
                    <a:cubicBezTo>
                      <a:pt x="2287" y="3314"/>
                      <a:pt x="2423" y="3178"/>
                      <a:pt x="2287" y="2905"/>
                    </a:cubicBezTo>
                    <a:cubicBezTo>
                      <a:pt x="2287" y="2768"/>
                      <a:pt x="2287" y="2768"/>
                      <a:pt x="2150" y="2768"/>
                    </a:cubicBezTo>
                    <a:cubicBezTo>
                      <a:pt x="1996" y="2836"/>
                      <a:pt x="1851" y="2905"/>
                      <a:pt x="1779" y="2905"/>
                    </a:cubicBezTo>
                    <a:cubicBezTo>
                      <a:pt x="1706" y="2905"/>
                      <a:pt x="1706" y="2836"/>
                      <a:pt x="1843" y="2632"/>
                    </a:cubicBezTo>
                    <a:cubicBezTo>
                      <a:pt x="1979" y="2188"/>
                      <a:pt x="2287" y="1915"/>
                      <a:pt x="2287" y="1471"/>
                    </a:cubicBezTo>
                    <a:cubicBezTo>
                      <a:pt x="2287" y="1375"/>
                      <a:pt x="2218" y="1278"/>
                      <a:pt x="2118" y="1278"/>
                    </a:cubicBezTo>
                    <a:cubicBezTo>
                      <a:pt x="2076" y="1278"/>
                      <a:pt x="2029" y="1295"/>
                      <a:pt x="1979" y="1335"/>
                    </a:cubicBezTo>
                    <a:cubicBezTo>
                      <a:pt x="1843" y="1335"/>
                      <a:pt x="1843" y="1335"/>
                      <a:pt x="1706" y="1471"/>
                    </a:cubicBezTo>
                    <a:cubicBezTo>
                      <a:pt x="1621" y="1471"/>
                      <a:pt x="1200" y="1753"/>
                      <a:pt x="932" y="1753"/>
                    </a:cubicBezTo>
                    <a:cubicBezTo>
                      <a:pt x="772" y="1753"/>
                      <a:pt x="666" y="1653"/>
                      <a:pt x="717" y="1335"/>
                    </a:cubicBezTo>
                    <a:cubicBezTo>
                      <a:pt x="853" y="1062"/>
                      <a:pt x="1126" y="755"/>
                      <a:pt x="990" y="345"/>
                    </a:cubicBezTo>
                    <a:lnTo>
                      <a:pt x="990" y="209"/>
                    </a:lnTo>
                    <a:cubicBezTo>
                      <a:pt x="1085" y="113"/>
                      <a:pt x="980" y="1"/>
                      <a:pt x="8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6928707" y="3059864"/>
                <a:ext cx="126052" cy="190622"/>
              </a:xfrm>
              <a:custGeom>
                <a:rect b="b" l="l" r="r" t="t"/>
                <a:pathLst>
                  <a:path extrusionOk="0" h="4629" w="3061">
                    <a:moveTo>
                      <a:pt x="1081" y="1"/>
                    </a:moveTo>
                    <a:cubicBezTo>
                      <a:pt x="637" y="410"/>
                      <a:pt x="365" y="990"/>
                      <a:pt x="92" y="1570"/>
                    </a:cubicBezTo>
                    <a:cubicBezTo>
                      <a:pt x="1" y="1570"/>
                      <a:pt x="92" y="1631"/>
                      <a:pt x="162" y="1631"/>
                    </a:cubicBezTo>
                    <a:cubicBezTo>
                      <a:pt x="198" y="1631"/>
                      <a:pt x="228" y="1616"/>
                      <a:pt x="228" y="1570"/>
                    </a:cubicBezTo>
                    <a:cubicBezTo>
                      <a:pt x="501" y="1263"/>
                      <a:pt x="808" y="854"/>
                      <a:pt x="1081" y="547"/>
                    </a:cubicBezTo>
                    <a:lnTo>
                      <a:pt x="1081" y="547"/>
                    </a:lnTo>
                    <a:cubicBezTo>
                      <a:pt x="945" y="854"/>
                      <a:pt x="808" y="1127"/>
                      <a:pt x="808" y="1400"/>
                    </a:cubicBezTo>
                    <a:cubicBezTo>
                      <a:pt x="808" y="1570"/>
                      <a:pt x="945" y="1570"/>
                      <a:pt x="1081" y="1570"/>
                    </a:cubicBezTo>
                    <a:cubicBezTo>
                      <a:pt x="1081" y="1400"/>
                      <a:pt x="1081" y="1400"/>
                      <a:pt x="1218" y="1400"/>
                    </a:cubicBezTo>
                    <a:cubicBezTo>
                      <a:pt x="1081" y="1400"/>
                      <a:pt x="1081" y="1570"/>
                      <a:pt x="1081" y="1707"/>
                    </a:cubicBezTo>
                    <a:cubicBezTo>
                      <a:pt x="1081" y="1803"/>
                      <a:pt x="1149" y="1900"/>
                      <a:pt x="1238" y="1900"/>
                    </a:cubicBezTo>
                    <a:cubicBezTo>
                      <a:pt x="1274" y="1900"/>
                      <a:pt x="1314" y="1883"/>
                      <a:pt x="1354" y="1843"/>
                    </a:cubicBezTo>
                    <a:cubicBezTo>
                      <a:pt x="1661" y="1707"/>
                      <a:pt x="1661" y="1263"/>
                      <a:pt x="1934" y="1127"/>
                    </a:cubicBezTo>
                    <a:lnTo>
                      <a:pt x="1934" y="1127"/>
                    </a:lnTo>
                    <a:cubicBezTo>
                      <a:pt x="1798" y="1570"/>
                      <a:pt x="1354" y="2423"/>
                      <a:pt x="1354" y="2833"/>
                    </a:cubicBezTo>
                    <a:cubicBezTo>
                      <a:pt x="1354" y="2929"/>
                      <a:pt x="1508" y="3026"/>
                      <a:pt x="1598" y="3026"/>
                    </a:cubicBezTo>
                    <a:cubicBezTo>
                      <a:pt x="1635" y="3026"/>
                      <a:pt x="1661" y="3009"/>
                      <a:pt x="1661" y="2969"/>
                    </a:cubicBezTo>
                    <a:cubicBezTo>
                      <a:pt x="1798" y="2697"/>
                      <a:pt x="1934" y="2560"/>
                      <a:pt x="1934" y="2424"/>
                    </a:cubicBezTo>
                    <a:lnTo>
                      <a:pt x="1934" y="2424"/>
                    </a:lnTo>
                    <a:cubicBezTo>
                      <a:pt x="1934" y="2833"/>
                      <a:pt x="1798" y="3106"/>
                      <a:pt x="1798" y="3550"/>
                    </a:cubicBezTo>
                    <a:cubicBezTo>
                      <a:pt x="1798" y="3686"/>
                      <a:pt x="1934" y="3686"/>
                      <a:pt x="2071" y="3686"/>
                    </a:cubicBezTo>
                    <a:cubicBezTo>
                      <a:pt x="2207" y="3550"/>
                      <a:pt x="2207" y="3413"/>
                      <a:pt x="2344" y="3413"/>
                    </a:cubicBezTo>
                    <a:cubicBezTo>
                      <a:pt x="2344" y="3550"/>
                      <a:pt x="2207" y="3686"/>
                      <a:pt x="2207" y="3823"/>
                    </a:cubicBezTo>
                    <a:cubicBezTo>
                      <a:pt x="2207" y="3959"/>
                      <a:pt x="2344" y="3959"/>
                      <a:pt x="2514" y="3959"/>
                    </a:cubicBezTo>
                    <a:lnTo>
                      <a:pt x="2651" y="3823"/>
                    </a:lnTo>
                    <a:lnTo>
                      <a:pt x="2651" y="3823"/>
                    </a:lnTo>
                    <a:cubicBezTo>
                      <a:pt x="2651" y="4130"/>
                      <a:pt x="2514" y="4266"/>
                      <a:pt x="2514" y="4403"/>
                    </a:cubicBezTo>
                    <a:cubicBezTo>
                      <a:pt x="2514" y="4563"/>
                      <a:pt x="2608" y="4629"/>
                      <a:pt x="2713" y="4629"/>
                    </a:cubicBezTo>
                    <a:cubicBezTo>
                      <a:pt x="2787" y="4629"/>
                      <a:pt x="2867" y="4596"/>
                      <a:pt x="2924" y="4539"/>
                    </a:cubicBezTo>
                    <a:cubicBezTo>
                      <a:pt x="2924" y="4130"/>
                      <a:pt x="3060" y="3823"/>
                      <a:pt x="3060" y="3413"/>
                    </a:cubicBezTo>
                    <a:cubicBezTo>
                      <a:pt x="3060" y="3277"/>
                      <a:pt x="2924" y="3277"/>
                      <a:pt x="2924" y="3277"/>
                    </a:cubicBezTo>
                    <a:lnTo>
                      <a:pt x="2787" y="3277"/>
                    </a:lnTo>
                    <a:cubicBezTo>
                      <a:pt x="2924" y="2969"/>
                      <a:pt x="3060" y="2560"/>
                      <a:pt x="2924" y="2253"/>
                    </a:cubicBezTo>
                    <a:cubicBezTo>
                      <a:pt x="2924" y="2185"/>
                      <a:pt x="2890" y="2150"/>
                      <a:pt x="2838" y="2150"/>
                    </a:cubicBezTo>
                    <a:cubicBezTo>
                      <a:pt x="2787" y="2150"/>
                      <a:pt x="2719" y="2185"/>
                      <a:pt x="2651" y="2253"/>
                    </a:cubicBezTo>
                    <a:cubicBezTo>
                      <a:pt x="2514" y="2253"/>
                      <a:pt x="2514" y="2423"/>
                      <a:pt x="2344" y="2560"/>
                    </a:cubicBezTo>
                    <a:cubicBezTo>
                      <a:pt x="2514" y="2253"/>
                      <a:pt x="2651" y="1843"/>
                      <a:pt x="2651" y="1570"/>
                    </a:cubicBezTo>
                    <a:cubicBezTo>
                      <a:pt x="2651" y="1400"/>
                      <a:pt x="2514" y="1400"/>
                      <a:pt x="2344" y="1400"/>
                    </a:cubicBezTo>
                    <a:lnTo>
                      <a:pt x="2207" y="1400"/>
                    </a:lnTo>
                    <a:cubicBezTo>
                      <a:pt x="2207" y="1127"/>
                      <a:pt x="2207" y="854"/>
                      <a:pt x="2071" y="547"/>
                    </a:cubicBezTo>
                    <a:cubicBezTo>
                      <a:pt x="2071" y="478"/>
                      <a:pt x="2037" y="444"/>
                      <a:pt x="1985" y="444"/>
                    </a:cubicBezTo>
                    <a:cubicBezTo>
                      <a:pt x="1934" y="444"/>
                      <a:pt x="1866" y="478"/>
                      <a:pt x="1798" y="547"/>
                    </a:cubicBezTo>
                    <a:cubicBezTo>
                      <a:pt x="1934" y="410"/>
                      <a:pt x="1934" y="410"/>
                      <a:pt x="1934" y="274"/>
                    </a:cubicBezTo>
                    <a:cubicBezTo>
                      <a:pt x="1934" y="177"/>
                      <a:pt x="1866" y="81"/>
                      <a:pt x="1778" y="81"/>
                    </a:cubicBezTo>
                    <a:cubicBezTo>
                      <a:pt x="1741" y="81"/>
                      <a:pt x="1701" y="97"/>
                      <a:pt x="1661" y="137"/>
                    </a:cubicBezTo>
                    <a:cubicBezTo>
                      <a:pt x="1491" y="274"/>
                      <a:pt x="1354" y="410"/>
                      <a:pt x="1218" y="717"/>
                    </a:cubicBezTo>
                    <a:cubicBezTo>
                      <a:pt x="1354" y="410"/>
                      <a:pt x="1354" y="274"/>
                      <a:pt x="12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7037836" y="3159644"/>
                <a:ext cx="122305" cy="328987"/>
              </a:xfrm>
              <a:custGeom>
                <a:rect b="b" l="l" r="r" t="t"/>
                <a:pathLst>
                  <a:path extrusionOk="0" h="7989" w="2970">
                    <a:moveTo>
                      <a:pt x="137" y="0"/>
                    </a:moveTo>
                    <a:cubicBezTo>
                      <a:pt x="1" y="0"/>
                      <a:pt x="1" y="273"/>
                      <a:pt x="274" y="273"/>
                    </a:cubicBezTo>
                    <a:lnTo>
                      <a:pt x="274" y="410"/>
                    </a:lnTo>
                    <a:lnTo>
                      <a:pt x="274" y="546"/>
                    </a:lnTo>
                    <a:lnTo>
                      <a:pt x="410" y="546"/>
                    </a:lnTo>
                    <a:cubicBezTo>
                      <a:pt x="410" y="615"/>
                      <a:pt x="444" y="649"/>
                      <a:pt x="478" y="649"/>
                    </a:cubicBezTo>
                    <a:cubicBezTo>
                      <a:pt x="513" y="649"/>
                      <a:pt x="547" y="615"/>
                      <a:pt x="547" y="546"/>
                    </a:cubicBezTo>
                    <a:cubicBezTo>
                      <a:pt x="717" y="546"/>
                      <a:pt x="717" y="546"/>
                      <a:pt x="854" y="410"/>
                    </a:cubicBezTo>
                    <a:lnTo>
                      <a:pt x="854" y="410"/>
                    </a:lnTo>
                    <a:lnTo>
                      <a:pt x="717" y="854"/>
                    </a:lnTo>
                    <a:cubicBezTo>
                      <a:pt x="547" y="990"/>
                      <a:pt x="717" y="1127"/>
                      <a:pt x="854" y="1127"/>
                    </a:cubicBezTo>
                    <a:lnTo>
                      <a:pt x="990" y="990"/>
                    </a:lnTo>
                    <a:cubicBezTo>
                      <a:pt x="1126" y="990"/>
                      <a:pt x="1127" y="855"/>
                      <a:pt x="1127" y="854"/>
                    </a:cubicBezTo>
                    <a:lnTo>
                      <a:pt x="1127" y="854"/>
                    </a:lnTo>
                    <a:cubicBezTo>
                      <a:pt x="1127" y="1127"/>
                      <a:pt x="990" y="1536"/>
                      <a:pt x="990" y="1843"/>
                    </a:cubicBezTo>
                    <a:cubicBezTo>
                      <a:pt x="990" y="1843"/>
                      <a:pt x="990" y="1980"/>
                      <a:pt x="1127" y="1980"/>
                    </a:cubicBezTo>
                    <a:lnTo>
                      <a:pt x="1263" y="1980"/>
                    </a:lnTo>
                    <a:lnTo>
                      <a:pt x="1263" y="2116"/>
                    </a:lnTo>
                    <a:cubicBezTo>
                      <a:pt x="1127" y="2253"/>
                      <a:pt x="990" y="2560"/>
                      <a:pt x="990" y="2696"/>
                    </a:cubicBezTo>
                    <a:cubicBezTo>
                      <a:pt x="990" y="2833"/>
                      <a:pt x="1127" y="2969"/>
                      <a:pt x="1263" y="2969"/>
                    </a:cubicBezTo>
                    <a:cubicBezTo>
                      <a:pt x="1570" y="2833"/>
                      <a:pt x="1570" y="2696"/>
                      <a:pt x="1707" y="2560"/>
                    </a:cubicBezTo>
                    <a:lnTo>
                      <a:pt x="1707" y="2560"/>
                    </a:lnTo>
                    <a:cubicBezTo>
                      <a:pt x="1570" y="2833"/>
                      <a:pt x="1400" y="3242"/>
                      <a:pt x="1400" y="3686"/>
                    </a:cubicBezTo>
                    <a:cubicBezTo>
                      <a:pt x="1400" y="3822"/>
                      <a:pt x="1400" y="3822"/>
                      <a:pt x="1570" y="3822"/>
                    </a:cubicBezTo>
                    <a:cubicBezTo>
                      <a:pt x="1610" y="3862"/>
                      <a:pt x="1650" y="3879"/>
                      <a:pt x="1690" y="3879"/>
                    </a:cubicBezTo>
                    <a:cubicBezTo>
                      <a:pt x="1787" y="3879"/>
                      <a:pt x="1883" y="3782"/>
                      <a:pt x="1980" y="3686"/>
                    </a:cubicBezTo>
                    <a:lnTo>
                      <a:pt x="1980" y="3686"/>
                    </a:lnTo>
                    <a:cubicBezTo>
                      <a:pt x="1980" y="3822"/>
                      <a:pt x="1980" y="3959"/>
                      <a:pt x="1843" y="4095"/>
                    </a:cubicBezTo>
                    <a:lnTo>
                      <a:pt x="1843" y="4402"/>
                    </a:lnTo>
                    <a:cubicBezTo>
                      <a:pt x="1843" y="4539"/>
                      <a:pt x="1980" y="4539"/>
                      <a:pt x="2116" y="4539"/>
                    </a:cubicBezTo>
                    <a:cubicBezTo>
                      <a:pt x="2116" y="4675"/>
                      <a:pt x="1980" y="4812"/>
                      <a:pt x="1980" y="4948"/>
                    </a:cubicBezTo>
                    <a:cubicBezTo>
                      <a:pt x="1843" y="5119"/>
                      <a:pt x="1843" y="5255"/>
                      <a:pt x="1843" y="5528"/>
                    </a:cubicBezTo>
                    <a:cubicBezTo>
                      <a:pt x="1934" y="5528"/>
                      <a:pt x="2025" y="5589"/>
                      <a:pt x="2076" y="5589"/>
                    </a:cubicBezTo>
                    <a:cubicBezTo>
                      <a:pt x="2101" y="5589"/>
                      <a:pt x="2116" y="5574"/>
                      <a:pt x="2116" y="5528"/>
                    </a:cubicBezTo>
                    <a:cubicBezTo>
                      <a:pt x="2260" y="5465"/>
                      <a:pt x="2336" y="5401"/>
                      <a:pt x="2360" y="5379"/>
                    </a:cubicBezTo>
                    <a:lnTo>
                      <a:pt x="2360" y="5379"/>
                    </a:lnTo>
                    <a:cubicBezTo>
                      <a:pt x="2344" y="5396"/>
                      <a:pt x="2307" y="5441"/>
                      <a:pt x="2253" y="5528"/>
                    </a:cubicBezTo>
                    <a:cubicBezTo>
                      <a:pt x="2116" y="5801"/>
                      <a:pt x="1980" y="5972"/>
                      <a:pt x="1980" y="6245"/>
                    </a:cubicBezTo>
                    <a:lnTo>
                      <a:pt x="2116" y="6381"/>
                    </a:lnTo>
                    <a:lnTo>
                      <a:pt x="2423" y="6381"/>
                    </a:lnTo>
                    <a:cubicBezTo>
                      <a:pt x="2253" y="6654"/>
                      <a:pt x="1980" y="6825"/>
                      <a:pt x="1980" y="6962"/>
                    </a:cubicBezTo>
                    <a:cubicBezTo>
                      <a:pt x="1980" y="7371"/>
                      <a:pt x="2423" y="7098"/>
                      <a:pt x="2253" y="7678"/>
                    </a:cubicBezTo>
                    <a:cubicBezTo>
                      <a:pt x="2142" y="7789"/>
                      <a:pt x="2322" y="7988"/>
                      <a:pt x="2467" y="7988"/>
                    </a:cubicBezTo>
                    <a:cubicBezTo>
                      <a:pt x="2502" y="7988"/>
                      <a:pt x="2534" y="7977"/>
                      <a:pt x="2560" y="7951"/>
                    </a:cubicBezTo>
                    <a:cubicBezTo>
                      <a:pt x="2833" y="7508"/>
                      <a:pt x="2969" y="7235"/>
                      <a:pt x="2560" y="6962"/>
                    </a:cubicBezTo>
                    <a:lnTo>
                      <a:pt x="2560" y="6825"/>
                    </a:lnTo>
                    <a:cubicBezTo>
                      <a:pt x="2560" y="6825"/>
                      <a:pt x="2696" y="6654"/>
                      <a:pt x="2696" y="6518"/>
                    </a:cubicBezTo>
                    <a:cubicBezTo>
                      <a:pt x="2833" y="6381"/>
                      <a:pt x="2833" y="6245"/>
                      <a:pt x="2833" y="6109"/>
                    </a:cubicBezTo>
                    <a:cubicBezTo>
                      <a:pt x="2833" y="6109"/>
                      <a:pt x="2696" y="5972"/>
                      <a:pt x="2560" y="5972"/>
                    </a:cubicBezTo>
                    <a:cubicBezTo>
                      <a:pt x="2253" y="5972"/>
                      <a:pt x="2696" y="5665"/>
                      <a:pt x="2833" y="5392"/>
                    </a:cubicBezTo>
                    <a:lnTo>
                      <a:pt x="2833" y="4948"/>
                    </a:lnTo>
                    <a:lnTo>
                      <a:pt x="2696" y="4812"/>
                    </a:lnTo>
                    <a:cubicBezTo>
                      <a:pt x="2560" y="4812"/>
                      <a:pt x="2423" y="4948"/>
                      <a:pt x="2253" y="4948"/>
                    </a:cubicBezTo>
                    <a:cubicBezTo>
                      <a:pt x="2423" y="4675"/>
                      <a:pt x="2969" y="4266"/>
                      <a:pt x="2560" y="3822"/>
                    </a:cubicBezTo>
                    <a:lnTo>
                      <a:pt x="2423" y="3822"/>
                    </a:lnTo>
                    <a:cubicBezTo>
                      <a:pt x="2423" y="3549"/>
                      <a:pt x="2560" y="3242"/>
                      <a:pt x="2253" y="3106"/>
                    </a:cubicBezTo>
                    <a:cubicBezTo>
                      <a:pt x="2253" y="3106"/>
                      <a:pt x="2192" y="3045"/>
                      <a:pt x="2111" y="3045"/>
                    </a:cubicBezTo>
                    <a:cubicBezTo>
                      <a:pt x="2071" y="3045"/>
                      <a:pt x="2025" y="3060"/>
                      <a:pt x="1980" y="3106"/>
                    </a:cubicBezTo>
                    <a:cubicBezTo>
                      <a:pt x="1896" y="3190"/>
                      <a:pt x="1863" y="3222"/>
                      <a:pt x="1851" y="3275"/>
                    </a:cubicBezTo>
                    <a:lnTo>
                      <a:pt x="1851" y="3275"/>
                    </a:lnTo>
                    <a:cubicBezTo>
                      <a:pt x="1880" y="2990"/>
                      <a:pt x="1980" y="2652"/>
                      <a:pt x="1980" y="2389"/>
                    </a:cubicBezTo>
                    <a:cubicBezTo>
                      <a:pt x="1980" y="2253"/>
                      <a:pt x="1980" y="2116"/>
                      <a:pt x="1843" y="2116"/>
                    </a:cubicBezTo>
                    <a:cubicBezTo>
                      <a:pt x="1707" y="2116"/>
                      <a:pt x="1570" y="2253"/>
                      <a:pt x="1570" y="2253"/>
                    </a:cubicBezTo>
                    <a:cubicBezTo>
                      <a:pt x="1707" y="1980"/>
                      <a:pt x="1707" y="1843"/>
                      <a:pt x="1843" y="1536"/>
                    </a:cubicBezTo>
                    <a:cubicBezTo>
                      <a:pt x="1843" y="1536"/>
                      <a:pt x="1843" y="1400"/>
                      <a:pt x="1707" y="1400"/>
                    </a:cubicBezTo>
                    <a:cubicBezTo>
                      <a:pt x="1639" y="1331"/>
                      <a:pt x="1605" y="1297"/>
                      <a:pt x="1566" y="1297"/>
                    </a:cubicBezTo>
                    <a:cubicBezTo>
                      <a:pt x="1528" y="1297"/>
                      <a:pt x="1485" y="1331"/>
                      <a:pt x="1400" y="1400"/>
                    </a:cubicBezTo>
                    <a:cubicBezTo>
                      <a:pt x="1400" y="1263"/>
                      <a:pt x="1400" y="1263"/>
                      <a:pt x="1570" y="1127"/>
                    </a:cubicBezTo>
                    <a:cubicBezTo>
                      <a:pt x="1570" y="854"/>
                      <a:pt x="1707" y="546"/>
                      <a:pt x="1570" y="410"/>
                    </a:cubicBezTo>
                    <a:cubicBezTo>
                      <a:pt x="1570" y="273"/>
                      <a:pt x="1400" y="273"/>
                      <a:pt x="1400" y="273"/>
                    </a:cubicBezTo>
                    <a:cubicBezTo>
                      <a:pt x="1263" y="273"/>
                      <a:pt x="1263" y="410"/>
                      <a:pt x="1263" y="410"/>
                    </a:cubicBezTo>
                    <a:cubicBezTo>
                      <a:pt x="1263" y="273"/>
                      <a:pt x="1263" y="137"/>
                      <a:pt x="1127" y="0"/>
                    </a:cubicBezTo>
                    <a:lnTo>
                      <a:pt x="990" y="0"/>
                    </a:lnTo>
                    <a:cubicBezTo>
                      <a:pt x="854" y="0"/>
                      <a:pt x="717" y="137"/>
                      <a:pt x="717" y="137"/>
                    </a:cubicBezTo>
                    <a:cubicBezTo>
                      <a:pt x="547" y="137"/>
                      <a:pt x="547" y="137"/>
                      <a:pt x="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6978824" y="3265025"/>
                <a:ext cx="123705" cy="286695"/>
              </a:xfrm>
              <a:custGeom>
                <a:rect b="b" l="l" r="r" t="t"/>
                <a:pathLst>
                  <a:path extrusionOk="0" h="6962" w="3004">
                    <a:moveTo>
                      <a:pt x="1707" y="2833"/>
                    </a:moveTo>
                    <a:cubicBezTo>
                      <a:pt x="1570" y="2969"/>
                      <a:pt x="1434" y="3106"/>
                      <a:pt x="1297" y="3242"/>
                    </a:cubicBezTo>
                    <a:lnTo>
                      <a:pt x="1297" y="3106"/>
                    </a:lnTo>
                    <a:cubicBezTo>
                      <a:pt x="1434" y="2969"/>
                      <a:pt x="1570" y="2969"/>
                      <a:pt x="1570" y="2833"/>
                    </a:cubicBezTo>
                    <a:close/>
                    <a:moveTo>
                      <a:pt x="1127" y="5802"/>
                    </a:moveTo>
                    <a:cubicBezTo>
                      <a:pt x="1203" y="5844"/>
                      <a:pt x="1278" y="5857"/>
                      <a:pt x="1343" y="5857"/>
                    </a:cubicBezTo>
                    <a:cubicBezTo>
                      <a:pt x="1439" y="5857"/>
                      <a:pt x="1513" y="5828"/>
                      <a:pt x="1538" y="5828"/>
                    </a:cubicBezTo>
                    <a:cubicBezTo>
                      <a:pt x="1562" y="5828"/>
                      <a:pt x="1536" y="5857"/>
                      <a:pt x="1434" y="5972"/>
                    </a:cubicBezTo>
                    <a:lnTo>
                      <a:pt x="1127" y="5972"/>
                    </a:lnTo>
                    <a:lnTo>
                      <a:pt x="1127" y="5802"/>
                    </a:lnTo>
                    <a:close/>
                    <a:moveTo>
                      <a:pt x="2696" y="1"/>
                    </a:moveTo>
                    <a:cubicBezTo>
                      <a:pt x="1980" y="1"/>
                      <a:pt x="1570" y="137"/>
                      <a:pt x="990" y="547"/>
                    </a:cubicBezTo>
                    <a:cubicBezTo>
                      <a:pt x="854" y="547"/>
                      <a:pt x="854" y="683"/>
                      <a:pt x="990" y="854"/>
                    </a:cubicBezTo>
                    <a:cubicBezTo>
                      <a:pt x="1297" y="990"/>
                      <a:pt x="1570" y="990"/>
                      <a:pt x="1843" y="1263"/>
                    </a:cubicBezTo>
                    <a:cubicBezTo>
                      <a:pt x="2150" y="1536"/>
                      <a:pt x="2150" y="1843"/>
                      <a:pt x="1707" y="2253"/>
                    </a:cubicBezTo>
                    <a:lnTo>
                      <a:pt x="1570" y="2253"/>
                    </a:lnTo>
                    <a:lnTo>
                      <a:pt x="1434" y="2116"/>
                    </a:lnTo>
                    <a:cubicBezTo>
                      <a:pt x="1297" y="2116"/>
                      <a:pt x="1127" y="2116"/>
                      <a:pt x="1127" y="2253"/>
                    </a:cubicBezTo>
                    <a:cubicBezTo>
                      <a:pt x="717" y="2389"/>
                      <a:pt x="444" y="2560"/>
                      <a:pt x="444" y="2833"/>
                    </a:cubicBezTo>
                    <a:cubicBezTo>
                      <a:pt x="444" y="2969"/>
                      <a:pt x="444" y="2969"/>
                      <a:pt x="581" y="2969"/>
                    </a:cubicBezTo>
                    <a:cubicBezTo>
                      <a:pt x="649" y="3038"/>
                      <a:pt x="717" y="3072"/>
                      <a:pt x="785" y="3072"/>
                    </a:cubicBezTo>
                    <a:cubicBezTo>
                      <a:pt x="854" y="3072"/>
                      <a:pt x="922" y="3038"/>
                      <a:pt x="990" y="2969"/>
                    </a:cubicBezTo>
                    <a:lnTo>
                      <a:pt x="990" y="2969"/>
                    </a:lnTo>
                    <a:cubicBezTo>
                      <a:pt x="854" y="3106"/>
                      <a:pt x="717" y="3413"/>
                      <a:pt x="717" y="3550"/>
                    </a:cubicBezTo>
                    <a:cubicBezTo>
                      <a:pt x="672" y="3504"/>
                      <a:pt x="626" y="3489"/>
                      <a:pt x="586" y="3489"/>
                    </a:cubicBezTo>
                    <a:cubicBezTo>
                      <a:pt x="505" y="3489"/>
                      <a:pt x="444" y="3550"/>
                      <a:pt x="444" y="3550"/>
                    </a:cubicBezTo>
                    <a:cubicBezTo>
                      <a:pt x="444" y="3686"/>
                      <a:pt x="274" y="3959"/>
                      <a:pt x="444" y="4095"/>
                    </a:cubicBezTo>
                    <a:lnTo>
                      <a:pt x="444" y="4266"/>
                    </a:lnTo>
                    <a:cubicBezTo>
                      <a:pt x="581" y="4403"/>
                      <a:pt x="717" y="4403"/>
                      <a:pt x="717" y="4403"/>
                    </a:cubicBezTo>
                    <a:lnTo>
                      <a:pt x="581" y="4403"/>
                    </a:lnTo>
                    <a:cubicBezTo>
                      <a:pt x="444" y="4403"/>
                      <a:pt x="274" y="4539"/>
                      <a:pt x="274" y="4676"/>
                    </a:cubicBezTo>
                    <a:cubicBezTo>
                      <a:pt x="444" y="4676"/>
                      <a:pt x="444" y="4812"/>
                      <a:pt x="581" y="4949"/>
                    </a:cubicBezTo>
                    <a:cubicBezTo>
                      <a:pt x="444" y="4949"/>
                      <a:pt x="444" y="5119"/>
                      <a:pt x="444" y="5119"/>
                    </a:cubicBezTo>
                    <a:cubicBezTo>
                      <a:pt x="444" y="5392"/>
                      <a:pt x="444" y="5529"/>
                      <a:pt x="581" y="5665"/>
                    </a:cubicBezTo>
                    <a:cubicBezTo>
                      <a:pt x="581" y="5802"/>
                      <a:pt x="717" y="5802"/>
                      <a:pt x="854" y="5802"/>
                    </a:cubicBezTo>
                    <a:lnTo>
                      <a:pt x="854" y="6109"/>
                    </a:lnTo>
                    <a:cubicBezTo>
                      <a:pt x="581" y="6245"/>
                      <a:pt x="274" y="6382"/>
                      <a:pt x="137" y="6518"/>
                    </a:cubicBezTo>
                    <a:cubicBezTo>
                      <a:pt x="1" y="6518"/>
                      <a:pt x="137" y="6825"/>
                      <a:pt x="274" y="6825"/>
                    </a:cubicBezTo>
                    <a:cubicBezTo>
                      <a:pt x="581" y="6655"/>
                      <a:pt x="717" y="6518"/>
                      <a:pt x="990" y="6518"/>
                    </a:cubicBezTo>
                    <a:lnTo>
                      <a:pt x="990" y="6825"/>
                    </a:lnTo>
                    <a:cubicBezTo>
                      <a:pt x="990" y="6962"/>
                      <a:pt x="1127" y="6962"/>
                      <a:pt x="1127" y="6962"/>
                    </a:cubicBezTo>
                    <a:cubicBezTo>
                      <a:pt x="1434" y="6962"/>
                      <a:pt x="1843" y="6518"/>
                      <a:pt x="1707" y="6245"/>
                    </a:cubicBezTo>
                    <a:cubicBezTo>
                      <a:pt x="1843" y="6109"/>
                      <a:pt x="1980" y="5972"/>
                      <a:pt x="1980" y="5665"/>
                    </a:cubicBezTo>
                    <a:cubicBezTo>
                      <a:pt x="2150" y="5529"/>
                      <a:pt x="1980" y="5529"/>
                      <a:pt x="1980" y="5529"/>
                    </a:cubicBezTo>
                    <a:cubicBezTo>
                      <a:pt x="1707" y="5392"/>
                      <a:pt x="1707" y="5392"/>
                      <a:pt x="1570" y="5392"/>
                    </a:cubicBezTo>
                    <a:lnTo>
                      <a:pt x="1707" y="5392"/>
                    </a:lnTo>
                    <a:cubicBezTo>
                      <a:pt x="1843" y="5119"/>
                      <a:pt x="1843" y="5119"/>
                      <a:pt x="1980" y="4949"/>
                    </a:cubicBezTo>
                    <a:cubicBezTo>
                      <a:pt x="2118" y="4838"/>
                      <a:pt x="2032" y="4638"/>
                      <a:pt x="1923" y="4638"/>
                    </a:cubicBezTo>
                    <a:cubicBezTo>
                      <a:pt x="1897" y="4638"/>
                      <a:pt x="1869" y="4649"/>
                      <a:pt x="1843" y="4676"/>
                    </a:cubicBezTo>
                    <a:cubicBezTo>
                      <a:pt x="1570" y="4676"/>
                      <a:pt x="1434" y="4812"/>
                      <a:pt x="1127" y="4949"/>
                    </a:cubicBezTo>
                    <a:cubicBezTo>
                      <a:pt x="1011" y="4949"/>
                      <a:pt x="1508" y="4336"/>
                      <a:pt x="1579" y="4336"/>
                    </a:cubicBezTo>
                    <a:cubicBezTo>
                      <a:pt x="1592" y="4336"/>
                      <a:pt x="1591" y="4356"/>
                      <a:pt x="1570" y="4403"/>
                    </a:cubicBezTo>
                    <a:cubicBezTo>
                      <a:pt x="1707" y="4095"/>
                      <a:pt x="1707" y="4095"/>
                      <a:pt x="1843" y="3959"/>
                    </a:cubicBezTo>
                    <a:cubicBezTo>
                      <a:pt x="1943" y="3759"/>
                      <a:pt x="1824" y="3632"/>
                      <a:pt x="1699" y="3632"/>
                    </a:cubicBezTo>
                    <a:cubicBezTo>
                      <a:pt x="1653" y="3632"/>
                      <a:pt x="1607" y="3649"/>
                      <a:pt x="1570" y="3686"/>
                    </a:cubicBezTo>
                    <a:cubicBezTo>
                      <a:pt x="1434" y="3822"/>
                      <a:pt x="1297" y="3822"/>
                      <a:pt x="990" y="3959"/>
                    </a:cubicBezTo>
                    <a:cubicBezTo>
                      <a:pt x="1297" y="3822"/>
                      <a:pt x="1707" y="3413"/>
                      <a:pt x="1980" y="3106"/>
                    </a:cubicBezTo>
                    <a:cubicBezTo>
                      <a:pt x="1980" y="2969"/>
                      <a:pt x="1980" y="2833"/>
                      <a:pt x="1843" y="2833"/>
                    </a:cubicBezTo>
                    <a:lnTo>
                      <a:pt x="1843" y="2696"/>
                    </a:lnTo>
                    <a:cubicBezTo>
                      <a:pt x="2150" y="2696"/>
                      <a:pt x="2423" y="2560"/>
                      <a:pt x="2560" y="2116"/>
                    </a:cubicBezTo>
                    <a:cubicBezTo>
                      <a:pt x="2833" y="1536"/>
                      <a:pt x="1980" y="990"/>
                      <a:pt x="1434" y="683"/>
                    </a:cubicBezTo>
                    <a:cubicBezTo>
                      <a:pt x="1843" y="410"/>
                      <a:pt x="2287" y="274"/>
                      <a:pt x="2696" y="274"/>
                    </a:cubicBezTo>
                    <a:cubicBezTo>
                      <a:pt x="3003" y="274"/>
                      <a:pt x="2833" y="1"/>
                      <a:pt x="26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7108872" y="3357763"/>
                <a:ext cx="69553" cy="71447"/>
              </a:xfrm>
              <a:custGeom>
                <a:rect b="b" l="l" r="r" t="t"/>
                <a:pathLst>
                  <a:path extrusionOk="0" h="1735" w="1689">
                    <a:moveTo>
                      <a:pt x="1108" y="1"/>
                    </a:moveTo>
                    <a:cubicBezTo>
                      <a:pt x="971" y="137"/>
                      <a:pt x="835" y="137"/>
                      <a:pt x="698" y="137"/>
                    </a:cubicBezTo>
                    <a:cubicBezTo>
                      <a:pt x="528" y="137"/>
                      <a:pt x="698" y="444"/>
                      <a:pt x="835" y="444"/>
                    </a:cubicBezTo>
                    <a:lnTo>
                      <a:pt x="1244" y="444"/>
                    </a:lnTo>
                    <a:cubicBezTo>
                      <a:pt x="1108" y="581"/>
                      <a:pt x="971" y="581"/>
                      <a:pt x="835" y="717"/>
                    </a:cubicBezTo>
                    <a:cubicBezTo>
                      <a:pt x="698" y="990"/>
                      <a:pt x="391" y="1161"/>
                      <a:pt x="118" y="1298"/>
                    </a:cubicBezTo>
                    <a:cubicBezTo>
                      <a:pt x="1" y="1415"/>
                      <a:pt x="86" y="1734"/>
                      <a:pt x="285" y="1734"/>
                    </a:cubicBezTo>
                    <a:cubicBezTo>
                      <a:pt x="318" y="1734"/>
                      <a:pt x="353" y="1726"/>
                      <a:pt x="391" y="1707"/>
                    </a:cubicBezTo>
                    <a:cubicBezTo>
                      <a:pt x="698" y="1434"/>
                      <a:pt x="971" y="1161"/>
                      <a:pt x="1244" y="854"/>
                    </a:cubicBezTo>
                    <a:cubicBezTo>
                      <a:pt x="1381" y="717"/>
                      <a:pt x="1688" y="717"/>
                      <a:pt x="1688" y="581"/>
                    </a:cubicBezTo>
                    <a:cubicBezTo>
                      <a:pt x="1688" y="444"/>
                      <a:pt x="1688" y="137"/>
                      <a:pt x="1552" y="137"/>
                    </a:cubicBezTo>
                    <a:cubicBezTo>
                      <a:pt x="1552" y="1"/>
                      <a:pt x="1552" y="1"/>
                      <a:pt x="1381" y="1"/>
                    </a:cubicBezTo>
                    <a:lnTo>
                      <a:pt x="1244" y="137"/>
                    </a:lnTo>
                    <a:cubicBezTo>
                      <a:pt x="1244" y="1"/>
                      <a:pt x="1244" y="1"/>
                      <a:pt x="1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978824" y="3220591"/>
                <a:ext cx="35168" cy="62882"/>
              </a:xfrm>
              <a:custGeom>
                <a:rect b="b" l="l" r="r" t="t"/>
                <a:pathLst>
                  <a:path extrusionOk="0" h="1527" w="854">
                    <a:moveTo>
                      <a:pt x="331" y="0"/>
                    </a:moveTo>
                    <a:cubicBezTo>
                      <a:pt x="299" y="0"/>
                      <a:pt x="274" y="17"/>
                      <a:pt x="274" y="56"/>
                    </a:cubicBezTo>
                    <a:cubicBezTo>
                      <a:pt x="137" y="227"/>
                      <a:pt x="137" y="500"/>
                      <a:pt x="137" y="636"/>
                    </a:cubicBezTo>
                    <a:cubicBezTo>
                      <a:pt x="137" y="773"/>
                      <a:pt x="137" y="773"/>
                      <a:pt x="274" y="773"/>
                    </a:cubicBezTo>
                    <a:lnTo>
                      <a:pt x="274" y="909"/>
                    </a:lnTo>
                    <a:cubicBezTo>
                      <a:pt x="274" y="1080"/>
                      <a:pt x="137" y="1080"/>
                      <a:pt x="1" y="1216"/>
                    </a:cubicBezTo>
                    <a:cubicBezTo>
                      <a:pt x="1" y="1327"/>
                      <a:pt x="90" y="1526"/>
                      <a:pt x="196" y="1526"/>
                    </a:cubicBezTo>
                    <a:cubicBezTo>
                      <a:pt x="221" y="1526"/>
                      <a:pt x="248" y="1515"/>
                      <a:pt x="274" y="1489"/>
                    </a:cubicBezTo>
                    <a:lnTo>
                      <a:pt x="444" y="1353"/>
                    </a:lnTo>
                    <a:cubicBezTo>
                      <a:pt x="581" y="1353"/>
                      <a:pt x="581" y="1216"/>
                      <a:pt x="581" y="1216"/>
                    </a:cubicBezTo>
                    <a:cubicBezTo>
                      <a:pt x="717" y="909"/>
                      <a:pt x="854" y="773"/>
                      <a:pt x="717" y="636"/>
                    </a:cubicBezTo>
                    <a:cubicBezTo>
                      <a:pt x="581" y="500"/>
                      <a:pt x="581" y="500"/>
                      <a:pt x="444" y="500"/>
                    </a:cubicBezTo>
                    <a:lnTo>
                      <a:pt x="444" y="363"/>
                    </a:lnTo>
                    <a:lnTo>
                      <a:pt x="444" y="227"/>
                    </a:lnTo>
                    <a:cubicBezTo>
                      <a:pt x="542" y="105"/>
                      <a:pt x="413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6919812" y="3076748"/>
                <a:ext cx="88578" cy="133506"/>
              </a:xfrm>
              <a:custGeom>
                <a:rect b="b" l="l" r="r" t="t"/>
                <a:pathLst>
                  <a:path extrusionOk="0" h="3242" w="2151">
                    <a:moveTo>
                      <a:pt x="308" y="0"/>
                    </a:moveTo>
                    <a:cubicBezTo>
                      <a:pt x="308" y="0"/>
                      <a:pt x="171" y="0"/>
                      <a:pt x="171" y="137"/>
                    </a:cubicBezTo>
                    <a:cubicBezTo>
                      <a:pt x="0" y="444"/>
                      <a:pt x="308" y="580"/>
                      <a:pt x="444" y="717"/>
                    </a:cubicBezTo>
                    <a:cubicBezTo>
                      <a:pt x="581" y="990"/>
                      <a:pt x="717" y="1160"/>
                      <a:pt x="1024" y="1433"/>
                    </a:cubicBezTo>
                    <a:cubicBezTo>
                      <a:pt x="1024" y="1461"/>
                      <a:pt x="1035" y="1472"/>
                      <a:pt x="1051" y="1472"/>
                    </a:cubicBezTo>
                    <a:cubicBezTo>
                      <a:pt x="1117" y="1472"/>
                      <a:pt x="1270" y="1297"/>
                      <a:pt x="1161" y="1297"/>
                    </a:cubicBezTo>
                    <a:cubicBezTo>
                      <a:pt x="1161" y="1160"/>
                      <a:pt x="1024" y="1160"/>
                      <a:pt x="1024" y="990"/>
                    </a:cubicBezTo>
                    <a:lnTo>
                      <a:pt x="1024" y="990"/>
                    </a:lnTo>
                    <a:cubicBezTo>
                      <a:pt x="1297" y="1297"/>
                      <a:pt x="1434" y="1570"/>
                      <a:pt x="1570" y="2013"/>
                    </a:cubicBezTo>
                    <a:cubicBezTo>
                      <a:pt x="1707" y="2286"/>
                      <a:pt x="1707" y="2150"/>
                      <a:pt x="1707" y="2559"/>
                    </a:cubicBezTo>
                    <a:cubicBezTo>
                      <a:pt x="1707" y="2696"/>
                      <a:pt x="1707" y="2867"/>
                      <a:pt x="1877" y="3140"/>
                    </a:cubicBezTo>
                    <a:cubicBezTo>
                      <a:pt x="1877" y="3208"/>
                      <a:pt x="1945" y="3242"/>
                      <a:pt x="2014" y="3242"/>
                    </a:cubicBezTo>
                    <a:cubicBezTo>
                      <a:pt x="2082" y="3242"/>
                      <a:pt x="2150" y="3208"/>
                      <a:pt x="2150" y="3140"/>
                    </a:cubicBezTo>
                    <a:cubicBezTo>
                      <a:pt x="2150" y="2696"/>
                      <a:pt x="2150" y="2423"/>
                      <a:pt x="2014" y="2150"/>
                    </a:cubicBezTo>
                    <a:cubicBezTo>
                      <a:pt x="2014" y="1843"/>
                      <a:pt x="1707" y="1706"/>
                      <a:pt x="1707" y="1433"/>
                    </a:cubicBezTo>
                    <a:cubicBezTo>
                      <a:pt x="1570" y="1160"/>
                      <a:pt x="1434" y="990"/>
                      <a:pt x="1161" y="853"/>
                    </a:cubicBezTo>
                    <a:cubicBezTo>
                      <a:pt x="1161" y="717"/>
                      <a:pt x="853" y="580"/>
                      <a:pt x="717" y="444"/>
                    </a:cubicBezTo>
                    <a:cubicBezTo>
                      <a:pt x="581" y="444"/>
                      <a:pt x="581" y="307"/>
                      <a:pt x="581" y="307"/>
                    </a:cubicBezTo>
                    <a:cubicBezTo>
                      <a:pt x="444" y="137"/>
                      <a:pt x="444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938097" y="3566383"/>
                <a:ext cx="98667" cy="125887"/>
              </a:xfrm>
              <a:custGeom>
                <a:rect b="b" l="l" r="r" t="t"/>
                <a:pathLst>
                  <a:path extrusionOk="0" h="3057" w="2396">
                    <a:moveTo>
                      <a:pt x="1279" y="0"/>
                    </a:moveTo>
                    <a:cubicBezTo>
                      <a:pt x="1146" y="0"/>
                      <a:pt x="1006" y="17"/>
                      <a:pt x="853" y="53"/>
                    </a:cubicBezTo>
                    <a:lnTo>
                      <a:pt x="853" y="190"/>
                    </a:lnTo>
                    <a:lnTo>
                      <a:pt x="853" y="360"/>
                    </a:lnTo>
                    <a:cubicBezTo>
                      <a:pt x="717" y="360"/>
                      <a:pt x="717" y="190"/>
                      <a:pt x="580" y="190"/>
                    </a:cubicBezTo>
                    <a:cubicBezTo>
                      <a:pt x="409" y="360"/>
                      <a:pt x="273" y="360"/>
                      <a:pt x="409" y="497"/>
                    </a:cubicBezTo>
                    <a:cubicBezTo>
                      <a:pt x="409" y="633"/>
                      <a:pt x="580" y="633"/>
                      <a:pt x="580" y="770"/>
                    </a:cubicBezTo>
                    <a:cubicBezTo>
                      <a:pt x="409" y="770"/>
                      <a:pt x="273" y="770"/>
                      <a:pt x="273" y="906"/>
                    </a:cubicBezTo>
                    <a:cubicBezTo>
                      <a:pt x="137" y="906"/>
                      <a:pt x="137" y="906"/>
                      <a:pt x="273" y="1043"/>
                    </a:cubicBezTo>
                    <a:cubicBezTo>
                      <a:pt x="273" y="1213"/>
                      <a:pt x="409" y="1350"/>
                      <a:pt x="580" y="1486"/>
                    </a:cubicBezTo>
                    <a:cubicBezTo>
                      <a:pt x="409" y="1350"/>
                      <a:pt x="273" y="1350"/>
                      <a:pt x="273" y="1350"/>
                    </a:cubicBezTo>
                    <a:cubicBezTo>
                      <a:pt x="137" y="1350"/>
                      <a:pt x="0" y="1486"/>
                      <a:pt x="137" y="1486"/>
                    </a:cubicBezTo>
                    <a:cubicBezTo>
                      <a:pt x="137" y="1759"/>
                      <a:pt x="409" y="1896"/>
                      <a:pt x="580" y="2203"/>
                    </a:cubicBezTo>
                    <a:cubicBezTo>
                      <a:pt x="409" y="2067"/>
                      <a:pt x="273" y="2067"/>
                      <a:pt x="137" y="2067"/>
                    </a:cubicBezTo>
                    <a:cubicBezTo>
                      <a:pt x="137" y="2067"/>
                      <a:pt x="0" y="2067"/>
                      <a:pt x="0" y="2203"/>
                    </a:cubicBezTo>
                    <a:cubicBezTo>
                      <a:pt x="137" y="2476"/>
                      <a:pt x="409" y="2613"/>
                      <a:pt x="717" y="2920"/>
                    </a:cubicBezTo>
                    <a:cubicBezTo>
                      <a:pt x="717" y="2920"/>
                      <a:pt x="717" y="3056"/>
                      <a:pt x="853" y="3056"/>
                    </a:cubicBezTo>
                    <a:cubicBezTo>
                      <a:pt x="853" y="3056"/>
                      <a:pt x="990" y="3056"/>
                      <a:pt x="990" y="2920"/>
                    </a:cubicBezTo>
                    <a:cubicBezTo>
                      <a:pt x="853" y="2613"/>
                      <a:pt x="580" y="2476"/>
                      <a:pt x="409" y="2340"/>
                    </a:cubicBezTo>
                    <a:lnTo>
                      <a:pt x="409" y="2340"/>
                    </a:lnTo>
                    <a:cubicBezTo>
                      <a:pt x="717" y="2476"/>
                      <a:pt x="853" y="2613"/>
                      <a:pt x="1126" y="2613"/>
                    </a:cubicBezTo>
                    <a:cubicBezTo>
                      <a:pt x="1263" y="2613"/>
                      <a:pt x="1263" y="2476"/>
                      <a:pt x="1263" y="2476"/>
                    </a:cubicBezTo>
                    <a:cubicBezTo>
                      <a:pt x="1126" y="2203"/>
                      <a:pt x="717" y="1896"/>
                      <a:pt x="580" y="1759"/>
                    </a:cubicBezTo>
                    <a:cubicBezTo>
                      <a:pt x="717" y="1759"/>
                      <a:pt x="853" y="1896"/>
                      <a:pt x="1126" y="2067"/>
                    </a:cubicBezTo>
                    <a:cubicBezTo>
                      <a:pt x="1263" y="2067"/>
                      <a:pt x="1433" y="2067"/>
                      <a:pt x="1263" y="1896"/>
                    </a:cubicBezTo>
                    <a:cubicBezTo>
                      <a:pt x="1147" y="1666"/>
                      <a:pt x="1032" y="1533"/>
                      <a:pt x="917" y="1333"/>
                    </a:cubicBezTo>
                    <a:lnTo>
                      <a:pt x="917" y="1333"/>
                    </a:lnTo>
                    <a:cubicBezTo>
                      <a:pt x="936" y="1343"/>
                      <a:pt x="959" y="1350"/>
                      <a:pt x="990" y="1350"/>
                    </a:cubicBezTo>
                    <a:cubicBezTo>
                      <a:pt x="1126" y="1350"/>
                      <a:pt x="1263" y="1350"/>
                      <a:pt x="1126" y="1213"/>
                    </a:cubicBezTo>
                    <a:cubicBezTo>
                      <a:pt x="1126" y="1043"/>
                      <a:pt x="990" y="906"/>
                      <a:pt x="990" y="770"/>
                    </a:cubicBezTo>
                    <a:lnTo>
                      <a:pt x="990" y="770"/>
                    </a:lnTo>
                    <a:lnTo>
                      <a:pt x="1126" y="906"/>
                    </a:lnTo>
                    <a:cubicBezTo>
                      <a:pt x="1263" y="906"/>
                      <a:pt x="1433" y="906"/>
                      <a:pt x="1433" y="770"/>
                    </a:cubicBezTo>
                    <a:cubicBezTo>
                      <a:pt x="1263" y="633"/>
                      <a:pt x="1263" y="497"/>
                      <a:pt x="1126" y="360"/>
                    </a:cubicBezTo>
                    <a:cubicBezTo>
                      <a:pt x="1433" y="360"/>
                      <a:pt x="1843" y="497"/>
                      <a:pt x="2116" y="497"/>
                    </a:cubicBezTo>
                    <a:cubicBezTo>
                      <a:pt x="2150" y="524"/>
                      <a:pt x="2183" y="535"/>
                      <a:pt x="2212" y="535"/>
                    </a:cubicBezTo>
                    <a:cubicBezTo>
                      <a:pt x="2330" y="535"/>
                      <a:pt x="2395" y="360"/>
                      <a:pt x="2286" y="360"/>
                    </a:cubicBezTo>
                    <a:cubicBezTo>
                      <a:pt x="1959" y="134"/>
                      <a:pt x="1651" y="0"/>
                      <a:pt x="12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6967582" y="3475827"/>
                <a:ext cx="191075" cy="217966"/>
              </a:xfrm>
              <a:custGeom>
                <a:rect b="b" l="l" r="r" t="t"/>
                <a:pathLst>
                  <a:path extrusionOk="0" h="5293" w="4640">
                    <a:moveTo>
                      <a:pt x="3686" y="0"/>
                    </a:moveTo>
                    <a:cubicBezTo>
                      <a:pt x="3549" y="0"/>
                      <a:pt x="3413" y="0"/>
                      <a:pt x="3413" y="137"/>
                    </a:cubicBezTo>
                    <a:lnTo>
                      <a:pt x="3413" y="410"/>
                    </a:lnTo>
                    <a:cubicBezTo>
                      <a:pt x="3276" y="273"/>
                      <a:pt x="3106" y="273"/>
                      <a:pt x="3106" y="273"/>
                    </a:cubicBezTo>
                    <a:cubicBezTo>
                      <a:pt x="2969" y="273"/>
                      <a:pt x="2833" y="410"/>
                      <a:pt x="2833" y="546"/>
                    </a:cubicBezTo>
                    <a:lnTo>
                      <a:pt x="2969" y="683"/>
                    </a:lnTo>
                    <a:cubicBezTo>
                      <a:pt x="2833" y="546"/>
                      <a:pt x="2560" y="410"/>
                      <a:pt x="2423" y="410"/>
                    </a:cubicBezTo>
                    <a:cubicBezTo>
                      <a:pt x="2253" y="410"/>
                      <a:pt x="2116" y="546"/>
                      <a:pt x="2253" y="683"/>
                    </a:cubicBezTo>
                    <a:cubicBezTo>
                      <a:pt x="2423" y="990"/>
                      <a:pt x="2560" y="1263"/>
                      <a:pt x="2833" y="1399"/>
                    </a:cubicBezTo>
                    <a:cubicBezTo>
                      <a:pt x="2560" y="1263"/>
                      <a:pt x="2423" y="1126"/>
                      <a:pt x="2253" y="990"/>
                    </a:cubicBezTo>
                    <a:cubicBezTo>
                      <a:pt x="1980" y="990"/>
                      <a:pt x="1843" y="1126"/>
                      <a:pt x="1980" y="1263"/>
                    </a:cubicBezTo>
                    <a:cubicBezTo>
                      <a:pt x="1980" y="1399"/>
                      <a:pt x="2116" y="1536"/>
                      <a:pt x="2253" y="1706"/>
                    </a:cubicBezTo>
                    <a:cubicBezTo>
                      <a:pt x="2116" y="1536"/>
                      <a:pt x="1843" y="1399"/>
                      <a:pt x="1707" y="1263"/>
                    </a:cubicBezTo>
                    <a:cubicBezTo>
                      <a:pt x="1570" y="1263"/>
                      <a:pt x="1263" y="1399"/>
                      <a:pt x="1400" y="1536"/>
                    </a:cubicBezTo>
                    <a:cubicBezTo>
                      <a:pt x="1570" y="1706"/>
                      <a:pt x="1570" y="1843"/>
                      <a:pt x="1707" y="1979"/>
                    </a:cubicBezTo>
                    <a:cubicBezTo>
                      <a:pt x="1570" y="1843"/>
                      <a:pt x="1263" y="1706"/>
                      <a:pt x="1127" y="1536"/>
                    </a:cubicBezTo>
                    <a:cubicBezTo>
                      <a:pt x="1103" y="1512"/>
                      <a:pt x="1075" y="1502"/>
                      <a:pt x="1045" y="1502"/>
                    </a:cubicBezTo>
                    <a:cubicBezTo>
                      <a:pt x="907" y="1502"/>
                      <a:pt x="741" y="1730"/>
                      <a:pt x="854" y="1843"/>
                    </a:cubicBezTo>
                    <a:cubicBezTo>
                      <a:pt x="990" y="1979"/>
                      <a:pt x="1127" y="2116"/>
                      <a:pt x="1263" y="2389"/>
                    </a:cubicBezTo>
                    <a:cubicBezTo>
                      <a:pt x="1127" y="2252"/>
                      <a:pt x="990" y="2116"/>
                      <a:pt x="717" y="1979"/>
                    </a:cubicBezTo>
                    <a:cubicBezTo>
                      <a:pt x="547" y="1979"/>
                      <a:pt x="547" y="2116"/>
                      <a:pt x="547" y="2252"/>
                    </a:cubicBezTo>
                    <a:cubicBezTo>
                      <a:pt x="717" y="2389"/>
                      <a:pt x="717" y="2696"/>
                      <a:pt x="854" y="2832"/>
                    </a:cubicBezTo>
                    <a:cubicBezTo>
                      <a:pt x="717" y="2696"/>
                      <a:pt x="717" y="2696"/>
                      <a:pt x="410" y="2696"/>
                    </a:cubicBezTo>
                    <a:cubicBezTo>
                      <a:pt x="410" y="2696"/>
                      <a:pt x="274" y="2832"/>
                      <a:pt x="274" y="2969"/>
                    </a:cubicBezTo>
                    <a:lnTo>
                      <a:pt x="547" y="3242"/>
                    </a:lnTo>
                    <a:cubicBezTo>
                      <a:pt x="410" y="3242"/>
                      <a:pt x="410" y="3105"/>
                      <a:pt x="274" y="3105"/>
                    </a:cubicBezTo>
                    <a:cubicBezTo>
                      <a:pt x="137" y="3105"/>
                      <a:pt x="1" y="3242"/>
                      <a:pt x="137" y="3412"/>
                    </a:cubicBezTo>
                    <a:cubicBezTo>
                      <a:pt x="274" y="3822"/>
                      <a:pt x="717" y="4266"/>
                      <a:pt x="1127" y="4675"/>
                    </a:cubicBezTo>
                    <a:cubicBezTo>
                      <a:pt x="854" y="4402"/>
                      <a:pt x="547" y="4266"/>
                      <a:pt x="274" y="4095"/>
                    </a:cubicBezTo>
                    <a:cubicBezTo>
                      <a:pt x="235" y="4056"/>
                      <a:pt x="196" y="4039"/>
                      <a:pt x="163" y="4039"/>
                    </a:cubicBezTo>
                    <a:cubicBezTo>
                      <a:pt x="81" y="4039"/>
                      <a:pt x="40" y="4144"/>
                      <a:pt x="137" y="4266"/>
                    </a:cubicBezTo>
                    <a:cubicBezTo>
                      <a:pt x="547" y="4675"/>
                      <a:pt x="1127" y="5119"/>
                      <a:pt x="1707" y="5255"/>
                    </a:cubicBezTo>
                    <a:cubicBezTo>
                      <a:pt x="1733" y="5281"/>
                      <a:pt x="1758" y="5292"/>
                      <a:pt x="1782" y="5292"/>
                    </a:cubicBezTo>
                    <a:cubicBezTo>
                      <a:pt x="1885" y="5292"/>
                      <a:pt x="1954" y="5086"/>
                      <a:pt x="1843" y="4948"/>
                    </a:cubicBezTo>
                    <a:cubicBezTo>
                      <a:pt x="1707" y="4675"/>
                      <a:pt x="1263" y="4402"/>
                      <a:pt x="990" y="4095"/>
                    </a:cubicBezTo>
                    <a:lnTo>
                      <a:pt x="990" y="4095"/>
                    </a:lnTo>
                    <a:cubicBezTo>
                      <a:pt x="1263" y="4266"/>
                      <a:pt x="1570" y="4539"/>
                      <a:pt x="1843" y="4675"/>
                    </a:cubicBezTo>
                    <a:cubicBezTo>
                      <a:pt x="1883" y="4715"/>
                      <a:pt x="1923" y="4732"/>
                      <a:pt x="1960" y="4732"/>
                    </a:cubicBezTo>
                    <a:cubicBezTo>
                      <a:pt x="2048" y="4732"/>
                      <a:pt x="2116" y="4635"/>
                      <a:pt x="2116" y="4539"/>
                    </a:cubicBezTo>
                    <a:cubicBezTo>
                      <a:pt x="1843" y="3958"/>
                      <a:pt x="1400" y="3685"/>
                      <a:pt x="990" y="3242"/>
                    </a:cubicBezTo>
                    <a:lnTo>
                      <a:pt x="990" y="3242"/>
                    </a:lnTo>
                    <a:cubicBezTo>
                      <a:pt x="1570" y="3549"/>
                      <a:pt x="1843" y="4266"/>
                      <a:pt x="2423" y="4402"/>
                    </a:cubicBezTo>
                    <a:cubicBezTo>
                      <a:pt x="2449" y="4428"/>
                      <a:pt x="2475" y="4439"/>
                      <a:pt x="2499" y="4439"/>
                    </a:cubicBezTo>
                    <a:cubicBezTo>
                      <a:pt x="2602" y="4439"/>
                      <a:pt x="2671" y="4233"/>
                      <a:pt x="2560" y="4095"/>
                    </a:cubicBezTo>
                    <a:cubicBezTo>
                      <a:pt x="2423" y="3958"/>
                      <a:pt x="2253" y="3686"/>
                      <a:pt x="2116" y="3549"/>
                    </a:cubicBezTo>
                    <a:lnTo>
                      <a:pt x="2116" y="3549"/>
                    </a:lnTo>
                    <a:cubicBezTo>
                      <a:pt x="2253" y="3686"/>
                      <a:pt x="2560" y="3822"/>
                      <a:pt x="2696" y="3958"/>
                    </a:cubicBezTo>
                    <a:cubicBezTo>
                      <a:pt x="2833" y="3958"/>
                      <a:pt x="2969" y="3822"/>
                      <a:pt x="2969" y="3685"/>
                    </a:cubicBezTo>
                    <a:cubicBezTo>
                      <a:pt x="2833" y="3549"/>
                      <a:pt x="2696" y="3412"/>
                      <a:pt x="2696" y="3242"/>
                    </a:cubicBezTo>
                    <a:cubicBezTo>
                      <a:pt x="2833" y="3242"/>
                      <a:pt x="2969" y="3412"/>
                      <a:pt x="3106" y="3549"/>
                    </a:cubicBezTo>
                    <a:cubicBezTo>
                      <a:pt x="3276" y="3549"/>
                      <a:pt x="3413" y="3412"/>
                      <a:pt x="3413" y="3242"/>
                    </a:cubicBezTo>
                    <a:cubicBezTo>
                      <a:pt x="3276" y="3105"/>
                      <a:pt x="3276" y="2969"/>
                      <a:pt x="3106" y="2832"/>
                    </a:cubicBezTo>
                    <a:lnTo>
                      <a:pt x="3106" y="2832"/>
                    </a:lnTo>
                    <a:cubicBezTo>
                      <a:pt x="3276" y="2969"/>
                      <a:pt x="3413" y="2969"/>
                      <a:pt x="3549" y="3105"/>
                    </a:cubicBezTo>
                    <a:cubicBezTo>
                      <a:pt x="3686" y="3105"/>
                      <a:pt x="3822" y="2969"/>
                      <a:pt x="3822" y="2832"/>
                    </a:cubicBezTo>
                    <a:cubicBezTo>
                      <a:pt x="3686" y="2559"/>
                      <a:pt x="3549" y="2389"/>
                      <a:pt x="3413" y="2252"/>
                    </a:cubicBezTo>
                    <a:lnTo>
                      <a:pt x="3686" y="2252"/>
                    </a:lnTo>
                    <a:cubicBezTo>
                      <a:pt x="3822" y="2252"/>
                      <a:pt x="3959" y="2116"/>
                      <a:pt x="3822" y="1979"/>
                    </a:cubicBezTo>
                    <a:cubicBezTo>
                      <a:pt x="3686" y="1843"/>
                      <a:pt x="3549" y="1706"/>
                      <a:pt x="3413" y="1536"/>
                    </a:cubicBezTo>
                    <a:cubicBezTo>
                      <a:pt x="3549" y="1536"/>
                      <a:pt x="3686" y="1706"/>
                      <a:pt x="3822" y="1706"/>
                    </a:cubicBezTo>
                    <a:cubicBezTo>
                      <a:pt x="3846" y="1730"/>
                      <a:pt x="3875" y="1741"/>
                      <a:pt x="3906" y="1741"/>
                    </a:cubicBezTo>
                    <a:cubicBezTo>
                      <a:pt x="4053" y="1741"/>
                      <a:pt x="4242" y="1512"/>
                      <a:pt x="4129" y="1399"/>
                    </a:cubicBezTo>
                    <a:cubicBezTo>
                      <a:pt x="4129" y="1263"/>
                      <a:pt x="3959" y="1126"/>
                      <a:pt x="3822" y="1126"/>
                    </a:cubicBezTo>
                    <a:lnTo>
                      <a:pt x="3959" y="1126"/>
                    </a:lnTo>
                    <a:cubicBezTo>
                      <a:pt x="4129" y="1126"/>
                      <a:pt x="4266" y="990"/>
                      <a:pt x="4129" y="853"/>
                    </a:cubicBezTo>
                    <a:lnTo>
                      <a:pt x="4129" y="683"/>
                    </a:lnTo>
                    <a:cubicBezTo>
                      <a:pt x="4129" y="683"/>
                      <a:pt x="4266" y="683"/>
                      <a:pt x="4266" y="853"/>
                    </a:cubicBezTo>
                    <a:cubicBezTo>
                      <a:pt x="4284" y="871"/>
                      <a:pt x="4304" y="879"/>
                      <a:pt x="4325" y="879"/>
                    </a:cubicBezTo>
                    <a:cubicBezTo>
                      <a:pt x="4465" y="879"/>
                      <a:pt x="4640" y="528"/>
                      <a:pt x="4402" y="410"/>
                    </a:cubicBezTo>
                    <a:cubicBezTo>
                      <a:pt x="4129" y="273"/>
                      <a:pt x="3959" y="137"/>
                      <a:pt x="3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7067362" y="3492670"/>
                <a:ext cx="111062" cy="134947"/>
              </a:xfrm>
              <a:custGeom>
                <a:rect b="b" l="l" r="r" t="t"/>
                <a:pathLst>
                  <a:path extrusionOk="0" h="3277" w="2697">
                    <a:moveTo>
                      <a:pt x="2116" y="1"/>
                    </a:moveTo>
                    <a:cubicBezTo>
                      <a:pt x="1979" y="1"/>
                      <a:pt x="1843" y="137"/>
                      <a:pt x="1979" y="274"/>
                    </a:cubicBezTo>
                    <a:cubicBezTo>
                      <a:pt x="1979" y="274"/>
                      <a:pt x="1979" y="444"/>
                      <a:pt x="2116" y="444"/>
                    </a:cubicBezTo>
                    <a:lnTo>
                      <a:pt x="2116" y="581"/>
                    </a:lnTo>
                    <a:cubicBezTo>
                      <a:pt x="1979" y="581"/>
                      <a:pt x="1979" y="717"/>
                      <a:pt x="2116" y="854"/>
                    </a:cubicBezTo>
                    <a:lnTo>
                      <a:pt x="1979" y="854"/>
                    </a:lnTo>
                    <a:cubicBezTo>
                      <a:pt x="1843" y="717"/>
                      <a:pt x="1843" y="717"/>
                      <a:pt x="1706" y="717"/>
                    </a:cubicBezTo>
                    <a:lnTo>
                      <a:pt x="1536" y="854"/>
                    </a:lnTo>
                    <a:cubicBezTo>
                      <a:pt x="1400" y="1126"/>
                      <a:pt x="1535" y="1296"/>
                      <a:pt x="1705" y="1433"/>
                    </a:cubicBezTo>
                    <a:lnTo>
                      <a:pt x="1705" y="1433"/>
                    </a:lnTo>
                    <a:cubicBezTo>
                      <a:pt x="1586" y="1337"/>
                      <a:pt x="1484" y="1226"/>
                      <a:pt x="1339" y="1226"/>
                    </a:cubicBezTo>
                    <a:cubicBezTo>
                      <a:pt x="1278" y="1226"/>
                      <a:pt x="1208" y="1246"/>
                      <a:pt x="1126" y="1297"/>
                    </a:cubicBezTo>
                    <a:cubicBezTo>
                      <a:pt x="1126" y="1297"/>
                      <a:pt x="990" y="1297"/>
                      <a:pt x="990" y="1434"/>
                    </a:cubicBezTo>
                    <a:cubicBezTo>
                      <a:pt x="990" y="1570"/>
                      <a:pt x="1126" y="1707"/>
                      <a:pt x="1126" y="1843"/>
                    </a:cubicBezTo>
                    <a:cubicBezTo>
                      <a:pt x="1058" y="1843"/>
                      <a:pt x="990" y="1809"/>
                      <a:pt x="917" y="1809"/>
                    </a:cubicBezTo>
                    <a:cubicBezTo>
                      <a:pt x="845" y="1809"/>
                      <a:pt x="768" y="1843"/>
                      <a:pt x="683" y="1980"/>
                    </a:cubicBezTo>
                    <a:cubicBezTo>
                      <a:pt x="546" y="1980"/>
                      <a:pt x="683" y="2150"/>
                      <a:pt x="683" y="2287"/>
                    </a:cubicBezTo>
                    <a:cubicBezTo>
                      <a:pt x="683" y="2560"/>
                      <a:pt x="546" y="3003"/>
                      <a:pt x="137" y="3003"/>
                    </a:cubicBezTo>
                    <a:cubicBezTo>
                      <a:pt x="0" y="3140"/>
                      <a:pt x="137" y="3276"/>
                      <a:pt x="273" y="3276"/>
                    </a:cubicBezTo>
                    <a:cubicBezTo>
                      <a:pt x="683" y="3276"/>
                      <a:pt x="853" y="3140"/>
                      <a:pt x="853" y="2696"/>
                    </a:cubicBezTo>
                    <a:cubicBezTo>
                      <a:pt x="990" y="2560"/>
                      <a:pt x="990" y="2287"/>
                      <a:pt x="990" y="2150"/>
                    </a:cubicBezTo>
                    <a:lnTo>
                      <a:pt x="1399" y="2150"/>
                    </a:lnTo>
                    <a:lnTo>
                      <a:pt x="1536" y="1980"/>
                    </a:lnTo>
                    <a:cubicBezTo>
                      <a:pt x="1536" y="1843"/>
                      <a:pt x="1399" y="1707"/>
                      <a:pt x="1399" y="1570"/>
                    </a:cubicBezTo>
                    <a:lnTo>
                      <a:pt x="1399" y="1570"/>
                    </a:lnTo>
                    <a:cubicBezTo>
                      <a:pt x="1536" y="1707"/>
                      <a:pt x="1706" y="1843"/>
                      <a:pt x="1843" y="1843"/>
                    </a:cubicBezTo>
                    <a:cubicBezTo>
                      <a:pt x="1979" y="1843"/>
                      <a:pt x="2116" y="1843"/>
                      <a:pt x="2116" y="1707"/>
                    </a:cubicBezTo>
                    <a:lnTo>
                      <a:pt x="2116" y="1434"/>
                    </a:lnTo>
                    <a:cubicBezTo>
                      <a:pt x="1979" y="1434"/>
                      <a:pt x="1979" y="1297"/>
                      <a:pt x="1979" y="1297"/>
                    </a:cubicBezTo>
                    <a:cubicBezTo>
                      <a:pt x="2070" y="1297"/>
                      <a:pt x="2161" y="1358"/>
                      <a:pt x="2252" y="1358"/>
                    </a:cubicBezTo>
                    <a:cubicBezTo>
                      <a:pt x="2298" y="1358"/>
                      <a:pt x="2343" y="1343"/>
                      <a:pt x="2389" y="1297"/>
                    </a:cubicBezTo>
                    <a:cubicBezTo>
                      <a:pt x="2389" y="1297"/>
                      <a:pt x="2560" y="1297"/>
                      <a:pt x="2560" y="1127"/>
                    </a:cubicBezTo>
                    <a:cubicBezTo>
                      <a:pt x="2560" y="1127"/>
                      <a:pt x="2389" y="990"/>
                      <a:pt x="2389" y="854"/>
                    </a:cubicBezTo>
                    <a:cubicBezTo>
                      <a:pt x="2560" y="854"/>
                      <a:pt x="2560" y="717"/>
                      <a:pt x="2560" y="717"/>
                    </a:cubicBezTo>
                    <a:cubicBezTo>
                      <a:pt x="2696" y="444"/>
                      <a:pt x="2389" y="137"/>
                      <a:pt x="21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6808790" y="3566218"/>
                <a:ext cx="351348" cy="231843"/>
              </a:xfrm>
              <a:custGeom>
                <a:rect b="b" l="l" r="r" t="t"/>
                <a:pathLst>
                  <a:path extrusionOk="0" h="5630" w="8532">
                    <a:moveTo>
                      <a:pt x="8003" y="1"/>
                    </a:moveTo>
                    <a:cubicBezTo>
                      <a:pt x="7915" y="1"/>
                      <a:pt x="7865" y="97"/>
                      <a:pt x="7985" y="194"/>
                    </a:cubicBezTo>
                    <a:lnTo>
                      <a:pt x="7985" y="364"/>
                    </a:lnTo>
                    <a:lnTo>
                      <a:pt x="7985" y="501"/>
                    </a:lnTo>
                    <a:cubicBezTo>
                      <a:pt x="7985" y="910"/>
                      <a:pt x="7985" y="1217"/>
                      <a:pt x="7815" y="1490"/>
                    </a:cubicBezTo>
                    <a:lnTo>
                      <a:pt x="7815" y="1627"/>
                    </a:lnTo>
                    <a:cubicBezTo>
                      <a:pt x="7815" y="1627"/>
                      <a:pt x="7815" y="1490"/>
                      <a:pt x="7678" y="1490"/>
                    </a:cubicBezTo>
                    <a:cubicBezTo>
                      <a:pt x="7382" y="1293"/>
                      <a:pt x="6997" y="1149"/>
                      <a:pt x="6587" y="1149"/>
                    </a:cubicBezTo>
                    <a:cubicBezTo>
                      <a:pt x="6430" y="1149"/>
                      <a:pt x="6269" y="1170"/>
                      <a:pt x="6109" y="1217"/>
                    </a:cubicBezTo>
                    <a:cubicBezTo>
                      <a:pt x="5699" y="1354"/>
                      <a:pt x="5699" y="1763"/>
                      <a:pt x="5836" y="2071"/>
                    </a:cubicBezTo>
                    <a:lnTo>
                      <a:pt x="5563" y="2071"/>
                    </a:lnTo>
                    <a:lnTo>
                      <a:pt x="5426" y="2207"/>
                    </a:lnTo>
                    <a:cubicBezTo>
                      <a:pt x="5426" y="2480"/>
                      <a:pt x="5563" y="2924"/>
                      <a:pt x="5563" y="3197"/>
                    </a:cubicBezTo>
                    <a:cubicBezTo>
                      <a:pt x="5610" y="3444"/>
                      <a:pt x="5486" y="3520"/>
                      <a:pt x="5288" y="3520"/>
                    </a:cubicBezTo>
                    <a:cubicBezTo>
                      <a:pt x="4963" y="3520"/>
                      <a:pt x="4437" y="3315"/>
                      <a:pt x="4125" y="3315"/>
                    </a:cubicBezTo>
                    <a:cubicBezTo>
                      <a:pt x="4075" y="3315"/>
                      <a:pt x="4030" y="3321"/>
                      <a:pt x="3993" y="3333"/>
                    </a:cubicBezTo>
                    <a:lnTo>
                      <a:pt x="3857" y="3333"/>
                    </a:lnTo>
                    <a:lnTo>
                      <a:pt x="3857" y="3913"/>
                    </a:lnTo>
                    <a:cubicBezTo>
                      <a:pt x="3857" y="4050"/>
                      <a:pt x="3993" y="4186"/>
                      <a:pt x="4130" y="4459"/>
                    </a:cubicBezTo>
                    <a:cubicBezTo>
                      <a:pt x="3549" y="4050"/>
                      <a:pt x="3277" y="3470"/>
                      <a:pt x="2696" y="3197"/>
                    </a:cubicBezTo>
                    <a:cubicBezTo>
                      <a:pt x="2656" y="3157"/>
                      <a:pt x="2616" y="3140"/>
                      <a:pt x="2583" y="3140"/>
                    </a:cubicBezTo>
                    <a:cubicBezTo>
                      <a:pt x="2503" y="3140"/>
                      <a:pt x="2463" y="3237"/>
                      <a:pt x="2560" y="3333"/>
                    </a:cubicBezTo>
                    <a:cubicBezTo>
                      <a:pt x="2690" y="3756"/>
                      <a:pt x="3099" y="4148"/>
                      <a:pt x="3255" y="4567"/>
                    </a:cubicBezTo>
                    <a:lnTo>
                      <a:pt x="3255" y="4567"/>
                    </a:lnTo>
                    <a:cubicBezTo>
                      <a:pt x="3150" y="4397"/>
                      <a:pt x="2681" y="4155"/>
                      <a:pt x="2560" y="3913"/>
                    </a:cubicBezTo>
                    <a:cubicBezTo>
                      <a:pt x="2287" y="3777"/>
                      <a:pt x="2150" y="3470"/>
                      <a:pt x="1843" y="3333"/>
                    </a:cubicBezTo>
                    <a:cubicBezTo>
                      <a:pt x="1707" y="3333"/>
                      <a:pt x="1570" y="3470"/>
                      <a:pt x="1570" y="3606"/>
                    </a:cubicBezTo>
                    <a:cubicBezTo>
                      <a:pt x="1707" y="4050"/>
                      <a:pt x="2014" y="4630"/>
                      <a:pt x="2287" y="5039"/>
                    </a:cubicBezTo>
                    <a:cubicBezTo>
                      <a:pt x="2014" y="4630"/>
                      <a:pt x="1434" y="4050"/>
                      <a:pt x="990" y="3777"/>
                    </a:cubicBezTo>
                    <a:cubicBezTo>
                      <a:pt x="854" y="3777"/>
                      <a:pt x="717" y="3913"/>
                      <a:pt x="717" y="4050"/>
                    </a:cubicBezTo>
                    <a:cubicBezTo>
                      <a:pt x="854" y="4186"/>
                      <a:pt x="990" y="4459"/>
                      <a:pt x="1161" y="4630"/>
                    </a:cubicBezTo>
                    <a:cubicBezTo>
                      <a:pt x="854" y="4323"/>
                      <a:pt x="581" y="4050"/>
                      <a:pt x="137" y="4050"/>
                    </a:cubicBezTo>
                    <a:cubicBezTo>
                      <a:pt x="1" y="4050"/>
                      <a:pt x="1" y="4186"/>
                      <a:pt x="1" y="4186"/>
                    </a:cubicBezTo>
                    <a:cubicBezTo>
                      <a:pt x="1" y="4766"/>
                      <a:pt x="444" y="5176"/>
                      <a:pt x="581" y="5483"/>
                    </a:cubicBezTo>
                    <a:cubicBezTo>
                      <a:pt x="632" y="5585"/>
                      <a:pt x="702" y="5630"/>
                      <a:pt x="763" y="5630"/>
                    </a:cubicBezTo>
                    <a:cubicBezTo>
                      <a:pt x="864" y="5630"/>
                      <a:pt x="939" y="5504"/>
                      <a:pt x="854" y="5312"/>
                    </a:cubicBezTo>
                    <a:cubicBezTo>
                      <a:pt x="717" y="5039"/>
                      <a:pt x="581" y="4766"/>
                      <a:pt x="444" y="4459"/>
                    </a:cubicBezTo>
                    <a:lnTo>
                      <a:pt x="444" y="4459"/>
                    </a:lnTo>
                    <a:cubicBezTo>
                      <a:pt x="854" y="4766"/>
                      <a:pt x="1297" y="5176"/>
                      <a:pt x="1570" y="5312"/>
                    </a:cubicBezTo>
                    <a:cubicBezTo>
                      <a:pt x="1611" y="5363"/>
                      <a:pt x="1652" y="5384"/>
                      <a:pt x="1689" y="5384"/>
                    </a:cubicBezTo>
                    <a:cubicBezTo>
                      <a:pt x="1776" y="5384"/>
                      <a:pt x="1843" y="5271"/>
                      <a:pt x="1843" y="5176"/>
                    </a:cubicBezTo>
                    <a:cubicBezTo>
                      <a:pt x="1843" y="5039"/>
                      <a:pt x="1843" y="5039"/>
                      <a:pt x="1707" y="4903"/>
                    </a:cubicBezTo>
                    <a:lnTo>
                      <a:pt x="1707" y="4903"/>
                    </a:lnTo>
                    <a:cubicBezTo>
                      <a:pt x="2014" y="5039"/>
                      <a:pt x="2150" y="5176"/>
                      <a:pt x="2287" y="5176"/>
                    </a:cubicBezTo>
                    <a:cubicBezTo>
                      <a:pt x="2332" y="5221"/>
                      <a:pt x="2363" y="5236"/>
                      <a:pt x="2388" y="5236"/>
                    </a:cubicBezTo>
                    <a:cubicBezTo>
                      <a:pt x="2439" y="5236"/>
                      <a:pt x="2469" y="5176"/>
                      <a:pt x="2560" y="5176"/>
                    </a:cubicBezTo>
                    <a:cubicBezTo>
                      <a:pt x="2560" y="5039"/>
                      <a:pt x="2696" y="5039"/>
                      <a:pt x="2560" y="4903"/>
                    </a:cubicBezTo>
                    <a:cubicBezTo>
                      <a:pt x="2423" y="4630"/>
                      <a:pt x="2287" y="4323"/>
                      <a:pt x="2150" y="4050"/>
                    </a:cubicBezTo>
                    <a:lnTo>
                      <a:pt x="2150" y="4050"/>
                    </a:lnTo>
                    <a:cubicBezTo>
                      <a:pt x="2560" y="4459"/>
                      <a:pt x="3004" y="4903"/>
                      <a:pt x="3413" y="5039"/>
                    </a:cubicBezTo>
                    <a:lnTo>
                      <a:pt x="3720" y="5039"/>
                    </a:lnTo>
                    <a:cubicBezTo>
                      <a:pt x="3857" y="4903"/>
                      <a:pt x="3857" y="4766"/>
                      <a:pt x="3720" y="4630"/>
                    </a:cubicBezTo>
                    <a:lnTo>
                      <a:pt x="3720" y="4630"/>
                    </a:lnTo>
                    <a:cubicBezTo>
                      <a:pt x="3857" y="4766"/>
                      <a:pt x="3993" y="4766"/>
                      <a:pt x="4266" y="4903"/>
                    </a:cubicBezTo>
                    <a:cubicBezTo>
                      <a:pt x="4266" y="4903"/>
                      <a:pt x="4403" y="4903"/>
                      <a:pt x="4403" y="4766"/>
                    </a:cubicBezTo>
                    <a:cubicBezTo>
                      <a:pt x="4573" y="4459"/>
                      <a:pt x="4266" y="4050"/>
                      <a:pt x="4130" y="3777"/>
                    </a:cubicBezTo>
                    <a:cubicBezTo>
                      <a:pt x="4092" y="3654"/>
                      <a:pt x="4140" y="3610"/>
                      <a:pt x="4233" y="3610"/>
                    </a:cubicBezTo>
                    <a:cubicBezTo>
                      <a:pt x="4475" y="3610"/>
                      <a:pt x="5020" y="3913"/>
                      <a:pt x="5119" y="3913"/>
                    </a:cubicBezTo>
                    <a:cubicBezTo>
                      <a:pt x="5256" y="4050"/>
                      <a:pt x="5426" y="4050"/>
                      <a:pt x="5699" y="4050"/>
                    </a:cubicBezTo>
                    <a:cubicBezTo>
                      <a:pt x="5836" y="3913"/>
                      <a:pt x="5972" y="3777"/>
                      <a:pt x="5972" y="3606"/>
                    </a:cubicBezTo>
                    <a:cubicBezTo>
                      <a:pt x="5972" y="3273"/>
                      <a:pt x="5791" y="2645"/>
                      <a:pt x="5945" y="2645"/>
                    </a:cubicBezTo>
                    <a:cubicBezTo>
                      <a:pt x="5980" y="2645"/>
                      <a:pt x="6033" y="2677"/>
                      <a:pt x="6109" y="2753"/>
                    </a:cubicBezTo>
                    <a:cubicBezTo>
                      <a:pt x="6109" y="2924"/>
                      <a:pt x="6279" y="2924"/>
                      <a:pt x="6279" y="2924"/>
                    </a:cubicBezTo>
                    <a:cubicBezTo>
                      <a:pt x="6321" y="3007"/>
                      <a:pt x="6375" y="3039"/>
                      <a:pt x="6427" y="3039"/>
                    </a:cubicBezTo>
                    <a:cubicBezTo>
                      <a:pt x="6544" y="3039"/>
                      <a:pt x="6647" y="2872"/>
                      <a:pt x="6552" y="2753"/>
                    </a:cubicBezTo>
                    <a:lnTo>
                      <a:pt x="6279" y="2480"/>
                    </a:lnTo>
                    <a:cubicBezTo>
                      <a:pt x="6279" y="2344"/>
                      <a:pt x="6109" y="2207"/>
                      <a:pt x="6109" y="1900"/>
                    </a:cubicBezTo>
                    <a:cubicBezTo>
                      <a:pt x="6011" y="1547"/>
                      <a:pt x="6183" y="1428"/>
                      <a:pt x="6451" y="1428"/>
                    </a:cubicBezTo>
                    <a:cubicBezTo>
                      <a:pt x="6934" y="1428"/>
                      <a:pt x="7727" y="1812"/>
                      <a:pt x="7815" y="1900"/>
                    </a:cubicBezTo>
                    <a:cubicBezTo>
                      <a:pt x="7815" y="2071"/>
                      <a:pt x="7985" y="2071"/>
                      <a:pt x="8122" y="2071"/>
                    </a:cubicBezTo>
                    <a:lnTo>
                      <a:pt x="8122" y="1900"/>
                    </a:lnTo>
                    <a:cubicBezTo>
                      <a:pt x="8258" y="1490"/>
                      <a:pt x="8258" y="1217"/>
                      <a:pt x="8258" y="910"/>
                    </a:cubicBezTo>
                    <a:cubicBezTo>
                      <a:pt x="8395" y="910"/>
                      <a:pt x="8531" y="774"/>
                      <a:pt x="8531" y="637"/>
                    </a:cubicBezTo>
                    <a:cubicBezTo>
                      <a:pt x="8395" y="501"/>
                      <a:pt x="8258" y="194"/>
                      <a:pt x="8122" y="57"/>
                    </a:cubicBezTo>
                    <a:cubicBezTo>
                      <a:pt x="8082" y="17"/>
                      <a:pt x="8039" y="1"/>
                      <a:pt x="8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6821432" y="3568565"/>
                <a:ext cx="175715" cy="163032"/>
              </a:xfrm>
              <a:custGeom>
                <a:rect b="b" l="l" r="r" t="t"/>
                <a:pathLst>
                  <a:path extrusionOk="0" h="3959" w="4267">
                    <a:moveTo>
                      <a:pt x="3823" y="0"/>
                    </a:moveTo>
                    <a:cubicBezTo>
                      <a:pt x="3686" y="0"/>
                      <a:pt x="3686" y="0"/>
                      <a:pt x="3550" y="137"/>
                    </a:cubicBezTo>
                    <a:lnTo>
                      <a:pt x="3550" y="444"/>
                    </a:lnTo>
                    <a:lnTo>
                      <a:pt x="3242" y="444"/>
                    </a:lnTo>
                    <a:cubicBezTo>
                      <a:pt x="3106" y="444"/>
                      <a:pt x="2970" y="444"/>
                      <a:pt x="2970" y="580"/>
                    </a:cubicBezTo>
                    <a:lnTo>
                      <a:pt x="2970" y="1160"/>
                    </a:lnTo>
                    <a:cubicBezTo>
                      <a:pt x="2970" y="853"/>
                      <a:pt x="2970" y="853"/>
                      <a:pt x="2697" y="853"/>
                    </a:cubicBezTo>
                    <a:cubicBezTo>
                      <a:pt x="2389" y="853"/>
                      <a:pt x="2389" y="1160"/>
                      <a:pt x="2389" y="1433"/>
                    </a:cubicBezTo>
                    <a:lnTo>
                      <a:pt x="2253" y="1433"/>
                    </a:lnTo>
                    <a:cubicBezTo>
                      <a:pt x="2116" y="1570"/>
                      <a:pt x="2116" y="1706"/>
                      <a:pt x="2116" y="1843"/>
                    </a:cubicBezTo>
                    <a:cubicBezTo>
                      <a:pt x="2116" y="1706"/>
                      <a:pt x="2116" y="1706"/>
                      <a:pt x="1980" y="1706"/>
                    </a:cubicBezTo>
                    <a:cubicBezTo>
                      <a:pt x="1980" y="1706"/>
                      <a:pt x="1843" y="1706"/>
                      <a:pt x="1843" y="1843"/>
                    </a:cubicBezTo>
                    <a:lnTo>
                      <a:pt x="1843" y="2150"/>
                    </a:lnTo>
                    <a:lnTo>
                      <a:pt x="1707" y="2150"/>
                    </a:lnTo>
                    <a:cubicBezTo>
                      <a:pt x="1622" y="2082"/>
                      <a:pt x="1545" y="2048"/>
                      <a:pt x="1489" y="2048"/>
                    </a:cubicBezTo>
                    <a:cubicBezTo>
                      <a:pt x="1434" y="2048"/>
                      <a:pt x="1400" y="2082"/>
                      <a:pt x="1400" y="2150"/>
                    </a:cubicBezTo>
                    <a:lnTo>
                      <a:pt x="1400" y="2560"/>
                    </a:lnTo>
                    <a:lnTo>
                      <a:pt x="1263" y="2560"/>
                    </a:lnTo>
                    <a:cubicBezTo>
                      <a:pt x="1127" y="2696"/>
                      <a:pt x="1127" y="2696"/>
                      <a:pt x="1127" y="2867"/>
                    </a:cubicBezTo>
                    <a:cubicBezTo>
                      <a:pt x="1127" y="2781"/>
                      <a:pt x="1059" y="2739"/>
                      <a:pt x="990" y="2739"/>
                    </a:cubicBezTo>
                    <a:cubicBezTo>
                      <a:pt x="922" y="2739"/>
                      <a:pt x="854" y="2781"/>
                      <a:pt x="854" y="2867"/>
                    </a:cubicBezTo>
                    <a:cubicBezTo>
                      <a:pt x="803" y="2816"/>
                      <a:pt x="755" y="2795"/>
                      <a:pt x="713" y="2795"/>
                    </a:cubicBezTo>
                    <a:cubicBezTo>
                      <a:pt x="614" y="2795"/>
                      <a:pt x="547" y="2907"/>
                      <a:pt x="547" y="3003"/>
                    </a:cubicBezTo>
                    <a:lnTo>
                      <a:pt x="410" y="3003"/>
                    </a:lnTo>
                    <a:cubicBezTo>
                      <a:pt x="1" y="3003"/>
                      <a:pt x="274" y="3720"/>
                      <a:pt x="274" y="3856"/>
                    </a:cubicBezTo>
                    <a:cubicBezTo>
                      <a:pt x="342" y="3924"/>
                      <a:pt x="410" y="3959"/>
                      <a:pt x="461" y="3959"/>
                    </a:cubicBezTo>
                    <a:cubicBezTo>
                      <a:pt x="513" y="3959"/>
                      <a:pt x="547" y="3924"/>
                      <a:pt x="547" y="3856"/>
                    </a:cubicBezTo>
                    <a:cubicBezTo>
                      <a:pt x="683" y="3856"/>
                      <a:pt x="683" y="3720"/>
                      <a:pt x="683" y="3720"/>
                    </a:cubicBezTo>
                    <a:lnTo>
                      <a:pt x="854" y="3720"/>
                    </a:lnTo>
                    <a:cubicBezTo>
                      <a:pt x="854" y="3765"/>
                      <a:pt x="869" y="3780"/>
                      <a:pt x="889" y="3780"/>
                    </a:cubicBezTo>
                    <a:cubicBezTo>
                      <a:pt x="930" y="3780"/>
                      <a:pt x="990" y="3720"/>
                      <a:pt x="990" y="3720"/>
                    </a:cubicBezTo>
                    <a:lnTo>
                      <a:pt x="1263" y="3720"/>
                    </a:lnTo>
                    <a:lnTo>
                      <a:pt x="1263" y="3549"/>
                    </a:lnTo>
                    <a:cubicBezTo>
                      <a:pt x="1400" y="3549"/>
                      <a:pt x="1263" y="3413"/>
                      <a:pt x="1263" y="3276"/>
                    </a:cubicBezTo>
                    <a:cubicBezTo>
                      <a:pt x="1400" y="3276"/>
                      <a:pt x="1400" y="3140"/>
                      <a:pt x="1400" y="3003"/>
                    </a:cubicBezTo>
                    <a:lnTo>
                      <a:pt x="1400" y="3140"/>
                    </a:lnTo>
                    <a:cubicBezTo>
                      <a:pt x="1536" y="3276"/>
                      <a:pt x="1536" y="3413"/>
                      <a:pt x="1707" y="3549"/>
                    </a:cubicBezTo>
                    <a:cubicBezTo>
                      <a:pt x="1843" y="3549"/>
                      <a:pt x="1980" y="3549"/>
                      <a:pt x="1980" y="3413"/>
                    </a:cubicBezTo>
                    <a:cubicBezTo>
                      <a:pt x="1980" y="3276"/>
                      <a:pt x="1980" y="3003"/>
                      <a:pt x="1844" y="2867"/>
                    </a:cubicBezTo>
                    <a:lnTo>
                      <a:pt x="1844" y="2867"/>
                    </a:lnTo>
                    <a:lnTo>
                      <a:pt x="1980" y="3003"/>
                    </a:lnTo>
                    <a:cubicBezTo>
                      <a:pt x="2020" y="3043"/>
                      <a:pt x="2060" y="3060"/>
                      <a:pt x="2096" y="3060"/>
                    </a:cubicBezTo>
                    <a:cubicBezTo>
                      <a:pt x="2185" y="3060"/>
                      <a:pt x="2253" y="2963"/>
                      <a:pt x="2253" y="2867"/>
                    </a:cubicBezTo>
                    <a:lnTo>
                      <a:pt x="2253" y="2423"/>
                    </a:lnTo>
                    <a:cubicBezTo>
                      <a:pt x="2293" y="2463"/>
                      <a:pt x="2336" y="2480"/>
                      <a:pt x="2376" y="2480"/>
                    </a:cubicBezTo>
                    <a:cubicBezTo>
                      <a:pt x="2475" y="2480"/>
                      <a:pt x="2560" y="2383"/>
                      <a:pt x="2560" y="2287"/>
                    </a:cubicBezTo>
                    <a:lnTo>
                      <a:pt x="2560" y="1843"/>
                    </a:lnTo>
                    <a:cubicBezTo>
                      <a:pt x="2560" y="1900"/>
                      <a:pt x="2575" y="1919"/>
                      <a:pt x="2600" y="1919"/>
                    </a:cubicBezTo>
                    <a:cubicBezTo>
                      <a:pt x="2651" y="1919"/>
                      <a:pt x="2742" y="1843"/>
                      <a:pt x="2833" y="1843"/>
                    </a:cubicBezTo>
                    <a:lnTo>
                      <a:pt x="2833" y="1297"/>
                    </a:lnTo>
                    <a:cubicBezTo>
                      <a:pt x="2833" y="1297"/>
                      <a:pt x="3106" y="1433"/>
                      <a:pt x="3242" y="1433"/>
                    </a:cubicBezTo>
                    <a:cubicBezTo>
                      <a:pt x="3242" y="1433"/>
                      <a:pt x="3413" y="1297"/>
                      <a:pt x="3413" y="1160"/>
                    </a:cubicBezTo>
                    <a:lnTo>
                      <a:pt x="3413" y="853"/>
                    </a:lnTo>
                    <a:cubicBezTo>
                      <a:pt x="3413" y="853"/>
                      <a:pt x="3413" y="990"/>
                      <a:pt x="3550" y="990"/>
                    </a:cubicBezTo>
                    <a:lnTo>
                      <a:pt x="3686" y="990"/>
                    </a:lnTo>
                    <a:cubicBezTo>
                      <a:pt x="3823" y="853"/>
                      <a:pt x="3823" y="717"/>
                      <a:pt x="3823" y="580"/>
                    </a:cubicBezTo>
                    <a:lnTo>
                      <a:pt x="3959" y="717"/>
                    </a:lnTo>
                    <a:cubicBezTo>
                      <a:pt x="3959" y="717"/>
                      <a:pt x="4266" y="580"/>
                      <a:pt x="4096" y="444"/>
                    </a:cubicBezTo>
                    <a:cubicBezTo>
                      <a:pt x="4096" y="307"/>
                      <a:pt x="3959" y="137"/>
                      <a:pt x="3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6879044" y="3626794"/>
                <a:ext cx="105462" cy="35950"/>
              </a:xfrm>
              <a:custGeom>
                <a:rect b="b" l="l" r="r" t="t"/>
                <a:pathLst>
                  <a:path extrusionOk="0" h="873" w="2561">
                    <a:moveTo>
                      <a:pt x="1858" y="1"/>
                    </a:moveTo>
                    <a:cubicBezTo>
                      <a:pt x="1696" y="1"/>
                      <a:pt x="1571" y="111"/>
                      <a:pt x="1571" y="429"/>
                    </a:cubicBezTo>
                    <a:cubicBezTo>
                      <a:pt x="1571" y="457"/>
                      <a:pt x="1563" y="469"/>
                      <a:pt x="1550" y="469"/>
                    </a:cubicBezTo>
                    <a:cubicBezTo>
                      <a:pt x="1495" y="469"/>
                      <a:pt x="1340" y="266"/>
                      <a:pt x="1224" y="266"/>
                    </a:cubicBezTo>
                    <a:cubicBezTo>
                      <a:pt x="1201" y="266"/>
                      <a:pt x="1180" y="274"/>
                      <a:pt x="1161" y="292"/>
                    </a:cubicBezTo>
                    <a:cubicBezTo>
                      <a:pt x="990" y="292"/>
                      <a:pt x="990" y="292"/>
                      <a:pt x="854" y="429"/>
                    </a:cubicBezTo>
                    <a:cubicBezTo>
                      <a:pt x="717" y="600"/>
                      <a:pt x="444" y="600"/>
                      <a:pt x="137" y="600"/>
                    </a:cubicBezTo>
                    <a:cubicBezTo>
                      <a:pt x="1" y="600"/>
                      <a:pt x="1" y="873"/>
                      <a:pt x="137" y="873"/>
                    </a:cubicBezTo>
                    <a:lnTo>
                      <a:pt x="444" y="873"/>
                    </a:lnTo>
                    <a:cubicBezTo>
                      <a:pt x="581" y="873"/>
                      <a:pt x="717" y="873"/>
                      <a:pt x="854" y="736"/>
                    </a:cubicBezTo>
                    <a:cubicBezTo>
                      <a:pt x="945" y="736"/>
                      <a:pt x="1051" y="675"/>
                      <a:pt x="1193" y="675"/>
                    </a:cubicBezTo>
                    <a:cubicBezTo>
                      <a:pt x="1263" y="675"/>
                      <a:pt x="1343" y="691"/>
                      <a:pt x="1434" y="736"/>
                    </a:cubicBezTo>
                    <a:cubicBezTo>
                      <a:pt x="1434" y="736"/>
                      <a:pt x="1571" y="873"/>
                      <a:pt x="1707" y="873"/>
                    </a:cubicBezTo>
                    <a:cubicBezTo>
                      <a:pt x="1843" y="873"/>
                      <a:pt x="1843" y="736"/>
                      <a:pt x="1843" y="600"/>
                    </a:cubicBezTo>
                    <a:cubicBezTo>
                      <a:pt x="1843" y="429"/>
                      <a:pt x="2014" y="429"/>
                      <a:pt x="1843" y="429"/>
                    </a:cubicBezTo>
                    <a:lnTo>
                      <a:pt x="1843" y="292"/>
                    </a:lnTo>
                    <a:lnTo>
                      <a:pt x="2014" y="292"/>
                    </a:lnTo>
                    <a:cubicBezTo>
                      <a:pt x="2151" y="429"/>
                      <a:pt x="2287" y="429"/>
                      <a:pt x="2424" y="429"/>
                    </a:cubicBezTo>
                    <a:cubicBezTo>
                      <a:pt x="2560" y="429"/>
                      <a:pt x="2560" y="292"/>
                      <a:pt x="2424" y="292"/>
                    </a:cubicBezTo>
                    <a:cubicBezTo>
                      <a:pt x="2278" y="147"/>
                      <a:pt x="2044" y="1"/>
                      <a:pt x="18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6892798" y="3633177"/>
                <a:ext cx="226572" cy="148536"/>
              </a:xfrm>
              <a:custGeom>
                <a:rect b="b" l="l" r="r" t="t"/>
                <a:pathLst>
                  <a:path extrusionOk="0" h="3607" w="5502">
                    <a:moveTo>
                      <a:pt x="5229" y="1"/>
                    </a:moveTo>
                    <a:cubicBezTo>
                      <a:pt x="5092" y="1"/>
                      <a:pt x="4922" y="137"/>
                      <a:pt x="4922" y="274"/>
                    </a:cubicBezTo>
                    <a:cubicBezTo>
                      <a:pt x="5092" y="581"/>
                      <a:pt x="5092" y="581"/>
                      <a:pt x="4785" y="581"/>
                    </a:cubicBezTo>
                    <a:lnTo>
                      <a:pt x="4649" y="718"/>
                    </a:lnTo>
                    <a:lnTo>
                      <a:pt x="4649" y="991"/>
                    </a:lnTo>
                    <a:cubicBezTo>
                      <a:pt x="4512" y="854"/>
                      <a:pt x="4376" y="854"/>
                      <a:pt x="4239" y="718"/>
                    </a:cubicBezTo>
                    <a:cubicBezTo>
                      <a:pt x="4069" y="718"/>
                      <a:pt x="3932" y="854"/>
                      <a:pt x="3932" y="854"/>
                    </a:cubicBezTo>
                    <a:cubicBezTo>
                      <a:pt x="3932" y="858"/>
                      <a:pt x="3932" y="862"/>
                      <a:pt x="3933" y="866"/>
                    </a:cubicBezTo>
                    <a:lnTo>
                      <a:pt x="3933" y="866"/>
                    </a:lnTo>
                    <a:cubicBezTo>
                      <a:pt x="3778" y="740"/>
                      <a:pt x="3621" y="664"/>
                      <a:pt x="3456" y="664"/>
                    </a:cubicBezTo>
                    <a:cubicBezTo>
                      <a:pt x="3378" y="664"/>
                      <a:pt x="3298" y="681"/>
                      <a:pt x="3216" y="718"/>
                    </a:cubicBezTo>
                    <a:lnTo>
                      <a:pt x="3079" y="854"/>
                    </a:lnTo>
                    <a:cubicBezTo>
                      <a:pt x="3079" y="1127"/>
                      <a:pt x="3216" y="1298"/>
                      <a:pt x="3386" y="1434"/>
                    </a:cubicBezTo>
                    <a:cubicBezTo>
                      <a:pt x="3079" y="1298"/>
                      <a:pt x="2806" y="854"/>
                      <a:pt x="2533" y="718"/>
                    </a:cubicBezTo>
                    <a:cubicBezTo>
                      <a:pt x="2363" y="718"/>
                      <a:pt x="2226" y="854"/>
                      <a:pt x="2226" y="991"/>
                    </a:cubicBezTo>
                    <a:cubicBezTo>
                      <a:pt x="2226" y="1298"/>
                      <a:pt x="2533" y="1571"/>
                      <a:pt x="2670" y="1980"/>
                    </a:cubicBezTo>
                    <a:cubicBezTo>
                      <a:pt x="2363" y="1571"/>
                      <a:pt x="2090" y="1298"/>
                      <a:pt x="1817" y="991"/>
                    </a:cubicBezTo>
                    <a:cubicBezTo>
                      <a:pt x="1680" y="991"/>
                      <a:pt x="1373" y="1127"/>
                      <a:pt x="1509" y="1298"/>
                    </a:cubicBezTo>
                    <a:cubicBezTo>
                      <a:pt x="1509" y="1434"/>
                      <a:pt x="1680" y="1571"/>
                      <a:pt x="1680" y="1707"/>
                    </a:cubicBezTo>
                    <a:cubicBezTo>
                      <a:pt x="1509" y="1571"/>
                      <a:pt x="1373" y="1434"/>
                      <a:pt x="1237" y="1434"/>
                    </a:cubicBezTo>
                    <a:cubicBezTo>
                      <a:pt x="1100" y="1434"/>
                      <a:pt x="1100" y="1434"/>
                      <a:pt x="1100" y="1571"/>
                    </a:cubicBezTo>
                    <a:cubicBezTo>
                      <a:pt x="1100" y="1844"/>
                      <a:pt x="1100" y="1980"/>
                      <a:pt x="1237" y="2287"/>
                    </a:cubicBezTo>
                    <a:cubicBezTo>
                      <a:pt x="1100" y="1980"/>
                      <a:pt x="964" y="1844"/>
                      <a:pt x="656" y="1707"/>
                    </a:cubicBezTo>
                    <a:cubicBezTo>
                      <a:pt x="616" y="1667"/>
                      <a:pt x="576" y="1651"/>
                      <a:pt x="540" y="1651"/>
                    </a:cubicBezTo>
                    <a:cubicBezTo>
                      <a:pt x="452" y="1651"/>
                      <a:pt x="383" y="1747"/>
                      <a:pt x="383" y="1844"/>
                    </a:cubicBezTo>
                    <a:cubicBezTo>
                      <a:pt x="383" y="2287"/>
                      <a:pt x="827" y="2697"/>
                      <a:pt x="964" y="3140"/>
                    </a:cubicBezTo>
                    <a:lnTo>
                      <a:pt x="247" y="2424"/>
                    </a:lnTo>
                    <a:cubicBezTo>
                      <a:pt x="221" y="2398"/>
                      <a:pt x="195" y="2387"/>
                      <a:pt x="171" y="2387"/>
                    </a:cubicBezTo>
                    <a:cubicBezTo>
                      <a:pt x="68" y="2387"/>
                      <a:pt x="0" y="2586"/>
                      <a:pt x="110" y="2697"/>
                    </a:cubicBezTo>
                    <a:cubicBezTo>
                      <a:pt x="383" y="3004"/>
                      <a:pt x="656" y="3413"/>
                      <a:pt x="1100" y="3550"/>
                    </a:cubicBezTo>
                    <a:cubicBezTo>
                      <a:pt x="1140" y="3590"/>
                      <a:pt x="1168" y="3606"/>
                      <a:pt x="1188" y="3606"/>
                    </a:cubicBezTo>
                    <a:cubicBezTo>
                      <a:pt x="1237" y="3606"/>
                      <a:pt x="1237" y="3510"/>
                      <a:pt x="1237" y="3413"/>
                    </a:cubicBezTo>
                    <a:cubicBezTo>
                      <a:pt x="1373" y="3004"/>
                      <a:pt x="964" y="2697"/>
                      <a:pt x="827" y="2287"/>
                    </a:cubicBezTo>
                    <a:lnTo>
                      <a:pt x="827" y="2287"/>
                    </a:lnTo>
                    <a:cubicBezTo>
                      <a:pt x="1100" y="2560"/>
                      <a:pt x="1237" y="3004"/>
                      <a:pt x="1680" y="3413"/>
                    </a:cubicBezTo>
                    <a:cubicBezTo>
                      <a:pt x="1680" y="3453"/>
                      <a:pt x="1704" y="3470"/>
                      <a:pt x="1737" y="3470"/>
                    </a:cubicBezTo>
                    <a:cubicBezTo>
                      <a:pt x="1817" y="3470"/>
                      <a:pt x="1953" y="3373"/>
                      <a:pt x="1953" y="3277"/>
                    </a:cubicBezTo>
                    <a:cubicBezTo>
                      <a:pt x="1953" y="2833"/>
                      <a:pt x="1509" y="2424"/>
                      <a:pt x="1373" y="1844"/>
                    </a:cubicBezTo>
                    <a:lnTo>
                      <a:pt x="1373" y="1844"/>
                    </a:lnTo>
                    <a:cubicBezTo>
                      <a:pt x="1817" y="2151"/>
                      <a:pt x="2090" y="3004"/>
                      <a:pt x="2363" y="3277"/>
                    </a:cubicBezTo>
                    <a:cubicBezTo>
                      <a:pt x="2413" y="3317"/>
                      <a:pt x="2460" y="3333"/>
                      <a:pt x="2501" y="3333"/>
                    </a:cubicBezTo>
                    <a:cubicBezTo>
                      <a:pt x="2601" y="3333"/>
                      <a:pt x="2670" y="3237"/>
                      <a:pt x="2670" y="3140"/>
                    </a:cubicBezTo>
                    <a:cubicBezTo>
                      <a:pt x="2670" y="2833"/>
                      <a:pt x="2533" y="2424"/>
                      <a:pt x="2363" y="2151"/>
                    </a:cubicBezTo>
                    <a:lnTo>
                      <a:pt x="2363" y="2151"/>
                    </a:lnTo>
                    <a:cubicBezTo>
                      <a:pt x="2533" y="2424"/>
                      <a:pt x="2806" y="2697"/>
                      <a:pt x="2943" y="2833"/>
                    </a:cubicBezTo>
                    <a:cubicBezTo>
                      <a:pt x="3001" y="2906"/>
                      <a:pt x="3090" y="2948"/>
                      <a:pt x="3174" y="2948"/>
                    </a:cubicBezTo>
                    <a:cubicBezTo>
                      <a:pt x="3285" y="2948"/>
                      <a:pt x="3386" y="2873"/>
                      <a:pt x="3386" y="2697"/>
                    </a:cubicBezTo>
                    <a:cubicBezTo>
                      <a:pt x="3386" y="2287"/>
                      <a:pt x="2806" y="1844"/>
                      <a:pt x="2670" y="1298"/>
                    </a:cubicBezTo>
                    <a:lnTo>
                      <a:pt x="2670" y="1298"/>
                    </a:lnTo>
                    <a:cubicBezTo>
                      <a:pt x="3079" y="1571"/>
                      <a:pt x="3216" y="1980"/>
                      <a:pt x="3659" y="2287"/>
                    </a:cubicBezTo>
                    <a:cubicBezTo>
                      <a:pt x="3796" y="2287"/>
                      <a:pt x="3932" y="2151"/>
                      <a:pt x="3932" y="1980"/>
                    </a:cubicBezTo>
                    <a:cubicBezTo>
                      <a:pt x="3932" y="1707"/>
                      <a:pt x="3659" y="1298"/>
                      <a:pt x="3523" y="1127"/>
                    </a:cubicBezTo>
                    <a:lnTo>
                      <a:pt x="3523" y="1127"/>
                    </a:lnTo>
                    <a:cubicBezTo>
                      <a:pt x="3796" y="1298"/>
                      <a:pt x="4069" y="1707"/>
                      <a:pt x="4376" y="1844"/>
                    </a:cubicBezTo>
                    <a:cubicBezTo>
                      <a:pt x="4512" y="1844"/>
                      <a:pt x="4649" y="1844"/>
                      <a:pt x="4649" y="1707"/>
                    </a:cubicBezTo>
                    <a:cubicBezTo>
                      <a:pt x="4649" y="1571"/>
                      <a:pt x="4649" y="1434"/>
                      <a:pt x="4512" y="1298"/>
                    </a:cubicBezTo>
                    <a:lnTo>
                      <a:pt x="4512" y="1298"/>
                    </a:lnTo>
                    <a:cubicBezTo>
                      <a:pt x="4649" y="1434"/>
                      <a:pt x="4649" y="1434"/>
                      <a:pt x="4785" y="1434"/>
                    </a:cubicBezTo>
                    <a:cubicBezTo>
                      <a:pt x="4922" y="1434"/>
                      <a:pt x="4922" y="1434"/>
                      <a:pt x="5092" y="1298"/>
                    </a:cubicBezTo>
                    <a:cubicBezTo>
                      <a:pt x="5092" y="991"/>
                      <a:pt x="5092" y="991"/>
                      <a:pt x="5365" y="854"/>
                    </a:cubicBezTo>
                    <a:lnTo>
                      <a:pt x="5502" y="718"/>
                    </a:lnTo>
                    <a:cubicBezTo>
                      <a:pt x="5502" y="581"/>
                      <a:pt x="5365" y="581"/>
                      <a:pt x="5365" y="445"/>
                    </a:cubicBezTo>
                    <a:cubicBezTo>
                      <a:pt x="5502" y="274"/>
                      <a:pt x="5502" y="137"/>
                      <a:pt x="5365" y="137"/>
                    </a:cubicBezTo>
                    <a:cubicBezTo>
                      <a:pt x="5365" y="1"/>
                      <a:pt x="5229" y="1"/>
                      <a:pt x="5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6908570" y="3665998"/>
                <a:ext cx="94179" cy="180327"/>
              </a:xfrm>
              <a:custGeom>
                <a:rect b="b" l="l" r="r" t="t"/>
                <a:pathLst>
                  <a:path extrusionOk="0" h="4379" w="2287">
                    <a:moveTo>
                      <a:pt x="1687" y="0"/>
                    </a:moveTo>
                    <a:cubicBezTo>
                      <a:pt x="1650" y="0"/>
                      <a:pt x="1610" y="17"/>
                      <a:pt x="1570" y="57"/>
                    </a:cubicBezTo>
                    <a:cubicBezTo>
                      <a:pt x="1126" y="774"/>
                      <a:pt x="854" y="1490"/>
                      <a:pt x="444" y="2036"/>
                    </a:cubicBezTo>
                    <a:cubicBezTo>
                      <a:pt x="322" y="2158"/>
                      <a:pt x="374" y="2263"/>
                      <a:pt x="464" y="2263"/>
                    </a:cubicBezTo>
                    <a:cubicBezTo>
                      <a:pt x="500" y="2263"/>
                      <a:pt x="542" y="2246"/>
                      <a:pt x="581" y="2207"/>
                    </a:cubicBezTo>
                    <a:cubicBezTo>
                      <a:pt x="717" y="2037"/>
                      <a:pt x="853" y="1765"/>
                      <a:pt x="989" y="1628"/>
                    </a:cubicBezTo>
                    <a:lnTo>
                      <a:pt x="989" y="1628"/>
                    </a:lnTo>
                    <a:cubicBezTo>
                      <a:pt x="854" y="1764"/>
                      <a:pt x="854" y="1900"/>
                      <a:pt x="854" y="2036"/>
                    </a:cubicBezTo>
                    <a:lnTo>
                      <a:pt x="990" y="2207"/>
                    </a:lnTo>
                    <a:lnTo>
                      <a:pt x="1126" y="2207"/>
                    </a:lnTo>
                    <a:cubicBezTo>
                      <a:pt x="990" y="2480"/>
                      <a:pt x="854" y="2753"/>
                      <a:pt x="854" y="2753"/>
                    </a:cubicBezTo>
                    <a:lnTo>
                      <a:pt x="717" y="2753"/>
                    </a:lnTo>
                    <a:cubicBezTo>
                      <a:pt x="444" y="2889"/>
                      <a:pt x="273" y="3196"/>
                      <a:pt x="273" y="3469"/>
                    </a:cubicBezTo>
                    <a:cubicBezTo>
                      <a:pt x="137" y="3606"/>
                      <a:pt x="273" y="3606"/>
                      <a:pt x="137" y="3606"/>
                    </a:cubicBezTo>
                    <a:cubicBezTo>
                      <a:pt x="0" y="3606"/>
                      <a:pt x="0" y="3742"/>
                      <a:pt x="0" y="3742"/>
                    </a:cubicBezTo>
                    <a:lnTo>
                      <a:pt x="0" y="4186"/>
                    </a:lnTo>
                    <a:cubicBezTo>
                      <a:pt x="0" y="4282"/>
                      <a:pt x="69" y="4379"/>
                      <a:pt x="157" y="4379"/>
                    </a:cubicBezTo>
                    <a:cubicBezTo>
                      <a:pt x="193" y="4379"/>
                      <a:pt x="233" y="4362"/>
                      <a:pt x="273" y="4322"/>
                    </a:cubicBezTo>
                    <a:cubicBezTo>
                      <a:pt x="273" y="4292"/>
                      <a:pt x="289" y="4282"/>
                      <a:pt x="314" y="4282"/>
                    </a:cubicBezTo>
                    <a:cubicBezTo>
                      <a:pt x="357" y="4282"/>
                      <a:pt x="428" y="4313"/>
                      <a:pt x="486" y="4313"/>
                    </a:cubicBezTo>
                    <a:cubicBezTo>
                      <a:pt x="539" y="4313"/>
                      <a:pt x="581" y="4287"/>
                      <a:pt x="581" y="4186"/>
                    </a:cubicBezTo>
                    <a:cubicBezTo>
                      <a:pt x="629" y="4029"/>
                      <a:pt x="660" y="3983"/>
                      <a:pt x="692" y="3983"/>
                    </a:cubicBezTo>
                    <a:cubicBezTo>
                      <a:pt x="738" y="3983"/>
                      <a:pt x="786" y="4077"/>
                      <a:pt x="888" y="4077"/>
                    </a:cubicBezTo>
                    <a:cubicBezTo>
                      <a:pt x="917" y="4077"/>
                      <a:pt x="951" y="4069"/>
                      <a:pt x="990" y="4049"/>
                    </a:cubicBezTo>
                    <a:cubicBezTo>
                      <a:pt x="1126" y="4049"/>
                      <a:pt x="1126" y="3913"/>
                      <a:pt x="1126" y="3913"/>
                    </a:cubicBezTo>
                    <a:lnTo>
                      <a:pt x="1126" y="3742"/>
                    </a:lnTo>
                    <a:lnTo>
                      <a:pt x="1297" y="3742"/>
                    </a:lnTo>
                    <a:cubicBezTo>
                      <a:pt x="1707" y="3742"/>
                      <a:pt x="1843" y="3333"/>
                      <a:pt x="1980" y="3060"/>
                    </a:cubicBezTo>
                    <a:cubicBezTo>
                      <a:pt x="2101" y="2938"/>
                      <a:pt x="1980" y="2834"/>
                      <a:pt x="1900" y="2834"/>
                    </a:cubicBezTo>
                    <a:cubicBezTo>
                      <a:pt x="1868" y="2834"/>
                      <a:pt x="1843" y="2850"/>
                      <a:pt x="1843" y="2889"/>
                    </a:cubicBezTo>
                    <a:cubicBezTo>
                      <a:pt x="1707" y="2889"/>
                      <a:pt x="1434" y="3060"/>
                      <a:pt x="1434" y="3333"/>
                    </a:cubicBezTo>
                    <a:cubicBezTo>
                      <a:pt x="1388" y="3378"/>
                      <a:pt x="1339" y="3394"/>
                      <a:pt x="1288" y="3394"/>
                    </a:cubicBezTo>
                    <a:cubicBezTo>
                      <a:pt x="1187" y="3394"/>
                      <a:pt x="1081" y="3333"/>
                      <a:pt x="990" y="3333"/>
                    </a:cubicBezTo>
                    <a:lnTo>
                      <a:pt x="854" y="3469"/>
                    </a:lnTo>
                    <a:lnTo>
                      <a:pt x="854" y="3606"/>
                    </a:lnTo>
                    <a:lnTo>
                      <a:pt x="581" y="3606"/>
                    </a:lnTo>
                    <a:lnTo>
                      <a:pt x="581" y="3742"/>
                    </a:lnTo>
                    <a:cubicBezTo>
                      <a:pt x="581" y="3606"/>
                      <a:pt x="444" y="3469"/>
                      <a:pt x="581" y="3469"/>
                    </a:cubicBezTo>
                    <a:cubicBezTo>
                      <a:pt x="581" y="3333"/>
                      <a:pt x="854" y="3196"/>
                      <a:pt x="717" y="3060"/>
                    </a:cubicBezTo>
                    <a:lnTo>
                      <a:pt x="854" y="3060"/>
                    </a:lnTo>
                    <a:cubicBezTo>
                      <a:pt x="1297" y="2616"/>
                      <a:pt x="1570" y="1900"/>
                      <a:pt x="1843" y="1490"/>
                    </a:cubicBezTo>
                    <a:cubicBezTo>
                      <a:pt x="1980" y="1047"/>
                      <a:pt x="2287" y="637"/>
                      <a:pt x="2287" y="330"/>
                    </a:cubicBezTo>
                    <a:cubicBezTo>
                      <a:pt x="2287" y="194"/>
                      <a:pt x="2150" y="194"/>
                      <a:pt x="1980" y="194"/>
                    </a:cubicBezTo>
                    <a:cubicBezTo>
                      <a:pt x="1843" y="501"/>
                      <a:pt x="1707" y="774"/>
                      <a:pt x="1570" y="1047"/>
                    </a:cubicBezTo>
                    <a:cubicBezTo>
                      <a:pt x="1570" y="774"/>
                      <a:pt x="1707" y="501"/>
                      <a:pt x="1843" y="194"/>
                    </a:cubicBezTo>
                    <a:cubicBezTo>
                      <a:pt x="1843" y="97"/>
                      <a:pt x="1775" y="0"/>
                      <a:pt x="16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6992125" y="3652861"/>
                <a:ext cx="121646" cy="140218"/>
              </a:xfrm>
              <a:custGeom>
                <a:rect b="b" l="l" r="r" t="t"/>
                <a:pathLst>
                  <a:path extrusionOk="0" h="3405" w="2954">
                    <a:moveTo>
                      <a:pt x="2663" y="1"/>
                    </a:moveTo>
                    <a:cubicBezTo>
                      <a:pt x="2587" y="1"/>
                      <a:pt x="2510" y="35"/>
                      <a:pt x="2510" y="103"/>
                    </a:cubicBezTo>
                    <a:lnTo>
                      <a:pt x="2510" y="513"/>
                    </a:lnTo>
                    <a:cubicBezTo>
                      <a:pt x="2373" y="513"/>
                      <a:pt x="2237" y="649"/>
                      <a:pt x="2237" y="649"/>
                    </a:cubicBezTo>
                    <a:cubicBezTo>
                      <a:pt x="2237" y="820"/>
                      <a:pt x="2237" y="1093"/>
                      <a:pt x="2373" y="1229"/>
                    </a:cubicBezTo>
                    <a:cubicBezTo>
                      <a:pt x="2277" y="1133"/>
                      <a:pt x="2180" y="1036"/>
                      <a:pt x="2036" y="1036"/>
                    </a:cubicBezTo>
                    <a:cubicBezTo>
                      <a:pt x="1976" y="1036"/>
                      <a:pt x="1907" y="1053"/>
                      <a:pt x="1827" y="1093"/>
                    </a:cubicBezTo>
                    <a:lnTo>
                      <a:pt x="1827" y="1229"/>
                    </a:lnTo>
                    <a:cubicBezTo>
                      <a:pt x="1657" y="1366"/>
                      <a:pt x="1827" y="1502"/>
                      <a:pt x="1827" y="1672"/>
                    </a:cubicBezTo>
                    <a:lnTo>
                      <a:pt x="1827" y="1672"/>
                    </a:lnTo>
                    <a:cubicBezTo>
                      <a:pt x="1827" y="1502"/>
                      <a:pt x="1657" y="1502"/>
                      <a:pt x="1520" y="1502"/>
                    </a:cubicBezTo>
                    <a:cubicBezTo>
                      <a:pt x="1384" y="1502"/>
                      <a:pt x="1384" y="1673"/>
                      <a:pt x="1384" y="1673"/>
                    </a:cubicBezTo>
                    <a:cubicBezTo>
                      <a:pt x="1384" y="1809"/>
                      <a:pt x="1520" y="2082"/>
                      <a:pt x="1657" y="2219"/>
                    </a:cubicBezTo>
                    <a:cubicBezTo>
                      <a:pt x="1520" y="2219"/>
                      <a:pt x="1384" y="2219"/>
                      <a:pt x="1384" y="2082"/>
                    </a:cubicBezTo>
                    <a:cubicBezTo>
                      <a:pt x="1247" y="2082"/>
                      <a:pt x="1111" y="2219"/>
                      <a:pt x="1247" y="2355"/>
                    </a:cubicBezTo>
                    <a:lnTo>
                      <a:pt x="1247" y="2526"/>
                    </a:lnTo>
                    <a:cubicBezTo>
                      <a:pt x="1156" y="2526"/>
                      <a:pt x="1126" y="2450"/>
                      <a:pt x="1075" y="2450"/>
                    </a:cubicBezTo>
                    <a:cubicBezTo>
                      <a:pt x="1050" y="2450"/>
                      <a:pt x="1020" y="2469"/>
                      <a:pt x="974" y="2526"/>
                    </a:cubicBezTo>
                    <a:cubicBezTo>
                      <a:pt x="804" y="2526"/>
                      <a:pt x="804" y="2526"/>
                      <a:pt x="804" y="2662"/>
                    </a:cubicBezTo>
                    <a:cubicBezTo>
                      <a:pt x="804" y="2778"/>
                      <a:pt x="804" y="2820"/>
                      <a:pt x="783" y="2820"/>
                    </a:cubicBezTo>
                    <a:cubicBezTo>
                      <a:pt x="755" y="2820"/>
                      <a:pt x="688" y="2741"/>
                      <a:pt x="531" y="2662"/>
                    </a:cubicBezTo>
                    <a:cubicBezTo>
                      <a:pt x="491" y="2622"/>
                      <a:pt x="451" y="2606"/>
                      <a:pt x="414" y="2606"/>
                    </a:cubicBezTo>
                    <a:cubicBezTo>
                      <a:pt x="326" y="2606"/>
                      <a:pt x="258" y="2702"/>
                      <a:pt x="258" y="2799"/>
                    </a:cubicBezTo>
                    <a:cubicBezTo>
                      <a:pt x="218" y="2759"/>
                      <a:pt x="175" y="2742"/>
                      <a:pt x="138" y="2742"/>
                    </a:cubicBezTo>
                    <a:cubicBezTo>
                      <a:pt x="51" y="2742"/>
                      <a:pt x="1" y="2839"/>
                      <a:pt x="121" y="2935"/>
                    </a:cubicBezTo>
                    <a:cubicBezTo>
                      <a:pt x="121" y="3054"/>
                      <a:pt x="224" y="3405"/>
                      <a:pt x="520" y="3405"/>
                    </a:cubicBezTo>
                    <a:cubicBezTo>
                      <a:pt x="565" y="3405"/>
                      <a:pt x="614" y="3397"/>
                      <a:pt x="667" y="3379"/>
                    </a:cubicBezTo>
                    <a:lnTo>
                      <a:pt x="667" y="3208"/>
                    </a:lnTo>
                    <a:lnTo>
                      <a:pt x="974" y="3208"/>
                    </a:lnTo>
                    <a:cubicBezTo>
                      <a:pt x="1111" y="3072"/>
                      <a:pt x="1111" y="3072"/>
                      <a:pt x="1111" y="2935"/>
                    </a:cubicBezTo>
                    <a:lnTo>
                      <a:pt x="1520" y="2935"/>
                    </a:lnTo>
                    <a:cubicBezTo>
                      <a:pt x="1657" y="2799"/>
                      <a:pt x="1657" y="2799"/>
                      <a:pt x="1657" y="2662"/>
                    </a:cubicBezTo>
                    <a:lnTo>
                      <a:pt x="1827" y="2662"/>
                    </a:lnTo>
                    <a:cubicBezTo>
                      <a:pt x="1827" y="2662"/>
                      <a:pt x="1964" y="2662"/>
                      <a:pt x="1964" y="2526"/>
                    </a:cubicBezTo>
                    <a:cubicBezTo>
                      <a:pt x="2100" y="2355"/>
                      <a:pt x="1827" y="2082"/>
                      <a:pt x="1827" y="1946"/>
                    </a:cubicBezTo>
                    <a:cubicBezTo>
                      <a:pt x="1896" y="1946"/>
                      <a:pt x="1964" y="1980"/>
                      <a:pt x="2032" y="1980"/>
                    </a:cubicBezTo>
                    <a:cubicBezTo>
                      <a:pt x="2100" y="1980"/>
                      <a:pt x="2169" y="1946"/>
                      <a:pt x="2237" y="1809"/>
                    </a:cubicBezTo>
                    <a:cubicBezTo>
                      <a:pt x="2237" y="1673"/>
                      <a:pt x="2100" y="1502"/>
                      <a:pt x="2100" y="1366"/>
                    </a:cubicBezTo>
                    <a:lnTo>
                      <a:pt x="2100" y="1366"/>
                    </a:lnTo>
                    <a:cubicBezTo>
                      <a:pt x="2196" y="1461"/>
                      <a:pt x="2225" y="1574"/>
                      <a:pt x="2327" y="1574"/>
                    </a:cubicBezTo>
                    <a:cubicBezTo>
                      <a:pt x="2371" y="1574"/>
                      <a:pt x="2428" y="1553"/>
                      <a:pt x="2510" y="1502"/>
                    </a:cubicBezTo>
                    <a:lnTo>
                      <a:pt x="2680" y="1502"/>
                    </a:lnTo>
                    <a:cubicBezTo>
                      <a:pt x="2817" y="1366"/>
                      <a:pt x="2680" y="1229"/>
                      <a:pt x="2680" y="1093"/>
                    </a:cubicBezTo>
                    <a:lnTo>
                      <a:pt x="2817" y="1093"/>
                    </a:lnTo>
                    <a:lnTo>
                      <a:pt x="2953" y="956"/>
                    </a:lnTo>
                    <a:cubicBezTo>
                      <a:pt x="2953" y="649"/>
                      <a:pt x="2953" y="376"/>
                      <a:pt x="2817" y="103"/>
                    </a:cubicBezTo>
                    <a:cubicBezTo>
                      <a:pt x="2817" y="35"/>
                      <a:pt x="2740" y="1"/>
                      <a:pt x="26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6821432" y="3224627"/>
                <a:ext cx="338705" cy="614653"/>
              </a:xfrm>
              <a:custGeom>
                <a:rect b="b" l="l" r="r" t="t"/>
                <a:pathLst>
                  <a:path extrusionOk="0" h="14926" w="8225">
                    <a:moveTo>
                      <a:pt x="6245" y="811"/>
                    </a:moveTo>
                    <a:cubicBezTo>
                      <a:pt x="6382" y="982"/>
                      <a:pt x="6382" y="1118"/>
                      <a:pt x="6518" y="1391"/>
                    </a:cubicBezTo>
                    <a:cubicBezTo>
                      <a:pt x="6655" y="1971"/>
                      <a:pt x="6825" y="2517"/>
                      <a:pt x="6825" y="3097"/>
                    </a:cubicBezTo>
                    <a:cubicBezTo>
                      <a:pt x="6655" y="2824"/>
                      <a:pt x="6518" y="2517"/>
                      <a:pt x="6382" y="2244"/>
                    </a:cubicBezTo>
                    <a:cubicBezTo>
                      <a:pt x="6245" y="1971"/>
                      <a:pt x="6109" y="1835"/>
                      <a:pt x="5972" y="1528"/>
                    </a:cubicBezTo>
                    <a:cubicBezTo>
                      <a:pt x="5665" y="1255"/>
                      <a:pt x="5802" y="982"/>
                      <a:pt x="6245" y="811"/>
                    </a:cubicBezTo>
                    <a:close/>
                    <a:moveTo>
                      <a:pt x="6825" y="8216"/>
                    </a:moveTo>
                    <a:cubicBezTo>
                      <a:pt x="6825" y="8659"/>
                      <a:pt x="6825" y="8932"/>
                      <a:pt x="6655" y="9342"/>
                    </a:cubicBezTo>
                    <a:cubicBezTo>
                      <a:pt x="6655" y="9785"/>
                      <a:pt x="6382" y="10195"/>
                      <a:pt x="6245" y="10639"/>
                    </a:cubicBezTo>
                    <a:cubicBezTo>
                      <a:pt x="6245" y="10669"/>
                      <a:pt x="6244" y="10699"/>
                      <a:pt x="6241" y="10730"/>
                    </a:cubicBezTo>
                    <a:lnTo>
                      <a:pt x="6241" y="10730"/>
                    </a:lnTo>
                    <a:cubicBezTo>
                      <a:pt x="6215" y="10610"/>
                      <a:pt x="6094" y="10502"/>
                      <a:pt x="5972" y="10502"/>
                    </a:cubicBezTo>
                    <a:cubicBezTo>
                      <a:pt x="5853" y="10598"/>
                      <a:pt x="5750" y="10626"/>
                      <a:pt x="5699" y="10682"/>
                    </a:cubicBezTo>
                    <a:lnTo>
                      <a:pt x="5699" y="10682"/>
                    </a:lnTo>
                    <a:cubicBezTo>
                      <a:pt x="6002" y="9860"/>
                      <a:pt x="6398" y="9038"/>
                      <a:pt x="6825" y="8216"/>
                    </a:cubicBezTo>
                    <a:close/>
                    <a:moveTo>
                      <a:pt x="6230" y="10806"/>
                    </a:moveTo>
                    <a:lnTo>
                      <a:pt x="6230" y="10806"/>
                    </a:lnTo>
                    <a:cubicBezTo>
                      <a:pt x="6191" y="11033"/>
                      <a:pt x="6082" y="11273"/>
                      <a:pt x="5972" y="11492"/>
                    </a:cubicBezTo>
                    <a:lnTo>
                      <a:pt x="5883" y="11492"/>
                    </a:lnTo>
                    <a:cubicBezTo>
                      <a:pt x="6011" y="11266"/>
                      <a:pt x="6121" y="11026"/>
                      <a:pt x="6230" y="10806"/>
                    </a:cubicBezTo>
                    <a:close/>
                    <a:moveTo>
                      <a:pt x="4676" y="11901"/>
                    </a:moveTo>
                    <a:cubicBezTo>
                      <a:pt x="4539" y="12208"/>
                      <a:pt x="4403" y="12481"/>
                      <a:pt x="4266" y="12754"/>
                    </a:cubicBezTo>
                    <a:cubicBezTo>
                      <a:pt x="4266" y="12618"/>
                      <a:pt x="4403" y="12345"/>
                      <a:pt x="4403" y="12208"/>
                    </a:cubicBezTo>
                    <a:cubicBezTo>
                      <a:pt x="4539" y="12072"/>
                      <a:pt x="4539" y="11901"/>
                      <a:pt x="4676" y="11901"/>
                    </a:cubicBezTo>
                    <a:close/>
                    <a:moveTo>
                      <a:pt x="4676" y="8352"/>
                    </a:moveTo>
                    <a:lnTo>
                      <a:pt x="4676" y="8352"/>
                    </a:lnTo>
                    <a:cubicBezTo>
                      <a:pt x="4539" y="9205"/>
                      <a:pt x="4266" y="9922"/>
                      <a:pt x="4266" y="10775"/>
                    </a:cubicBezTo>
                    <a:cubicBezTo>
                      <a:pt x="4096" y="11219"/>
                      <a:pt x="4096" y="11628"/>
                      <a:pt x="4096" y="11901"/>
                    </a:cubicBezTo>
                    <a:cubicBezTo>
                      <a:pt x="3959" y="12072"/>
                      <a:pt x="3823" y="12208"/>
                      <a:pt x="3686" y="12345"/>
                    </a:cubicBezTo>
                    <a:cubicBezTo>
                      <a:pt x="3413" y="12618"/>
                      <a:pt x="2970" y="12925"/>
                      <a:pt x="2697" y="13198"/>
                    </a:cubicBezTo>
                    <a:lnTo>
                      <a:pt x="2560" y="13198"/>
                    </a:lnTo>
                    <a:cubicBezTo>
                      <a:pt x="2833" y="13061"/>
                      <a:pt x="2833" y="12618"/>
                      <a:pt x="2970" y="12345"/>
                    </a:cubicBezTo>
                    <a:cubicBezTo>
                      <a:pt x="3550" y="11048"/>
                      <a:pt x="4096" y="9649"/>
                      <a:pt x="4676" y="8352"/>
                    </a:cubicBezTo>
                    <a:close/>
                    <a:moveTo>
                      <a:pt x="1707" y="13607"/>
                    </a:moveTo>
                    <a:cubicBezTo>
                      <a:pt x="1536" y="13778"/>
                      <a:pt x="1536" y="13914"/>
                      <a:pt x="1536" y="14051"/>
                    </a:cubicBezTo>
                    <a:cubicBezTo>
                      <a:pt x="1400" y="14187"/>
                      <a:pt x="1127" y="14324"/>
                      <a:pt x="990" y="14460"/>
                    </a:cubicBezTo>
                    <a:cubicBezTo>
                      <a:pt x="854" y="14324"/>
                      <a:pt x="683" y="14324"/>
                      <a:pt x="683" y="14187"/>
                    </a:cubicBezTo>
                    <a:cubicBezTo>
                      <a:pt x="990" y="14051"/>
                      <a:pt x="1263" y="13778"/>
                      <a:pt x="1536" y="13778"/>
                    </a:cubicBezTo>
                    <a:cubicBezTo>
                      <a:pt x="1536" y="13607"/>
                      <a:pt x="1707" y="13607"/>
                      <a:pt x="1707" y="13607"/>
                    </a:cubicBezTo>
                    <a:close/>
                    <a:moveTo>
                      <a:pt x="5740" y="1"/>
                    </a:moveTo>
                    <a:cubicBezTo>
                      <a:pt x="5584" y="1"/>
                      <a:pt x="5488" y="210"/>
                      <a:pt x="5392" y="402"/>
                    </a:cubicBezTo>
                    <a:cubicBezTo>
                      <a:pt x="5119" y="811"/>
                      <a:pt x="5529" y="1528"/>
                      <a:pt x="5802" y="1971"/>
                    </a:cubicBezTo>
                    <a:cubicBezTo>
                      <a:pt x="6825" y="3541"/>
                      <a:pt x="6962" y="5657"/>
                      <a:pt x="6962" y="7636"/>
                    </a:cubicBezTo>
                    <a:cubicBezTo>
                      <a:pt x="6245" y="8216"/>
                      <a:pt x="5972" y="9205"/>
                      <a:pt x="5665" y="9922"/>
                    </a:cubicBezTo>
                    <a:cubicBezTo>
                      <a:pt x="5392" y="10366"/>
                      <a:pt x="5256" y="10639"/>
                      <a:pt x="5119" y="11048"/>
                    </a:cubicBezTo>
                    <a:cubicBezTo>
                      <a:pt x="4812" y="11219"/>
                      <a:pt x="4676" y="11492"/>
                      <a:pt x="4403" y="11628"/>
                    </a:cubicBezTo>
                    <a:cubicBezTo>
                      <a:pt x="4539" y="11048"/>
                      <a:pt x="4539" y="10502"/>
                      <a:pt x="4676" y="9922"/>
                    </a:cubicBezTo>
                    <a:cubicBezTo>
                      <a:pt x="4812" y="8796"/>
                      <a:pt x="5256" y="7499"/>
                      <a:pt x="5529" y="6373"/>
                    </a:cubicBezTo>
                    <a:cubicBezTo>
                      <a:pt x="5529" y="6277"/>
                      <a:pt x="5392" y="6180"/>
                      <a:pt x="5264" y="6180"/>
                    </a:cubicBezTo>
                    <a:cubicBezTo>
                      <a:pt x="5211" y="6180"/>
                      <a:pt x="5159" y="6197"/>
                      <a:pt x="5119" y="6237"/>
                    </a:cubicBezTo>
                    <a:cubicBezTo>
                      <a:pt x="4266" y="8079"/>
                      <a:pt x="3686" y="10058"/>
                      <a:pt x="2833" y="11901"/>
                    </a:cubicBezTo>
                    <a:cubicBezTo>
                      <a:pt x="2697" y="12208"/>
                      <a:pt x="2560" y="12754"/>
                      <a:pt x="2253" y="13061"/>
                    </a:cubicBezTo>
                    <a:cubicBezTo>
                      <a:pt x="2253" y="12993"/>
                      <a:pt x="2185" y="12959"/>
                      <a:pt x="2116" y="12959"/>
                    </a:cubicBezTo>
                    <a:cubicBezTo>
                      <a:pt x="2048" y="12959"/>
                      <a:pt x="1980" y="12993"/>
                      <a:pt x="1980" y="13061"/>
                    </a:cubicBezTo>
                    <a:cubicBezTo>
                      <a:pt x="1980" y="13198"/>
                      <a:pt x="1980" y="13198"/>
                      <a:pt x="1843" y="13334"/>
                    </a:cubicBezTo>
                    <a:lnTo>
                      <a:pt x="1263" y="13334"/>
                    </a:lnTo>
                    <a:cubicBezTo>
                      <a:pt x="1707" y="12754"/>
                      <a:pt x="1980" y="12208"/>
                      <a:pt x="2389" y="11628"/>
                    </a:cubicBezTo>
                    <a:cubicBezTo>
                      <a:pt x="2510" y="11532"/>
                      <a:pt x="2392" y="11435"/>
                      <a:pt x="2264" y="11435"/>
                    </a:cubicBezTo>
                    <a:cubicBezTo>
                      <a:pt x="2211" y="11435"/>
                      <a:pt x="2156" y="11452"/>
                      <a:pt x="2116" y="11492"/>
                    </a:cubicBezTo>
                    <a:cubicBezTo>
                      <a:pt x="1707" y="11901"/>
                      <a:pt x="274" y="13198"/>
                      <a:pt x="137" y="14187"/>
                    </a:cubicBezTo>
                    <a:cubicBezTo>
                      <a:pt x="1" y="14187"/>
                      <a:pt x="1" y="14324"/>
                      <a:pt x="137" y="14460"/>
                    </a:cubicBezTo>
                    <a:cubicBezTo>
                      <a:pt x="137" y="14460"/>
                      <a:pt x="137" y="14631"/>
                      <a:pt x="274" y="14767"/>
                    </a:cubicBezTo>
                    <a:cubicBezTo>
                      <a:pt x="331" y="14883"/>
                      <a:pt x="444" y="14925"/>
                      <a:pt x="575" y="14925"/>
                    </a:cubicBezTo>
                    <a:cubicBezTo>
                      <a:pt x="755" y="14925"/>
                      <a:pt x="969" y="14846"/>
                      <a:pt x="1127" y="14767"/>
                    </a:cubicBezTo>
                    <a:cubicBezTo>
                      <a:pt x="1536" y="14631"/>
                      <a:pt x="1843" y="14187"/>
                      <a:pt x="1980" y="13778"/>
                    </a:cubicBezTo>
                    <a:cubicBezTo>
                      <a:pt x="2063" y="13861"/>
                      <a:pt x="2150" y="13894"/>
                      <a:pt x="2234" y="13894"/>
                    </a:cubicBezTo>
                    <a:cubicBezTo>
                      <a:pt x="2425" y="13894"/>
                      <a:pt x="2602" y="13726"/>
                      <a:pt x="2697" y="13607"/>
                    </a:cubicBezTo>
                    <a:cubicBezTo>
                      <a:pt x="3106" y="13334"/>
                      <a:pt x="3550" y="12925"/>
                      <a:pt x="3959" y="12618"/>
                    </a:cubicBezTo>
                    <a:lnTo>
                      <a:pt x="3959" y="12754"/>
                    </a:lnTo>
                    <a:cubicBezTo>
                      <a:pt x="3959" y="12925"/>
                      <a:pt x="3823" y="13334"/>
                      <a:pt x="4096" y="13471"/>
                    </a:cubicBezTo>
                    <a:lnTo>
                      <a:pt x="4403" y="13471"/>
                    </a:lnTo>
                    <a:cubicBezTo>
                      <a:pt x="4676" y="12754"/>
                      <a:pt x="4949" y="12072"/>
                      <a:pt x="5392" y="11355"/>
                    </a:cubicBezTo>
                    <a:lnTo>
                      <a:pt x="5529" y="11219"/>
                    </a:lnTo>
                    <a:lnTo>
                      <a:pt x="5529" y="11219"/>
                    </a:lnTo>
                    <a:cubicBezTo>
                      <a:pt x="5256" y="11628"/>
                      <a:pt x="5119" y="11901"/>
                      <a:pt x="5256" y="12208"/>
                    </a:cubicBezTo>
                    <a:lnTo>
                      <a:pt x="5392" y="12345"/>
                    </a:lnTo>
                    <a:cubicBezTo>
                      <a:pt x="5119" y="12618"/>
                      <a:pt x="4812" y="13061"/>
                      <a:pt x="4539" y="13471"/>
                    </a:cubicBezTo>
                    <a:cubicBezTo>
                      <a:pt x="4432" y="13471"/>
                      <a:pt x="4493" y="13659"/>
                      <a:pt x="4589" y="13659"/>
                    </a:cubicBezTo>
                    <a:cubicBezTo>
                      <a:pt x="4616" y="13659"/>
                      <a:pt x="4646" y="13644"/>
                      <a:pt x="4676" y="13607"/>
                    </a:cubicBezTo>
                    <a:cubicBezTo>
                      <a:pt x="4812" y="13607"/>
                      <a:pt x="4812" y="13471"/>
                      <a:pt x="4949" y="13334"/>
                    </a:cubicBezTo>
                    <a:cubicBezTo>
                      <a:pt x="5119" y="13334"/>
                      <a:pt x="5119" y="13334"/>
                      <a:pt x="4949" y="13198"/>
                    </a:cubicBezTo>
                    <a:cubicBezTo>
                      <a:pt x="5392" y="12754"/>
                      <a:pt x="5665" y="12345"/>
                      <a:pt x="5972" y="11901"/>
                    </a:cubicBezTo>
                    <a:cubicBezTo>
                      <a:pt x="6518" y="11492"/>
                      <a:pt x="6825" y="10639"/>
                      <a:pt x="6962" y="9922"/>
                    </a:cubicBezTo>
                    <a:cubicBezTo>
                      <a:pt x="7098" y="9649"/>
                      <a:pt x="7098" y="9205"/>
                      <a:pt x="7235" y="8932"/>
                    </a:cubicBezTo>
                    <a:lnTo>
                      <a:pt x="7235" y="8216"/>
                    </a:lnTo>
                    <a:cubicBezTo>
                      <a:pt x="7371" y="7499"/>
                      <a:pt x="7371" y="6646"/>
                      <a:pt x="7235" y="5930"/>
                    </a:cubicBezTo>
                    <a:cubicBezTo>
                      <a:pt x="7235" y="5247"/>
                      <a:pt x="7098" y="4667"/>
                      <a:pt x="7098" y="4087"/>
                    </a:cubicBezTo>
                    <a:lnTo>
                      <a:pt x="7098" y="3814"/>
                    </a:lnTo>
                    <a:cubicBezTo>
                      <a:pt x="7235" y="3234"/>
                      <a:pt x="7235" y="2688"/>
                      <a:pt x="7508" y="2108"/>
                    </a:cubicBezTo>
                    <a:cubicBezTo>
                      <a:pt x="7815" y="3097"/>
                      <a:pt x="7815" y="4223"/>
                      <a:pt x="7678" y="5076"/>
                    </a:cubicBezTo>
                    <a:cubicBezTo>
                      <a:pt x="7678" y="5269"/>
                      <a:pt x="7785" y="5394"/>
                      <a:pt x="7865" y="5394"/>
                    </a:cubicBezTo>
                    <a:cubicBezTo>
                      <a:pt x="7913" y="5394"/>
                      <a:pt x="7951" y="5349"/>
                      <a:pt x="7951" y="5247"/>
                    </a:cubicBezTo>
                    <a:cubicBezTo>
                      <a:pt x="8224" y="3950"/>
                      <a:pt x="8224" y="2108"/>
                      <a:pt x="7508" y="1118"/>
                    </a:cubicBezTo>
                    <a:cubicBezTo>
                      <a:pt x="7456" y="1002"/>
                      <a:pt x="7385" y="954"/>
                      <a:pt x="7317" y="954"/>
                    </a:cubicBezTo>
                    <a:cubicBezTo>
                      <a:pt x="7204" y="954"/>
                      <a:pt x="7098" y="1085"/>
                      <a:pt x="7098" y="1255"/>
                    </a:cubicBezTo>
                    <a:cubicBezTo>
                      <a:pt x="7235" y="1391"/>
                      <a:pt x="7235" y="1528"/>
                      <a:pt x="7371" y="1664"/>
                    </a:cubicBezTo>
                    <a:cubicBezTo>
                      <a:pt x="7235" y="1664"/>
                      <a:pt x="7235" y="1835"/>
                      <a:pt x="7098" y="1971"/>
                    </a:cubicBezTo>
                    <a:lnTo>
                      <a:pt x="7098" y="2108"/>
                    </a:lnTo>
                    <a:cubicBezTo>
                      <a:pt x="6962" y="1255"/>
                      <a:pt x="6655" y="538"/>
                      <a:pt x="5972" y="129"/>
                    </a:cubicBezTo>
                    <a:cubicBezTo>
                      <a:pt x="5881" y="38"/>
                      <a:pt x="5805" y="1"/>
                      <a:pt x="57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6405510" y="3625065"/>
                <a:ext cx="380833" cy="243703"/>
              </a:xfrm>
              <a:custGeom>
                <a:rect b="b" l="l" r="r" t="t"/>
                <a:pathLst>
                  <a:path extrusionOk="0" h="5918" w="9248">
                    <a:moveTo>
                      <a:pt x="1397" y="1"/>
                    </a:moveTo>
                    <a:cubicBezTo>
                      <a:pt x="1358" y="1"/>
                      <a:pt x="1308" y="16"/>
                      <a:pt x="1263" y="61"/>
                    </a:cubicBezTo>
                    <a:cubicBezTo>
                      <a:pt x="853" y="778"/>
                      <a:pt x="0" y="2041"/>
                      <a:pt x="0" y="2894"/>
                    </a:cubicBezTo>
                    <a:cubicBezTo>
                      <a:pt x="0" y="2989"/>
                      <a:pt x="67" y="3102"/>
                      <a:pt x="108" y="3102"/>
                    </a:cubicBezTo>
                    <a:cubicBezTo>
                      <a:pt x="125" y="3102"/>
                      <a:pt x="137" y="3081"/>
                      <a:pt x="137" y="3030"/>
                    </a:cubicBezTo>
                    <a:cubicBezTo>
                      <a:pt x="410" y="2894"/>
                      <a:pt x="546" y="2757"/>
                      <a:pt x="717" y="2484"/>
                    </a:cubicBezTo>
                    <a:cubicBezTo>
                      <a:pt x="853" y="2177"/>
                      <a:pt x="990" y="1631"/>
                      <a:pt x="1263" y="1324"/>
                    </a:cubicBezTo>
                    <a:lnTo>
                      <a:pt x="1263" y="1324"/>
                    </a:lnTo>
                    <a:cubicBezTo>
                      <a:pt x="1126" y="1631"/>
                      <a:pt x="990" y="2041"/>
                      <a:pt x="853" y="2348"/>
                    </a:cubicBezTo>
                    <a:cubicBezTo>
                      <a:pt x="717" y="2894"/>
                      <a:pt x="410" y="3474"/>
                      <a:pt x="410" y="4054"/>
                    </a:cubicBezTo>
                    <a:cubicBezTo>
                      <a:pt x="410" y="4190"/>
                      <a:pt x="546" y="4190"/>
                      <a:pt x="717" y="4190"/>
                    </a:cubicBezTo>
                    <a:cubicBezTo>
                      <a:pt x="986" y="3810"/>
                      <a:pt x="1195" y="3371"/>
                      <a:pt x="1395" y="2959"/>
                    </a:cubicBezTo>
                    <a:lnTo>
                      <a:pt x="1395" y="2959"/>
                    </a:lnTo>
                    <a:cubicBezTo>
                      <a:pt x="1236" y="3318"/>
                      <a:pt x="1126" y="3686"/>
                      <a:pt x="1126" y="4054"/>
                    </a:cubicBezTo>
                    <a:cubicBezTo>
                      <a:pt x="1126" y="4150"/>
                      <a:pt x="1263" y="4247"/>
                      <a:pt x="1403" y="4247"/>
                    </a:cubicBezTo>
                    <a:cubicBezTo>
                      <a:pt x="1461" y="4247"/>
                      <a:pt x="1520" y="4230"/>
                      <a:pt x="1570" y="4190"/>
                    </a:cubicBezTo>
                    <a:cubicBezTo>
                      <a:pt x="1570" y="4054"/>
                      <a:pt x="1707" y="4054"/>
                      <a:pt x="1707" y="3883"/>
                    </a:cubicBezTo>
                    <a:lnTo>
                      <a:pt x="1707" y="4600"/>
                    </a:lnTo>
                    <a:cubicBezTo>
                      <a:pt x="1707" y="4776"/>
                      <a:pt x="1751" y="4851"/>
                      <a:pt x="1815" y="4851"/>
                    </a:cubicBezTo>
                    <a:cubicBezTo>
                      <a:pt x="1863" y="4851"/>
                      <a:pt x="1921" y="4809"/>
                      <a:pt x="1980" y="4736"/>
                    </a:cubicBezTo>
                    <a:cubicBezTo>
                      <a:pt x="2116" y="4736"/>
                      <a:pt x="2116" y="4600"/>
                      <a:pt x="2252" y="4463"/>
                    </a:cubicBezTo>
                    <a:lnTo>
                      <a:pt x="2252" y="4463"/>
                    </a:lnTo>
                    <a:cubicBezTo>
                      <a:pt x="2116" y="4600"/>
                      <a:pt x="2252" y="4736"/>
                      <a:pt x="2252" y="4907"/>
                    </a:cubicBezTo>
                    <a:cubicBezTo>
                      <a:pt x="2252" y="5043"/>
                      <a:pt x="2423" y="5043"/>
                      <a:pt x="2560" y="5043"/>
                    </a:cubicBezTo>
                    <a:cubicBezTo>
                      <a:pt x="2696" y="4907"/>
                      <a:pt x="2696" y="4736"/>
                      <a:pt x="2833" y="4463"/>
                    </a:cubicBezTo>
                    <a:cubicBezTo>
                      <a:pt x="2969" y="4190"/>
                      <a:pt x="2969" y="3747"/>
                      <a:pt x="3106" y="3337"/>
                    </a:cubicBezTo>
                    <a:cubicBezTo>
                      <a:pt x="3106" y="3201"/>
                      <a:pt x="3276" y="3030"/>
                      <a:pt x="3276" y="2757"/>
                    </a:cubicBezTo>
                    <a:lnTo>
                      <a:pt x="3276" y="2757"/>
                    </a:lnTo>
                    <a:cubicBezTo>
                      <a:pt x="3276" y="3610"/>
                      <a:pt x="2833" y="4463"/>
                      <a:pt x="2969" y="5180"/>
                    </a:cubicBezTo>
                    <a:cubicBezTo>
                      <a:pt x="3066" y="5276"/>
                      <a:pt x="3179" y="5373"/>
                      <a:pt x="3286" y="5373"/>
                    </a:cubicBezTo>
                    <a:cubicBezTo>
                      <a:pt x="3330" y="5373"/>
                      <a:pt x="3373" y="5356"/>
                      <a:pt x="3413" y="5316"/>
                    </a:cubicBezTo>
                    <a:cubicBezTo>
                      <a:pt x="3413" y="5180"/>
                      <a:pt x="3549" y="5180"/>
                      <a:pt x="3549" y="5043"/>
                    </a:cubicBezTo>
                    <a:cubicBezTo>
                      <a:pt x="3549" y="5180"/>
                      <a:pt x="3549" y="5316"/>
                      <a:pt x="3686" y="5316"/>
                    </a:cubicBezTo>
                    <a:cubicBezTo>
                      <a:pt x="3754" y="5385"/>
                      <a:pt x="3822" y="5419"/>
                      <a:pt x="3873" y="5419"/>
                    </a:cubicBezTo>
                    <a:cubicBezTo>
                      <a:pt x="3925" y="5419"/>
                      <a:pt x="3959" y="5385"/>
                      <a:pt x="3959" y="5316"/>
                    </a:cubicBezTo>
                    <a:cubicBezTo>
                      <a:pt x="4129" y="5043"/>
                      <a:pt x="4266" y="4907"/>
                      <a:pt x="4266" y="4600"/>
                    </a:cubicBezTo>
                    <a:cubicBezTo>
                      <a:pt x="4266" y="4736"/>
                      <a:pt x="4266" y="5043"/>
                      <a:pt x="4402" y="5180"/>
                    </a:cubicBezTo>
                    <a:cubicBezTo>
                      <a:pt x="4402" y="5340"/>
                      <a:pt x="4496" y="5406"/>
                      <a:pt x="4601" y="5406"/>
                    </a:cubicBezTo>
                    <a:cubicBezTo>
                      <a:pt x="4675" y="5406"/>
                      <a:pt x="4755" y="5373"/>
                      <a:pt x="4812" y="5316"/>
                    </a:cubicBezTo>
                    <a:cubicBezTo>
                      <a:pt x="4812" y="5043"/>
                      <a:pt x="4982" y="4907"/>
                      <a:pt x="5119" y="4600"/>
                    </a:cubicBezTo>
                    <a:lnTo>
                      <a:pt x="5119" y="4600"/>
                    </a:lnTo>
                    <a:cubicBezTo>
                      <a:pt x="4982" y="4907"/>
                      <a:pt x="4982" y="5180"/>
                      <a:pt x="4982" y="5453"/>
                    </a:cubicBezTo>
                    <a:cubicBezTo>
                      <a:pt x="5061" y="5629"/>
                      <a:pt x="5139" y="5704"/>
                      <a:pt x="5217" y="5704"/>
                    </a:cubicBezTo>
                    <a:cubicBezTo>
                      <a:pt x="5275" y="5704"/>
                      <a:pt x="5334" y="5662"/>
                      <a:pt x="5392" y="5589"/>
                    </a:cubicBezTo>
                    <a:cubicBezTo>
                      <a:pt x="5528" y="5453"/>
                      <a:pt x="5528" y="5453"/>
                      <a:pt x="5528" y="5316"/>
                    </a:cubicBezTo>
                    <a:cubicBezTo>
                      <a:pt x="5528" y="5453"/>
                      <a:pt x="5639" y="5521"/>
                      <a:pt x="5767" y="5521"/>
                    </a:cubicBezTo>
                    <a:cubicBezTo>
                      <a:pt x="5895" y="5521"/>
                      <a:pt x="6040" y="5453"/>
                      <a:pt x="6108" y="5316"/>
                    </a:cubicBezTo>
                    <a:lnTo>
                      <a:pt x="6108" y="5760"/>
                    </a:lnTo>
                    <a:cubicBezTo>
                      <a:pt x="6187" y="5839"/>
                      <a:pt x="6312" y="5918"/>
                      <a:pt x="6435" y="5918"/>
                    </a:cubicBezTo>
                    <a:cubicBezTo>
                      <a:pt x="6526" y="5918"/>
                      <a:pt x="6616" y="5875"/>
                      <a:pt x="6688" y="5760"/>
                    </a:cubicBezTo>
                    <a:lnTo>
                      <a:pt x="6688" y="5589"/>
                    </a:lnTo>
                    <a:cubicBezTo>
                      <a:pt x="6688" y="5675"/>
                      <a:pt x="6757" y="5717"/>
                      <a:pt x="6842" y="5717"/>
                    </a:cubicBezTo>
                    <a:cubicBezTo>
                      <a:pt x="6927" y="5717"/>
                      <a:pt x="7030" y="5675"/>
                      <a:pt x="7098" y="5589"/>
                    </a:cubicBezTo>
                    <a:lnTo>
                      <a:pt x="7098" y="5316"/>
                    </a:lnTo>
                    <a:cubicBezTo>
                      <a:pt x="7155" y="5373"/>
                      <a:pt x="7240" y="5406"/>
                      <a:pt x="7321" y="5406"/>
                    </a:cubicBezTo>
                    <a:cubicBezTo>
                      <a:pt x="7436" y="5406"/>
                      <a:pt x="7542" y="5340"/>
                      <a:pt x="7542" y="5180"/>
                    </a:cubicBezTo>
                    <a:cubicBezTo>
                      <a:pt x="7678" y="5043"/>
                      <a:pt x="7678" y="5043"/>
                      <a:pt x="7678" y="4907"/>
                    </a:cubicBezTo>
                    <a:lnTo>
                      <a:pt x="7678" y="4327"/>
                    </a:lnTo>
                    <a:lnTo>
                      <a:pt x="7678" y="4054"/>
                    </a:lnTo>
                    <a:cubicBezTo>
                      <a:pt x="7678" y="4463"/>
                      <a:pt x="7678" y="5043"/>
                      <a:pt x="7815" y="5316"/>
                    </a:cubicBezTo>
                    <a:cubicBezTo>
                      <a:pt x="7883" y="5385"/>
                      <a:pt x="7985" y="5419"/>
                      <a:pt x="8092" y="5419"/>
                    </a:cubicBezTo>
                    <a:cubicBezTo>
                      <a:pt x="8198" y="5419"/>
                      <a:pt x="8309" y="5385"/>
                      <a:pt x="8395" y="5316"/>
                    </a:cubicBezTo>
                    <a:cubicBezTo>
                      <a:pt x="8395" y="5043"/>
                      <a:pt x="8395" y="4736"/>
                      <a:pt x="8531" y="4327"/>
                    </a:cubicBezTo>
                    <a:lnTo>
                      <a:pt x="8531" y="4600"/>
                    </a:lnTo>
                    <a:cubicBezTo>
                      <a:pt x="8531" y="4826"/>
                      <a:pt x="8679" y="4960"/>
                      <a:pt x="8812" y="4960"/>
                    </a:cubicBezTo>
                    <a:cubicBezTo>
                      <a:pt x="8859" y="4960"/>
                      <a:pt x="8905" y="4943"/>
                      <a:pt x="8941" y="4907"/>
                    </a:cubicBezTo>
                    <a:cubicBezTo>
                      <a:pt x="9248" y="4600"/>
                      <a:pt x="9077" y="4190"/>
                      <a:pt x="9248" y="3883"/>
                    </a:cubicBezTo>
                    <a:cubicBezTo>
                      <a:pt x="9248" y="3747"/>
                      <a:pt x="9077" y="3747"/>
                      <a:pt x="8941" y="3747"/>
                    </a:cubicBezTo>
                    <a:lnTo>
                      <a:pt x="8941" y="3474"/>
                    </a:lnTo>
                    <a:cubicBezTo>
                      <a:pt x="8941" y="3377"/>
                      <a:pt x="8804" y="3281"/>
                      <a:pt x="8724" y="3281"/>
                    </a:cubicBezTo>
                    <a:cubicBezTo>
                      <a:pt x="8691" y="3281"/>
                      <a:pt x="8668" y="3297"/>
                      <a:pt x="8668" y="3337"/>
                    </a:cubicBezTo>
                    <a:cubicBezTo>
                      <a:pt x="8395" y="3474"/>
                      <a:pt x="8224" y="3747"/>
                      <a:pt x="8088" y="4054"/>
                    </a:cubicBezTo>
                    <a:cubicBezTo>
                      <a:pt x="8088" y="3747"/>
                      <a:pt x="8088" y="3474"/>
                      <a:pt x="7951" y="3201"/>
                    </a:cubicBezTo>
                    <a:cubicBezTo>
                      <a:pt x="7951" y="3115"/>
                      <a:pt x="7917" y="3073"/>
                      <a:pt x="7866" y="3073"/>
                    </a:cubicBezTo>
                    <a:cubicBezTo>
                      <a:pt x="7815" y="3073"/>
                      <a:pt x="7746" y="3115"/>
                      <a:pt x="7678" y="3201"/>
                    </a:cubicBezTo>
                    <a:cubicBezTo>
                      <a:pt x="7542" y="3201"/>
                      <a:pt x="7542" y="3030"/>
                      <a:pt x="7542" y="3030"/>
                    </a:cubicBezTo>
                    <a:lnTo>
                      <a:pt x="7234" y="3030"/>
                    </a:lnTo>
                    <a:cubicBezTo>
                      <a:pt x="7234" y="3030"/>
                      <a:pt x="7234" y="2894"/>
                      <a:pt x="7098" y="2894"/>
                    </a:cubicBezTo>
                    <a:cubicBezTo>
                      <a:pt x="7098" y="2778"/>
                      <a:pt x="7049" y="2736"/>
                      <a:pt x="6983" y="2736"/>
                    </a:cubicBezTo>
                    <a:cubicBezTo>
                      <a:pt x="6892" y="2736"/>
                      <a:pt x="6767" y="2815"/>
                      <a:pt x="6688" y="2894"/>
                    </a:cubicBezTo>
                    <a:lnTo>
                      <a:pt x="6688" y="2757"/>
                    </a:lnTo>
                    <a:cubicBezTo>
                      <a:pt x="6688" y="2621"/>
                      <a:pt x="6518" y="2621"/>
                      <a:pt x="6381" y="2621"/>
                    </a:cubicBezTo>
                    <a:lnTo>
                      <a:pt x="6108" y="2894"/>
                    </a:lnTo>
                    <a:cubicBezTo>
                      <a:pt x="6108" y="2815"/>
                      <a:pt x="6017" y="2736"/>
                      <a:pt x="5908" y="2736"/>
                    </a:cubicBezTo>
                    <a:cubicBezTo>
                      <a:pt x="5827" y="2736"/>
                      <a:pt x="5737" y="2778"/>
                      <a:pt x="5665" y="2894"/>
                    </a:cubicBezTo>
                    <a:cubicBezTo>
                      <a:pt x="5665" y="2894"/>
                      <a:pt x="5665" y="2757"/>
                      <a:pt x="5528" y="2621"/>
                    </a:cubicBezTo>
                    <a:cubicBezTo>
                      <a:pt x="5528" y="2552"/>
                      <a:pt x="5460" y="2518"/>
                      <a:pt x="5392" y="2518"/>
                    </a:cubicBezTo>
                    <a:cubicBezTo>
                      <a:pt x="5324" y="2518"/>
                      <a:pt x="5255" y="2552"/>
                      <a:pt x="5255" y="2621"/>
                    </a:cubicBezTo>
                    <a:cubicBezTo>
                      <a:pt x="5119" y="2894"/>
                      <a:pt x="4982" y="3201"/>
                      <a:pt x="4982" y="3474"/>
                    </a:cubicBezTo>
                    <a:lnTo>
                      <a:pt x="4982" y="2484"/>
                    </a:lnTo>
                    <a:cubicBezTo>
                      <a:pt x="4982" y="2389"/>
                      <a:pt x="4832" y="2276"/>
                      <a:pt x="4741" y="2276"/>
                    </a:cubicBezTo>
                    <a:cubicBezTo>
                      <a:pt x="4703" y="2276"/>
                      <a:pt x="4675" y="2297"/>
                      <a:pt x="4675" y="2348"/>
                    </a:cubicBezTo>
                    <a:cubicBezTo>
                      <a:pt x="4402" y="2621"/>
                      <a:pt x="4402" y="2757"/>
                      <a:pt x="4266" y="3030"/>
                    </a:cubicBezTo>
                    <a:cubicBezTo>
                      <a:pt x="4266" y="2757"/>
                      <a:pt x="4402" y="2484"/>
                      <a:pt x="4266" y="2348"/>
                    </a:cubicBezTo>
                    <a:cubicBezTo>
                      <a:pt x="4266" y="2262"/>
                      <a:pt x="4189" y="2220"/>
                      <a:pt x="4112" y="2220"/>
                    </a:cubicBezTo>
                    <a:cubicBezTo>
                      <a:pt x="4035" y="2220"/>
                      <a:pt x="3959" y="2262"/>
                      <a:pt x="3959" y="2348"/>
                    </a:cubicBezTo>
                    <a:cubicBezTo>
                      <a:pt x="3686" y="2621"/>
                      <a:pt x="3686" y="2894"/>
                      <a:pt x="3549" y="3337"/>
                    </a:cubicBezTo>
                    <a:cubicBezTo>
                      <a:pt x="3686" y="2894"/>
                      <a:pt x="3686" y="2484"/>
                      <a:pt x="3686" y="2177"/>
                    </a:cubicBezTo>
                    <a:cubicBezTo>
                      <a:pt x="3549" y="2041"/>
                      <a:pt x="3413" y="2041"/>
                      <a:pt x="3413" y="2041"/>
                    </a:cubicBezTo>
                    <a:cubicBezTo>
                      <a:pt x="3276" y="2177"/>
                      <a:pt x="3106" y="2348"/>
                      <a:pt x="3106" y="2484"/>
                    </a:cubicBezTo>
                    <a:lnTo>
                      <a:pt x="3106" y="2177"/>
                    </a:lnTo>
                    <a:cubicBezTo>
                      <a:pt x="3106" y="2017"/>
                      <a:pt x="3012" y="1951"/>
                      <a:pt x="2907" y="1951"/>
                    </a:cubicBezTo>
                    <a:cubicBezTo>
                      <a:pt x="2833" y="1951"/>
                      <a:pt x="2753" y="1984"/>
                      <a:pt x="2696" y="2041"/>
                    </a:cubicBezTo>
                    <a:cubicBezTo>
                      <a:pt x="2560" y="2348"/>
                      <a:pt x="2423" y="2621"/>
                      <a:pt x="2423" y="2894"/>
                    </a:cubicBezTo>
                    <a:lnTo>
                      <a:pt x="2423" y="2621"/>
                    </a:lnTo>
                    <a:cubicBezTo>
                      <a:pt x="2560" y="2348"/>
                      <a:pt x="2696" y="2041"/>
                      <a:pt x="2560" y="1768"/>
                    </a:cubicBezTo>
                    <a:cubicBezTo>
                      <a:pt x="2560" y="1631"/>
                      <a:pt x="2423" y="1631"/>
                      <a:pt x="2252" y="1631"/>
                    </a:cubicBezTo>
                    <a:lnTo>
                      <a:pt x="2252" y="1324"/>
                    </a:lnTo>
                    <a:cubicBezTo>
                      <a:pt x="2252" y="1188"/>
                      <a:pt x="2116" y="1188"/>
                      <a:pt x="1980" y="1188"/>
                    </a:cubicBezTo>
                    <a:cubicBezTo>
                      <a:pt x="1570" y="1631"/>
                      <a:pt x="1263" y="2348"/>
                      <a:pt x="990" y="3030"/>
                    </a:cubicBezTo>
                    <a:cubicBezTo>
                      <a:pt x="990" y="2757"/>
                      <a:pt x="1126" y="2484"/>
                      <a:pt x="1263" y="2177"/>
                    </a:cubicBezTo>
                    <a:cubicBezTo>
                      <a:pt x="1399" y="1768"/>
                      <a:pt x="1707" y="1188"/>
                      <a:pt x="1707" y="642"/>
                    </a:cubicBezTo>
                    <a:cubicBezTo>
                      <a:pt x="1707" y="471"/>
                      <a:pt x="1570" y="471"/>
                      <a:pt x="1399" y="471"/>
                    </a:cubicBezTo>
                    <a:cubicBezTo>
                      <a:pt x="1126" y="778"/>
                      <a:pt x="990" y="1188"/>
                      <a:pt x="853" y="1631"/>
                    </a:cubicBezTo>
                    <a:cubicBezTo>
                      <a:pt x="717" y="1768"/>
                      <a:pt x="546" y="2348"/>
                      <a:pt x="273" y="2621"/>
                    </a:cubicBezTo>
                    <a:cubicBezTo>
                      <a:pt x="410" y="1768"/>
                      <a:pt x="1126" y="778"/>
                      <a:pt x="1399" y="61"/>
                    </a:cubicBezTo>
                    <a:cubicBezTo>
                      <a:pt x="1513" y="61"/>
                      <a:pt x="1475" y="1"/>
                      <a:pt x="1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6498248" y="3810253"/>
                <a:ext cx="227437" cy="63252"/>
              </a:xfrm>
              <a:custGeom>
                <a:rect b="b" l="l" r="r" t="t"/>
                <a:pathLst>
                  <a:path extrusionOk="0" h="1536" w="5523">
                    <a:moveTo>
                      <a:pt x="1280" y="0"/>
                    </a:moveTo>
                    <a:cubicBezTo>
                      <a:pt x="1263" y="0"/>
                      <a:pt x="1229" y="35"/>
                      <a:pt x="1161" y="103"/>
                    </a:cubicBezTo>
                    <a:cubicBezTo>
                      <a:pt x="945" y="198"/>
                      <a:pt x="814" y="311"/>
                      <a:pt x="614" y="311"/>
                    </a:cubicBezTo>
                    <a:cubicBezTo>
                      <a:pt x="528" y="311"/>
                      <a:pt x="430" y="290"/>
                      <a:pt x="308" y="239"/>
                    </a:cubicBezTo>
                    <a:cubicBezTo>
                      <a:pt x="171" y="239"/>
                      <a:pt x="0" y="546"/>
                      <a:pt x="171" y="546"/>
                    </a:cubicBezTo>
                    <a:cubicBezTo>
                      <a:pt x="291" y="586"/>
                      <a:pt x="388" y="603"/>
                      <a:pt x="475" y="603"/>
                    </a:cubicBezTo>
                    <a:cubicBezTo>
                      <a:pt x="687" y="603"/>
                      <a:pt x="847" y="506"/>
                      <a:pt x="1161" y="410"/>
                    </a:cubicBezTo>
                    <a:lnTo>
                      <a:pt x="1161" y="546"/>
                    </a:lnTo>
                    <a:cubicBezTo>
                      <a:pt x="1024" y="683"/>
                      <a:pt x="1024" y="683"/>
                      <a:pt x="1024" y="819"/>
                    </a:cubicBezTo>
                    <a:lnTo>
                      <a:pt x="1161" y="956"/>
                    </a:lnTo>
                    <a:cubicBezTo>
                      <a:pt x="1236" y="981"/>
                      <a:pt x="1308" y="992"/>
                      <a:pt x="1376" y="992"/>
                    </a:cubicBezTo>
                    <a:cubicBezTo>
                      <a:pt x="1627" y="992"/>
                      <a:pt x="1837" y="842"/>
                      <a:pt x="2028" y="665"/>
                    </a:cubicBezTo>
                    <a:lnTo>
                      <a:pt x="2028" y="665"/>
                    </a:lnTo>
                    <a:cubicBezTo>
                      <a:pt x="1935" y="846"/>
                      <a:pt x="2043" y="1129"/>
                      <a:pt x="2150" y="1263"/>
                    </a:cubicBezTo>
                    <a:cubicBezTo>
                      <a:pt x="2150" y="1331"/>
                      <a:pt x="2184" y="1365"/>
                      <a:pt x="2218" y="1365"/>
                    </a:cubicBezTo>
                    <a:cubicBezTo>
                      <a:pt x="2253" y="1365"/>
                      <a:pt x="2287" y="1331"/>
                      <a:pt x="2287" y="1263"/>
                    </a:cubicBezTo>
                    <a:cubicBezTo>
                      <a:pt x="2730" y="1263"/>
                      <a:pt x="3003" y="956"/>
                      <a:pt x="3276" y="819"/>
                    </a:cubicBezTo>
                    <a:cubicBezTo>
                      <a:pt x="3318" y="782"/>
                      <a:pt x="3357" y="766"/>
                      <a:pt x="3393" y="766"/>
                    </a:cubicBezTo>
                    <a:cubicBezTo>
                      <a:pt x="3621" y="766"/>
                      <a:pt x="3739" y="1418"/>
                      <a:pt x="3856" y="1536"/>
                    </a:cubicBezTo>
                    <a:lnTo>
                      <a:pt x="3993" y="1536"/>
                    </a:lnTo>
                    <a:cubicBezTo>
                      <a:pt x="4266" y="1536"/>
                      <a:pt x="4436" y="1400"/>
                      <a:pt x="4573" y="1263"/>
                    </a:cubicBezTo>
                    <a:cubicBezTo>
                      <a:pt x="4632" y="1130"/>
                      <a:pt x="4666" y="1080"/>
                      <a:pt x="4707" y="1080"/>
                    </a:cubicBezTo>
                    <a:cubicBezTo>
                      <a:pt x="4761" y="1080"/>
                      <a:pt x="4828" y="1166"/>
                      <a:pt x="4982" y="1263"/>
                    </a:cubicBezTo>
                    <a:cubicBezTo>
                      <a:pt x="4982" y="1331"/>
                      <a:pt x="5017" y="1365"/>
                      <a:pt x="5051" y="1365"/>
                    </a:cubicBezTo>
                    <a:cubicBezTo>
                      <a:pt x="5085" y="1365"/>
                      <a:pt x="5119" y="1331"/>
                      <a:pt x="5119" y="1263"/>
                    </a:cubicBezTo>
                    <a:cubicBezTo>
                      <a:pt x="5290" y="1263"/>
                      <a:pt x="5290" y="1092"/>
                      <a:pt x="5426" y="956"/>
                    </a:cubicBezTo>
                    <a:cubicBezTo>
                      <a:pt x="5523" y="859"/>
                      <a:pt x="5414" y="763"/>
                      <a:pt x="5343" y="763"/>
                    </a:cubicBezTo>
                    <a:cubicBezTo>
                      <a:pt x="5313" y="763"/>
                      <a:pt x="5290" y="779"/>
                      <a:pt x="5290" y="819"/>
                    </a:cubicBezTo>
                    <a:cubicBezTo>
                      <a:pt x="5246" y="839"/>
                      <a:pt x="5208" y="847"/>
                      <a:pt x="5175" y="847"/>
                    </a:cubicBezTo>
                    <a:cubicBezTo>
                      <a:pt x="4980" y="847"/>
                      <a:pt x="4963" y="546"/>
                      <a:pt x="4846" y="546"/>
                    </a:cubicBezTo>
                    <a:cubicBezTo>
                      <a:pt x="4463" y="546"/>
                      <a:pt x="4289" y="785"/>
                      <a:pt x="4157" y="927"/>
                    </a:cubicBezTo>
                    <a:lnTo>
                      <a:pt x="4157" y="927"/>
                    </a:lnTo>
                    <a:cubicBezTo>
                      <a:pt x="4158" y="813"/>
                      <a:pt x="3838" y="386"/>
                      <a:pt x="3720" y="239"/>
                    </a:cubicBezTo>
                    <a:cubicBezTo>
                      <a:pt x="3674" y="225"/>
                      <a:pt x="3627" y="219"/>
                      <a:pt x="3579" y="219"/>
                    </a:cubicBezTo>
                    <a:cubicBezTo>
                      <a:pt x="3167" y="219"/>
                      <a:pt x="2713" y="697"/>
                      <a:pt x="2560" y="819"/>
                    </a:cubicBezTo>
                    <a:cubicBezTo>
                      <a:pt x="2469" y="819"/>
                      <a:pt x="2438" y="941"/>
                      <a:pt x="2428" y="941"/>
                    </a:cubicBezTo>
                    <a:cubicBezTo>
                      <a:pt x="2423" y="941"/>
                      <a:pt x="2423" y="910"/>
                      <a:pt x="2423" y="819"/>
                    </a:cubicBezTo>
                    <a:lnTo>
                      <a:pt x="2423" y="410"/>
                    </a:lnTo>
                    <a:cubicBezTo>
                      <a:pt x="2423" y="239"/>
                      <a:pt x="2287" y="103"/>
                      <a:pt x="2150" y="103"/>
                    </a:cubicBezTo>
                    <a:cubicBezTo>
                      <a:pt x="1928" y="214"/>
                      <a:pt x="1503" y="619"/>
                      <a:pt x="1425" y="619"/>
                    </a:cubicBezTo>
                    <a:cubicBezTo>
                      <a:pt x="1408" y="619"/>
                      <a:pt x="1408" y="597"/>
                      <a:pt x="1434" y="546"/>
                    </a:cubicBezTo>
                    <a:cubicBezTo>
                      <a:pt x="1570" y="239"/>
                      <a:pt x="1570" y="103"/>
                      <a:pt x="1297" y="103"/>
                    </a:cubicBezTo>
                    <a:cubicBezTo>
                      <a:pt x="1297" y="35"/>
                      <a:pt x="1297" y="0"/>
                      <a:pt x="12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527775" y="3679587"/>
                <a:ext cx="310580" cy="64653"/>
              </a:xfrm>
              <a:custGeom>
                <a:rect b="b" l="l" r="r" t="t"/>
                <a:pathLst>
                  <a:path extrusionOk="0" h="1570" w="7542">
                    <a:moveTo>
                      <a:pt x="444" y="0"/>
                    </a:moveTo>
                    <a:cubicBezTo>
                      <a:pt x="137" y="171"/>
                      <a:pt x="137" y="307"/>
                      <a:pt x="0" y="580"/>
                    </a:cubicBezTo>
                    <a:cubicBezTo>
                      <a:pt x="0" y="677"/>
                      <a:pt x="154" y="773"/>
                      <a:pt x="244" y="773"/>
                    </a:cubicBezTo>
                    <a:cubicBezTo>
                      <a:pt x="281" y="773"/>
                      <a:pt x="307" y="757"/>
                      <a:pt x="307" y="717"/>
                    </a:cubicBezTo>
                    <a:cubicBezTo>
                      <a:pt x="351" y="542"/>
                      <a:pt x="367" y="479"/>
                      <a:pt x="372" y="479"/>
                    </a:cubicBezTo>
                    <a:lnTo>
                      <a:pt x="372" y="479"/>
                    </a:lnTo>
                    <a:cubicBezTo>
                      <a:pt x="384" y="479"/>
                      <a:pt x="351" y="760"/>
                      <a:pt x="444" y="853"/>
                    </a:cubicBezTo>
                    <a:cubicBezTo>
                      <a:pt x="444" y="1024"/>
                      <a:pt x="444" y="1024"/>
                      <a:pt x="580" y="1024"/>
                    </a:cubicBezTo>
                    <a:cubicBezTo>
                      <a:pt x="717" y="1024"/>
                      <a:pt x="853" y="853"/>
                      <a:pt x="853" y="717"/>
                    </a:cubicBezTo>
                    <a:lnTo>
                      <a:pt x="990" y="717"/>
                    </a:lnTo>
                    <a:cubicBezTo>
                      <a:pt x="990" y="717"/>
                      <a:pt x="853" y="717"/>
                      <a:pt x="853" y="853"/>
                    </a:cubicBezTo>
                    <a:cubicBezTo>
                      <a:pt x="990" y="1024"/>
                      <a:pt x="853" y="1160"/>
                      <a:pt x="990" y="1433"/>
                    </a:cubicBezTo>
                    <a:cubicBezTo>
                      <a:pt x="990" y="1433"/>
                      <a:pt x="990" y="1570"/>
                      <a:pt x="1160" y="1570"/>
                    </a:cubicBezTo>
                    <a:cubicBezTo>
                      <a:pt x="1574" y="1570"/>
                      <a:pt x="1674" y="922"/>
                      <a:pt x="1892" y="922"/>
                    </a:cubicBezTo>
                    <a:cubicBezTo>
                      <a:pt x="1962" y="922"/>
                      <a:pt x="2043" y="987"/>
                      <a:pt x="2150" y="1160"/>
                    </a:cubicBezTo>
                    <a:cubicBezTo>
                      <a:pt x="2218" y="1228"/>
                      <a:pt x="2286" y="1263"/>
                      <a:pt x="2338" y="1263"/>
                    </a:cubicBezTo>
                    <a:cubicBezTo>
                      <a:pt x="2389" y="1263"/>
                      <a:pt x="2423" y="1228"/>
                      <a:pt x="2423" y="1160"/>
                    </a:cubicBezTo>
                    <a:cubicBezTo>
                      <a:pt x="2503" y="1080"/>
                      <a:pt x="2489" y="988"/>
                      <a:pt x="2519" y="988"/>
                    </a:cubicBezTo>
                    <a:cubicBezTo>
                      <a:pt x="2540" y="988"/>
                      <a:pt x="2583" y="1033"/>
                      <a:pt x="2696" y="1160"/>
                    </a:cubicBezTo>
                    <a:cubicBezTo>
                      <a:pt x="2696" y="1160"/>
                      <a:pt x="2866" y="1160"/>
                      <a:pt x="2866" y="1024"/>
                    </a:cubicBezTo>
                    <a:cubicBezTo>
                      <a:pt x="3044" y="891"/>
                      <a:pt x="3067" y="841"/>
                      <a:pt x="3071" y="841"/>
                    </a:cubicBezTo>
                    <a:lnTo>
                      <a:pt x="3071" y="841"/>
                    </a:lnTo>
                    <a:cubicBezTo>
                      <a:pt x="3075" y="841"/>
                      <a:pt x="3044" y="927"/>
                      <a:pt x="3276" y="1024"/>
                    </a:cubicBezTo>
                    <a:lnTo>
                      <a:pt x="3412" y="1024"/>
                    </a:lnTo>
                    <a:cubicBezTo>
                      <a:pt x="3509" y="1217"/>
                      <a:pt x="3622" y="1410"/>
                      <a:pt x="3777" y="1410"/>
                    </a:cubicBezTo>
                    <a:cubicBezTo>
                      <a:pt x="3841" y="1410"/>
                      <a:pt x="3913" y="1377"/>
                      <a:pt x="3992" y="1297"/>
                    </a:cubicBezTo>
                    <a:cubicBezTo>
                      <a:pt x="4083" y="1206"/>
                      <a:pt x="4129" y="1175"/>
                      <a:pt x="4159" y="1175"/>
                    </a:cubicBezTo>
                    <a:cubicBezTo>
                      <a:pt x="4220" y="1175"/>
                      <a:pt x="4220" y="1297"/>
                      <a:pt x="4402" y="1297"/>
                    </a:cubicBezTo>
                    <a:cubicBezTo>
                      <a:pt x="4709" y="1297"/>
                      <a:pt x="4846" y="1160"/>
                      <a:pt x="4982" y="1160"/>
                    </a:cubicBezTo>
                    <a:cubicBezTo>
                      <a:pt x="4982" y="1228"/>
                      <a:pt x="5016" y="1263"/>
                      <a:pt x="5050" y="1263"/>
                    </a:cubicBezTo>
                    <a:cubicBezTo>
                      <a:pt x="5084" y="1263"/>
                      <a:pt x="5119" y="1228"/>
                      <a:pt x="5119" y="1160"/>
                    </a:cubicBezTo>
                    <a:cubicBezTo>
                      <a:pt x="5429" y="1065"/>
                      <a:pt x="5522" y="952"/>
                      <a:pt x="5691" y="952"/>
                    </a:cubicBezTo>
                    <a:cubicBezTo>
                      <a:pt x="5763" y="952"/>
                      <a:pt x="5849" y="973"/>
                      <a:pt x="5972" y="1024"/>
                    </a:cubicBezTo>
                    <a:cubicBezTo>
                      <a:pt x="6223" y="1024"/>
                      <a:pt x="6360" y="818"/>
                      <a:pt x="6476" y="818"/>
                    </a:cubicBezTo>
                    <a:cubicBezTo>
                      <a:pt x="6502" y="818"/>
                      <a:pt x="6527" y="828"/>
                      <a:pt x="6552" y="853"/>
                    </a:cubicBezTo>
                    <a:cubicBezTo>
                      <a:pt x="6597" y="910"/>
                      <a:pt x="6677" y="929"/>
                      <a:pt x="6773" y="929"/>
                    </a:cubicBezTo>
                    <a:cubicBezTo>
                      <a:pt x="6965" y="929"/>
                      <a:pt x="7223" y="853"/>
                      <a:pt x="7405" y="853"/>
                    </a:cubicBezTo>
                    <a:cubicBezTo>
                      <a:pt x="7541" y="717"/>
                      <a:pt x="7541" y="444"/>
                      <a:pt x="7405" y="444"/>
                    </a:cubicBezTo>
                    <a:cubicBezTo>
                      <a:pt x="7364" y="464"/>
                      <a:pt x="7316" y="472"/>
                      <a:pt x="7263" y="472"/>
                    </a:cubicBezTo>
                    <a:cubicBezTo>
                      <a:pt x="7056" y="472"/>
                      <a:pt x="6775" y="348"/>
                      <a:pt x="6545" y="348"/>
                    </a:cubicBezTo>
                    <a:cubicBezTo>
                      <a:pt x="6443" y="348"/>
                      <a:pt x="6350" y="372"/>
                      <a:pt x="6279" y="444"/>
                    </a:cubicBezTo>
                    <a:cubicBezTo>
                      <a:pt x="6222" y="489"/>
                      <a:pt x="6169" y="504"/>
                      <a:pt x="6118" y="504"/>
                    </a:cubicBezTo>
                    <a:cubicBezTo>
                      <a:pt x="6017" y="504"/>
                      <a:pt x="5926" y="444"/>
                      <a:pt x="5835" y="444"/>
                    </a:cubicBezTo>
                    <a:cubicBezTo>
                      <a:pt x="5699" y="444"/>
                      <a:pt x="5562" y="580"/>
                      <a:pt x="5426" y="580"/>
                    </a:cubicBezTo>
                    <a:cubicBezTo>
                      <a:pt x="5381" y="560"/>
                      <a:pt x="5345" y="552"/>
                      <a:pt x="5317" y="552"/>
                    </a:cubicBezTo>
                    <a:cubicBezTo>
                      <a:pt x="5178" y="552"/>
                      <a:pt x="5199" y="745"/>
                      <a:pt x="5078" y="745"/>
                    </a:cubicBezTo>
                    <a:cubicBezTo>
                      <a:pt x="5053" y="745"/>
                      <a:pt x="5022" y="737"/>
                      <a:pt x="4982" y="717"/>
                    </a:cubicBezTo>
                    <a:cubicBezTo>
                      <a:pt x="4944" y="697"/>
                      <a:pt x="4908" y="690"/>
                      <a:pt x="4874" y="690"/>
                    </a:cubicBezTo>
                    <a:cubicBezTo>
                      <a:pt x="4732" y="690"/>
                      <a:pt x="4622" y="827"/>
                      <a:pt x="4482" y="827"/>
                    </a:cubicBezTo>
                    <a:cubicBezTo>
                      <a:pt x="4418" y="827"/>
                      <a:pt x="4348" y="799"/>
                      <a:pt x="4265" y="717"/>
                    </a:cubicBezTo>
                    <a:lnTo>
                      <a:pt x="4129" y="717"/>
                    </a:lnTo>
                    <a:cubicBezTo>
                      <a:pt x="3974" y="833"/>
                      <a:pt x="3898" y="880"/>
                      <a:pt x="3855" y="880"/>
                    </a:cubicBezTo>
                    <a:cubicBezTo>
                      <a:pt x="3784" y="880"/>
                      <a:pt x="3804" y="750"/>
                      <a:pt x="3719" y="580"/>
                    </a:cubicBezTo>
                    <a:cubicBezTo>
                      <a:pt x="3634" y="512"/>
                      <a:pt x="3557" y="478"/>
                      <a:pt x="3485" y="478"/>
                    </a:cubicBezTo>
                    <a:cubicBezTo>
                      <a:pt x="3412" y="478"/>
                      <a:pt x="3344" y="512"/>
                      <a:pt x="3276" y="580"/>
                    </a:cubicBezTo>
                    <a:cubicBezTo>
                      <a:pt x="3276" y="620"/>
                      <a:pt x="3276" y="637"/>
                      <a:pt x="3272" y="637"/>
                    </a:cubicBezTo>
                    <a:cubicBezTo>
                      <a:pt x="3264" y="637"/>
                      <a:pt x="3236" y="540"/>
                      <a:pt x="3139" y="444"/>
                    </a:cubicBezTo>
                    <a:cubicBezTo>
                      <a:pt x="3003" y="444"/>
                      <a:pt x="3003" y="444"/>
                      <a:pt x="2866" y="580"/>
                    </a:cubicBezTo>
                    <a:lnTo>
                      <a:pt x="2696" y="717"/>
                    </a:lnTo>
                    <a:lnTo>
                      <a:pt x="2559" y="580"/>
                    </a:lnTo>
                    <a:cubicBezTo>
                      <a:pt x="2423" y="717"/>
                      <a:pt x="2423" y="717"/>
                      <a:pt x="2286" y="717"/>
                    </a:cubicBezTo>
                    <a:cubicBezTo>
                      <a:pt x="2192" y="622"/>
                      <a:pt x="2098" y="463"/>
                      <a:pt x="1948" y="463"/>
                    </a:cubicBezTo>
                    <a:cubicBezTo>
                      <a:pt x="1880" y="463"/>
                      <a:pt x="1801" y="495"/>
                      <a:pt x="1706" y="580"/>
                    </a:cubicBezTo>
                    <a:cubicBezTo>
                      <a:pt x="1570" y="580"/>
                      <a:pt x="1297" y="1024"/>
                      <a:pt x="1297" y="1160"/>
                    </a:cubicBezTo>
                    <a:cubicBezTo>
                      <a:pt x="1297" y="853"/>
                      <a:pt x="1297" y="580"/>
                      <a:pt x="1160" y="307"/>
                    </a:cubicBezTo>
                    <a:lnTo>
                      <a:pt x="990" y="307"/>
                    </a:lnTo>
                    <a:cubicBezTo>
                      <a:pt x="853" y="307"/>
                      <a:pt x="717" y="444"/>
                      <a:pt x="717" y="444"/>
                    </a:cubicBezTo>
                    <a:cubicBezTo>
                      <a:pt x="717" y="307"/>
                      <a:pt x="717" y="307"/>
                      <a:pt x="580" y="171"/>
                    </a:cubicBezTo>
                    <a:cubicBezTo>
                      <a:pt x="580" y="0"/>
                      <a:pt x="444" y="0"/>
                      <a:pt x="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305730" y="3270666"/>
                <a:ext cx="151789" cy="136347"/>
              </a:xfrm>
              <a:custGeom>
                <a:rect b="b" l="l" r="r" t="t"/>
                <a:pathLst>
                  <a:path extrusionOk="0" h="3311" w="3686">
                    <a:moveTo>
                      <a:pt x="3413" y="853"/>
                    </a:moveTo>
                    <a:lnTo>
                      <a:pt x="3276" y="990"/>
                    </a:lnTo>
                    <a:cubicBezTo>
                      <a:pt x="3276" y="853"/>
                      <a:pt x="3413" y="853"/>
                      <a:pt x="3413" y="853"/>
                    </a:cubicBezTo>
                    <a:close/>
                    <a:moveTo>
                      <a:pt x="2969" y="717"/>
                    </a:moveTo>
                    <a:lnTo>
                      <a:pt x="2969" y="717"/>
                    </a:lnTo>
                    <a:cubicBezTo>
                      <a:pt x="2833" y="853"/>
                      <a:pt x="2696" y="853"/>
                      <a:pt x="2560" y="990"/>
                    </a:cubicBezTo>
                    <a:cubicBezTo>
                      <a:pt x="2423" y="1126"/>
                      <a:pt x="1980" y="1399"/>
                      <a:pt x="1707" y="1570"/>
                    </a:cubicBezTo>
                    <a:cubicBezTo>
                      <a:pt x="1980" y="1263"/>
                      <a:pt x="2560" y="990"/>
                      <a:pt x="2969" y="717"/>
                    </a:cubicBezTo>
                    <a:close/>
                    <a:moveTo>
                      <a:pt x="2696" y="0"/>
                    </a:moveTo>
                    <a:cubicBezTo>
                      <a:pt x="1843" y="137"/>
                      <a:pt x="1127" y="410"/>
                      <a:pt x="581" y="853"/>
                    </a:cubicBezTo>
                    <a:cubicBezTo>
                      <a:pt x="410" y="990"/>
                      <a:pt x="1" y="1263"/>
                      <a:pt x="274" y="1399"/>
                    </a:cubicBezTo>
                    <a:cubicBezTo>
                      <a:pt x="370" y="1495"/>
                      <a:pt x="475" y="1531"/>
                      <a:pt x="584" y="1531"/>
                    </a:cubicBezTo>
                    <a:cubicBezTo>
                      <a:pt x="823" y="1531"/>
                      <a:pt x="1075" y="1357"/>
                      <a:pt x="1263" y="1263"/>
                    </a:cubicBezTo>
                    <a:cubicBezTo>
                      <a:pt x="1434" y="1263"/>
                      <a:pt x="1570" y="1263"/>
                      <a:pt x="1707" y="1126"/>
                    </a:cubicBezTo>
                    <a:lnTo>
                      <a:pt x="1707" y="1126"/>
                    </a:lnTo>
                    <a:cubicBezTo>
                      <a:pt x="1570" y="1263"/>
                      <a:pt x="1263" y="1570"/>
                      <a:pt x="1263" y="1706"/>
                    </a:cubicBezTo>
                    <a:lnTo>
                      <a:pt x="1263" y="1979"/>
                    </a:lnTo>
                    <a:cubicBezTo>
                      <a:pt x="1707" y="1979"/>
                      <a:pt x="1843" y="1843"/>
                      <a:pt x="2116" y="1706"/>
                    </a:cubicBezTo>
                    <a:lnTo>
                      <a:pt x="2116" y="1843"/>
                    </a:lnTo>
                    <a:cubicBezTo>
                      <a:pt x="2116" y="1979"/>
                      <a:pt x="2287" y="1979"/>
                      <a:pt x="2287" y="1979"/>
                    </a:cubicBezTo>
                    <a:lnTo>
                      <a:pt x="2696" y="1979"/>
                    </a:lnTo>
                    <a:cubicBezTo>
                      <a:pt x="2696" y="2116"/>
                      <a:pt x="2696" y="2116"/>
                      <a:pt x="2833" y="2116"/>
                    </a:cubicBezTo>
                    <a:lnTo>
                      <a:pt x="2969" y="2116"/>
                    </a:lnTo>
                    <a:cubicBezTo>
                      <a:pt x="2833" y="2252"/>
                      <a:pt x="2560" y="2559"/>
                      <a:pt x="2423" y="2832"/>
                    </a:cubicBezTo>
                    <a:cubicBezTo>
                      <a:pt x="2423" y="2969"/>
                      <a:pt x="2560" y="3105"/>
                      <a:pt x="2696" y="3105"/>
                    </a:cubicBezTo>
                    <a:lnTo>
                      <a:pt x="2833" y="2969"/>
                    </a:lnTo>
                    <a:lnTo>
                      <a:pt x="2833" y="2969"/>
                    </a:lnTo>
                    <a:cubicBezTo>
                      <a:pt x="2720" y="3082"/>
                      <a:pt x="2886" y="3310"/>
                      <a:pt x="3044" y="3310"/>
                    </a:cubicBezTo>
                    <a:cubicBezTo>
                      <a:pt x="3077" y="3310"/>
                      <a:pt x="3110" y="3300"/>
                      <a:pt x="3140" y="3276"/>
                    </a:cubicBezTo>
                    <a:cubicBezTo>
                      <a:pt x="3276" y="3105"/>
                      <a:pt x="3413" y="2832"/>
                      <a:pt x="3276" y="2559"/>
                    </a:cubicBezTo>
                    <a:cubicBezTo>
                      <a:pt x="3276" y="2423"/>
                      <a:pt x="3276" y="2423"/>
                      <a:pt x="3140" y="2423"/>
                    </a:cubicBezTo>
                    <a:cubicBezTo>
                      <a:pt x="3413" y="2116"/>
                      <a:pt x="3549" y="1843"/>
                      <a:pt x="3549" y="1570"/>
                    </a:cubicBezTo>
                    <a:cubicBezTo>
                      <a:pt x="3647" y="1448"/>
                      <a:pt x="3605" y="1344"/>
                      <a:pt x="3524" y="1344"/>
                    </a:cubicBezTo>
                    <a:cubicBezTo>
                      <a:pt x="3491" y="1344"/>
                      <a:pt x="3452" y="1360"/>
                      <a:pt x="3413" y="1399"/>
                    </a:cubicBezTo>
                    <a:cubicBezTo>
                      <a:pt x="3549" y="1263"/>
                      <a:pt x="3549" y="1126"/>
                      <a:pt x="3686" y="1126"/>
                    </a:cubicBezTo>
                    <a:cubicBezTo>
                      <a:pt x="3686" y="1016"/>
                      <a:pt x="3597" y="816"/>
                      <a:pt x="3490" y="816"/>
                    </a:cubicBezTo>
                    <a:cubicBezTo>
                      <a:pt x="3465" y="816"/>
                      <a:pt x="3439" y="827"/>
                      <a:pt x="3413" y="853"/>
                    </a:cubicBezTo>
                    <a:cubicBezTo>
                      <a:pt x="3526" y="741"/>
                      <a:pt x="3452" y="512"/>
                      <a:pt x="3347" y="512"/>
                    </a:cubicBezTo>
                    <a:cubicBezTo>
                      <a:pt x="3324" y="512"/>
                      <a:pt x="3300" y="522"/>
                      <a:pt x="3276" y="546"/>
                    </a:cubicBezTo>
                    <a:cubicBezTo>
                      <a:pt x="3413" y="410"/>
                      <a:pt x="3276" y="273"/>
                      <a:pt x="3140" y="273"/>
                    </a:cubicBezTo>
                    <a:cubicBezTo>
                      <a:pt x="2423" y="546"/>
                      <a:pt x="1707" y="853"/>
                      <a:pt x="990" y="1126"/>
                    </a:cubicBezTo>
                    <a:cubicBezTo>
                      <a:pt x="824" y="1190"/>
                      <a:pt x="735" y="1216"/>
                      <a:pt x="699" y="1216"/>
                    </a:cubicBezTo>
                    <a:cubicBezTo>
                      <a:pt x="583" y="1216"/>
                      <a:pt x="1054" y="926"/>
                      <a:pt x="1263" y="717"/>
                    </a:cubicBezTo>
                    <a:cubicBezTo>
                      <a:pt x="1707" y="410"/>
                      <a:pt x="2116" y="273"/>
                      <a:pt x="2696" y="137"/>
                    </a:cubicBezTo>
                    <a:cubicBezTo>
                      <a:pt x="2833" y="137"/>
                      <a:pt x="2696" y="0"/>
                      <a:pt x="2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6424000" y="3265025"/>
                <a:ext cx="39162" cy="89484"/>
              </a:xfrm>
              <a:custGeom>
                <a:rect b="b" l="l" r="r" t="t"/>
                <a:pathLst>
                  <a:path extrusionOk="0" h="2173" w="951">
                    <a:moveTo>
                      <a:pt x="404" y="1"/>
                    </a:moveTo>
                    <a:cubicBezTo>
                      <a:pt x="268" y="1"/>
                      <a:pt x="97" y="137"/>
                      <a:pt x="268" y="274"/>
                    </a:cubicBezTo>
                    <a:cubicBezTo>
                      <a:pt x="404" y="410"/>
                      <a:pt x="541" y="547"/>
                      <a:pt x="541" y="683"/>
                    </a:cubicBezTo>
                    <a:lnTo>
                      <a:pt x="541" y="854"/>
                    </a:lnTo>
                    <a:lnTo>
                      <a:pt x="541" y="990"/>
                    </a:lnTo>
                    <a:cubicBezTo>
                      <a:pt x="541" y="1127"/>
                      <a:pt x="404" y="1263"/>
                      <a:pt x="404" y="1400"/>
                    </a:cubicBezTo>
                    <a:cubicBezTo>
                      <a:pt x="268" y="1536"/>
                      <a:pt x="97" y="1843"/>
                      <a:pt x="97" y="1980"/>
                    </a:cubicBezTo>
                    <a:cubicBezTo>
                      <a:pt x="1" y="2076"/>
                      <a:pt x="126" y="2173"/>
                      <a:pt x="208" y="2173"/>
                    </a:cubicBezTo>
                    <a:cubicBezTo>
                      <a:pt x="242" y="2173"/>
                      <a:pt x="268" y="2156"/>
                      <a:pt x="268" y="2116"/>
                    </a:cubicBezTo>
                    <a:cubicBezTo>
                      <a:pt x="541" y="1843"/>
                      <a:pt x="950" y="1263"/>
                      <a:pt x="814" y="854"/>
                    </a:cubicBezTo>
                    <a:cubicBezTo>
                      <a:pt x="814" y="854"/>
                      <a:pt x="814" y="683"/>
                      <a:pt x="678" y="683"/>
                    </a:cubicBezTo>
                    <a:lnTo>
                      <a:pt x="678" y="683"/>
                    </a:lnTo>
                    <a:cubicBezTo>
                      <a:pt x="768" y="683"/>
                      <a:pt x="799" y="759"/>
                      <a:pt x="809" y="759"/>
                    </a:cubicBezTo>
                    <a:cubicBezTo>
                      <a:pt x="814" y="759"/>
                      <a:pt x="814" y="740"/>
                      <a:pt x="814" y="683"/>
                    </a:cubicBezTo>
                    <a:lnTo>
                      <a:pt x="814" y="410"/>
                    </a:lnTo>
                    <a:cubicBezTo>
                      <a:pt x="677" y="274"/>
                      <a:pt x="541" y="137"/>
                      <a:pt x="4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6316972" y="3464585"/>
                <a:ext cx="188357" cy="366790"/>
              </a:xfrm>
              <a:custGeom>
                <a:rect b="b" l="l" r="r" t="t"/>
                <a:pathLst>
                  <a:path extrusionOk="0" h="8907" w="4574">
                    <a:moveTo>
                      <a:pt x="1843" y="4948"/>
                    </a:moveTo>
                    <a:cubicBezTo>
                      <a:pt x="1707" y="5221"/>
                      <a:pt x="1707" y="5665"/>
                      <a:pt x="1570" y="5938"/>
                    </a:cubicBezTo>
                    <a:lnTo>
                      <a:pt x="1570" y="6074"/>
                    </a:lnTo>
                    <a:cubicBezTo>
                      <a:pt x="1459" y="6325"/>
                      <a:pt x="1256" y="6554"/>
                      <a:pt x="1185" y="6554"/>
                    </a:cubicBezTo>
                    <a:cubicBezTo>
                      <a:pt x="1170" y="6554"/>
                      <a:pt x="1161" y="6543"/>
                      <a:pt x="1161" y="6518"/>
                    </a:cubicBezTo>
                    <a:cubicBezTo>
                      <a:pt x="1297" y="6245"/>
                      <a:pt x="1297" y="6074"/>
                      <a:pt x="1434" y="5801"/>
                    </a:cubicBezTo>
                    <a:cubicBezTo>
                      <a:pt x="1570" y="5528"/>
                      <a:pt x="1707" y="5221"/>
                      <a:pt x="1843" y="4948"/>
                    </a:cubicBezTo>
                    <a:close/>
                    <a:moveTo>
                      <a:pt x="2014" y="6245"/>
                    </a:moveTo>
                    <a:lnTo>
                      <a:pt x="2014" y="6654"/>
                    </a:lnTo>
                    <a:cubicBezTo>
                      <a:pt x="1843" y="6791"/>
                      <a:pt x="1843" y="6927"/>
                      <a:pt x="1843" y="6927"/>
                    </a:cubicBezTo>
                    <a:lnTo>
                      <a:pt x="1843" y="6518"/>
                    </a:lnTo>
                    <a:cubicBezTo>
                      <a:pt x="1843" y="6518"/>
                      <a:pt x="2014" y="6381"/>
                      <a:pt x="2014" y="6245"/>
                    </a:cubicBezTo>
                    <a:close/>
                    <a:moveTo>
                      <a:pt x="1997" y="0"/>
                    </a:moveTo>
                    <a:cubicBezTo>
                      <a:pt x="1920" y="0"/>
                      <a:pt x="1843" y="34"/>
                      <a:pt x="1843" y="103"/>
                    </a:cubicBezTo>
                    <a:cubicBezTo>
                      <a:pt x="1570" y="819"/>
                      <a:pt x="1161" y="1536"/>
                      <a:pt x="717" y="2252"/>
                    </a:cubicBezTo>
                    <a:cubicBezTo>
                      <a:pt x="444" y="2662"/>
                      <a:pt x="1" y="3242"/>
                      <a:pt x="1" y="3822"/>
                    </a:cubicBezTo>
                    <a:cubicBezTo>
                      <a:pt x="1" y="3918"/>
                      <a:pt x="69" y="4015"/>
                      <a:pt x="169" y="4015"/>
                    </a:cubicBezTo>
                    <a:cubicBezTo>
                      <a:pt x="211" y="4015"/>
                      <a:pt x="258" y="3998"/>
                      <a:pt x="308" y="3958"/>
                    </a:cubicBezTo>
                    <a:lnTo>
                      <a:pt x="308" y="3958"/>
                    </a:lnTo>
                    <a:cubicBezTo>
                      <a:pt x="308" y="4231"/>
                      <a:pt x="137" y="4539"/>
                      <a:pt x="308" y="4812"/>
                    </a:cubicBezTo>
                    <a:cubicBezTo>
                      <a:pt x="308" y="4948"/>
                      <a:pt x="444" y="4948"/>
                      <a:pt x="581" y="4948"/>
                    </a:cubicBezTo>
                    <a:cubicBezTo>
                      <a:pt x="717" y="4812"/>
                      <a:pt x="717" y="4812"/>
                      <a:pt x="854" y="4675"/>
                    </a:cubicBezTo>
                    <a:lnTo>
                      <a:pt x="854" y="4675"/>
                    </a:lnTo>
                    <a:cubicBezTo>
                      <a:pt x="581" y="5085"/>
                      <a:pt x="308" y="5801"/>
                      <a:pt x="581" y="6074"/>
                    </a:cubicBezTo>
                    <a:cubicBezTo>
                      <a:pt x="581" y="6245"/>
                      <a:pt x="717" y="6245"/>
                      <a:pt x="854" y="6245"/>
                    </a:cubicBezTo>
                    <a:cubicBezTo>
                      <a:pt x="717" y="6791"/>
                      <a:pt x="581" y="7098"/>
                      <a:pt x="854" y="7234"/>
                    </a:cubicBezTo>
                    <a:cubicBezTo>
                      <a:pt x="990" y="7234"/>
                      <a:pt x="1297" y="7098"/>
                      <a:pt x="1434" y="7098"/>
                    </a:cubicBezTo>
                    <a:cubicBezTo>
                      <a:pt x="1434" y="7234"/>
                      <a:pt x="1434" y="7371"/>
                      <a:pt x="1570" y="7507"/>
                    </a:cubicBezTo>
                    <a:cubicBezTo>
                      <a:pt x="1570" y="7507"/>
                      <a:pt x="1631" y="7568"/>
                      <a:pt x="1712" y="7568"/>
                    </a:cubicBezTo>
                    <a:cubicBezTo>
                      <a:pt x="1752" y="7568"/>
                      <a:pt x="1798" y="7553"/>
                      <a:pt x="1843" y="7507"/>
                    </a:cubicBezTo>
                    <a:cubicBezTo>
                      <a:pt x="1843" y="7780"/>
                      <a:pt x="1843" y="7951"/>
                      <a:pt x="2150" y="8087"/>
                    </a:cubicBezTo>
                    <a:cubicBezTo>
                      <a:pt x="2287" y="8087"/>
                      <a:pt x="2423" y="8087"/>
                      <a:pt x="2560" y="7951"/>
                    </a:cubicBezTo>
                    <a:cubicBezTo>
                      <a:pt x="2560" y="8087"/>
                      <a:pt x="2560" y="8224"/>
                      <a:pt x="2696" y="8360"/>
                    </a:cubicBezTo>
                    <a:cubicBezTo>
                      <a:pt x="2696" y="8497"/>
                      <a:pt x="2867" y="8497"/>
                      <a:pt x="3003" y="8497"/>
                    </a:cubicBezTo>
                    <a:cubicBezTo>
                      <a:pt x="3003" y="8497"/>
                      <a:pt x="3140" y="8497"/>
                      <a:pt x="3140" y="8360"/>
                    </a:cubicBezTo>
                    <a:cubicBezTo>
                      <a:pt x="3140" y="8633"/>
                      <a:pt x="3276" y="8804"/>
                      <a:pt x="3413" y="8804"/>
                    </a:cubicBezTo>
                    <a:cubicBezTo>
                      <a:pt x="3413" y="8872"/>
                      <a:pt x="3447" y="8906"/>
                      <a:pt x="3503" y="8906"/>
                    </a:cubicBezTo>
                    <a:cubicBezTo>
                      <a:pt x="3558" y="8906"/>
                      <a:pt x="3635" y="8872"/>
                      <a:pt x="3720" y="8804"/>
                    </a:cubicBezTo>
                    <a:cubicBezTo>
                      <a:pt x="3857" y="8633"/>
                      <a:pt x="3857" y="8360"/>
                      <a:pt x="3993" y="8087"/>
                    </a:cubicBezTo>
                    <a:lnTo>
                      <a:pt x="4130" y="8087"/>
                    </a:lnTo>
                    <a:cubicBezTo>
                      <a:pt x="4573" y="7951"/>
                      <a:pt x="4573" y="7507"/>
                      <a:pt x="4402" y="7234"/>
                    </a:cubicBezTo>
                    <a:cubicBezTo>
                      <a:pt x="4402" y="7098"/>
                      <a:pt x="4266" y="7098"/>
                      <a:pt x="4130" y="7098"/>
                    </a:cubicBezTo>
                    <a:cubicBezTo>
                      <a:pt x="3857" y="7234"/>
                      <a:pt x="3720" y="7507"/>
                      <a:pt x="3720" y="7780"/>
                    </a:cubicBezTo>
                    <a:lnTo>
                      <a:pt x="3720" y="7098"/>
                    </a:lnTo>
                    <a:cubicBezTo>
                      <a:pt x="3720" y="6914"/>
                      <a:pt x="3609" y="6840"/>
                      <a:pt x="3492" y="6840"/>
                    </a:cubicBezTo>
                    <a:cubicBezTo>
                      <a:pt x="3413" y="6840"/>
                      <a:pt x="3331" y="6873"/>
                      <a:pt x="3276" y="6927"/>
                    </a:cubicBezTo>
                    <a:cubicBezTo>
                      <a:pt x="3276" y="7098"/>
                      <a:pt x="3140" y="7644"/>
                      <a:pt x="3003" y="7951"/>
                    </a:cubicBezTo>
                    <a:cubicBezTo>
                      <a:pt x="3003" y="7507"/>
                      <a:pt x="3140" y="7098"/>
                      <a:pt x="3140" y="6654"/>
                    </a:cubicBezTo>
                    <a:cubicBezTo>
                      <a:pt x="3276" y="6381"/>
                      <a:pt x="3413" y="6074"/>
                      <a:pt x="3413" y="5938"/>
                    </a:cubicBezTo>
                    <a:cubicBezTo>
                      <a:pt x="3413" y="5938"/>
                      <a:pt x="3413" y="5801"/>
                      <a:pt x="3549" y="5801"/>
                    </a:cubicBezTo>
                    <a:cubicBezTo>
                      <a:pt x="3549" y="5632"/>
                      <a:pt x="3393" y="5516"/>
                      <a:pt x="3274" y="5516"/>
                    </a:cubicBezTo>
                    <a:cubicBezTo>
                      <a:pt x="3200" y="5516"/>
                      <a:pt x="3140" y="5560"/>
                      <a:pt x="3140" y="5665"/>
                    </a:cubicBezTo>
                    <a:cubicBezTo>
                      <a:pt x="2867" y="6245"/>
                      <a:pt x="2696" y="6791"/>
                      <a:pt x="2423" y="7371"/>
                    </a:cubicBezTo>
                    <a:cubicBezTo>
                      <a:pt x="2412" y="7383"/>
                      <a:pt x="2402" y="7388"/>
                      <a:pt x="2394" y="7388"/>
                    </a:cubicBezTo>
                    <a:cubicBezTo>
                      <a:pt x="2309" y="7388"/>
                      <a:pt x="2423" y="6779"/>
                      <a:pt x="2423" y="6654"/>
                    </a:cubicBezTo>
                    <a:lnTo>
                      <a:pt x="2423" y="6518"/>
                    </a:lnTo>
                    <a:cubicBezTo>
                      <a:pt x="2696" y="5938"/>
                      <a:pt x="2867" y="5392"/>
                      <a:pt x="3003" y="5221"/>
                    </a:cubicBezTo>
                    <a:cubicBezTo>
                      <a:pt x="3003" y="5061"/>
                      <a:pt x="2898" y="4995"/>
                      <a:pt x="2783" y="4995"/>
                    </a:cubicBezTo>
                    <a:cubicBezTo>
                      <a:pt x="2702" y="4995"/>
                      <a:pt x="2616" y="5028"/>
                      <a:pt x="2560" y="5085"/>
                    </a:cubicBezTo>
                    <a:cubicBezTo>
                      <a:pt x="2696" y="4812"/>
                      <a:pt x="2696" y="4368"/>
                      <a:pt x="2696" y="4231"/>
                    </a:cubicBezTo>
                    <a:cubicBezTo>
                      <a:pt x="2696" y="4135"/>
                      <a:pt x="2560" y="4038"/>
                      <a:pt x="2432" y="4038"/>
                    </a:cubicBezTo>
                    <a:cubicBezTo>
                      <a:pt x="2379" y="4038"/>
                      <a:pt x="2327" y="4055"/>
                      <a:pt x="2287" y="4095"/>
                    </a:cubicBezTo>
                    <a:cubicBezTo>
                      <a:pt x="2287" y="4231"/>
                      <a:pt x="2150" y="4368"/>
                      <a:pt x="2150" y="4539"/>
                    </a:cubicBezTo>
                    <a:cubicBezTo>
                      <a:pt x="2150" y="4231"/>
                      <a:pt x="2287" y="3958"/>
                      <a:pt x="2423" y="3685"/>
                    </a:cubicBezTo>
                    <a:cubicBezTo>
                      <a:pt x="2518" y="3567"/>
                      <a:pt x="2350" y="3399"/>
                      <a:pt x="2192" y="3399"/>
                    </a:cubicBezTo>
                    <a:cubicBezTo>
                      <a:pt x="2123" y="3399"/>
                      <a:pt x="2056" y="3432"/>
                      <a:pt x="2014" y="3515"/>
                    </a:cubicBezTo>
                    <a:cubicBezTo>
                      <a:pt x="1843" y="3685"/>
                      <a:pt x="1434" y="4675"/>
                      <a:pt x="990" y="5528"/>
                    </a:cubicBezTo>
                    <a:cubicBezTo>
                      <a:pt x="990" y="5528"/>
                      <a:pt x="990" y="5665"/>
                      <a:pt x="854" y="5665"/>
                    </a:cubicBezTo>
                    <a:cubicBezTo>
                      <a:pt x="990" y="5221"/>
                      <a:pt x="1434" y="4368"/>
                      <a:pt x="1570" y="4095"/>
                    </a:cubicBezTo>
                    <a:cubicBezTo>
                      <a:pt x="1843" y="3685"/>
                      <a:pt x="2150" y="3105"/>
                      <a:pt x="2423" y="2662"/>
                    </a:cubicBezTo>
                    <a:cubicBezTo>
                      <a:pt x="2423" y="2462"/>
                      <a:pt x="2277" y="2335"/>
                      <a:pt x="2145" y="2335"/>
                    </a:cubicBezTo>
                    <a:cubicBezTo>
                      <a:pt x="2097" y="2335"/>
                      <a:pt x="2050" y="2352"/>
                      <a:pt x="2014" y="2389"/>
                    </a:cubicBezTo>
                    <a:cubicBezTo>
                      <a:pt x="1570" y="2969"/>
                      <a:pt x="1161" y="3822"/>
                      <a:pt x="581" y="4368"/>
                    </a:cubicBezTo>
                    <a:cubicBezTo>
                      <a:pt x="717" y="3958"/>
                      <a:pt x="1161" y="3242"/>
                      <a:pt x="1297" y="2969"/>
                    </a:cubicBezTo>
                    <a:cubicBezTo>
                      <a:pt x="1570" y="2525"/>
                      <a:pt x="1707" y="2116"/>
                      <a:pt x="2014" y="1672"/>
                    </a:cubicBezTo>
                    <a:cubicBezTo>
                      <a:pt x="2014" y="1576"/>
                      <a:pt x="1860" y="1479"/>
                      <a:pt x="1722" y="1479"/>
                    </a:cubicBezTo>
                    <a:cubicBezTo>
                      <a:pt x="1665" y="1479"/>
                      <a:pt x="1610" y="1496"/>
                      <a:pt x="1570" y="1536"/>
                    </a:cubicBezTo>
                    <a:cubicBezTo>
                      <a:pt x="1297" y="2116"/>
                      <a:pt x="854" y="2832"/>
                      <a:pt x="444" y="3378"/>
                    </a:cubicBezTo>
                    <a:cubicBezTo>
                      <a:pt x="717" y="2832"/>
                      <a:pt x="1161" y="2252"/>
                      <a:pt x="1297" y="1979"/>
                    </a:cubicBezTo>
                    <a:cubicBezTo>
                      <a:pt x="1570" y="1399"/>
                      <a:pt x="1843" y="819"/>
                      <a:pt x="2150" y="103"/>
                    </a:cubicBezTo>
                    <a:cubicBezTo>
                      <a:pt x="2150" y="34"/>
                      <a:pt x="2074" y="0"/>
                      <a:pt x="19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371865" y="3574166"/>
                <a:ext cx="161549" cy="143677"/>
              </a:xfrm>
              <a:custGeom>
                <a:rect b="b" l="l" r="r" t="t"/>
                <a:pathLst>
                  <a:path extrusionOk="0" h="3489" w="3923">
                    <a:moveTo>
                      <a:pt x="2080" y="1"/>
                    </a:moveTo>
                    <a:cubicBezTo>
                      <a:pt x="1943" y="1"/>
                      <a:pt x="1807" y="171"/>
                      <a:pt x="1807" y="171"/>
                    </a:cubicBezTo>
                    <a:cubicBezTo>
                      <a:pt x="1534" y="171"/>
                      <a:pt x="1227" y="444"/>
                      <a:pt x="1090" y="717"/>
                    </a:cubicBezTo>
                    <a:lnTo>
                      <a:pt x="1090" y="854"/>
                    </a:lnTo>
                    <a:lnTo>
                      <a:pt x="954" y="854"/>
                    </a:lnTo>
                    <a:cubicBezTo>
                      <a:pt x="954" y="1024"/>
                      <a:pt x="817" y="1161"/>
                      <a:pt x="681" y="1297"/>
                    </a:cubicBezTo>
                    <a:cubicBezTo>
                      <a:pt x="510" y="1434"/>
                      <a:pt x="374" y="1570"/>
                      <a:pt x="101" y="1707"/>
                    </a:cubicBezTo>
                    <a:cubicBezTo>
                      <a:pt x="0" y="1933"/>
                      <a:pt x="122" y="2067"/>
                      <a:pt x="248" y="2067"/>
                    </a:cubicBezTo>
                    <a:cubicBezTo>
                      <a:pt x="293" y="2067"/>
                      <a:pt x="338" y="2050"/>
                      <a:pt x="374" y="2014"/>
                    </a:cubicBezTo>
                    <a:cubicBezTo>
                      <a:pt x="374" y="2014"/>
                      <a:pt x="510" y="2151"/>
                      <a:pt x="681" y="2151"/>
                    </a:cubicBezTo>
                    <a:cubicBezTo>
                      <a:pt x="804" y="2027"/>
                      <a:pt x="1039" y="1904"/>
                      <a:pt x="1285" y="1655"/>
                    </a:cubicBezTo>
                    <a:lnTo>
                      <a:pt x="1285" y="1655"/>
                    </a:lnTo>
                    <a:cubicBezTo>
                      <a:pt x="1179" y="1777"/>
                      <a:pt x="1090" y="1931"/>
                      <a:pt x="1090" y="2151"/>
                    </a:cubicBezTo>
                    <a:cubicBezTo>
                      <a:pt x="1090" y="2247"/>
                      <a:pt x="1159" y="2344"/>
                      <a:pt x="1247" y="2344"/>
                    </a:cubicBezTo>
                    <a:cubicBezTo>
                      <a:pt x="1283" y="2344"/>
                      <a:pt x="1323" y="2327"/>
                      <a:pt x="1363" y="2287"/>
                    </a:cubicBezTo>
                    <a:cubicBezTo>
                      <a:pt x="1534" y="2287"/>
                      <a:pt x="1534" y="2151"/>
                      <a:pt x="1534" y="2151"/>
                    </a:cubicBezTo>
                    <a:lnTo>
                      <a:pt x="1534" y="2424"/>
                    </a:lnTo>
                    <a:cubicBezTo>
                      <a:pt x="1534" y="2519"/>
                      <a:pt x="1668" y="2632"/>
                      <a:pt x="1748" y="2632"/>
                    </a:cubicBezTo>
                    <a:cubicBezTo>
                      <a:pt x="1782" y="2632"/>
                      <a:pt x="1807" y="2611"/>
                      <a:pt x="1807" y="2560"/>
                    </a:cubicBezTo>
                    <a:cubicBezTo>
                      <a:pt x="1943" y="2560"/>
                      <a:pt x="2384" y="2153"/>
                      <a:pt x="2657" y="1880"/>
                    </a:cubicBezTo>
                    <a:lnTo>
                      <a:pt x="2657" y="1880"/>
                    </a:lnTo>
                    <a:cubicBezTo>
                      <a:pt x="2384" y="2153"/>
                      <a:pt x="1944" y="2561"/>
                      <a:pt x="2080" y="3004"/>
                    </a:cubicBezTo>
                    <a:cubicBezTo>
                      <a:pt x="2080" y="3100"/>
                      <a:pt x="2148" y="3197"/>
                      <a:pt x="2248" y="3197"/>
                    </a:cubicBezTo>
                    <a:cubicBezTo>
                      <a:pt x="2290" y="3197"/>
                      <a:pt x="2337" y="3180"/>
                      <a:pt x="2387" y="3140"/>
                    </a:cubicBezTo>
                    <a:cubicBezTo>
                      <a:pt x="2524" y="3140"/>
                      <a:pt x="2660" y="3004"/>
                      <a:pt x="2660" y="2867"/>
                    </a:cubicBezTo>
                    <a:lnTo>
                      <a:pt x="2660" y="3004"/>
                    </a:lnTo>
                    <a:cubicBezTo>
                      <a:pt x="2660" y="3100"/>
                      <a:pt x="2797" y="3197"/>
                      <a:pt x="2925" y="3197"/>
                    </a:cubicBezTo>
                    <a:cubicBezTo>
                      <a:pt x="2978" y="3197"/>
                      <a:pt x="3030" y="3180"/>
                      <a:pt x="3069" y="3140"/>
                    </a:cubicBezTo>
                    <a:cubicBezTo>
                      <a:pt x="3240" y="3004"/>
                      <a:pt x="3240" y="3004"/>
                      <a:pt x="3377" y="2867"/>
                    </a:cubicBezTo>
                    <a:lnTo>
                      <a:pt x="3377" y="2867"/>
                    </a:lnTo>
                    <a:cubicBezTo>
                      <a:pt x="3377" y="2867"/>
                      <a:pt x="3377" y="3277"/>
                      <a:pt x="3240" y="3413"/>
                    </a:cubicBezTo>
                    <a:cubicBezTo>
                      <a:pt x="3240" y="3413"/>
                      <a:pt x="3361" y="3489"/>
                      <a:pt x="3442" y="3489"/>
                    </a:cubicBezTo>
                    <a:cubicBezTo>
                      <a:pt x="3483" y="3489"/>
                      <a:pt x="3513" y="3470"/>
                      <a:pt x="3513" y="3413"/>
                    </a:cubicBezTo>
                    <a:cubicBezTo>
                      <a:pt x="3786" y="3140"/>
                      <a:pt x="3923" y="2731"/>
                      <a:pt x="3650" y="2424"/>
                    </a:cubicBezTo>
                    <a:cubicBezTo>
                      <a:pt x="3513" y="2287"/>
                      <a:pt x="3513" y="2287"/>
                      <a:pt x="3377" y="2287"/>
                    </a:cubicBezTo>
                    <a:lnTo>
                      <a:pt x="3377" y="2151"/>
                    </a:lnTo>
                    <a:cubicBezTo>
                      <a:pt x="3377" y="2014"/>
                      <a:pt x="3240" y="1878"/>
                      <a:pt x="3240" y="1878"/>
                    </a:cubicBezTo>
                    <a:cubicBezTo>
                      <a:pt x="3069" y="1878"/>
                      <a:pt x="3069" y="2014"/>
                      <a:pt x="2933" y="2014"/>
                    </a:cubicBezTo>
                    <a:cubicBezTo>
                      <a:pt x="3069" y="1878"/>
                      <a:pt x="3069" y="1570"/>
                      <a:pt x="3240" y="1434"/>
                    </a:cubicBezTo>
                    <a:cubicBezTo>
                      <a:pt x="3240" y="1297"/>
                      <a:pt x="3069" y="1161"/>
                      <a:pt x="2933" y="1161"/>
                    </a:cubicBezTo>
                    <a:cubicBezTo>
                      <a:pt x="2797" y="1161"/>
                      <a:pt x="2660" y="1297"/>
                      <a:pt x="2524" y="1434"/>
                    </a:cubicBezTo>
                    <a:lnTo>
                      <a:pt x="2524" y="1024"/>
                    </a:lnTo>
                    <a:cubicBezTo>
                      <a:pt x="2524" y="903"/>
                      <a:pt x="2454" y="798"/>
                      <a:pt x="2352" y="798"/>
                    </a:cubicBezTo>
                    <a:cubicBezTo>
                      <a:pt x="2311" y="798"/>
                      <a:pt x="2265" y="815"/>
                      <a:pt x="2216" y="854"/>
                    </a:cubicBezTo>
                    <a:lnTo>
                      <a:pt x="2080" y="854"/>
                    </a:lnTo>
                    <a:cubicBezTo>
                      <a:pt x="2216" y="717"/>
                      <a:pt x="2387" y="444"/>
                      <a:pt x="2387" y="171"/>
                    </a:cubicBezTo>
                    <a:cubicBezTo>
                      <a:pt x="2387" y="1"/>
                      <a:pt x="2216" y="1"/>
                      <a:pt x="20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6281845" y="3574166"/>
                <a:ext cx="129305" cy="164473"/>
              </a:xfrm>
              <a:custGeom>
                <a:rect b="b" l="l" r="r" t="t"/>
                <a:pathLst>
                  <a:path extrusionOk="0" h="3994" w="3140">
                    <a:moveTo>
                      <a:pt x="1707" y="1"/>
                    </a:moveTo>
                    <a:cubicBezTo>
                      <a:pt x="1570" y="1"/>
                      <a:pt x="1570" y="171"/>
                      <a:pt x="1570" y="171"/>
                    </a:cubicBezTo>
                    <a:lnTo>
                      <a:pt x="1570" y="308"/>
                    </a:lnTo>
                    <a:cubicBezTo>
                      <a:pt x="1570" y="581"/>
                      <a:pt x="2014" y="854"/>
                      <a:pt x="2150" y="1024"/>
                    </a:cubicBezTo>
                    <a:cubicBezTo>
                      <a:pt x="2113" y="977"/>
                      <a:pt x="2030" y="956"/>
                      <a:pt x="1928" y="956"/>
                    </a:cubicBezTo>
                    <a:cubicBezTo>
                      <a:pt x="1662" y="956"/>
                      <a:pt x="1259" y="1100"/>
                      <a:pt x="1161" y="1297"/>
                    </a:cubicBezTo>
                    <a:cubicBezTo>
                      <a:pt x="1007" y="1229"/>
                      <a:pt x="896" y="1195"/>
                      <a:pt x="790" y="1195"/>
                    </a:cubicBezTo>
                    <a:cubicBezTo>
                      <a:pt x="683" y="1195"/>
                      <a:pt x="581" y="1229"/>
                      <a:pt x="444" y="1297"/>
                    </a:cubicBezTo>
                    <a:cubicBezTo>
                      <a:pt x="444" y="1297"/>
                      <a:pt x="308" y="1434"/>
                      <a:pt x="444" y="1434"/>
                    </a:cubicBezTo>
                    <a:cubicBezTo>
                      <a:pt x="717" y="1878"/>
                      <a:pt x="308" y="1570"/>
                      <a:pt x="137" y="1878"/>
                    </a:cubicBezTo>
                    <a:cubicBezTo>
                      <a:pt x="137" y="1878"/>
                      <a:pt x="1" y="2014"/>
                      <a:pt x="137" y="2151"/>
                    </a:cubicBezTo>
                    <a:cubicBezTo>
                      <a:pt x="308" y="2287"/>
                      <a:pt x="444" y="2424"/>
                      <a:pt x="717" y="2560"/>
                    </a:cubicBezTo>
                    <a:cubicBezTo>
                      <a:pt x="717" y="2731"/>
                      <a:pt x="854" y="2731"/>
                      <a:pt x="990" y="2867"/>
                    </a:cubicBezTo>
                    <a:lnTo>
                      <a:pt x="990" y="3004"/>
                    </a:lnTo>
                    <a:cubicBezTo>
                      <a:pt x="1161" y="3277"/>
                      <a:pt x="1434" y="3413"/>
                      <a:pt x="1707" y="3413"/>
                    </a:cubicBezTo>
                    <a:cubicBezTo>
                      <a:pt x="1707" y="3720"/>
                      <a:pt x="1843" y="3720"/>
                      <a:pt x="2014" y="3720"/>
                    </a:cubicBezTo>
                    <a:cubicBezTo>
                      <a:pt x="2150" y="3857"/>
                      <a:pt x="2560" y="3993"/>
                      <a:pt x="2867" y="3993"/>
                    </a:cubicBezTo>
                    <a:cubicBezTo>
                      <a:pt x="3003" y="3993"/>
                      <a:pt x="3140" y="3857"/>
                      <a:pt x="3003" y="3720"/>
                    </a:cubicBezTo>
                    <a:cubicBezTo>
                      <a:pt x="2867" y="3584"/>
                      <a:pt x="2696" y="3584"/>
                      <a:pt x="2560" y="3584"/>
                    </a:cubicBezTo>
                    <a:lnTo>
                      <a:pt x="2560" y="3413"/>
                    </a:lnTo>
                    <a:cubicBezTo>
                      <a:pt x="2423" y="3277"/>
                      <a:pt x="2423" y="3277"/>
                      <a:pt x="2287" y="3277"/>
                    </a:cubicBezTo>
                    <a:cubicBezTo>
                      <a:pt x="2287" y="2867"/>
                      <a:pt x="2287" y="2424"/>
                      <a:pt x="2150" y="2151"/>
                    </a:cubicBezTo>
                    <a:cubicBezTo>
                      <a:pt x="2150" y="2105"/>
                      <a:pt x="2135" y="2090"/>
                      <a:pt x="2115" y="2090"/>
                    </a:cubicBezTo>
                    <a:cubicBezTo>
                      <a:pt x="2074" y="2090"/>
                      <a:pt x="2014" y="2151"/>
                      <a:pt x="2014" y="2151"/>
                    </a:cubicBezTo>
                    <a:cubicBezTo>
                      <a:pt x="2014" y="2424"/>
                      <a:pt x="1843" y="2867"/>
                      <a:pt x="1843" y="3140"/>
                    </a:cubicBezTo>
                    <a:lnTo>
                      <a:pt x="1707" y="3140"/>
                    </a:lnTo>
                    <a:lnTo>
                      <a:pt x="1707" y="2867"/>
                    </a:lnTo>
                    <a:cubicBezTo>
                      <a:pt x="1570" y="2731"/>
                      <a:pt x="1161" y="2560"/>
                      <a:pt x="990" y="2424"/>
                    </a:cubicBezTo>
                    <a:cubicBezTo>
                      <a:pt x="854" y="2287"/>
                      <a:pt x="717" y="2287"/>
                      <a:pt x="581" y="2151"/>
                    </a:cubicBezTo>
                    <a:lnTo>
                      <a:pt x="581" y="2014"/>
                    </a:lnTo>
                    <a:cubicBezTo>
                      <a:pt x="621" y="2054"/>
                      <a:pt x="661" y="2071"/>
                      <a:pt x="701" y="2071"/>
                    </a:cubicBezTo>
                    <a:cubicBezTo>
                      <a:pt x="797" y="2071"/>
                      <a:pt x="894" y="1974"/>
                      <a:pt x="990" y="1878"/>
                    </a:cubicBezTo>
                    <a:lnTo>
                      <a:pt x="990" y="1707"/>
                    </a:lnTo>
                    <a:cubicBezTo>
                      <a:pt x="990" y="1570"/>
                      <a:pt x="990" y="1570"/>
                      <a:pt x="854" y="1570"/>
                    </a:cubicBezTo>
                    <a:lnTo>
                      <a:pt x="1297" y="1570"/>
                    </a:lnTo>
                    <a:cubicBezTo>
                      <a:pt x="1434" y="1707"/>
                      <a:pt x="1434" y="1707"/>
                      <a:pt x="1707" y="1707"/>
                    </a:cubicBezTo>
                    <a:cubicBezTo>
                      <a:pt x="1729" y="1734"/>
                      <a:pt x="1747" y="1746"/>
                      <a:pt x="1762" y="1746"/>
                    </a:cubicBezTo>
                    <a:cubicBezTo>
                      <a:pt x="1840" y="1746"/>
                      <a:pt x="1821" y="1434"/>
                      <a:pt x="1707" y="1434"/>
                    </a:cubicBezTo>
                    <a:cubicBezTo>
                      <a:pt x="1502" y="1366"/>
                      <a:pt x="1579" y="1366"/>
                      <a:pt x="1724" y="1366"/>
                    </a:cubicBezTo>
                    <a:cubicBezTo>
                      <a:pt x="1869" y="1366"/>
                      <a:pt x="2082" y="1366"/>
                      <a:pt x="2150" y="1297"/>
                    </a:cubicBezTo>
                    <a:cubicBezTo>
                      <a:pt x="2287" y="1297"/>
                      <a:pt x="2560" y="1297"/>
                      <a:pt x="2560" y="1161"/>
                    </a:cubicBezTo>
                    <a:cubicBezTo>
                      <a:pt x="2560" y="854"/>
                      <a:pt x="2287" y="717"/>
                      <a:pt x="2150" y="581"/>
                    </a:cubicBezTo>
                    <a:cubicBezTo>
                      <a:pt x="2150" y="581"/>
                      <a:pt x="1843" y="308"/>
                      <a:pt x="2014" y="308"/>
                    </a:cubicBezTo>
                    <a:lnTo>
                      <a:pt x="2867" y="308"/>
                    </a:lnTo>
                    <a:cubicBezTo>
                      <a:pt x="3003" y="308"/>
                      <a:pt x="3003" y="1"/>
                      <a:pt x="2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346498" y="3497241"/>
                <a:ext cx="134947" cy="121440"/>
              </a:xfrm>
              <a:custGeom>
                <a:rect b="b" l="l" r="r" t="t"/>
                <a:pathLst>
                  <a:path extrusionOk="0" h="2949" w="3277">
                    <a:moveTo>
                      <a:pt x="1672" y="367"/>
                    </a:moveTo>
                    <a:cubicBezTo>
                      <a:pt x="1740" y="367"/>
                      <a:pt x="1843" y="401"/>
                      <a:pt x="1979" y="470"/>
                    </a:cubicBezTo>
                    <a:cubicBezTo>
                      <a:pt x="1979" y="606"/>
                      <a:pt x="2150" y="606"/>
                      <a:pt x="2150" y="743"/>
                    </a:cubicBezTo>
                    <a:cubicBezTo>
                      <a:pt x="1979" y="606"/>
                      <a:pt x="1706" y="606"/>
                      <a:pt x="1570" y="470"/>
                    </a:cubicBezTo>
                    <a:cubicBezTo>
                      <a:pt x="1570" y="401"/>
                      <a:pt x="1604" y="367"/>
                      <a:pt x="1672" y="367"/>
                    </a:cubicBezTo>
                    <a:close/>
                    <a:moveTo>
                      <a:pt x="853" y="2039"/>
                    </a:moveTo>
                    <a:cubicBezTo>
                      <a:pt x="853" y="2176"/>
                      <a:pt x="990" y="2176"/>
                      <a:pt x="990" y="2312"/>
                    </a:cubicBezTo>
                    <a:cubicBezTo>
                      <a:pt x="950" y="2352"/>
                      <a:pt x="910" y="2369"/>
                      <a:pt x="873" y="2369"/>
                    </a:cubicBezTo>
                    <a:cubicBezTo>
                      <a:pt x="785" y="2369"/>
                      <a:pt x="717" y="2272"/>
                      <a:pt x="717" y="2176"/>
                    </a:cubicBezTo>
                    <a:lnTo>
                      <a:pt x="853" y="2039"/>
                    </a:lnTo>
                    <a:close/>
                    <a:moveTo>
                      <a:pt x="1723" y="1"/>
                    </a:moveTo>
                    <a:cubicBezTo>
                      <a:pt x="1673" y="1"/>
                      <a:pt x="1622" y="9"/>
                      <a:pt x="1570" y="26"/>
                    </a:cubicBezTo>
                    <a:cubicBezTo>
                      <a:pt x="1297" y="26"/>
                      <a:pt x="1126" y="470"/>
                      <a:pt x="1126" y="743"/>
                    </a:cubicBezTo>
                    <a:cubicBezTo>
                      <a:pt x="853" y="606"/>
                      <a:pt x="580" y="606"/>
                      <a:pt x="444" y="606"/>
                    </a:cubicBezTo>
                    <a:cubicBezTo>
                      <a:pt x="273" y="606"/>
                      <a:pt x="273" y="743"/>
                      <a:pt x="273" y="879"/>
                    </a:cubicBezTo>
                    <a:cubicBezTo>
                      <a:pt x="273" y="1016"/>
                      <a:pt x="580" y="1186"/>
                      <a:pt x="717" y="1323"/>
                    </a:cubicBezTo>
                    <a:cubicBezTo>
                      <a:pt x="580" y="1323"/>
                      <a:pt x="444" y="1186"/>
                      <a:pt x="137" y="1186"/>
                    </a:cubicBezTo>
                    <a:cubicBezTo>
                      <a:pt x="0" y="1186"/>
                      <a:pt x="0" y="1323"/>
                      <a:pt x="0" y="1459"/>
                    </a:cubicBezTo>
                    <a:cubicBezTo>
                      <a:pt x="137" y="1459"/>
                      <a:pt x="273" y="1596"/>
                      <a:pt x="444" y="1732"/>
                    </a:cubicBezTo>
                    <a:lnTo>
                      <a:pt x="444" y="1869"/>
                    </a:lnTo>
                    <a:cubicBezTo>
                      <a:pt x="55" y="2258"/>
                      <a:pt x="664" y="2752"/>
                      <a:pt x="1003" y="2752"/>
                    </a:cubicBezTo>
                    <a:cubicBezTo>
                      <a:pt x="1051" y="2752"/>
                      <a:pt x="1093" y="2743"/>
                      <a:pt x="1126" y="2722"/>
                    </a:cubicBezTo>
                    <a:lnTo>
                      <a:pt x="1126" y="2722"/>
                    </a:lnTo>
                    <a:cubicBezTo>
                      <a:pt x="1029" y="2844"/>
                      <a:pt x="1071" y="2948"/>
                      <a:pt x="1165" y="2948"/>
                    </a:cubicBezTo>
                    <a:cubicBezTo>
                      <a:pt x="1202" y="2948"/>
                      <a:pt x="1248" y="2931"/>
                      <a:pt x="1297" y="2892"/>
                    </a:cubicBezTo>
                    <a:cubicBezTo>
                      <a:pt x="1570" y="2722"/>
                      <a:pt x="1570" y="2585"/>
                      <a:pt x="1433" y="2312"/>
                    </a:cubicBezTo>
                    <a:lnTo>
                      <a:pt x="1433" y="2039"/>
                    </a:lnTo>
                    <a:cubicBezTo>
                      <a:pt x="1570" y="2039"/>
                      <a:pt x="1706" y="2176"/>
                      <a:pt x="1979" y="2176"/>
                    </a:cubicBezTo>
                    <a:cubicBezTo>
                      <a:pt x="2150" y="2176"/>
                      <a:pt x="2286" y="2039"/>
                      <a:pt x="2150" y="1869"/>
                    </a:cubicBezTo>
                    <a:cubicBezTo>
                      <a:pt x="1843" y="1596"/>
                      <a:pt x="1570" y="1459"/>
                      <a:pt x="1433" y="1323"/>
                    </a:cubicBezTo>
                    <a:lnTo>
                      <a:pt x="1433" y="1186"/>
                    </a:lnTo>
                    <a:cubicBezTo>
                      <a:pt x="1570" y="1323"/>
                      <a:pt x="1843" y="1459"/>
                      <a:pt x="2150" y="1459"/>
                    </a:cubicBezTo>
                    <a:cubicBezTo>
                      <a:pt x="2286" y="1459"/>
                      <a:pt x="2423" y="1323"/>
                      <a:pt x="2423" y="1186"/>
                    </a:cubicBezTo>
                    <a:cubicBezTo>
                      <a:pt x="2696" y="1323"/>
                      <a:pt x="2696" y="1596"/>
                      <a:pt x="2832" y="1869"/>
                    </a:cubicBezTo>
                    <a:cubicBezTo>
                      <a:pt x="2883" y="1920"/>
                      <a:pt x="2944" y="1940"/>
                      <a:pt x="3003" y="1940"/>
                    </a:cubicBezTo>
                    <a:cubicBezTo>
                      <a:pt x="3142" y="1940"/>
                      <a:pt x="3276" y="1828"/>
                      <a:pt x="3276" y="1732"/>
                    </a:cubicBezTo>
                    <a:cubicBezTo>
                      <a:pt x="3140" y="1323"/>
                      <a:pt x="2832" y="879"/>
                      <a:pt x="2559" y="606"/>
                    </a:cubicBezTo>
                    <a:cubicBezTo>
                      <a:pt x="2321" y="368"/>
                      <a:pt x="2058" y="1"/>
                      <a:pt x="1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294487" y="3248182"/>
                <a:ext cx="132353" cy="303538"/>
              </a:xfrm>
              <a:custGeom>
                <a:rect b="b" l="l" r="r" t="t"/>
                <a:pathLst>
                  <a:path extrusionOk="0" h="7371" w="3214">
                    <a:moveTo>
                      <a:pt x="1843" y="0"/>
                    </a:moveTo>
                    <a:cubicBezTo>
                      <a:pt x="1775" y="0"/>
                      <a:pt x="1707" y="34"/>
                      <a:pt x="1707" y="103"/>
                    </a:cubicBezTo>
                    <a:lnTo>
                      <a:pt x="1707" y="546"/>
                    </a:lnTo>
                    <a:cubicBezTo>
                      <a:pt x="1536" y="546"/>
                      <a:pt x="1536" y="683"/>
                      <a:pt x="1536" y="819"/>
                    </a:cubicBezTo>
                    <a:cubicBezTo>
                      <a:pt x="1536" y="1051"/>
                      <a:pt x="1659" y="1209"/>
                      <a:pt x="1780" y="1419"/>
                    </a:cubicBezTo>
                    <a:lnTo>
                      <a:pt x="1780" y="1419"/>
                    </a:lnTo>
                    <a:cubicBezTo>
                      <a:pt x="1744" y="1399"/>
                      <a:pt x="1707" y="1399"/>
                      <a:pt x="1707" y="1399"/>
                    </a:cubicBezTo>
                    <a:cubicBezTo>
                      <a:pt x="1657" y="1359"/>
                      <a:pt x="1598" y="1343"/>
                      <a:pt x="1543" y="1343"/>
                    </a:cubicBezTo>
                    <a:cubicBezTo>
                      <a:pt x="1411" y="1343"/>
                      <a:pt x="1303" y="1439"/>
                      <a:pt x="1400" y="1536"/>
                    </a:cubicBezTo>
                    <a:cubicBezTo>
                      <a:pt x="1536" y="1945"/>
                      <a:pt x="1707" y="2252"/>
                      <a:pt x="1980" y="2662"/>
                    </a:cubicBezTo>
                    <a:cubicBezTo>
                      <a:pt x="1707" y="2389"/>
                      <a:pt x="1536" y="2252"/>
                      <a:pt x="1263" y="2116"/>
                    </a:cubicBezTo>
                    <a:cubicBezTo>
                      <a:pt x="990" y="2116"/>
                      <a:pt x="854" y="2252"/>
                      <a:pt x="990" y="2389"/>
                    </a:cubicBezTo>
                    <a:cubicBezTo>
                      <a:pt x="1127" y="2662"/>
                      <a:pt x="1263" y="2969"/>
                      <a:pt x="1536" y="3105"/>
                    </a:cubicBezTo>
                    <a:lnTo>
                      <a:pt x="1536" y="3242"/>
                    </a:lnTo>
                    <a:cubicBezTo>
                      <a:pt x="1400" y="3105"/>
                      <a:pt x="1127" y="2969"/>
                      <a:pt x="990" y="2798"/>
                    </a:cubicBezTo>
                    <a:cubicBezTo>
                      <a:pt x="683" y="2798"/>
                      <a:pt x="683" y="2969"/>
                      <a:pt x="683" y="3105"/>
                    </a:cubicBezTo>
                    <a:cubicBezTo>
                      <a:pt x="990" y="3822"/>
                      <a:pt x="1707" y="4231"/>
                      <a:pt x="2116" y="4812"/>
                    </a:cubicBezTo>
                    <a:cubicBezTo>
                      <a:pt x="1707" y="4504"/>
                      <a:pt x="1263" y="4095"/>
                      <a:pt x="683" y="3959"/>
                    </a:cubicBezTo>
                    <a:cubicBezTo>
                      <a:pt x="547" y="3959"/>
                      <a:pt x="410" y="4095"/>
                      <a:pt x="547" y="4231"/>
                    </a:cubicBezTo>
                    <a:cubicBezTo>
                      <a:pt x="683" y="4675"/>
                      <a:pt x="990" y="4948"/>
                      <a:pt x="1400" y="5221"/>
                    </a:cubicBezTo>
                    <a:cubicBezTo>
                      <a:pt x="1400" y="5358"/>
                      <a:pt x="1707" y="5528"/>
                      <a:pt x="1843" y="5665"/>
                    </a:cubicBezTo>
                    <a:cubicBezTo>
                      <a:pt x="1263" y="5358"/>
                      <a:pt x="854" y="4948"/>
                      <a:pt x="274" y="4812"/>
                    </a:cubicBezTo>
                    <a:cubicBezTo>
                      <a:pt x="137" y="4812"/>
                      <a:pt x="1" y="4948"/>
                      <a:pt x="137" y="5085"/>
                    </a:cubicBezTo>
                    <a:cubicBezTo>
                      <a:pt x="410" y="5665"/>
                      <a:pt x="1127" y="6074"/>
                      <a:pt x="1707" y="6654"/>
                    </a:cubicBezTo>
                    <a:cubicBezTo>
                      <a:pt x="1536" y="6518"/>
                      <a:pt x="1536" y="6518"/>
                      <a:pt x="1400" y="6518"/>
                    </a:cubicBezTo>
                    <a:cubicBezTo>
                      <a:pt x="1127" y="6381"/>
                      <a:pt x="683" y="6211"/>
                      <a:pt x="410" y="6074"/>
                    </a:cubicBezTo>
                    <a:cubicBezTo>
                      <a:pt x="383" y="6047"/>
                      <a:pt x="356" y="6036"/>
                      <a:pt x="330" y="6036"/>
                    </a:cubicBezTo>
                    <a:cubicBezTo>
                      <a:pt x="230" y="6036"/>
                      <a:pt x="164" y="6211"/>
                      <a:pt x="274" y="6211"/>
                    </a:cubicBezTo>
                    <a:cubicBezTo>
                      <a:pt x="683" y="6518"/>
                      <a:pt x="1127" y="6654"/>
                      <a:pt x="1536" y="6791"/>
                    </a:cubicBezTo>
                    <a:cubicBezTo>
                      <a:pt x="1843" y="6927"/>
                      <a:pt x="2116" y="7234"/>
                      <a:pt x="2389" y="7371"/>
                    </a:cubicBezTo>
                    <a:cubicBezTo>
                      <a:pt x="2696" y="7371"/>
                      <a:pt x="2696" y="7234"/>
                      <a:pt x="2696" y="7064"/>
                    </a:cubicBezTo>
                    <a:cubicBezTo>
                      <a:pt x="2116" y="6518"/>
                      <a:pt x="1536" y="6074"/>
                      <a:pt x="990" y="5528"/>
                    </a:cubicBezTo>
                    <a:lnTo>
                      <a:pt x="990" y="5528"/>
                    </a:lnTo>
                    <a:cubicBezTo>
                      <a:pt x="1536" y="5938"/>
                      <a:pt x="1980" y="6381"/>
                      <a:pt x="2560" y="6518"/>
                    </a:cubicBezTo>
                    <a:cubicBezTo>
                      <a:pt x="2611" y="6544"/>
                      <a:pt x="2653" y="6555"/>
                      <a:pt x="2687" y="6555"/>
                    </a:cubicBezTo>
                    <a:cubicBezTo>
                      <a:pt x="2833" y="6555"/>
                      <a:pt x="2833" y="6349"/>
                      <a:pt x="2833" y="6211"/>
                    </a:cubicBezTo>
                    <a:cubicBezTo>
                      <a:pt x="2560" y="5665"/>
                      <a:pt x="1843" y="5221"/>
                      <a:pt x="1400" y="4675"/>
                    </a:cubicBezTo>
                    <a:lnTo>
                      <a:pt x="1400" y="4675"/>
                    </a:lnTo>
                    <a:cubicBezTo>
                      <a:pt x="1707" y="4948"/>
                      <a:pt x="2116" y="5358"/>
                      <a:pt x="2560" y="5528"/>
                    </a:cubicBezTo>
                    <a:cubicBezTo>
                      <a:pt x="2696" y="5528"/>
                      <a:pt x="2833" y="5358"/>
                      <a:pt x="2833" y="5221"/>
                    </a:cubicBezTo>
                    <a:cubicBezTo>
                      <a:pt x="2696" y="4812"/>
                      <a:pt x="2253" y="4368"/>
                      <a:pt x="1843" y="3959"/>
                    </a:cubicBezTo>
                    <a:lnTo>
                      <a:pt x="1843" y="3959"/>
                    </a:lnTo>
                    <a:cubicBezTo>
                      <a:pt x="2116" y="4095"/>
                      <a:pt x="2253" y="4231"/>
                      <a:pt x="2560" y="4368"/>
                    </a:cubicBezTo>
                    <a:cubicBezTo>
                      <a:pt x="2600" y="4408"/>
                      <a:pt x="2640" y="4425"/>
                      <a:pt x="2676" y="4425"/>
                    </a:cubicBezTo>
                    <a:cubicBezTo>
                      <a:pt x="2765" y="4425"/>
                      <a:pt x="2833" y="4328"/>
                      <a:pt x="2833" y="4231"/>
                    </a:cubicBezTo>
                    <a:cubicBezTo>
                      <a:pt x="2833" y="3959"/>
                      <a:pt x="2696" y="3959"/>
                      <a:pt x="2560" y="3651"/>
                    </a:cubicBezTo>
                    <a:cubicBezTo>
                      <a:pt x="2389" y="3515"/>
                      <a:pt x="2253" y="3379"/>
                      <a:pt x="2116" y="3242"/>
                    </a:cubicBezTo>
                    <a:lnTo>
                      <a:pt x="2116" y="3242"/>
                    </a:lnTo>
                    <a:cubicBezTo>
                      <a:pt x="2253" y="3379"/>
                      <a:pt x="2560" y="3651"/>
                      <a:pt x="2833" y="3651"/>
                    </a:cubicBezTo>
                    <a:cubicBezTo>
                      <a:pt x="2969" y="3651"/>
                      <a:pt x="3106" y="3515"/>
                      <a:pt x="3106" y="3378"/>
                    </a:cubicBezTo>
                    <a:cubicBezTo>
                      <a:pt x="2969" y="3105"/>
                      <a:pt x="2696" y="2798"/>
                      <a:pt x="2389" y="2525"/>
                    </a:cubicBezTo>
                    <a:cubicBezTo>
                      <a:pt x="2560" y="2525"/>
                      <a:pt x="2560" y="2662"/>
                      <a:pt x="2696" y="2662"/>
                    </a:cubicBezTo>
                    <a:cubicBezTo>
                      <a:pt x="2736" y="2702"/>
                      <a:pt x="2788" y="2718"/>
                      <a:pt x="2838" y="2718"/>
                    </a:cubicBezTo>
                    <a:cubicBezTo>
                      <a:pt x="2958" y="2718"/>
                      <a:pt x="3066" y="2622"/>
                      <a:pt x="2969" y="2525"/>
                    </a:cubicBezTo>
                    <a:cubicBezTo>
                      <a:pt x="2969" y="2252"/>
                      <a:pt x="2833" y="1945"/>
                      <a:pt x="2560" y="1672"/>
                    </a:cubicBezTo>
                    <a:lnTo>
                      <a:pt x="2560" y="1672"/>
                    </a:lnTo>
                    <a:cubicBezTo>
                      <a:pt x="2696" y="1809"/>
                      <a:pt x="2833" y="1945"/>
                      <a:pt x="2969" y="1945"/>
                    </a:cubicBezTo>
                    <a:cubicBezTo>
                      <a:pt x="2998" y="1981"/>
                      <a:pt x="3026" y="1996"/>
                      <a:pt x="3052" y="1996"/>
                    </a:cubicBezTo>
                    <a:cubicBezTo>
                      <a:pt x="3151" y="1996"/>
                      <a:pt x="3214" y="1780"/>
                      <a:pt x="3106" y="1672"/>
                    </a:cubicBezTo>
                    <a:cubicBezTo>
                      <a:pt x="3106" y="1536"/>
                      <a:pt x="2560" y="1092"/>
                      <a:pt x="2253" y="683"/>
                    </a:cubicBezTo>
                    <a:cubicBezTo>
                      <a:pt x="2389" y="683"/>
                      <a:pt x="2389" y="546"/>
                      <a:pt x="2389" y="410"/>
                    </a:cubicBezTo>
                    <a:cubicBezTo>
                      <a:pt x="2253" y="239"/>
                      <a:pt x="2253" y="239"/>
                      <a:pt x="1980" y="103"/>
                    </a:cubicBezTo>
                    <a:cubicBezTo>
                      <a:pt x="1980" y="34"/>
                      <a:pt x="1912" y="0"/>
                      <a:pt x="18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6375983" y="3283309"/>
                <a:ext cx="64694" cy="192558"/>
              </a:xfrm>
              <a:custGeom>
                <a:rect b="b" l="l" r="r" t="t"/>
                <a:pathLst>
                  <a:path extrusionOk="0" h="4676" w="1571">
                    <a:moveTo>
                      <a:pt x="990" y="0"/>
                    </a:moveTo>
                    <a:cubicBezTo>
                      <a:pt x="922" y="0"/>
                      <a:pt x="854" y="34"/>
                      <a:pt x="854" y="103"/>
                    </a:cubicBezTo>
                    <a:cubicBezTo>
                      <a:pt x="854" y="546"/>
                      <a:pt x="854" y="819"/>
                      <a:pt x="990" y="1092"/>
                    </a:cubicBezTo>
                    <a:cubicBezTo>
                      <a:pt x="990" y="1263"/>
                      <a:pt x="990" y="1399"/>
                      <a:pt x="1127" y="1399"/>
                    </a:cubicBezTo>
                    <a:lnTo>
                      <a:pt x="990" y="1399"/>
                    </a:lnTo>
                    <a:cubicBezTo>
                      <a:pt x="990" y="1399"/>
                      <a:pt x="854" y="1399"/>
                      <a:pt x="854" y="1536"/>
                    </a:cubicBezTo>
                    <a:cubicBezTo>
                      <a:pt x="717" y="1672"/>
                      <a:pt x="717" y="1809"/>
                      <a:pt x="717" y="1945"/>
                    </a:cubicBezTo>
                    <a:cubicBezTo>
                      <a:pt x="835" y="2092"/>
                      <a:pt x="1155" y="2416"/>
                      <a:pt x="980" y="2416"/>
                    </a:cubicBezTo>
                    <a:cubicBezTo>
                      <a:pt x="952" y="2416"/>
                      <a:pt x="911" y="2408"/>
                      <a:pt x="854" y="2389"/>
                    </a:cubicBezTo>
                    <a:lnTo>
                      <a:pt x="717" y="2389"/>
                    </a:lnTo>
                    <a:cubicBezTo>
                      <a:pt x="581" y="2389"/>
                      <a:pt x="410" y="2389"/>
                      <a:pt x="410" y="2525"/>
                    </a:cubicBezTo>
                    <a:cubicBezTo>
                      <a:pt x="274" y="2798"/>
                      <a:pt x="581" y="3106"/>
                      <a:pt x="854" y="3378"/>
                    </a:cubicBezTo>
                    <a:lnTo>
                      <a:pt x="717" y="3378"/>
                    </a:lnTo>
                    <a:cubicBezTo>
                      <a:pt x="581" y="3378"/>
                      <a:pt x="410" y="3378"/>
                      <a:pt x="410" y="3515"/>
                    </a:cubicBezTo>
                    <a:cubicBezTo>
                      <a:pt x="410" y="3651"/>
                      <a:pt x="581" y="3822"/>
                      <a:pt x="581" y="3959"/>
                    </a:cubicBezTo>
                    <a:lnTo>
                      <a:pt x="410" y="3959"/>
                    </a:lnTo>
                    <a:cubicBezTo>
                      <a:pt x="410" y="3822"/>
                      <a:pt x="410" y="3651"/>
                      <a:pt x="274" y="3515"/>
                    </a:cubicBezTo>
                    <a:cubicBezTo>
                      <a:pt x="274" y="3479"/>
                      <a:pt x="255" y="3462"/>
                      <a:pt x="227" y="3462"/>
                    </a:cubicBezTo>
                    <a:cubicBezTo>
                      <a:pt x="149" y="3462"/>
                      <a:pt x="1" y="3596"/>
                      <a:pt x="1" y="3822"/>
                    </a:cubicBezTo>
                    <a:cubicBezTo>
                      <a:pt x="137" y="3959"/>
                      <a:pt x="137" y="4095"/>
                      <a:pt x="274" y="4232"/>
                    </a:cubicBezTo>
                    <a:cubicBezTo>
                      <a:pt x="274" y="4368"/>
                      <a:pt x="410" y="4368"/>
                      <a:pt x="581" y="4368"/>
                    </a:cubicBezTo>
                    <a:cubicBezTo>
                      <a:pt x="717" y="4505"/>
                      <a:pt x="854" y="4675"/>
                      <a:pt x="1127" y="4675"/>
                    </a:cubicBezTo>
                    <a:cubicBezTo>
                      <a:pt x="1263" y="4675"/>
                      <a:pt x="1434" y="4675"/>
                      <a:pt x="1263" y="4505"/>
                    </a:cubicBezTo>
                    <a:cubicBezTo>
                      <a:pt x="1263" y="4368"/>
                      <a:pt x="1263" y="4232"/>
                      <a:pt x="1127" y="4095"/>
                    </a:cubicBezTo>
                    <a:lnTo>
                      <a:pt x="1127" y="4095"/>
                    </a:lnTo>
                    <a:cubicBezTo>
                      <a:pt x="1167" y="4135"/>
                      <a:pt x="1210" y="4152"/>
                      <a:pt x="1250" y="4152"/>
                    </a:cubicBezTo>
                    <a:cubicBezTo>
                      <a:pt x="1349" y="4152"/>
                      <a:pt x="1434" y="4055"/>
                      <a:pt x="1434" y="3959"/>
                    </a:cubicBezTo>
                    <a:cubicBezTo>
                      <a:pt x="1434" y="3822"/>
                      <a:pt x="1263" y="3651"/>
                      <a:pt x="1263" y="3378"/>
                    </a:cubicBezTo>
                    <a:cubicBezTo>
                      <a:pt x="1127" y="3242"/>
                      <a:pt x="990" y="2969"/>
                      <a:pt x="854" y="2798"/>
                    </a:cubicBezTo>
                    <a:lnTo>
                      <a:pt x="854" y="2798"/>
                    </a:lnTo>
                    <a:cubicBezTo>
                      <a:pt x="854" y="2798"/>
                      <a:pt x="990" y="2798"/>
                      <a:pt x="1127" y="2969"/>
                    </a:cubicBezTo>
                    <a:cubicBezTo>
                      <a:pt x="1127" y="2969"/>
                      <a:pt x="1263" y="2969"/>
                      <a:pt x="1263" y="2798"/>
                    </a:cubicBezTo>
                    <a:cubicBezTo>
                      <a:pt x="1570" y="2662"/>
                      <a:pt x="1434" y="2525"/>
                      <a:pt x="1263" y="2252"/>
                    </a:cubicBezTo>
                    <a:cubicBezTo>
                      <a:pt x="1263" y="2140"/>
                      <a:pt x="985" y="1911"/>
                      <a:pt x="1117" y="1911"/>
                    </a:cubicBezTo>
                    <a:cubicBezTo>
                      <a:pt x="1145" y="1911"/>
                      <a:pt x="1192" y="1921"/>
                      <a:pt x="1263" y="1945"/>
                    </a:cubicBezTo>
                    <a:lnTo>
                      <a:pt x="1434" y="1945"/>
                    </a:lnTo>
                    <a:cubicBezTo>
                      <a:pt x="1570" y="1809"/>
                      <a:pt x="1570" y="1809"/>
                      <a:pt x="1570" y="1672"/>
                    </a:cubicBezTo>
                    <a:lnTo>
                      <a:pt x="1570" y="1399"/>
                    </a:lnTo>
                    <a:cubicBezTo>
                      <a:pt x="1263" y="956"/>
                      <a:pt x="1263" y="546"/>
                      <a:pt x="1127" y="103"/>
                    </a:cubicBezTo>
                    <a:cubicBezTo>
                      <a:pt x="1127" y="34"/>
                      <a:pt x="1059" y="0"/>
                      <a:pt x="9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246718" y="3239616"/>
                <a:ext cx="115675" cy="369714"/>
              </a:xfrm>
              <a:custGeom>
                <a:rect b="b" l="l" r="r" t="t"/>
                <a:pathLst>
                  <a:path extrusionOk="0" h="8978" w="2809">
                    <a:moveTo>
                      <a:pt x="2566" y="0"/>
                    </a:moveTo>
                    <a:cubicBezTo>
                      <a:pt x="2524" y="0"/>
                      <a:pt x="2475" y="12"/>
                      <a:pt x="2423" y="38"/>
                    </a:cubicBezTo>
                    <a:cubicBezTo>
                      <a:pt x="2287" y="106"/>
                      <a:pt x="2142" y="106"/>
                      <a:pt x="2014" y="106"/>
                    </a:cubicBezTo>
                    <a:cubicBezTo>
                      <a:pt x="1886" y="106"/>
                      <a:pt x="1775" y="106"/>
                      <a:pt x="1707" y="174"/>
                    </a:cubicBezTo>
                    <a:cubicBezTo>
                      <a:pt x="1570" y="174"/>
                      <a:pt x="1570" y="311"/>
                      <a:pt x="1570" y="311"/>
                    </a:cubicBezTo>
                    <a:lnTo>
                      <a:pt x="1570" y="447"/>
                    </a:lnTo>
                    <a:lnTo>
                      <a:pt x="1297" y="447"/>
                    </a:lnTo>
                    <a:cubicBezTo>
                      <a:pt x="1297" y="447"/>
                      <a:pt x="1161" y="618"/>
                      <a:pt x="1161" y="754"/>
                    </a:cubicBezTo>
                    <a:cubicBezTo>
                      <a:pt x="1161" y="754"/>
                      <a:pt x="1161" y="891"/>
                      <a:pt x="1297" y="1027"/>
                    </a:cubicBezTo>
                    <a:cubicBezTo>
                      <a:pt x="1161" y="1027"/>
                      <a:pt x="990" y="1164"/>
                      <a:pt x="990" y="1300"/>
                    </a:cubicBezTo>
                    <a:cubicBezTo>
                      <a:pt x="990" y="1300"/>
                      <a:pt x="1161" y="1471"/>
                      <a:pt x="1161" y="1744"/>
                    </a:cubicBezTo>
                    <a:cubicBezTo>
                      <a:pt x="1161" y="1676"/>
                      <a:pt x="1118" y="1641"/>
                      <a:pt x="1075" y="1641"/>
                    </a:cubicBezTo>
                    <a:cubicBezTo>
                      <a:pt x="1033" y="1641"/>
                      <a:pt x="990" y="1676"/>
                      <a:pt x="990" y="1744"/>
                    </a:cubicBezTo>
                    <a:cubicBezTo>
                      <a:pt x="854" y="1744"/>
                      <a:pt x="717" y="1744"/>
                      <a:pt x="717" y="1880"/>
                    </a:cubicBezTo>
                    <a:cubicBezTo>
                      <a:pt x="854" y="2153"/>
                      <a:pt x="854" y="2324"/>
                      <a:pt x="990" y="2597"/>
                    </a:cubicBezTo>
                    <a:lnTo>
                      <a:pt x="854" y="2460"/>
                    </a:lnTo>
                    <a:cubicBezTo>
                      <a:pt x="717" y="2460"/>
                      <a:pt x="581" y="2597"/>
                      <a:pt x="581" y="2733"/>
                    </a:cubicBezTo>
                    <a:cubicBezTo>
                      <a:pt x="581" y="2870"/>
                      <a:pt x="717" y="3006"/>
                      <a:pt x="854" y="3177"/>
                    </a:cubicBezTo>
                    <a:cubicBezTo>
                      <a:pt x="854" y="3177"/>
                      <a:pt x="717" y="3177"/>
                      <a:pt x="717" y="3313"/>
                    </a:cubicBezTo>
                    <a:cubicBezTo>
                      <a:pt x="581" y="3313"/>
                      <a:pt x="581" y="3313"/>
                      <a:pt x="581" y="3450"/>
                    </a:cubicBezTo>
                    <a:cubicBezTo>
                      <a:pt x="581" y="3723"/>
                      <a:pt x="854" y="4030"/>
                      <a:pt x="990" y="4303"/>
                    </a:cubicBezTo>
                    <a:cubicBezTo>
                      <a:pt x="990" y="4303"/>
                      <a:pt x="990" y="4439"/>
                      <a:pt x="1161" y="4439"/>
                    </a:cubicBezTo>
                    <a:cubicBezTo>
                      <a:pt x="990" y="4439"/>
                      <a:pt x="854" y="4439"/>
                      <a:pt x="717" y="4576"/>
                    </a:cubicBezTo>
                    <a:cubicBezTo>
                      <a:pt x="581" y="4883"/>
                      <a:pt x="854" y="5156"/>
                      <a:pt x="1161" y="5429"/>
                    </a:cubicBezTo>
                    <a:lnTo>
                      <a:pt x="717" y="5429"/>
                    </a:lnTo>
                    <a:cubicBezTo>
                      <a:pt x="581" y="5429"/>
                      <a:pt x="581" y="5566"/>
                      <a:pt x="581" y="5736"/>
                    </a:cubicBezTo>
                    <a:cubicBezTo>
                      <a:pt x="581" y="6009"/>
                      <a:pt x="717" y="6146"/>
                      <a:pt x="854" y="6419"/>
                    </a:cubicBezTo>
                    <a:cubicBezTo>
                      <a:pt x="717" y="6282"/>
                      <a:pt x="581" y="6282"/>
                      <a:pt x="444" y="6282"/>
                    </a:cubicBezTo>
                    <a:cubicBezTo>
                      <a:pt x="308" y="6282"/>
                      <a:pt x="308" y="6419"/>
                      <a:pt x="308" y="6419"/>
                    </a:cubicBezTo>
                    <a:cubicBezTo>
                      <a:pt x="308" y="6726"/>
                      <a:pt x="444" y="6862"/>
                      <a:pt x="581" y="7135"/>
                    </a:cubicBezTo>
                    <a:cubicBezTo>
                      <a:pt x="581" y="7135"/>
                      <a:pt x="444" y="6999"/>
                      <a:pt x="308" y="6999"/>
                    </a:cubicBezTo>
                    <a:cubicBezTo>
                      <a:pt x="137" y="6999"/>
                      <a:pt x="0" y="7135"/>
                      <a:pt x="0" y="7272"/>
                    </a:cubicBezTo>
                    <a:cubicBezTo>
                      <a:pt x="137" y="7579"/>
                      <a:pt x="308" y="7715"/>
                      <a:pt x="444" y="7988"/>
                    </a:cubicBezTo>
                    <a:lnTo>
                      <a:pt x="308" y="8125"/>
                    </a:lnTo>
                    <a:cubicBezTo>
                      <a:pt x="444" y="8432"/>
                      <a:pt x="717" y="8841"/>
                      <a:pt x="990" y="8841"/>
                    </a:cubicBezTo>
                    <a:cubicBezTo>
                      <a:pt x="990" y="8841"/>
                      <a:pt x="990" y="8978"/>
                      <a:pt x="1161" y="8978"/>
                    </a:cubicBezTo>
                    <a:lnTo>
                      <a:pt x="1297" y="8841"/>
                    </a:lnTo>
                    <a:lnTo>
                      <a:pt x="1297" y="8705"/>
                    </a:lnTo>
                    <a:cubicBezTo>
                      <a:pt x="1161" y="8295"/>
                      <a:pt x="717" y="7852"/>
                      <a:pt x="581" y="7579"/>
                    </a:cubicBezTo>
                    <a:cubicBezTo>
                      <a:pt x="717" y="7579"/>
                      <a:pt x="854" y="7715"/>
                      <a:pt x="990" y="7715"/>
                    </a:cubicBezTo>
                    <a:cubicBezTo>
                      <a:pt x="1161" y="7715"/>
                      <a:pt x="1161" y="7715"/>
                      <a:pt x="1297" y="7579"/>
                    </a:cubicBezTo>
                    <a:cubicBezTo>
                      <a:pt x="1297" y="7442"/>
                      <a:pt x="1297" y="7272"/>
                      <a:pt x="1161" y="7135"/>
                    </a:cubicBezTo>
                    <a:lnTo>
                      <a:pt x="1434" y="7135"/>
                    </a:lnTo>
                    <a:cubicBezTo>
                      <a:pt x="1570" y="7135"/>
                      <a:pt x="1707" y="6999"/>
                      <a:pt x="1570" y="6862"/>
                    </a:cubicBezTo>
                    <a:cubicBezTo>
                      <a:pt x="1434" y="6589"/>
                      <a:pt x="1297" y="6282"/>
                      <a:pt x="1161" y="6009"/>
                    </a:cubicBezTo>
                    <a:lnTo>
                      <a:pt x="1297" y="6009"/>
                    </a:lnTo>
                    <a:cubicBezTo>
                      <a:pt x="1434" y="6009"/>
                      <a:pt x="1570" y="6009"/>
                      <a:pt x="1570" y="5873"/>
                    </a:cubicBezTo>
                    <a:lnTo>
                      <a:pt x="1570" y="5429"/>
                    </a:lnTo>
                    <a:cubicBezTo>
                      <a:pt x="1474" y="5236"/>
                      <a:pt x="1309" y="5043"/>
                      <a:pt x="1365" y="5043"/>
                    </a:cubicBezTo>
                    <a:cubicBezTo>
                      <a:pt x="1389" y="5043"/>
                      <a:pt x="1450" y="5076"/>
                      <a:pt x="1570" y="5156"/>
                    </a:cubicBezTo>
                    <a:cubicBezTo>
                      <a:pt x="1610" y="5196"/>
                      <a:pt x="1650" y="5213"/>
                      <a:pt x="1687" y="5213"/>
                    </a:cubicBezTo>
                    <a:cubicBezTo>
                      <a:pt x="1775" y="5213"/>
                      <a:pt x="1843" y="5116"/>
                      <a:pt x="1843" y="5020"/>
                    </a:cubicBezTo>
                    <a:cubicBezTo>
                      <a:pt x="1843" y="4712"/>
                      <a:pt x="1707" y="4576"/>
                      <a:pt x="1570" y="4439"/>
                    </a:cubicBezTo>
                    <a:cubicBezTo>
                      <a:pt x="1434" y="4303"/>
                      <a:pt x="1297" y="4030"/>
                      <a:pt x="1161" y="3859"/>
                    </a:cubicBezTo>
                    <a:cubicBezTo>
                      <a:pt x="1029" y="3684"/>
                      <a:pt x="979" y="3634"/>
                      <a:pt x="989" y="3634"/>
                    </a:cubicBezTo>
                    <a:lnTo>
                      <a:pt x="989" y="3634"/>
                    </a:lnTo>
                    <a:cubicBezTo>
                      <a:pt x="1002" y="3634"/>
                      <a:pt x="1122" y="3723"/>
                      <a:pt x="1297" y="3723"/>
                    </a:cubicBezTo>
                    <a:cubicBezTo>
                      <a:pt x="1337" y="3763"/>
                      <a:pt x="1377" y="3779"/>
                      <a:pt x="1414" y="3779"/>
                    </a:cubicBezTo>
                    <a:cubicBezTo>
                      <a:pt x="1502" y="3779"/>
                      <a:pt x="1570" y="3683"/>
                      <a:pt x="1570" y="3586"/>
                    </a:cubicBezTo>
                    <a:cubicBezTo>
                      <a:pt x="1434" y="3450"/>
                      <a:pt x="1297" y="3177"/>
                      <a:pt x="1161" y="3006"/>
                    </a:cubicBezTo>
                    <a:lnTo>
                      <a:pt x="1297" y="3006"/>
                    </a:lnTo>
                    <a:cubicBezTo>
                      <a:pt x="1335" y="3054"/>
                      <a:pt x="1373" y="3075"/>
                      <a:pt x="1408" y="3075"/>
                    </a:cubicBezTo>
                    <a:cubicBezTo>
                      <a:pt x="1499" y="3075"/>
                      <a:pt x="1570" y="2931"/>
                      <a:pt x="1570" y="2733"/>
                    </a:cubicBezTo>
                    <a:cubicBezTo>
                      <a:pt x="1434" y="2597"/>
                      <a:pt x="1434" y="2324"/>
                      <a:pt x="1161" y="2153"/>
                    </a:cubicBezTo>
                    <a:cubicBezTo>
                      <a:pt x="1297" y="2153"/>
                      <a:pt x="1434" y="2460"/>
                      <a:pt x="1570" y="2460"/>
                    </a:cubicBezTo>
                    <a:cubicBezTo>
                      <a:pt x="1570" y="2460"/>
                      <a:pt x="1707" y="2460"/>
                      <a:pt x="1843" y="2324"/>
                    </a:cubicBezTo>
                    <a:cubicBezTo>
                      <a:pt x="2014" y="2153"/>
                      <a:pt x="1843" y="1880"/>
                      <a:pt x="1707" y="1607"/>
                    </a:cubicBezTo>
                    <a:cubicBezTo>
                      <a:pt x="1843" y="1607"/>
                      <a:pt x="1843" y="1471"/>
                      <a:pt x="1843" y="1300"/>
                    </a:cubicBezTo>
                    <a:lnTo>
                      <a:pt x="1843" y="1164"/>
                    </a:lnTo>
                    <a:cubicBezTo>
                      <a:pt x="1843" y="1164"/>
                      <a:pt x="2150" y="1164"/>
                      <a:pt x="2150" y="1027"/>
                    </a:cubicBezTo>
                    <a:cubicBezTo>
                      <a:pt x="2150" y="891"/>
                      <a:pt x="2150" y="754"/>
                      <a:pt x="2014" y="618"/>
                    </a:cubicBezTo>
                    <a:cubicBezTo>
                      <a:pt x="2014" y="618"/>
                      <a:pt x="2560" y="447"/>
                      <a:pt x="2560" y="311"/>
                    </a:cubicBezTo>
                    <a:cubicBezTo>
                      <a:pt x="2808" y="200"/>
                      <a:pt x="2744" y="0"/>
                      <a:pt x="25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281845" y="3224462"/>
                <a:ext cx="122058" cy="308026"/>
              </a:xfrm>
              <a:custGeom>
                <a:rect b="b" l="l" r="r" t="t"/>
                <a:pathLst>
                  <a:path extrusionOk="0" h="7480" w="2964">
                    <a:moveTo>
                      <a:pt x="1960" y="1"/>
                    </a:moveTo>
                    <a:cubicBezTo>
                      <a:pt x="1793" y="1"/>
                      <a:pt x="1613" y="175"/>
                      <a:pt x="1707" y="269"/>
                    </a:cubicBezTo>
                    <a:lnTo>
                      <a:pt x="1707" y="406"/>
                    </a:lnTo>
                    <a:cubicBezTo>
                      <a:pt x="1707" y="406"/>
                      <a:pt x="1570" y="406"/>
                      <a:pt x="1570" y="542"/>
                    </a:cubicBezTo>
                    <a:cubicBezTo>
                      <a:pt x="1450" y="662"/>
                      <a:pt x="1436" y="916"/>
                      <a:pt x="1528" y="1161"/>
                    </a:cubicBezTo>
                    <a:lnTo>
                      <a:pt x="1528" y="1161"/>
                    </a:lnTo>
                    <a:cubicBezTo>
                      <a:pt x="1477" y="1122"/>
                      <a:pt x="1387" y="1122"/>
                      <a:pt x="1297" y="1122"/>
                    </a:cubicBezTo>
                    <a:cubicBezTo>
                      <a:pt x="1257" y="1082"/>
                      <a:pt x="1229" y="1066"/>
                      <a:pt x="1205" y="1066"/>
                    </a:cubicBezTo>
                    <a:cubicBezTo>
                      <a:pt x="1146" y="1066"/>
                      <a:pt x="1111" y="1162"/>
                      <a:pt x="990" y="1259"/>
                    </a:cubicBezTo>
                    <a:cubicBezTo>
                      <a:pt x="990" y="1532"/>
                      <a:pt x="990" y="1839"/>
                      <a:pt x="1161" y="2248"/>
                    </a:cubicBezTo>
                    <a:lnTo>
                      <a:pt x="717" y="1839"/>
                    </a:lnTo>
                    <a:cubicBezTo>
                      <a:pt x="676" y="1788"/>
                      <a:pt x="623" y="1767"/>
                      <a:pt x="569" y="1767"/>
                    </a:cubicBezTo>
                    <a:cubicBezTo>
                      <a:pt x="442" y="1767"/>
                      <a:pt x="308" y="1880"/>
                      <a:pt x="308" y="1975"/>
                    </a:cubicBezTo>
                    <a:cubicBezTo>
                      <a:pt x="308" y="2385"/>
                      <a:pt x="717" y="2965"/>
                      <a:pt x="854" y="3374"/>
                    </a:cubicBezTo>
                    <a:cubicBezTo>
                      <a:pt x="990" y="3374"/>
                      <a:pt x="990" y="3545"/>
                      <a:pt x="990" y="3681"/>
                    </a:cubicBezTo>
                    <a:cubicBezTo>
                      <a:pt x="789" y="3455"/>
                      <a:pt x="662" y="3321"/>
                      <a:pt x="500" y="3321"/>
                    </a:cubicBezTo>
                    <a:cubicBezTo>
                      <a:pt x="442" y="3321"/>
                      <a:pt x="379" y="3338"/>
                      <a:pt x="308" y="3374"/>
                    </a:cubicBezTo>
                    <a:cubicBezTo>
                      <a:pt x="1" y="3681"/>
                      <a:pt x="581" y="4398"/>
                      <a:pt x="717" y="4671"/>
                    </a:cubicBezTo>
                    <a:cubicBezTo>
                      <a:pt x="854" y="5080"/>
                      <a:pt x="1161" y="5524"/>
                      <a:pt x="1434" y="5934"/>
                    </a:cubicBezTo>
                    <a:cubicBezTo>
                      <a:pt x="1241" y="5837"/>
                      <a:pt x="1031" y="5741"/>
                      <a:pt x="828" y="5741"/>
                    </a:cubicBezTo>
                    <a:cubicBezTo>
                      <a:pt x="743" y="5741"/>
                      <a:pt x="661" y="5757"/>
                      <a:pt x="581" y="5797"/>
                    </a:cubicBezTo>
                    <a:cubicBezTo>
                      <a:pt x="1" y="5934"/>
                      <a:pt x="854" y="6787"/>
                      <a:pt x="990" y="6957"/>
                    </a:cubicBezTo>
                    <a:cubicBezTo>
                      <a:pt x="990" y="7059"/>
                      <a:pt x="1033" y="7104"/>
                      <a:pt x="1080" y="7104"/>
                    </a:cubicBezTo>
                    <a:cubicBezTo>
                      <a:pt x="1158" y="7104"/>
                      <a:pt x="1246" y="6979"/>
                      <a:pt x="1161" y="6787"/>
                    </a:cubicBezTo>
                    <a:cubicBezTo>
                      <a:pt x="1161" y="6678"/>
                      <a:pt x="706" y="6114"/>
                      <a:pt x="797" y="6114"/>
                    </a:cubicBezTo>
                    <a:cubicBezTo>
                      <a:pt x="820" y="6114"/>
                      <a:pt x="879" y="6151"/>
                      <a:pt x="990" y="6241"/>
                    </a:cubicBezTo>
                    <a:cubicBezTo>
                      <a:pt x="1570" y="6514"/>
                      <a:pt x="2014" y="6957"/>
                      <a:pt x="2560" y="7367"/>
                    </a:cubicBezTo>
                    <a:cubicBezTo>
                      <a:pt x="2600" y="7447"/>
                      <a:pt x="2654" y="7480"/>
                      <a:pt x="2708" y="7480"/>
                    </a:cubicBezTo>
                    <a:cubicBezTo>
                      <a:pt x="2838" y="7480"/>
                      <a:pt x="2963" y="7287"/>
                      <a:pt x="2867" y="7094"/>
                    </a:cubicBezTo>
                    <a:cubicBezTo>
                      <a:pt x="2287" y="6650"/>
                      <a:pt x="2014" y="5934"/>
                      <a:pt x="1570" y="5388"/>
                    </a:cubicBezTo>
                    <a:cubicBezTo>
                      <a:pt x="1297" y="4944"/>
                      <a:pt x="854" y="3954"/>
                      <a:pt x="581" y="3681"/>
                    </a:cubicBezTo>
                    <a:lnTo>
                      <a:pt x="581" y="3681"/>
                    </a:lnTo>
                    <a:cubicBezTo>
                      <a:pt x="1297" y="4091"/>
                      <a:pt x="1843" y="5251"/>
                      <a:pt x="2287" y="5797"/>
                    </a:cubicBezTo>
                    <a:cubicBezTo>
                      <a:pt x="2323" y="5834"/>
                      <a:pt x="2370" y="5851"/>
                      <a:pt x="2418" y="5851"/>
                    </a:cubicBezTo>
                    <a:cubicBezTo>
                      <a:pt x="2550" y="5851"/>
                      <a:pt x="2696" y="5724"/>
                      <a:pt x="2696" y="5524"/>
                    </a:cubicBezTo>
                    <a:cubicBezTo>
                      <a:pt x="2423" y="4944"/>
                      <a:pt x="2014" y="4398"/>
                      <a:pt x="1707" y="3818"/>
                    </a:cubicBezTo>
                    <a:cubicBezTo>
                      <a:pt x="1570" y="3545"/>
                      <a:pt x="1161" y="2965"/>
                      <a:pt x="854" y="2521"/>
                    </a:cubicBezTo>
                    <a:lnTo>
                      <a:pt x="854" y="2521"/>
                    </a:lnTo>
                    <a:cubicBezTo>
                      <a:pt x="1297" y="2965"/>
                      <a:pt x="1707" y="3545"/>
                      <a:pt x="2014" y="3954"/>
                    </a:cubicBezTo>
                    <a:cubicBezTo>
                      <a:pt x="2050" y="3991"/>
                      <a:pt x="2107" y="4008"/>
                      <a:pt x="2167" y="4008"/>
                    </a:cubicBezTo>
                    <a:cubicBezTo>
                      <a:pt x="2331" y="4008"/>
                      <a:pt x="2523" y="3881"/>
                      <a:pt x="2423" y="3681"/>
                    </a:cubicBezTo>
                    <a:cubicBezTo>
                      <a:pt x="2287" y="3238"/>
                      <a:pt x="1570" y="2385"/>
                      <a:pt x="1434" y="1668"/>
                    </a:cubicBezTo>
                    <a:lnTo>
                      <a:pt x="1434" y="1668"/>
                    </a:lnTo>
                    <a:cubicBezTo>
                      <a:pt x="1707" y="1975"/>
                      <a:pt x="1843" y="2521"/>
                      <a:pt x="2287" y="2692"/>
                    </a:cubicBezTo>
                    <a:cubicBezTo>
                      <a:pt x="2560" y="2692"/>
                      <a:pt x="2560" y="2521"/>
                      <a:pt x="2560" y="2385"/>
                    </a:cubicBezTo>
                    <a:cubicBezTo>
                      <a:pt x="2560" y="2112"/>
                      <a:pt x="2150" y="1532"/>
                      <a:pt x="2014" y="1122"/>
                    </a:cubicBezTo>
                    <a:lnTo>
                      <a:pt x="2014" y="1122"/>
                    </a:lnTo>
                    <a:cubicBezTo>
                      <a:pt x="2150" y="1259"/>
                      <a:pt x="2150" y="1259"/>
                      <a:pt x="2287" y="1259"/>
                    </a:cubicBezTo>
                    <a:cubicBezTo>
                      <a:pt x="2287" y="1122"/>
                      <a:pt x="2423" y="1122"/>
                      <a:pt x="2423" y="986"/>
                    </a:cubicBezTo>
                    <a:cubicBezTo>
                      <a:pt x="2423" y="679"/>
                      <a:pt x="2287" y="406"/>
                      <a:pt x="2150" y="133"/>
                    </a:cubicBezTo>
                    <a:cubicBezTo>
                      <a:pt x="2108" y="37"/>
                      <a:pt x="2035" y="1"/>
                      <a:pt x="19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270603" y="3272066"/>
                <a:ext cx="99820" cy="444250"/>
              </a:xfrm>
              <a:custGeom>
                <a:rect b="b" l="l" r="r" t="t"/>
                <a:pathLst>
                  <a:path extrusionOk="0" h="10788" w="2424">
                    <a:moveTo>
                      <a:pt x="1532" y="4755"/>
                    </a:moveTo>
                    <a:cubicBezTo>
                      <a:pt x="1554" y="4755"/>
                      <a:pt x="1570" y="4877"/>
                      <a:pt x="1570" y="5221"/>
                    </a:cubicBezTo>
                    <a:cubicBezTo>
                      <a:pt x="1570" y="5221"/>
                      <a:pt x="1570" y="5358"/>
                      <a:pt x="1434" y="5494"/>
                    </a:cubicBezTo>
                    <a:lnTo>
                      <a:pt x="1434" y="5358"/>
                    </a:lnTo>
                    <a:cubicBezTo>
                      <a:pt x="1434" y="5180"/>
                      <a:pt x="1492" y="4755"/>
                      <a:pt x="1532" y="4755"/>
                    </a:cubicBezTo>
                    <a:close/>
                    <a:moveTo>
                      <a:pt x="1280" y="0"/>
                    </a:moveTo>
                    <a:cubicBezTo>
                      <a:pt x="1203" y="0"/>
                      <a:pt x="1127" y="34"/>
                      <a:pt x="1127" y="103"/>
                    </a:cubicBezTo>
                    <a:cubicBezTo>
                      <a:pt x="717" y="512"/>
                      <a:pt x="581" y="1092"/>
                      <a:pt x="410" y="1672"/>
                    </a:cubicBezTo>
                    <a:cubicBezTo>
                      <a:pt x="274" y="1945"/>
                      <a:pt x="137" y="2389"/>
                      <a:pt x="137" y="2662"/>
                    </a:cubicBezTo>
                    <a:cubicBezTo>
                      <a:pt x="217" y="2822"/>
                      <a:pt x="297" y="2888"/>
                      <a:pt x="384" y="2888"/>
                    </a:cubicBezTo>
                    <a:cubicBezTo>
                      <a:pt x="445" y="2888"/>
                      <a:pt x="510" y="2855"/>
                      <a:pt x="581" y="2798"/>
                    </a:cubicBezTo>
                    <a:cubicBezTo>
                      <a:pt x="581" y="2662"/>
                      <a:pt x="854" y="2218"/>
                      <a:pt x="990" y="2082"/>
                    </a:cubicBezTo>
                    <a:lnTo>
                      <a:pt x="1127" y="1945"/>
                    </a:lnTo>
                    <a:lnTo>
                      <a:pt x="1263" y="1945"/>
                    </a:lnTo>
                    <a:cubicBezTo>
                      <a:pt x="1263" y="2525"/>
                      <a:pt x="1127" y="3242"/>
                      <a:pt x="990" y="3788"/>
                    </a:cubicBezTo>
                    <a:cubicBezTo>
                      <a:pt x="990" y="4095"/>
                      <a:pt x="990" y="4368"/>
                      <a:pt x="854" y="4641"/>
                    </a:cubicBezTo>
                    <a:cubicBezTo>
                      <a:pt x="774" y="4601"/>
                      <a:pt x="703" y="4585"/>
                      <a:pt x="646" y="4585"/>
                    </a:cubicBezTo>
                    <a:cubicBezTo>
                      <a:pt x="510" y="4585"/>
                      <a:pt x="460" y="4681"/>
                      <a:pt x="581" y="4778"/>
                    </a:cubicBezTo>
                    <a:lnTo>
                      <a:pt x="581" y="4948"/>
                    </a:lnTo>
                    <a:lnTo>
                      <a:pt x="410" y="4948"/>
                    </a:lnTo>
                    <a:cubicBezTo>
                      <a:pt x="274" y="4948"/>
                      <a:pt x="137" y="5085"/>
                      <a:pt x="137" y="5221"/>
                    </a:cubicBezTo>
                    <a:cubicBezTo>
                      <a:pt x="410" y="5494"/>
                      <a:pt x="581" y="5631"/>
                      <a:pt x="717" y="5801"/>
                    </a:cubicBezTo>
                    <a:lnTo>
                      <a:pt x="717" y="6074"/>
                    </a:lnTo>
                    <a:cubicBezTo>
                      <a:pt x="717" y="6234"/>
                      <a:pt x="811" y="6300"/>
                      <a:pt x="916" y="6300"/>
                    </a:cubicBezTo>
                    <a:cubicBezTo>
                      <a:pt x="990" y="6300"/>
                      <a:pt x="1070" y="6267"/>
                      <a:pt x="1127" y="6211"/>
                    </a:cubicBezTo>
                    <a:lnTo>
                      <a:pt x="1127" y="6074"/>
                    </a:lnTo>
                    <a:cubicBezTo>
                      <a:pt x="1127" y="6074"/>
                      <a:pt x="1263" y="6074"/>
                      <a:pt x="1263" y="6211"/>
                    </a:cubicBezTo>
                    <a:cubicBezTo>
                      <a:pt x="1127" y="6347"/>
                      <a:pt x="990" y="6347"/>
                      <a:pt x="854" y="6347"/>
                    </a:cubicBezTo>
                    <a:cubicBezTo>
                      <a:pt x="717" y="6211"/>
                      <a:pt x="717" y="6211"/>
                      <a:pt x="581" y="6074"/>
                    </a:cubicBezTo>
                    <a:cubicBezTo>
                      <a:pt x="581" y="6074"/>
                      <a:pt x="410" y="6074"/>
                      <a:pt x="410" y="6211"/>
                    </a:cubicBezTo>
                    <a:cubicBezTo>
                      <a:pt x="274" y="6347"/>
                      <a:pt x="274" y="6654"/>
                      <a:pt x="274" y="6927"/>
                    </a:cubicBezTo>
                    <a:lnTo>
                      <a:pt x="137" y="6927"/>
                    </a:lnTo>
                    <a:lnTo>
                      <a:pt x="137" y="7917"/>
                    </a:lnTo>
                    <a:cubicBezTo>
                      <a:pt x="1" y="7917"/>
                      <a:pt x="1" y="8053"/>
                      <a:pt x="1" y="8053"/>
                    </a:cubicBezTo>
                    <a:cubicBezTo>
                      <a:pt x="1" y="8360"/>
                      <a:pt x="137" y="8770"/>
                      <a:pt x="274" y="9043"/>
                    </a:cubicBezTo>
                    <a:lnTo>
                      <a:pt x="581" y="9043"/>
                    </a:lnTo>
                    <a:cubicBezTo>
                      <a:pt x="717" y="9214"/>
                      <a:pt x="717" y="9350"/>
                      <a:pt x="717" y="9623"/>
                    </a:cubicBezTo>
                    <a:lnTo>
                      <a:pt x="717" y="9760"/>
                    </a:lnTo>
                    <a:cubicBezTo>
                      <a:pt x="854" y="10203"/>
                      <a:pt x="1263" y="10476"/>
                      <a:pt x="1570" y="10749"/>
                    </a:cubicBezTo>
                    <a:cubicBezTo>
                      <a:pt x="1613" y="10776"/>
                      <a:pt x="1653" y="10788"/>
                      <a:pt x="1689" y="10788"/>
                    </a:cubicBezTo>
                    <a:cubicBezTo>
                      <a:pt x="1879" y="10788"/>
                      <a:pt x="1958" y="10455"/>
                      <a:pt x="1843" y="10340"/>
                    </a:cubicBezTo>
                    <a:cubicBezTo>
                      <a:pt x="1707" y="10340"/>
                      <a:pt x="1434" y="10067"/>
                      <a:pt x="1127" y="9896"/>
                    </a:cubicBezTo>
                    <a:cubicBezTo>
                      <a:pt x="1127" y="9623"/>
                      <a:pt x="854" y="8497"/>
                      <a:pt x="581" y="8053"/>
                    </a:cubicBezTo>
                    <a:cubicBezTo>
                      <a:pt x="410" y="7917"/>
                      <a:pt x="410" y="7644"/>
                      <a:pt x="410" y="7507"/>
                    </a:cubicBezTo>
                    <a:lnTo>
                      <a:pt x="410" y="7507"/>
                    </a:lnTo>
                    <a:cubicBezTo>
                      <a:pt x="498" y="7546"/>
                      <a:pt x="572" y="7563"/>
                      <a:pt x="635" y="7563"/>
                    </a:cubicBezTo>
                    <a:cubicBezTo>
                      <a:pt x="795" y="7563"/>
                      <a:pt x="893" y="7459"/>
                      <a:pt x="990" y="7337"/>
                    </a:cubicBezTo>
                    <a:cubicBezTo>
                      <a:pt x="1127" y="7064"/>
                      <a:pt x="1127" y="6927"/>
                      <a:pt x="990" y="6654"/>
                    </a:cubicBezTo>
                    <a:lnTo>
                      <a:pt x="1434" y="6654"/>
                    </a:lnTo>
                    <a:lnTo>
                      <a:pt x="1434" y="6927"/>
                    </a:lnTo>
                    <a:cubicBezTo>
                      <a:pt x="1434" y="7064"/>
                      <a:pt x="1570" y="7200"/>
                      <a:pt x="1570" y="7200"/>
                    </a:cubicBezTo>
                    <a:cubicBezTo>
                      <a:pt x="1707" y="7337"/>
                      <a:pt x="1707" y="7337"/>
                      <a:pt x="1707" y="7507"/>
                    </a:cubicBezTo>
                    <a:cubicBezTo>
                      <a:pt x="1775" y="7576"/>
                      <a:pt x="1877" y="7610"/>
                      <a:pt x="1963" y="7610"/>
                    </a:cubicBezTo>
                    <a:cubicBezTo>
                      <a:pt x="2048" y="7610"/>
                      <a:pt x="2116" y="7576"/>
                      <a:pt x="2116" y="7507"/>
                    </a:cubicBezTo>
                    <a:cubicBezTo>
                      <a:pt x="2287" y="6927"/>
                      <a:pt x="2423" y="6211"/>
                      <a:pt x="2287" y="5631"/>
                    </a:cubicBezTo>
                    <a:cubicBezTo>
                      <a:pt x="2287" y="5494"/>
                      <a:pt x="1980" y="5494"/>
                      <a:pt x="1843" y="5494"/>
                    </a:cubicBezTo>
                    <a:cubicBezTo>
                      <a:pt x="1980" y="5085"/>
                      <a:pt x="1980" y="4641"/>
                      <a:pt x="1843" y="4368"/>
                    </a:cubicBezTo>
                    <a:cubicBezTo>
                      <a:pt x="1707" y="4232"/>
                      <a:pt x="1707" y="4232"/>
                      <a:pt x="1570" y="4232"/>
                    </a:cubicBezTo>
                    <a:cubicBezTo>
                      <a:pt x="1434" y="4232"/>
                      <a:pt x="1434" y="4232"/>
                      <a:pt x="1434" y="4368"/>
                    </a:cubicBezTo>
                    <a:cubicBezTo>
                      <a:pt x="1325" y="4368"/>
                      <a:pt x="1285" y="4368"/>
                      <a:pt x="1271" y="4404"/>
                    </a:cubicBezTo>
                    <a:lnTo>
                      <a:pt x="1271" y="4404"/>
                    </a:lnTo>
                    <a:cubicBezTo>
                      <a:pt x="1305" y="4193"/>
                      <a:pt x="1434" y="4055"/>
                      <a:pt x="1434" y="3788"/>
                    </a:cubicBezTo>
                    <a:cubicBezTo>
                      <a:pt x="1434" y="3242"/>
                      <a:pt x="1707" y="2389"/>
                      <a:pt x="1570" y="1809"/>
                    </a:cubicBezTo>
                    <a:cubicBezTo>
                      <a:pt x="1434" y="1536"/>
                      <a:pt x="1263" y="1365"/>
                      <a:pt x="1263" y="1365"/>
                    </a:cubicBezTo>
                    <a:cubicBezTo>
                      <a:pt x="1263" y="956"/>
                      <a:pt x="1434" y="512"/>
                      <a:pt x="1434" y="103"/>
                    </a:cubicBezTo>
                    <a:cubicBezTo>
                      <a:pt x="1434" y="34"/>
                      <a:pt x="1357" y="0"/>
                      <a:pt x="12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4" name="Google Shape;1154;p22"/>
            <p:cNvGrpSpPr/>
            <p:nvPr/>
          </p:nvGrpSpPr>
          <p:grpSpPr>
            <a:xfrm>
              <a:off x="2646600" y="1957400"/>
              <a:ext cx="4829721" cy="2094185"/>
              <a:chOff x="2646600" y="1824700"/>
              <a:chExt cx="4829721" cy="2094185"/>
            </a:xfrm>
          </p:grpSpPr>
          <p:sp>
            <p:nvSpPr>
              <p:cNvPr id="1155" name="Google Shape;1155;p22"/>
              <p:cNvSpPr/>
              <p:nvPr/>
            </p:nvSpPr>
            <p:spPr>
              <a:xfrm>
                <a:off x="2894136" y="3279561"/>
                <a:ext cx="536575" cy="436961"/>
              </a:xfrm>
              <a:custGeom>
                <a:rect b="b" l="l" r="r" t="t"/>
                <a:pathLst>
                  <a:path extrusionOk="0" h="10611" w="13030">
                    <a:moveTo>
                      <a:pt x="11840" y="1"/>
                    </a:moveTo>
                    <a:cubicBezTo>
                      <a:pt x="11750" y="1"/>
                      <a:pt x="11597" y="97"/>
                      <a:pt x="11597" y="194"/>
                    </a:cubicBezTo>
                    <a:cubicBezTo>
                      <a:pt x="11904" y="910"/>
                      <a:pt x="12177" y="1627"/>
                      <a:pt x="12313" y="2343"/>
                    </a:cubicBezTo>
                    <a:cubicBezTo>
                      <a:pt x="12620" y="3060"/>
                      <a:pt x="12313" y="4050"/>
                      <a:pt x="12313" y="4766"/>
                    </a:cubicBezTo>
                    <a:cubicBezTo>
                      <a:pt x="12450" y="6745"/>
                      <a:pt x="11051" y="8451"/>
                      <a:pt x="9481" y="9305"/>
                    </a:cubicBezTo>
                    <a:cubicBezTo>
                      <a:pt x="8628" y="9714"/>
                      <a:pt x="7775" y="10021"/>
                      <a:pt x="6922" y="10158"/>
                    </a:cubicBezTo>
                    <a:cubicBezTo>
                      <a:pt x="6742" y="10182"/>
                      <a:pt x="6562" y="10194"/>
                      <a:pt x="6382" y="10194"/>
                    </a:cubicBezTo>
                    <a:cubicBezTo>
                      <a:pt x="5571" y="10194"/>
                      <a:pt x="4757" y="9965"/>
                      <a:pt x="3919" y="9714"/>
                    </a:cubicBezTo>
                    <a:cubicBezTo>
                      <a:pt x="2076" y="9168"/>
                      <a:pt x="1087" y="7598"/>
                      <a:pt x="234" y="5892"/>
                    </a:cubicBezTo>
                    <a:cubicBezTo>
                      <a:pt x="234" y="5852"/>
                      <a:pt x="210" y="5836"/>
                      <a:pt x="181" y="5836"/>
                    </a:cubicBezTo>
                    <a:cubicBezTo>
                      <a:pt x="109" y="5836"/>
                      <a:pt x="1" y="5932"/>
                      <a:pt x="97" y="6029"/>
                    </a:cubicBezTo>
                    <a:cubicBezTo>
                      <a:pt x="507" y="7735"/>
                      <a:pt x="1667" y="9441"/>
                      <a:pt x="3237" y="10021"/>
                    </a:cubicBezTo>
                    <a:cubicBezTo>
                      <a:pt x="4340" y="10395"/>
                      <a:pt x="5369" y="10611"/>
                      <a:pt x="6387" y="10611"/>
                    </a:cubicBezTo>
                    <a:cubicBezTo>
                      <a:pt x="7321" y="10611"/>
                      <a:pt x="8245" y="10429"/>
                      <a:pt x="9208" y="10021"/>
                    </a:cubicBezTo>
                    <a:cubicBezTo>
                      <a:pt x="11051" y="9168"/>
                      <a:pt x="12313" y="7735"/>
                      <a:pt x="12757" y="5756"/>
                    </a:cubicBezTo>
                    <a:cubicBezTo>
                      <a:pt x="13030" y="4766"/>
                      <a:pt x="12893" y="3742"/>
                      <a:pt x="12893" y="2753"/>
                    </a:cubicBezTo>
                    <a:cubicBezTo>
                      <a:pt x="12893" y="1900"/>
                      <a:pt x="12313" y="910"/>
                      <a:pt x="11904" y="57"/>
                    </a:cubicBezTo>
                    <a:cubicBezTo>
                      <a:pt x="11904" y="17"/>
                      <a:pt x="11877" y="1"/>
                      <a:pt x="11840" y="1"/>
                    </a:cubicBezTo>
                    <a:close/>
                  </a:path>
                </a:pathLst>
              </a:custGeom>
              <a:solidFill>
                <a:srgbClr val="2812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3243799" y="3182129"/>
                <a:ext cx="170073" cy="162496"/>
              </a:xfrm>
              <a:custGeom>
                <a:rect b="b" l="l" r="r" t="t"/>
                <a:pathLst>
                  <a:path extrusionOk="0" h="3946" w="4130">
                    <a:moveTo>
                      <a:pt x="137" y="0"/>
                    </a:moveTo>
                    <a:cubicBezTo>
                      <a:pt x="0" y="137"/>
                      <a:pt x="0" y="308"/>
                      <a:pt x="137" y="308"/>
                    </a:cubicBezTo>
                    <a:cubicBezTo>
                      <a:pt x="0" y="308"/>
                      <a:pt x="273" y="444"/>
                      <a:pt x="273" y="444"/>
                    </a:cubicBezTo>
                    <a:cubicBezTo>
                      <a:pt x="717" y="717"/>
                      <a:pt x="1263" y="990"/>
                      <a:pt x="1843" y="1434"/>
                    </a:cubicBezTo>
                    <a:cubicBezTo>
                      <a:pt x="2560" y="2150"/>
                      <a:pt x="3106" y="3003"/>
                      <a:pt x="3686" y="3856"/>
                    </a:cubicBezTo>
                    <a:cubicBezTo>
                      <a:pt x="3742" y="3913"/>
                      <a:pt x="3828" y="3946"/>
                      <a:pt x="3909" y="3946"/>
                    </a:cubicBezTo>
                    <a:cubicBezTo>
                      <a:pt x="4024" y="3946"/>
                      <a:pt x="4129" y="3880"/>
                      <a:pt x="4129" y="3720"/>
                    </a:cubicBezTo>
                    <a:cubicBezTo>
                      <a:pt x="3686" y="2696"/>
                      <a:pt x="2833" y="1843"/>
                      <a:pt x="2116" y="990"/>
                    </a:cubicBezTo>
                    <a:cubicBezTo>
                      <a:pt x="1707" y="717"/>
                      <a:pt x="1263" y="444"/>
                      <a:pt x="717" y="308"/>
                    </a:cubicBezTo>
                    <a:cubicBezTo>
                      <a:pt x="546" y="137"/>
                      <a:pt x="273" y="0"/>
                      <a:pt x="137" y="0"/>
                    </a:cubicBezTo>
                    <a:close/>
                  </a:path>
                </a:pathLst>
              </a:custGeom>
              <a:solidFill>
                <a:srgbClr val="2812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2927615" y="3344214"/>
                <a:ext cx="491854" cy="331705"/>
              </a:xfrm>
              <a:custGeom>
                <a:rect b="b" l="l" r="r" t="t"/>
                <a:pathLst>
                  <a:path extrusionOk="0" h="8055" w="11944">
                    <a:moveTo>
                      <a:pt x="10502" y="0"/>
                    </a:moveTo>
                    <a:cubicBezTo>
                      <a:pt x="10374" y="0"/>
                      <a:pt x="10238" y="97"/>
                      <a:pt x="10238" y="193"/>
                    </a:cubicBezTo>
                    <a:cubicBezTo>
                      <a:pt x="10374" y="910"/>
                      <a:pt x="10647" y="1490"/>
                      <a:pt x="10647" y="2172"/>
                    </a:cubicBezTo>
                    <a:cubicBezTo>
                      <a:pt x="10647" y="2889"/>
                      <a:pt x="10511" y="3879"/>
                      <a:pt x="10238" y="4459"/>
                    </a:cubicBezTo>
                    <a:cubicBezTo>
                      <a:pt x="9658" y="5755"/>
                      <a:pt x="8532" y="6608"/>
                      <a:pt x="7235" y="7154"/>
                    </a:cubicBezTo>
                    <a:cubicBezTo>
                      <a:pt x="6604" y="7376"/>
                      <a:pt x="5861" y="7521"/>
                      <a:pt x="5115" y="7521"/>
                    </a:cubicBezTo>
                    <a:cubicBezTo>
                      <a:pt x="4369" y="7521"/>
                      <a:pt x="3618" y="7376"/>
                      <a:pt x="2970" y="7018"/>
                    </a:cubicBezTo>
                    <a:cubicBezTo>
                      <a:pt x="1570" y="6301"/>
                      <a:pt x="990" y="5312"/>
                      <a:pt x="274" y="3879"/>
                    </a:cubicBezTo>
                    <a:cubicBezTo>
                      <a:pt x="137" y="3879"/>
                      <a:pt x="1" y="3879"/>
                      <a:pt x="1" y="4049"/>
                    </a:cubicBezTo>
                    <a:cubicBezTo>
                      <a:pt x="410" y="5585"/>
                      <a:pt x="1400" y="6608"/>
                      <a:pt x="2697" y="7462"/>
                    </a:cubicBezTo>
                    <a:cubicBezTo>
                      <a:pt x="3404" y="7883"/>
                      <a:pt x="4212" y="8055"/>
                      <a:pt x="5017" y="8055"/>
                    </a:cubicBezTo>
                    <a:cubicBezTo>
                      <a:pt x="5842" y="8055"/>
                      <a:pt x="6663" y="7874"/>
                      <a:pt x="7371" y="7598"/>
                    </a:cubicBezTo>
                    <a:cubicBezTo>
                      <a:pt x="10511" y="6608"/>
                      <a:pt x="11944" y="2889"/>
                      <a:pt x="10647" y="57"/>
                    </a:cubicBezTo>
                    <a:cubicBezTo>
                      <a:pt x="10607" y="17"/>
                      <a:pt x="10556" y="0"/>
                      <a:pt x="10502" y="0"/>
                    </a:cubicBezTo>
                    <a:close/>
                  </a:path>
                </a:pathLst>
              </a:custGeom>
              <a:solidFill>
                <a:srgbClr val="2812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3255041" y="3217255"/>
                <a:ext cx="129305" cy="197664"/>
              </a:xfrm>
              <a:custGeom>
                <a:rect b="b" l="l" r="r" t="t"/>
                <a:pathLst>
                  <a:path extrusionOk="0" h="4800" w="3140">
                    <a:moveTo>
                      <a:pt x="137" y="1"/>
                    </a:moveTo>
                    <a:cubicBezTo>
                      <a:pt x="0" y="1"/>
                      <a:pt x="0" y="137"/>
                      <a:pt x="0" y="308"/>
                    </a:cubicBezTo>
                    <a:cubicBezTo>
                      <a:pt x="581" y="854"/>
                      <a:pt x="1127" y="1297"/>
                      <a:pt x="1570" y="2014"/>
                    </a:cubicBezTo>
                    <a:cubicBezTo>
                      <a:pt x="2150" y="2867"/>
                      <a:pt x="2423" y="3720"/>
                      <a:pt x="2696" y="4710"/>
                    </a:cubicBezTo>
                    <a:cubicBezTo>
                      <a:pt x="2753" y="4766"/>
                      <a:pt x="2839" y="4799"/>
                      <a:pt x="2920" y="4799"/>
                    </a:cubicBezTo>
                    <a:cubicBezTo>
                      <a:pt x="3034" y="4799"/>
                      <a:pt x="3140" y="4733"/>
                      <a:pt x="3140" y="4573"/>
                    </a:cubicBezTo>
                    <a:cubicBezTo>
                      <a:pt x="3003" y="3140"/>
                      <a:pt x="1843" y="581"/>
                      <a:pt x="137" y="1"/>
                    </a:cubicBezTo>
                    <a:close/>
                  </a:path>
                </a:pathLst>
              </a:custGeom>
              <a:solidFill>
                <a:srgbClr val="2812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9" name="Google Shape;1159;p22"/>
              <p:cNvGrpSpPr/>
              <p:nvPr/>
            </p:nvGrpSpPr>
            <p:grpSpPr>
              <a:xfrm>
                <a:off x="2646600" y="1824700"/>
                <a:ext cx="4829721" cy="2094185"/>
                <a:chOff x="2646600" y="1824700"/>
                <a:chExt cx="4829721" cy="2094185"/>
              </a:xfrm>
            </p:grpSpPr>
            <p:sp>
              <p:nvSpPr>
                <p:cNvPr id="1160" name="Google Shape;1160;p22"/>
                <p:cNvSpPr/>
                <p:nvPr/>
              </p:nvSpPr>
              <p:spPr>
                <a:xfrm>
                  <a:off x="2646600" y="3226974"/>
                  <a:ext cx="408917" cy="681694"/>
                </a:xfrm>
                <a:custGeom>
                  <a:rect b="b" l="l" r="r" t="t"/>
                  <a:pathLst>
                    <a:path extrusionOk="0" h="16554" w="9930">
                      <a:moveTo>
                        <a:pt x="1825" y="0"/>
                      </a:moveTo>
                      <a:cubicBezTo>
                        <a:pt x="1788" y="0"/>
                        <a:pt x="1747" y="21"/>
                        <a:pt x="1706" y="72"/>
                      </a:cubicBezTo>
                      <a:cubicBezTo>
                        <a:pt x="410" y="3484"/>
                        <a:pt x="0" y="7579"/>
                        <a:pt x="1706" y="10855"/>
                      </a:cubicBezTo>
                      <a:cubicBezTo>
                        <a:pt x="3105" y="13994"/>
                        <a:pt x="6108" y="16417"/>
                        <a:pt x="9794" y="16553"/>
                      </a:cubicBezTo>
                      <a:cubicBezTo>
                        <a:pt x="9930" y="16553"/>
                        <a:pt x="9930" y="16280"/>
                        <a:pt x="9794" y="16280"/>
                      </a:cubicBezTo>
                      <a:cubicBezTo>
                        <a:pt x="8940" y="15973"/>
                        <a:pt x="8224" y="15837"/>
                        <a:pt x="7541" y="15700"/>
                      </a:cubicBezTo>
                      <a:cubicBezTo>
                        <a:pt x="6688" y="15427"/>
                        <a:pt x="5835" y="14983"/>
                        <a:pt x="5119" y="14403"/>
                      </a:cubicBezTo>
                      <a:cubicBezTo>
                        <a:pt x="3822" y="13414"/>
                        <a:pt x="2832" y="12151"/>
                        <a:pt x="1979" y="10582"/>
                      </a:cubicBezTo>
                      <a:cubicBezTo>
                        <a:pt x="1263" y="9012"/>
                        <a:pt x="1126" y="7306"/>
                        <a:pt x="1126" y="5463"/>
                      </a:cubicBezTo>
                      <a:cubicBezTo>
                        <a:pt x="990" y="4610"/>
                        <a:pt x="1126" y="3757"/>
                        <a:pt x="1263" y="2904"/>
                      </a:cubicBezTo>
                      <a:cubicBezTo>
                        <a:pt x="1399" y="1914"/>
                        <a:pt x="1706" y="1061"/>
                        <a:pt x="1979" y="208"/>
                      </a:cubicBezTo>
                      <a:cubicBezTo>
                        <a:pt x="1979" y="112"/>
                        <a:pt x="1912" y="0"/>
                        <a:pt x="1825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22"/>
                <p:cNvSpPr/>
                <p:nvPr/>
              </p:nvSpPr>
              <p:spPr>
                <a:xfrm>
                  <a:off x="2692969" y="2943859"/>
                  <a:ext cx="731069" cy="370085"/>
                </a:xfrm>
                <a:custGeom>
                  <a:rect b="b" l="l" r="r" t="t"/>
                  <a:pathLst>
                    <a:path extrusionOk="0" h="8987" w="17753">
                      <a:moveTo>
                        <a:pt x="10774" y="0"/>
                      </a:moveTo>
                      <a:cubicBezTo>
                        <a:pt x="9369" y="0"/>
                        <a:pt x="8028" y="271"/>
                        <a:pt x="6688" y="668"/>
                      </a:cubicBezTo>
                      <a:cubicBezTo>
                        <a:pt x="4982" y="1248"/>
                        <a:pt x="3549" y="2511"/>
                        <a:pt x="2423" y="3944"/>
                      </a:cubicBezTo>
                      <a:cubicBezTo>
                        <a:pt x="1843" y="4660"/>
                        <a:pt x="1433" y="5377"/>
                        <a:pt x="990" y="6230"/>
                      </a:cubicBezTo>
                      <a:cubicBezTo>
                        <a:pt x="580" y="7083"/>
                        <a:pt x="0" y="7936"/>
                        <a:pt x="0" y="8926"/>
                      </a:cubicBezTo>
                      <a:cubicBezTo>
                        <a:pt x="0" y="8926"/>
                        <a:pt x="61" y="8986"/>
                        <a:pt x="142" y="8986"/>
                      </a:cubicBezTo>
                      <a:cubicBezTo>
                        <a:pt x="182" y="8986"/>
                        <a:pt x="228" y="8971"/>
                        <a:pt x="273" y="8926"/>
                      </a:cubicBezTo>
                      <a:cubicBezTo>
                        <a:pt x="580" y="7356"/>
                        <a:pt x="1570" y="5650"/>
                        <a:pt x="2559" y="4387"/>
                      </a:cubicBezTo>
                      <a:cubicBezTo>
                        <a:pt x="3686" y="2818"/>
                        <a:pt x="5255" y="1658"/>
                        <a:pt x="7098" y="975"/>
                      </a:cubicBezTo>
                      <a:cubicBezTo>
                        <a:pt x="8668" y="531"/>
                        <a:pt x="10374" y="395"/>
                        <a:pt x="12080" y="395"/>
                      </a:cubicBezTo>
                      <a:cubicBezTo>
                        <a:pt x="12933" y="531"/>
                        <a:pt x="13786" y="804"/>
                        <a:pt x="14639" y="975"/>
                      </a:cubicBezTo>
                      <a:cubicBezTo>
                        <a:pt x="15629" y="1112"/>
                        <a:pt x="16482" y="1828"/>
                        <a:pt x="17335" y="2238"/>
                      </a:cubicBezTo>
                      <a:cubicBezTo>
                        <a:pt x="17393" y="2264"/>
                        <a:pt x="17446" y="2275"/>
                        <a:pt x="17491" y="2275"/>
                      </a:cubicBezTo>
                      <a:cubicBezTo>
                        <a:pt x="17684" y="2275"/>
                        <a:pt x="17752" y="2075"/>
                        <a:pt x="17642" y="1965"/>
                      </a:cubicBezTo>
                      <a:cubicBezTo>
                        <a:pt x="16072" y="804"/>
                        <a:pt x="14230" y="258"/>
                        <a:pt x="12387" y="122"/>
                      </a:cubicBezTo>
                      <a:cubicBezTo>
                        <a:pt x="11838" y="38"/>
                        <a:pt x="11301" y="0"/>
                        <a:pt x="10774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2" name="Google Shape;1162;p22"/>
                <p:cNvSpPr/>
                <p:nvPr/>
              </p:nvSpPr>
              <p:spPr>
                <a:xfrm>
                  <a:off x="3371664" y="3002253"/>
                  <a:ext cx="264211" cy="710561"/>
                </a:xfrm>
                <a:custGeom>
                  <a:rect b="b" l="l" r="r" t="t"/>
                  <a:pathLst>
                    <a:path extrusionOk="0" h="17255" w="6416">
                      <a:moveTo>
                        <a:pt x="154" y="1"/>
                      </a:moveTo>
                      <a:cubicBezTo>
                        <a:pt x="77" y="1"/>
                        <a:pt x="1" y="35"/>
                        <a:pt x="1" y="103"/>
                      </a:cubicBezTo>
                      <a:cubicBezTo>
                        <a:pt x="1" y="410"/>
                        <a:pt x="854" y="820"/>
                        <a:pt x="1024" y="956"/>
                      </a:cubicBezTo>
                      <a:cubicBezTo>
                        <a:pt x="1570" y="1400"/>
                        <a:pt x="2150" y="1946"/>
                        <a:pt x="2731" y="2526"/>
                      </a:cubicBezTo>
                      <a:cubicBezTo>
                        <a:pt x="3993" y="3822"/>
                        <a:pt x="4846" y="5529"/>
                        <a:pt x="5426" y="7235"/>
                      </a:cubicBezTo>
                      <a:cubicBezTo>
                        <a:pt x="5836" y="8770"/>
                        <a:pt x="5972" y="10476"/>
                        <a:pt x="5836" y="12183"/>
                      </a:cubicBezTo>
                      <a:cubicBezTo>
                        <a:pt x="5836" y="13036"/>
                        <a:pt x="5699" y="13889"/>
                        <a:pt x="5290" y="14742"/>
                      </a:cubicBezTo>
                      <a:cubicBezTo>
                        <a:pt x="4983" y="15458"/>
                        <a:pt x="4573" y="16175"/>
                        <a:pt x="4266" y="17028"/>
                      </a:cubicBezTo>
                      <a:cubicBezTo>
                        <a:pt x="4186" y="17188"/>
                        <a:pt x="4258" y="17254"/>
                        <a:pt x="4359" y="17254"/>
                      </a:cubicBezTo>
                      <a:cubicBezTo>
                        <a:pt x="4431" y="17254"/>
                        <a:pt x="4517" y="17221"/>
                        <a:pt x="4573" y="17165"/>
                      </a:cubicBezTo>
                      <a:cubicBezTo>
                        <a:pt x="5426" y="15902"/>
                        <a:pt x="6279" y="14196"/>
                        <a:pt x="6416" y="12626"/>
                      </a:cubicBezTo>
                      <a:cubicBezTo>
                        <a:pt x="6416" y="11057"/>
                        <a:pt x="6416" y="9487"/>
                        <a:pt x="6143" y="7917"/>
                      </a:cubicBezTo>
                      <a:cubicBezTo>
                        <a:pt x="5836" y="6382"/>
                        <a:pt x="5119" y="4812"/>
                        <a:pt x="4130" y="3515"/>
                      </a:cubicBezTo>
                      <a:cubicBezTo>
                        <a:pt x="3584" y="2799"/>
                        <a:pt x="3140" y="2116"/>
                        <a:pt x="2423" y="1536"/>
                      </a:cubicBezTo>
                      <a:cubicBezTo>
                        <a:pt x="2150" y="1263"/>
                        <a:pt x="1707" y="956"/>
                        <a:pt x="1434" y="683"/>
                      </a:cubicBezTo>
                      <a:lnTo>
                        <a:pt x="308" y="103"/>
                      </a:lnTo>
                      <a:cubicBezTo>
                        <a:pt x="308" y="35"/>
                        <a:pt x="231" y="1"/>
                        <a:pt x="154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3" name="Google Shape;1163;p22"/>
                <p:cNvSpPr/>
                <p:nvPr/>
              </p:nvSpPr>
              <p:spPr>
                <a:xfrm>
                  <a:off x="2992269" y="3654756"/>
                  <a:ext cx="601228" cy="264129"/>
                </a:xfrm>
                <a:custGeom>
                  <a:rect b="b" l="l" r="r" t="t"/>
                  <a:pathLst>
                    <a:path extrusionOk="0" h="6414" w="14600">
                      <a:moveTo>
                        <a:pt x="14344" y="1"/>
                      </a:moveTo>
                      <a:cubicBezTo>
                        <a:pt x="14290" y="1"/>
                        <a:pt x="14236" y="17"/>
                        <a:pt x="14196" y="57"/>
                      </a:cubicBezTo>
                      <a:cubicBezTo>
                        <a:pt x="13479" y="1183"/>
                        <a:pt x="12797" y="2173"/>
                        <a:pt x="11944" y="3026"/>
                      </a:cubicBezTo>
                      <a:cubicBezTo>
                        <a:pt x="10783" y="4015"/>
                        <a:pt x="9521" y="4732"/>
                        <a:pt x="8088" y="5176"/>
                      </a:cubicBezTo>
                      <a:cubicBezTo>
                        <a:pt x="6825" y="5721"/>
                        <a:pt x="5528" y="5892"/>
                        <a:pt x="4095" y="6029"/>
                      </a:cubicBezTo>
                      <a:cubicBezTo>
                        <a:pt x="2696" y="6029"/>
                        <a:pt x="1400" y="5721"/>
                        <a:pt x="137" y="5721"/>
                      </a:cubicBezTo>
                      <a:cubicBezTo>
                        <a:pt x="0" y="5721"/>
                        <a:pt x="0" y="5892"/>
                        <a:pt x="137" y="5892"/>
                      </a:cubicBezTo>
                      <a:cubicBezTo>
                        <a:pt x="1324" y="6239"/>
                        <a:pt x="2585" y="6414"/>
                        <a:pt x="3853" y="6414"/>
                      </a:cubicBezTo>
                      <a:cubicBezTo>
                        <a:pt x="8197" y="6414"/>
                        <a:pt x="12628" y="4367"/>
                        <a:pt x="14503" y="194"/>
                      </a:cubicBezTo>
                      <a:cubicBezTo>
                        <a:pt x="14599" y="97"/>
                        <a:pt x="14474" y="1"/>
                        <a:pt x="14344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22"/>
                <p:cNvSpPr/>
                <p:nvPr/>
              </p:nvSpPr>
              <p:spPr>
                <a:xfrm>
                  <a:off x="2857362" y="3157667"/>
                  <a:ext cx="426131" cy="425884"/>
                </a:xfrm>
                <a:custGeom>
                  <a:rect b="b" l="l" r="r" t="t"/>
                  <a:pathLst>
                    <a:path extrusionOk="0" h="10342" w="10348">
                      <a:moveTo>
                        <a:pt x="6892" y="0"/>
                      </a:moveTo>
                      <a:cubicBezTo>
                        <a:pt x="5046" y="0"/>
                        <a:pt x="3188" y="715"/>
                        <a:pt x="1980" y="2028"/>
                      </a:cubicBezTo>
                      <a:cubicBezTo>
                        <a:pt x="1" y="4143"/>
                        <a:pt x="137" y="7863"/>
                        <a:pt x="1570" y="10285"/>
                      </a:cubicBezTo>
                      <a:cubicBezTo>
                        <a:pt x="1570" y="10324"/>
                        <a:pt x="1593" y="10341"/>
                        <a:pt x="1621" y="10341"/>
                      </a:cubicBezTo>
                      <a:cubicBezTo>
                        <a:pt x="1693" y="10341"/>
                        <a:pt x="1804" y="10237"/>
                        <a:pt x="1707" y="10115"/>
                      </a:cubicBezTo>
                      <a:cubicBezTo>
                        <a:pt x="854" y="7556"/>
                        <a:pt x="274" y="4723"/>
                        <a:pt x="2253" y="2437"/>
                      </a:cubicBezTo>
                      <a:cubicBezTo>
                        <a:pt x="3276" y="1311"/>
                        <a:pt x="4403" y="731"/>
                        <a:pt x="5836" y="594"/>
                      </a:cubicBezTo>
                      <a:cubicBezTo>
                        <a:pt x="6518" y="458"/>
                        <a:pt x="7235" y="458"/>
                        <a:pt x="7951" y="458"/>
                      </a:cubicBezTo>
                      <a:cubicBezTo>
                        <a:pt x="8668" y="594"/>
                        <a:pt x="9384" y="1038"/>
                        <a:pt x="10101" y="1175"/>
                      </a:cubicBezTo>
                      <a:cubicBezTo>
                        <a:pt x="10127" y="1201"/>
                        <a:pt x="10153" y="1212"/>
                        <a:pt x="10177" y="1212"/>
                      </a:cubicBezTo>
                      <a:cubicBezTo>
                        <a:pt x="10280" y="1212"/>
                        <a:pt x="10348" y="1012"/>
                        <a:pt x="10238" y="902"/>
                      </a:cubicBezTo>
                      <a:cubicBezTo>
                        <a:pt x="9241" y="290"/>
                        <a:pt x="8069" y="0"/>
                        <a:pt x="6892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22"/>
                <p:cNvSpPr/>
                <p:nvPr/>
              </p:nvSpPr>
              <p:spPr>
                <a:xfrm>
                  <a:off x="3049880" y="3331284"/>
                  <a:ext cx="228673" cy="194740"/>
                </a:xfrm>
                <a:custGeom>
                  <a:rect b="b" l="l" r="r" t="t"/>
                  <a:pathLst>
                    <a:path extrusionOk="0" h="4729" w="5553">
                      <a:moveTo>
                        <a:pt x="2692" y="0"/>
                      </a:moveTo>
                      <a:cubicBezTo>
                        <a:pt x="2516" y="0"/>
                        <a:pt x="2335" y="31"/>
                        <a:pt x="2150" y="98"/>
                      </a:cubicBezTo>
                      <a:cubicBezTo>
                        <a:pt x="2014" y="98"/>
                        <a:pt x="2014" y="371"/>
                        <a:pt x="2150" y="371"/>
                      </a:cubicBezTo>
                      <a:lnTo>
                        <a:pt x="3003" y="371"/>
                      </a:lnTo>
                      <a:cubicBezTo>
                        <a:pt x="3413" y="507"/>
                        <a:pt x="3720" y="1087"/>
                        <a:pt x="3993" y="1360"/>
                      </a:cubicBezTo>
                      <a:cubicBezTo>
                        <a:pt x="4266" y="2077"/>
                        <a:pt x="4266" y="3067"/>
                        <a:pt x="3720" y="3647"/>
                      </a:cubicBezTo>
                      <a:cubicBezTo>
                        <a:pt x="3347" y="4057"/>
                        <a:pt x="2847" y="4241"/>
                        <a:pt x="2348" y="4241"/>
                      </a:cubicBezTo>
                      <a:cubicBezTo>
                        <a:pt x="1480" y="4241"/>
                        <a:pt x="618" y="3683"/>
                        <a:pt x="444" y="2794"/>
                      </a:cubicBezTo>
                      <a:cubicBezTo>
                        <a:pt x="444" y="2725"/>
                        <a:pt x="410" y="2691"/>
                        <a:pt x="376" y="2691"/>
                      </a:cubicBezTo>
                      <a:cubicBezTo>
                        <a:pt x="342" y="2691"/>
                        <a:pt x="308" y="2725"/>
                        <a:pt x="308" y="2794"/>
                      </a:cubicBezTo>
                      <a:cubicBezTo>
                        <a:pt x="1" y="3340"/>
                        <a:pt x="717" y="4193"/>
                        <a:pt x="1297" y="4500"/>
                      </a:cubicBezTo>
                      <a:cubicBezTo>
                        <a:pt x="1664" y="4652"/>
                        <a:pt x="2031" y="4728"/>
                        <a:pt x="2391" y="4728"/>
                      </a:cubicBezTo>
                      <a:cubicBezTo>
                        <a:pt x="3002" y="4728"/>
                        <a:pt x="3593" y="4507"/>
                        <a:pt x="4129" y="4056"/>
                      </a:cubicBezTo>
                      <a:cubicBezTo>
                        <a:pt x="5552" y="2912"/>
                        <a:pt x="4395" y="0"/>
                        <a:pt x="2692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p22"/>
                <p:cNvSpPr/>
                <p:nvPr/>
              </p:nvSpPr>
              <p:spPr>
                <a:xfrm>
                  <a:off x="3038638" y="3324942"/>
                  <a:ext cx="151789" cy="158872"/>
                </a:xfrm>
                <a:custGeom>
                  <a:rect b="b" l="l" r="r" t="t"/>
                  <a:pathLst>
                    <a:path extrusionOk="0" h="3858" w="3686">
                      <a:moveTo>
                        <a:pt x="2859" y="1"/>
                      </a:moveTo>
                      <a:cubicBezTo>
                        <a:pt x="2068" y="1"/>
                        <a:pt x="1127" y="422"/>
                        <a:pt x="581" y="1105"/>
                      </a:cubicBezTo>
                      <a:cubicBezTo>
                        <a:pt x="1" y="1787"/>
                        <a:pt x="274" y="3084"/>
                        <a:pt x="717" y="3801"/>
                      </a:cubicBezTo>
                      <a:cubicBezTo>
                        <a:pt x="757" y="3841"/>
                        <a:pt x="809" y="3857"/>
                        <a:pt x="858" y="3857"/>
                      </a:cubicBezTo>
                      <a:cubicBezTo>
                        <a:pt x="978" y="3857"/>
                        <a:pt x="1087" y="3761"/>
                        <a:pt x="990" y="3664"/>
                      </a:cubicBezTo>
                      <a:cubicBezTo>
                        <a:pt x="854" y="2811"/>
                        <a:pt x="410" y="1958"/>
                        <a:pt x="990" y="1241"/>
                      </a:cubicBezTo>
                      <a:cubicBezTo>
                        <a:pt x="1570" y="525"/>
                        <a:pt x="2560" y="525"/>
                        <a:pt x="3413" y="525"/>
                      </a:cubicBezTo>
                      <a:cubicBezTo>
                        <a:pt x="3686" y="525"/>
                        <a:pt x="3686" y="252"/>
                        <a:pt x="3413" y="81"/>
                      </a:cubicBezTo>
                      <a:cubicBezTo>
                        <a:pt x="3243" y="27"/>
                        <a:pt x="3056" y="1"/>
                        <a:pt x="2859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p22"/>
                <p:cNvSpPr/>
                <p:nvPr/>
              </p:nvSpPr>
              <p:spPr>
                <a:xfrm>
                  <a:off x="3085007" y="3363405"/>
                  <a:ext cx="118063" cy="115716"/>
                </a:xfrm>
                <a:custGeom>
                  <a:rect b="b" l="l" r="r" t="t"/>
                  <a:pathLst>
                    <a:path extrusionOk="0" h="2810" w="2867">
                      <a:moveTo>
                        <a:pt x="1297" y="580"/>
                      </a:moveTo>
                      <a:cubicBezTo>
                        <a:pt x="1843" y="580"/>
                        <a:pt x="2423" y="1024"/>
                        <a:pt x="2287" y="1570"/>
                      </a:cubicBezTo>
                      <a:cubicBezTo>
                        <a:pt x="2174" y="2051"/>
                        <a:pt x="1755" y="2321"/>
                        <a:pt x="1284" y="2321"/>
                      </a:cubicBezTo>
                      <a:cubicBezTo>
                        <a:pt x="1188" y="2321"/>
                        <a:pt x="1089" y="2310"/>
                        <a:pt x="990" y="2287"/>
                      </a:cubicBezTo>
                      <a:cubicBezTo>
                        <a:pt x="717" y="2287"/>
                        <a:pt x="581" y="2014"/>
                        <a:pt x="444" y="1706"/>
                      </a:cubicBezTo>
                      <a:cubicBezTo>
                        <a:pt x="444" y="1433"/>
                        <a:pt x="308" y="1161"/>
                        <a:pt x="581" y="853"/>
                      </a:cubicBezTo>
                      <a:cubicBezTo>
                        <a:pt x="717" y="580"/>
                        <a:pt x="990" y="580"/>
                        <a:pt x="1297" y="580"/>
                      </a:cubicBezTo>
                      <a:close/>
                      <a:moveTo>
                        <a:pt x="1297" y="0"/>
                      </a:moveTo>
                      <a:cubicBezTo>
                        <a:pt x="581" y="0"/>
                        <a:pt x="1" y="717"/>
                        <a:pt x="1" y="1297"/>
                      </a:cubicBezTo>
                      <a:cubicBezTo>
                        <a:pt x="1" y="1877"/>
                        <a:pt x="308" y="2560"/>
                        <a:pt x="717" y="2730"/>
                      </a:cubicBezTo>
                      <a:cubicBezTo>
                        <a:pt x="910" y="2783"/>
                        <a:pt x="1098" y="2809"/>
                        <a:pt x="1276" y="2809"/>
                      </a:cubicBezTo>
                      <a:cubicBezTo>
                        <a:pt x="2012" y="2809"/>
                        <a:pt x="2586" y="2367"/>
                        <a:pt x="2696" y="1570"/>
                      </a:cubicBezTo>
                      <a:cubicBezTo>
                        <a:pt x="2867" y="717"/>
                        <a:pt x="2150" y="171"/>
                        <a:pt x="1297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22"/>
                <p:cNvSpPr/>
                <p:nvPr/>
              </p:nvSpPr>
              <p:spPr>
                <a:xfrm>
                  <a:off x="2874246" y="3189170"/>
                  <a:ext cx="421601" cy="370496"/>
                </a:xfrm>
                <a:custGeom>
                  <a:rect b="b" l="l" r="r" t="t"/>
                  <a:pathLst>
                    <a:path extrusionOk="0" h="8997" w="10238">
                      <a:moveTo>
                        <a:pt x="6665" y="0"/>
                      </a:moveTo>
                      <a:cubicBezTo>
                        <a:pt x="5200" y="0"/>
                        <a:pt x="3753" y="573"/>
                        <a:pt x="2559" y="1672"/>
                      </a:cubicBezTo>
                      <a:cubicBezTo>
                        <a:pt x="717" y="3378"/>
                        <a:pt x="0" y="6961"/>
                        <a:pt x="1843" y="8940"/>
                      </a:cubicBezTo>
                      <a:cubicBezTo>
                        <a:pt x="1843" y="8980"/>
                        <a:pt x="1857" y="8997"/>
                        <a:pt x="1878" y="8997"/>
                      </a:cubicBezTo>
                      <a:cubicBezTo>
                        <a:pt x="1928" y="8997"/>
                        <a:pt x="2013" y="8900"/>
                        <a:pt x="2013" y="8804"/>
                      </a:cubicBezTo>
                      <a:cubicBezTo>
                        <a:pt x="1570" y="7644"/>
                        <a:pt x="990" y="6518"/>
                        <a:pt x="1297" y="5255"/>
                      </a:cubicBezTo>
                      <a:cubicBezTo>
                        <a:pt x="1433" y="3958"/>
                        <a:pt x="2013" y="2832"/>
                        <a:pt x="2866" y="1979"/>
                      </a:cubicBezTo>
                      <a:cubicBezTo>
                        <a:pt x="3856" y="1126"/>
                        <a:pt x="4982" y="546"/>
                        <a:pt x="6108" y="410"/>
                      </a:cubicBezTo>
                      <a:cubicBezTo>
                        <a:pt x="6825" y="410"/>
                        <a:pt x="7405" y="410"/>
                        <a:pt x="7985" y="546"/>
                      </a:cubicBezTo>
                      <a:cubicBezTo>
                        <a:pt x="8667" y="683"/>
                        <a:pt x="9247" y="1126"/>
                        <a:pt x="9964" y="1399"/>
                      </a:cubicBezTo>
                      <a:cubicBezTo>
                        <a:pt x="10101" y="1399"/>
                        <a:pt x="10237" y="1126"/>
                        <a:pt x="10101" y="1126"/>
                      </a:cubicBezTo>
                      <a:cubicBezTo>
                        <a:pt x="9023" y="367"/>
                        <a:pt x="7838" y="0"/>
                        <a:pt x="6665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9" name="Google Shape;1169;p22"/>
                <p:cNvSpPr/>
                <p:nvPr/>
              </p:nvSpPr>
              <p:spPr>
                <a:xfrm>
                  <a:off x="6211591" y="3222897"/>
                  <a:ext cx="404717" cy="680129"/>
                </a:xfrm>
                <a:custGeom>
                  <a:rect b="b" l="l" r="r" t="t"/>
                  <a:pathLst>
                    <a:path extrusionOk="0" h="16516" w="9828">
                      <a:moveTo>
                        <a:pt x="1707" y="0"/>
                      </a:moveTo>
                      <a:cubicBezTo>
                        <a:pt x="308" y="3412"/>
                        <a:pt x="0" y="7541"/>
                        <a:pt x="1570" y="10817"/>
                      </a:cubicBezTo>
                      <a:cubicBezTo>
                        <a:pt x="3140" y="13956"/>
                        <a:pt x="6108" y="16379"/>
                        <a:pt x="9691" y="16516"/>
                      </a:cubicBezTo>
                      <a:cubicBezTo>
                        <a:pt x="9828" y="16516"/>
                        <a:pt x="9828" y="16208"/>
                        <a:pt x="9691" y="16208"/>
                      </a:cubicBezTo>
                      <a:cubicBezTo>
                        <a:pt x="8975" y="15936"/>
                        <a:pt x="8122" y="15936"/>
                        <a:pt x="7405" y="15663"/>
                      </a:cubicBezTo>
                      <a:cubicBezTo>
                        <a:pt x="6552" y="15355"/>
                        <a:pt x="5835" y="14946"/>
                        <a:pt x="5119" y="14502"/>
                      </a:cubicBezTo>
                      <a:cubicBezTo>
                        <a:pt x="3720" y="13513"/>
                        <a:pt x="2696" y="12114"/>
                        <a:pt x="2014" y="10544"/>
                      </a:cubicBezTo>
                      <a:cubicBezTo>
                        <a:pt x="1161" y="8974"/>
                        <a:pt x="990" y="7268"/>
                        <a:pt x="990" y="5426"/>
                      </a:cubicBezTo>
                      <a:cubicBezTo>
                        <a:pt x="990" y="4573"/>
                        <a:pt x="990" y="3719"/>
                        <a:pt x="1161" y="2866"/>
                      </a:cubicBezTo>
                      <a:cubicBezTo>
                        <a:pt x="1434" y="2013"/>
                        <a:pt x="1707" y="1024"/>
                        <a:pt x="1843" y="171"/>
                      </a:cubicBezTo>
                      <a:cubicBezTo>
                        <a:pt x="2014" y="0"/>
                        <a:pt x="1707" y="0"/>
                        <a:pt x="1707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0" name="Google Shape;1170;p22"/>
                <p:cNvSpPr/>
                <p:nvPr/>
              </p:nvSpPr>
              <p:spPr>
                <a:xfrm>
                  <a:off x="6259360" y="2939823"/>
                  <a:ext cx="728598" cy="370208"/>
                </a:xfrm>
                <a:custGeom>
                  <a:rect b="b" l="l" r="r" t="t"/>
                  <a:pathLst>
                    <a:path extrusionOk="0" h="8990" w="17693">
                      <a:moveTo>
                        <a:pt x="10872" y="1"/>
                      </a:moveTo>
                      <a:cubicBezTo>
                        <a:pt x="9433" y="1"/>
                        <a:pt x="8094" y="185"/>
                        <a:pt x="6655" y="629"/>
                      </a:cubicBezTo>
                      <a:cubicBezTo>
                        <a:pt x="4812" y="1210"/>
                        <a:pt x="3413" y="2472"/>
                        <a:pt x="2253" y="3905"/>
                      </a:cubicBezTo>
                      <a:cubicBezTo>
                        <a:pt x="1707" y="4622"/>
                        <a:pt x="1263" y="5338"/>
                        <a:pt x="854" y="6192"/>
                      </a:cubicBezTo>
                      <a:cubicBezTo>
                        <a:pt x="410" y="7045"/>
                        <a:pt x="1" y="7898"/>
                        <a:pt x="1" y="8887"/>
                      </a:cubicBezTo>
                      <a:cubicBezTo>
                        <a:pt x="1" y="8956"/>
                        <a:pt x="35" y="8990"/>
                        <a:pt x="69" y="8990"/>
                      </a:cubicBezTo>
                      <a:cubicBezTo>
                        <a:pt x="103" y="8990"/>
                        <a:pt x="137" y="8956"/>
                        <a:pt x="137" y="8887"/>
                      </a:cubicBezTo>
                      <a:cubicBezTo>
                        <a:pt x="547" y="7318"/>
                        <a:pt x="1536" y="5611"/>
                        <a:pt x="2389" y="4315"/>
                      </a:cubicBezTo>
                      <a:cubicBezTo>
                        <a:pt x="3686" y="2779"/>
                        <a:pt x="5119" y="1619"/>
                        <a:pt x="7098" y="1073"/>
                      </a:cubicBezTo>
                      <a:cubicBezTo>
                        <a:pt x="8302" y="628"/>
                        <a:pt x="9506" y="444"/>
                        <a:pt x="10771" y="444"/>
                      </a:cubicBezTo>
                      <a:cubicBezTo>
                        <a:pt x="11156" y="444"/>
                        <a:pt x="11546" y="461"/>
                        <a:pt x="11944" y="493"/>
                      </a:cubicBezTo>
                      <a:cubicBezTo>
                        <a:pt x="12797" y="493"/>
                        <a:pt x="13786" y="766"/>
                        <a:pt x="14639" y="902"/>
                      </a:cubicBezTo>
                      <a:cubicBezTo>
                        <a:pt x="15629" y="1210"/>
                        <a:pt x="16482" y="1756"/>
                        <a:pt x="17335" y="2199"/>
                      </a:cubicBezTo>
                      <a:cubicBezTo>
                        <a:pt x="17361" y="2225"/>
                        <a:pt x="17392" y="2236"/>
                        <a:pt x="17423" y="2236"/>
                      </a:cubicBezTo>
                      <a:cubicBezTo>
                        <a:pt x="17556" y="2236"/>
                        <a:pt x="17692" y="2037"/>
                        <a:pt x="17472" y="1926"/>
                      </a:cubicBezTo>
                      <a:cubicBezTo>
                        <a:pt x="16038" y="766"/>
                        <a:pt x="14059" y="220"/>
                        <a:pt x="12217" y="49"/>
                      </a:cubicBezTo>
                      <a:cubicBezTo>
                        <a:pt x="11755" y="18"/>
                        <a:pt x="11309" y="1"/>
                        <a:pt x="10872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22"/>
                <p:cNvSpPr/>
                <p:nvPr/>
              </p:nvSpPr>
              <p:spPr>
                <a:xfrm>
                  <a:off x="6932455" y="2996652"/>
                  <a:ext cx="268452" cy="712949"/>
                </a:xfrm>
                <a:custGeom>
                  <a:rect b="b" l="l" r="r" t="t"/>
                  <a:pathLst>
                    <a:path extrusionOk="0" h="17313" w="6519">
                      <a:moveTo>
                        <a:pt x="274" y="0"/>
                      </a:moveTo>
                      <a:cubicBezTo>
                        <a:pt x="205" y="0"/>
                        <a:pt x="137" y="34"/>
                        <a:pt x="137" y="103"/>
                      </a:cubicBezTo>
                      <a:cubicBezTo>
                        <a:pt x="1" y="376"/>
                        <a:pt x="854" y="819"/>
                        <a:pt x="990" y="956"/>
                      </a:cubicBezTo>
                      <a:cubicBezTo>
                        <a:pt x="1707" y="1399"/>
                        <a:pt x="2253" y="1945"/>
                        <a:pt x="2833" y="2525"/>
                      </a:cubicBezTo>
                      <a:cubicBezTo>
                        <a:pt x="3959" y="3788"/>
                        <a:pt x="4982" y="5494"/>
                        <a:pt x="5392" y="7200"/>
                      </a:cubicBezTo>
                      <a:cubicBezTo>
                        <a:pt x="5972" y="8770"/>
                        <a:pt x="5972" y="10476"/>
                        <a:pt x="5972" y="12182"/>
                      </a:cubicBezTo>
                      <a:cubicBezTo>
                        <a:pt x="5836" y="13035"/>
                        <a:pt x="5665" y="13888"/>
                        <a:pt x="5392" y="14741"/>
                      </a:cubicBezTo>
                      <a:cubicBezTo>
                        <a:pt x="4982" y="15458"/>
                        <a:pt x="4539" y="16311"/>
                        <a:pt x="4266" y="17028"/>
                      </a:cubicBezTo>
                      <a:cubicBezTo>
                        <a:pt x="4182" y="17196"/>
                        <a:pt x="4306" y="17313"/>
                        <a:pt x="4445" y="17313"/>
                      </a:cubicBezTo>
                      <a:cubicBezTo>
                        <a:pt x="4531" y="17313"/>
                        <a:pt x="4623" y="17268"/>
                        <a:pt x="4675" y="17164"/>
                      </a:cubicBezTo>
                      <a:cubicBezTo>
                        <a:pt x="5528" y="15902"/>
                        <a:pt x="6245" y="14332"/>
                        <a:pt x="6382" y="12762"/>
                      </a:cubicBezTo>
                      <a:cubicBezTo>
                        <a:pt x="6518" y="11056"/>
                        <a:pt x="6518" y="9623"/>
                        <a:pt x="6245" y="7917"/>
                      </a:cubicBezTo>
                      <a:cubicBezTo>
                        <a:pt x="5836" y="6347"/>
                        <a:pt x="5255" y="4812"/>
                        <a:pt x="4266" y="3515"/>
                      </a:cubicBezTo>
                      <a:cubicBezTo>
                        <a:pt x="3686" y="2798"/>
                        <a:pt x="3106" y="2082"/>
                        <a:pt x="2560" y="1536"/>
                      </a:cubicBezTo>
                      <a:cubicBezTo>
                        <a:pt x="2116" y="1229"/>
                        <a:pt x="1843" y="956"/>
                        <a:pt x="1570" y="819"/>
                      </a:cubicBezTo>
                      <a:cubicBezTo>
                        <a:pt x="1400" y="683"/>
                        <a:pt x="410" y="103"/>
                        <a:pt x="410" y="103"/>
                      </a:cubicBezTo>
                      <a:cubicBezTo>
                        <a:pt x="410" y="34"/>
                        <a:pt x="342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22"/>
                <p:cNvSpPr/>
                <p:nvPr/>
              </p:nvSpPr>
              <p:spPr>
                <a:xfrm>
                  <a:off x="6551659" y="3648661"/>
                  <a:ext cx="602834" cy="267341"/>
                </a:xfrm>
                <a:custGeom>
                  <a:rect b="b" l="l" r="r" t="t"/>
                  <a:pathLst>
                    <a:path extrusionOk="0" h="6492" w="14639">
                      <a:moveTo>
                        <a:pt x="14476" y="0"/>
                      </a:moveTo>
                      <a:cubicBezTo>
                        <a:pt x="14442" y="0"/>
                        <a:pt x="14404" y="21"/>
                        <a:pt x="14366" y="69"/>
                      </a:cubicBezTo>
                      <a:cubicBezTo>
                        <a:pt x="13513" y="1195"/>
                        <a:pt x="12933" y="2184"/>
                        <a:pt x="11943" y="3037"/>
                      </a:cubicBezTo>
                      <a:cubicBezTo>
                        <a:pt x="10954" y="4027"/>
                        <a:pt x="9521" y="4743"/>
                        <a:pt x="8258" y="5187"/>
                      </a:cubicBezTo>
                      <a:cubicBezTo>
                        <a:pt x="6825" y="5733"/>
                        <a:pt x="5528" y="5869"/>
                        <a:pt x="4129" y="6040"/>
                      </a:cubicBezTo>
                      <a:cubicBezTo>
                        <a:pt x="2832" y="6040"/>
                        <a:pt x="1570" y="5733"/>
                        <a:pt x="137" y="5733"/>
                      </a:cubicBezTo>
                      <a:cubicBezTo>
                        <a:pt x="0" y="5733"/>
                        <a:pt x="0" y="5869"/>
                        <a:pt x="137" y="6040"/>
                      </a:cubicBezTo>
                      <a:cubicBezTo>
                        <a:pt x="1264" y="6340"/>
                        <a:pt x="2464" y="6491"/>
                        <a:pt x="3677" y="6491"/>
                      </a:cubicBezTo>
                      <a:cubicBezTo>
                        <a:pt x="8118" y="6491"/>
                        <a:pt x="12736" y="4469"/>
                        <a:pt x="14639" y="342"/>
                      </a:cubicBezTo>
                      <a:cubicBezTo>
                        <a:pt x="14639" y="144"/>
                        <a:pt x="14568" y="0"/>
                        <a:pt x="14476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22"/>
                <p:cNvSpPr/>
                <p:nvPr/>
              </p:nvSpPr>
              <p:spPr>
                <a:xfrm>
                  <a:off x="6457480" y="3275773"/>
                  <a:ext cx="532622" cy="437208"/>
                </a:xfrm>
                <a:custGeom>
                  <a:rect b="b" l="l" r="r" t="t"/>
                  <a:pathLst>
                    <a:path extrusionOk="0" h="10617" w="12934">
                      <a:moveTo>
                        <a:pt x="11758" y="0"/>
                      </a:moveTo>
                      <a:cubicBezTo>
                        <a:pt x="11659" y="0"/>
                        <a:pt x="11587" y="117"/>
                        <a:pt x="11671" y="286"/>
                      </a:cubicBezTo>
                      <a:cubicBezTo>
                        <a:pt x="11808" y="1002"/>
                        <a:pt x="12251" y="1582"/>
                        <a:pt x="12388" y="2299"/>
                      </a:cubicBezTo>
                      <a:cubicBezTo>
                        <a:pt x="12524" y="3152"/>
                        <a:pt x="12388" y="4005"/>
                        <a:pt x="12388" y="4858"/>
                      </a:cubicBezTo>
                      <a:cubicBezTo>
                        <a:pt x="12388" y="6701"/>
                        <a:pt x="11091" y="8407"/>
                        <a:pt x="9385" y="9260"/>
                      </a:cubicBezTo>
                      <a:cubicBezTo>
                        <a:pt x="8668" y="9670"/>
                        <a:pt x="7815" y="9977"/>
                        <a:pt x="6962" y="10113"/>
                      </a:cubicBezTo>
                      <a:cubicBezTo>
                        <a:pt x="6734" y="10176"/>
                        <a:pt x="6498" y="10203"/>
                        <a:pt x="6261" y="10203"/>
                      </a:cubicBezTo>
                      <a:cubicBezTo>
                        <a:pt x="5468" y="10203"/>
                        <a:pt x="4650" y="9906"/>
                        <a:pt x="3993" y="9670"/>
                      </a:cubicBezTo>
                      <a:cubicBezTo>
                        <a:pt x="2014" y="9124"/>
                        <a:pt x="1161" y="7554"/>
                        <a:pt x="308" y="5848"/>
                      </a:cubicBezTo>
                      <a:cubicBezTo>
                        <a:pt x="258" y="5808"/>
                        <a:pt x="211" y="5791"/>
                        <a:pt x="169" y="5791"/>
                      </a:cubicBezTo>
                      <a:cubicBezTo>
                        <a:pt x="69" y="5791"/>
                        <a:pt x="1" y="5888"/>
                        <a:pt x="1" y="5984"/>
                      </a:cubicBezTo>
                      <a:cubicBezTo>
                        <a:pt x="581" y="7690"/>
                        <a:pt x="1571" y="9397"/>
                        <a:pt x="3277" y="9977"/>
                      </a:cubicBezTo>
                      <a:cubicBezTo>
                        <a:pt x="4266" y="10403"/>
                        <a:pt x="5230" y="10616"/>
                        <a:pt x="6194" y="10616"/>
                      </a:cubicBezTo>
                      <a:cubicBezTo>
                        <a:pt x="7158" y="10616"/>
                        <a:pt x="8122" y="10403"/>
                        <a:pt x="9112" y="9977"/>
                      </a:cubicBezTo>
                      <a:cubicBezTo>
                        <a:pt x="10954" y="9124"/>
                        <a:pt x="12388" y="7690"/>
                        <a:pt x="12797" y="5711"/>
                      </a:cubicBezTo>
                      <a:cubicBezTo>
                        <a:pt x="12934" y="4688"/>
                        <a:pt x="12797" y="3698"/>
                        <a:pt x="12934" y="2845"/>
                      </a:cubicBezTo>
                      <a:cubicBezTo>
                        <a:pt x="12934" y="1855"/>
                        <a:pt x="12388" y="866"/>
                        <a:pt x="11944" y="149"/>
                      </a:cubicBezTo>
                      <a:cubicBezTo>
                        <a:pt x="11892" y="45"/>
                        <a:pt x="11820" y="0"/>
                        <a:pt x="11758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22"/>
                <p:cNvSpPr/>
                <p:nvPr/>
              </p:nvSpPr>
              <p:spPr>
                <a:xfrm>
                  <a:off x="6416752" y="3153508"/>
                  <a:ext cx="427201" cy="423660"/>
                </a:xfrm>
                <a:custGeom>
                  <a:rect b="b" l="l" r="r" t="t"/>
                  <a:pathLst>
                    <a:path extrusionOk="0" h="10288" w="10374">
                      <a:moveTo>
                        <a:pt x="7127" y="0"/>
                      </a:moveTo>
                      <a:cubicBezTo>
                        <a:pt x="5271" y="0"/>
                        <a:pt x="3399" y="773"/>
                        <a:pt x="2150" y="2129"/>
                      </a:cubicBezTo>
                      <a:cubicBezTo>
                        <a:pt x="0" y="4244"/>
                        <a:pt x="273" y="7827"/>
                        <a:pt x="1570" y="10216"/>
                      </a:cubicBezTo>
                      <a:cubicBezTo>
                        <a:pt x="1611" y="10267"/>
                        <a:pt x="1652" y="10287"/>
                        <a:pt x="1689" y="10287"/>
                      </a:cubicBezTo>
                      <a:cubicBezTo>
                        <a:pt x="1776" y="10287"/>
                        <a:pt x="1843" y="10175"/>
                        <a:pt x="1843" y="10079"/>
                      </a:cubicBezTo>
                      <a:cubicBezTo>
                        <a:pt x="990" y="7520"/>
                        <a:pt x="444" y="4688"/>
                        <a:pt x="2423" y="2402"/>
                      </a:cubicBezTo>
                      <a:cubicBezTo>
                        <a:pt x="3276" y="1412"/>
                        <a:pt x="4539" y="832"/>
                        <a:pt x="5835" y="559"/>
                      </a:cubicBezTo>
                      <a:cubicBezTo>
                        <a:pt x="6552" y="422"/>
                        <a:pt x="7405" y="422"/>
                        <a:pt x="8122" y="422"/>
                      </a:cubicBezTo>
                      <a:cubicBezTo>
                        <a:pt x="8804" y="559"/>
                        <a:pt x="9384" y="1003"/>
                        <a:pt x="10101" y="1276"/>
                      </a:cubicBezTo>
                      <a:cubicBezTo>
                        <a:pt x="10374" y="1276"/>
                        <a:pt x="10374" y="1003"/>
                        <a:pt x="10237" y="832"/>
                      </a:cubicBezTo>
                      <a:cubicBezTo>
                        <a:pt x="9292" y="265"/>
                        <a:pt x="8213" y="0"/>
                        <a:pt x="7127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22"/>
                <p:cNvSpPr/>
                <p:nvPr/>
              </p:nvSpPr>
              <p:spPr>
                <a:xfrm>
                  <a:off x="6803189" y="3179781"/>
                  <a:ext cx="173574" cy="161590"/>
                </a:xfrm>
                <a:custGeom>
                  <a:rect b="b" l="l" r="r" t="t"/>
                  <a:pathLst>
                    <a:path extrusionOk="0" h="3924" w="4215">
                      <a:moveTo>
                        <a:pt x="395" y="1"/>
                      </a:moveTo>
                      <a:cubicBezTo>
                        <a:pt x="314" y="1"/>
                        <a:pt x="227" y="17"/>
                        <a:pt x="137" y="57"/>
                      </a:cubicBezTo>
                      <a:cubicBezTo>
                        <a:pt x="0" y="57"/>
                        <a:pt x="0" y="194"/>
                        <a:pt x="137" y="194"/>
                      </a:cubicBezTo>
                      <a:lnTo>
                        <a:pt x="273" y="365"/>
                      </a:lnTo>
                      <a:cubicBezTo>
                        <a:pt x="853" y="774"/>
                        <a:pt x="1433" y="911"/>
                        <a:pt x="1843" y="1354"/>
                      </a:cubicBezTo>
                      <a:cubicBezTo>
                        <a:pt x="2696" y="2071"/>
                        <a:pt x="3140" y="2924"/>
                        <a:pt x="3856" y="3777"/>
                      </a:cubicBezTo>
                      <a:cubicBezTo>
                        <a:pt x="3907" y="3879"/>
                        <a:pt x="3977" y="3924"/>
                        <a:pt x="4038" y="3924"/>
                      </a:cubicBezTo>
                      <a:cubicBezTo>
                        <a:pt x="4140" y="3924"/>
                        <a:pt x="4215" y="3798"/>
                        <a:pt x="4129" y="3606"/>
                      </a:cubicBezTo>
                      <a:cubicBezTo>
                        <a:pt x="3856" y="2617"/>
                        <a:pt x="3003" y="1764"/>
                        <a:pt x="2150" y="1047"/>
                      </a:cubicBezTo>
                      <a:cubicBezTo>
                        <a:pt x="1843" y="638"/>
                        <a:pt x="1297" y="365"/>
                        <a:pt x="853" y="194"/>
                      </a:cubicBezTo>
                      <a:cubicBezTo>
                        <a:pt x="757" y="97"/>
                        <a:pt x="592" y="1"/>
                        <a:pt x="395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22"/>
                <p:cNvSpPr/>
                <p:nvPr/>
              </p:nvSpPr>
              <p:spPr>
                <a:xfrm>
                  <a:off x="6610671" y="3324571"/>
                  <a:ext cx="227520" cy="195811"/>
                </a:xfrm>
                <a:custGeom>
                  <a:rect b="b" l="l" r="r" t="t"/>
                  <a:pathLst>
                    <a:path extrusionOk="0" h="4755" w="5525">
                      <a:moveTo>
                        <a:pt x="2673" y="1"/>
                      </a:moveTo>
                      <a:cubicBezTo>
                        <a:pt x="2494" y="1"/>
                        <a:pt x="2308" y="29"/>
                        <a:pt x="2116" y="90"/>
                      </a:cubicBezTo>
                      <a:cubicBezTo>
                        <a:pt x="1979" y="90"/>
                        <a:pt x="1979" y="397"/>
                        <a:pt x="2252" y="397"/>
                      </a:cubicBezTo>
                      <a:lnTo>
                        <a:pt x="3106" y="397"/>
                      </a:lnTo>
                      <a:cubicBezTo>
                        <a:pt x="3549" y="534"/>
                        <a:pt x="3822" y="1114"/>
                        <a:pt x="3959" y="1387"/>
                      </a:cubicBezTo>
                      <a:cubicBezTo>
                        <a:pt x="4402" y="2104"/>
                        <a:pt x="4402" y="3230"/>
                        <a:pt x="3822" y="3810"/>
                      </a:cubicBezTo>
                      <a:cubicBezTo>
                        <a:pt x="3483" y="4195"/>
                        <a:pt x="3028" y="4365"/>
                        <a:pt x="2564" y="4365"/>
                      </a:cubicBezTo>
                      <a:cubicBezTo>
                        <a:pt x="1673" y="4365"/>
                        <a:pt x="748" y="3740"/>
                        <a:pt x="546" y="2820"/>
                      </a:cubicBezTo>
                      <a:cubicBezTo>
                        <a:pt x="546" y="2735"/>
                        <a:pt x="478" y="2692"/>
                        <a:pt x="410" y="2692"/>
                      </a:cubicBezTo>
                      <a:cubicBezTo>
                        <a:pt x="342" y="2692"/>
                        <a:pt x="273" y="2735"/>
                        <a:pt x="273" y="2820"/>
                      </a:cubicBezTo>
                      <a:cubicBezTo>
                        <a:pt x="0" y="3503"/>
                        <a:pt x="853" y="4356"/>
                        <a:pt x="1399" y="4526"/>
                      </a:cubicBezTo>
                      <a:cubicBezTo>
                        <a:pt x="1766" y="4678"/>
                        <a:pt x="2138" y="4755"/>
                        <a:pt x="2495" y="4755"/>
                      </a:cubicBezTo>
                      <a:cubicBezTo>
                        <a:pt x="3101" y="4755"/>
                        <a:pt x="3666" y="4534"/>
                        <a:pt x="4095" y="4083"/>
                      </a:cubicBezTo>
                      <a:cubicBezTo>
                        <a:pt x="5524" y="2933"/>
                        <a:pt x="4492" y="1"/>
                        <a:pt x="2673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22"/>
                <p:cNvSpPr/>
                <p:nvPr/>
              </p:nvSpPr>
              <p:spPr>
                <a:xfrm>
                  <a:off x="6598028" y="3321689"/>
                  <a:ext cx="153190" cy="156443"/>
                </a:xfrm>
                <a:custGeom>
                  <a:rect b="b" l="l" r="r" t="t"/>
                  <a:pathLst>
                    <a:path extrusionOk="0" h="3799" w="3720">
                      <a:moveTo>
                        <a:pt x="2719" y="0"/>
                      </a:moveTo>
                      <a:cubicBezTo>
                        <a:pt x="1936" y="0"/>
                        <a:pt x="1142" y="387"/>
                        <a:pt x="717" y="1013"/>
                      </a:cubicBezTo>
                      <a:cubicBezTo>
                        <a:pt x="0" y="1730"/>
                        <a:pt x="307" y="3027"/>
                        <a:pt x="853" y="3743"/>
                      </a:cubicBezTo>
                      <a:cubicBezTo>
                        <a:pt x="892" y="3782"/>
                        <a:pt x="934" y="3799"/>
                        <a:pt x="974" y="3799"/>
                      </a:cubicBezTo>
                      <a:cubicBezTo>
                        <a:pt x="1073" y="3799"/>
                        <a:pt x="1160" y="3694"/>
                        <a:pt x="1160" y="3573"/>
                      </a:cubicBezTo>
                      <a:cubicBezTo>
                        <a:pt x="853" y="2890"/>
                        <a:pt x="444" y="1866"/>
                        <a:pt x="1160" y="1184"/>
                      </a:cubicBezTo>
                      <a:cubicBezTo>
                        <a:pt x="1706" y="467"/>
                        <a:pt x="2696" y="467"/>
                        <a:pt x="3549" y="467"/>
                      </a:cubicBezTo>
                      <a:cubicBezTo>
                        <a:pt x="3720" y="467"/>
                        <a:pt x="3720" y="160"/>
                        <a:pt x="3549" y="160"/>
                      </a:cubicBezTo>
                      <a:cubicBezTo>
                        <a:pt x="3286" y="51"/>
                        <a:pt x="3003" y="0"/>
                        <a:pt x="2719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22"/>
                <p:cNvSpPr/>
                <p:nvPr/>
              </p:nvSpPr>
              <p:spPr>
                <a:xfrm>
                  <a:off x="6645798" y="3362704"/>
                  <a:ext cx="122305" cy="110074"/>
                </a:xfrm>
                <a:custGeom>
                  <a:rect b="b" l="l" r="r" t="t"/>
                  <a:pathLst>
                    <a:path extrusionOk="0" h="2673" w="2970">
                      <a:moveTo>
                        <a:pt x="1399" y="461"/>
                      </a:moveTo>
                      <a:cubicBezTo>
                        <a:pt x="1980" y="461"/>
                        <a:pt x="2389" y="870"/>
                        <a:pt x="2389" y="1450"/>
                      </a:cubicBezTo>
                      <a:cubicBezTo>
                        <a:pt x="2283" y="2008"/>
                        <a:pt x="1929" y="2214"/>
                        <a:pt x="1504" y="2214"/>
                      </a:cubicBezTo>
                      <a:cubicBezTo>
                        <a:pt x="1383" y="2214"/>
                        <a:pt x="1255" y="2197"/>
                        <a:pt x="1126" y="2167"/>
                      </a:cubicBezTo>
                      <a:cubicBezTo>
                        <a:pt x="853" y="2167"/>
                        <a:pt x="546" y="1894"/>
                        <a:pt x="546" y="1587"/>
                      </a:cubicBezTo>
                      <a:cubicBezTo>
                        <a:pt x="546" y="1314"/>
                        <a:pt x="410" y="1041"/>
                        <a:pt x="683" y="734"/>
                      </a:cubicBezTo>
                      <a:cubicBezTo>
                        <a:pt x="853" y="461"/>
                        <a:pt x="1126" y="461"/>
                        <a:pt x="1399" y="461"/>
                      </a:cubicBezTo>
                      <a:close/>
                      <a:moveTo>
                        <a:pt x="1192" y="0"/>
                      </a:moveTo>
                      <a:cubicBezTo>
                        <a:pt x="460" y="0"/>
                        <a:pt x="12" y="657"/>
                        <a:pt x="137" y="1314"/>
                      </a:cubicBezTo>
                      <a:cubicBezTo>
                        <a:pt x="0" y="1723"/>
                        <a:pt x="273" y="2440"/>
                        <a:pt x="853" y="2577"/>
                      </a:cubicBezTo>
                      <a:cubicBezTo>
                        <a:pt x="1033" y="2641"/>
                        <a:pt x="1219" y="2673"/>
                        <a:pt x="1401" y="2673"/>
                      </a:cubicBezTo>
                      <a:cubicBezTo>
                        <a:pt x="2086" y="2673"/>
                        <a:pt x="2725" y="2232"/>
                        <a:pt x="2833" y="1450"/>
                      </a:cubicBezTo>
                      <a:cubicBezTo>
                        <a:pt x="2969" y="597"/>
                        <a:pt x="2116" y="17"/>
                        <a:pt x="1399" y="17"/>
                      </a:cubicBezTo>
                      <a:cubicBezTo>
                        <a:pt x="1328" y="6"/>
                        <a:pt x="1259" y="0"/>
                        <a:pt x="1192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22"/>
                <p:cNvSpPr/>
                <p:nvPr/>
              </p:nvSpPr>
              <p:spPr>
                <a:xfrm>
                  <a:off x="6492648" y="3338573"/>
                  <a:ext cx="491854" cy="331005"/>
                </a:xfrm>
                <a:custGeom>
                  <a:rect b="b" l="l" r="r" t="t"/>
                  <a:pathLst>
                    <a:path extrusionOk="0" h="8038" w="11944">
                      <a:moveTo>
                        <a:pt x="10480" y="1"/>
                      </a:moveTo>
                      <a:cubicBezTo>
                        <a:pt x="10390" y="1"/>
                        <a:pt x="10237" y="97"/>
                        <a:pt x="10237" y="194"/>
                      </a:cubicBezTo>
                      <a:cubicBezTo>
                        <a:pt x="10373" y="910"/>
                        <a:pt x="10544" y="1627"/>
                        <a:pt x="10681" y="2173"/>
                      </a:cubicBezTo>
                      <a:cubicBezTo>
                        <a:pt x="10681" y="2890"/>
                        <a:pt x="10373" y="3879"/>
                        <a:pt x="10237" y="4459"/>
                      </a:cubicBezTo>
                      <a:cubicBezTo>
                        <a:pt x="9520" y="5722"/>
                        <a:pt x="8531" y="6745"/>
                        <a:pt x="7268" y="7155"/>
                      </a:cubicBezTo>
                      <a:cubicBezTo>
                        <a:pt x="6589" y="7430"/>
                        <a:pt x="5849" y="7574"/>
                        <a:pt x="5124" y="7574"/>
                      </a:cubicBezTo>
                      <a:cubicBezTo>
                        <a:pt x="4318" y="7574"/>
                        <a:pt x="3531" y="7396"/>
                        <a:pt x="2866" y="7018"/>
                      </a:cubicBezTo>
                      <a:cubicBezTo>
                        <a:pt x="1570" y="6302"/>
                        <a:pt x="853" y="5312"/>
                        <a:pt x="136" y="4016"/>
                      </a:cubicBezTo>
                      <a:cubicBezTo>
                        <a:pt x="136" y="3947"/>
                        <a:pt x="102" y="3913"/>
                        <a:pt x="68" y="3913"/>
                      </a:cubicBezTo>
                      <a:cubicBezTo>
                        <a:pt x="34" y="3913"/>
                        <a:pt x="0" y="3947"/>
                        <a:pt x="0" y="4016"/>
                      </a:cubicBezTo>
                      <a:cubicBezTo>
                        <a:pt x="307" y="5585"/>
                        <a:pt x="1297" y="6575"/>
                        <a:pt x="2559" y="7428"/>
                      </a:cubicBezTo>
                      <a:cubicBezTo>
                        <a:pt x="3285" y="7860"/>
                        <a:pt x="4115" y="8038"/>
                        <a:pt x="4961" y="8038"/>
                      </a:cubicBezTo>
                      <a:cubicBezTo>
                        <a:pt x="5788" y="8038"/>
                        <a:pt x="6629" y="7868"/>
                        <a:pt x="7405" y="7599"/>
                      </a:cubicBezTo>
                      <a:cubicBezTo>
                        <a:pt x="10373" y="6575"/>
                        <a:pt x="11943" y="3026"/>
                        <a:pt x="10544" y="57"/>
                      </a:cubicBezTo>
                      <a:cubicBezTo>
                        <a:pt x="10544" y="17"/>
                        <a:pt x="10518" y="1"/>
                        <a:pt x="10480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p22"/>
                <p:cNvSpPr/>
                <p:nvPr/>
              </p:nvSpPr>
              <p:spPr>
                <a:xfrm>
                  <a:off x="6434995" y="3185835"/>
                  <a:ext cx="421354" cy="368232"/>
                </a:xfrm>
                <a:custGeom>
                  <a:rect b="b" l="l" r="r" t="t"/>
                  <a:pathLst>
                    <a:path extrusionOk="0" h="8942" w="10232">
                      <a:moveTo>
                        <a:pt x="6650" y="0"/>
                      </a:moveTo>
                      <a:cubicBezTo>
                        <a:pt x="5242" y="0"/>
                        <a:pt x="3856" y="532"/>
                        <a:pt x="2697" y="1617"/>
                      </a:cubicBezTo>
                      <a:cubicBezTo>
                        <a:pt x="683" y="3323"/>
                        <a:pt x="1" y="6872"/>
                        <a:pt x="1844" y="8885"/>
                      </a:cubicBezTo>
                      <a:cubicBezTo>
                        <a:pt x="1884" y="8925"/>
                        <a:pt x="1924" y="8941"/>
                        <a:pt x="1960" y="8941"/>
                      </a:cubicBezTo>
                      <a:cubicBezTo>
                        <a:pt x="2048" y="8941"/>
                        <a:pt x="2117" y="8845"/>
                        <a:pt x="2117" y="8748"/>
                      </a:cubicBezTo>
                      <a:cubicBezTo>
                        <a:pt x="1707" y="7588"/>
                        <a:pt x="1127" y="6599"/>
                        <a:pt x="1264" y="5165"/>
                      </a:cubicBezTo>
                      <a:cubicBezTo>
                        <a:pt x="1400" y="3903"/>
                        <a:pt x="1980" y="2913"/>
                        <a:pt x="2970" y="1924"/>
                      </a:cubicBezTo>
                      <a:cubicBezTo>
                        <a:pt x="3823" y="1071"/>
                        <a:pt x="4949" y="491"/>
                        <a:pt x="6245" y="354"/>
                      </a:cubicBezTo>
                      <a:cubicBezTo>
                        <a:pt x="6826" y="354"/>
                        <a:pt x="7508" y="354"/>
                        <a:pt x="8088" y="491"/>
                      </a:cubicBezTo>
                      <a:cubicBezTo>
                        <a:pt x="8668" y="764"/>
                        <a:pt x="9385" y="1071"/>
                        <a:pt x="9931" y="1344"/>
                      </a:cubicBezTo>
                      <a:cubicBezTo>
                        <a:pt x="9989" y="1370"/>
                        <a:pt x="10037" y="1381"/>
                        <a:pt x="10074" y="1381"/>
                      </a:cubicBezTo>
                      <a:cubicBezTo>
                        <a:pt x="10232" y="1381"/>
                        <a:pt x="10205" y="1181"/>
                        <a:pt x="10067" y="1071"/>
                      </a:cubicBezTo>
                      <a:cubicBezTo>
                        <a:pt x="8988" y="361"/>
                        <a:pt x="7811" y="0"/>
                        <a:pt x="6650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22"/>
                <p:cNvSpPr/>
                <p:nvPr/>
              </p:nvSpPr>
              <p:spPr>
                <a:xfrm>
                  <a:off x="6815832" y="3215691"/>
                  <a:ext cx="133506" cy="194123"/>
                </a:xfrm>
                <a:custGeom>
                  <a:rect b="b" l="l" r="r" t="t"/>
                  <a:pathLst>
                    <a:path extrusionOk="0" h="4714" w="3242">
                      <a:moveTo>
                        <a:pt x="190" y="0"/>
                      </a:moveTo>
                      <a:cubicBezTo>
                        <a:pt x="82" y="0"/>
                        <a:pt x="0" y="175"/>
                        <a:pt x="137" y="175"/>
                      </a:cubicBezTo>
                      <a:cubicBezTo>
                        <a:pt x="683" y="755"/>
                        <a:pt x="1263" y="1199"/>
                        <a:pt x="1672" y="1881"/>
                      </a:cubicBezTo>
                      <a:cubicBezTo>
                        <a:pt x="2252" y="2734"/>
                        <a:pt x="2525" y="3587"/>
                        <a:pt x="2833" y="4611"/>
                      </a:cubicBezTo>
                      <a:cubicBezTo>
                        <a:pt x="2833" y="4679"/>
                        <a:pt x="2935" y="4713"/>
                        <a:pt x="3037" y="4713"/>
                      </a:cubicBezTo>
                      <a:cubicBezTo>
                        <a:pt x="3140" y="4713"/>
                        <a:pt x="3242" y="4679"/>
                        <a:pt x="3242" y="4611"/>
                      </a:cubicBezTo>
                      <a:cubicBezTo>
                        <a:pt x="3106" y="3041"/>
                        <a:pt x="1843" y="482"/>
                        <a:pt x="273" y="39"/>
                      </a:cubicBezTo>
                      <a:cubicBezTo>
                        <a:pt x="246" y="11"/>
                        <a:pt x="217" y="0"/>
                        <a:pt x="190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22"/>
                <p:cNvSpPr/>
                <p:nvPr/>
              </p:nvSpPr>
              <p:spPr>
                <a:xfrm>
                  <a:off x="2689098" y="2784450"/>
                  <a:ext cx="1871384" cy="752441"/>
                </a:xfrm>
                <a:custGeom>
                  <a:rect b="b" l="l" r="r" t="t"/>
                  <a:pathLst>
                    <a:path extrusionOk="0" h="18272" w="45444">
                      <a:moveTo>
                        <a:pt x="9478" y="1"/>
                      </a:moveTo>
                      <a:cubicBezTo>
                        <a:pt x="7499" y="137"/>
                        <a:pt x="5656" y="581"/>
                        <a:pt x="4087" y="1707"/>
                      </a:cubicBezTo>
                      <a:cubicBezTo>
                        <a:pt x="2380" y="2696"/>
                        <a:pt x="811" y="3993"/>
                        <a:pt x="94" y="5836"/>
                      </a:cubicBezTo>
                      <a:cubicBezTo>
                        <a:pt x="0" y="5930"/>
                        <a:pt x="166" y="6089"/>
                        <a:pt x="278" y="6089"/>
                      </a:cubicBezTo>
                      <a:cubicBezTo>
                        <a:pt x="328" y="6089"/>
                        <a:pt x="367" y="6057"/>
                        <a:pt x="367" y="5972"/>
                      </a:cubicBezTo>
                      <a:cubicBezTo>
                        <a:pt x="1391" y="4129"/>
                        <a:pt x="2926" y="2833"/>
                        <a:pt x="4803" y="1843"/>
                      </a:cubicBezTo>
                      <a:cubicBezTo>
                        <a:pt x="6646" y="717"/>
                        <a:pt x="8898" y="581"/>
                        <a:pt x="11048" y="581"/>
                      </a:cubicBezTo>
                      <a:cubicBezTo>
                        <a:pt x="12174" y="581"/>
                        <a:pt x="13163" y="581"/>
                        <a:pt x="14187" y="854"/>
                      </a:cubicBezTo>
                      <a:cubicBezTo>
                        <a:pt x="15313" y="1127"/>
                        <a:pt x="16439" y="1570"/>
                        <a:pt x="17599" y="2116"/>
                      </a:cubicBezTo>
                      <a:cubicBezTo>
                        <a:pt x="19715" y="3140"/>
                        <a:pt x="21558" y="4266"/>
                        <a:pt x="23400" y="5836"/>
                      </a:cubicBezTo>
                      <a:cubicBezTo>
                        <a:pt x="26676" y="8668"/>
                        <a:pt x="29815" y="11807"/>
                        <a:pt x="33364" y="14230"/>
                      </a:cubicBezTo>
                      <a:cubicBezTo>
                        <a:pt x="35070" y="15492"/>
                        <a:pt x="36913" y="16346"/>
                        <a:pt x="38756" y="17062"/>
                      </a:cubicBezTo>
                      <a:cubicBezTo>
                        <a:pt x="40508" y="17757"/>
                        <a:pt x="42237" y="18271"/>
                        <a:pt x="43981" y="18271"/>
                      </a:cubicBezTo>
                      <a:cubicBezTo>
                        <a:pt x="44377" y="18271"/>
                        <a:pt x="44773" y="18245"/>
                        <a:pt x="45171" y="18188"/>
                      </a:cubicBezTo>
                      <a:cubicBezTo>
                        <a:pt x="45444" y="18188"/>
                        <a:pt x="45444" y="17779"/>
                        <a:pt x="45171" y="17779"/>
                      </a:cubicBezTo>
                      <a:cubicBezTo>
                        <a:pt x="44045" y="17642"/>
                        <a:pt x="42748" y="17642"/>
                        <a:pt x="41622" y="17335"/>
                      </a:cubicBezTo>
                      <a:cubicBezTo>
                        <a:pt x="40462" y="17199"/>
                        <a:pt x="39472" y="16789"/>
                        <a:pt x="38346" y="16346"/>
                      </a:cubicBezTo>
                      <a:cubicBezTo>
                        <a:pt x="36196" y="15356"/>
                        <a:pt x="34217" y="14230"/>
                        <a:pt x="32238" y="12797"/>
                      </a:cubicBezTo>
                      <a:cubicBezTo>
                        <a:pt x="28519" y="9965"/>
                        <a:pt x="25414" y="6552"/>
                        <a:pt x="21558" y="3686"/>
                      </a:cubicBezTo>
                      <a:cubicBezTo>
                        <a:pt x="19852" y="2423"/>
                        <a:pt x="17736" y="1570"/>
                        <a:pt x="15723" y="854"/>
                      </a:cubicBezTo>
                      <a:cubicBezTo>
                        <a:pt x="13743" y="1"/>
                        <a:pt x="11628" y="1"/>
                        <a:pt x="9478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p22"/>
                <p:cNvSpPr/>
                <p:nvPr/>
              </p:nvSpPr>
              <p:spPr>
                <a:xfrm>
                  <a:off x="2687327" y="2929158"/>
                  <a:ext cx="1897039" cy="652085"/>
                </a:xfrm>
                <a:custGeom>
                  <a:rect b="b" l="l" r="r" t="t"/>
                  <a:pathLst>
                    <a:path extrusionOk="0" h="15835" w="46067">
                      <a:moveTo>
                        <a:pt x="11712" y="1"/>
                      </a:moveTo>
                      <a:cubicBezTo>
                        <a:pt x="9969" y="1"/>
                        <a:pt x="8308" y="271"/>
                        <a:pt x="6552" y="752"/>
                      </a:cubicBezTo>
                      <a:cubicBezTo>
                        <a:pt x="5529" y="1025"/>
                        <a:pt x="4539" y="1332"/>
                        <a:pt x="3550" y="1605"/>
                      </a:cubicBezTo>
                      <a:cubicBezTo>
                        <a:pt x="2565" y="1963"/>
                        <a:pt x="1686" y="2347"/>
                        <a:pt x="705" y="2347"/>
                      </a:cubicBezTo>
                      <a:cubicBezTo>
                        <a:pt x="564" y="2347"/>
                        <a:pt x="420" y="2339"/>
                        <a:pt x="274" y="2322"/>
                      </a:cubicBezTo>
                      <a:cubicBezTo>
                        <a:pt x="234" y="2282"/>
                        <a:pt x="194" y="2265"/>
                        <a:pt x="157" y="2265"/>
                      </a:cubicBezTo>
                      <a:cubicBezTo>
                        <a:pt x="69" y="2265"/>
                        <a:pt x="1" y="2362"/>
                        <a:pt x="1" y="2458"/>
                      </a:cubicBezTo>
                      <a:cubicBezTo>
                        <a:pt x="1" y="2731"/>
                        <a:pt x="274" y="2731"/>
                        <a:pt x="274" y="2731"/>
                      </a:cubicBezTo>
                      <a:cubicBezTo>
                        <a:pt x="491" y="2770"/>
                        <a:pt x="713" y="2788"/>
                        <a:pt x="938" y="2788"/>
                      </a:cubicBezTo>
                      <a:cubicBezTo>
                        <a:pt x="2484" y="2788"/>
                        <a:pt x="4188" y="1962"/>
                        <a:pt x="5529" y="1605"/>
                      </a:cubicBezTo>
                      <a:cubicBezTo>
                        <a:pt x="7402" y="981"/>
                        <a:pt x="9249" y="589"/>
                        <a:pt x="11206" y="589"/>
                      </a:cubicBezTo>
                      <a:cubicBezTo>
                        <a:pt x="11495" y="589"/>
                        <a:pt x="11786" y="598"/>
                        <a:pt x="12080" y="615"/>
                      </a:cubicBezTo>
                      <a:cubicBezTo>
                        <a:pt x="14367" y="615"/>
                        <a:pt x="16619" y="1161"/>
                        <a:pt x="18632" y="2185"/>
                      </a:cubicBezTo>
                      <a:cubicBezTo>
                        <a:pt x="20475" y="3038"/>
                        <a:pt x="22181" y="4437"/>
                        <a:pt x="23750" y="5734"/>
                      </a:cubicBezTo>
                      <a:cubicBezTo>
                        <a:pt x="29995" y="10716"/>
                        <a:pt x="37400" y="15834"/>
                        <a:pt x="45623" y="15834"/>
                      </a:cubicBezTo>
                      <a:cubicBezTo>
                        <a:pt x="46067" y="15834"/>
                        <a:pt x="46067" y="15254"/>
                        <a:pt x="45623" y="15254"/>
                      </a:cubicBezTo>
                      <a:cubicBezTo>
                        <a:pt x="41529" y="15254"/>
                        <a:pt x="37263" y="13821"/>
                        <a:pt x="33544" y="11842"/>
                      </a:cubicBezTo>
                      <a:cubicBezTo>
                        <a:pt x="29858" y="9692"/>
                        <a:pt x="26310" y="7133"/>
                        <a:pt x="23034" y="4437"/>
                      </a:cubicBezTo>
                      <a:cubicBezTo>
                        <a:pt x="21601" y="3311"/>
                        <a:pt x="20031" y="2185"/>
                        <a:pt x="18325" y="1469"/>
                      </a:cubicBezTo>
                      <a:cubicBezTo>
                        <a:pt x="16619" y="615"/>
                        <a:pt x="14640" y="172"/>
                        <a:pt x="12797" y="35"/>
                      </a:cubicBezTo>
                      <a:cubicBezTo>
                        <a:pt x="12431" y="12"/>
                        <a:pt x="12070" y="1"/>
                        <a:pt x="11712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22"/>
                <p:cNvSpPr/>
                <p:nvPr/>
              </p:nvSpPr>
              <p:spPr>
                <a:xfrm>
                  <a:off x="4519734" y="3510954"/>
                  <a:ext cx="64653" cy="66094"/>
                </a:xfrm>
                <a:custGeom>
                  <a:rect b="b" l="l" r="r" t="t"/>
                  <a:pathLst>
                    <a:path extrusionOk="0" h="1605" w="1570">
                      <a:moveTo>
                        <a:pt x="853" y="0"/>
                      </a:moveTo>
                      <a:cubicBezTo>
                        <a:pt x="717" y="0"/>
                        <a:pt x="717" y="0"/>
                        <a:pt x="580" y="137"/>
                      </a:cubicBezTo>
                      <a:lnTo>
                        <a:pt x="137" y="137"/>
                      </a:lnTo>
                      <a:cubicBezTo>
                        <a:pt x="0" y="273"/>
                        <a:pt x="0" y="410"/>
                        <a:pt x="137" y="546"/>
                      </a:cubicBezTo>
                      <a:lnTo>
                        <a:pt x="853" y="546"/>
                      </a:lnTo>
                      <a:cubicBezTo>
                        <a:pt x="853" y="683"/>
                        <a:pt x="853" y="853"/>
                        <a:pt x="990" y="853"/>
                      </a:cubicBezTo>
                      <a:lnTo>
                        <a:pt x="990" y="1263"/>
                      </a:lnTo>
                      <a:lnTo>
                        <a:pt x="990" y="1536"/>
                      </a:lnTo>
                      <a:lnTo>
                        <a:pt x="1126" y="1536"/>
                      </a:lnTo>
                      <a:cubicBezTo>
                        <a:pt x="1211" y="1583"/>
                        <a:pt x="1283" y="1604"/>
                        <a:pt x="1343" y="1604"/>
                      </a:cubicBezTo>
                      <a:cubicBezTo>
                        <a:pt x="1499" y="1604"/>
                        <a:pt x="1570" y="1460"/>
                        <a:pt x="1570" y="1263"/>
                      </a:cubicBezTo>
                      <a:cubicBezTo>
                        <a:pt x="1433" y="1126"/>
                        <a:pt x="1433" y="853"/>
                        <a:pt x="1433" y="683"/>
                      </a:cubicBezTo>
                      <a:lnTo>
                        <a:pt x="1433" y="273"/>
                      </a:lnTo>
                      <a:cubicBezTo>
                        <a:pt x="1297" y="0"/>
                        <a:pt x="1126" y="0"/>
                        <a:pt x="853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22"/>
                <p:cNvSpPr/>
                <p:nvPr/>
              </p:nvSpPr>
              <p:spPr>
                <a:xfrm>
                  <a:off x="3617717" y="3467714"/>
                  <a:ext cx="609752" cy="38174"/>
                </a:xfrm>
                <a:custGeom>
                  <a:rect b="b" l="l" r="r" t="t"/>
                  <a:pathLst>
                    <a:path extrusionOk="0" h="927" w="14807">
                      <a:moveTo>
                        <a:pt x="199" y="1"/>
                      </a:moveTo>
                      <a:cubicBezTo>
                        <a:pt x="0" y="1"/>
                        <a:pt x="20" y="352"/>
                        <a:pt x="168" y="470"/>
                      </a:cubicBezTo>
                      <a:cubicBezTo>
                        <a:pt x="350" y="516"/>
                        <a:pt x="520" y="531"/>
                        <a:pt x="687" y="531"/>
                      </a:cubicBezTo>
                      <a:cubicBezTo>
                        <a:pt x="1021" y="531"/>
                        <a:pt x="1339" y="470"/>
                        <a:pt x="1703" y="470"/>
                      </a:cubicBezTo>
                      <a:cubicBezTo>
                        <a:pt x="2420" y="470"/>
                        <a:pt x="3000" y="607"/>
                        <a:pt x="3717" y="607"/>
                      </a:cubicBezTo>
                      <a:cubicBezTo>
                        <a:pt x="5116" y="743"/>
                        <a:pt x="6549" y="743"/>
                        <a:pt x="7982" y="743"/>
                      </a:cubicBezTo>
                      <a:cubicBezTo>
                        <a:pt x="8984" y="889"/>
                        <a:pt x="9994" y="927"/>
                        <a:pt x="11004" y="927"/>
                      </a:cubicBezTo>
                      <a:cubicBezTo>
                        <a:pt x="12127" y="927"/>
                        <a:pt x="13250" y="880"/>
                        <a:pt x="14363" y="880"/>
                      </a:cubicBezTo>
                      <a:cubicBezTo>
                        <a:pt x="14670" y="880"/>
                        <a:pt x="14807" y="470"/>
                        <a:pt x="14500" y="470"/>
                      </a:cubicBezTo>
                      <a:cubicBezTo>
                        <a:pt x="14170" y="425"/>
                        <a:pt x="13855" y="409"/>
                        <a:pt x="13545" y="409"/>
                      </a:cubicBezTo>
                      <a:cubicBezTo>
                        <a:pt x="12926" y="409"/>
                        <a:pt x="12327" y="470"/>
                        <a:pt x="11667" y="470"/>
                      </a:cubicBezTo>
                      <a:cubicBezTo>
                        <a:pt x="10678" y="470"/>
                        <a:pt x="9552" y="470"/>
                        <a:pt x="8528" y="334"/>
                      </a:cubicBezTo>
                      <a:cubicBezTo>
                        <a:pt x="7129" y="197"/>
                        <a:pt x="5696" y="27"/>
                        <a:pt x="4263" y="27"/>
                      </a:cubicBezTo>
                      <a:lnTo>
                        <a:pt x="304" y="27"/>
                      </a:lnTo>
                      <a:cubicBezTo>
                        <a:pt x="264" y="9"/>
                        <a:pt x="229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22"/>
                <p:cNvSpPr/>
                <p:nvPr/>
              </p:nvSpPr>
              <p:spPr>
                <a:xfrm>
                  <a:off x="2927615" y="2500840"/>
                  <a:ext cx="240326" cy="320339"/>
                </a:xfrm>
                <a:custGeom>
                  <a:rect b="b" l="l" r="r" t="t"/>
                  <a:pathLst>
                    <a:path extrusionOk="0" h="7779" w="5836">
                      <a:moveTo>
                        <a:pt x="1312" y="511"/>
                      </a:moveTo>
                      <a:cubicBezTo>
                        <a:pt x="1675" y="511"/>
                        <a:pt x="2135" y="875"/>
                        <a:pt x="2424" y="1053"/>
                      </a:cubicBezTo>
                      <a:cubicBezTo>
                        <a:pt x="3413" y="1906"/>
                        <a:pt x="4983" y="3475"/>
                        <a:pt x="4539" y="4908"/>
                      </a:cubicBezTo>
                      <a:cubicBezTo>
                        <a:pt x="4130" y="6171"/>
                        <a:pt x="2253" y="7297"/>
                        <a:pt x="854" y="7297"/>
                      </a:cubicBezTo>
                      <a:lnTo>
                        <a:pt x="717" y="7161"/>
                      </a:lnTo>
                      <a:cubicBezTo>
                        <a:pt x="854" y="7161"/>
                        <a:pt x="547" y="5762"/>
                        <a:pt x="547" y="5591"/>
                      </a:cubicBezTo>
                      <a:cubicBezTo>
                        <a:pt x="410" y="4908"/>
                        <a:pt x="547" y="4192"/>
                        <a:pt x="717" y="3612"/>
                      </a:cubicBezTo>
                      <a:lnTo>
                        <a:pt x="717" y="1633"/>
                      </a:lnTo>
                      <a:cubicBezTo>
                        <a:pt x="717" y="1326"/>
                        <a:pt x="854" y="1189"/>
                        <a:pt x="854" y="916"/>
                      </a:cubicBezTo>
                      <a:cubicBezTo>
                        <a:pt x="950" y="617"/>
                        <a:pt x="1117" y="511"/>
                        <a:pt x="1312" y="511"/>
                      </a:cubicBezTo>
                      <a:close/>
                      <a:moveTo>
                        <a:pt x="1421" y="0"/>
                      </a:moveTo>
                      <a:cubicBezTo>
                        <a:pt x="1318" y="0"/>
                        <a:pt x="1219" y="20"/>
                        <a:pt x="1127" y="63"/>
                      </a:cubicBezTo>
                      <a:cubicBezTo>
                        <a:pt x="547" y="199"/>
                        <a:pt x="410" y="780"/>
                        <a:pt x="274" y="1326"/>
                      </a:cubicBezTo>
                      <a:cubicBezTo>
                        <a:pt x="137" y="2349"/>
                        <a:pt x="137" y="3475"/>
                        <a:pt x="137" y="4465"/>
                      </a:cubicBezTo>
                      <a:cubicBezTo>
                        <a:pt x="1" y="5454"/>
                        <a:pt x="137" y="6444"/>
                        <a:pt x="410" y="7468"/>
                      </a:cubicBezTo>
                      <a:lnTo>
                        <a:pt x="410" y="7604"/>
                      </a:lnTo>
                      <a:cubicBezTo>
                        <a:pt x="410" y="7604"/>
                        <a:pt x="547" y="7604"/>
                        <a:pt x="547" y="7741"/>
                      </a:cubicBezTo>
                      <a:cubicBezTo>
                        <a:pt x="705" y="7766"/>
                        <a:pt x="865" y="7778"/>
                        <a:pt x="1025" y="7778"/>
                      </a:cubicBezTo>
                      <a:cubicBezTo>
                        <a:pt x="2592" y="7778"/>
                        <a:pt x="4209" y="6618"/>
                        <a:pt x="4983" y="5318"/>
                      </a:cubicBezTo>
                      <a:cubicBezTo>
                        <a:pt x="5836" y="3612"/>
                        <a:pt x="3959" y="1906"/>
                        <a:pt x="2970" y="916"/>
                      </a:cubicBezTo>
                      <a:cubicBezTo>
                        <a:pt x="2625" y="543"/>
                        <a:pt x="1966" y="0"/>
                        <a:pt x="1421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22"/>
                <p:cNvSpPr/>
                <p:nvPr/>
              </p:nvSpPr>
              <p:spPr>
                <a:xfrm>
                  <a:off x="2979626" y="2512330"/>
                  <a:ext cx="33521" cy="308685"/>
                </a:xfrm>
                <a:custGeom>
                  <a:rect b="b" l="l" r="r" t="t"/>
                  <a:pathLst>
                    <a:path extrusionOk="0" h="7496" w="814">
                      <a:moveTo>
                        <a:pt x="525" y="0"/>
                      </a:moveTo>
                      <a:cubicBezTo>
                        <a:pt x="479" y="0"/>
                        <a:pt x="444" y="17"/>
                        <a:pt x="444" y="57"/>
                      </a:cubicBezTo>
                      <a:cubicBezTo>
                        <a:pt x="137" y="501"/>
                        <a:pt x="137" y="1047"/>
                        <a:pt x="137" y="1490"/>
                      </a:cubicBezTo>
                      <a:cubicBezTo>
                        <a:pt x="0" y="2070"/>
                        <a:pt x="0" y="2616"/>
                        <a:pt x="0" y="3196"/>
                      </a:cubicBezTo>
                      <a:lnTo>
                        <a:pt x="0" y="7189"/>
                      </a:lnTo>
                      <a:cubicBezTo>
                        <a:pt x="0" y="7393"/>
                        <a:pt x="111" y="7496"/>
                        <a:pt x="222" y="7496"/>
                      </a:cubicBezTo>
                      <a:cubicBezTo>
                        <a:pt x="333" y="7496"/>
                        <a:pt x="444" y="7393"/>
                        <a:pt x="444" y="7189"/>
                      </a:cubicBezTo>
                      <a:cubicBezTo>
                        <a:pt x="444" y="6029"/>
                        <a:pt x="580" y="4902"/>
                        <a:pt x="580" y="3606"/>
                      </a:cubicBezTo>
                      <a:lnTo>
                        <a:pt x="580" y="2070"/>
                      </a:lnTo>
                      <a:cubicBezTo>
                        <a:pt x="580" y="1490"/>
                        <a:pt x="580" y="774"/>
                        <a:pt x="717" y="193"/>
                      </a:cubicBezTo>
                      <a:cubicBezTo>
                        <a:pt x="813" y="97"/>
                        <a:pt x="637" y="0"/>
                        <a:pt x="525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22"/>
                <p:cNvSpPr/>
                <p:nvPr/>
              </p:nvSpPr>
              <p:spPr>
                <a:xfrm>
                  <a:off x="3068164" y="2309475"/>
                  <a:ext cx="1778976" cy="290566"/>
                </a:xfrm>
                <a:custGeom>
                  <a:rect b="b" l="l" r="r" t="t"/>
                  <a:pathLst>
                    <a:path extrusionOk="0" h="7056" w="43200">
                      <a:moveTo>
                        <a:pt x="42927" y="1"/>
                      </a:moveTo>
                      <a:cubicBezTo>
                        <a:pt x="38935" y="308"/>
                        <a:pt x="34840" y="308"/>
                        <a:pt x="30847" y="308"/>
                      </a:cubicBezTo>
                      <a:cubicBezTo>
                        <a:pt x="29994" y="281"/>
                        <a:pt x="29141" y="270"/>
                        <a:pt x="28288" y="270"/>
                      </a:cubicBezTo>
                      <a:cubicBezTo>
                        <a:pt x="24876" y="270"/>
                        <a:pt x="21464" y="445"/>
                        <a:pt x="18051" y="445"/>
                      </a:cubicBezTo>
                      <a:cubicBezTo>
                        <a:pt x="15901" y="581"/>
                        <a:pt x="13786" y="718"/>
                        <a:pt x="11636" y="718"/>
                      </a:cubicBezTo>
                      <a:lnTo>
                        <a:pt x="8394" y="718"/>
                      </a:lnTo>
                      <a:cubicBezTo>
                        <a:pt x="7371" y="718"/>
                        <a:pt x="6381" y="854"/>
                        <a:pt x="5392" y="1025"/>
                      </a:cubicBezTo>
                      <a:cubicBezTo>
                        <a:pt x="5094" y="1051"/>
                        <a:pt x="4777" y="1056"/>
                        <a:pt x="4452" y="1056"/>
                      </a:cubicBezTo>
                      <a:cubicBezTo>
                        <a:pt x="4244" y="1056"/>
                        <a:pt x="4033" y="1054"/>
                        <a:pt x="3821" y="1054"/>
                      </a:cubicBezTo>
                      <a:cubicBezTo>
                        <a:pt x="2616" y="1054"/>
                        <a:pt x="1399" y="1120"/>
                        <a:pt x="717" y="2014"/>
                      </a:cubicBezTo>
                      <a:cubicBezTo>
                        <a:pt x="273" y="2424"/>
                        <a:pt x="273" y="3140"/>
                        <a:pt x="137" y="3720"/>
                      </a:cubicBezTo>
                      <a:cubicBezTo>
                        <a:pt x="0" y="4710"/>
                        <a:pt x="273" y="5836"/>
                        <a:pt x="273" y="6826"/>
                      </a:cubicBezTo>
                      <a:cubicBezTo>
                        <a:pt x="273" y="6979"/>
                        <a:pt x="384" y="7056"/>
                        <a:pt x="495" y="7056"/>
                      </a:cubicBezTo>
                      <a:cubicBezTo>
                        <a:pt x="606" y="7056"/>
                        <a:pt x="717" y="6979"/>
                        <a:pt x="717" y="6826"/>
                      </a:cubicBezTo>
                      <a:cubicBezTo>
                        <a:pt x="717" y="5290"/>
                        <a:pt x="0" y="2424"/>
                        <a:pt x="1979" y="1707"/>
                      </a:cubicBezTo>
                      <a:cubicBezTo>
                        <a:pt x="2338" y="1571"/>
                        <a:pt x="2798" y="1537"/>
                        <a:pt x="3276" y="1537"/>
                      </a:cubicBezTo>
                      <a:cubicBezTo>
                        <a:pt x="3754" y="1537"/>
                        <a:pt x="4248" y="1571"/>
                        <a:pt x="4675" y="1571"/>
                      </a:cubicBezTo>
                      <a:cubicBezTo>
                        <a:pt x="5665" y="1434"/>
                        <a:pt x="6688" y="1434"/>
                        <a:pt x="7678" y="1298"/>
                      </a:cubicBezTo>
                      <a:cubicBezTo>
                        <a:pt x="8459" y="1197"/>
                        <a:pt x="9227" y="1170"/>
                        <a:pt x="9991" y="1170"/>
                      </a:cubicBezTo>
                      <a:cubicBezTo>
                        <a:pt x="10826" y="1170"/>
                        <a:pt x="11658" y="1202"/>
                        <a:pt x="12498" y="1202"/>
                      </a:cubicBezTo>
                      <a:cubicBezTo>
                        <a:pt x="12969" y="1202"/>
                        <a:pt x="13443" y="1192"/>
                        <a:pt x="13922" y="1161"/>
                      </a:cubicBezTo>
                      <a:cubicBezTo>
                        <a:pt x="15901" y="1025"/>
                        <a:pt x="17915" y="1025"/>
                        <a:pt x="19894" y="1025"/>
                      </a:cubicBezTo>
                      <a:cubicBezTo>
                        <a:pt x="23750" y="854"/>
                        <a:pt x="27572" y="718"/>
                        <a:pt x="31427" y="718"/>
                      </a:cubicBezTo>
                      <a:cubicBezTo>
                        <a:pt x="33010" y="774"/>
                        <a:pt x="34570" y="807"/>
                        <a:pt x="36128" y="807"/>
                      </a:cubicBezTo>
                      <a:cubicBezTo>
                        <a:pt x="38331" y="807"/>
                        <a:pt x="40532" y="741"/>
                        <a:pt x="42790" y="581"/>
                      </a:cubicBezTo>
                      <a:cubicBezTo>
                        <a:pt x="42790" y="649"/>
                        <a:pt x="42825" y="683"/>
                        <a:pt x="42876" y="683"/>
                      </a:cubicBezTo>
                      <a:cubicBezTo>
                        <a:pt x="42927" y="683"/>
                        <a:pt x="42995" y="649"/>
                        <a:pt x="43063" y="581"/>
                      </a:cubicBezTo>
                      <a:cubicBezTo>
                        <a:pt x="43063" y="581"/>
                        <a:pt x="43200" y="581"/>
                        <a:pt x="43200" y="445"/>
                      </a:cubicBezTo>
                      <a:cubicBezTo>
                        <a:pt x="43200" y="308"/>
                        <a:pt x="43063" y="1"/>
                        <a:pt x="42927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p22"/>
                <p:cNvSpPr/>
                <p:nvPr/>
              </p:nvSpPr>
              <p:spPr>
                <a:xfrm>
                  <a:off x="3203030" y="2555404"/>
                  <a:ext cx="1627269" cy="29567"/>
                </a:xfrm>
                <a:custGeom>
                  <a:rect b="b" l="l" r="r" t="t"/>
                  <a:pathLst>
                    <a:path extrusionOk="0" h="718" w="39516">
                      <a:moveTo>
                        <a:pt x="8805" y="1"/>
                      </a:moveTo>
                      <a:cubicBezTo>
                        <a:pt x="8020" y="86"/>
                        <a:pt x="7269" y="86"/>
                        <a:pt x="6540" y="86"/>
                      </a:cubicBezTo>
                      <a:cubicBezTo>
                        <a:pt x="5810" y="86"/>
                        <a:pt x="5102" y="86"/>
                        <a:pt x="4403" y="171"/>
                      </a:cubicBezTo>
                      <a:cubicBezTo>
                        <a:pt x="2970" y="171"/>
                        <a:pt x="1707" y="308"/>
                        <a:pt x="274" y="444"/>
                      </a:cubicBezTo>
                      <a:cubicBezTo>
                        <a:pt x="1" y="444"/>
                        <a:pt x="1" y="717"/>
                        <a:pt x="274" y="717"/>
                      </a:cubicBezTo>
                      <a:cubicBezTo>
                        <a:pt x="2833" y="717"/>
                        <a:pt x="5392" y="581"/>
                        <a:pt x="7815" y="581"/>
                      </a:cubicBezTo>
                      <a:cubicBezTo>
                        <a:pt x="8566" y="581"/>
                        <a:pt x="9317" y="520"/>
                        <a:pt x="10077" y="520"/>
                      </a:cubicBezTo>
                      <a:cubicBezTo>
                        <a:pt x="10458" y="520"/>
                        <a:pt x="10841" y="535"/>
                        <a:pt x="11227" y="581"/>
                      </a:cubicBezTo>
                      <a:lnTo>
                        <a:pt x="14640" y="581"/>
                      </a:lnTo>
                      <a:cubicBezTo>
                        <a:pt x="19315" y="581"/>
                        <a:pt x="24024" y="717"/>
                        <a:pt x="28698" y="717"/>
                      </a:cubicBezTo>
                      <a:lnTo>
                        <a:pt x="39515" y="717"/>
                      </a:lnTo>
                      <a:lnTo>
                        <a:pt x="39515" y="171"/>
                      </a:lnTo>
                      <a:lnTo>
                        <a:pt x="37229" y="171"/>
                      </a:lnTo>
                      <a:cubicBezTo>
                        <a:pt x="35523" y="171"/>
                        <a:pt x="33817" y="95"/>
                        <a:pt x="32111" y="95"/>
                      </a:cubicBezTo>
                      <a:cubicBezTo>
                        <a:pt x="31258" y="95"/>
                        <a:pt x="30405" y="114"/>
                        <a:pt x="29551" y="171"/>
                      </a:cubicBezTo>
                      <a:cubicBezTo>
                        <a:pt x="28744" y="217"/>
                        <a:pt x="27921" y="232"/>
                        <a:pt x="27095" y="232"/>
                      </a:cubicBezTo>
                      <a:cubicBezTo>
                        <a:pt x="25442" y="232"/>
                        <a:pt x="23773" y="171"/>
                        <a:pt x="22181" y="171"/>
                      </a:cubicBezTo>
                      <a:lnTo>
                        <a:pt x="15493" y="171"/>
                      </a:lnTo>
                      <a:cubicBezTo>
                        <a:pt x="13207" y="1"/>
                        <a:pt x="10920" y="1"/>
                        <a:pt x="8805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22"/>
                <p:cNvSpPr/>
                <p:nvPr/>
              </p:nvSpPr>
              <p:spPr>
                <a:xfrm>
                  <a:off x="4789507" y="2442200"/>
                  <a:ext cx="2551883" cy="145242"/>
                </a:xfrm>
                <a:custGeom>
                  <a:rect b="b" l="l" r="r" t="t"/>
                  <a:pathLst>
                    <a:path extrusionOk="0" h="3527" w="61969">
                      <a:moveTo>
                        <a:pt x="61114" y="1"/>
                      </a:moveTo>
                      <a:cubicBezTo>
                        <a:pt x="60928" y="1"/>
                        <a:pt x="60706" y="135"/>
                        <a:pt x="60706" y="361"/>
                      </a:cubicBezTo>
                      <a:cubicBezTo>
                        <a:pt x="60706" y="497"/>
                        <a:pt x="60842" y="497"/>
                        <a:pt x="60979" y="634"/>
                      </a:cubicBezTo>
                      <a:cubicBezTo>
                        <a:pt x="61559" y="1487"/>
                        <a:pt x="60569" y="1896"/>
                        <a:pt x="59853" y="2067"/>
                      </a:cubicBezTo>
                      <a:cubicBezTo>
                        <a:pt x="59409" y="2204"/>
                        <a:pt x="59000" y="2204"/>
                        <a:pt x="58556" y="2340"/>
                      </a:cubicBezTo>
                      <a:cubicBezTo>
                        <a:pt x="57293" y="2477"/>
                        <a:pt x="55997" y="2477"/>
                        <a:pt x="54734" y="2613"/>
                      </a:cubicBezTo>
                      <a:cubicBezTo>
                        <a:pt x="52175" y="2613"/>
                        <a:pt x="49616" y="2613"/>
                        <a:pt x="47193" y="2750"/>
                      </a:cubicBezTo>
                      <a:cubicBezTo>
                        <a:pt x="41802" y="2920"/>
                        <a:pt x="36547" y="2920"/>
                        <a:pt x="31258" y="2920"/>
                      </a:cubicBezTo>
                      <a:lnTo>
                        <a:pt x="15493" y="2920"/>
                      </a:lnTo>
                      <a:cubicBezTo>
                        <a:pt x="13696" y="2920"/>
                        <a:pt x="11959" y="2981"/>
                        <a:pt x="10202" y="2981"/>
                      </a:cubicBezTo>
                      <a:cubicBezTo>
                        <a:pt x="9324" y="2981"/>
                        <a:pt x="8441" y="2966"/>
                        <a:pt x="7542" y="2920"/>
                      </a:cubicBezTo>
                      <a:cubicBezTo>
                        <a:pt x="6245" y="2920"/>
                        <a:pt x="4983" y="2750"/>
                        <a:pt x="3686" y="2750"/>
                      </a:cubicBezTo>
                      <a:cubicBezTo>
                        <a:pt x="3106" y="2750"/>
                        <a:pt x="2560" y="2750"/>
                        <a:pt x="1980" y="2920"/>
                      </a:cubicBezTo>
                      <a:cubicBezTo>
                        <a:pt x="1707" y="2920"/>
                        <a:pt x="1358" y="2844"/>
                        <a:pt x="984" y="2844"/>
                      </a:cubicBezTo>
                      <a:cubicBezTo>
                        <a:pt x="797" y="2844"/>
                        <a:pt x="604" y="2863"/>
                        <a:pt x="410" y="2920"/>
                      </a:cubicBezTo>
                      <a:lnTo>
                        <a:pt x="274" y="2920"/>
                      </a:lnTo>
                      <a:cubicBezTo>
                        <a:pt x="1" y="3057"/>
                        <a:pt x="137" y="3330"/>
                        <a:pt x="274" y="3330"/>
                      </a:cubicBezTo>
                      <a:cubicBezTo>
                        <a:pt x="717" y="3330"/>
                        <a:pt x="1263" y="3466"/>
                        <a:pt x="1707" y="3466"/>
                      </a:cubicBezTo>
                      <a:cubicBezTo>
                        <a:pt x="2253" y="3466"/>
                        <a:pt x="2833" y="3330"/>
                        <a:pt x="3413" y="3330"/>
                      </a:cubicBezTo>
                      <a:cubicBezTo>
                        <a:pt x="3693" y="3302"/>
                        <a:pt x="3974" y="3291"/>
                        <a:pt x="4255" y="3291"/>
                      </a:cubicBezTo>
                      <a:cubicBezTo>
                        <a:pt x="5380" y="3291"/>
                        <a:pt x="6505" y="3466"/>
                        <a:pt x="7542" y="3466"/>
                      </a:cubicBezTo>
                      <a:cubicBezTo>
                        <a:pt x="8441" y="3512"/>
                        <a:pt x="9324" y="3527"/>
                        <a:pt x="10202" y="3527"/>
                      </a:cubicBezTo>
                      <a:cubicBezTo>
                        <a:pt x="11959" y="3527"/>
                        <a:pt x="13696" y="3466"/>
                        <a:pt x="15493" y="3466"/>
                      </a:cubicBezTo>
                      <a:lnTo>
                        <a:pt x="31258" y="3466"/>
                      </a:lnTo>
                      <a:cubicBezTo>
                        <a:pt x="36547" y="3466"/>
                        <a:pt x="41802" y="3330"/>
                        <a:pt x="47193" y="3330"/>
                      </a:cubicBezTo>
                      <a:cubicBezTo>
                        <a:pt x="49616" y="3193"/>
                        <a:pt x="52175" y="3193"/>
                        <a:pt x="54734" y="3057"/>
                      </a:cubicBezTo>
                      <a:cubicBezTo>
                        <a:pt x="55860" y="3057"/>
                        <a:pt x="56850" y="3057"/>
                        <a:pt x="57874" y="2920"/>
                      </a:cubicBezTo>
                      <a:cubicBezTo>
                        <a:pt x="58863" y="2920"/>
                        <a:pt x="59853" y="2750"/>
                        <a:pt x="60706" y="2477"/>
                      </a:cubicBezTo>
                      <a:cubicBezTo>
                        <a:pt x="61695" y="1896"/>
                        <a:pt x="61968" y="907"/>
                        <a:pt x="61286" y="54"/>
                      </a:cubicBezTo>
                      <a:cubicBezTo>
                        <a:pt x="61241" y="18"/>
                        <a:pt x="61180" y="1"/>
                        <a:pt x="61114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p22"/>
                <p:cNvSpPr/>
                <p:nvPr/>
              </p:nvSpPr>
              <p:spPr>
                <a:xfrm>
                  <a:off x="4830275" y="1824700"/>
                  <a:ext cx="2540600" cy="640802"/>
                </a:xfrm>
                <a:custGeom>
                  <a:rect b="b" l="l" r="r" t="t"/>
                  <a:pathLst>
                    <a:path extrusionOk="0" h="15561" w="61695">
                      <a:moveTo>
                        <a:pt x="18325" y="1"/>
                      </a:moveTo>
                      <a:cubicBezTo>
                        <a:pt x="15629" y="137"/>
                        <a:pt x="12933" y="546"/>
                        <a:pt x="10237" y="546"/>
                      </a:cubicBezTo>
                      <a:cubicBezTo>
                        <a:pt x="9623" y="592"/>
                        <a:pt x="9009" y="607"/>
                        <a:pt x="8393" y="607"/>
                      </a:cubicBezTo>
                      <a:cubicBezTo>
                        <a:pt x="7162" y="607"/>
                        <a:pt x="5926" y="546"/>
                        <a:pt x="4675" y="546"/>
                      </a:cubicBezTo>
                      <a:cubicBezTo>
                        <a:pt x="3413" y="546"/>
                        <a:pt x="1843" y="683"/>
                        <a:pt x="990" y="1843"/>
                      </a:cubicBezTo>
                      <a:cubicBezTo>
                        <a:pt x="0" y="3106"/>
                        <a:pt x="0" y="4812"/>
                        <a:pt x="0" y="6382"/>
                      </a:cubicBezTo>
                      <a:cubicBezTo>
                        <a:pt x="0" y="8361"/>
                        <a:pt x="137" y="10237"/>
                        <a:pt x="0" y="12217"/>
                      </a:cubicBezTo>
                      <a:cubicBezTo>
                        <a:pt x="0" y="12377"/>
                        <a:pt x="141" y="12443"/>
                        <a:pt x="257" y="12443"/>
                      </a:cubicBezTo>
                      <a:cubicBezTo>
                        <a:pt x="340" y="12443"/>
                        <a:pt x="410" y="12410"/>
                        <a:pt x="410" y="12353"/>
                      </a:cubicBezTo>
                      <a:cubicBezTo>
                        <a:pt x="717" y="9794"/>
                        <a:pt x="410" y="7371"/>
                        <a:pt x="581" y="4812"/>
                      </a:cubicBezTo>
                      <a:cubicBezTo>
                        <a:pt x="581" y="3549"/>
                        <a:pt x="990" y="2116"/>
                        <a:pt x="2116" y="1400"/>
                      </a:cubicBezTo>
                      <a:cubicBezTo>
                        <a:pt x="2696" y="1127"/>
                        <a:pt x="3413" y="1058"/>
                        <a:pt x="4142" y="1058"/>
                      </a:cubicBezTo>
                      <a:cubicBezTo>
                        <a:pt x="4871" y="1058"/>
                        <a:pt x="5614" y="1127"/>
                        <a:pt x="6245" y="1127"/>
                      </a:cubicBezTo>
                      <a:cubicBezTo>
                        <a:pt x="6967" y="1163"/>
                        <a:pt x="7680" y="1180"/>
                        <a:pt x="8385" y="1180"/>
                      </a:cubicBezTo>
                      <a:cubicBezTo>
                        <a:pt x="10312" y="1180"/>
                        <a:pt x="12186" y="1053"/>
                        <a:pt x="14059" y="854"/>
                      </a:cubicBezTo>
                      <a:cubicBezTo>
                        <a:pt x="16789" y="546"/>
                        <a:pt x="19485" y="546"/>
                        <a:pt x="22180" y="546"/>
                      </a:cubicBezTo>
                      <a:cubicBezTo>
                        <a:pt x="27708" y="683"/>
                        <a:pt x="33134" y="683"/>
                        <a:pt x="38662" y="854"/>
                      </a:cubicBezTo>
                      <a:cubicBezTo>
                        <a:pt x="41358" y="854"/>
                        <a:pt x="44224" y="990"/>
                        <a:pt x="46920" y="1127"/>
                      </a:cubicBezTo>
                      <a:cubicBezTo>
                        <a:pt x="49615" y="1263"/>
                        <a:pt x="52448" y="1400"/>
                        <a:pt x="55007" y="1980"/>
                      </a:cubicBezTo>
                      <a:cubicBezTo>
                        <a:pt x="56303" y="2253"/>
                        <a:pt x="57430" y="2696"/>
                        <a:pt x="58283" y="3686"/>
                      </a:cubicBezTo>
                      <a:cubicBezTo>
                        <a:pt x="59136" y="4539"/>
                        <a:pt x="59579" y="5801"/>
                        <a:pt x="59716" y="6962"/>
                      </a:cubicBezTo>
                      <a:cubicBezTo>
                        <a:pt x="60296" y="9657"/>
                        <a:pt x="59716" y="12490"/>
                        <a:pt x="59716" y="15356"/>
                      </a:cubicBezTo>
                      <a:cubicBezTo>
                        <a:pt x="59716" y="15492"/>
                        <a:pt x="59861" y="15561"/>
                        <a:pt x="60006" y="15561"/>
                      </a:cubicBezTo>
                      <a:cubicBezTo>
                        <a:pt x="60151" y="15561"/>
                        <a:pt x="60296" y="15492"/>
                        <a:pt x="60296" y="15356"/>
                      </a:cubicBezTo>
                      <a:cubicBezTo>
                        <a:pt x="60432" y="11227"/>
                        <a:pt x="61695" y="5255"/>
                        <a:pt x="57873" y="2560"/>
                      </a:cubicBezTo>
                      <a:cubicBezTo>
                        <a:pt x="55860" y="1127"/>
                        <a:pt x="53301" y="1127"/>
                        <a:pt x="51049" y="854"/>
                      </a:cubicBezTo>
                      <a:cubicBezTo>
                        <a:pt x="48353" y="683"/>
                        <a:pt x="45623" y="546"/>
                        <a:pt x="42927" y="410"/>
                      </a:cubicBezTo>
                      <a:cubicBezTo>
                        <a:pt x="37536" y="137"/>
                        <a:pt x="31974" y="274"/>
                        <a:pt x="26446" y="137"/>
                      </a:cubicBezTo>
                      <a:cubicBezTo>
                        <a:pt x="23750" y="137"/>
                        <a:pt x="21054" y="1"/>
                        <a:pt x="18325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22"/>
                <p:cNvSpPr/>
                <p:nvPr/>
              </p:nvSpPr>
              <p:spPr>
                <a:xfrm>
                  <a:off x="4917413" y="2046703"/>
                  <a:ext cx="112421" cy="416989"/>
                </a:xfrm>
                <a:custGeom>
                  <a:rect b="b" l="l" r="r" t="t"/>
                  <a:pathLst>
                    <a:path extrusionOk="0" h="10126" w="2730">
                      <a:moveTo>
                        <a:pt x="1433" y="1"/>
                      </a:moveTo>
                      <a:cubicBezTo>
                        <a:pt x="717" y="1"/>
                        <a:pt x="444" y="410"/>
                        <a:pt x="307" y="1127"/>
                      </a:cubicBezTo>
                      <a:cubicBezTo>
                        <a:pt x="0" y="2287"/>
                        <a:pt x="171" y="3686"/>
                        <a:pt x="171" y="4983"/>
                      </a:cubicBezTo>
                      <a:cubicBezTo>
                        <a:pt x="171" y="6245"/>
                        <a:pt x="307" y="7542"/>
                        <a:pt x="444" y="8805"/>
                      </a:cubicBezTo>
                      <a:cubicBezTo>
                        <a:pt x="564" y="9677"/>
                        <a:pt x="1242" y="10126"/>
                        <a:pt x="2079" y="10126"/>
                      </a:cubicBezTo>
                      <a:cubicBezTo>
                        <a:pt x="2191" y="10126"/>
                        <a:pt x="2306" y="10118"/>
                        <a:pt x="2423" y="10101"/>
                      </a:cubicBezTo>
                      <a:cubicBezTo>
                        <a:pt x="2559" y="10101"/>
                        <a:pt x="2730" y="9794"/>
                        <a:pt x="2423" y="9794"/>
                      </a:cubicBezTo>
                      <a:cubicBezTo>
                        <a:pt x="2013" y="9521"/>
                        <a:pt x="1433" y="9658"/>
                        <a:pt x="1160" y="9112"/>
                      </a:cubicBezTo>
                      <a:cubicBezTo>
                        <a:pt x="853" y="8668"/>
                        <a:pt x="853" y="8088"/>
                        <a:pt x="853" y="7679"/>
                      </a:cubicBezTo>
                      <a:cubicBezTo>
                        <a:pt x="853" y="6689"/>
                        <a:pt x="717" y="5836"/>
                        <a:pt x="717" y="4983"/>
                      </a:cubicBezTo>
                      <a:lnTo>
                        <a:pt x="717" y="2424"/>
                      </a:lnTo>
                      <a:cubicBezTo>
                        <a:pt x="717" y="1707"/>
                        <a:pt x="580" y="581"/>
                        <a:pt x="1570" y="274"/>
                      </a:cubicBezTo>
                      <a:cubicBezTo>
                        <a:pt x="1706" y="274"/>
                        <a:pt x="1706" y="1"/>
                        <a:pt x="1433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22"/>
                <p:cNvSpPr/>
                <p:nvPr/>
              </p:nvSpPr>
              <p:spPr>
                <a:xfrm>
                  <a:off x="4937798" y="2041103"/>
                  <a:ext cx="800251" cy="79601"/>
                </a:xfrm>
                <a:custGeom>
                  <a:rect b="b" l="l" r="r" t="t"/>
                  <a:pathLst>
                    <a:path extrusionOk="0" h="1933" w="19433">
                      <a:moveTo>
                        <a:pt x="4794" y="0"/>
                      </a:moveTo>
                      <a:cubicBezTo>
                        <a:pt x="3770" y="0"/>
                        <a:pt x="2781" y="0"/>
                        <a:pt x="1791" y="137"/>
                      </a:cubicBezTo>
                      <a:cubicBezTo>
                        <a:pt x="1211" y="137"/>
                        <a:pt x="529" y="137"/>
                        <a:pt x="222" y="546"/>
                      </a:cubicBezTo>
                      <a:cubicBezTo>
                        <a:pt x="0" y="685"/>
                        <a:pt x="138" y="891"/>
                        <a:pt x="362" y="891"/>
                      </a:cubicBezTo>
                      <a:cubicBezTo>
                        <a:pt x="414" y="891"/>
                        <a:pt x="471" y="879"/>
                        <a:pt x="529" y="854"/>
                      </a:cubicBezTo>
                      <a:cubicBezTo>
                        <a:pt x="782" y="579"/>
                        <a:pt x="1310" y="527"/>
                        <a:pt x="1814" y="527"/>
                      </a:cubicBezTo>
                      <a:cubicBezTo>
                        <a:pt x="2123" y="527"/>
                        <a:pt x="2423" y="546"/>
                        <a:pt x="2644" y="546"/>
                      </a:cubicBezTo>
                      <a:lnTo>
                        <a:pt x="5067" y="546"/>
                      </a:lnTo>
                      <a:cubicBezTo>
                        <a:pt x="6205" y="546"/>
                        <a:pt x="7281" y="622"/>
                        <a:pt x="8378" y="622"/>
                      </a:cubicBezTo>
                      <a:cubicBezTo>
                        <a:pt x="8927" y="622"/>
                        <a:pt x="9480" y="603"/>
                        <a:pt x="10049" y="546"/>
                      </a:cubicBezTo>
                      <a:cubicBezTo>
                        <a:pt x="11448" y="546"/>
                        <a:pt x="13018" y="546"/>
                        <a:pt x="14587" y="717"/>
                      </a:cubicBezTo>
                      <a:lnTo>
                        <a:pt x="17010" y="717"/>
                      </a:lnTo>
                      <a:cubicBezTo>
                        <a:pt x="17283" y="717"/>
                        <a:pt x="17727" y="717"/>
                        <a:pt x="18136" y="854"/>
                      </a:cubicBezTo>
                      <a:cubicBezTo>
                        <a:pt x="18716" y="854"/>
                        <a:pt x="18716" y="1400"/>
                        <a:pt x="18853" y="1843"/>
                      </a:cubicBezTo>
                      <a:cubicBezTo>
                        <a:pt x="18909" y="1900"/>
                        <a:pt x="18995" y="1933"/>
                        <a:pt x="19076" y="1933"/>
                      </a:cubicBezTo>
                      <a:cubicBezTo>
                        <a:pt x="19191" y="1933"/>
                        <a:pt x="19296" y="1867"/>
                        <a:pt x="19296" y="1707"/>
                      </a:cubicBezTo>
                      <a:cubicBezTo>
                        <a:pt x="19433" y="137"/>
                        <a:pt x="17727" y="273"/>
                        <a:pt x="16567" y="137"/>
                      </a:cubicBezTo>
                      <a:cubicBezTo>
                        <a:pt x="14724" y="137"/>
                        <a:pt x="12881" y="0"/>
                        <a:pt x="10902" y="0"/>
                      </a:cubicBezTo>
                      <a:cubicBezTo>
                        <a:pt x="9913" y="0"/>
                        <a:pt x="8889" y="137"/>
                        <a:pt x="7899" y="137"/>
                      </a:cubicBezTo>
                      <a:cubicBezTo>
                        <a:pt x="6773" y="137"/>
                        <a:pt x="5784" y="0"/>
                        <a:pt x="4794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22"/>
                <p:cNvSpPr/>
                <p:nvPr/>
              </p:nvSpPr>
              <p:spPr>
                <a:xfrm>
                  <a:off x="4982025" y="2412591"/>
                  <a:ext cx="754418" cy="65559"/>
                </a:xfrm>
                <a:custGeom>
                  <a:rect b="b" l="l" r="r" t="t"/>
                  <a:pathLst>
                    <a:path extrusionOk="0" h="1592" w="18320">
                      <a:moveTo>
                        <a:pt x="18060" y="1"/>
                      </a:moveTo>
                      <a:cubicBezTo>
                        <a:pt x="18007" y="1"/>
                        <a:pt x="17954" y="17"/>
                        <a:pt x="17915" y="56"/>
                      </a:cubicBezTo>
                      <a:cubicBezTo>
                        <a:pt x="17779" y="363"/>
                        <a:pt x="17779" y="500"/>
                        <a:pt x="17642" y="636"/>
                      </a:cubicBezTo>
                      <a:cubicBezTo>
                        <a:pt x="17506" y="909"/>
                        <a:pt x="16926" y="773"/>
                        <a:pt x="16653" y="909"/>
                      </a:cubicBezTo>
                      <a:cubicBezTo>
                        <a:pt x="16226" y="995"/>
                        <a:pt x="15800" y="995"/>
                        <a:pt x="15356" y="995"/>
                      </a:cubicBezTo>
                      <a:cubicBezTo>
                        <a:pt x="14912" y="995"/>
                        <a:pt x="14452" y="995"/>
                        <a:pt x="13957" y="1080"/>
                      </a:cubicBezTo>
                      <a:cubicBezTo>
                        <a:pt x="12524" y="1080"/>
                        <a:pt x="11091" y="909"/>
                        <a:pt x="9692" y="909"/>
                      </a:cubicBezTo>
                      <a:cubicBezTo>
                        <a:pt x="8258" y="773"/>
                        <a:pt x="6689" y="773"/>
                        <a:pt x="5256" y="773"/>
                      </a:cubicBezTo>
                      <a:cubicBezTo>
                        <a:pt x="4403" y="773"/>
                        <a:pt x="3550" y="773"/>
                        <a:pt x="2867" y="909"/>
                      </a:cubicBezTo>
                      <a:cubicBezTo>
                        <a:pt x="2014" y="909"/>
                        <a:pt x="1161" y="773"/>
                        <a:pt x="444" y="773"/>
                      </a:cubicBezTo>
                      <a:cubicBezTo>
                        <a:pt x="137" y="773"/>
                        <a:pt x="1" y="1216"/>
                        <a:pt x="308" y="1216"/>
                      </a:cubicBezTo>
                      <a:cubicBezTo>
                        <a:pt x="1161" y="1353"/>
                        <a:pt x="2048" y="1387"/>
                        <a:pt x="2935" y="1387"/>
                      </a:cubicBezTo>
                      <a:cubicBezTo>
                        <a:pt x="3822" y="1387"/>
                        <a:pt x="4710" y="1353"/>
                        <a:pt x="5563" y="1353"/>
                      </a:cubicBezTo>
                      <a:cubicBezTo>
                        <a:pt x="7132" y="1353"/>
                        <a:pt x="8839" y="1353"/>
                        <a:pt x="10374" y="1489"/>
                      </a:cubicBezTo>
                      <a:cubicBezTo>
                        <a:pt x="11227" y="1558"/>
                        <a:pt x="12080" y="1592"/>
                        <a:pt x="12933" y="1592"/>
                      </a:cubicBezTo>
                      <a:cubicBezTo>
                        <a:pt x="13786" y="1592"/>
                        <a:pt x="14640" y="1558"/>
                        <a:pt x="15493" y="1489"/>
                      </a:cubicBezTo>
                      <a:cubicBezTo>
                        <a:pt x="16209" y="1489"/>
                        <a:pt x="17062" y="1489"/>
                        <a:pt x="17642" y="1353"/>
                      </a:cubicBezTo>
                      <a:cubicBezTo>
                        <a:pt x="18222" y="1080"/>
                        <a:pt x="18222" y="636"/>
                        <a:pt x="18222" y="227"/>
                      </a:cubicBezTo>
                      <a:cubicBezTo>
                        <a:pt x="18320" y="105"/>
                        <a:pt x="18191" y="1"/>
                        <a:pt x="18060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22"/>
                <p:cNvSpPr/>
                <p:nvPr/>
              </p:nvSpPr>
              <p:spPr>
                <a:xfrm>
                  <a:off x="5708531" y="2077630"/>
                  <a:ext cx="40768" cy="387380"/>
                </a:xfrm>
                <a:custGeom>
                  <a:rect b="b" l="l" r="r" t="t"/>
                  <a:pathLst>
                    <a:path extrusionOk="0" h="9407" w="990">
                      <a:moveTo>
                        <a:pt x="273" y="1"/>
                      </a:moveTo>
                      <a:cubicBezTo>
                        <a:pt x="205" y="1"/>
                        <a:pt x="137" y="35"/>
                        <a:pt x="137" y="103"/>
                      </a:cubicBezTo>
                      <a:cubicBezTo>
                        <a:pt x="137" y="1673"/>
                        <a:pt x="410" y="3072"/>
                        <a:pt x="273" y="4505"/>
                      </a:cubicBezTo>
                      <a:lnTo>
                        <a:pt x="273" y="7064"/>
                      </a:lnTo>
                      <a:cubicBezTo>
                        <a:pt x="410" y="7508"/>
                        <a:pt x="273" y="7917"/>
                        <a:pt x="273" y="8361"/>
                      </a:cubicBezTo>
                      <a:cubicBezTo>
                        <a:pt x="137" y="8634"/>
                        <a:pt x="0" y="8907"/>
                        <a:pt x="0" y="9214"/>
                      </a:cubicBezTo>
                      <a:cubicBezTo>
                        <a:pt x="0" y="9310"/>
                        <a:pt x="69" y="9407"/>
                        <a:pt x="157" y="9407"/>
                      </a:cubicBezTo>
                      <a:cubicBezTo>
                        <a:pt x="193" y="9407"/>
                        <a:pt x="233" y="9390"/>
                        <a:pt x="273" y="9350"/>
                      </a:cubicBezTo>
                      <a:cubicBezTo>
                        <a:pt x="853" y="9043"/>
                        <a:pt x="853" y="8361"/>
                        <a:pt x="853" y="7781"/>
                      </a:cubicBezTo>
                      <a:cubicBezTo>
                        <a:pt x="990" y="6928"/>
                        <a:pt x="853" y="5938"/>
                        <a:pt x="853" y="5085"/>
                      </a:cubicBezTo>
                      <a:lnTo>
                        <a:pt x="853" y="2082"/>
                      </a:lnTo>
                      <a:cubicBezTo>
                        <a:pt x="717" y="1536"/>
                        <a:pt x="717" y="820"/>
                        <a:pt x="410" y="103"/>
                      </a:cubicBezTo>
                      <a:cubicBezTo>
                        <a:pt x="410" y="35"/>
                        <a:pt x="342" y="1"/>
                        <a:pt x="273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22"/>
                <p:cNvSpPr/>
                <p:nvPr/>
              </p:nvSpPr>
              <p:spPr>
                <a:xfrm>
                  <a:off x="5849039" y="2051645"/>
                  <a:ext cx="719497" cy="418101"/>
                </a:xfrm>
                <a:custGeom>
                  <a:rect b="b" l="l" r="r" t="t"/>
                  <a:pathLst>
                    <a:path extrusionOk="0" h="10153" w="17472">
                      <a:moveTo>
                        <a:pt x="900" y="1"/>
                      </a:moveTo>
                      <a:cubicBezTo>
                        <a:pt x="137" y="1"/>
                        <a:pt x="137" y="668"/>
                        <a:pt x="137" y="1451"/>
                      </a:cubicBezTo>
                      <a:cubicBezTo>
                        <a:pt x="1" y="2850"/>
                        <a:pt x="1" y="4283"/>
                        <a:pt x="137" y="5716"/>
                      </a:cubicBezTo>
                      <a:cubicBezTo>
                        <a:pt x="137" y="6706"/>
                        <a:pt x="1" y="8275"/>
                        <a:pt x="717" y="9128"/>
                      </a:cubicBezTo>
                      <a:cubicBezTo>
                        <a:pt x="1434" y="9981"/>
                        <a:pt x="2560" y="9981"/>
                        <a:pt x="3549" y="9981"/>
                      </a:cubicBezTo>
                      <a:cubicBezTo>
                        <a:pt x="3759" y="9961"/>
                        <a:pt x="3968" y="9953"/>
                        <a:pt x="4177" y="9953"/>
                      </a:cubicBezTo>
                      <a:cubicBezTo>
                        <a:pt x="5184" y="9953"/>
                        <a:pt x="6180" y="10146"/>
                        <a:pt x="7187" y="10146"/>
                      </a:cubicBezTo>
                      <a:cubicBezTo>
                        <a:pt x="7396" y="10146"/>
                        <a:pt x="7605" y="10138"/>
                        <a:pt x="7815" y="10118"/>
                      </a:cubicBezTo>
                      <a:cubicBezTo>
                        <a:pt x="8600" y="10118"/>
                        <a:pt x="9384" y="10152"/>
                        <a:pt x="10148" y="10152"/>
                      </a:cubicBezTo>
                      <a:cubicBezTo>
                        <a:pt x="10911" y="10152"/>
                        <a:pt x="11654" y="10118"/>
                        <a:pt x="12353" y="9981"/>
                      </a:cubicBezTo>
                      <a:cubicBezTo>
                        <a:pt x="13070" y="9981"/>
                        <a:pt x="13786" y="9845"/>
                        <a:pt x="14639" y="9845"/>
                      </a:cubicBezTo>
                      <a:cubicBezTo>
                        <a:pt x="15026" y="9845"/>
                        <a:pt x="15398" y="9906"/>
                        <a:pt x="15774" y="9906"/>
                      </a:cubicBezTo>
                      <a:cubicBezTo>
                        <a:pt x="15963" y="9906"/>
                        <a:pt x="16152" y="9890"/>
                        <a:pt x="16346" y="9845"/>
                      </a:cubicBezTo>
                      <a:cubicBezTo>
                        <a:pt x="17472" y="9538"/>
                        <a:pt x="17472" y="8139"/>
                        <a:pt x="17335" y="7286"/>
                      </a:cubicBezTo>
                      <a:cubicBezTo>
                        <a:pt x="17335" y="7189"/>
                        <a:pt x="17247" y="7103"/>
                        <a:pt x="17171" y="7103"/>
                      </a:cubicBezTo>
                      <a:cubicBezTo>
                        <a:pt x="17113" y="7103"/>
                        <a:pt x="17062" y="7153"/>
                        <a:pt x="17062" y="7286"/>
                      </a:cubicBezTo>
                      <a:cubicBezTo>
                        <a:pt x="16926" y="7559"/>
                        <a:pt x="16926" y="7968"/>
                        <a:pt x="16789" y="8412"/>
                      </a:cubicBezTo>
                      <a:cubicBezTo>
                        <a:pt x="16655" y="9083"/>
                        <a:pt x="16204" y="9311"/>
                        <a:pt x="15668" y="9311"/>
                      </a:cubicBezTo>
                      <a:cubicBezTo>
                        <a:pt x="15523" y="9311"/>
                        <a:pt x="15372" y="9294"/>
                        <a:pt x="15220" y="9265"/>
                      </a:cubicBezTo>
                      <a:lnTo>
                        <a:pt x="13786" y="9265"/>
                      </a:lnTo>
                      <a:cubicBezTo>
                        <a:pt x="13206" y="9265"/>
                        <a:pt x="12797" y="9401"/>
                        <a:pt x="12217" y="9538"/>
                      </a:cubicBezTo>
                      <a:cubicBezTo>
                        <a:pt x="11841" y="9583"/>
                        <a:pt x="11447" y="9598"/>
                        <a:pt x="11046" y="9598"/>
                      </a:cubicBezTo>
                      <a:cubicBezTo>
                        <a:pt x="10245" y="9598"/>
                        <a:pt x="9419" y="9538"/>
                        <a:pt x="8668" y="9538"/>
                      </a:cubicBezTo>
                      <a:lnTo>
                        <a:pt x="5256" y="9538"/>
                      </a:lnTo>
                      <a:cubicBezTo>
                        <a:pt x="4266" y="9401"/>
                        <a:pt x="3140" y="9538"/>
                        <a:pt x="2116" y="9265"/>
                      </a:cubicBezTo>
                      <a:cubicBezTo>
                        <a:pt x="581" y="9128"/>
                        <a:pt x="717" y="7422"/>
                        <a:pt x="717" y="6262"/>
                      </a:cubicBezTo>
                      <a:cubicBezTo>
                        <a:pt x="581" y="5272"/>
                        <a:pt x="581" y="4283"/>
                        <a:pt x="581" y="3157"/>
                      </a:cubicBezTo>
                      <a:lnTo>
                        <a:pt x="581" y="1451"/>
                      </a:lnTo>
                      <a:cubicBezTo>
                        <a:pt x="581" y="1007"/>
                        <a:pt x="581" y="461"/>
                        <a:pt x="1127" y="290"/>
                      </a:cubicBezTo>
                      <a:cubicBezTo>
                        <a:pt x="1434" y="290"/>
                        <a:pt x="1263" y="17"/>
                        <a:pt x="1127" y="17"/>
                      </a:cubicBezTo>
                      <a:cubicBezTo>
                        <a:pt x="1045" y="6"/>
                        <a:pt x="969" y="1"/>
                        <a:pt x="900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22"/>
                <p:cNvSpPr/>
                <p:nvPr/>
              </p:nvSpPr>
              <p:spPr>
                <a:xfrm>
                  <a:off x="5861928" y="2025948"/>
                  <a:ext cx="719250" cy="134617"/>
                </a:xfrm>
                <a:custGeom>
                  <a:rect b="b" l="l" r="r" t="t"/>
                  <a:pathLst>
                    <a:path extrusionOk="0" h="3269" w="17466">
                      <a:moveTo>
                        <a:pt x="12162" y="1"/>
                      </a:moveTo>
                      <a:cubicBezTo>
                        <a:pt x="11532" y="1"/>
                        <a:pt x="10857" y="61"/>
                        <a:pt x="10198" y="61"/>
                      </a:cubicBezTo>
                      <a:cubicBezTo>
                        <a:pt x="8355" y="61"/>
                        <a:pt x="6376" y="61"/>
                        <a:pt x="4533" y="232"/>
                      </a:cubicBezTo>
                      <a:cubicBezTo>
                        <a:pt x="3509" y="368"/>
                        <a:pt x="2520" y="368"/>
                        <a:pt x="1530" y="368"/>
                      </a:cubicBezTo>
                      <a:cubicBezTo>
                        <a:pt x="950" y="505"/>
                        <a:pt x="404" y="641"/>
                        <a:pt x="97" y="1085"/>
                      </a:cubicBezTo>
                      <a:cubicBezTo>
                        <a:pt x="1" y="1182"/>
                        <a:pt x="41" y="1278"/>
                        <a:pt x="133" y="1278"/>
                      </a:cubicBezTo>
                      <a:cubicBezTo>
                        <a:pt x="171" y="1278"/>
                        <a:pt x="218" y="1262"/>
                        <a:pt x="268" y="1222"/>
                      </a:cubicBezTo>
                      <a:cubicBezTo>
                        <a:pt x="690" y="947"/>
                        <a:pt x="1126" y="895"/>
                        <a:pt x="1599" y="895"/>
                      </a:cubicBezTo>
                      <a:cubicBezTo>
                        <a:pt x="1890" y="895"/>
                        <a:pt x="2195" y="914"/>
                        <a:pt x="2520" y="914"/>
                      </a:cubicBezTo>
                      <a:cubicBezTo>
                        <a:pt x="3236" y="914"/>
                        <a:pt x="4090" y="778"/>
                        <a:pt x="4806" y="778"/>
                      </a:cubicBezTo>
                      <a:cubicBezTo>
                        <a:pt x="6239" y="641"/>
                        <a:pt x="7775" y="641"/>
                        <a:pt x="9208" y="641"/>
                      </a:cubicBezTo>
                      <a:cubicBezTo>
                        <a:pt x="9993" y="573"/>
                        <a:pt x="10744" y="539"/>
                        <a:pt x="11490" y="539"/>
                      </a:cubicBezTo>
                      <a:cubicBezTo>
                        <a:pt x="12236" y="539"/>
                        <a:pt x="12979" y="573"/>
                        <a:pt x="13746" y="641"/>
                      </a:cubicBezTo>
                      <a:cubicBezTo>
                        <a:pt x="14019" y="641"/>
                        <a:pt x="14310" y="627"/>
                        <a:pt x="14601" y="627"/>
                      </a:cubicBezTo>
                      <a:cubicBezTo>
                        <a:pt x="15220" y="627"/>
                        <a:pt x="15841" y="691"/>
                        <a:pt x="16306" y="1085"/>
                      </a:cubicBezTo>
                      <a:cubicBezTo>
                        <a:pt x="16749" y="1631"/>
                        <a:pt x="16613" y="2484"/>
                        <a:pt x="16749" y="3064"/>
                      </a:cubicBezTo>
                      <a:cubicBezTo>
                        <a:pt x="16817" y="3201"/>
                        <a:pt x="16920" y="3269"/>
                        <a:pt x="17005" y="3269"/>
                      </a:cubicBezTo>
                      <a:cubicBezTo>
                        <a:pt x="17090" y="3269"/>
                        <a:pt x="17159" y="3201"/>
                        <a:pt x="17159" y="3064"/>
                      </a:cubicBezTo>
                      <a:cubicBezTo>
                        <a:pt x="17466" y="1768"/>
                        <a:pt x="16886" y="505"/>
                        <a:pt x="15623" y="232"/>
                      </a:cubicBezTo>
                      <a:cubicBezTo>
                        <a:pt x="15244" y="69"/>
                        <a:pt x="14788" y="31"/>
                        <a:pt x="14316" y="31"/>
                      </a:cubicBezTo>
                      <a:cubicBezTo>
                        <a:pt x="13897" y="31"/>
                        <a:pt x="13465" y="61"/>
                        <a:pt x="13064" y="61"/>
                      </a:cubicBezTo>
                      <a:cubicBezTo>
                        <a:pt x="12780" y="16"/>
                        <a:pt x="12476" y="1"/>
                        <a:pt x="12162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22"/>
                <p:cNvSpPr/>
                <p:nvPr/>
              </p:nvSpPr>
              <p:spPr>
                <a:xfrm>
                  <a:off x="6540417" y="2095131"/>
                  <a:ext cx="40768" cy="330428"/>
                </a:xfrm>
                <a:custGeom>
                  <a:rect b="b" l="l" r="r" t="t"/>
                  <a:pathLst>
                    <a:path extrusionOk="0" h="8024" w="990">
                      <a:moveTo>
                        <a:pt x="450" y="0"/>
                      </a:moveTo>
                      <a:cubicBezTo>
                        <a:pt x="371" y="0"/>
                        <a:pt x="273" y="74"/>
                        <a:pt x="273" y="258"/>
                      </a:cubicBezTo>
                      <a:lnTo>
                        <a:pt x="273" y="4080"/>
                      </a:lnTo>
                      <a:cubicBezTo>
                        <a:pt x="273" y="5377"/>
                        <a:pt x="137" y="6639"/>
                        <a:pt x="0" y="7765"/>
                      </a:cubicBezTo>
                      <a:cubicBezTo>
                        <a:pt x="0" y="7949"/>
                        <a:pt x="98" y="8023"/>
                        <a:pt x="207" y="8023"/>
                      </a:cubicBezTo>
                      <a:cubicBezTo>
                        <a:pt x="279" y="8023"/>
                        <a:pt x="355" y="7990"/>
                        <a:pt x="410" y="7936"/>
                      </a:cubicBezTo>
                      <a:cubicBezTo>
                        <a:pt x="683" y="7492"/>
                        <a:pt x="683" y="6776"/>
                        <a:pt x="683" y="6366"/>
                      </a:cubicBezTo>
                      <a:cubicBezTo>
                        <a:pt x="683" y="5650"/>
                        <a:pt x="853" y="5069"/>
                        <a:pt x="853" y="4353"/>
                      </a:cubicBezTo>
                      <a:cubicBezTo>
                        <a:pt x="990" y="3670"/>
                        <a:pt x="853" y="2817"/>
                        <a:pt x="853" y="1964"/>
                      </a:cubicBezTo>
                      <a:cubicBezTo>
                        <a:pt x="853" y="1384"/>
                        <a:pt x="853" y="804"/>
                        <a:pt x="546" y="88"/>
                      </a:cubicBezTo>
                      <a:cubicBezTo>
                        <a:pt x="546" y="33"/>
                        <a:pt x="502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22"/>
                <p:cNvSpPr/>
                <p:nvPr/>
              </p:nvSpPr>
              <p:spPr>
                <a:xfrm>
                  <a:off x="6662641" y="2025948"/>
                  <a:ext cx="362590" cy="102826"/>
                </a:xfrm>
                <a:custGeom>
                  <a:rect b="b" l="l" r="r" t="t"/>
                  <a:pathLst>
                    <a:path extrusionOk="0" h="2497" w="8805">
                      <a:moveTo>
                        <a:pt x="1778" y="1"/>
                      </a:moveTo>
                      <a:cubicBezTo>
                        <a:pt x="1453" y="1"/>
                        <a:pt x="1138" y="16"/>
                        <a:pt x="854" y="61"/>
                      </a:cubicBezTo>
                      <a:cubicBezTo>
                        <a:pt x="1" y="368"/>
                        <a:pt x="1" y="1222"/>
                        <a:pt x="137" y="1768"/>
                      </a:cubicBezTo>
                      <a:cubicBezTo>
                        <a:pt x="137" y="1938"/>
                        <a:pt x="274" y="1938"/>
                        <a:pt x="274" y="1938"/>
                      </a:cubicBezTo>
                      <a:lnTo>
                        <a:pt x="444" y="1938"/>
                      </a:lnTo>
                      <a:lnTo>
                        <a:pt x="444" y="1631"/>
                      </a:lnTo>
                      <a:cubicBezTo>
                        <a:pt x="457" y="1644"/>
                        <a:pt x="468" y="1649"/>
                        <a:pt x="479" y="1649"/>
                      </a:cubicBezTo>
                      <a:cubicBezTo>
                        <a:pt x="571" y="1649"/>
                        <a:pt x="580" y="1203"/>
                        <a:pt x="581" y="1203"/>
                      </a:cubicBezTo>
                      <a:cubicBezTo>
                        <a:pt x="581" y="1203"/>
                        <a:pt x="581" y="1209"/>
                        <a:pt x="581" y="1222"/>
                      </a:cubicBezTo>
                      <a:cubicBezTo>
                        <a:pt x="581" y="641"/>
                        <a:pt x="990" y="641"/>
                        <a:pt x="1434" y="505"/>
                      </a:cubicBezTo>
                      <a:cubicBezTo>
                        <a:pt x="2151" y="505"/>
                        <a:pt x="3004" y="641"/>
                        <a:pt x="3686" y="641"/>
                      </a:cubicBezTo>
                      <a:cubicBezTo>
                        <a:pt x="4539" y="778"/>
                        <a:pt x="5256" y="914"/>
                        <a:pt x="6109" y="1085"/>
                      </a:cubicBezTo>
                      <a:cubicBezTo>
                        <a:pt x="6553" y="1085"/>
                        <a:pt x="7098" y="1085"/>
                        <a:pt x="7542" y="1222"/>
                      </a:cubicBezTo>
                      <a:cubicBezTo>
                        <a:pt x="8122" y="1358"/>
                        <a:pt x="8259" y="1938"/>
                        <a:pt x="8395" y="2348"/>
                      </a:cubicBezTo>
                      <a:cubicBezTo>
                        <a:pt x="8447" y="2452"/>
                        <a:pt x="8519" y="2496"/>
                        <a:pt x="8588" y="2496"/>
                      </a:cubicBezTo>
                      <a:cubicBezTo>
                        <a:pt x="8700" y="2496"/>
                        <a:pt x="8805" y="2380"/>
                        <a:pt x="8805" y="2211"/>
                      </a:cubicBezTo>
                      <a:cubicBezTo>
                        <a:pt x="8805" y="1495"/>
                        <a:pt x="8395" y="914"/>
                        <a:pt x="7679" y="641"/>
                      </a:cubicBezTo>
                      <a:cubicBezTo>
                        <a:pt x="7098" y="368"/>
                        <a:pt x="6245" y="505"/>
                        <a:pt x="5563" y="368"/>
                      </a:cubicBezTo>
                      <a:cubicBezTo>
                        <a:pt x="4983" y="232"/>
                        <a:pt x="4266" y="232"/>
                        <a:pt x="3686" y="61"/>
                      </a:cubicBezTo>
                      <a:cubicBezTo>
                        <a:pt x="3117" y="61"/>
                        <a:pt x="2427" y="1"/>
                        <a:pt x="1778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22"/>
                <p:cNvSpPr/>
                <p:nvPr/>
              </p:nvSpPr>
              <p:spPr>
                <a:xfrm>
                  <a:off x="6662641" y="2049998"/>
                  <a:ext cx="373503" cy="429549"/>
                </a:xfrm>
                <a:custGeom>
                  <a:rect b="b" l="l" r="r" t="t"/>
                  <a:pathLst>
                    <a:path extrusionOk="0" h="10431" w="9070">
                      <a:moveTo>
                        <a:pt x="517" y="1"/>
                      </a:moveTo>
                      <a:cubicBezTo>
                        <a:pt x="427" y="1"/>
                        <a:pt x="274" y="97"/>
                        <a:pt x="274" y="194"/>
                      </a:cubicBezTo>
                      <a:cubicBezTo>
                        <a:pt x="274" y="501"/>
                        <a:pt x="137" y="911"/>
                        <a:pt x="1" y="1184"/>
                      </a:cubicBezTo>
                      <a:cubicBezTo>
                        <a:pt x="1" y="1627"/>
                        <a:pt x="137" y="2207"/>
                        <a:pt x="137" y="2617"/>
                      </a:cubicBezTo>
                      <a:lnTo>
                        <a:pt x="137" y="5893"/>
                      </a:lnTo>
                      <a:cubicBezTo>
                        <a:pt x="274" y="6609"/>
                        <a:pt x="274" y="7462"/>
                        <a:pt x="274" y="8315"/>
                      </a:cubicBezTo>
                      <a:cubicBezTo>
                        <a:pt x="274" y="8725"/>
                        <a:pt x="444" y="9441"/>
                        <a:pt x="990" y="9714"/>
                      </a:cubicBezTo>
                      <a:cubicBezTo>
                        <a:pt x="1571" y="10021"/>
                        <a:pt x="2151" y="10021"/>
                        <a:pt x="2697" y="10021"/>
                      </a:cubicBezTo>
                      <a:cubicBezTo>
                        <a:pt x="3686" y="10021"/>
                        <a:pt x="4539" y="10158"/>
                        <a:pt x="5563" y="10158"/>
                      </a:cubicBezTo>
                      <a:cubicBezTo>
                        <a:pt x="6962" y="10021"/>
                        <a:pt x="8532" y="10431"/>
                        <a:pt x="8975" y="8588"/>
                      </a:cubicBezTo>
                      <a:cubicBezTo>
                        <a:pt x="9069" y="8494"/>
                        <a:pt x="8952" y="8335"/>
                        <a:pt x="8826" y="8335"/>
                      </a:cubicBezTo>
                      <a:cubicBezTo>
                        <a:pt x="8769" y="8335"/>
                        <a:pt x="8710" y="8367"/>
                        <a:pt x="8668" y="8452"/>
                      </a:cubicBezTo>
                      <a:cubicBezTo>
                        <a:pt x="8122" y="9032"/>
                        <a:pt x="7815" y="9578"/>
                        <a:pt x="6826" y="9578"/>
                      </a:cubicBezTo>
                      <a:cubicBezTo>
                        <a:pt x="6535" y="9510"/>
                        <a:pt x="6254" y="9475"/>
                        <a:pt x="5955" y="9475"/>
                      </a:cubicBezTo>
                      <a:cubicBezTo>
                        <a:pt x="5657" y="9475"/>
                        <a:pt x="5341" y="9510"/>
                        <a:pt x="4983" y="9578"/>
                      </a:cubicBezTo>
                      <a:cubicBezTo>
                        <a:pt x="4867" y="9605"/>
                        <a:pt x="4740" y="9616"/>
                        <a:pt x="4607" y="9616"/>
                      </a:cubicBezTo>
                      <a:cubicBezTo>
                        <a:pt x="4074" y="9616"/>
                        <a:pt x="3440" y="9441"/>
                        <a:pt x="3004" y="9441"/>
                      </a:cubicBezTo>
                      <a:cubicBezTo>
                        <a:pt x="1980" y="9305"/>
                        <a:pt x="990" y="9578"/>
                        <a:pt x="854" y="8315"/>
                      </a:cubicBezTo>
                      <a:cubicBezTo>
                        <a:pt x="717" y="7735"/>
                        <a:pt x="854" y="7019"/>
                        <a:pt x="854" y="6473"/>
                      </a:cubicBezTo>
                      <a:cubicBezTo>
                        <a:pt x="717" y="5756"/>
                        <a:pt x="717" y="4903"/>
                        <a:pt x="717" y="4186"/>
                      </a:cubicBezTo>
                      <a:cubicBezTo>
                        <a:pt x="581" y="3470"/>
                        <a:pt x="581" y="2753"/>
                        <a:pt x="581" y="2037"/>
                      </a:cubicBezTo>
                      <a:cubicBezTo>
                        <a:pt x="444" y="1354"/>
                        <a:pt x="717" y="774"/>
                        <a:pt x="581" y="57"/>
                      </a:cubicBezTo>
                      <a:cubicBezTo>
                        <a:pt x="581" y="17"/>
                        <a:pt x="555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22"/>
                <p:cNvSpPr/>
                <p:nvPr/>
              </p:nvSpPr>
              <p:spPr>
                <a:xfrm>
                  <a:off x="6997108" y="2087472"/>
                  <a:ext cx="40768" cy="346241"/>
                </a:xfrm>
                <a:custGeom>
                  <a:rect b="b" l="l" r="r" t="t"/>
                  <a:pathLst>
                    <a:path extrusionOk="0" h="8408" w="990">
                      <a:moveTo>
                        <a:pt x="273" y="1"/>
                      </a:moveTo>
                      <a:cubicBezTo>
                        <a:pt x="137" y="1"/>
                        <a:pt x="0" y="1"/>
                        <a:pt x="0" y="137"/>
                      </a:cubicBezTo>
                      <a:cubicBezTo>
                        <a:pt x="137" y="444"/>
                        <a:pt x="273" y="990"/>
                        <a:pt x="273" y="1297"/>
                      </a:cubicBezTo>
                      <a:cubicBezTo>
                        <a:pt x="273" y="2150"/>
                        <a:pt x="410" y="3003"/>
                        <a:pt x="410" y="3993"/>
                      </a:cubicBezTo>
                      <a:cubicBezTo>
                        <a:pt x="410" y="4710"/>
                        <a:pt x="410" y="5563"/>
                        <a:pt x="273" y="6245"/>
                      </a:cubicBezTo>
                      <a:cubicBezTo>
                        <a:pt x="273" y="6825"/>
                        <a:pt x="137" y="7542"/>
                        <a:pt x="137" y="8122"/>
                      </a:cubicBezTo>
                      <a:cubicBezTo>
                        <a:pt x="137" y="8291"/>
                        <a:pt x="345" y="8407"/>
                        <a:pt x="505" y="8407"/>
                      </a:cubicBezTo>
                      <a:cubicBezTo>
                        <a:pt x="603" y="8407"/>
                        <a:pt x="683" y="8363"/>
                        <a:pt x="683" y="8258"/>
                      </a:cubicBezTo>
                      <a:cubicBezTo>
                        <a:pt x="990" y="6825"/>
                        <a:pt x="990" y="5392"/>
                        <a:pt x="990" y="3993"/>
                      </a:cubicBezTo>
                      <a:cubicBezTo>
                        <a:pt x="990" y="3003"/>
                        <a:pt x="853" y="2150"/>
                        <a:pt x="683" y="1297"/>
                      </a:cubicBezTo>
                      <a:cubicBezTo>
                        <a:pt x="683" y="990"/>
                        <a:pt x="683" y="717"/>
                        <a:pt x="546" y="444"/>
                      </a:cubicBezTo>
                      <a:cubicBezTo>
                        <a:pt x="546" y="274"/>
                        <a:pt x="410" y="137"/>
                        <a:pt x="410" y="137"/>
                      </a:cubicBezTo>
                      <a:cubicBezTo>
                        <a:pt x="410" y="1"/>
                        <a:pt x="273" y="1"/>
                        <a:pt x="273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22"/>
                <p:cNvSpPr/>
                <p:nvPr/>
              </p:nvSpPr>
              <p:spPr>
                <a:xfrm>
                  <a:off x="4830275" y="1962284"/>
                  <a:ext cx="2312957" cy="606870"/>
                </a:xfrm>
                <a:custGeom>
                  <a:rect b="b" l="l" r="r" t="t"/>
                  <a:pathLst>
                    <a:path extrusionOk="0" h="14737" w="56167">
                      <a:moveTo>
                        <a:pt x="19758" y="0"/>
                      </a:moveTo>
                      <a:cubicBezTo>
                        <a:pt x="15881" y="0"/>
                        <a:pt x="12036" y="113"/>
                        <a:pt x="8258" y="208"/>
                      </a:cubicBezTo>
                      <a:cubicBezTo>
                        <a:pt x="5528" y="208"/>
                        <a:pt x="2833" y="345"/>
                        <a:pt x="273" y="481"/>
                      </a:cubicBezTo>
                      <a:cubicBezTo>
                        <a:pt x="0" y="481"/>
                        <a:pt x="0" y="925"/>
                        <a:pt x="273" y="925"/>
                      </a:cubicBezTo>
                      <a:cubicBezTo>
                        <a:pt x="5699" y="925"/>
                        <a:pt x="11227" y="618"/>
                        <a:pt x="16789" y="618"/>
                      </a:cubicBezTo>
                      <a:cubicBezTo>
                        <a:pt x="18632" y="572"/>
                        <a:pt x="20459" y="557"/>
                        <a:pt x="22283" y="557"/>
                      </a:cubicBezTo>
                      <a:cubicBezTo>
                        <a:pt x="25930" y="557"/>
                        <a:pt x="29562" y="618"/>
                        <a:pt x="33270" y="618"/>
                      </a:cubicBezTo>
                      <a:cubicBezTo>
                        <a:pt x="37174" y="618"/>
                        <a:pt x="41153" y="863"/>
                        <a:pt x="45109" y="863"/>
                      </a:cubicBezTo>
                      <a:cubicBezTo>
                        <a:pt x="46479" y="863"/>
                        <a:pt x="47846" y="833"/>
                        <a:pt x="49206" y="754"/>
                      </a:cubicBezTo>
                      <a:cubicBezTo>
                        <a:pt x="51594" y="754"/>
                        <a:pt x="54017" y="1198"/>
                        <a:pt x="55177" y="3621"/>
                      </a:cubicBezTo>
                      <a:cubicBezTo>
                        <a:pt x="56030" y="5873"/>
                        <a:pt x="55450" y="8603"/>
                        <a:pt x="55177" y="10855"/>
                      </a:cubicBezTo>
                      <a:lnTo>
                        <a:pt x="55177" y="14404"/>
                      </a:lnTo>
                      <a:cubicBezTo>
                        <a:pt x="55177" y="14625"/>
                        <a:pt x="55314" y="14736"/>
                        <a:pt x="55450" y="14736"/>
                      </a:cubicBezTo>
                      <a:cubicBezTo>
                        <a:pt x="55587" y="14736"/>
                        <a:pt x="55723" y="14625"/>
                        <a:pt x="55723" y="14404"/>
                      </a:cubicBezTo>
                      <a:lnTo>
                        <a:pt x="55723" y="10855"/>
                      </a:lnTo>
                      <a:cubicBezTo>
                        <a:pt x="55860" y="9592"/>
                        <a:pt x="56030" y="8295"/>
                        <a:pt x="56030" y="7033"/>
                      </a:cubicBezTo>
                      <a:cubicBezTo>
                        <a:pt x="56167" y="5020"/>
                        <a:pt x="55860" y="2904"/>
                        <a:pt x="54324" y="1471"/>
                      </a:cubicBezTo>
                      <a:cubicBezTo>
                        <a:pt x="53246" y="521"/>
                        <a:pt x="51761" y="286"/>
                        <a:pt x="50308" y="286"/>
                      </a:cubicBezTo>
                      <a:cubicBezTo>
                        <a:pt x="49829" y="286"/>
                        <a:pt x="49355" y="311"/>
                        <a:pt x="48899" y="345"/>
                      </a:cubicBezTo>
                      <a:cubicBezTo>
                        <a:pt x="46340" y="345"/>
                        <a:pt x="43780" y="345"/>
                        <a:pt x="41085" y="208"/>
                      </a:cubicBezTo>
                      <a:cubicBezTo>
                        <a:pt x="38531" y="63"/>
                        <a:pt x="35939" y="25"/>
                        <a:pt x="33344" y="25"/>
                      </a:cubicBezTo>
                      <a:cubicBezTo>
                        <a:pt x="30462" y="25"/>
                        <a:pt x="27577" y="72"/>
                        <a:pt x="24740" y="72"/>
                      </a:cubicBezTo>
                      <a:cubicBezTo>
                        <a:pt x="23075" y="21"/>
                        <a:pt x="21414" y="0"/>
                        <a:pt x="19758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22"/>
                <p:cNvSpPr/>
                <p:nvPr/>
              </p:nvSpPr>
              <p:spPr>
                <a:xfrm>
                  <a:off x="5767542" y="1968049"/>
                  <a:ext cx="52052" cy="1278763"/>
                </a:xfrm>
                <a:custGeom>
                  <a:rect b="b" l="l" r="r" t="t"/>
                  <a:pathLst>
                    <a:path extrusionOk="0" h="31053" w="1264">
                      <a:moveTo>
                        <a:pt x="342" y="0"/>
                      </a:moveTo>
                      <a:cubicBezTo>
                        <a:pt x="239" y="0"/>
                        <a:pt x="137" y="68"/>
                        <a:pt x="137" y="205"/>
                      </a:cubicBezTo>
                      <a:cubicBezTo>
                        <a:pt x="1" y="2491"/>
                        <a:pt x="410" y="4880"/>
                        <a:pt x="410" y="7166"/>
                      </a:cubicBezTo>
                      <a:cubicBezTo>
                        <a:pt x="410" y="8599"/>
                        <a:pt x="546" y="9998"/>
                        <a:pt x="546" y="11431"/>
                      </a:cubicBezTo>
                      <a:cubicBezTo>
                        <a:pt x="683" y="12148"/>
                        <a:pt x="683" y="12864"/>
                        <a:pt x="683" y="13718"/>
                      </a:cubicBezTo>
                      <a:cubicBezTo>
                        <a:pt x="546" y="14264"/>
                        <a:pt x="683" y="14980"/>
                        <a:pt x="683" y="15697"/>
                      </a:cubicBezTo>
                      <a:cubicBezTo>
                        <a:pt x="683" y="20679"/>
                        <a:pt x="546" y="25797"/>
                        <a:pt x="546" y="30779"/>
                      </a:cubicBezTo>
                      <a:cubicBezTo>
                        <a:pt x="546" y="30916"/>
                        <a:pt x="683" y="31052"/>
                        <a:pt x="854" y="31052"/>
                      </a:cubicBezTo>
                      <a:cubicBezTo>
                        <a:pt x="990" y="31052"/>
                        <a:pt x="1127" y="30916"/>
                        <a:pt x="1127" y="30779"/>
                      </a:cubicBezTo>
                      <a:cubicBezTo>
                        <a:pt x="1127" y="28493"/>
                        <a:pt x="1127" y="26207"/>
                        <a:pt x="1263" y="23954"/>
                      </a:cubicBezTo>
                      <a:lnTo>
                        <a:pt x="1263" y="15697"/>
                      </a:lnTo>
                      <a:lnTo>
                        <a:pt x="1263" y="13991"/>
                      </a:lnTo>
                      <a:cubicBezTo>
                        <a:pt x="1127" y="13274"/>
                        <a:pt x="1263" y="12557"/>
                        <a:pt x="1263" y="11875"/>
                      </a:cubicBezTo>
                      <a:cubicBezTo>
                        <a:pt x="1127" y="10305"/>
                        <a:pt x="990" y="8872"/>
                        <a:pt x="990" y="7439"/>
                      </a:cubicBezTo>
                      <a:cubicBezTo>
                        <a:pt x="854" y="5050"/>
                        <a:pt x="683" y="2628"/>
                        <a:pt x="546" y="205"/>
                      </a:cubicBezTo>
                      <a:cubicBezTo>
                        <a:pt x="546" y="68"/>
                        <a:pt x="444" y="0"/>
                        <a:pt x="342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22"/>
                <p:cNvSpPr/>
                <p:nvPr/>
              </p:nvSpPr>
              <p:spPr>
                <a:xfrm>
                  <a:off x="6124453" y="2932699"/>
                  <a:ext cx="632401" cy="659786"/>
                </a:xfrm>
                <a:custGeom>
                  <a:rect b="b" l="l" r="r" t="t"/>
                  <a:pathLst>
                    <a:path extrusionOk="0" h="16022" w="15357">
                      <a:moveTo>
                        <a:pt x="14066" y="1"/>
                      </a:moveTo>
                      <a:cubicBezTo>
                        <a:pt x="12575" y="1"/>
                        <a:pt x="10894" y="375"/>
                        <a:pt x="9658" y="939"/>
                      </a:cubicBezTo>
                      <a:cubicBezTo>
                        <a:pt x="7815" y="1792"/>
                        <a:pt x="6518" y="3089"/>
                        <a:pt x="5119" y="4658"/>
                      </a:cubicBezTo>
                      <a:cubicBezTo>
                        <a:pt x="3959" y="6194"/>
                        <a:pt x="3550" y="7764"/>
                        <a:pt x="2969" y="9470"/>
                      </a:cubicBezTo>
                      <a:cubicBezTo>
                        <a:pt x="2696" y="10630"/>
                        <a:pt x="2560" y="11620"/>
                        <a:pt x="2253" y="12746"/>
                      </a:cubicBezTo>
                      <a:cubicBezTo>
                        <a:pt x="2116" y="13189"/>
                        <a:pt x="1980" y="13735"/>
                        <a:pt x="1707" y="14179"/>
                      </a:cubicBezTo>
                      <a:cubicBezTo>
                        <a:pt x="1570" y="14452"/>
                        <a:pt x="854" y="15441"/>
                        <a:pt x="274" y="15578"/>
                      </a:cubicBezTo>
                      <a:cubicBezTo>
                        <a:pt x="1" y="15578"/>
                        <a:pt x="1" y="16021"/>
                        <a:pt x="274" y="16021"/>
                      </a:cubicBezTo>
                      <a:cubicBezTo>
                        <a:pt x="990" y="16021"/>
                        <a:pt x="1400" y="15305"/>
                        <a:pt x="1843" y="14895"/>
                      </a:cubicBezTo>
                      <a:cubicBezTo>
                        <a:pt x="2424" y="14315"/>
                        <a:pt x="2696" y="13326"/>
                        <a:pt x="2833" y="12609"/>
                      </a:cubicBezTo>
                      <a:cubicBezTo>
                        <a:pt x="3413" y="10630"/>
                        <a:pt x="3550" y="8480"/>
                        <a:pt x="4539" y="6638"/>
                      </a:cubicBezTo>
                      <a:cubicBezTo>
                        <a:pt x="5392" y="4795"/>
                        <a:pt x="6962" y="2952"/>
                        <a:pt x="8805" y="1929"/>
                      </a:cubicBezTo>
                      <a:cubicBezTo>
                        <a:pt x="9794" y="1383"/>
                        <a:pt x="10784" y="939"/>
                        <a:pt x="11807" y="802"/>
                      </a:cubicBezTo>
                      <a:cubicBezTo>
                        <a:pt x="12933" y="529"/>
                        <a:pt x="14059" y="529"/>
                        <a:pt x="15220" y="393"/>
                      </a:cubicBezTo>
                      <a:cubicBezTo>
                        <a:pt x="15356" y="393"/>
                        <a:pt x="15356" y="86"/>
                        <a:pt x="15220" y="86"/>
                      </a:cubicBezTo>
                      <a:cubicBezTo>
                        <a:pt x="14857" y="28"/>
                        <a:pt x="14469" y="1"/>
                        <a:pt x="14066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22"/>
                <p:cNvSpPr/>
                <p:nvPr/>
              </p:nvSpPr>
              <p:spPr>
                <a:xfrm>
                  <a:off x="7119332" y="3172286"/>
                  <a:ext cx="356989" cy="350524"/>
                </a:xfrm>
                <a:custGeom>
                  <a:rect b="b" l="l" r="r" t="t"/>
                  <a:pathLst>
                    <a:path extrusionOk="0" h="8512" w="8669">
                      <a:moveTo>
                        <a:pt x="137" y="1"/>
                      </a:moveTo>
                      <a:cubicBezTo>
                        <a:pt x="69" y="1"/>
                        <a:pt x="1" y="35"/>
                        <a:pt x="1" y="103"/>
                      </a:cubicBezTo>
                      <a:cubicBezTo>
                        <a:pt x="1" y="956"/>
                        <a:pt x="717" y="1809"/>
                        <a:pt x="990" y="2662"/>
                      </a:cubicBezTo>
                      <a:cubicBezTo>
                        <a:pt x="1707" y="3788"/>
                        <a:pt x="2151" y="5085"/>
                        <a:pt x="2833" y="6211"/>
                      </a:cubicBezTo>
                      <a:cubicBezTo>
                        <a:pt x="3725" y="7522"/>
                        <a:pt x="5262" y="8511"/>
                        <a:pt x="6901" y="8511"/>
                      </a:cubicBezTo>
                      <a:cubicBezTo>
                        <a:pt x="7395" y="8511"/>
                        <a:pt x="7898" y="8422"/>
                        <a:pt x="8395" y="8224"/>
                      </a:cubicBezTo>
                      <a:lnTo>
                        <a:pt x="8532" y="8054"/>
                      </a:lnTo>
                      <a:cubicBezTo>
                        <a:pt x="8668" y="7917"/>
                        <a:pt x="8532" y="7644"/>
                        <a:pt x="8259" y="7644"/>
                      </a:cubicBezTo>
                      <a:lnTo>
                        <a:pt x="7952" y="7644"/>
                      </a:lnTo>
                      <a:cubicBezTo>
                        <a:pt x="7594" y="7816"/>
                        <a:pt x="7213" y="7891"/>
                        <a:pt x="6818" y="7891"/>
                      </a:cubicBezTo>
                      <a:cubicBezTo>
                        <a:pt x="6270" y="7891"/>
                        <a:pt x="5694" y="7746"/>
                        <a:pt x="5119" y="7508"/>
                      </a:cubicBezTo>
                      <a:cubicBezTo>
                        <a:pt x="4130" y="7064"/>
                        <a:pt x="3550" y="6074"/>
                        <a:pt x="3004" y="5221"/>
                      </a:cubicBezTo>
                      <a:lnTo>
                        <a:pt x="1707" y="2662"/>
                      </a:lnTo>
                      <a:cubicBezTo>
                        <a:pt x="1434" y="2253"/>
                        <a:pt x="1127" y="1673"/>
                        <a:pt x="854" y="1229"/>
                      </a:cubicBezTo>
                      <a:cubicBezTo>
                        <a:pt x="717" y="820"/>
                        <a:pt x="444" y="547"/>
                        <a:pt x="274" y="103"/>
                      </a:cubicBezTo>
                      <a:cubicBezTo>
                        <a:pt x="274" y="35"/>
                        <a:pt x="206" y="1"/>
                        <a:pt x="137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22"/>
                <p:cNvSpPr/>
                <p:nvPr/>
              </p:nvSpPr>
              <p:spPr>
                <a:xfrm>
                  <a:off x="6100569" y="3466314"/>
                  <a:ext cx="44104" cy="124240"/>
                </a:xfrm>
                <a:custGeom>
                  <a:rect b="b" l="l" r="r" t="t"/>
                  <a:pathLst>
                    <a:path extrusionOk="0" h="3017" w="1071">
                      <a:moveTo>
                        <a:pt x="222" y="1"/>
                      </a:moveTo>
                      <a:cubicBezTo>
                        <a:pt x="112" y="1"/>
                        <a:pt x="1" y="78"/>
                        <a:pt x="1" y="231"/>
                      </a:cubicBezTo>
                      <a:cubicBezTo>
                        <a:pt x="1" y="641"/>
                        <a:pt x="137" y="1221"/>
                        <a:pt x="274" y="1630"/>
                      </a:cubicBezTo>
                      <a:cubicBezTo>
                        <a:pt x="444" y="2074"/>
                        <a:pt x="444" y="2620"/>
                        <a:pt x="717" y="2927"/>
                      </a:cubicBezTo>
                      <a:cubicBezTo>
                        <a:pt x="774" y="2983"/>
                        <a:pt x="854" y="3017"/>
                        <a:pt x="918" y="3017"/>
                      </a:cubicBezTo>
                      <a:cubicBezTo>
                        <a:pt x="1010" y="3017"/>
                        <a:pt x="1070" y="2950"/>
                        <a:pt x="990" y="2790"/>
                      </a:cubicBezTo>
                      <a:cubicBezTo>
                        <a:pt x="854" y="2483"/>
                        <a:pt x="854" y="2074"/>
                        <a:pt x="854" y="1630"/>
                      </a:cubicBezTo>
                      <a:cubicBezTo>
                        <a:pt x="717" y="1221"/>
                        <a:pt x="581" y="641"/>
                        <a:pt x="444" y="231"/>
                      </a:cubicBezTo>
                      <a:cubicBezTo>
                        <a:pt x="444" y="78"/>
                        <a:pt x="333" y="1"/>
                        <a:pt x="222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22"/>
                <p:cNvSpPr/>
                <p:nvPr/>
              </p:nvSpPr>
              <p:spPr>
                <a:xfrm>
                  <a:off x="6106210" y="2804381"/>
                  <a:ext cx="1368370" cy="701131"/>
                </a:xfrm>
                <a:custGeom>
                  <a:rect b="b" l="l" r="r" t="t"/>
                  <a:pathLst>
                    <a:path extrusionOk="0" h="17026" w="33229">
                      <a:moveTo>
                        <a:pt x="14110" y="0"/>
                      </a:moveTo>
                      <a:cubicBezTo>
                        <a:pt x="10458" y="0"/>
                        <a:pt x="6810" y="1954"/>
                        <a:pt x="4266" y="4499"/>
                      </a:cubicBezTo>
                      <a:cubicBezTo>
                        <a:pt x="2867" y="5898"/>
                        <a:pt x="1843" y="7604"/>
                        <a:pt x="1297" y="9617"/>
                      </a:cubicBezTo>
                      <a:cubicBezTo>
                        <a:pt x="580" y="11733"/>
                        <a:pt x="0" y="14019"/>
                        <a:pt x="0" y="16305"/>
                      </a:cubicBezTo>
                      <a:cubicBezTo>
                        <a:pt x="0" y="16442"/>
                        <a:pt x="77" y="16510"/>
                        <a:pt x="154" y="16510"/>
                      </a:cubicBezTo>
                      <a:cubicBezTo>
                        <a:pt x="230" y="16510"/>
                        <a:pt x="307" y="16442"/>
                        <a:pt x="307" y="16305"/>
                      </a:cubicBezTo>
                      <a:cubicBezTo>
                        <a:pt x="853" y="12040"/>
                        <a:pt x="1843" y="7467"/>
                        <a:pt x="4982" y="4499"/>
                      </a:cubicBezTo>
                      <a:cubicBezTo>
                        <a:pt x="6552" y="3065"/>
                        <a:pt x="8531" y="1939"/>
                        <a:pt x="10374" y="1223"/>
                      </a:cubicBezTo>
                      <a:cubicBezTo>
                        <a:pt x="11517" y="728"/>
                        <a:pt x="12660" y="549"/>
                        <a:pt x="13799" y="549"/>
                      </a:cubicBezTo>
                      <a:cubicBezTo>
                        <a:pt x="14938" y="549"/>
                        <a:pt x="16072" y="728"/>
                        <a:pt x="17198" y="950"/>
                      </a:cubicBezTo>
                      <a:cubicBezTo>
                        <a:pt x="18222" y="1086"/>
                        <a:pt x="19211" y="1223"/>
                        <a:pt x="20065" y="1496"/>
                      </a:cubicBezTo>
                      <a:cubicBezTo>
                        <a:pt x="21327" y="1803"/>
                        <a:pt x="22180" y="2349"/>
                        <a:pt x="23033" y="3202"/>
                      </a:cubicBezTo>
                      <a:cubicBezTo>
                        <a:pt x="24603" y="4635"/>
                        <a:pt x="25729" y="6341"/>
                        <a:pt x="26889" y="8047"/>
                      </a:cubicBezTo>
                      <a:cubicBezTo>
                        <a:pt x="28732" y="11016"/>
                        <a:pt x="29721" y="14736"/>
                        <a:pt x="32724" y="16988"/>
                      </a:cubicBezTo>
                      <a:cubicBezTo>
                        <a:pt x="32766" y="17014"/>
                        <a:pt x="32808" y="17026"/>
                        <a:pt x="32848" y="17026"/>
                      </a:cubicBezTo>
                      <a:cubicBezTo>
                        <a:pt x="33068" y="17026"/>
                        <a:pt x="33228" y="16673"/>
                        <a:pt x="32997" y="16442"/>
                      </a:cubicBezTo>
                      <a:cubicBezTo>
                        <a:pt x="31291" y="15145"/>
                        <a:pt x="30301" y="13302"/>
                        <a:pt x="29312" y="11460"/>
                      </a:cubicBezTo>
                      <a:cubicBezTo>
                        <a:pt x="28288" y="9481"/>
                        <a:pt x="27299" y="7467"/>
                        <a:pt x="26036" y="5761"/>
                      </a:cubicBezTo>
                      <a:cubicBezTo>
                        <a:pt x="24876" y="4191"/>
                        <a:pt x="23613" y="2656"/>
                        <a:pt x="21907" y="1632"/>
                      </a:cubicBezTo>
                      <a:cubicBezTo>
                        <a:pt x="21054" y="1086"/>
                        <a:pt x="20065" y="950"/>
                        <a:pt x="19075" y="643"/>
                      </a:cubicBezTo>
                      <a:cubicBezTo>
                        <a:pt x="17915" y="506"/>
                        <a:pt x="16652" y="233"/>
                        <a:pt x="15492" y="97"/>
                      </a:cubicBezTo>
                      <a:cubicBezTo>
                        <a:pt x="15033" y="32"/>
                        <a:pt x="14572" y="0"/>
                        <a:pt x="14110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22"/>
                <p:cNvSpPr/>
                <p:nvPr/>
              </p:nvSpPr>
              <p:spPr>
                <a:xfrm>
                  <a:off x="7178384" y="3505683"/>
                  <a:ext cx="245927" cy="33397"/>
                </a:xfrm>
                <a:custGeom>
                  <a:rect b="b" l="l" r="r" t="t"/>
                  <a:pathLst>
                    <a:path extrusionOk="0" h="811" w="5972">
                      <a:moveTo>
                        <a:pt x="5464" y="0"/>
                      </a:moveTo>
                      <a:cubicBezTo>
                        <a:pt x="5357" y="0"/>
                        <a:pt x="5255" y="43"/>
                        <a:pt x="5119" y="128"/>
                      </a:cubicBezTo>
                      <a:cubicBezTo>
                        <a:pt x="4538" y="265"/>
                        <a:pt x="3822" y="265"/>
                        <a:pt x="3105" y="265"/>
                      </a:cubicBezTo>
                      <a:cubicBezTo>
                        <a:pt x="2116" y="265"/>
                        <a:pt x="1126" y="265"/>
                        <a:pt x="273" y="401"/>
                      </a:cubicBezTo>
                      <a:cubicBezTo>
                        <a:pt x="0" y="538"/>
                        <a:pt x="0" y="811"/>
                        <a:pt x="273" y="811"/>
                      </a:cubicBezTo>
                      <a:lnTo>
                        <a:pt x="3412" y="811"/>
                      </a:lnTo>
                      <a:cubicBezTo>
                        <a:pt x="3958" y="811"/>
                        <a:pt x="4402" y="674"/>
                        <a:pt x="4982" y="674"/>
                      </a:cubicBezTo>
                      <a:cubicBezTo>
                        <a:pt x="5255" y="674"/>
                        <a:pt x="5664" y="538"/>
                        <a:pt x="5835" y="401"/>
                      </a:cubicBezTo>
                      <a:cubicBezTo>
                        <a:pt x="5835" y="265"/>
                        <a:pt x="5972" y="128"/>
                        <a:pt x="5835" y="128"/>
                      </a:cubicBezTo>
                      <a:cubicBezTo>
                        <a:pt x="5682" y="43"/>
                        <a:pt x="5571" y="0"/>
                        <a:pt x="5464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22"/>
                <p:cNvSpPr/>
                <p:nvPr/>
              </p:nvSpPr>
              <p:spPr>
                <a:xfrm>
                  <a:off x="7108089" y="2448624"/>
                  <a:ext cx="205200" cy="71365"/>
                </a:xfrm>
                <a:custGeom>
                  <a:rect b="b" l="l" r="r" t="t"/>
                  <a:pathLst>
                    <a:path extrusionOk="0" h="1733" w="4983">
                      <a:moveTo>
                        <a:pt x="4673" y="0"/>
                      </a:moveTo>
                      <a:cubicBezTo>
                        <a:pt x="4632" y="0"/>
                        <a:pt x="4587" y="10"/>
                        <a:pt x="4539" y="34"/>
                      </a:cubicBezTo>
                      <a:cubicBezTo>
                        <a:pt x="3959" y="341"/>
                        <a:pt x="3413" y="614"/>
                        <a:pt x="2697" y="751"/>
                      </a:cubicBezTo>
                      <a:cubicBezTo>
                        <a:pt x="1844" y="1058"/>
                        <a:pt x="990" y="1194"/>
                        <a:pt x="137" y="1331"/>
                      </a:cubicBezTo>
                      <a:cubicBezTo>
                        <a:pt x="1" y="1331"/>
                        <a:pt x="1" y="1604"/>
                        <a:pt x="137" y="1604"/>
                      </a:cubicBezTo>
                      <a:cubicBezTo>
                        <a:pt x="431" y="1695"/>
                        <a:pt x="712" y="1732"/>
                        <a:pt x="985" y="1732"/>
                      </a:cubicBezTo>
                      <a:cubicBezTo>
                        <a:pt x="1633" y="1732"/>
                        <a:pt x="2233" y="1523"/>
                        <a:pt x="2833" y="1331"/>
                      </a:cubicBezTo>
                      <a:cubicBezTo>
                        <a:pt x="3413" y="1194"/>
                        <a:pt x="4676" y="887"/>
                        <a:pt x="4983" y="341"/>
                      </a:cubicBezTo>
                      <a:cubicBezTo>
                        <a:pt x="4983" y="229"/>
                        <a:pt x="4867" y="0"/>
                        <a:pt x="4673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22"/>
                <p:cNvSpPr/>
                <p:nvPr/>
              </p:nvSpPr>
              <p:spPr>
                <a:xfrm>
                  <a:off x="7259881" y="2518877"/>
                  <a:ext cx="51228" cy="698413"/>
                </a:xfrm>
                <a:custGeom>
                  <a:rect b="b" l="l" r="r" t="t"/>
                  <a:pathLst>
                    <a:path extrusionOk="0" h="16960" w="1244">
                      <a:moveTo>
                        <a:pt x="936" y="0"/>
                      </a:moveTo>
                      <a:cubicBezTo>
                        <a:pt x="906" y="0"/>
                        <a:pt x="877" y="11"/>
                        <a:pt x="853" y="34"/>
                      </a:cubicBezTo>
                      <a:cubicBezTo>
                        <a:pt x="580" y="205"/>
                        <a:pt x="580" y="342"/>
                        <a:pt x="580" y="615"/>
                      </a:cubicBezTo>
                      <a:cubicBezTo>
                        <a:pt x="580" y="1331"/>
                        <a:pt x="580" y="2048"/>
                        <a:pt x="444" y="2764"/>
                      </a:cubicBezTo>
                      <a:cubicBezTo>
                        <a:pt x="444" y="4300"/>
                        <a:pt x="273" y="6006"/>
                        <a:pt x="273" y="7576"/>
                      </a:cubicBezTo>
                      <a:cubicBezTo>
                        <a:pt x="137" y="9145"/>
                        <a:pt x="137" y="10715"/>
                        <a:pt x="137" y="12285"/>
                      </a:cubicBezTo>
                      <a:cubicBezTo>
                        <a:pt x="137" y="13684"/>
                        <a:pt x="0" y="15117"/>
                        <a:pt x="0" y="16687"/>
                      </a:cubicBezTo>
                      <a:lnTo>
                        <a:pt x="137" y="16823"/>
                      </a:lnTo>
                      <a:cubicBezTo>
                        <a:pt x="273" y="16823"/>
                        <a:pt x="273" y="16960"/>
                        <a:pt x="273" y="16960"/>
                      </a:cubicBezTo>
                      <a:lnTo>
                        <a:pt x="444" y="16960"/>
                      </a:lnTo>
                      <a:cubicBezTo>
                        <a:pt x="580" y="16823"/>
                        <a:pt x="717" y="16687"/>
                        <a:pt x="717" y="16687"/>
                      </a:cubicBezTo>
                      <a:lnTo>
                        <a:pt x="717" y="16550"/>
                      </a:lnTo>
                      <a:lnTo>
                        <a:pt x="580" y="16414"/>
                      </a:lnTo>
                      <a:cubicBezTo>
                        <a:pt x="580" y="13854"/>
                        <a:pt x="717" y="11124"/>
                        <a:pt x="853" y="8565"/>
                      </a:cubicBezTo>
                      <a:cubicBezTo>
                        <a:pt x="853" y="7030"/>
                        <a:pt x="990" y="5597"/>
                        <a:pt x="990" y="4163"/>
                      </a:cubicBezTo>
                      <a:lnTo>
                        <a:pt x="990" y="2184"/>
                      </a:lnTo>
                      <a:lnTo>
                        <a:pt x="990" y="342"/>
                      </a:lnTo>
                      <a:cubicBezTo>
                        <a:pt x="1243" y="229"/>
                        <a:pt x="107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22"/>
                <p:cNvSpPr/>
                <p:nvPr/>
              </p:nvSpPr>
              <p:spPr>
                <a:xfrm>
                  <a:off x="4554861" y="3554811"/>
                  <a:ext cx="1586501" cy="39862"/>
                </a:xfrm>
                <a:custGeom>
                  <a:rect b="b" l="l" r="r" t="t"/>
                  <a:pathLst>
                    <a:path extrusionOk="0" h="968" w="38526">
                      <a:moveTo>
                        <a:pt x="13280" y="1"/>
                      </a:moveTo>
                      <a:cubicBezTo>
                        <a:pt x="12103" y="1"/>
                        <a:pt x="10965" y="61"/>
                        <a:pt x="9828" y="61"/>
                      </a:cubicBezTo>
                      <a:lnTo>
                        <a:pt x="2150" y="61"/>
                      </a:lnTo>
                      <a:cubicBezTo>
                        <a:pt x="1570" y="61"/>
                        <a:pt x="990" y="198"/>
                        <a:pt x="273" y="198"/>
                      </a:cubicBezTo>
                      <a:cubicBezTo>
                        <a:pt x="217" y="141"/>
                        <a:pt x="160" y="108"/>
                        <a:pt x="113" y="108"/>
                      </a:cubicBezTo>
                      <a:cubicBezTo>
                        <a:pt x="47" y="108"/>
                        <a:pt x="0" y="174"/>
                        <a:pt x="0" y="334"/>
                      </a:cubicBezTo>
                      <a:cubicBezTo>
                        <a:pt x="0" y="471"/>
                        <a:pt x="0" y="641"/>
                        <a:pt x="137" y="641"/>
                      </a:cubicBezTo>
                      <a:cubicBezTo>
                        <a:pt x="330" y="687"/>
                        <a:pt x="524" y="702"/>
                        <a:pt x="716" y="702"/>
                      </a:cubicBezTo>
                      <a:cubicBezTo>
                        <a:pt x="1100" y="702"/>
                        <a:pt x="1479" y="641"/>
                        <a:pt x="1843" y="641"/>
                      </a:cubicBezTo>
                      <a:lnTo>
                        <a:pt x="14776" y="641"/>
                      </a:lnTo>
                      <a:cubicBezTo>
                        <a:pt x="16209" y="641"/>
                        <a:pt x="17642" y="778"/>
                        <a:pt x="18904" y="778"/>
                      </a:cubicBezTo>
                      <a:cubicBezTo>
                        <a:pt x="20042" y="823"/>
                        <a:pt x="21164" y="839"/>
                        <a:pt x="22281" y="839"/>
                      </a:cubicBezTo>
                      <a:cubicBezTo>
                        <a:pt x="24516" y="839"/>
                        <a:pt x="26730" y="778"/>
                        <a:pt x="29005" y="778"/>
                      </a:cubicBezTo>
                      <a:cubicBezTo>
                        <a:pt x="32008" y="778"/>
                        <a:pt x="35113" y="914"/>
                        <a:pt x="38116" y="914"/>
                      </a:cubicBezTo>
                      <a:cubicBezTo>
                        <a:pt x="38189" y="951"/>
                        <a:pt x="38252" y="968"/>
                        <a:pt x="38306" y="968"/>
                      </a:cubicBezTo>
                      <a:cubicBezTo>
                        <a:pt x="38452" y="968"/>
                        <a:pt x="38525" y="841"/>
                        <a:pt x="38525" y="641"/>
                      </a:cubicBezTo>
                      <a:cubicBezTo>
                        <a:pt x="38525" y="471"/>
                        <a:pt x="38525" y="334"/>
                        <a:pt x="38389" y="334"/>
                      </a:cubicBezTo>
                      <a:cubicBezTo>
                        <a:pt x="35877" y="334"/>
                        <a:pt x="33475" y="160"/>
                        <a:pt x="31077" y="160"/>
                      </a:cubicBezTo>
                      <a:cubicBezTo>
                        <a:pt x="30478" y="160"/>
                        <a:pt x="29878" y="171"/>
                        <a:pt x="29278" y="198"/>
                      </a:cubicBezTo>
                      <a:lnTo>
                        <a:pt x="18904" y="198"/>
                      </a:lnTo>
                      <a:cubicBezTo>
                        <a:pt x="17642" y="198"/>
                        <a:pt x="16345" y="198"/>
                        <a:pt x="15083" y="61"/>
                      </a:cubicBezTo>
                      <a:cubicBezTo>
                        <a:pt x="14468" y="16"/>
                        <a:pt x="13869" y="1"/>
                        <a:pt x="13280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22"/>
                <p:cNvSpPr/>
                <p:nvPr/>
              </p:nvSpPr>
              <p:spPr>
                <a:xfrm>
                  <a:off x="4543618" y="3481427"/>
                  <a:ext cx="1586501" cy="46410"/>
                </a:xfrm>
                <a:custGeom>
                  <a:rect b="b" l="l" r="r" t="t"/>
                  <a:pathLst>
                    <a:path extrusionOk="0" h="1127" w="38526">
                      <a:moveTo>
                        <a:pt x="38082" y="1"/>
                      </a:moveTo>
                      <a:cubicBezTo>
                        <a:pt x="37399" y="1"/>
                        <a:pt x="36683" y="137"/>
                        <a:pt x="35966" y="137"/>
                      </a:cubicBezTo>
                      <a:lnTo>
                        <a:pt x="34123" y="137"/>
                      </a:lnTo>
                      <a:cubicBezTo>
                        <a:pt x="32554" y="274"/>
                        <a:pt x="30711" y="274"/>
                        <a:pt x="29141" y="274"/>
                      </a:cubicBezTo>
                      <a:cubicBezTo>
                        <a:pt x="26867" y="274"/>
                        <a:pt x="24592" y="334"/>
                        <a:pt x="22317" y="334"/>
                      </a:cubicBezTo>
                      <a:cubicBezTo>
                        <a:pt x="21179" y="334"/>
                        <a:pt x="20042" y="319"/>
                        <a:pt x="18904" y="274"/>
                      </a:cubicBezTo>
                      <a:cubicBezTo>
                        <a:pt x="18249" y="246"/>
                        <a:pt x="17589" y="235"/>
                        <a:pt x="16925" y="235"/>
                      </a:cubicBezTo>
                      <a:cubicBezTo>
                        <a:pt x="14269" y="235"/>
                        <a:pt x="11561" y="410"/>
                        <a:pt x="8941" y="410"/>
                      </a:cubicBezTo>
                      <a:cubicBezTo>
                        <a:pt x="7371" y="410"/>
                        <a:pt x="5665" y="547"/>
                        <a:pt x="4129" y="547"/>
                      </a:cubicBezTo>
                      <a:cubicBezTo>
                        <a:pt x="3651" y="547"/>
                        <a:pt x="3113" y="622"/>
                        <a:pt x="2595" y="622"/>
                      </a:cubicBezTo>
                      <a:cubicBezTo>
                        <a:pt x="2336" y="622"/>
                        <a:pt x="2082" y="604"/>
                        <a:pt x="1843" y="547"/>
                      </a:cubicBezTo>
                      <a:cubicBezTo>
                        <a:pt x="1399" y="547"/>
                        <a:pt x="1126" y="717"/>
                        <a:pt x="717" y="717"/>
                      </a:cubicBezTo>
                      <a:cubicBezTo>
                        <a:pt x="546" y="717"/>
                        <a:pt x="546" y="547"/>
                        <a:pt x="410" y="547"/>
                      </a:cubicBezTo>
                      <a:cubicBezTo>
                        <a:pt x="137" y="547"/>
                        <a:pt x="0" y="990"/>
                        <a:pt x="273" y="1127"/>
                      </a:cubicBezTo>
                      <a:cubicBezTo>
                        <a:pt x="228" y="1081"/>
                        <a:pt x="213" y="1066"/>
                        <a:pt x="218" y="1066"/>
                      </a:cubicBezTo>
                      <a:lnTo>
                        <a:pt x="218" y="1066"/>
                      </a:lnTo>
                      <a:cubicBezTo>
                        <a:pt x="228" y="1066"/>
                        <a:pt x="319" y="1127"/>
                        <a:pt x="410" y="1127"/>
                      </a:cubicBezTo>
                      <a:lnTo>
                        <a:pt x="3549" y="1127"/>
                      </a:lnTo>
                      <a:cubicBezTo>
                        <a:pt x="4266" y="990"/>
                        <a:pt x="5119" y="990"/>
                        <a:pt x="5835" y="990"/>
                      </a:cubicBezTo>
                      <a:lnTo>
                        <a:pt x="8395" y="990"/>
                      </a:lnTo>
                      <a:cubicBezTo>
                        <a:pt x="11807" y="990"/>
                        <a:pt x="15219" y="854"/>
                        <a:pt x="18632" y="854"/>
                      </a:cubicBezTo>
                      <a:cubicBezTo>
                        <a:pt x="20338" y="854"/>
                        <a:pt x="21873" y="990"/>
                        <a:pt x="23579" y="990"/>
                      </a:cubicBezTo>
                      <a:cubicBezTo>
                        <a:pt x="25286" y="990"/>
                        <a:pt x="26992" y="854"/>
                        <a:pt x="28698" y="854"/>
                      </a:cubicBezTo>
                      <a:cubicBezTo>
                        <a:pt x="30404" y="854"/>
                        <a:pt x="32110" y="854"/>
                        <a:pt x="33816" y="717"/>
                      </a:cubicBezTo>
                      <a:lnTo>
                        <a:pt x="35693" y="717"/>
                      </a:lnTo>
                      <a:cubicBezTo>
                        <a:pt x="36376" y="717"/>
                        <a:pt x="37092" y="547"/>
                        <a:pt x="37809" y="547"/>
                      </a:cubicBezTo>
                      <a:lnTo>
                        <a:pt x="37945" y="547"/>
                      </a:lnTo>
                      <a:cubicBezTo>
                        <a:pt x="38082" y="547"/>
                        <a:pt x="38252" y="547"/>
                        <a:pt x="38389" y="410"/>
                      </a:cubicBezTo>
                      <a:cubicBezTo>
                        <a:pt x="38525" y="274"/>
                        <a:pt x="38252" y="1"/>
                        <a:pt x="38082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22"/>
                <p:cNvSpPr/>
                <p:nvPr/>
              </p:nvSpPr>
              <p:spPr>
                <a:xfrm>
                  <a:off x="3959186" y="3246782"/>
                  <a:ext cx="2194812" cy="61523"/>
                </a:xfrm>
                <a:custGeom>
                  <a:rect b="b" l="l" r="r" t="t"/>
                  <a:pathLst>
                    <a:path extrusionOk="0" h="1494" w="53298">
                      <a:moveTo>
                        <a:pt x="52854" y="0"/>
                      </a:moveTo>
                      <a:cubicBezTo>
                        <a:pt x="44186" y="0"/>
                        <a:pt x="35383" y="137"/>
                        <a:pt x="26545" y="444"/>
                      </a:cubicBezTo>
                      <a:cubicBezTo>
                        <a:pt x="22143" y="444"/>
                        <a:pt x="17741" y="580"/>
                        <a:pt x="13339" y="717"/>
                      </a:cubicBezTo>
                      <a:cubicBezTo>
                        <a:pt x="11189" y="717"/>
                        <a:pt x="9074" y="717"/>
                        <a:pt x="6924" y="853"/>
                      </a:cubicBezTo>
                      <a:cubicBezTo>
                        <a:pt x="5798" y="853"/>
                        <a:pt x="4808" y="990"/>
                        <a:pt x="3648" y="990"/>
                      </a:cubicBezTo>
                      <a:lnTo>
                        <a:pt x="2113" y="990"/>
                      </a:lnTo>
                      <a:cubicBezTo>
                        <a:pt x="1891" y="990"/>
                        <a:pt x="1601" y="1024"/>
                        <a:pt x="1298" y="1024"/>
                      </a:cubicBezTo>
                      <a:cubicBezTo>
                        <a:pt x="995" y="1024"/>
                        <a:pt x="680" y="990"/>
                        <a:pt x="407" y="853"/>
                      </a:cubicBezTo>
                      <a:cubicBezTo>
                        <a:pt x="383" y="834"/>
                        <a:pt x="357" y="826"/>
                        <a:pt x="331" y="826"/>
                      </a:cubicBezTo>
                      <a:cubicBezTo>
                        <a:pt x="171" y="826"/>
                        <a:pt x="1" y="1150"/>
                        <a:pt x="236" y="1297"/>
                      </a:cubicBezTo>
                      <a:cubicBezTo>
                        <a:pt x="526" y="1433"/>
                        <a:pt x="850" y="1467"/>
                        <a:pt x="1174" y="1467"/>
                      </a:cubicBezTo>
                      <a:cubicBezTo>
                        <a:pt x="1499" y="1467"/>
                        <a:pt x="1823" y="1433"/>
                        <a:pt x="2113" y="1433"/>
                      </a:cubicBezTo>
                      <a:cubicBezTo>
                        <a:pt x="2488" y="1479"/>
                        <a:pt x="2863" y="1494"/>
                        <a:pt x="3245" y="1494"/>
                      </a:cubicBezTo>
                      <a:cubicBezTo>
                        <a:pt x="4008" y="1494"/>
                        <a:pt x="4797" y="1433"/>
                        <a:pt x="5662" y="1433"/>
                      </a:cubicBezTo>
                      <a:cubicBezTo>
                        <a:pt x="7914" y="1297"/>
                        <a:pt x="10200" y="1297"/>
                        <a:pt x="12486" y="1297"/>
                      </a:cubicBezTo>
                      <a:cubicBezTo>
                        <a:pt x="16888" y="1126"/>
                        <a:pt x="21426" y="1126"/>
                        <a:pt x="25999" y="990"/>
                      </a:cubicBezTo>
                      <a:cubicBezTo>
                        <a:pt x="34939" y="717"/>
                        <a:pt x="43914" y="580"/>
                        <a:pt x="52990" y="580"/>
                      </a:cubicBezTo>
                      <a:cubicBezTo>
                        <a:pt x="53297" y="580"/>
                        <a:pt x="53297" y="0"/>
                        <a:pt x="52990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4" name="Google Shape;1214;p22"/>
                <p:cNvSpPr/>
                <p:nvPr/>
              </p:nvSpPr>
              <p:spPr>
                <a:xfrm>
                  <a:off x="5790027" y="3220591"/>
                  <a:ext cx="29567" cy="52299"/>
                </a:xfrm>
                <a:custGeom>
                  <a:rect b="b" l="l" r="r" t="t"/>
                  <a:pathLst>
                    <a:path extrusionOk="0" h="1270" w="718">
                      <a:moveTo>
                        <a:pt x="296" y="0"/>
                      </a:moveTo>
                      <a:cubicBezTo>
                        <a:pt x="157" y="0"/>
                        <a:pt x="0" y="105"/>
                        <a:pt x="0" y="227"/>
                      </a:cubicBezTo>
                      <a:lnTo>
                        <a:pt x="0" y="500"/>
                      </a:lnTo>
                      <a:lnTo>
                        <a:pt x="0" y="636"/>
                      </a:lnTo>
                      <a:lnTo>
                        <a:pt x="0" y="773"/>
                      </a:lnTo>
                      <a:cubicBezTo>
                        <a:pt x="0" y="909"/>
                        <a:pt x="0" y="1080"/>
                        <a:pt x="137" y="1080"/>
                      </a:cubicBezTo>
                      <a:lnTo>
                        <a:pt x="137" y="1216"/>
                      </a:lnTo>
                      <a:cubicBezTo>
                        <a:pt x="182" y="1252"/>
                        <a:pt x="234" y="1269"/>
                        <a:pt x="286" y="1269"/>
                      </a:cubicBezTo>
                      <a:cubicBezTo>
                        <a:pt x="432" y="1269"/>
                        <a:pt x="581" y="1135"/>
                        <a:pt x="581" y="909"/>
                      </a:cubicBezTo>
                      <a:cubicBezTo>
                        <a:pt x="581" y="773"/>
                        <a:pt x="717" y="500"/>
                        <a:pt x="444" y="363"/>
                      </a:cubicBezTo>
                      <a:lnTo>
                        <a:pt x="444" y="56"/>
                      </a:lnTo>
                      <a:cubicBezTo>
                        <a:pt x="405" y="17"/>
                        <a:pt x="352" y="0"/>
                        <a:pt x="296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22"/>
                <p:cNvSpPr/>
                <p:nvPr/>
              </p:nvSpPr>
              <p:spPr>
                <a:xfrm>
                  <a:off x="4865402" y="1998893"/>
                  <a:ext cx="35168" cy="1288646"/>
                </a:xfrm>
                <a:custGeom>
                  <a:rect b="b" l="l" r="r" t="t"/>
                  <a:pathLst>
                    <a:path extrusionOk="0" h="31293" w="854">
                      <a:moveTo>
                        <a:pt x="343" y="0"/>
                      </a:moveTo>
                      <a:cubicBezTo>
                        <a:pt x="231" y="0"/>
                        <a:pt x="137" y="92"/>
                        <a:pt x="137" y="172"/>
                      </a:cubicBezTo>
                      <a:cubicBezTo>
                        <a:pt x="273" y="718"/>
                        <a:pt x="137" y="1162"/>
                        <a:pt x="137" y="1742"/>
                      </a:cubicBezTo>
                      <a:lnTo>
                        <a:pt x="137" y="3585"/>
                      </a:lnTo>
                      <a:cubicBezTo>
                        <a:pt x="273" y="4984"/>
                        <a:pt x="137" y="6417"/>
                        <a:pt x="137" y="7987"/>
                      </a:cubicBezTo>
                      <a:lnTo>
                        <a:pt x="137" y="16244"/>
                      </a:lnTo>
                      <a:cubicBezTo>
                        <a:pt x="137" y="21056"/>
                        <a:pt x="1" y="25901"/>
                        <a:pt x="137" y="30747"/>
                      </a:cubicBezTo>
                      <a:lnTo>
                        <a:pt x="137" y="30883"/>
                      </a:lnTo>
                      <a:lnTo>
                        <a:pt x="137" y="31020"/>
                      </a:lnTo>
                      <a:cubicBezTo>
                        <a:pt x="137" y="31156"/>
                        <a:pt x="273" y="31293"/>
                        <a:pt x="410" y="31293"/>
                      </a:cubicBezTo>
                      <a:cubicBezTo>
                        <a:pt x="717" y="31293"/>
                        <a:pt x="854" y="31020"/>
                        <a:pt x="717" y="30747"/>
                      </a:cubicBezTo>
                      <a:cubicBezTo>
                        <a:pt x="717" y="28460"/>
                        <a:pt x="581" y="26174"/>
                        <a:pt x="581" y="23922"/>
                      </a:cubicBezTo>
                      <a:cubicBezTo>
                        <a:pt x="581" y="21192"/>
                        <a:pt x="717" y="18633"/>
                        <a:pt x="717" y="15937"/>
                      </a:cubicBezTo>
                      <a:lnTo>
                        <a:pt x="717" y="7543"/>
                      </a:lnTo>
                      <a:lnTo>
                        <a:pt x="717" y="3278"/>
                      </a:lnTo>
                      <a:cubicBezTo>
                        <a:pt x="581" y="2288"/>
                        <a:pt x="854" y="1025"/>
                        <a:pt x="581" y="172"/>
                      </a:cubicBezTo>
                      <a:cubicBezTo>
                        <a:pt x="510" y="46"/>
                        <a:pt x="422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22"/>
                <p:cNvSpPr/>
                <p:nvPr/>
              </p:nvSpPr>
              <p:spPr>
                <a:xfrm>
                  <a:off x="4443838" y="2324959"/>
                  <a:ext cx="52052" cy="964806"/>
                </a:xfrm>
                <a:custGeom>
                  <a:rect b="b" l="l" r="r" t="t"/>
                  <a:pathLst>
                    <a:path extrusionOk="0" h="23429" w="1264">
                      <a:moveTo>
                        <a:pt x="295" y="0"/>
                      </a:moveTo>
                      <a:cubicBezTo>
                        <a:pt x="205" y="0"/>
                        <a:pt x="137" y="69"/>
                        <a:pt x="137" y="205"/>
                      </a:cubicBezTo>
                      <a:cubicBezTo>
                        <a:pt x="1" y="1195"/>
                        <a:pt x="137" y="2048"/>
                        <a:pt x="137" y="3037"/>
                      </a:cubicBezTo>
                      <a:cubicBezTo>
                        <a:pt x="137" y="4061"/>
                        <a:pt x="137" y="5051"/>
                        <a:pt x="274" y="6177"/>
                      </a:cubicBezTo>
                      <a:cubicBezTo>
                        <a:pt x="274" y="8019"/>
                        <a:pt x="410" y="10033"/>
                        <a:pt x="410" y="11875"/>
                      </a:cubicBezTo>
                      <a:lnTo>
                        <a:pt x="410" y="17710"/>
                      </a:lnTo>
                      <a:cubicBezTo>
                        <a:pt x="410" y="18563"/>
                        <a:pt x="581" y="19416"/>
                        <a:pt x="581" y="20269"/>
                      </a:cubicBezTo>
                      <a:lnTo>
                        <a:pt x="581" y="21532"/>
                      </a:lnTo>
                      <a:cubicBezTo>
                        <a:pt x="581" y="21976"/>
                        <a:pt x="717" y="22522"/>
                        <a:pt x="717" y="22965"/>
                      </a:cubicBezTo>
                      <a:cubicBezTo>
                        <a:pt x="717" y="22965"/>
                        <a:pt x="581" y="22965"/>
                        <a:pt x="581" y="23102"/>
                      </a:cubicBezTo>
                      <a:cubicBezTo>
                        <a:pt x="581" y="23327"/>
                        <a:pt x="746" y="23428"/>
                        <a:pt x="895" y="23428"/>
                      </a:cubicBezTo>
                      <a:cubicBezTo>
                        <a:pt x="1016" y="23428"/>
                        <a:pt x="1127" y="23361"/>
                        <a:pt x="1127" y="23238"/>
                      </a:cubicBezTo>
                      <a:cubicBezTo>
                        <a:pt x="1263" y="22522"/>
                        <a:pt x="1127" y="21805"/>
                        <a:pt x="1127" y="21123"/>
                      </a:cubicBezTo>
                      <a:lnTo>
                        <a:pt x="1127" y="18256"/>
                      </a:lnTo>
                      <a:cubicBezTo>
                        <a:pt x="990" y="16277"/>
                        <a:pt x="1127" y="14298"/>
                        <a:pt x="990" y="12148"/>
                      </a:cubicBezTo>
                      <a:cubicBezTo>
                        <a:pt x="854" y="8156"/>
                        <a:pt x="854" y="4197"/>
                        <a:pt x="581" y="205"/>
                      </a:cubicBezTo>
                      <a:cubicBezTo>
                        <a:pt x="495" y="69"/>
                        <a:pt x="384" y="0"/>
                        <a:pt x="295" y="0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22"/>
                <p:cNvSpPr/>
                <p:nvPr/>
              </p:nvSpPr>
              <p:spPr>
                <a:xfrm>
                  <a:off x="3196030" y="2351644"/>
                  <a:ext cx="82937" cy="457798"/>
                </a:xfrm>
                <a:custGeom>
                  <a:rect b="b" l="l" r="r" t="t"/>
                  <a:pathLst>
                    <a:path extrusionOk="0" h="11117" w="2014">
                      <a:moveTo>
                        <a:pt x="1877" y="1"/>
                      </a:moveTo>
                      <a:cubicBezTo>
                        <a:pt x="1433" y="137"/>
                        <a:pt x="1160" y="990"/>
                        <a:pt x="1160" y="1263"/>
                      </a:cubicBezTo>
                      <a:cubicBezTo>
                        <a:pt x="853" y="1843"/>
                        <a:pt x="717" y="2253"/>
                        <a:pt x="580" y="2833"/>
                      </a:cubicBezTo>
                      <a:cubicBezTo>
                        <a:pt x="444" y="3549"/>
                        <a:pt x="444" y="4095"/>
                        <a:pt x="307" y="4812"/>
                      </a:cubicBezTo>
                      <a:cubicBezTo>
                        <a:pt x="0" y="6825"/>
                        <a:pt x="444" y="8804"/>
                        <a:pt x="580" y="10784"/>
                      </a:cubicBezTo>
                      <a:cubicBezTo>
                        <a:pt x="580" y="11005"/>
                        <a:pt x="725" y="11116"/>
                        <a:pt x="870" y="11116"/>
                      </a:cubicBezTo>
                      <a:cubicBezTo>
                        <a:pt x="1015" y="11116"/>
                        <a:pt x="1160" y="11005"/>
                        <a:pt x="1160" y="10784"/>
                      </a:cubicBezTo>
                      <a:cubicBezTo>
                        <a:pt x="1024" y="8941"/>
                        <a:pt x="853" y="7098"/>
                        <a:pt x="853" y="5256"/>
                      </a:cubicBezTo>
                      <a:cubicBezTo>
                        <a:pt x="853" y="4266"/>
                        <a:pt x="1024" y="3106"/>
                        <a:pt x="1297" y="2116"/>
                      </a:cubicBezTo>
                      <a:cubicBezTo>
                        <a:pt x="1433" y="1707"/>
                        <a:pt x="1706" y="1127"/>
                        <a:pt x="1877" y="683"/>
                      </a:cubicBezTo>
                      <a:cubicBezTo>
                        <a:pt x="1877" y="547"/>
                        <a:pt x="1877" y="274"/>
                        <a:pt x="2014" y="274"/>
                      </a:cubicBezTo>
                      <a:cubicBezTo>
                        <a:pt x="2014" y="137"/>
                        <a:pt x="1877" y="1"/>
                        <a:pt x="1877" y="1"/>
                      </a:cubicBezTo>
                      <a:close/>
                    </a:path>
                  </a:pathLst>
                </a:custGeom>
                <a:solidFill>
                  <a:srgbClr val="28120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218" name="Google Shape;1218;p22"/>
          <p:cNvGrpSpPr/>
          <p:nvPr/>
        </p:nvGrpSpPr>
        <p:grpSpPr>
          <a:xfrm>
            <a:off x="4575017" y="1919872"/>
            <a:ext cx="2668311" cy="1182902"/>
            <a:chOff x="985575" y="-30258"/>
            <a:chExt cx="5833648" cy="2586144"/>
          </a:xfrm>
        </p:grpSpPr>
        <p:grpSp>
          <p:nvGrpSpPr>
            <p:cNvPr id="1219" name="Google Shape;1219;p22"/>
            <p:cNvGrpSpPr/>
            <p:nvPr/>
          </p:nvGrpSpPr>
          <p:grpSpPr>
            <a:xfrm>
              <a:off x="985575" y="-30249"/>
              <a:ext cx="5833648" cy="2586125"/>
              <a:chOff x="985575" y="1344000"/>
              <a:chExt cx="5833648" cy="2586125"/>
            </a:xfrm>
          </p:grpSpPr>
          <p:sp>
            <p:nvSpPr>
              <p:cNvPr id="1220" name="Google Shape;1220;p22"/>
              <p:cNvSpPr/>
              <p:nvPr/>
            </p:nvSpPr>
            <p:spPr>
              <a:xfrm>
                <a:off x="985575" y="1344000"/>
                <a:ext cx="5833648" cy="2586125"/>
              </a:xfrm>
              <a:custGeom>
                <a:rect b="b" l="l" r="r" t="t"/>
                <a:pathLst>
                  <a:path extrusionOk="0" h="52356" w="118102">
                    <a:moveTo>
                      <a:pt x="27137" y="0"/>
                    </a:moveTo>
                    <a:cubicBezTo>
                      <a:pt x="26627" y="0"/>
                      <a:pt x="26114" y="10"/>
                      <a:pt x="25596" y="36"/>
                    </a:cubicBezTo>
                    <a:cubicBezTo>
                      <a:pt x="23037" y="36"/>
                      <a:pt x="20477" y="207"/>
                      <a:pt x="18055" y="616"/>
                    </a:cubicBezTo>
                    <a:cubicBezTo>
                      <a:pt x="15768" y="1060"/>
                      <a:pt x="13926" y="2049"/>
                      <a:pt x="12220" y="3619"/>
                    </a:cubicBezTo>
                    <a:cubicBezTo>
                      <a:pt x="10650" y="5018"/>
                      <a:pt x="9933" y="7031"/>
                      <a:pt x="9660" y="9284"/>
                    </a:cubicBezTo>
                    <a:cubicBezTo>
                      <a:pt x="9387" y="11297"/>
                      <a:pt x="9387" y="13549"/>
                      <a:pt x="8807" y="15562"/>
                    </a:cubicBezTo>
                    <a:lnTo>
                      <a:pt x="8671" y="15699"/>
                    </a:lnTo>
                    <a:cubicBezTo>
                      <a:pt x="8671" y="15835"/>
                      <a:pt x="8364" y="15972"/>
                      <a:pt x="8364" y="16108"/>
                    </a:cubicBezTo>
                    <a:cubicBezTo>
                      <a:pt x="8227" y="16415"/>
                      <a:pt x="8091" y="16688"/>
                      <a:pt x="8091" y="16961"/>
                    </a:cubicBezTo>
                    <a:lnTo>
                      <a:pt x="8091" y="17098"/>
                    </a:lnTo>
                    <a:cubicBezTo>
                      <a:pt x="5531" y="18121"/>
                      <a:pt x="4098" y="20954"/>
                      <a:pt x="3109" y="23240"/>
                    </a:cubicBezTo>
                    <a:cubicBezTo>
                      <a:pt x="2392" y="24502"/>
                      <a:pt x="1983" y="25936"/>
                      <a:pt x="1539" y="27335"/>
                    </a:cubicBezTo>
                    <a:cubicBezTo>
                      <a:pt x="993" y="28904"/>
                      <a:pt x="549" y="30474"/>
                      <a:pt x="277" y="32044"/>
                    </a:cubicBezTo>
                    <a:cubicBezTo>
                      <a:pt x="1" y="34095"/>
                      <a:pt x="1813" y="36119"/>
                      <a:pt x="3840" y="36119"/>
                    </a:cubicBezTo>
                    <a:cubicBezTo>
                      <a:pt x="4072" y="36119"/>
                      <a:pt x="4307" y="36092"/>
                      <a:pt x="4542" y="36036"/>
                    </a:cubicBezTo>
                    <a:cubicBezTo>
                      <a:pt x="4814" y="36036"/>
                      <a:pt x="5121" y="35866"/>
                      <a:pt x="5393" y="35594"/>
                    </a:cubicBezTo>
                    <a:lnTo>
                      <a:pt x="5393" y="35594"/>
                    </a:lnTo>
                    <a:cubicBezTo>
                      <a:pt x="5121" y="35866"/>
                      <a:pt x="4814" y="36037"/>
                      <a:pt x="4542" y="36309"/>
                    </a:cubicBezTo>
                    <a:cubicBezTo>
                      <a:pt x="2972" y="37572"/>
                      <a:pt x="1130" y="39005"/>
                      <a:pt x="549" y="41155"/>
                    </a:cubicBezTo>
                    <a:cubicBezTo>
                      <a:pt x="549" y="41291"/>
                      <a:pt x="549" y="41291"/>
                      <a:pt x="686" y="41428"/>
                    </a:cubicBezTo>
                    <a:cubicBezTo>
                      <a:pt x="1755" y="41876"/>
                      <a:pt x="2770" y="42151"/>
                      <a:pt x="3799" y="42151"/>
                    </a:cubicBezTo>
                    <a:cubicBezTo>
                      <a:pt x="4413" y="42151"/>
                      <a:pt x="5031" y="42054"/>
                      <a:pt x="5668" y="41837"/>
                    </a:cubicBezTo>
                    <a:cubicBezTo>
                      <a:pt x="6248" y="41701"/>
                      <a:pt x="6828" y="41428"/>
                      <a:pt x="7238" y="41155"/>
                    </a:cubicBezTo>
                    <a:cubicBezTo>
                      <a:pt x="7818" y="41155"/>
                      <a:pt x="8534" y="41155"/>
                      <a:pt x="8944" y="40984"/>
                    </a:cubicBezTo>
                    <a:cubicBezTo>
                      <a:pt x="9217" y="40984"/>
                      <a:pt x="11503" y="40984"/>
                      <a:pt x="11503" y="40847"/>
                    </a:cubicBezTo>
                    <a:cubicBezTo>
                      <a:pt x="11503" y="40984"/>
                      <a:pt x="11503" y="40984"/>
                      <a:pt x="11639" y="40984"/>
                    </a:cubicBezTo>
                    <a:cubicBezTo>
                      <a:pt x="11503" y="41155"/>
                      <a:pt x="11503" y="41291"/>
                      <a:pt x="11639" y="41428"/>
                    </a:cubicBezTo>
                    <a:cubicBezTo>
                      <a:pt x="11230" y="43850"/>
                      <a:pt x="11776" y="46410"/>
                      <a:pt x="13346" y="48252"/>
                    </a:cubicBezTo>
                    <a:cubicBezTo>
                      <a:pt x="15188" y="50675"/>
                      <a:pt x="17918" y="51937"/>
                      <a:pt x="21023" y="52245"/>
                    </a:cubicBezTo>
                    <a:cubicBezTo>
                      <a:pt x="21563" y="52318"/>
                      <a:pt x="22112" y="52355"/>
                      <a:pt x="22663" y="52355"/>
                    </a:cubicBezTo>
                    <a:cubicBezTo>
                      <a:pt x="25176" y="52355"/>
                      <a:pt x="27732" y="51581"/>
                      <a:pt x="29691" y="49958"/>
                    </a:cubicBezTo>
                    <a:cubicBezTo>
                      <a:pt x="32250" y="48116"/>
                      <a:pt x="33274" y="45249"/>
                      <a:pt x="33274" y="42144"/>
                    </a:cubicBezTo>
                    <a:lnTo>
                      <a:pt x="33274" y="41428"/>
                    </a:lnTo>
                    <a:cubicBezTo>
                      <a:pt x="33546" y="41564"/>
                      <a:pt x="33683" y="41564"/>
                      <a:pt x="33956" y="41564"/>
                    </a:cubicBezTo>
                    <a:lnTo>
                      <a:pt x="34536" y="41564"/>
                    </a:lnTo>
                    <a:cubicBezTo>
                      <a:pt x="34536" y="41564"/>
                      <a:pt x="34536" y="41701"/>
                      <a:pt x="34673" y="41837"/>
                    </a:cubicBezTo>
                    <a:cubicBezTo>
                      <a:pt x="34536" y="42281"/>
                      <a:pt x="34980" y="42861"/>
                      <a:pt x="35253" y="43134"/>
                    </a:cubicBezTo>
                    <a:cubicBezTo>
                      <a:pt x="35526" y="43543"/>
                      <a:pt x="36242" y="43850"/>
                      <a:pt x="36822" y="43850"/>
                    </a:cubicBezTo>
                    <a:cubicBezTo>
                      <a:pt x="38528" y="43987"/>
                      <a:pt x="40235" y="44123"/>
                      <a:pt x="41941" y="44123"/>
                    </a:cubicBezTo>
                    <a:cubicBezTo>
                      <a:pt x="43647" y="44123"/>
                      <a:pt x="45490" y="44260"/>
                      <a:pt x="47196" y="44260"/>
                    </a:cubicBezTo>
                    <a:cubicBezTo>
                      <a:pt x="48765" y="44260"/>
                      <a:pt x="50164" y="44567"/>
                      <a:pt x="51734" y="44567"/>
                    </a:cubicBezTo>
                    <a:cubicBezTo>
                      <a:pt x="53440" y="44567"/>
                      <a:pt x="55283" y="44703"/>
                      <a:pt x="57160" y="44703"/>
                    </a:cubicBezTo>
                    <a:cubicBezTo>
                      <a:pt x="60981" y="44567"/>
                      <a:pt x="64974" y="44567"/>
                      <a:pt x="68796" y="44260"/>
                    </a:cubicBezTo>
                    <a:cubicBezTo>
                      <a:pt x="72344" y="43850"/>
                      <a:pt x="75927" y="43714"/>
                      <a:pt x="79340" y="43543"/>
                    </a:cubicBezTo>
                    <a:lnTo>
                      <a:pt x="79613" y="43543"/>
                    </a:lnTo>
                    <a:cubicBezTo>
                      <a:pt x="81592" y="43543"/>
                      <a:pt x="83605" y="43270"/>
                      <a:pt x="85448" y="42997"/>
                    </a:cubicBezTo>
                    <a:cubicBezTo>
                      <a:pt x="87427" y="42861"/>
                      <a:pt x="89269" y="42554"/>
                      <a:pt x="91112" y="42144"/>
                    </a:cubicBezTo>
                    <a:cubicBezTo>
                      <a:pt x="92818" y="41701"/>
                      <a:pt x="94695" y="41155"/>
                      <a:pt x="95958" y="40131"/>
                    </a:cubicBezTo>
                    <a:cubicBezTo>
                      <a:pt x="97391" y="39005"/>
                      <a:pt x="98244" y="37162"/>
                      <a:pt x="98960" y="35592"/>
                    </a:cubicBezTo>
                    <a:cubicBezTo>
                      <a:pt x="99950" y="33750"/>
                      <a:pt x="101076" y="32317"/>
                      <a:pt x="102646" y="31191"/>
                    </a:cubicBezTo>
                    <a:cubicBezTo>
                      <a:pt x="104221" y="30228"/>
                      <a:pt x="106121" y="29864"/>
                      <a:pt x="107961" y="29864"/>
                    </a:cubicBezTo>
                    <a:cubicBezTo>
                      <a:pt x="108273" y="29864"/>
                      <a:pt x="108584" y="29874"/>
                      <a:pt x="108890" y="29894"/>
                    </a:cubicBezTo>
                    <a:cubicBezTo>
                      <a:pt x="109880" y="30065"/>
                      <a:pt x="110903" y="30338"/>
                      <a:pt x="111893" y="30747"/>
                    </a:cubicBezTo>
                    <a:cubicBezTo>
                      <a:pt x="112883" y="31191"/>
                      <a:pt x="113599" y="32180"/>
                      <a:pt x="114316" y="33033"/>
                    </a:cubicBezTo>
                    <a:cubicBezTo>
                      <a:pt x="115169" y="34159"/>
                      <a:pt x="115851" y="35865"/>
                      <a:pt x="117421" y="36036"/>
                    </a:cubicBezTo>
                    <a:lnTo>
                      <a:pt x="117728" y="36036"/>
                    </a:lnTo>
                    <a:cubicBezTo>
                      <a:pt x="117764" y="36072"/>
                      <a:pt x="117809" y="36089"/>
                      <a:pt x="117854" y="36089"/>
                    </a:cubicBezTo>
                    <a:cubicBezTo>
                      <a:pt x="117980" y="36089"/>
                      <a:pt x="118102" y="35955"/>
                      <a:pt x="118001" y="35729"/>
                    </a:cubicBezTo>
                    <a:cubicBezTo>
                      <a:pt x="117421" y="34023"/>
                      <a:pt x="116704" y="32180"/>
                      <a:pt x="115715" y="30474"/>
                    </a:cubicBezTo>
                    <a:cubicBezTo>
                      <a:pt x="114725" y="29041"/>
                      <a:pt x="113292" y="27915"/>
                      <a:pt x="111757" y="27062"/>
                    </a:cubicBezTo>
                    <a:cubicBezTo>
                      <a:pt x="110733" y="26652"/>
                      <a:pt x="109743" y="26345"/>
                      <a:pt x="108754" y="26072"/>
                    </a:cubicBezTo>
                    <a:cubicBezTo>
                      <a:pt x="108890" y="24639"/>
                      <a:pt x="109197" y="22933"/>
                      <a:pt x="108174" y="21670"/>
                    </a:cubicBezTo>
                    <a:cubicBezTo>
                      <a:pt x="107864" y="21221"/>
                      <a:pt x="107427" y="21060"/>
                      <a:pt x="106962" y="21060"/>
                    </a:cubicBezTo>
                    <a:cubicBezTo>
                      <a:pt x="106404" y="21060"/>
                      <a:pt x="105807" y="21292"/>
                      <a:pt x="105341" y="21534"/>
                    </a:cubicBezTo>
                    <a:cubicBezTo>
                      <a:pt x="104761" y="21670"/>
                      <a:pt x="104215" y="22080"/>
                      <a:pt x="103772" y="22387"/>
                    </a:cubicBezTo>
                    <a:cubicBezTo>
                      <a:pt x="103635" y="21807"/>
                      <a:pt x="103499" y="21227"/>
                      <a:pt x="103362" y="20681"/>
                    </a:cubicBezTo>
                    <a:cubicBezTo>
                      <a:pt x="103226" y="20101"/>
                      <a:pt x="103055" y="19521"/>
                      <a:pt x="102919" y="18975"/>
                    </a:cubicBezTo>
                    <a:cubicBezTo>
                      <a:pt x="102919" y="18531"/>
                      <a:pt x="102919" y="18121"/>
                      <a:pt x="102782" y="17814"/>
                    </a:cubicBezTo>
                    <a:cubicBezTo>
                      <a:pt x="102782" y="17814"/>
                      <a:pt x="102782" y="17678"/>
                      <a:pt x="102646" y="17541"/>
                    </a:cubicBezTo>
                    <a:cubicBezTo>
                      <a:pt x="102066" y="16961"/>
                      <a:pt x="101213" y="16415"/>
                      <a:pt x="100359" y="16415"/>
                    </a:cubicBezTo>
                    <a:cubicBezTo>
                      <a:pt x="99233" y="16245"/>
                      <a:pt x="98107" y="16108"/>
                      <a:pt x="96947" y="16108"/>
                    </a:cubicBezTo>
                    <a:cubicBezTo>
                      <a:pt x="94524" y="16108"/>
                      <a:pt x="91965" y="15972"/>
                      <a:pt x="89406" y="15699"/>
                    </a:cubicBezTo>
                    <a:cubicBezTo>
                      <a:pt x="86710" y="15562"/>
                      <a:pt x="84014" y="15562"/>
                      <a:pt x="81319" y="15392"/>
                    </a:cubicBezTo>
                    <a:cubicBezTo>
                      <a:pt x="80022" y="15255"/>
                      <a:pt x="78760" y="15119"/>
                      <a:pt x="77463" y="14982"/>
                    </a:cubicBezTo>
                    <a:lnTo>
                      <a:pt x="75757" y="14982"/>
                    </a:lnTo>
                    <a:cubicBezTo>
                      <a:pt x="75484" y="14982"/>
                      <a:pt x="75196" y="14921"/>
                      <a:pt x="74912" y="14921"/>
                    </a:cubicBezTo>
                    <a:cubicBezTo>
                      <a:pt x="74771" y="14921"/>
                      <a:pt x="74631" y="14937"/>
                      <a:pt x="74494" y="14982"/>
                    </a:cubicBezTo>
                    <a:cubicBezTo>
                      <a:pt x="74051" y="12559"/>
                      <a:pt x="73641" y="10137"/>
                      <a:pt x="72515" y="7885"/>
                    </a:cubicBezTo>
                    <a:cubicBezTo>
                      <a:pt x="71935" y="6588"/>
                      <a:pt x="71218" y="5598"/>
                      <a:pt x="69956" y="4745"/>
                    </a:cubicBezTo>
                    <a:cubicBezTo>
                      <a:pt x="68523" y="3892"/>
                      <a:pt x="66953" y="3449"/>
                      <a:pt x="65383" y="3039"/>
                    </a:cubicBezTo>
                    <a:cubicBezTo>
                      <a:pt x="63131" y="2186"/>
                      <a:pt x="60708" y="1913"/>
                      <a:pt x="58149" y="1606"/>
                    </a:cubicBezTo>
                    <a:cubicBezTo>
                      <a:pt x="55453" y="1333"/>
                      <a:pt x="52724" y="889"/>
                      <a:pt x="50028" y="753"/>
                    </a:cubicBezTo>
                    <a:cubicBezTo>
                      <a:pt x="44500" y="343"/>
                      <a:pt x="39074" y="36"/>
                      <a:pt x="33546" y="36"/>
                    </a:cubicBezTo>
                    <a:cubicBezTo>
                      <a:pt x="32928" y="75"/>
                      <a:pt x="32318" y="89"/>
                      <a:pt x="31711" y="89"/>
                    </a:cubicBezTo>
                    <a:cubicBezTo>
                      <a:pt x="30179" y="89"/>
                      <a:pt x="28672" y="0"/>
                      <a:pt x="271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2"/>
              <p:cNvSpPr/>
              <p:nvPr/>
            </p:nvSpPr>
            <p:spPr>
              <a:xfrm>
                <a:off x="5789479" y="2899580"/>
                <a:ext cx="1011363" cy="929713"/>
              </a:xfrm>
              <a:custGeom>
                <a:rect b="b" l="l" r="r" t="t"/>
                <a:pathLst>
                  <a:path extrusionOk="0" h="18822" w="20475">
                    <a:moveTo>
                      <a:pt x="10719" y="1"/>
                    </a:moveTo>
                    <a:cubicBezTo>
                      <a:pt x="9092" y="1"/>
                      <a:pt x="7434" y="383"/>
                      <a:pt x="5972" y="978"/>
                    </a:cubicBezTo>
                    <a:cubicBezTo>
                      <a:pt x="4402" y="1694"/>
                      <a:pt x="2969" y="2991"/>
                      <a:pt x="1979" y="4390"/>
                    </a:cubicBezTo>
                    <a:cubicBezTo>
                      <a:pt x="1263" y="5550"/>
                      <a:pt x="273" y="7256"/>
                      <a:pt x="410" y="8792"/>
                    </a:cubicBezTo>
                    <a:cubicBezTo>
                      <a:pt x="0" y="10942"/>
                      <a:pt x="683" y="13364"/>
                      <a:pt x="1979" y="15071"/>
                    </a:cubicBezTo>
                    <a:cubicBezTo>
                      <a:pt x="3686" y="17323"/>
                      <a:pt x="6245" y="18483"/>
                      <a:pt x="9077" y="18756"/>
                    </a:cubicBezTo>
                    <a:cubicBezTo>
                      <a:pt x="9534" y="18799"/>
                      <a:pt x="9989" y="18822"/>
                      <a:pt x="10442" y="18822"/>
                    </a:cubicBezTo>
                    <a:cubicBezTo>
                      <a:pt x="12832" y="18822"/>
                      <a:pt x="15140" y="18189"/>
                      <a:pt x="17062" y="16640"/>
                    </a:cubicBezTo>
                    <a:cubicBezTo>
                      <a:pt x="19314" y="14934"/>
                      <a:pt x="20303" y="12375"/>
                      <a:pt x="20303" y="9508"/>
                    </a:cubicBezTo>
                    <a:cubicBezTo>
                      <a:pt x="20474" y="8792"/>
                      <a:pt x="20167" y="8109"/>
                      <a:pt x="20030" y="7529"/>
                    </a:cubicBezTo>
                    <a:cubicBezTo>
                      <a:pt x="19894" y="6676"/>
                      <a:pt x="19450" y="5823"/>
                      <a:pt x="19041" y="4970"/>
                    </a:cubicBezTo>
                    <a:cubicBezTo>
                      <a:pt x="18597" y="4117"/>
                      <a:pt x="18051" y="3537"/>
                      <a:pt x="17335" y="2820"/>
                    </a:cubicBezTo>
                    <a:cubicBezTo>
                      <a:pt x="16891" y="2411"/>
                      <a:pt x="16345" y="1831"/>
                      <a:pt x="15765" y="1694"/>
                    </a:cubicBezTo>
                    <a:cubicBezTo>
                      <a:pt x="14338" y="484"/>
                      <a:pt x="12549" y="1"/>
                      <a:pt x="10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2" name="Google Shape;1222;p22"/>
            <p:cNvGrpSpPr/>
            <p:nvPr/>
          </p:nvGrpSpPr>
          <p:grpSpPr>
            <a:xfrm>
              <a:off x="1008318" y="222105"/>
              <a:ext cx="5788155" cy="2313931"/>
              <a:chOff x="1012693" y="1606159"/>
              <a:chExt cx="5788155" cy="2313931"/>
            </a:xfrm>
          </p:grpSpPr>
          <p:sp>
            <p:nvSpPr>
              <p:cNvPr id="1223" name="Google Shape;1223;p22"/>
              <p:cNvSpPr/>
              <p:nvPr/>
            </p:nvSpPr>
            <p:spPr>
              <a:xfrm>
                <a:off x="1061595" y="2377025"/>
                <a:ext cx="288269" cy="630922"/>
              </a:xfrm>
              <a:custGeom>
                <a:rect b="b" l="l" r="r" t="t"/>
                <a:pathLst>
                  <a:path extrusionOk="0" h="12773" w="5836">
                    <a:moveTo>
                      <a:pt x="1943" y="7952"/>
                    </a:moveTo>
                    <a:cubicBezTo>
                      <a:pt x="1979" y="8009"/>
                      <a:pt x="1997" y="8066"/>
                      <a:pt x="2005" y="8123"/>
                    </a:cubicBezTo>
                    <a:lnTo>
                      <a:pt x="2005" y="8123"/>
                    </a:lnTo>
                    <a:cubicBezTo>
                      <a:pt x="1994" y="8090"/>
                      <a:pt x="1970" y="8024"/>
                      <a:pt x="1943" y="7952"/>
                    </a:cubicBezTo>
                    <a:close/>
                    <a:moveTo>
                      <a:pt x="5506" y="1"/>
                    </a:moveTo>
                    <a:cubicBezTo>
                      <a:pt x="5426" y="1"/>
                      <a:pt x="5289" y="97"/>
                      <a:pt x="5289" y="194"/>
                    </a:cubicBezTo>
                    <a:lnTo>
                      <a:pt x="5289" y="330"/>
                    </a:lnTo>
                    <a:cubicBezTo>
                      <a:pt x="5204" y="262"/>
                      <a:pt x="5127" y="228"/>
                      <a:pt x="5072" y="228"/>
                    </a:cubicBezTo>
                    <a:cubicBezTo>
                      <a:pt x="5016" y="228"/>
                      <a:pt x="4982" y="262"/>
                      <a:pt x="4982" y="330"/>
                    </a:cubicBezTo>
                    <a:cubicBezTo>
                      <a:pt x="4709" y="603"/>
                      <a:pt x="4709" y="1047"/>
                      <a:pt x="4709" y="1456"/>
                    </a:cubicBezTo>
                    <a:cubicBezTo>
                      <a:pt x="4709" y="1320"/>
                      <a:pt x="4573" y="1320"/>
                      <a:pt x="4573" y="1320"/>
                    </a:cubicBezTo>
                    <a:cubicBezTo>
                      <a:pt x="4504" y="1251"/>
                      <a:pt x="4428" y="1217"/>
                      <a:pt x="4368" y="1217"/>
                    </a:cubicBezTo>
                    <a:cubicBezTo>
                      <a:pt x="4308" y="1217"/>
                      <a:pt x="4265" y="1251"/>
                      <a:pt x="4265" y="1320"/>
                    </a:cubicBezTo>
                    <a:cubicBezTo>
                      <a:pt x="3992" y="1900"/>
                      <a:pt x="3992" y="2480"/>
                      <a:pt x="3992" y="3162"/>
                    </a:cubicBezTo>
                    <a:cubicBezTo>
                      <a:pt x="3992" y="3162"/>
                      <a:pt x="3992" y="3026"/>
                      <a:pt x="3856" y="3026"/>
                    </a:cubicBezTo>
                    <a:cubicBezTo>
                      <a:pt x="3856" y="3026"/>
                      <a:pt x="3583" y="3026"/>
                      <a:pt x="3583" y="3162"/>
                    </a:cubicBezTo>
                    <a:cubicBezTo>
                      <a:pt x="3412" y="3606"/>
                      <a:pt x="3583" y="4015"/>
                      <a:pt x="3583" y="4323"/>
                    </a:cubicBezTo>
                    <a:cubicBezTo>
                      <a:pt x="3583" y="4732"/>
                      <a:pt x="3719" y="5176"/>
                      <a:pt x="3719" y="5585"/>
                    </a:cubicBezTo>
                    <a:cubicBezTo>
                      <a:pt x="3583" y="5039"/>
                      <a:pt x="3583" y="4323"/>
                      <a:pt x="3003" y="4186"/>
                    </a:cubicBezTo>
                    <a:cubicBezTo>
                      <a:pt x="2962" y="4135"/>
                      <a:pt x="2921" y="4115"/>
                      <a:pt x="2884" y="4115"/>
                    </a:cubicBezTo>
                    <a:cubicBezTo>
                      <a:pt x="2797" y="4115"/>
                      <a:pt x="2730" y="4227"/>
                      <a:pt x="2730" y="4323"/>
                    </a:cubicBezTo>
                    <a:cubicBezTo>
                      <a:pt x="2730" y="4869"/>
                      <a:pt x="2730" y="5585"/>
                      <a:pt x="2866" y="6165"/>
                    </a:cubicBezTo>
                    <a:cubicBezTo>
                      <a:pt x="2866" y="6574"/>
                      <a:pt x="2866" y="6881"/>
                      <a:pt x="3003" y="7290"/>
                    </a:cubicBezTo>
                    <a:lnTo>
                      <a:pt x="3003" y="7290"/>
                    </a:lnTo>
                    <a:cubicBezTo>
                      <a:pt x="2866" y="6881"/>
                      <a:pt x="2866" y="6574"/>
                      <a:pt x="2730" y="6302"/>
                    </a:cubicBezTo>
                    <a:cubicBezTo>
                      <a:pt x="2559" y="6029"/>
                      <a:pt x="2559" y="5449"/>
                      <a:pt x="2286" y="5176"/>
                    </a:cubicBezTo>
                    <a:cubicBezTo>
                      <a:pt x="2286" y="5176"/>
                      <a:pt x="2013" y="5176"/>
                      <a:pt x="2013" y="5312"/>
                    </a:cubicBezTo>
                    <a:cubicBezTo>
                      <a:pt x="2013" y="5892"/>
                      <a:pt x="2013" y="6575"/>
                      <a:pt x="2150" y="7155"/>
                    </a:cubicBezTo>
                    <a:lnTo>
                      <a:pt x="2150" y="7428"/>
                    </a:lnTo>
                    <a:cubicBezTo>
                      <a:pt x="2013" y="7291"/>
                      <a:pt x="2013" y="7155"/>
                      <a:pt x="1706" y="7155"/>
                    </a:cubicBezTo>
                    <a:cubicBezTo>
                      <a:pt x="1706" y="7109"/>
                      <a:pt x="1691" y="7094"/>
                      <a:pt x="1671" y="7094"/>
                    </a:cubicBezTo>
                    <a:cubicBezTo>
                      <a:pt x="1630" y="7094"/>
                      <a:pt x="1570" y="7155"/>
                      <a:pt x="1570" y="7155"/>
                    </a:cubicBezTo>
                    <a:cubicBezTo>
                      <a:pt x="1433" y="7735"/>
                      <a:pt x="1570" y="8281"/>
                      <a:pt x="1706" y="8861"/>
                    </a:cubicBezTo>
                    <a:cubicBezTo>
                      <a:pt x="1706" y="9305"/>
                      <a:pt x="1877" y="9851"/>
                      <a:pt x="2013" y="10294"/>
                    </a:cubicBezTo>
                    <a:cubicBezTo>
                      <a:pt x="1877" y="9851"/>
                      <a:pt x="1706" y="9578"/>
                      <a:pt x="1570" y="9134"/>
                    </a:cubicBezTo>
                    <a:cubicBezTo>
                      <a:pt x="1433" y="8861"/>
                      <a:pt x="1433" y="8724"/>
                      <a:pt x="1160" y="8588"/>
                    </a:cubicBezTo>
                    <a:cubicBezTo>
                      <a:pt x="1160" y="8588"/>
                      <a:pt x="1024" y="8588"/>
                      <a:pt x="1024" y="8724"/>
                    </a:cubicBezTo>
                    <a:cubicBezTo>
                      <a:pt x="853" y="8997"/>
                      <a:pt x="853" y="9441"/>
                      <a:pt x="1024" y="9851"/>
                    </a:cubicBezTo>
                    <a:lnTo>
                      <a:pt x="717" y="9578"/>
                    </a:lnTo>
                    <a:cubicBezTo>
                      <a:pt x="717" y="9538"/>
                      <a:pt x="705" y="9521"/>
                      <a:pt x="688" y="9521"/>
                    </a:cubicBezTo>
                    <a:cubicBezTo>
                      <a:pt x="648" y="9521"/>
                      <a:pt x="580" y="9618"/>
                      <a:pt x="580" y="9714"/>
                    </a:cubicBezTo>
                    <a:cubicBezTo>
                      <a:pt x="444" y="10431"/>
                      <a:pt x="717" y="11284"/>
                      <a:pt x="853" y="12000"/>
                    </a:cubicBezTo>
                    <a:cubicBezTo>
                      <a:pt x="717" y="11557"/>
                      <a:pt x="444" y="11011"/>
                      <a:pt x="307" y="10567"/>
                    </a:cubicBezTo>
                    <a:cubicBezTo>
                      <a:pt x="267" y="10527"/>
                      <a:pt x="224" y="10511"/>
                      <a:pt x="184" y="10511"/>
                    </a:cubicBezTo>
                    <a:cubicBezTo>
                      <a:pt x="85" y="10511"/>
                      <a:pt x="0" y="10607"/>
                      <a:pt x="0" y="10704"/>
                    </a:cubicBezTo>
                    <a:cubicBezTo>
                      <a:pt x="444" y="11284"/>
                      <a:pt x="580" y="12137"/>
                      <a:pt x="1024" y="12717"/>
                    </a:cubicBezTo>
                    <a:cubicBezTo>
                      <a:pt x="1063" y="12756"/>
                      <a:pt x="1102" y="12773"/>
                      <a:pt x="1138" y="12773"/>
                    </a:cubicBezTo>
                    <a:cubicBezTo>
                      <a:pt x="1227" y="12773"/>
                      <a:pt x="1297" y="12668"/>
                      <a:pt x="1297" y="12546"/>
                    </a:cubicBezTo>
                    <a:cubicBezTo>
                      <a:pt x="1297" y="11864"/>
                      <a:pt x="853" y="11011"/>
                      <a:pt x="853" y="10294"/>
                    </a:cubicBezTo>
                    <a:lnTo>
                      <a:pt x="853" y="10294"/>
                    </a:lnTo>
                    <a:cubicBezTo>
                      <a:pt x="1160" y="10704"/>
                      <a:pt x="1160" y="11420"/>
                      <a:pt x="1433" y="12000"/>
                    </a:cubicBezTo>
                    <a:cubicBezTo>
                      <a:pt x="1433" y="12040"/>
                      <a:pt x="1457" y="12057"/>
                      <a:pt x="1490" y="12057"/>
                    </a:cubicBezTo>
                    <a:cubicBezTo>
                      <a:pt x="1570" y="12057"/>
                      <a:pt x="1706" y="11960"/>
                      <a:pt x="1706" y="11864"/>
                    </a:cubicBezTo>
                    <a:cubicBezTo>
                      <a:pt x="1706" y="11011"/>
                      <a:pt x="1160" y="9987"/>
                      <a:pt x="1160" y="8997"/>
                    </a:cubicBezTo>
                    <a:lnTo>
                      <a:pt x="1160" y="8997"/>
                    </a:lnTo>
                    <a:cubicBezTo>
                      <a:pt x="1433" y="9441"/>
                      <a:pt x="1433" y="9851"/>
                      <a:pt x="1570" y="10158"/>
                    </a:cubicBezTo>
                    <a:cubicBezTo>
                      <a:pt x="1706" y="10431"/>
                      <a:pt x="1877" y="10840"/>
                      <a:pt x="2013" y="11284"/>
                    </a:cubicBezTo>
                    <a:cubicBezTo>
                      <a:pt x="2082" y="11352"/>
                      <a:pt x="2150" y="11386"/>
                      <a:pt x="2218" y="11386"/>
                    </a:cubicBezTo>
                    <a:cubicBezTo>
                      <a:pt x="2286" y="11386"/>
                      <a:pt x="2355" y="11352"/>
                      <a:pt x="2423" y="11284"/>
                    </a:cubicBezTo>
                    <a:cubicBezTo>
                      <a:pt x="2423" y="10840"/>
                      <a:pt x="2286" y="10567"/>
                      <a:pt x="2286" y="10158"/>
                    </a:cubicBezTo>
                    <a:cubicBezTo>
                      <a:pt x="2159" y="9616"/>
                      <a:pt x="2031" y="8955"/>
                      <a:pt x="2015" y="8287"/>
                    </a:cubicBezTo>
                    <a:lnTo>
                      <a:pt x="2015" y="8287"/>
                    </a:lnTo>
                    <a:cubicBezTo>
                      <a:pt x="2150" y="8727"/>
                      <a:pt x="2150" y="8999"/>
                      <a:pt x="2286" y="9441"/>
                    </a:cubicBezTo>
                    <a:cubicBezTo>
                      <a:pt x="2343" y="9498"/>
                      <a:pt x="2429" y="9531"/>
                      <a:pt x="2510" y="9531"/>
                    </a:cubicBezTo>
                    <a:cubicBezTo>
                      <a:pt x="2625" y="9531"/>
                      <a:pt x="2730" y="9464"/>
                      <a:pt x="2730" y="9305"/>
                    </a:cubicBezTo>
                    <a:cubicBezTo>
                      <a:pt x="2866" y="8281"/>
                      <a:pt x="2286" y="7018"/>
                      <a:pt x="2286" y="5892"/>
                    </a:cubicBezTo>
                    <a:lnTo>
                      <a:pt x="2286" y="5892"/>
                    </a:lnTo>
                    <a:cubicBezTo>
                      <a:pt x="2423" y="6302"/>
                      <a:pt x="2559" y="6882"/>
                      <a:pt x="2559" y="7155"/>
                    </a:cubicBezTo>
                    <a:cubicBezTo>
                      <a:pt x="2730" y="7598"/>
                      <a:pt x="2730" y="8008"/>
                      <a:pt x="3003" y="8451"/>
                    </a:cubicBezTo>
                    <a:cubicBezTo>
                      <a:pt x="3067" y="8451"/>
                      <a:pt x="3131" y="8482"/>
                      <a:pt x="3181" y="8482"/>
                    </a:cubicBezTo>
                    <a:cubicBezTo>
                      <a:pt x="3238" y="8482"/>
                      <a:pt x="3276" y="8443"/>
                      <a:pt x="3276" y="8281"/>
                    </a:cubicBezTo>
                    <a:cubicBezTo>
                      <a:pt x="3412" y="7871"/>
                      <a:pt x="3276" y="7291"/>
                      <a:pt x="3276" y="6882"/>
                    </a:cubicBezTo>
                    <a:cubicBezTo>
                      <a:pt x="3139" y="6165"/>
                      <a:pt x="3139" y="5449"/>
                      <a:pt x="3139" y="4732"/>
                    </a:cubicBezTo>
                    <a:lnTo>
                      <a:pt x="3139" y="4732"/>
                    </a:lnTo>
                    <a:cubicBezTo>
                      <a:pt x="3276" y="5176"/>
                      <a:pt x="3276" y="6029"/>
                      <a:pt x="3583" y="6438"/>
                    </a:cubicBezTo>
                    <a:cubicBezTo>
                      <a:pt x="3583" y="6506"/>
                      <a:pt x="3651" y="6541"/>
                      <a:pt x="3719" y="6541"/>
                    </a:cubicBezTo>
                    <a:cubicBezTo>
                      <a:pt x="3788" y="6541"/>
                      <a:pt x="3856" y="6506"/>
                      <a:pt x="3856" y="6438"/>
                    </a:cubicBezTo>
                    <a:cubicBezTo>
                      <a:pt x="4129" y="6029"/>
                      <a:pt x="3992" y="5585"/>
                      <a:pt x="3992" y="5176"/>
                    </a:cubicBezTo>
                    <a:cubicBezTo>
                      <a:pt x="3856" y="4733"/>
                      <a:pt x="3856" y="4188"/>
                      <a:pt x="3856" y="3745"/>
                    </a:cubicBezTo>
                    <a:lnTo>
                      <a:pt x="3856" y="3745"/>
                    </a:lnTo>
                    <a:cubicBezTo>
                      <a:pt x="3856" y="4018"/>
                      <a:pt x="3856" y="4460"/>
                      <a:pt x="3992" y="4732"/>
                    </a:cubicBezTo>
                    <a:cubicBezTo>
                      <a:pt x="3992" y="4800"/>
                      <a:pt x="4061" y="4834"/>
                      <a:pt x="4150" y="4834"/>
                    </a:cubicBezTo>
                    <a:cubicBezTo>
                      <a:pt x="4240" y="4834"/>
                      <a:pt x="4351" y="4800"/>
                      <a:pt x="4436" y="4732"/>
                    </a:cubicBezTo>
                    <a:cubicBezTo>
                      <a:pt x="4436" y="3879"/>
                      <a:pt x="4129" y="2753"/>
                      <a:pt x="4436" y="1763"/>
                    </a:cubicBezTo>
                    <a:cubicBezTo>
                      <a:pt x="4573" y="2173"/>
                      <a:pt x="4709" y="3026"/>
                      <a:pt x="4709" y="3333"/>
                    </a:cubicBezTo>
                    <a:cubicBezTo>
                      <a:pt x="4709" y="3401"/>
                      <a:pt x="4777" y="3435"/>
                      <a:pt x="4863" y="3435"/>
                    </a:cubicBezTo>
                    <a:cubicBezTo>
                      <a:pt x="4948" y="3435"/>
                      <a:pt x="5050" y="3401"/>
                      <a:pt x="5119" y="3333"/>
                    </a:cubicBezTo>
                    <a:cubicBezTo>
                      <a:pt x="5289" y="2616"/>
                      <a:pt x="4982" y="1627"/>
                      <a:pt x="5119" y="910"/>
                    </a:cubicBezTo>
                    <a:lnTo>
                      <a:pt x="5119" y="910"/>
                    </a:lnTo>
                    <a:cubicBezTo>
                      <a:pt x="5119" y="1183"/>
                      <a:pt x="5119" y="1763"/>
                      <a:pt x="5289" y="2036"/>
                    </a:cubicBezTo>
                    <a:cubicBezTo>
                      <a:pt x="5289" y="2093"/>
                      <a:pt x="5336" y="2126"/>
                      <a:pt x="5391" y="2126"/>
                    </a:cubicBezTo>
                    <a:cubicBezTo>
                      <a:pt x="5468" y="2126"/>
                      <a:pt x="5562" y="2060"/>
                      <a:pt x="5562" y="1900"/>
                    </a:cubicBezTo>
                    <a:lnTo>
                      <a:pt x="5562" y="1183"/>
                    </a:lnTo>
                    <a:cubicBezTo>
                      <a:pt x="5699" y="1183"/>
                      <a:pt x="5835" y="1183"/>
                      <a:pt x="5835" y="1047"/>
                    </a:cubicBezTo>
                    <a:cubicBezTo>
                      <a:pt x="5699" y="603"/>
                      <a:pt x="5699" y="330"/>
                      <a:pt x="5562" y="57"/>
                    </a:cubicBezTo>
                    <a:cubicBezTo>
                      <a:pt x="5562" y="17"/>
                      <a:pt x="5539" y="1"/>
                      <a:pt x="5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2"/>
              <p:cNvSpPr/>
              <p:nvPr/>
            </p:nvSpPr>
            <p:spPr>
              <a:xfrm>
                <a:off x="1314400" y="2303969"/>
                <a:ext cx="99482" cy="165226"/>
              </a:xfrm>
              <a:custGeom>
                <a:rect b="b" l="l" r="r" t="t"/>
                <a:pathLst>
                  <a:path extrusionOk="0" h="3345" w="2014">
                    <a:moveTo>
                      <a:pt x="1592" y="1"/>
                    </a:moveTo>
                    <a:cubicBezTo>
                      <a:pt x="1502" y="1"/>
                      <a:pt x="1434" y="35"/>
                      <a:pt x="1434" y="103"/>
                    </a:cubicBezTo>
                    <a:lnTo>
                      <a:pt x="1434" y="240"/>
                    </a:lnTo>
                    <a:cubicBezTo>
                      <a:pt x="1570" y="376"/>
                      <a:pt x="1570" y="547"/>
                      <a:pt x="1570" y="683"/>
                    </a:cubicBezTo>
                    <a:lnTo>
                      <a:pt x="1434" y="820"/>
                    </a:lnTo>
                    <a:lnTo>
                      <a:pt x="1434" y="1400"/>
                    </a:lnTo>
                    <a:cubicBezTo>
                      <a:pt x="1434" y="1229"/>
                      <a:pt x="1297" y="1093"/>
                      <a:pt x="1161" y="956"/>
                    </a:cubicBezTo>
                    <a:cubicBezTo>
                      <a:pt x="1161" y="956"/>
                      <a:pt x="1024" y="956"/>
                      <a:pt x="854" y="1093"/>
                    </a:cubicBezTo>
                    <a:cubicBezTo>
                      <a:pt x="854" y="1229"/>
                      <a:pt x="854" y="1536"/>
                      <a:pt x="1024" y="1673"/>
                    </a:cubicBezTo>
                    <a:cubicBezTo>
                      <a:pt x="854" y="1536"/>
                      <a:pt x="854" y="1536"/>
                      <a:pt x="854" y="1400"/>
                    </a:cubicBezTo>
                    <a:cubicBezTo>
                      <a:pt x="785" y="1314"/>
                      <a:pt x="717" y="1272"/>
                      <a:pt x="666" y="1272"/>
                    </a:cubicBezTo>
                    <a:cubicBezTo>
                      <a:pt x="615" y="1272"/>
                      <a:pt x="581" y="1314"/>
                      <a:pt x="581" y="1400"/>
                    </a:cubicBezTo>
                    <a:cubicBezTo>
                      <a:pt x="444" y="1536"/>
                      <a:pt x="444" y="1673"/>
                      <a:pt x="444" y="1946"/>
                    </a:cubicBezTo>
                    <a:cubicBezTo>
                      <a:pt x="444" y="1673"/>
                      <a:pt x="308" y="1673"/>
                      <a:pt x="171" y="1673"/>
                    </a:cubicBezTo>
                    <a:lnTo>
                      <a:pt x="1" y="1673"/>
                    </a:lnTo>
                    <a:lnTo>
                      <a:pt x="1" y="2389"/>
                    </a:lnTo>
                    <a:cubicBezTo>
                      <a:pt x="1" y="2458"/>
                      <a:pt x="77" y="2492"/>
                      <a:pt x="154" y="2492"/>
                    </a:cubicBezTo>
                    <a:cubicBezTo>
                      <a:pt x="231" y="2492"/>
                      <a:pt x="308" y="2458"/>
                      <a:pt x="308" y="2389"/>
                    </a:cubicBezTo>
                    <a:cubicBezTo>
                      <a:pt x="308" y="2662"/>
                      <a:pt x="444" y="2935"/>
                      <a:pt x="444" y="3242"/>
                    </a:cubicBezTo>
                    <a:cubicBezTo>
                      <a:pt x="444" y="3311"/>
                      <a:pt x="478" y="3345"/>
                      <a:pt x="529" y="3345"/>
                    </a:cubicBezTo>
                    <a:cubicBezTo>
                      <a:pt x="581" y="3345"/>
                      <a:pt x="649" y="3311"/>
                      <a:pt x="717" y="3242"/>
                    </a:cubicBezTo>
                    <a:cubicBezTo>
                      <a:pt x="854" y="3106"/>
                      <a:pt x="854" y="2662"/>
                      <a:pt x="854" y="2389"/>
                    </a:cubicBezTo>
                    <a:lnTo>
                      <a:pt x="854" y="2253"/>
                    </a:lnTo>
                    <a:cubicBezTo>
                      <a:pt x="854" y="2253"/>
                      <a:pt x="854" y="2389"/>
                      <a:pt x="1024" y="2526"/>
                    </a:cubicBezTo>
                    <a:lnTo>
                      <a:pt x="1297" y="2526"/>
                    </a:lnTo>
                    <a:cubicBezTo>
                      <a:pt x="1434" y="2253"/>
                      <a:pt x="1297" y="1809"/>
                      <a:pt x="1161" y="1536"/>
                    </a:cubicBezTo>
                    <a:lnTo>
                      <a:pt x="1161" y="1536"/>
                    </a:lnTo>
                    <a:cubicBezTo>
                      <a:pt x="1297" y="1673"/>
                      <a:pt x="1297" y="1946"/>
                      <a:pt x="1434" y="1946"/>
                    </a:cubicBezTo>
                    <a:cubicBezTo>
                      <a:pt x="1502" y="2014"/>
                      <a:pt x="1536" y="2048"/>
                      <a:pt x="1570" y="2048"/>
                    </a:cubicBezTo>
                    <a:cubicBezTo>
                      <a:pt x="1604" y="2048"/>
                      <a:pt x="1638" y="2014"/>
                      <a:pt x="1707" y="1946"/>
                    </a:cubicBezTo>
                    <a:cubicBezTo>
                      <a:pt x="1877" y="1809"/>
                      <a:pt x="1877" y="1673"/>
                      <a:pt x="1707" y="1400"/>
                    </a:cubicBezTo>
                    <a:lnTo>
                      <a:pt x="1707" y="1400"/>
                    </a:lnTo>
                    <a:cubicBezTo>
                      <a:pt x="1755" y="1439"/>
                      <a:pt x="1801" y="1455"/>
                      <a:pt x="1842" y="1455"/>
                    </a:cubicBezTo>
                    <a:cubicBezTo>
                      <a:pt x="1944" y="1455"/>
                      <a:pt x="2014" y="1351"/>
                      <a:pt x="2014" y="1229"/>
                    </a:cubicBezTo>
                    <a:cubicBezTo>
                      <a:pt x="2014" y="956"/>
                      <a:pt x="1877" y="547"/>
                      <a:pt x="1877" y="103"/>
                    </a:cubicBezTo>
                    <a:cubicBezTo>
                      <a:pt x="1792" y="35"/>
                      <a:pt x="1681" y="1"/>
                      <a:pt x="1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2"/>
              <p:cNvSpPr/>
              <p:nvPr/>
            </p:nvSpPr>
            <p:spPr>
              <a:xfrm>
                <a:off x="1174513" y="2406811"/>
                <a:ext cx="246135" cy="616944"/>
              </a:xfrm>
              <a:custGeom>
                <a:rect b="b" l="l" r="r" t="t"/>
                <a:pathLst>
                  <a:path extrusionOk="0" h="12490" w="4983">
                    <a:moveTo>
                      <a:pt x="4402" y="2286"/>
                    </a:moveTo>
                    <a:cubicBezTo>
                      <a:pt x="4402" y="2423"/>
                      <a:pt x="4539" y="2423"/>
                      <a:pt x="4539" y="2423"/>
                    </a:cubicBezTo>
                    <a:cubicBezTo>
                      <a:pt x="4539" y="2730"/>
                      <a:pt x="4402" y="3139"/>
                      <a:pt x="4129" y="3583"/>
                    </a:cubicBezTo>
                    <a:lnTo>
                      <a:pt x="4129" y="3412"/>
                    </a:lnTo>
                    <a:cubicBezTo>
                      <a:pt x="4129" y="3412"/>
                      <a:pt x="3993" y="3276"/>
                      <a:pt x="3856" y="3276"/>
                    </a:cubicBezTo>
                    <a:cubicBezTo>
                      <a:pt x="3856" y="3412"/>
                      <a:pt x="3686" y="3583"/>
                      <a:pt x="3686" y="3583"/>
                    </a:cubicBezTo>
                    <a:lnTo>
                      <a:pt x="3686" y="3139"/>
                    </a:lnTo>
                    <a:cubicBezTo>
                      <a:pt x="3686" y="3003"/>
                      <a:pt x="3549" y="2730"/>
                      <a:pt x="3549" y="2423"/>
                    </a:cubicBezTo>
                    <a:lnTo>
                      <a:pt x="3549" y="2423"/>
                    </a:lnTo>
                    <a:cubicBezTo>
                      <a:pt x="3686" y="2730"/>
                      <a:pt x="3686" y="3139"/>
                      <a:pt x="3993" y="3276"/>
                    </a:cubicBezTo>
                    <a:cubicBezTo>
                      <a:pt x="4129" y="3276"/>
                      <a:pt x="4266" y="3276"/>
                      <a:pt x="4266" y="3139"/>
                    </a:cubicBezTo>
                    <a:cubicBezTo>
                      <a:pt x="4402" y="2866"/>
                      <a:pt x="4402" y="2559"/>
                      <a:pt x="4402" y="2286"/>
                    </a:cubicBezTo>
                    <a:close/>
                    <a:moveTo>
                      <a:pt x="3263" y="4542"/>
                    </a:moveTo>
                    <a:cubicBezTo>
                      <a:pt x="3267" y="4552"/>
                      <a:pt x="3272" y="4562"/>
                      <a:pt x="3276" y="4573"/>
                    </a:cubicBezTo>
                    <a:lnTo>
                      <a:pt x="3276" y="4709"/>
                    </a:lnTo>
                    <a:cubicBezTo>
                      <a:pt x="3276" y="4659"/>
                      <a:pt x="3271" y="4602"/>
                      <a:pt x="3263" y="4542"/>
                    </a:cubicBezTo>
                    <a:close/>
                    <a:moveTo>
                      <a:pt x="2362" y="4320"/>
                    </a:moveTo>
                    <a:cubicBezTo>
                      <a:pt x="2364" y="4320"/>
                      <a:pt x="2379" y="4386"/>
                      <a:pt x="2423" y="4573"/>
                    </a:cubicBezTo>
                    <a:cubicBezTo>
                      <a:pt x="2560" y="4846"/>
                      <a:pt x="2696" y="5289"/>
                      <a:pt x="2833" y="5699"/>
                    </a:cubicBezTo>
                    <a:cubicBezTo>
                      <a:pt x="2696" y="5972"/>
                      <a:pt x="2696" y="6142"/>
                      <a:pt x="2696" y="6279"/>
                    </a:cubicBezTo>
                    <a:cubicBezTo>
                      <a:pt x="2696" y="6142"/>
                      <a:pt x="2696" y="6142"/>
                      <a:pt x="2560" y="6142"/>
                    </a:cubicBezTo>
                    <a:cubicBezTo>
                      <a:pt x="2560" y="5699"/>
                      <a:pt x="2423" y="5289"/>
                      <a:pt x="2423" y="4709"/>
                    </a:cubicBezTo>
                    <a:cubicBezTo>
                      <a:pt x="2423" y="4617"/>
                      <a:pt x="2360" y="4320"/>
                      <a:pt x="2362" y="4320"/>
                    </a:cubicBezTo>
                    <a:close/>
                    <a:moveTo>
                      <a:pt x="1861" y="6178"/>
                    </a:moveTo>
                    <a:cubicBezTo>
                      <a:pt x="1994" y="6439"/>
                      <a:pt x="2150" y="6694"/>
                      <a:pt x="2150" y="6825"/>
                    </a:cubicBezTo>
                    <a:lnTo>
                      <a:pt x="2150" y="7132"/>
                    </a:lnTo>
                    <a:cubicBezTo>
                      <a:pt x="2150" y="6995"/>
                      <a:pt x="1979" y="6995"/>
                      <a:pt x="1979" y="6995"/>
                    </a:cubicBezTo>
                    <a:cubicBezTo>
                      <a:pt x="1979" y="6652"/>
                      <a:pt x="1898" y="6411"/>
                      <a:pt x="1861" y="6178"/>
                    </a:cubicBezTo>
                    <a:close/>
                    <a:moveTo>
                      <a:pt x="1297" y="7132"/>
                    </a:moveTo>
                    <a:lnTo>
                      <a:pt x="1297" y="7132"/>
                    </a:lnTo>
                    <a:cubicBezTo>
                      <a:pt x="1433" y="7405"/>
                      <a:pt x="1570" y="7678"/>
                      <a:pt x="1570" y="7985"/>
                    </a:cubicBezTo>
                    <a:lnTo>
                      <a:pt x="1570" y="8258"/>
                    </a:lnTo>
                    <a:cubicBezTo>
                      <a:pt x="1433" y="7985"/>
                      <a:pt x="1433" y="7541"/>
                      <a:pt x="1297" y="7132"/>
                    </a:cubicBezTo>
                    <a:close/>
                    <a:moveTo>
                      <a:pt x="717" y="7848"/>
                    </a:moveTo>
                    <a:lnTo>
                      <a:pt x="717" y="7848"/>
                    </a:lnTo>
                    <a:cubicBezTo>
                      <a:pt x="990" y="8394"/>
                      <a:pt x="1126" y="8975"/>
                      <a:pt x="1433" y="9384"/>
                    </a:cubicBezTo>
                    <a:cubicBezTo>
                      <a:pt x="1433" y="9555"/>
                      <a:pt x="1433" y="9828"/>
                      <a:pt x="1297" y="9964"/>
                    </a:cubicBezTo>
                    <a:lnTo>
                      <a:pt x="1297" y="9828"/>
                    </a:lnTo>
                    <a:cubicBezTo>
                      <a:pt x="1297" y="9691"/>
                      <a:pt x="1126" y="9384"/>
                      <a:pt x="1126" y="9248"/>
                    </a:cubicBezTo>
                    <a:cubicBezTo>
                      <a:pt x="990" y="8838"/>
                      <a:pt x="853" y="8258"/>
                      <a:pt x="717" y="7848"/>
                    </a:cubicBezTo>
                    <a:close/>
                    <a:moveTo>
                      <a:pt x="4709" y="0"/>
                    </a:moveTo>
                    <a:cubicBezTo>
                      <a:pt x="4539" y="0"/>
                      <a:pt x="4402" y="0"/>
                      <a:pt x="4402" y="171"/>
                    </a:cubicBezTo>
                    <a:cubicBezTo>
                      <a:pt x="4266" y="444"/>
                      <a:pt x="4266" y="853"/>
                      <a:pt x="4266" y="1297"/>
                    </a:cubicBezTo>
                    <a:lnTo>
                      <a:pt x="4266" y="1160"/>
                    </a:lnTo>
                    <a:cubicBezTo>
                      <a:pt x="4226" y="1120"/>
                      <a:pt x="4186" y="1104"/>
                      <a:pt x="4149" y="1104"/>
                    </a:cubicBezTo>
                    <a:cubicBezTo>
                      <a:pt x="4061" y="1104"/>
                      <a:pt x="3993" y="1200"/>
                      <a:pt x="3993" y="1297"/>
                    </a:cubicBezTo>
                    <a:cubicBezTo>
                      <a:pt x="3856" y="1706"/>
                      <a:pt x="3993" y="2150"/>
                      <a:pt x="3993" y="2730"/>
                    </a:cubicBezTo>
                    <a:cubicBezTo>
                      <a:pt x="3856" y="2286"/>
                      <a:pt x="3686" y="1706"/>
                      <a:pt x="3549" y="1570"/>
                    </a:cubicBezTo>
                    <a:cubicBezTo>
                      <a:pt x="3549" y="1502"/>
                      <a:pt x="3515" y="1467"/>
                      <a:pt x="3464" y="1467"/>
                    </a:cubicBezTo>
                    <a:cubicBezTo>
                      <a:pt x="3413" y="1467"/>
                      <a:pt x="3344" y="1502"/>
                      <a:pt x="3276" y="1570"/>
                    </a:cubicBezTo>
                    <a:cubicBezTo>
                      <a:pt x="3140" y="1706"/>
                      <a:pt x="3276" y="2150"/>
                      <a:pt x="3276" y="2286"/>
                    </a:cubicBezTo>
                    <a:cubicBezTo>
                      <a:pt x="3276" y="2730"/>
                      <a:pt x="3276" y="3139"/>
                      <a:pt x="3413" y="3583"/>
                    </a:cubicBezTo>
                    <a:cubicBezTo>
                      <a:pt x="3276" y="3276"/>
                      <a:pt x="3276" y="3003"/>
                      <a:pt x="3003" y="2866"/>
                    </a:cubicBezTo>
                    <a:cubicBezTo>
                      <a:pt x="3003" y="2821"/>
                      <a:pt x="2969" y="2806"/>
                      <a:pt x="2924" y="2806"/>
                    </a:cubicBezTo>
                    <a:cubicBezTo>
                      <a:pt x="2833" y="2806"/>
                      <a:pt x="2696" y="2866"/>
                      <a:pt x="2696" y="2866"/>
                    </a:cubicBezTo>
                    <a:cubicBezTo>
                      <a:pt x="2560" y="3412"/>
                      <a:pt x="2833" y="4129"/>
                      <a:pt x="2833" y="4709"/>
                    </a:cubicBezTo>
                    <a:cubicBezTo>
                      <a:pt x="2714" y="4205"/>
                      <a:pt x="2492" y="3830"/>
                      <a:pt x="2257" y="3830"/>
                    </a:cubicBezTo>
                    <a:cubicBezTo>
                      <a:pt x="2222" y="3830"/>
                      <a:pt x="2186" y="3838"/>
                      <a:pt x="2150" y="3856"/>
                    </a:cubicBezTo>
                    <a:cubicBezTo>
                      <a:pt x="1979" y="3993"/>
                      <a:pt x="1979" y="4266"/>
                      <a:pt x="1979" y="4436"/>
                    </a:cubicBezTo>
                    <a:cubicBezTo>
                      <a:pt x="1979" y="4982"/>
                      <a:pt x="2150" y="5426"/>
                      <a:pt x="2287" y="5835"/>
                    </a:cubicBezTo>
                    <a:cubicBezTo>
                      <a:pt x="2150" y="5562"/>
                      <a:pt x="1979" y="5289"/>
                      <a:pt x="1706" y="5119"/>
                    </a:cubicBezTo>
                    <a:lnTo>
                      <a:pt x="1570" y="5119"/>
                    </a:lnTo>
                    <a:cubicBezTo>
                      <a:pt x="1433" y="5562"/>
                      <a:pt x="1433" y="5835"/>
                      <a:pt x="1570" y="6279"/>
                    </a:cubicBezTo>
                    <a:cubicBezTo>
                      <a:pt x="1570" y="6552"/>
                      <a:pt x="1570" y="6825"/>
                      <a:pt x="1706" y="6995"/>
                    </a:cubicBezTo>
                    <a:cubicBezTo>
                      <a:pt x="1570" y="6825"/>
                      <a:pt x="1433" y="6688"/>
                      <a:pt x="1433" y="6552"/>
                    </a:cubicBezTo>
                    <a:cubicBezTo>
                      <a:pt x="1297" y="6552"/>
                      <a:pt x="1126" y="6552"/>
                      <a:pt x="1126" y="6688"/>
                    </a:cubicBezTo>
                    <a:cubicBezTo>
                      <a:pt x="990" y="6995"/>
                      <a:pt x="990" y="7268"/>
                      <a:pt x="990" y="7541"/>
                    </a:cubicBezTo>
                    <a:cubicBezTo>
                      <a:pt x="990" y="7405"/>
                      <a:pt x="853" y="7268"/>
                      <a:pt x="717" y="7132"/>
                    </a:cubicBezTo>
                    <a:cubicBezTo>
                      <a:pt x="717" y="7064"/>
                      <a:pt x="683" y="7030"/>
                      <a:pt x="632" y="7030"/>
                    </a:cubicBezTo>
                    <a:cubicBezTo>
                      <a:pt x="580" y="7030"/>
                      <a:pt x="512" y="7064"/>
                      <a:pt x="444" y="7132"/>
                    </a:cubicBezTo>
                    <a:cubicBezTo>
                      <a:pt x="444" y="7541"/>
                      <a:pt x="580" y="8121"/>
                      <a:pt x="580" y="8394"/>
                    </a:cubicBezTo>
                    <a:cubicBezTo>
                      <a:pt x="717" y="8838"/>
                      <a:pt x="717" y="9111"/>
                      <a:pt x="853" y="9384"/>
                    </a:cubicBezTo>
                    <a:cubicBezTo>
                      <a:pt x="717" y="9111"/>
                      <a:pt x="580" y="8838"/>
                      <a:pt x="273" y="8531"/>
                    </a:cubicBezTo>
                    <a:cubicBezTo>
                      <a:pt x="273" y="8463"/>
                      <a:pt x="239" y="8429"/>
                      <a:pt x="188" y="8429"/>
                    </a:cubicBezTo>
                    <a:cubicBezTo>
                      <a:pt x="137" y="8429"/>
                      <a:pt x="69" y="8463"/>
                      <a:pt x="0" y="8531"/>
                    </a:cubicBezTo>
                    <a:cubicBezTo>
                      <a:pt x="0" y="8838"/>
                      <a:pt x="0" y="8975"/>
                      <a:pt x="137" y="9248"/>
                    </a:cubicBezTo>
                    <a:cubicBezTo>
                      <a:pt x="137" y="9964"/>
                      <a:pt x="273" y="10681"/>
                      <a:pt x="273" y="11397"/>
                    </a:cubicBezTo>
                    <a:cubicBezTo>
                      <a:pt x="273" y="11466"/>
                      <a:pt x="350" y="11500"/>
                      <a:pt x="427" y="11500"/>
                    </a:cubicBezTo>
                    <a:cubicBezTo>
                      <a:pt x="504" y="11500"/>
                      <a:pt x="580" y="11466"/>
                      <a:pt x="580" y="11397"/>
                    </a:cubicBezTo>
                    <a:cubicBezTo>
                      <a:pt x="580" y="10817"/>
                      <a:pt x="444" y="10408"/>
                      <a:pt x="444" y="9828"/>
                    </a:cubicBezTo>
                    <a:cubicBezTo>
                      <a:pt x="444" y="9691"/>
                      <a:pt x="273" y="9248"/>
                      <a:pt x="273" y="9111"/>
                    </a:cubicBezTo>
                    <a:lnTo>
                      <a:pt x="273" y="9111"/>
                    </a:lnTo>
                    <a:cubicBezTo>
                      <a:pt x="580" y="9384"/>
                      <a:pt x="717" y="9964"/>
                      <a:pt x="853" y="10408"/>
                    </a:cubicBezTo>
                    <a:cubicBezTo>
                      <a:pt x="717" y="10954"/>
                      <a:pt x="717" y="11807"/>
                      <a:pt x="717" y="12387"/>
                    </a:cubicBezTo>
                    <a:cubicBezTo>
                      <a:pt x="717" y="12455"/>
                      <a:pt x="785" y="12489"/>
                      <a:pt x="853" y="12489"/>
                    </a:cubicBezTo>
                    <a:cubicBezTo>
                      <a:pt x="922" y="12489"/>
                      <a:pt x="990" y="12455"/>
                      <a:pt x="990" y="12387"/>
                    </a:cubicBezTo>
                    <a:cubicBezTo>
                      <a:pt x="990" y="12114"/>
                      <a:pt x="1126" y="11807"/>
                      <a:pt x="1126" y="11534"/>
                    </a:cubicBezTo>
                    <a:lnTo>
                      <a:pt x="1126" y="10817"/>
                    </a:lnTo>
                    <a:cubicBezTo>
                      <a:pt x="1176" y="10857"/>
                      <a:pt x="1223" y="10874"/>
                      <a:pt x="1265" y="10874"/>
                    </a:cubicBezTo>
                    <a:cubicBezTo>
                      <a:pt x="1365" y="10874"/>
                      <a:pt x="1433" y="10777"/>
                      <a:pt x="1433" y="10681"/>
                    </a:cubicBezTo>
                    <a:lnTo>
                      <a:pt x="1433" y="10544"/>
                    </a:lnTo>
                    <a:lnTo>
                      <a:pt x="1570" y="10544"/>
                    </a:lnTo>
                    <a:cubicBezTo>
                      <a:pt x="1706" y="10101"/>
                      <a:pt x="1706" y="9555"/>
                      <a:pt x="1843" y="9111"/>
                    </a:cubicBezTo>
                    <a:lnTo>
                      <a:pt x="1843" y="8838"/>
                    </a:lnTo>
                    <a:cubicBezTo>
                      <a:pt x="1843" y="8838"/>
                      <a:pt x="1979" y="8838"/>
                      <a:pt x="2150" y="8702"/>
                    </a:cubicBezTo>
                    <a:cubicBezTo>
                      <a:pt x="2287" y="8258"/>
                      <a:pt x="2287" y="7678"/>
                      <a:pt x="2423" y="7132"/>
                    </a:cubicBezTo>
                    <a:cubicBezTo>
                      <a:pt x="2560" y="7132"/>
                      <a:pt x="2560" y="7132"/>
                      <a:pt x="2560" y="6995"/>
                    </a:cubicBezTo>
                    <a:cubicBezTo>
                      <a:pt x="2560" y="6995"/>
                      <a:pt x="2560" y="6825"/>
                      <a:pt x="2696" y="6688"/>
                    </a:cubicBezTo>
                    <a:lnTo>
                      <a:pt x="2833" y="6688"/>
                    </a:lnTo>
                    <a:cubicBezTo>
                      <a:pt x="3140" y="6415"/>
                      <a:pt x="3140" y="5972"/>
                      <a:pt x="3276" y="5699"/>
                    </a:cubicBezTo>
                    <a:cubicBezTo>
                      <a:pt x="3413" y="5289"/>
                      <a:pt x="3549" y="4982"/>
                      <a:pt x="3686" y="4573"/>
                    </a:cubicBezTo>
                    <a:lnTo>
                      <a:pt x="3686" y="4436"/>
                    </a:lnTo>
                    <a:cubicBezTo>
                      <a:pt x="3686" y="4266"/>
                      <a:pt x="3856" y="4266"/>
                      <a:pt x="3856" y="4129"/>
                    </a:cubicBezTo>
                    <a:cubicBezTo>
                      <a:pt x="3856" y="4225"/>
                      <a:pt x="3923" y="4337"/>
                      <a:pt x="4010" y="4337"/>
                    </a:cubicBezTo>
                    <a:cubicBezTo>
                      <a:pt x="4048" y="4337"/>
                      <a:pt x="4088" y="4317"/>
                      <a:pt x="4129" y="4266"/>
                    </a:cubicBezTo>
                    <a:cubicBezTo>
                      <a:pt x="4982" y="3139"/>
                      <a:pt x="4982" y="2150"/>
                      <a:pt x="4982" y="1024"/>
                    </a:cubicBezTo>
                    <a:lnTo>
                      <a:pt x="4982" y="853"/>
                    </a:lnTo>
                    <a:lnTo>
                      <a:pt x="4982" y="307"/>
                    </a:lnTo>
                    <a:cubicBezTo>
                      <a:pt x="4982" y="171"/>
                      <a:pt x="4846" y="171"/>
                      <a:pt x="4709" y="171"/>
                    </a:cubicBezTo>
                    <a:lnTo>
                      <a:pt x="47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1156236" y="2835317"/>
                <a:ext cx="257595" cy="265943"/>
              </a:xfrm>
              <a:custGeom>
                <a:rect b="b" l="l" r="r" t="t"/>
                <a:pathLst>
                  <a:path extrusionOk="0" h="5384" w="5215">
                    <a:moveTo>
                      <a:pt x="4797" y="1"/>
                    </a:moveTo>
                    <a:cubicBezTo>
                      <a:pt x="4749" y="1"/>
                      <a:pt x="4696" y="9"/>
                      <a:pt x="4636" y="27"/>
                    </a:cubicBezTo>
                    <a:cubicBezTo>
                      <a:pt x="4499" y="27"/>
                      <a:pt x="4499" y="163"/>
                      <a:pt x="4499" y="163"/>
                    </a:cubicBezTo>
                    <a:lnTo>
                      <a:pt x="4499" y="300"/>
                    </a:lnTo>
                    <a:cubicBezTo>
                      <a:pt x="4363" y="300"/>
                      <a:pt x="4226" y="300"/>
                      <a:pt x="4226" y="436"/>
                    </a:cubicBezTo>
                    <a:lnTo>
                      <a:pt x="4226" y="709"/>
                    </a:lnTo>
                    <a:cubicBezTo>
                      <a:pt x="4056" y="709"/>
                      <a:pt x="3919" y="709"/>
                      <a:pt x="3783" y="880"/>
                    </a:cubicBezTo>
                    <a:cubicBezTo>
                      <a:pt x="3783" y="1016"/>
                      <a:pt x="3646" y="1153"/>
                      <a:pt x="3646" y="1426"/>
                    </a:cubicBezTo>
                    <a:cubicBezTo>
                      <a:pt x="3646" y="1289"/>
                      <a:pt x="3510" y="1289"/>
                      <a:pt x="3510" y="1289"/>
                    </a:cubicBezTo>
                    <a:cubicBezTo>
                      <a:pt x="3203" y="1426"/>
                      <a:pt x="3203" y="1869"/>
                      <a:pt x="3203" y="2142"/>
                    </a:cubicBezTo>
                    <a:lnTo>
                      <a:pt x="3066" y="2006"/>
                    </a:lnTo>
                    <a:cubicBezTo>
                      <a:pt x="3066" y="2006"/>
                      <a:pt x="2930" y="2006"/>
                      <a:pt x="2930" y="2142"/>
                    </a:cubicBezTo>
                    <a:cubicBezTo>
                      <a:pt x="2657" y="2279"/>
                      <a:pt x="2657" y="2415"/>
                      <a:pt x="2657" y="2722"/>
                    </a:cubicBezTo>
                    <a:lnTo>
                      <a:pt x="2657" y="2586"/>
                    </a:lnTo>
                    <a:cubicBezTo>
                      <a:pt x="2520" y="2586"/>
                      <a:pt x="2349" y="2586"/>
                      <a:pt x="2349" y="2722"/>
                    </a:cubicBezTo>
                    <a:cubicBezTo>
                      <a:pt x="2213" y="2995"/>
                      <a:pt x="2213" y="3132"/>
                      <a:pt x="2213" y="3439"/>
                    </a:cubicBezTo>
                    <a:cubicBezTo>
                      <a:pt x="2076" y="2859"/>
                      <a:pt x="1940" y="2142"/>
                      <a:pt x="1803" y="1562"/>
                    </a:cubicBezTo>
                    <a:cubicBezTo>
                      <a:pt x="1803" y="1447"/>
                      <a:pt x="1749" y="1404"/>
                      <a:pt x="1685" y="1404"/>
                    </a:cubicBezTo>
                    <a:cubicBezTo>
                      <a:pt x="1599" y="1404"/>
                      <a:pt x="1496" y="1483"/>
                      <a:pt x="1496" y="1562"/>
                    </a:cubicBezTo>
                    <a:cubicBezTo>
                      <a:pt x="1360" y="2006"/>
                      <a:pt x="1496" y="2415"/>
                      <a:pt x="1667" y="2859"/>
                    </a:cubicBezTo>
                    <a:cubicBezTo>
                      <a:pt x="1667" y="3132"/>
                      <a:pt x="1667" y="3439"/>
                      <a:pt x="1803" y="3848"/>
                    </a:cubicBezTo>
                    <a:cubicBezTo>
                      <a:pt x="1667" y="3712"/>
                      <a:pt x="1667" y="3439"/>
                      <a:pt x="1667" y="3268"/>
                    </a:cubicBezTo>
                    <a:cubicBezTo>
                      <a:pt x="1496" y="2722"/>
                      <a:pt x="1360" y="2006"/>
                      <a:pt x="1223" y="1426"/>
                    </a:cubicBezTo>
                    <a:cubicBezTo>
                      <a:pt x="1223" y="1289"/>
                      <a:pt x="1121" y="1221"/>
                      <a:pt x="1036" y="1221"/>
                    </a:cubicBezTo>
                    <a:cubicBezTo>
                      <a:pt x="950" y="1221"/>
                      <a:pt x="882" y="1289"/>
                      <a:pt x="950" y="1426"/>
                    </a:cubicBezTo>
                    <a:cubicBezTo>
                      <a:pt x="950" y="1562"/>
                      <a:pt x="1087" y="3848"/>
                      <a:pt x="1087" y="4701"/>
                    </a:cubicBezTo>
                    <a:cubicBezTo>
                      <a:pt x="814" y="3848"/>
                      <a:pt x="814" y="2859"/>
                      <a:pt x="643" y="2006"/>
                    </a:cubicBezTo>
                    <a:cubicBezTo>
                      <a:pt x="643" y="1949"/>
                      <a:pt x="596" y="1916"/>
                      <a:pt x="542" y="1916"/>
                    </a:cubicBezTo>
                    <a:cubicBezTo>
                      <a:pt x="464" y="1916"/>
                      <a:pt x="370" y="1982"/>
                      <a:pt x="370" y="2142"/>
                    </a:cubicBezTo>
                    <a:cubicBezTo>
                      <a:pt x="370" y="2586"/>
                      <a:pt x="370" y="3132"/>
                      <a:pt x="507" y="3712"/>
                    </a:cubicBezTo>
                    <a:cubicBezTo>
                      <a:pt x="507" y="3985"/>
                      <a:pt x="507" y="4292"/>
                      <a:pt x="643" y="4565"/>
                    </a:cubicBezTo>
                    <a:cubicBezTo>
                      <a:pt x="507" y="4292"/>
                      <a:pt x="370" y="3848"/>
                      <a:pt x="370" y="3575"/>
                    </a:cubicBezTo>
                    <a:cubicBezTo>
                      <a:pt x="330" y="3535"/>
                      <a:pt x="279" y="3519"/>
                      <a:pt x="229" y="3519"/>
                    </a:cubicBezTo>
                    <a:cubicBezTo>
                      <a:pt x="109" y="3519"/>
                      <a:pt x="1" y="3615"/>
                      <a:pt x="97" y="3712"/>
                    </a:cubicBezTo>
                    <a:cubicBezTo>
                      <a:pt x="234" y="4292"/>
                      <a:pt x="370" y="4838"/>
                      <a:pt x="643" y="5281"/>
                    </a:cubicBezTo>
                    <a:cubicBezTo>
                      <a:pt x="643" y="5350"/>
                      <a:pt x="720" y="5384"/>
                      <a:pt x="797" y="5384"/>
                    </a:cubicBezTo>
                    <a:cubicBezTo>
                      <a:pt x="874" y="5384"/>
                      <a:pt x="950" y="5350"/>
                      <a:pt x="950" y="5281"/>
                    </a:cubicBezTo>
                    <a:lnTo>
                      <a:pt x="1087" y="5281"/>
                    </a:lnTo>
                    <a:cubicBezTo>
                      <a:pt x="1360" y="5281"/>
                      <a:pt x="1360" y="4701"/>
                      <a:pt x="1360" y="4428"/>
                    </a:cubicBezTo>
                    <a:lnTo>
                      <a:pt x="1360" y="4292"/>
                    </a:lnTo>
                    <a:cubicBezTo>
                      <a:pt x="1496" y="4565"/>
                      <a:pt x="1496" y="4701"/>
                      <a:pt x="1667" y="4838"/>
                    </a:cubicBezTo>
                    <a:cubicBezTo>
                      <a:pt x="1735" y="4906"/>
                      <a:pt x="1803" y="4940"/>
                      <a:pt x="1872" y="4940"/>
                    </a:cubicBezTo>
                    <a:cubicBezTo>
                      <a:pt x="1940" y="4940"/>
                      <a:pt x="2008" y="4906"/>
                      <a:pt x="2076" y="4838"/>
                    </a:cubicBezTo>
                    <a:cubicBezTo>
                      <a:pt x="2076" y="4838"/>
                      <a:pt x="2213" y="4701"/>
                      <a:pt x="2213" y="4565"/>
                    </a:cubicBezTo>
                    <a:lnTo>
                      <a:pt x="2349" y="4701"/>
                    </a:lnTo>
                    <a:cubicBezTo>
                      <a:pt x="2520" y="4701"/>
                      <a:pt x="2657" y="4701"/>
                      <a:pt x="2657" y="4565"/>
                    </a:cubicBezTo>
                    <a:lnTo>
                      <a:pt x="2657" y="4292"/>
                    </a:lnTo>
                    <a:cubicBezTo>
                      <a:pt x="2930" y="4121"/>
                      <a:pt x="3066" y="3985"/>
                      <a:pt x="3203" y="3848"/>
                    </a:cubicBezTo>
                    <a:cubicBezTo>
                      <a:pt x="3646" y="3268"/>
                      <a:pt x="4226" y="2586"/>
                      <a:pt x="4499" y="1869"/>
                    </a:cubicBezTo>
                    <a:lnTo>
                      <a:pt x="4636" y="1869"/>
                    </a:lnTo>
                    <a:cubicBezTo>
                      <a:pt x="4909" y="1733"/>
                      <a:pt x="4909" y="1289"/>
                      <a:pt x="5079" y="1016"/>
                    </a:cubicBezTo>
                    <a:cubicBezTo>
                      <a:pt x="5202" y="618"/>
                      <a:pt x="5214" y="1"/>
                      <a:pt x="4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1230132" y="2920870"/>
                <a:ext cx="106249" cy="84317"/>
              </a:xfrm>
              <a:custGeom>
                <a:rect b="b" l="l" r="r" t="t"/>
                <a:pathLst>
                  <a:path extrusionOk="0" h="1707" w="2151">
                    <a:moveTo>
                      <a:pt x="1707" y="1"/>
                    </a:moveTo>
                    <a:cubicBezTo>
                      <a:pt x="1570" y="137"/>
                      <a:pt x="1434" y="274"/>
                      <a:pt x="1297" y="274"/>
                    </a:cubicBezTo>
                    <a:cubicBezTo>
                      <a:pt x="1297" y="274"/>
                      <a:pt x="1297" y="410"/>
                      <a:pt x="1161" y="410"/>
                    </a:cubicBezTo>
                    <a:cubicBezTo>
                      <a:pt x="1024" y="274"/>
                      <a:pt x="853" y="274"/>
                      <a:pt x="717" y="274"/>
                    </a:cubicBezTo>
                    <a:cubicBezTo>
                      <a:pt x="444" y="274"/>
                      <a:pt x="307" y="274"/>
                      <a:pt x="307" y="410"/>
                    </a:cubicBezTo>
                    <a:cubicBezTo>
                      <a:pt x="307" y="547"/>
                      <a:pt x="444" y="683"/>
                      <a:pt x="444" y="683"/>
                    </a:cubicBezTo>
                    <a:lnTo>
                      <a:pt x="580" y="683"/>
                    </a:lnTo>
                    <a:cubicBezTo>
                      <a:pt x="444" y="683"/>
                      <a:pt x="444" y="683"/>
                      <a:pt x="444" y="854"/>
                    </a:cubicBezTo>
                    <a:cubicBezTo>
                      <a:pt x="307" y="854"/>
                      <a:pt x="307" y="854"/>
                      <a:pt x="307" y="990"/>
                    </a:cubicBezTo>
                    <a:lnTo>
                      <a:pt x="171" y="990"/>
                    </a:lnTo>
                    <a:cubicBezTo>
                      <a:pt x="0" y="1127"/>
                      <a:pt x="0" y="1536"/>
                      <a:pt x="171" y="1707"/>
                    </a:cubicBezTo>
                    <a:cubicBezTo>
                      <a:pt x="307" y="1707"/>
                      <a:pt x="444" y="1707"/>
                      <a:pt x="444" y="1536"/>
                    </a:cubicBezTo>
                    <a:lnTo>
                      <a:pt x="580" y="1536"/>
                    </a:lnTo>
                    <a:cubicBezTo>
                      <a:pt x="580" y="1536"/>
                      <a:pt x="717" y="1536"/>
                      <a:pt x="717" y="1400"/>
                    </a:cubicBezTo>
                    <a:cubicBezTo>
                      <a:pt x="853" y="1263"/>
                      <a:pt x="717" y="1127"/>
                      <a:pt x="580" y="990"/>
                    </a:cubicBezTo>
                    <a:lnTo>
                      <a:pt x="853" y="990"/>
                    </a:lnTo>
                    <a:lnTo>
                      <a:pt x="853" y="854"/>
                    </a:lnTo>
                    <a:lnTo>
                      <a:pt x="1024" y="854"/>
                    </a:lnTo>
                    <a:cubicBezTo>
                      <a:pt x="1024" y="899"/>
                      <a:pt x="1039" y="914"/>
                      <a:pt x="1065" y="914"/>
                    </a:cubicBezTo>
                    <a:cubicBezTo>
                      <a:pt x="1115" y="914"/>
                      <a:pt x="1206" y="854"/>
                      <a:pt x="1297" y="854"/>
                    </a:cubicBezTo>
                    <a:cubicBezTo>
                      <a:pt x="1434" y="683"/>
                      <a:pt x="1707" y="547"/>
                      <a:pt x="1877" y="410"/>
                    </a:cubicBezTo>
                    <a:cubicBezTo>
                      <a:pt x="2150" y="274"/>
                      <a:pt x="1877" y="1"/>
                      <a:pt x="1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2"/>
              <p:cNvSpPr/>
              <p:nvPr/>
            </p:nvSpPr>
            <p:spPr>
              <a:xfrm>
                <a:off x="1230132" y="2807951"/>
                <a:ext cx="70832" cy="91084"/>
              </a:xfrm>
              <a:custGeom>
                <a:rect b="b" l="l" r="r" t="t"/>
                <a:pathLst>
                  <a:path extrusionOk="0" h="1844" w="1434">
                    <a:moveTo>
                      <a:pt x="1024" y="0"/>
                    </a:moveTo>
                    <a:lnTo>
                      <a:pt x="1024" y="137"/>
                    </a:lnTo>
                    <a:cubicBezTo>
                      <a:pt x="1161" y="273"/>
                      <a:pt x="580" y="854"/>
                      <a:pt x="580" y="854"/>
                    </a:cubicBezTo>
                    <a:cubicBezTo>
                      <a:pt x="444" y="1127"/>
                      <a:pt x="307" y="1434"/>
                      <a:pt x="171" y="1707"/>
                    </a:cubicBezTo>
                    <a:cubicBezTo>
                      <a:pt x="0" y="1843"/>
                      <a:pt x="307" y="1843"/>
                      <a:pt x="307" y="1843"/>
                    </a:cubicBezTo>
                    <a:cubicBezTo>
                      <a:pt x="580" y="1570"/>
                      <a:pt x="717" y="1127"/>
                      <a:pt x="853" y="854"/>
                    </a:cubicBezTo>
                    <a:cubicBezTo>
                      <a:pt x="1024" y="581"/>
                      <a:pt x="1434" y="410"/>
                      <a:pt x="1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1187998" y="2763002"/>
                <a:ext cx="57348" cy="120820"/>
              </a:xfrm>
              <a:custGeom>
                <a:rect b="b" l="l" r="r" t="t"/>
                <a:pathLst>
                  <a:path extrusionOk="0" h="2446" w="1161">
                    <a:moveTo>
                      <a:pt x="869" y="1"/>
                    </a:moveTo>
                    <a:cubicBezTo>
                      <a:pt x="811" y="1"/>
                      <a:pt x="757" y="17"/>
                      <a:pt x="717" y="57"/>
                    </a:cubicBezTo>
                    <a:cubicBezTo>
                      <a:pt x="580" y="467"/>
                      <a:pt x="0" y="1320"/>
                      <a:pt x="307" y="1764"/>
                    </a:cubicBezTo>
                    <a:lnTo>
                      <a:pt x="307" y="2344"/>
                    </a:lnTo>
                    <a:cubicBezTo>
                      <a:pt x="376" y="2412"/>
                      <a:pt x="444" y="2446"/>
                      <a:pt x="495" y="2446"/>
                    </a:cubicBezTo>
                    <a:cubicBezTo>
                      <a:pt x="546" y="2446"/>
                      <a:pt x="580" y="2412"/>
                      <a:pt x="580" y="2344"/>
                    </a:cubicBezTo>
                    <a:cubicBezTo>
                      <a:pt x="717" y="2173"/>
                      <a:pt x="853" y="2037"/>
                      <a:pt x="853" y="1900"/>
                    </a:cubicBezTo>
                    <a:cubicBezTo>
                      <a:pt x="1024" y="1900"/>
                      <a:pt x="1160" y="1900"/>
                      <a:pt x="1160" y="1764"/>
                    </a:cubicBezTo>
                    <a:lnTo>
                      <a:pt x="1024" y="1627"/>
                    </a:lnTo>
                    <a:lnTo>
                      <a:pt x="853" y="1627"/>
                    </a:lnTo>
                    <a:cubicBezTo>
                      <a:pt x="853" y="1491"/>
                      <a:pt x="1024" y="1320"/>
                      <a:pt x="1024" y="1320"/>
                    </a:cubicBezTo>
                    <a:cubicBezTo>
                      <a:pt x="1024" y="1183"/>
                      <a:pt x="1024" y="1183"/>
                      <a:pt x="853" y="1183"/>
                    </a:cubicBezTo>
                    <a:cubicBezTo>
                      <a:pt x="1024" y="774"/>
                      <a:pt x="1160" y="467"/>
                      <a:pt x="1160" y="194"/>
                    </a:cubicBezTo>
                    <a:cubicBezTo>
                      <a:pt x="1160" y="97"/>
                      <a:pt x="1007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1216647" y="2838280"/>
                <a:ext cx="39368" cy="53989"/>
              </a:xfrm>
              <a:custGeom>
                <a:rect b="b" l="l" r="r" t="t"/>
                <a:pathLst>
                  <a:path extrusionOk="0" h="1093" w="797">
                    <a:moveTo>
                      <a:pt x="359" y="1"/>
                    </a:moveTo>
                    <a:cubicBezTo>
                      <a:pt x="316" y="1"/>
                      <a:pt x="273" y="35"/>
                      <a:pt x="273" y="103"/>
                    </a:cubicBezTo>
                    <a:cubicBezTo>
                      <a:pt x="137" y="376"/>
                      <a:pt x="137" y="513"/>
                      <a:pt x="137" y="649"/>
                    </a:cubicBezTo>
                    <a:cubicBezTo>
                      <a:pt x="0" y="820"/>
                      <a:pt x="0" y="1093"/>
                      <a:pt x="273" y="1093"/>
                    </a:cubicBezTo>
                    <a:lnTo>
                      <a:pt x="444" y="1093"/>
                    </a:lnTo>
                    <a:cubicBezTo>
                      <a:pt x="580" y="1093"/>
                      <a:pt x="580" y="956"/>
                      <a:pt x="580" y="956"/>
                    </a:cubicBezTo>
                    <a:lnTo>
                      <a:pt x="580" y="649"/>
                    </a:lnTo>
                    <a:cubicBezTo>
                      <a:pt x="717" y="513"/>
                      <a:pt x="717" y="376"/>
                      <a:pt x="717" y="240"/>
                    </a:cubicBezTo>
                    <a:cubicBezTo>
                      <a:pt x="797" y="80"/>
                      <a:pt x="736" y="13"/>
                      <a:pt x="645" y="13"/>
                    </a:cubicBezTo>
                    <a:cubicBezTo>
                      <a:pt x="580" y="13"/>
                      <a:pt x="501" y="46"/>
                      <a:pt x="444" y="103"/>
                    </a:cubicBezTo>
                    <a:cubicBezTo>
                      <a:pt x="444" y="35"/>
                      <a:pt x="401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1209880" y="2474779"/>
                <a:ext cx="197284" cy="339936"/>
              </a:xfrm>
              <a:custGeom>
                <a:rect b="b" l="l" r="r" t="t"/>
                <a:pathLst>
                  <a:path extrusionOk="0" h="6882" w="3994">
                    <a:moveTo>
                      <a:pt x="1127" y="5892"/>
                    </a:moveTo>
                    <a:lnTo>
                      <a:pt x="1127" y="6165"/>
                    </a:lnTo>
                    <a:cubicBezTo>
                      <a:pt x="1127" y="6165"/>
                      <a:pt x="1127" y="6302"/>
                      <a:pt x="1263" y="6302"/>
                    </a:cubicBezTo>
                    <a:cubicBezTo>
                      <a:pt x="1109" y="6399"/>
                      <a:pt x="910" y="6485"/>
                      <a:pt x="816" y="6485"/>
                    </a:cubicBezTo>
                    <a:cubicBezTo>
                      <a:pt x="745" y="6485"/>
                      <a:pt x="736" y="6435"/>
                      <a:pt x="854" y="6302"/>
                    </a:cubicBezTo>
                    <a:cubicBezTo>
                      <a:pt x="854" y="6165"/>
                      <a:pt x="990" y="6029"/>
                      <a:pt x="1127" y="5892"/>
                    </a:cubicBezTo>
                    <a:close/>
                    <a:moveTo>
                      <a:pt x="3108" y="1"/>
                    </a:moveTo>
                    <a:cubicBezTo>
                      <a:pt x="3067" y="1"/>
                      <a:pt x="3020" y="17"/>
                      <a:pt x="2970" y="57"/>
                    </a:cubicBezTo>
                    <a:cubicBezTo>
                      <a:pt x="2697" y="194"/>
                      <a:pt x="1" y="3060"/>
                      <a:pt x="581" y="3606"/>
                    </a:cubicBezTo>
                    <a:cubicBezTo>
                      <a:pt x="607" y="3632"/>
                      <a:pt x="638" y="3643"/>
                      <a:pt x="669" y="3643"/>
                    </a:cubicBezTo>
                    <a:cubicBezTo>
                      <a:pt x="802" y="3643"/>
                      <a:pt x="938" y="3444"/>
                      <a:pt x="717" y="3333"/>
                    </a:cubicBezTo>
                    <a:cubicBezTo>
                      <a:pt x="717" y="3197"/>
                      <a:pt x="1434" y="2344"/>
                      <a:pt x="1980" y="1627"/>
                    </a:cubicBezTo>
                    <a:lnTo>
                      <a:pt x="2287" y="1627"/>
                    </a:lnTo>
                    <a:cubicBezTo>
                      <a:pt x="2423" y="1355"/>
                      <a:pt x="2695" y="1048"/>
                      <a:pt x="2968" y="776"/>
                    </a:cubicBezTo>
                    <a:lnTo>
                      <a:pt x="2968" y="776"/>
                    </a:lnTo>
                    <a:cubicBezTo>
                      <a:pt x="2695" y="1048"/>
                      <a:pt x="2424" y="1355"/>
                      <a:pt x="2424" y="1763"/>
                    </a:cubicBezTo>
                    <a:cubicBezTo>
                      <a:pt x="2424" y="1763"/>
                      <a:pt x="2424" y="1900"/>
                      <a:pt x="2560" y="1900"/>
                    </a:cubicBezTo>
                    <a:cubicBezTo>
                      <a:pt x="2287" y="2036"/>
                      <a:pt x="2287" y="2344"/>
                      <a:pt x="2117" y="2480"/>
                    </a:cubicBezTo>
                    <a:cubicBezTo>
                      <a:pt x="2117" y="2617"/>
                      <a:pt x="1980" y="2753"/>
                      <a:pt x="1844" y="3060"/>
                    </a:cubicBezTo>
                    <a:cubicBezTo>
                      <a:pt x="1263" y="3606"/>
                      <a:pt x="990" y="4459"/>
                      <a:pt x="581" y="5176"/>
                    </a:cubicBezTo>
                    <a:cubicBezTo>
                      <a:pt x="581" y="5272"/>
                      <a:pt x="649" y="5369"/>
                      <a:pt x="737" y="5369"/>
                    </a:cubicBezTo>
                    <a:cubicBezTo>
                      <a:pt x="774" y="5369"/>
                      <a:pt x="814" y="5352"/>
                      <a:pt x="854" y="5312"/>
                    </a:cubicBezTo>
                    <a:lnTo>
                      <a:pt x="854" y="5756"/>
                    </a:lnTo>
                    <a:lnTo>
                      <a:pt x="854" y="5892"/>
                    </a:lnTo>
                    <a:cubicBezTo>
                      <a:pt x="581" y="6165"/>
                      <a:pt x="410" y="6472"/>
                      <a:pt x="274" y="6745"/>
                    </a:cubicBezTo>
                    <a:cubicBezTo>
                      <a:pt x="274" y="6882"/>
                      <a:pt x="410" y="6882"/>
                      <a:pt x="410" y="6882"/>
                    </a:cubicBezTo>
                    <a:cubicBezTo>
                      <a:pt x="854" y="6882"/>
                      <a:pt x="990" y="6745"/>
                      <a:pt x="1263" y="6609"/>
                    </a:cubicBezTo>
                    <a:lnTo>
                      <a:pt x="1571" y="6609"/>
                    </a:lnTo>
                    <a:lnTo>
                      <a:pt x="1571" y="6472"/>
                    </a:lnTo>
                    <a:cubicBezTo>
                      <a:pt x="1844" y="6029"/>
                      <a:pt x="1980" y="5756"/>
                      <a:pt x="2117" y="5449"/>
                    </a:cubicBezTo>
                    <a:cubicBezTo>
                      <a:pt x="2237" y="5352"/>
                      <a:pt x="2119" y="5256"/>
                      <a:pt x="2039" y="5256"/>
                    </a:cubicBezTo>
                    <a:cubicBezTo>
                      <a:pt x="2006" y="5256"/>
                      <a:pt x="1980" y="5272"/>
                      <a:pt x="1980" y="5312"/>
                    </a:cubicBezTo>
                    <a:cubicBezTo>
                      <a:pt x="1844" y="5312"/>
                      <a:pt x="1707" y="5619"/>
                      <a:pt x="1571" y="5756"/>
                    </a:cubicBezTo>
                    <a:cubicBezTo>
                      <a:pt x="1844" y="5176"/>
                      <a:pt x="2287" y="4596"/>
                      <a:pt x="2287" y="4050"/>
                    </a:cubicBezTo>
                    <a:cubicBezTo>
                      <a:pt x="2424" y="3913"/>
                      <a:pt x="2287" y="3913"/>
                      <a:pt x="2117" y="3913"/>
                    </a:cubicBezTo>
                    <a:cubicBezTo>
                      <a:pt x="2287" y="3606"/>
                      <a:pt x="2424" y="3470"/>
                      <a:pt x="2560" y="3197"/>
                    </a:cubicBezTo>
                    <a:cubicBezTo>
                      <a:pt x="2697" y="3060"/>
                      <a:pt x="2697" y="2890"/>
                      <a:pt x="2833" y="2617"/>
                    </a:cubicBezTo>
                    <a:lnTo>
                      <a:pt x="3140" y="2617"/>
                    </a:lnTo>
                    <a:cubicBezTo>
                      <a:pt x="3140" y="2617"/>
                      <a:pt x="3277" y="2617"/>
                      <a:pt x="3277" y="2480"/>
                    </a:cubicBezTo>
                    <a:cubicBezTo>
                      <a:pt x="3550" y="2344"/>
                      <a:pt x="3686" y="2036"/>
                      <a:pt x="3823" y="1763"/>
                    </a:cubicBezTo>
                    <a:lnTo>
                      <a:pt x="3823" y="1627"/>
                    </a:lnTo>
                    <a:cubicBezTo>
                      <a:pt x="3993" y="1183"/>
                      <a:pt x="3993" y="910"/>
                      <a:pt x="3823" y="637"/>
                    </a:cubicBezTo>
                    <a:lnTo>
                      <a:pt x="3686" y="637"/>
                    </a:lnTo>
                    <a:cubicBezTo>
                      <a:pt x="3550" y="637"/>
                      <a:pt x="3413" y="637"/>
                      <a:pt x="3413" y="774"/>
                    </a:cubicBezTo>
                    <a:cubicBezTo>
                      <a:pt x="3413" y="637"/>
                      <a:pt x="3413" y="501"/>
                      <a:pt x="3550" y="330"/>
                    </a:cubicBezTo>
                    <a:cubicBezTo>
                      <a:pt x="3550" y="330"/>
                      <a:pt x="3550" y="194"/>
                      <a:pt x="3413" y="194"/>
                    </a:cubicBezTo>
                    <a:lnTo>
                      <a:pt x="3277" y="194"/>
                    </a:lnTo>
                    <a:cubicBezTo>
                      <a:pt x="3277" y="97"/>
                      <a:pt x="3208" y="1"/>
                      <a:pt x="3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1282689" y="2545365"/>
                <a:ext cx="95826" cy="107582"/>
              </a:xfrm>
              <a:custGeom>
                <a:rect b="b" l="l" r="r" t="t"/>
                <a:pathLst>
                  <a:path extrusionOk="0" h="2178" w="1940">
                    <a:moveTo>
                      <a:pt x="1798" y="1"/>
                    </a:moveTo>
                    <a:cubicBezTo>
                      <a:pt x="1757" y="1"/>
                      <a:pt x="1712" y="16"/>
                      <a:pt x="1666" y="61"/>
                    </a:cubicBezTo>
                    <a:cubicBezTo>
                      <a:pt x="1666" y="334"/>
                      <a:pt x="1666" y="607"/>
                      <a:pt x="1496" y="778"/>
                    </a:cubicBezTo>
                    <a:cubicBezTo>
                      <a:pt x="1496" y="915"/>
                      <a:pt x="1496" y="1051"/>
                      <a:pt x="1359" y="1188"/>
                    </a:cubicBezTo>
                    <a:lnTo>
                      <a:pt x="1223" y="1188"/>
                    </a:lnTo>
                    <a:cubicBezTo>
                      <a:pt x="1223" y="1324"/>
                      <a:pt x="1086" y="1461"/>
                      <a:pt x="950" y="1461"/>
                    </a:cubicBezTo>
                    <a:cubicBezTo>
                      <a:pt x="1086" y="1324"/>
                      <a:pt x="950" y="1324"/>
                      <a:pt x="950" y="1188"/>
                    </a:cubicBezTo>
                    <a:lnTo>
                      <a:pt x="813" y="1188"/>
                    </a:lnTo>
                    <a:cubicBezTo>
                      <a:pt x="950" y="915"/>
                      <a:pt x="950" y="778"/>
                      <a:pt x="1086" y="607"/>
                    </a:cubicBezTo>
                    <a:cubicBezTo>
                      <a:pt x="1086" y="511"/>
                      <a:pt x="950" y="414"/>
                      <a:pt x="870" y="414"/>
                    </a:cubicBezTo>
                    <a:cubicBezTo>
                      <a:pt x="837" y="414"/>
                      <a:pt x="813" y="431"/>
                      <a:pt x="813" y="471"/>
                    </a:cubicBezTo>
                    <a:cubicBezTo>
                      <a:pt x="643" y="778"/>
                      <a:pt x="506" y="1051"/>
                      <a:pt x="370" y="1324"/>
                    </a:cubicBezTo>
                    <a:cubicBezTo>
                      <a:pt x="233" y="1461"/>
                      <a:pt x="97" y="1768"/>
                      <a:pt x="97" y="1904"/>
                    </a:cubicBezTo>
                    <a:cubicBezTo>
                      <a:pt x="0" y="2001"/>
                      <a:pt x="108" y="2097"/>
                      <a:pt x="228" y="2097"/>
                    </a:cubicBezTo>
                    <a:cubicBezTo>
                      <a:pt x="278" y="2097"/>
                      <a:pt x="330" y="2081"/>
                      <a:pt x="370" y="2041"/>
                    </a:cubicBezTo>
                    <a:lnTo>
                      <a:pt x="506" y="1904"/>
                    </a:lnTo>
                    <a:cubicBezTo>
                      <a:pt x="506" y="2041"/>
                      <a:pt x="506" y="2041"/>
                      <a:pt x="643" y="2177"/>
                    </a:cubicBezTo>
                    <a:lnTo>
                      <a:pt x="813" y="2177"/>
                    </a:lnTo>
                    <a:cubicBezTo>
                      <a:pt x="1086" y="2177"/>
                      <a:pt x="1086" y="2041"/>
                      <a:pt x="1223" y="1768"/>
                    </a:cubicBezTo>
                    <a:cubicBezTo>
                      <a:pt x="1314" y="1768"/>
                      <a:pt x="1405" y="1828"/>
                      <a:pt x="1455" y="1828"/>
                    </a:cubicBezTo>
                    <a:cubicBezTo>
                      <a:pt x="1480" y="1828"/>
                      <a:pt x="1496" y="1813"/>
                      <a:pt x="1496" y="1768"/>
                    </a:cubicBezTo>
                    <a:cubicBezTo>
                      <a:pt x="1666" y="1461"/>
                      <a:pt x="1666" y="1324"/>
                      <a:pt x="1803" y="1051"/>
                    </a:cubicBezTo>
                    <a:cubicBezTo>
                      <a:pt x="1939" y="778"/>
                      <a:pt x="1939" y="471"/>
                      <a:pt x="1939" y="61"/>
                    </a:cubicBezTo>
                    <a:cubicBezTo>
                      <a:pt x="1939" y="61"/>
                      <a:pt x="1879" y="1"/>
                      <a:pt x="17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1294198" y="2427656"/>
                <a:ext cx="101655" cy="101655"/>
              </a:xfrm>
              <a:custGeom>
                <a:rect b="b" l="l" r="r" t="t"/>
                <a:pathLst>
                  <a:path extrusionOk="0" h="2058" w="2058">
                    <a:moveTo>
                      <a:pt x="1854" y="1"/>
                    </a:moveTo>
                    <a:cubicBezTo>
                      <a:pt x="1779" y="1"/>
                      <a:pt x="1706" y="43"/>
                      <a:pt x="1706" y="158"/>
                    </a:cubicBezTo>
                    <a:cubicBezTo>
                      <a:pt x="1706" y="295"/>
                      <a:pt x="1570" y="431"/>
                      <a:pt x="1706" y="738"/>
                    </a:cubicBezTo>
                    <a:lnTo>
                      <a:pt x="1706" y="875"/>
                    </a:lnTo>
                    <a:lnTo>
                      <a:pt x="1570" y="875"/>
                    </a:lnTo>
                    <a:cubicBezTo>
                      <a:pt x="1263" y="1011"/>
                      <a:pt x="1126" y="1455"/>
                      <a:pt x="990" y="1728"/>
                    </a:cubicBezTo>
                    <a:lnTo>
                      <a:pt x="990" y="1591"/>
                    </a:lnTo>
                    <a:lnTo>
                      <a:pt x="990" y="1011"/>
                    </a:lnTo>
                    <a:cubicBezTo>
                      <a:pt x="853" y="875"/>
                      <a:pt x="853" y="602"/>
                      <a:pt x="717" y="431"/>
                    </a:cubicBezTo>
                    <a:cubicBezTo>
                      <a:pt x="717" y="352"/>
                      <a:pt x="614" y="274"/>
                      <a:pt x="501" y="274"/>
                    </a:cubicBezTo>
                    <a:cubicBezTo>
                      <a:pt x="419" y="274"/>
                      <a:pt x="331" y="316"/>
                      <a:pt x="273" y="431"/>
                    </a:cubicBezTo>
                    <a:cubicBezTo>
                      <a:pt x="137" y="602"/>
                      <a:pt x="137" y="875"/>
                      <a:pt x="0" y="1148"/>
                    </a:cubicBezTo>
                    <a:cubicBezTo>
                      <a:pt x="0" y="1243"/>
                      <a:pt x="134" y="1356"/>
                      <a:pt x="214" y="1356"/>
                    </a:cubicBezTo>
                    <a:cubicBezTo>
                      <a:pt x="249" y="1356"/>
                      <a:pt x="273" y="1335"/>
                      <a:pt x="273" y="1284"/>
                    </a:cubicBezTo>
                    <a:cubicBezTo>
                      <a:pt x="387" y="1056"/>
                      <a:pt x="406" y="827"/>
                      <a:pt x="509" y="679"/>
                    </a:cubicBezTo>
                    <a:lnTo>
                      <a:pt x="509" y="679"/>
                    </a:lnTo>
                    <a:cubicBezTo>
                      <a:pt x="500" y="804"/>
                      <a:pt x="617" y="1048"/>
                      <a:pt x="717" y="1148"/>
                    </a:cubicBezTo>
                    <a:cubicBezTo>
                      <a:pt x="717" y="1284"/>
                      <a:pt x="717" y="1728"/>
                      <a:pt x="853" y="1864"/>
                    </a:cubicBezTo>
                    <a:cubicBezTo>
                      <a:pt x="853" y="1961"/>
                      <a:pt x="990" y="2057"/>
                      <a:pt x="1118" y="2057"/>
                    </a:cubicBezTo>
                    <a:cubicBezTo>
                      <a:pt x="1171" y="2057"/>
                      <a:pt x="1223" y="2041"/>
                      <a:pt x="1263" y="2001"/>
                    </a:cubicBezTo>
                    <a:cubicBezTo>
                      <a:pt x="1433" y="1864"/>
                      <a:pt x="1433" y="1728"/>
                      <a:pt x="1433" y="1728"/>
                    </a:cubicBezTo>
                    <a:cubicBezTo>
                      <a:pt x="1433" y="1591"/>
                      <a:pt x="1433" y="1455"/>
                      <a:pt x="1570" y="1455"/>
                    </a:cubicBezTo>
                    <a:lnTo>
                      <a:pt x="1706" y="1455"/>
                    </a:lnTo>
                    <a:cubicBezTo>
                      <a:pt x="1843" y="1284"/>
                      <a:pt x="1843" y="1148"/>
                      <a:pt x="1979" y="1011"/>
                    </a:cubicBezTo>
                    <a:lnTo>
                      <a:pt x="1979" y="738"/>
                    </a:lnTo>
                    <a:cubicBezTo>
                      <a:pt x="1843" y="602"/>
                      <a:pt x="1979" y="431"/>
                      <a:pt x="1979" y="158"/>
                    </a:cubicBezTo>
                    <a:cubicBezTo>
                      <a:pt x="2058" y="79"/>
                      <a:pt x="1955" y="1"/>
                      <a:pt x="18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22"/>
              <p:cNvSpPr/>
              <p:nvPr/>
            </p:nvSpPr>
            <p:spPr>
              <a:xfrm>
                <a:off x="1174513" y="2905705"/>
                <a:ext cx="84317" cy="190517"/>
              </a:xfrm>
              <a:custGeom>
                <a:rect b="b" l="l" r="r" t="t"/>
                <a:pathLst>
                  <a:path extrusionOk="0" h="3857" w="1707">
                    <a:moveTo>
                      <a:pt x="853" y="1"/>
                    </a:moveTo>
                    <a:cubicBezTo>
                      <a:pt x="444" y="137"/>
                      <a:pt x="273" y="717"/>
                      <a:pt x="273" y="1161"/>
                    </a:cubicBezTo>
                    <a:cubicBezTo>
                      <a:pt x="137" y="1570"/>
                      <a:pt x="0" y="2014"/>
                      <a:pt x="0" y="2287"/>
                    </a:cubicBezTo>
                    <a:cubicBezTo>
                      <a:pt x="0" y="2423"/>
                      <a:pt x="137" y="2560"/>
                      <a:pt x="137" y="2560"/>
                    </a:cubicBezTo>
                    <a:cubicBezTo>
                      <a:pt x="273" y="2560"/>
                      <a:pt x="273" y="2424"/>
                      <a:pt x="273" y="2423"/>
                    </a:cubicBezTo>
                    <a:lnTo>
                      <a:pt x="273" y="2423"/>
                    </a:lnTo>
                    <a:cubicBezTo>
                      <a:pt x="273" y="2696"/>
                      <a:pt x="137" y="3003"/>
                      <a:pt x="0" y="3276"/>
                    </a:cubicBezTo>
                    <a:cubicBezTo>
                      <a:pt x="0" y="3413"/>
                      <a:pt x="137" y="3413"/>
                      <a:pt x="273" y="3413"/>
                    </a:cubicBezTo>
                    <a:cubicBezTo>
                      <a:pt x="444" y="3413"/>
                      <a:pt x="444" y="3276"/>
                      <a:pt x="580" y="3276"/>
                    </a:cubicBezTo>
                    <a:lnTo>
                      <a:pt x="580" y="3549"/>
                    </a:lnTo>
                    <a:cubicBezTo>
                      <a:pt x="580" y="3720"/>
                      <a:pt x="717" y="3720"/>
                      <a:pt x="853" y="3720"/>
                    </a:cubicBezTo>
                    <a:cubicBezTo>
                      <a:pt x="853" y="3720"/>
                      <a:pt x="990" y="3720"/>
                      <a:pt x="990" y="3549"/>
                    </a:cubicBezTo>
                    <a:cubicBezTo>
                      <a:pt x="990" y="3720"/>
                      <a:pt x="990" y="3720"/>
                      <a:pt x="1126" y="3720"/>
                    </a:cubicBezTo>
                    <a:cubicBezTo>
                      <a:pt x="1126" y="3720"/>
                      <a:pt x="1126" y="3856"/>
                      <a:pt x="1297" y="3856"/>
                    </a:cubicBezTo>
                    <a:lnTo>
                      <a:pt x="1297" y="3720"/>
                    </a:lnTo>
                    <a:cubicBezTo>
                      <a:pt x="1365" y="3788"/>
                      <a:pt x="1433" y="3822"/>
                      <a:pt x="1502" y="3822"/>
                    </a:cubicBezTo>
                    <a:cubicBezTo>
                      <a:pt x="1570" y="3822"/>
                      <a:pt x="1638" y="3788"/>
                      <a:pt x="1706" y="3720"/>
                    </a:cubicBezTo>
                    <a:lnTo>
                      <a:pt x="1706" y="3276"/>
                    </a:lnTo>
                    <a:cubicBezTo>
                      <a:pt x="1706" y="3276"/>
                      <a:pt x="1706" y="3140"/>
                      <a:pt x="1570" y="3140"/>
                    </a:cubicBezTo>
                    <a:lnTo>
                      <a:pt x="1570" y="3003"/>
                    </a:lnTo>
                    <a:lnTo>
                      <a:pt x="1570" y="2867"/>
                    </a:lnTo>
                    <a:cubicBezTo>
                      <a:pt x="1570" y="2867"/>
                      <a:pt x="1570" y="2696"/>
                      <a:pt x="1433" y="2696"/>
                    </a:cubicBezTo>
                    <a:lnTo>
                      <a:pt x="1433" y="2560"/>
                    </a:lnTo>
                    <a:cubicBezTo>
                      <a:pt x="1433" y="2560"/>
                      <a:pt x="1373" y="2499"/>
                      <a:pt x="1332" y="2499"/>
                    </a:cubicBezTo>
                    <a:cubicBezTo>
                      <a:pt x="1312" y="2499"/>
                      <a:pt x="1297" y="2514"/>
                      <a:pt x="1297" y="2560"/>
                    </a:cubicBezTo>
                    <a:lnTo>
                      <a:pt x="1297" y="2287"/>
                    </a:lnTo>
                    <a:cubicBezTo>
                      <a:pt x="1433" y="2150"/>
                      <a:pt x="1126" y="2014"/>
                      <a:pt x="1126" y="2014"/>
                    </a:cubicBezTo>
                    <a:cubicBezTo>
                      <a:pt x="990" y="2150"/>
                      <a:pt x="853" y="2287"/>
                      <a:pt x="717" y="2423"/>
                    </a:cubicBezTo>
                    <a:cubicBezTo>
                      <a:pt x="990" y="2014"/>
                      <a:pt x="1126" y="1707"/>
                      <a:pt x="1126" y="1297"/>
                    </a:cubicBezTo>
                    <a:cubicBezTo>
                      <a:pt x="1126" y="1202"/>
                      <a:pt x="1059" y="1089"/>
                      <a:pt x="972" y="1089"/>
                    </a:cubicBezTo>
                    <a:cubicBezTo>
                      <a:pt x="935" y="1089"/>
                      <a:pt x="894" y="1110"/>
                      <a:pt x="853" y="1161"/>
                    </a:cubicBezTo>
                    <a:cubicBezTo>
                      <a:pt x="717" y="1297"/>
                      <a:pt x="717" y="1434"/>
                      <a:pt x="580" y="1570"/>
                    </a:cubicBezTo>
                    <a:lnTo>
                      <a:pt x="444" y="1707"/>
                    </a:lnTo>
                    <a:cubicBezTo>
                      <a:pt x="580" y="1297"/>
                      <a:pt x="717" y="717"/>
                      <a:pt x="853" y="308"/>
                    </a:cubicBezTo>
                    <a:cubicBezTo>
                      <a:pt x="990" y="137"/>
                      <a:pt x="853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1154260" y="2865250"/>
                <a:ext cx="153470" cy="222327"/>
              </a:xfrm>
              <a:custGeom>
                <a:rect b="b" l="l" r="r" t="t"/>
                <a:pathLst>
                  <a:path extrusionOk="0" h="4501" w="3107">
                    <a:moveTo>
                      <a:pt x="894" y="1918"/>
                    </a:moveTo>
                    <a:lnTo>
                      <a:pt x="894" y="1918"/>
                    </a:lnTo>
                    <a:cubicBezTo>
                      <a:pt x="907" y="1956"/>
                      <a:pt x="939" y="1980"/>
                      <a:pt x="990" y="1980"/>
                    </a:cubicBezTo>
                    <a:cubicBezTo>
                      <a:pt x="854" y="1980"/>
                      <a:pt x="854" y="2116"/>
                      <a:pt x="854" y="2116"/>
                    </a:cubicBezTo>
                    <a:lnTo>
                      <a:pt x="854" y="2116"/>
                    </a:lnTo>
                    <a:cubicBezTo>
                      <a:pt x="854" y="2067"/>
                      <a:pt x="872" y="1996"/>
                      <a:pt x="894" y="1918"/>
                    </a:cubicBezTo>
                    <a:close/>
                    <a:moveTo>
                      <a:pt x="683" y="1400"/>
                    </a:moveTo>
                    <a:cubicBezTo>
                      <a:pt x="683" y="1673"/>
                      <a:pt x="547" y="1809"/>
                      <a:pt x="547" y="1980"/>
                    </a:cubicBezTo>
                    <a:cubicBezTo>
                      <a:pt x="547" y="2116"/>
                      <a:pt x="410" y="2253"/>
                      <a:pt x="410" y="2253"/>
                    </a:cubicBezTo>
                    <a:lnTo>
                      <a:pt x="410" y="1980"/>
                    </a:lnTo>
                    <a:cubicBezTo>
                      <a:pt x="547" y="1809"/>
                      <a:pt x="547" y="1536"/>
                      <a:pt x="683" y="1400"/>
                    </a:cubicBezTo>
                    <a:close/>
                    <a:moveTo>
                      <a:pt x="1042" y="1"/>
                    </a:moveTo>
                    <a:cubicBezTo>
                      <a:pt x="990" y="1"/>
                      <a:pt x="922" y="35"/>
                      <a:pt x="854" y="103"/>
                    </a:cubicBezTo>
                    <a:cubicBezTo>
                      <a:pt x="854" y="103"/>
                      <a:pt x="854" y="274"/>
                      <a:pt x="683" y="274"/>
                    </a:cubicBezTo>
                    <a:lnTo>
                      <a:pt x="683" y="547"/>
                    </a:lnTo>
                    <a:lnTo>
                      <a:pt x="683" y="683"/>
                    </a:lnTo>
                    <a:cubicBezTo>
                      <a:pt x="547" y="1127"/>
                      <a:pt x="274" y="1536"/>
                      <a:pt x="137" y="1980"/>
                    </a:cubicBezTo>
                    <a:cubicBezTo>
                      <a:pt x="1" y="2526"/>
                      <a:pt x="1" y="3106"/>
                      <a:pt x="137" y="3686"/>
                    </a:cubicBezTo>
                    <a:cubicBezTo>
                      <a:pt x="322" y="4148"/>
                      <a:pt x="585" y="4500"/>
                      <a:pt x="947" y="4500"/>
                    </a:cubicBezTo>
                    <a:cubicBezTo>
                      <a:pt x="1120" y="4500"/>
                      <a:pt x="1316" y="4420"/>
                      <a:pt x="1536" y="4232"/>
                    </a:cubicBezTo>
                    <a:cubicBezTo>
                      <a:pt x="1673" y="4232"/>
                      <a:pt x="1504" y="4057"/>
                      <a:pt x="1361" y="4057"/>
                    </a:cubicBezTo>
                    <a:cubicBezTo>
                      <a:pt x="1325" y="4057"/>
                      <a:pt x="1291" y="4068"/>
                      <a:pt x="1263" y="4095"/>
                    </a:cubicBezTo>
                    <a:cubicBezTo>
                      <a:pt x="1174" y="4155"/>
                      <a:pt x="1090" y="4182"/>
                      <a:pt x="1013" y="4182"/>
                    </a:cubicBezTo>
                    <a:cubicBezTo>
                      <a:pt x="735" y="4182"/>
                      <a:pt x="547" y="3833"/>
                      <a:pt x="547" y="3379"/>
                    </a:cubicBezTo>
                    <a:lnTo>
                      <a:pt x="547" y="3242"/>
                    </a:lnTo>
                    <a:cubicBezTo>
                      <a:pt x="674" y="3242"/>
                      <a:pt x="1071" y="2376"/>
                      <a:pt x="1233" y="2376"/>
                    </a:cubicBezTo>
                    <a:cubicBezTo>
                      <a:pt x="1244" y="2376"/>
                      <a:pt x="1255" y="2380"/>
                      <a:pt x="1263" y="2389"/>
                    </a:cubicBezTo>
                    <a:cubicBezTo>
                      <a:pt x="1400" y="2526"/>
                      <a:pt x="1536" y="2526"/>
                      <a:pt x="1707" y="2526"/>
                    </a:cubicBezTo>
                    <a:cubicBezTo>
                      <a:pt x="1843" y="2526"/>
                      <a:pt x="2091" y="2560"/>
                      <a:pt x="2338" y="2560"/>
                    </a:cubicBezTo>
                    <a:cubicBezTo>
                      <a:pt x="2586" y="2560"/>
                      <a:pt x="2833" y="2526"/>
                      <a:pt x="2970" y="2389"/>
                    </a:cubicBezTo>
                    <a:cubicBezTo>
                      <a:pt x="3106" y="2389"/>
                      <a:pt x="3106" y="2253"/>
                      <a:pt x="2970" y="2116"/>
                    </a:cubicBezTo>
                    <a:cubicBezTo>
                      <a:pt x="2833" y="1980"/>
                      <a:pt x="1263" y="1673"/>
                      <a:pt x="1263" y="1673"/>
                    </a:cubicBezTo>
                    <a:cubicBezTo>
                      <a:pt x="1263" y="1604"/>
                      <a:pt x="1229" y="1570"/>
                      <a:pt x="1195" y="1570"/>
                    </a:cubicBezTo>
                    <a:cubicBezTo>
                      <a:pt x="1161" y="1570"/>
                      <a:pt x="1127" y="1604"/>
                      <a:pt x="1127" y="1673"/>
                    </a:cubicBezTo>
                    <a:lnTo>
                      <a:pt x="990" y="1673"/>
                    </a:lnTo>
                    <a:cubicBezTo>
                      <a:pt x="978" y="1685"/>
                      <a:pt x="967" y="1697"/>
                      <a:pt x="957" y="1710"/>
                    </a:cubicBezTo>
                    <a:lnTo>
                      <a:pt x="957" y="1710"/>
                    </a:lnTo>
                    <a:cubicBezTo>
                      <a:pt x="976" y="1642"/>
                      <a:pt x="990" y="1580"/>
                      <a:pt x="990" y="1536"/>
                    </a:cubicBezTo>
                    <a:cubicBezTo>
                      <a:pt x="1127" y="1127"/>
                      <a:pt x="1263" y="547"/>
                      <a:pt x="1127" y="103"/>
                    </a:cubicBezTo>
                    <a:cubicBezTo>
                      <a:pt x="1127" y="35"/>
                      <a:pt x="1093" y="1"/>
                      <a:pt x="10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1181230" y="2215008"/>
                <a:ext cx="232650" cy="331737"/>
              </a:xfrm>
              <a:custGeom>
                <a:rect b="b" l="l" r="r" t="t"/>
                <a:pathLst>
                  <a:path extrusionOk="0" h="6716" w="4710">
                    <a:moveTo>
                      <a:pt x="3988" y="1"/>
                    </a:moveTo>
                    <a:cubicBezTo>
                      <a:pt x="3948" y="1"/>
                      <a:pt x="3902" y="16"/>
                      <a:pt x="3857" y="61"/>
                    </a:cubicBezTo>
                    <a:cubicBezTo>
                      <a:pt x="3720" y="198"/>
                      <a:pt x="3550" y="471"/>
                      <a:pt x="3413" y="778"/>
                    </a:cubicBezTo>
                    <a:lnTo>
                      <a:pt x="3413" y="641"/>
                    </a:lnTo>
                    <a:cubicBezTo>
                      <a:pt x="3413" y="556"/>
                      <a:pt x="3379" y="513"/>
                      <a:pt x="3328" y="513"/>
                    </a:cubicBezTo>
                    <a:cubicBezTo>
                      <a:pt x="3277" y="513"/>
                      <a:pt x="3208" y="556"/>
                      <a:pt x="3140" y="641"/>
                    </a:cubicBezTo>
                    <a:cubicBezTo>
                      <a:pt x="3004" y="641"/>
                      <a:pt x="3004" y="778"/>
                      <a:pt x="2867" y="778"/>
                    </a:cubicBezTo>
                    <a:lnTo>
                      <a:pt x="2697" y="778"/>
                    </a:lnTo>
                    <a:cubicBezTo>
                      <a:pt x="2287" y="914"/>
                      <a:pt x="2151" y="1324"/>
                      <a:pt x="2151" y="1631"/>
                    </a:cubicBezTo>
                    <a:lnTo>
                      <a:pt x="1843" y="1631"/>
                    </a:lnTo>
                    <a:cubicBezTo>
                      <a:pt x="1570" y="1768"/>
                      <a:pt x="1434" y="2177"/>
                      <a:pt x="1297" y="2484"/>
                    </a:cubicBezTo>
                    <a:lnTo>
                      <a:pt x="1161" y="2484"/>
                    </a:lnTo>
                    <a:cubicBezTo>
                      <a:pt x="717" y="2621"/>
                      <a:pt x="717" y="3337"/>
                      <a:pt x="444" y="3747"/>
                    </a:cubicBezTo>
                    <a:lnTo>
                      <a:pt x="444" y="3883"/>
                    </a:lnTo>
                    <a:cubicBezTo>
                      <a:pt x="308" y="3883"/>
                      <a:pt x="308" y="3883"/>
                      <a:pt x="308" y="4054"/>
                    </a:cubicBezTo>
                    <a:cubicBezTo>
                      <a:pt x="137" y="4463"/>
                      <a:pt x="1" y="4907"/>
                      <a:pt x="1" y="5316"/>
                    </a:cubicBezTo>
                    <a:cubicBezTo>
                      <a:pt x="1" y="5453"/>
                      <a:pt x="112" y="5521"/>
                      <a:pt x="223" y="5521"/>
                    </a:cubicBezTo>
                    <a:cubicBezTo>
                      <a:pt x="306" y="5521"/>
                      <a:pt x="389" y="5483"/>
                      <a:pt x="425" y="5406"/>
                    </a:cubicBezTo>
                    <a:lnTo>
                      <a:pt x="425" y="5406"/>
                    </a:lnTo>
                    <a:cubicBezTo>
                      <a:pt x="322" y="5939"/>
                      <a:pt x="452" y="6322"/>
                      <a:pt x="581" y="6613"/>
                    </a:cubicBezTo>
                    <a:cubicBezTo>
                      <a:pt x="581" y="6681"/>
                      <a:pt x="649" y="6715"/>
                      <a:pt x="717" y="6715"/>
                    </a:cubicBezTo>
                    <a:cubicBezTo>
                      <a:pt x="786" y="6715"/>
                      <a:pt x="854" y="6681"/>
                      <a:pt x="854" y="6613"/>
                    </a:cubicBezTo>
                    <a:cubicBezTo>
                      <a:pt x="1161" y="5589"/>
                      <a:pt x="717" y="4463"/>
                      <a:pt x="990" y="3337"/>
                    </a:cubicBezTo>
                    <a:lnTo>
                      <a:pt x="990" y="3337"/>
                    </a:lnTo>
                    <a:cubicBezTo>
                      <a:pt x="1297" y="3747"/>
                      <a:pt x="1297" y="4463"/>
                      <a:pt x="1297" y="4736"/>
                    </a:cubicBezTo>
                    <a:cubicBezTo>
                      <a:pt x="1297" y="5043"/>
                      <a:pt x="1297" y="5180"/>
                      <a:pt x="1434" y="5453"/>
                    </a:cubicBezTo>
                    <a:cubicBezTo>
                      <a:pt x="1434" y="5521"/>
                      <a:pt x="1502" y="5555"/>
                      <a:pt x="1570" y="5555"/>
                    </a:cubicBezTo>
                    <a:cubicBezTo>
                      <a:pt x="1639" y="5555"/>
                      <a:pt x="1707" y="5521"/>
                      <a:pt x="1707" y="5453"/>
                    </a:cubicBezTo>
                    <a:cubicBezTo>
                      <a:pt x="2151" y="4600"/>
                      <a:pt x="1570" y="3474"/>
                      <a:pt x="1843" y="2484"/>
                    </a:cubicBezTo>
                    <a:lnTo>
                      <a:pt x="1843" y="2484"/>
                    </a:lnTo>
                    <a:lnTo>
                      <a:pt x="1843" y="3201"/>
                    </a:lnTo>
                    <a:cubicBezTo>
                      <a:pt x="2014" y="3610"/>
                      <a:pt x="2014" y="4054"/>
                      <a:pt x="2151" y="4463"/>
                    </a:cubicBezTo>
                    <a:cubicBezTo>
                      <a:pt x="2151" y="4600"/>
                      <a:pt x="2287" y="4600"/>
                      <a:pt x="2424" y="4600"/>
                    </a:cubicBezTo>
                    <a:cubicBezTo>
                      <a:pt x="2697" y="4327"/>
                      <a:pt x="2560" y="3883"/>
                      <a:pt x="2560" y="3474"/>
                    </a:cubicBezTo>
                    <a:lnTo>
                      <a:pt x="2560" y="2757"/>
                    </a:lnTo>
                    <a:lnTo>
                      <a:pt x="2560" y="2348"/>
                    </a:lnTo>
                    <a:cubicBezTo>
                      <a:pt x="2697" y="2757"/>
                      <a:pt x="2697" y="3030"/>
                      <a:pt x="2867" y="3474"/>
                    </a:cubicBezTo>
                    <a:lnTo>
                      <a:pt x="3140" y="3474"/>
                    </a:lnTo>
                    <a:cubicBezTo>
                      <a:pt x="3413" y="2757"/>
                      <a:pt x="3140" y="2041"/>
                      <a:pt x="3277" y="1324"/>
                    </a:cubicBezTo>
                    <a:lnTo>
                      <a:pt x="3277" y="1324"/>
                    </a:lnTo>
                    <a:cubicBezTo>
                      <a:pt x="3413" y="1904"/>
                      <a:pt x="3277" y="2621"/>
                      <a:pt x="3413" y="2894"/>
                    </a:cubicBezTo>
                    <a:cubicBezTo>
                      <a:pt x="3493" y="2974"/>
                      <a:pt x="3585" y="3066"/>
                      <a:pt x="3675" y="3066"/>
                    </a:cubicBezTo>
                    <a:cubicBezTo>
                      <a:pt x="3738" y="3066"/>
                      <a:pt x="3800" y="3020"/>
                      <a:pt x="3857" y="2894"/>
                    </a:cubicBezTo>
                    <a:lnTo>
                      <a:pt x="3857" y="1631"/>
                    </a:lnTo>
                    <a:cubicBezTo>
                      <a:pt x="3857" y="1631"/>
                      <a:pt x="3857" y="1768"/>
                      <a:pt x="3993" y="1904"/>
                    </a:cubicBezTo>
                    <a:lnTo>
                      <a:pt x="3993" y="2484"/>
                    </a:lnTo>
                    <a:cubicBezTo>
                      <a:pt x="3993" y="2644"/>
                      <a:pt x="4087" y="2710"/>
                      <a:pt x="4164" y="2710"/>
                    </a:cubicBezTo>
                    <a:cubicBezTo>
                      <a:pt x="4219" y="2710"/>
                      <a:pt x="4266" y="2677"/>
                      <a:pt x="4266" y="2621"/>
                    </a:cubicBezTo>
                    <a:cubicBezTo>
                      <a:pt x="4403" y="2484"/>
                      <a:pt x="4266" y="2177"/>
                      <a:pt x="4266" y="1904"/>
                    </a:cubicBezTo>
                    <a:lnTo>
                      <a:pt x="4266" y="1904"/>
                    </a:lnTo>
                    <a:cubicBezTo>
                      <a:pt x="4306" y="1944"/>
                      <a:pt x="4361" y="1961"/>
                      <a:pt x="4418" y="1961"/>
                    </a:cubicBezTo>
                    <a:cubicBezTo>
                      <a:pt x="4556" y="1961"/>
                      <a:pt x="4710" y="1864"/>
                      <a:pt x="4710" y="1768"/>
                    </a:cubicBezTo>
                    <a:cubicBezTo>
                      <a:pt x="4573" y="1495"/>
                      <a:pt x="4573" y="1051"/>
                      <a:pt x="4403" y="778"/>
                    </a:cubicBezTo>
                    <a:cubicBezTo>
                      <a:pt x="4403" y="641"/>
                      <a:pt x="4266" y="471"/>
                      <a:pt x="4130" y="334"/>
                    </a:cubicBezTo>
                    <a:lnTo>
                      <a:pt x="4130" y="61"/>
                    </a:lnTo>
                    <a:cubicBezTo>
                      <a:pt x="4130" y="61"/>
                      <a:pt x="4069" y="1"/>
                      <a:pt x="39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1322847" y="2229135"/>
                <a:ext cx="42183" cy="56952"/>
              </a:xfrm>
              <a:custGeom>
                <a:rect b="b" l="l" r="r" t="t"/>
                <a:pathLst>
                  <a:path extrusionOk="0" h="1153" w="854">
                    <a:moveTo>
                      <a:pt x="584" y="1"/>
                    </a:moveTo>
                    <a:cubicBezTo>
                      <a:pt x="346" y="1"/>
                      <a:pt x="120" y="781"/>
                      <a:pt x="0" y="901"/>
                    </a:cubicBezTo>
                    <a:cubicBezTo>
                      <a:pt x="0" y="1077"/>
                      <a:pt x="90" y="1153"/>
                      <a:pt x="166" y="1153"/>
                    </a:cubicBezTo>
                    <a:cubicBezTo>
                      <a:pt x="223" y="1153"/>
                      <a:pt x="273" y="1111"/>
                      <a:pt x="273" y="1038"/>
                    </a:cubicBezTo>
                    <a:cubicBezTo>
                      <a:pt x="410" y="901"/>
                      <a:pt x="410" y="765"/>
                      <a:pt x="546" y="765"/>
                    </a:cubicBezTo>
                    <a:lnTo>
                      <a:pt x="546" y="628"/>
                    </a:lnTo>
                    <a:lnTo>
                      <a:pt x="683" y="492"/>
                    </a:lnTo>
                    <a:cubicBezTo>
                      <a:pt x="683" y="355"/>
                      <a:pt x="853" y="355"/>
                      <a:pt x="853" y="185"/>
                    </a:cubicBezTo>
                    <a:cubicBezTo>
                      <a:pt x="853" y="185"/>
                      <a:pt x="853" y="48"/>
                      <a:pt x="683" y="48"/>
                    </a:cubicBezTo>
                    <a:cubicBezTo>
                      <a:pt x="650" y="16"/>
                      <a:pt x="617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1203162" y="2442178"/>
                <a:ext cx="49" cy="49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1069992" y="2437140"/>
                <a:ext cx="146703" cy="382663"/>
              </a:xfrm>
              <a:custGeom>
                <a:rect b="b" l="l" r="r" t="t"/>
                <a:pathLst>
                  <a:path extrusionOk="0" h="7747" w="2970">
                    <a:moveTo>
                      <a:pt x="1980" y="1536"/>
                    </a:moveTo>
                    <a:lnTo>
                      <a:pt x="1980" y="2389"/>
                    </a:lnTo>
                    <a:cubicBezTo>
                      <a:pt x="1980" y="2252"/>
                      <a:pt x="1980" y="2252"/>
                      <a:pt x="1843" y="2116"/>
                    </a:cubicBezTo>
                    <a:cubicBezTo>
                      <a:pt x="1843" y="1945"/>
                      <a:pt x="1980" y="1672"/>
                      <a:pt x="1980" y="1536"/>
                    </a:cubicBezTo>
                    <a:close/>
                    <a:moveTo>
                      <a:pt x="2492" y="0"/>
                    </a:moveTo>
                    <a:cubicBezTo>
                      <a:pt x="2432" y="0"/>
                      <a:pt x="2389" y="34"/>
                      <a:pt x="2389" y="103"/>
                    </a:cubicBezTo>
                    <a:cubicBezTo>
                      <a:pt x="2389" y="239"/>
                      <a:pt x="2389" y="239"/>
                      <a:pt x="2253" y="410"/>
                    </a:cubicBezTo>
                    <a:cubicBezTo>
                      <a:pt x="2116" y="546"/>
                      <a:pt x="2116" y="819"/>
                      <a:pt x="1980" y="1092"/>
                    </a:cubicBezTo>
                    <a:cubicBezTo>
                      <a:pt x="1843" y="1399"/>
                      <a:pt x="1707" y="1672"/>
                      <a:pt x="1707" y="1945"/>
                    </a:cubicBezTo>
                    <a:lnTo>
                      <a:pt x="1400" y="1945"/>
                    </a:lnTo>
                    <a:cubicBezTo>
                      <a:pt x="1127" y="1945"/>
                      <a:pt x="1127" y="2252"/>
                      <a:pt x="1127" y="2525"/>
                    </a:cubicBezTo>
                    <a:lnTo>
                      <a:pt x="1127" y="3242"/>
                    </a:lnTo>
                    <a:cubicBezTo>
                      <a:pt x="990" y="3242"/>
                      <a:pt x="990" y="3242"/>
                      <a:pt x="990" y="3379"/>
                    </a:cubicBezTo>
                    <a:cubicBezTo>
                      <a:pt x="854" y="3515"/>
                      <a:pt x="854" y="3822"/>
                      <a:pt x="854" y="4095"/>
                    </a:cubicBezTo>
                    <a:cubicBezTo>
                      <a:pt x="547" y="4232"/>
                      <a:pt x="410" y="4675"/>
                      <a:pt x="274" y="5085"/>
                    </a:cubicBezTo>
                    <a:lnTo>
                      <a:pt x="137" y="5085"/>
                    </a:lnTo>
                    <a:cubicBezTo>
                      <a:pt x="1" y="5528"/>
                      <a:pt x="1" y="6074"/>
                      <a:pt x="1" y="6654"/>
                    </a:cubicBezTo>
                    <a:lnTo>
                      <a:pt x="1" y="6791"/>
                    </a:lnTo>
                    <a:lnTo>
                      <a:pt x="1" y="6927"/>
                    </a:lnTo>
                    <a:lnTo>
                      <a:pt x="1" y="7064"/>
                    </a:lnTo>
                    <a:cubicBezTo>
                      <a:pt x="69" y="7149"/>
                      <a:pt x="137" y="7192"/>
                      <a:pt x="188" y="7192"/>
                    </a:cubicBezTo>
                    <a:cubicBezTo>
                      <a:pt x="240" y="7192"/>
                      <a:pt x="274" y="7149"/>
                      <a:pt x="274" y="7064"/>
                    </a:cubicBezTo>
                    <a:lnTo>
                      <a:pt x="274" y="6927"/>
                    </a:lnTo>
                    <a:cubicBezTo>
                      <a:pt x="410" y="6927"/>
                      <a:pt x="410" y="6927"/>
                      <a:pt x="410" y="6791"/>
                    </a:cubicBezTo>
                    <a:cubicBezTo>
                      <a:pt x="410" y="7064"/>
                      <a:pt x="547" y="7371"/>
                      <a:pt x="683" y="7644"/>
                    </a:cubicBezTo>
                    <a:cubicBezTo>
                      <a:pt x="683" y="7712"/>
                      <a:pt x="760" y="7746"/>
                      <a:pt x="837" y="7746"/>
                    </a:cubicBezTo>
                    <a:cubicBezTo>
                      <a:pt x="913" y="7746"/>
                      <a:pt x="990" y="7712"/>
                      <a:pt x="990" y="7644"/>
                    </a:cubicBezTo>
                    <a:cubicBezTo>
                      <a:pt x="990" y="6791"/>
                      <a:pt x="683" y="5801"/>
                      <a:pt x="683" y="4948"/>
                    </a:cubicBezTo>
                    <a:lnTo>
                      <a:pt x="683" y="4948"/>
                    </a:lnTo>
                    <a:cubicBezTo>
                      <a:pt x="683" y="4948"/>
                      <a:pt x="854" y="5358"/>
                      <a:pt x="854" y="5528"/>
                    </a:cubicBezTo>
                    <a:lnTo>
                      <a:pt x="1263" y="6791"/>
                    </a:lnTo>
                    <a:cubicBezTo>
                      <a:pt x="1263" y="6859"/>
                      <a:pt x="1331" y="6893"/>
                      <a:pt x="1400" y="6893"/>
                    </a:cubicBezTo>
                    <a:cubicBezTo>
                      <a:pt x="1468" y="6893"/>
                      <a:pt x="1536" y="6859"/>
                      <a:pt x="1536" y="6791"/>
                    </a:cubicBezTo>
                    <a:cubicBezTo>
                      <a:pt x="1536" y="6211"/>
                      <a:pt x="1400" y="5665"/>
                      <a:pt x="1400" y="5085"/>
                    </a:cubicBezTo>
                    <a:cubicBezTo>
                      <a:pt x="1263" y="4948"/>
                      <a:pt x="1263" y="4812"/>
                      <a:pt x="1263" y="4675"/>
                    </a:cubicBezTo>
                    <a:lnTo>
                      <a:pt x="1263" y="4232"/>
                    </a:lnTo>
                    <a:cubicBezTo>
                      <a:pt x="1400" y="4505"/>
                      <a:pt x="1400" y="4948"/>
                      <a:pt x="1707" y="5221"/>
                    </a:cubicBezTo>
                    <a:cubicBezTo>
                      <a:pt x="1707" y="5278"/>
                      <a:pt x="1754" y="5311"/>
                      <a:pt x="1809" y="5311"/>
                    </a:cubicBezTo>
                    <a:cubicBezTo>
                      <a:pt x="1886" y="5311"/>
                      <a:pt x="1980" y="5245"/>
                      <a:pt x="1980" y="5085"/>
                    </a:cubicBezTo>
                    <a:cubicBezTo>
                      <a:pt x="1980" y="4505"/>
                      <a:pt x="1707" y="3652"/>
                      <a:pt x="1707" y="2969"/>
                    </a:cubicBezTo>
                    <a:lnTo>
                      <a:pt x="1707" y="2525"/>
                    </a:lnTo>
                    <a:cubicBezTo>
                      <a:pt x="1980" y="2969"/>
                      <a:pt x="1980" y="3515"/>
                      <a:pt x="2116" y="3822"/>
                    </a:cubicBezTo>
                    <a:cubicBezTo>
                      <a:pt x="2171" y="3877"/>
                      <a:pt x="2226" y="3910"/>
                      <a:pt x="2271" y="3910"/>
                    </a:cubicBezTo>
                    <a:cubicBezTo>
                      <a:pt x="2340" y="3910"/>
                      <a:pt x="2389" y="3836"/>
                      <a:pt x="2389" y="3652"/>
                    </a:cubicBezTo>
                    <a:cubicBezTo>
                      <a:pt x="2516" y="3348"/>
                      <a:pt x="2455" y="2952"/>
                      <a:pt x="2415" y="2544"/>
                    </a:cubicBezTo>
                    <a:lnTo>
                      <a:pt x="2415" y="2544"/>
                    </a:lnTo>
                    <a:cubicBezTo>
                      <a:pt x="2496" y="2600"/>
                      <a:pt x="2594" y="2628"/>
                      <a:pt x="2675" y="2628"/>
                    </a:cubicBezTo>
                    <a:cubicBezTo>
                      <a:pt x="2765" y="2628"/>
                      <a:pt x="2833" y="2594"/>
                      <a:pt x="2833" y="2525"/>
                    </a:cubicBezTo>
                    <a:lnTo>
                      <a:pt x="2833" y="2389"/>
                    </a:lnTo>
                    <a:cubicBezTo>
                      <a:pt x="2833" y="1945"/>
                      <a:pt x="2560" y="1092"/>
                      <a:pt x="2696" y="546"/>
                    </a:cubicBezTo>
                    <a:lnTo>
                      <a:pt x="2833" y="546"/>
                    </a:lnTo>
                    <a:cubicBezTo>
                      <a:pt x="2969" y="546"/>
                      <a:pt x="2969" y="410"/>
                      <a:pt x="2969" y="410"/>
                    </a:cubicBezTo>
                    <a:cubicBezTo>
                      <a:pt x="2969" y="239"/>
                      <a:pt x="2969" y="103"/>
                      <a:pt x="2833" y="103"/>
                    </a:cubicBezTo>
                    <a:lnTo>
                      <a:pt x="2696" y="103"/>
                    </a:lnTo>
                    <a:cubicBezTo>
                      <a:pt x="2628" y="34"/>
                      <a:pt x="2551" y="0"/>
                      <a:pt x="2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1076759" y="2430372"/>
                <a:ext cx="133169" cy="319882"/>
              </a:xfrm>
              <a:custGeom>
                <a:rect b="b" l="l" r="r" t="t"/>
                <a:pathLst>
                  <a:path extrusionOk="0" h="6476" w="2696">
                    <a:moveTo>
                      <a:pt x="2338" y="1"/>
                    </a:moveTo>
                    <a:cubicBezTo>
                      <a:pt x="2295" y="1"/>
                      <a:pt x="2252" y="35"/>
                      <a:pt x="2252" y="103"/>
                    </a:cubicBezTo>
                    <a:cubicBezTo>
                      <a:pt x="1706" y="376"/>
                      <a:pt x="1399" y="1536"/>
                      <a:pt x="1263" y="2082"/>
                    </a:cubicBezTo>
                    <a:cubicBezTo>
                      <a:pt x="853" y="2935"/>
                      <a:pt x="410" y="3652"/>
                      <a:pt x="137" y="4505"/>
                    </a:cubicBezTo>
                    <a:lnTo>
                      <a:pt x="0" y="4505"/>
                    </a:lnTo>
                    <a:lnTo>
                      <a:pt x="0" y="4642"/>
                    </a:lnTo>
                    <a:cubicBezTo>
                      <a:pt x="137" y="5222"/>
                      <a:pt x="0" y="5802"/>
                      <a:pt x="0" y="6348"/>
                    </a:cubicBezTo>
                    <a:cubicBezTo>
                      <a:pt x="0" y="6433"/>
                      <a:pt x="68" y="6476"/>
                      <a:pt x="137" y="6476"/>
                    </a:cubicBezTo>
                    <a:cubicBezTo>
                      <a:pt x="205" y="6476"/>
                      <a:pt x="273" y="6433"/>
                      <a:pt x="273" y="6348"/>
                    </a:cubicBezTo>
                    <a:cubicBezTo>
                      <a:pt x="410" y="5802"/>
                      <a:pt x="410" y="5222"/>
                      <a:pt x="273" y="4642"/>
                    </a:cubicBezTo>
                    <a:cubicBezTo>
                      <a:pt x="410" y="4369"/>
                      <a:pt x="546" y="4232"/>
                      <a:pt x="546" y="4096"/>
                    </a:cubicBezTo>
                    <a:lnTo>
                      <a:pt x="853" y="4096"/>
                    </a:lnTo>
                    <a:cubicBezTo>
                      <a:pt x="990" y="3959"/>
                      <a:pt x="990" y="3789"/>
                      <a:pt x="1126" y="3652"/>
                    </a:cubicBezTo>
                    <a:lnTo>
                      <a:pt x="1126" y="3516"/>
                    </a:lnTo>
                    <a:lnTo>
                      <a:pt x="1126" y="3379"/>
                    </a:lnTo>
                    <a:cubicBezTo>
                      <a:pt x="1263" y="3106"/>
                      <a:pt x="1263" y="2935"/>
                      <a:pt x="1399" y="2662"/>
                    </a:cubicBezTo>
                    <a:cubicBezTo>
                      <a:pt x="1843" y="2389"/>
                      <a:pt x="2252" y="1809"/>
                      <a:pt x="2252" y="1400"/>
                    </a:cubicBezTo>
                    <a:cubicBezTo>
                      <a:pt x="2252" y="1400"/>
                      <a:pt x="2116" y="1400"/>
                      <a:pt x="2116" y="1229"/>
                    </a:cubicBezTo>
                    <a:cubicBezTo>
                      <a:pt x="2252" y="1229"/>
                      <a:pt x="2252" y="1093"/>
                      <a:pt x="2252" y="956"/>
                    </a:cubicBezTo>
                    <a:cubicBezTo>
                      <a:pt x="2559" y="683"/>
                      <a:pt x="2696" y="240"/>
                      <a:pt x="2423" y="103"/>
                    </a:cubicBezTo>
                    <a:cubicBezTo>
                      <a:pt x="2423" y="35"/>
                      <a:pt x="2380" y="1"/>
                      <a:pt x="2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22"/>
              <p:cNvSpPr/>
              <p:nvPr/>
            </p:nvSpPr>
            <p:spPr>
              <a:xfrm>
                <a:off x="1096962" y="2600984"/>
                <a:ext cx="28698" cy="72166"/>
              </a:xfrm>
              <a:custGeom>
                <a:rect b="b" l="l" r="r" t="t"/>
                <a:pathLst>
                  <a:path extrusionOk="0" h="1461" w="581">
                    <a:moveTo>
                      <a:pt x="480" y="1"/>
                    </a:moveTo>
                    <a:cubicBezTo>
                      <a:pt x="459" y="1"/>
                      <a:pt x="444" y="16"/>
                      <a:pt x="444" y="62"/>
                    </a:cubicBezTo>
                    <a:cubicBezTo>
                      <a:pt x="444" y="198"/>
                      <a:pt x="308" y="335"/>
                      <a:pt x="308" y="505"/>
                    </a:cubicBezTo>
                    <a:lnTo>
                      <a:pt x="137" y="505"/>
                    </a:lnTo>
                    <a:cubicBezTo>
                      <a:pt x="137" y="778"/>
                      <a:pt x="137" y="1051"/>
                      <a:pt x="1" y="1358"/>
                    </a:cubicBezTo>
                    <a:cubicBezTo>
                      <a:pt x="1" y="1426"/>
                      <a:pt x="77" y="1461"/>
                      <a:pt x="154" y="1461"/>
                    </a:cubicBezTo>
                    <a:cubicBezTo>
                      <a:pt x="231" y="1461"/>
                      <a:pt x="308" y="1426"/>
                      <a:pt x="308" y="1358"/>
                    </a:cubicBezTo>
                    <a:lnTo>
                      <a:pt x="308" y="1188"/>
                    </a:lnTo>
                    <a:cubicBezTo>
                      <a:pt x="444" y="1188"/>
                      <a:pt x="444" y="1188"/>
                      <a:pt x="444" y="1051"/>
                    </a:cubicBezTo>
                    <a:cubicBezTo>
                      <a:pt x="444" y="778"/>
                      <a:pt x="581" y="505"/>
                      <a:pt x="581" y="62"/>
                    </a:cubicBezTo>
                    <a:cubicBezTo>
                      <a:pt x="581" y="62"/>
                      <a:pt x="520" y="1"/>
                      <a:pt x="4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>
                <a:off x="1012693" y="2737168"/>
                <a:ext cx="175352" cy="386022"/>
              </a:xfrm>
              <a:custGeom>
                <a:rect b="b" l="l" r="r" t="t"/>
                <a:pathLst>
                  <a:path extrusionOk="0" h="7815" w="3550">
                    <a:moveTo>
                      <a:pt x="990" y="3276"/>
                    </a:moveTo>
                    <a:lnTo>
                      <a:pt x="990" y="3720"/>
                    </a:lnTo>
                    <a:cubicBezTo>
                      <a:pt x="990" y="4266"/>
                      <a:pt x="854" y="4846"/>
                      <a:pt x="990" y="5426"/>
                    </a:cubicBezTo>
                    <a:cubicBezTo>
                      <a:pt x="990" y="5494"/>
                      <a:pt x="1067" y="5528"/>
                      <a:pt x="1144" y="5528"/>
                    </a:cubicBezTo>
                    <a:cubicBezTo>
                      <a:pt x="1220" y="5528"/>
                      <a:pt x="1297" y="5494"/>
                      <a:pt x="1297" y="5426"/>
                    </a:cubicBezTo>
                    <a:lnTo>
                      <a:pt x="1297" y="5972"/>
                    </a:lnTo>
                    <a:lnTo>
                      <a:pt x="990" y="5699"/>
                    </a:lnTo>
                    <a:cubicBezTo>
                      <a:pt x="854" y="5562"/>
                      <a:pt x="717" y="5426"/>
                      <a:pt x="581" y="5255"/>
                    </a:cubicBezTo>
                    <a:lnTo>
                      <a:pt x="444" y="5255"/>
                    </a:lnTo>
                    <a:lnTo>
                      <a:pt x="444" y="4982"/>
                    </a:lnTo>
                    <a:lnTo>
                      <a:pt x="444" y="4709"/>
                    </a:lnTo>
                    <a:cubicBezTo>
                      <a:pt x="444" y="4869"/>
                      <a:pt x="538" y="4935"/>
                      <a:pt x="615" y="4935"/>
                    </a:cubicBezTo>
                    <a:cubicBezTo>
                      <a:pt x="670" y="4935"/>
                      <a:pt x="717" y="4902"/>
                      <a:pt x="717" y="4846"/>
                    </a:cubicBezTo>
                    <a:cubicBezTo>
                      <a:pt x="854" y="4266"/>
                      <a:pt x="990" y="3856"/>
                      <a:pt x="990" y="3276"/>
                    </a:cubicBezTo>
                    <a:close/>
                    <a:moveTo>
                      <a:pt x="1297" y="0"/>
                    </a:moveTo>
                    <a:cubicBezTo>
                      <a:pt x="990" y="137"/>
                      <a:pt x="854" y="580"/>
                      <a:pt x="717" y="853"/>
                    </a:cubicBezTo>
                    <a:cubicBezTo>
                      <a:pt x="717" y="990"/>
                      <a:pt x="854" y="1160"/>
                      <a:pt x="854" y="1160"/>
                    </a:cubicBezTo>
                    <a:lnTo>
                      <a:pt x="854" y="1297"/>
                    </a:lnTo>
                    <a:cubicBezTo>
                      <a:pt x="808" y="1251"/>
                      <a:pt x="778" y="1236"/>
                      <a:pt x="758" y="1236"/>
                    </a:cubicBezTo>
                    <a:cubicBezTo>
                      <a:pt x="717" y="1236"/>
                      <a:pt x="717" y="1297"/>
                      <a:pt x="717" y="1297"/>
                    </a:cubicBezTo>
                    <a:cubicBezTo>
                      <a:pt x="444" y="1706"/>
                      <a:pt x="444" y="2423"/>
                      <a:pt x="444" y="3003"/>
                    </a:cubicBezTo>
                    <a:cubicBezTo>
                      <a:pt x="137" y="3549"/>
                      <a:pt x="0" y="4129"/>
                      <a:pt x="0" y="4846"/>
                    </a:cubicBezTo>
                    <a:lnTo>
                      <a:pt x="0" y="4982"/>
                    </a:lnTo>
                    <a:cubicBezTo>
                      <a:pt x="137" y="5426"/>
                      <a:pt x="444" y="5835"/>
                      <a:pt x="717" y="6108"/>
                    </a:cubicBezTo>
                    <a:lnTo>
                      <a:pt x="854" y="6279"/>
                    </a:lnTo>
                    <a:cubicBezTo>
                      <a:pt x="1161" y="6552"/>
                      <a:pt x="1434" y="6825"/>
                      <a:pt x="1707" y="7132"/>
                    </a:cubicBezTo>
                    <a:lnTo>
                      <a:pt x="1843" y="7132"/>
                    </a:lnTo>
                    <a:cubicBezTo>
                      <a:pt x="2014" y="7132"/>
                      <a:pt x="2014" y="7132"/>
                      <a:pt x="2150" y="7268"/>
                    </a:cubicBezTo>
                    <a:cubicBezTo>
                      <a:pt x="2287" y="7268"/>
                      <a:pt x="2423" y="7132"/>
                      <a:pt x="2423" y="6961"/>
                    </a:cubicBezTo>
                    <a:cubicBezTo>
                      <a:pt x="2287" y="6961"/>
                      <a:pt x="2287" y="6825"/>
                      <a:pt x="2287" y="6825"/>
                    </a:cubicBezTo>
                    <a:lnTo>
                      <a:pt x="2287" y="6825"/>
                    </a:lnTo>
                    <a:cubicBezTo>
                      <a:pt x="2287" y="6825"/>
                      <a:pt x="2423" y="6825"/>
                      <a:pt x="2423" y="6961"/>
                    </a:cubicBezTo>
                    <a:cubicBezTo>
                      <a:pt x="2423" y="7132"/>
                      <a:pt x="2423" y="7132"/>
                      <a:pt x="2560" y="7405"/>
                    </a:cubicBezTo>
                    <a:lnTo>
                      <a:pt x="2867" y="7405"/>
                    </a:lnTo>
                    <a:cubicBezTo>
                      <a:pt x="3003" y="7541"/>
                      <a:pt x="3140" y="7678"/>
                      <a:pt x="3276" y="7814"/>
                    </a:cubicBezTo>
                    <a:cubicBezTo>
                      <a:pt x="3413" y="7814"/>
                      <a:pt x="3549" y="7678"/>
                      <a:pt x="3413" y="7541"/>
                    </a:cubicBezTo>
                    <a:cubicBezTo>
                      <a:pt x="3276" y="7405"/>
                      <a:pt x="3140" y="7132"/>
                      <a:pt x="2867" y="6961"/>
                    </a:cubicBezTo>
                    <a:cubicBezTo>
                      <a:pt x="3003" y="6415"/>
                      <a:pt x="2867" y="5835"/>
                      <a:pt x="3140" y="5119"/>
                    </a:cubicBezTo>
                    <a:cubicBezTo>
                      <a:pt x="3140" y="4573"/>
                      <a:pt x="3276" y="3993"/>
                      <a:pt x="3276" y="3413"/>
                    </a:cubicBezTo>
                    <a:cubicBezTo>
                      <a:pt x="3276" y="3276"/>
                      <a:pt x="3003" y="3276"/>
                      <a:pt x="3003" y="3276"/>
                    </a:cubicBezTo>
                    <a:cubicBezTo>
                      <a:pt x="2867" y="3413"/>
                      <a:pt x="2867" y="3549"/>
                      <a:pt x="2696" y="3856"/>
                    </a:cubicBezTo>
                    <a:cubicBezTo>
                      <a:pt x="2696" y="3720"/>
                      <a:pt x="2560" y="3720"/>
                      <a:pt x="2560" y="3720"/>
                    </a:cubicBezTo>
                    <a:cubicBezTo>
                      <a:pt x="2397" y="3801"/>
                      <a:pt x="2332" y="3978"/>
                      <a:pt x="2305" y="4173"/>
                    </a:cubicBezTo>
                    <a:lnTo>
                      <a:pt x="2305" y="4173"/>
                    </a:lnTo>
                    <a:cubicBezTo>
                      <a:pt x="2337" y="3780"/>
                      <a:pt x="2390" y="3450"/>
                      <a:pt x="2287" y="3140"/>
                    </a:cubicBezTo>
                    <a:cubicBezTo>
                      <a:pt x="2287" y="3024"/>
                      <a:pt x="2238" y="2982"/>
                      <a:pt x="2182" y="2982"/>
                    </a:cubicBezTo>
                    <a:cubicBezTo>
                      <a:pt x="2105" y="2982"/>
                      <a:pt x="2014" y="3061"/>
                      <a:pt x="2014" y="3140"/>
                    </a:cubicBezTo>
                    <a:cubicBezTo>
                      <a:pt x="1954" y="3187"/>
                      <a:pt x="1915" y="3218"/>
                      <a:pt x="1890" y="3244"/>
                    </a:cubicBezTo>
                    <a:lnTo>
                      <a:pt x="1890" y="3244"/>
                    </a:lnTo>
                    <a:cubicBezTo>
                      <a:pt x="2012" y="2748"/>
                      <a:pt x="1996" y="2227"/>
                      <a:pt x="1843" y="1706"/>
                    </a:cubicBezTo>
                    <a:cubicBezTo>
                      <a:pt x="1843" y="1638"/>
                      <a:pt x="1775" y="1604"/>
                      <a:pt x="1707" y="1604"/>
                    </a:cubicBezTo>
                    <a:cubicBezTo>
                      <a:pt x="1638" y="1604"/>
                      <a:pt x="1570" y="1638"/>
                      <a:pt x="1570" y="1706"/>
                    </a:cubicBezTo>
                    <a:cubicBezTo>
                      <a:pt x="1434" y="2287"/>
                      <a:pt x="1434" y="2867"/>
                      <a:pt x="1297" y="3413"/>
                    </a:cubicBezTo>
                    <a:cubicBezTo>
                      <a:pt x="1297" y="2696"/>
                      <a:pt x="1434" y="2014"/>
                      <a:pt x="1434" y="1297"/>
                    </a:cubicBezTo>
                    <a:lnTo>
                      <a:pt x="1434" y="717"/>
                    </a:lnTo>
                    <a:cubicBezTo>
                      <a:pt x="1570" y="580"/>
                      <a:pt x="1570" y="444"/>
                      <a:pt x="1570" y="307"/>
                    </a:cubicBezTo>
                    <a:cubicBezTo>
                      <a:pt x="1707" y="137"/>
                      <a:pt x="1570" y="0"/>
                      <a:pt x="14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1019411" y="2914547"/>
                <a:ext cx="161867" cy="198173"/>
              </a:xfrm>
              <a:custGeom>
                <a:rect b="b" l="l" r="r" t="t"/>
                <a:pathLst>
                  <a:path extrusionOk="0" h="4012" w="3277">
                    <a:moveTo>
                      <a:pt x="649" y="1"/>
                    </a:moveTo>
                    <a:cubicBezTo>
                      <a:pt x="615" y="1"/>
                      <a:pt x="581" y="43"/>
                      <a:pt x="581" y="129"/>
                    </a:cubicBezTo>
                    <a:cubicBezTo>
                      <a:pt x="445" y="675"/>
                      <a:pt x="1" y="1391"/>
                      <a:pt x="308" y="1971"/>
                    </a:cubicBezTo>
                    <a:lnTo>
                      <a:pt x="308" y="2108"/>
                    </a:lnTo>
                    <a:cubicBezTo>
                      <a:pt x="308" y="2244"/>
                      <a:pt x="308" y="2381"/>
                      <a:pt x="445" y="2517"/>
                    </a:cubicBezTo>
                    <a:cubicBezTo>
                      <a:pt x="445" y="2517"/>
                      <a:pt x="445" y="2688"/>
                      <a:pt x="581" y="2688"/>
                    </a:cubicBezTo>
                    <a:lnTo>
                      <a:pt x="718" y="2517"/>
                    </a:lnTo>
                    <a:cubicBezTo>
                      <a:pt x="854" y="2824"/>
                      <a:pt x="854" y="3097"/>
                      <a:pt x="1025" y="3234"/>
                    </a:cubicBezTo>
                    <a:lnTo>
                      <a:pt x="1161" y="3234"/>
                    </a:lnTo>
                    <a:cubicBezTo>
                      <a:pt x="1298" y="3234"/>
                      <a:pt x="1298" y="3234"/>
                      <a:pt x="1434" y="3097"/>
                    </a:cubicBezTo>
                    <a:cubicBezTo>
                      <a:pt x="1434" y="3370"/>
                      <a:pt x="1571" y="3541"/>
                      <a:pt x="1707" y="3541"/>
                    </a:cubicBezTo>
                    <a:cubicBezTo>
                      <a:pt x="1764" y="3587"/>
                      <a:pt x="1802" y="3602"/>
                      <a:pt x="1827" y="3602"/>
                    </a:cubicBezTo>
                    <a:cubicBezTo>
                      <a:pt x="1878" y="3602"/>
                      <a:pt x="1878" y="3541"/>
                      <a:pt x="1878" y="3541"/>
                    </a:cubicBezTo>
                    <a:cubicBezTo>
                      <a:pt x="2014" y="3541"/>
                      <a:pt x="2014" y="3541"/>
                      <a:pt x="2014" y="3370"/>
                    </a:cubicBezTo>
                    <a:cubicBezTo>
                      <a:pt x="2014" y="3541"/>
                      <a:pt x="2014" y="3814"/>
                      <a:pt x="2151" y="3814"/>
                    </a:cubicBezTo>
                    <a:cubicBezTo>
                      <a:pt x="2151" y="3882"/>
                      <a:pt x="2185" y="3916"/>
                      <a:pt x="2236" y="3916"/>
                    </a:cubicBezTo>
                    <a:cubicBezTo>
                      <a:pt x="2287" y="3916"/>
                      <a:pt x="2355" y="3882"/>
                      <a:pt x="2424" y="3814"/>
                    </a:cubicBezTo>
                    <a:cubicBezTo>
                      <a:pt x="2424" y="3950"/>
                      <a:pt x="2424" y="3950"/>
                      <a:pt x="2560" y="3950"/>
                    </a:cubicBezTo>
                    <a:cubicBezTo>
                      <a:pt x="2617" y="3996"/>
                      <a:pt x="2655" y="4011"/>
                      <a:pt x="2680" y="4011"/>
                    </a:cubicBezTo>
                    <a:cubicBezTo>
                      <a:pt x="2731" y="4011"/>
                      <a:pt x="2731" y="3950"/>
                      <a:pt x="2731" y="3950"/>
                    </a:cubicBezTo>
                    <a:cubicBezTo>
                      <a:pt x="2867" y="3950"/>
                      <a:pt x="2867" y="3950"/>
                      <a:pt x="2867" y="3814"/>
                    </a:cubicBezTo>
                    <a:cubicBezTo>
                      <a:pt x="2867" y="3950"/>
                      <a:pt x="2867" y="3950"/>
                      <a:pt x="3004" y="3950"/>
                    </a:cubicBezTo>
                    <a:cubicBezTo>
                      <a:pt x="3140" y="3950"/>
                      <a:pt x="3277" y="3950"/>
                      <a:pt x="3277" y="3814"/>
                    </a:cubicBezTo>
                    <a:cubicBezTo>
                      <a:pt x="3277" y="3677"/>
                      <a:pt x="3277" y="3677"/>
                      <a:pt x="3140" y="3541"/>
                    </a:cubicBezTo>
                    <a:lnTo>
                      <a:pt x="3140" y="3370"/>
                    </a:lnTo>
                    <a:cubicBezTo>
                      <a:pt x="3004" y="3234"/>
                      <a:pt x="3004" y="3097"/>
                      <a:pt x="2867" y="3097"/>
                    </a:cubicBezTo>
                    <a:cubicBezTo>
                      <a:pt x="2731" y="3097"/>
                      <a:pt x="2560" y="3097"/>
                      <a:pt x="2560" y="3234"/>
                    </a:cubicBezTo>
                    <a:lnTo>
                      <a:pt x="2560" y="3370"/>
                    </a:lnTo>
                    <a:cubicBezTo>
                      <a:pt x="2424" y="3234"/>
                      <a:pt x="2287" y="3234"/>
                      <a:pt x="2287" y="3234"/>
                    </a:cubicBezTo>
                    <a:cubicBezTo>
                      <a:pt x="2151" y="3097"/>
                      <a:pt x="2151" y="2688"/>
                      <a:pt x="2014" y="2517"/>
                    </a:cubicBezTo>
                    <a:cubicBezTo>
                      <a:pt x="1975" y="2478"/>
                      <a:pt x="1933" y="2462"/>
                      <a:pt x="1894" y="2462"/>
                    </a:cubicBezTo>
                    <a:cubicBezTo>
                      <a:pt x="1794" y="2462"/>
                      <a:pt x="1707" y="2566"/>
                      <a:pt x="1707" y="2688"/>
                    </a:cubicBezTo>
                    <a:lnTo>
                      <a:pt x="1707" y="3097"/>
                    </a:lnTo>
                    <a:cubicBezTo>
                      <a:pt x="1571" y="2824"/>
                      <a:pt x="1571" y="2244"/>
                      <a:pt x="1571" y="1971"/>
                    </a:cubicBezTo>
                    <a:cubicBezTo>
                      <a:pt x="1571" y="1818"/>
                      <a:pt x="1502" y="1741"/>
                      <a:pt x="1434" y="1741"/>
                    </a:cubicBezTo>
                    <a:cubicBezTo>
                      <a:pt x="1366" y="1741"/>
                      <a:pt x="1298" y="1818"/>
                      <a:pt x="1298" y="1971"/>
                    </a:cubicBezTo>
                    <a:cubicBezTo>
                      <a:pt x="1161" y="2108"/>
                      <a:pt x="1161" y="2244"/>
                      <a:pt x="1161" y="2517"/>
                    </a:cubicBezTo>
                    <a:lnTo>
                      <a:pt x="1161" y="982"/>
                    </a:lnTo>
                    <a:cubicBezTo>
                      <a:pt x="1161" y="896"/>
                      <a:pt x="1084" y="854"/>
                      <a:pt x="991" y="854"/>
                    </a:cubicBezTo>
                    <a:cubicBezTo>
                      <a:pt x="897" y="854"/>
                      <a:pt x="786" y="896"/>
                      <a:pt x="718" y="982"/>
                    </a:cubicBezTo>
                    <a:cubicBezTo>
                      <a:pt x="718" y="811"/>
                      <a:pt x="581" y="811"/>
                      <a:pt x="581" y="811"/>
                    </a:cubicBezTo>
                    <a:cubicBezTo>
                      <a:pt x="581" y="538"/>
                      <a:pt x="718" y="402"/>
                      <a:pt x="718" y="129"/>
                    </a:cubicBezTo>
                    <a:cubicBezTo>
                      <a:pt x="718" y="43"/>
                      <a:pt x="683" y="1"/>
                      <a:pt x="6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1027857" y="2894542"/>
                <a:ext cx="75920" cy="171351"/>
              </a:xfrm>
              <a:custGeom>
                <a:rect b="b" l="l" r="r" t="t"/>
                <a:pathLst>
                  <a:path extrusionOk="0" h="3469" w="1537">
                    <a:moveTo>
                      <a:pt x="1025" y="0"/>
                    </a:moveTo>
                    <a:cubicBezTo>
                      <a:pt x="947" y="0"/>
                      <a:pt x="854" y="67"/>
                      <a:pt x="854" y="227"/>
                    </a:cubicBezTo>
                    <a:lnTo>
                      <a:pt x="854" y="534"/>
                    </a:lnTo>
                    <a:cubicBezTo>
                      <a:pt x="803" y="483"/>
                      <a:pt x="755" y="462"/>
                      <a:pt x="712" y="462"/>
                    </a:cubicBezTo>
                    <a:cubicBezTo>
                      <a:pt x="614" y="462"/>
                      <a:pt x="547" y="575"/>
                      <a:pt x="547" y="670"/>
                    </a:cubicBezTo>
                    <a:lnTo>
                      <a:pt x="547" y="807"/>
                    </a:lnTo>
                    <a:cubicBezTo>
                      <a:pt x="547" y="670"/>
                      <a:pt x="410" y="670"/>
                      <a:pt x="274" y="534"/>
                    </a:cubicBezTo>
                    <a:lnTo>
                      <a:pt x="137" y="670"/>
                    </a:lnTo>
                    <a:cubicBezTo>
                      <a:pt x="1" y="807"/>
                      <a:pt x="137" y="1080"/>
                      <a:pt x="274" y="1387"/>
                    </a:cubicBezTo>
                    <a:cubicBezTo>
                      <a:pt x="274" y="1387"/>
                      <a:pt x="137" y="1387"/>
                      <a:pt x="137" y="1523"/>
                    </a:cubicBezTo>
                    <a:cubicBezTo>
                      <a:pt x="137" y="1660"/>
                      <a:pt x="274" y="1796"/>
                      <a:pt x="274" y="2069"/>
                    </a:cubicBezTo>
                    <a:cubicBezTo>
                      <a:pt x="410" y="2376"/>
                      <a:pt x="410" y="2786"/>
                      <a:pt x="547" y="3093"/>
                    </a:cubicBezTo>
                    <a:lnTo>
                      <a:pt x="547" y="3229"/>
                    </a:lnTo>
                    <a:lnTo>
                      <a:pt x="547" y="3366"/>
                    </a:lnTo>
                    <a:cubicBezTo>
                      <a:pt x="547" y="3434"/>
                      <a:pt x="623" y="3468"/>
                      <a:pt x="700" y="3468"/>
                    </a:cubicBezTo>
                    <a:cubicBezTo>
                      <a:pt x="777" y="3468"/>
                      <a:pt x="854" y="3434"/>
                      <a:pt x="854" y="3366"/>
                    </a:cubicBezTo>
                    <a:cubicBezTo>
                      <a:pt x="854" y="2922"/>
                      <a:pt x="683" y="2649"/>
                      <a:pt x="683" y="2376"/>
                    </a:cubicBezTo>
                    <a:cubicBezTo>
                      <a:pt x="683" y="2240"/>
                      <a:pt x="547" y="2069"/>
                      <a:pt x="547" y="1796"/>
                    </a:cubicBezTo>
                    <a:cubicBezTo>
                      <a:pt x="683" y="1796"/>
                      <a:pt x="683" y="1796"/>
                      <a:pt x="683" y="1660"/>
                    </a:cubicBezTo>
                    <a:cubicBezTo>
                      <a:pt x="683" y="1523"/>
                      <a:pt x="683" y="1216"/>
                      <a:pt x="547" y="1080"/>
                    </a:cubicBezTo>
                    <a:lnTo>
                      <a:pt x="547" y="1080"/>
                    </a:lnTo>
                    <a:lnTo>
                      <a:pt x="683" y="1216"/>
                    </a:lnTo>
                    <a:cubicBezTo>
                      <a:pt x="854" y="1387"/>
                      <a:pt x="990" y="1387"/>
                      <a:pt x="1127" y="1387"/>
                    </a:cubicBezTo>
                    <a:lnTo>
                      <a:pt x="1263" y="1216"/>
                    </a:lnTo>
                    <a:lnTo>
                      <a:pt x="1263" y="1080"/>
                    </a:lnTo>
                    <a:lnTo>
                      <a:pt x="1263" y="670"/>
                    </a:lnTo>
                    <a:cubicBezTo>
                      <a:pt x="1400" y="670"/>
                      <a:pt x="1536" y="534"/>
                      <a:pt x="1400" y="363"/>
                    </a:cubicBezTo>
                    <a:cubicBezTo>
                      <a:pt x="1400" y="363"/>
                      <a:pt x="1263" y="227"/>
                      <a:pt x="1127" y="90"/>
                    </a:cubicBezTo>
                    <a:cubicBezTo>
                      <a:pt x="1127" y="34"/>
                      <a:pt x="1080" y="0"/>
                      <a:pt x="10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22"/>
              <p:cNvSpPr/>
              <p:nvPr/>
            </p:nvSpPr>
            <p:spPr>
              <a:xfrm>
                <a:off x="1076759" y="2286335"/>
                <a:ext cx="321957" cy="659324"/>
              </a:xfrm>
              <a:custGeom>
                <a:rect b="b" l="l" r="r" t="t"/>
                <a:pathLst>
                  <a:path extrusionOk="0" h="13348" w="6518">
                    <a:moveTo>
                      <a:pt x="5429" y="0"/>
                    </a:moveTo>
                    <a:cubicBezTo>
                      <a:pt x="5290" y="0"/>
                      <a:pt x="5119" y="215"/>
                      <a:pt x="5119" y="324"/>
                    </a:cubicBezTo>
                    <a:cubicBezTo>
                      <a:pt x="5119" y="460"/>
                      <a:pt x="5255" y="597"/>
                      <a:pt x="5255" y="733"/>
                    </a:cubicBezTo>
                    <a:cubicBezTo>
                      <a:pt x="5119" y="733"/>
                      <a:pt x="5119" y="904"/>
                      <a:pt x="5119" y="904"/>
                    </a:cubicBezTo>
                    <a:cubicBezTo>
                      <a:pt x="5119" y="1177"/>
                      <a:pt x="5119" y="1313"/>
                      <a:pt x="5255" y="1450"/>
                    </a:cubicBezTo>
                    <a:cubicBezTo>
                      <a:pt x="5119" y="1313"/>
                      <a:pt x="4982" y="1177"/>
                      <a:pt x="4812" y="1040"/>
                    </a:cubicBezTo>
                    <a:cubicBezTo>
                      <a:pt x="4772" y="1000"/>
                      <a:pt x="4708" y="984"/>
                      <a:pt x="4642" y="984"/>
                    </a:cubicBezTo>
                    <a:cubicBezTo>
                      <a:pt x="4482" y="984"/>
                      <a:pt x="4306" y="1080"/>
                      <a:pt x="4402" y="1177"/>
                    </a:cubicBezTo>
                    <a:cubicBezTo>
                      <a:pt x="4539" y="1586"/>
                      <a:pt x="4812" y="1893"/>
                      <a:pt x="4982" y="2303"/>
                    </a:cubicBezTo>
                    <a:cubicBezTo>
                      <a:pt x="4675" y="2166"/>
                      <a:pt x="4402" y="1757"/>
                      <a:pt x="4266" y="1586"/>
                    </a:cubicBezTo>
                    <a:cubicBezTo>
                      <a:pt x="4212" y="1562"/>
                      <a:pt x="4159" y="1552"/>
                      <a:pt x="4109" y="1552"/>
                    </a:cubicBezTo>
                    <a:cubicBezTo>
                      <a:pt x="3875" y="1552"/>
                      <a:pt x="3709" y="1781"/>
                      <a:pt x="3822" y="1893"/>
                    </a:cubicBezTo>
                    <a:cubicBezTo>
                      <a:pt x="3958" y="2030"/>
                      <a:pt x="3958" y="2030"/>
                      <a:pt x="4129" y="2166"/>
                    </a:cubicBezTo>
                    <a:lnTo>
                      <a:pt x="3958" y="2166"/>
                    </a:lnTo>
                    <a:cubicBezTo>
                      <a:pt x="3932" y="2140"/>
                      <a:pt x="3901" y="2129"/>
                      <a:pt x="3869" y="2129"/>
                    </a:cubicBezTo>
                    <a:cubicBezTo>
                      <a:pt x="3733" y="2129"/>
                      <a:pt x="3575" y="2329"/>
                      <a:pt x="3685" y="2439"/>
                    </a:cubicBezTo>
                    <a:cubicBezTo>
                      <a:pt x="3958" y="2883"/>
                      <a:pt x="4266" y="3156"/>
                      <a:pt x="4539" y="3599"/>
                    </a:cubicBezTo>
                    <a:cubicBezTo>
                      <a:pt x="4266" y="3292"/>
                      <a:pt x="3958" y="3019"/>
                      <a:pt x="3685" y="2883"/>
                    </a:cubicBezTo>
                    <a:cubicBezTo>
                      <a:pt x="3659" y="2857"/>
                      <a:pt x="3628" y="2846"/>
                      <a:pt x="3596" y="2846"/>
                    </a:cubicBezTo>
                    <a:cubicBezTo>
                      <a:pt x="3460" y="2846"/>
                      <a:pt x="3302" y="3045"/>
                      <a:pt x="3412" y="3156"/>
                    </a:cubicBezTo>
                    <a:cubicBezTo>
                      <a:pt x="3549" y="3292"/>
                      <a:pt x="3685" y="3463"/>
                      <a:pt x="3822" y="3736"/>
                    </a:cubicBezTo>
                    <a:cubicBezTo>
                      <a:pt x="3685" y="3599"/>
                      <a:pt x="3549" y="3463"/>
                      <a:pt x="3276" y="3292"/>
                    </a:cubicBezTo>
                    <a:cubicBezTo>
                      <a:pt x="3246" y="3268"/>
                      <a:pt x="3213" y="3258"/>
                      <a:pt x="3180" y="3258"/>
                    </a:cubicBezTo>
                    <a:cubicBezTo>
                      <a:pt x="3022" y="3258"/>
                      <a:pt x="2856" y="3487"/>
                      <a:pt x="2969" y="3599"/>
                    </a:cubicBezTo>
                    <a:cubicBezTo>
                      <a:pt x="3105" y="3736"/>
                      <a:pt x="3105" y="3872"/>
                      <a:pt x="3276" y="3872"/>
                    </a:cubicBezTo>
                    <a:cubicBezTo>
                      <a:pt x="3105" y="3872"/>
                      <a:pt x="2969" y="3736"/>
                      <a:pt x="2969" y="3736"/>
                    </a:cubicBezTo>
                    <a:cubicBezTo>
                      <a:pt x="2917" y="3710"/>
                      <a:pt x="2870" y="3699"/>
                      <a:pt x="2827" y="3699"/>
                    </a:cubicBezTo>
                    <a:cubicBezTo>
                      <a:pt x="2649" y="3699"/>
                      <a:pt x="2559" y="3898"/>
                      <a:pt x="2559" y="4009"/>
                    </a:cubicBezTo>
                    <a:cubicBezTo>
                      <a:pt x="2696" y="4316"/>
                      <a:pt x="2969" y="4452"/>
                      <a:pt x="3105" y="4725"/>
                    </a:cubicBezTo>
                    <a:cubicBezTo>
                      <a:pt x="2969" y="4589"/>
                      <a:pt x="2832" y="4452"/>
                      <a:pt x="2696" y="4452"/>
                    </a:cubicBezTo>
                    <a:cubicBezTo>
                      <a:pt x="2644" y="4426"/>
                      <a:pt x="2602" y="4415"/>
                      <a:pt x="2567" y="4415"/>
                    </a:cubicBezTo>
                    <a:cubicBezTo>
                      <a:pt x="2423" y="4415"/>
                      <a:pt x="2423" y="4615"/>
                      <a:pt x="2423" y="4725"/>
                    </a:cubicBezTo>
                    <a:cubicBezTo>
                      <a:pt x="2559" y="4862"/>
                      <a:pt x="2559" y="4998"/>
                      <a:pt x="2696" y="5169"/>
                    </a:cubicBezTo>
                    <a:lnTo>
                      <a:pt x="2423" y="5169"/>
                    </a:lnTo>
                    <a:cubicBezTo>
                      <a:pt x="2252" y="5305"/>
                      <a:pt x="2116" y="5442"/>
                      <a:pt x="2252" y="5578"/>
                    </a:cubicBezTo>
                    <a:cubicBezTo>
                      <a:pt x="2423" y="5851"/>
                      <a:pt x="2696" y="6159"/>
                      <a:pt x="2969" y="6432"/>
                    </a:cubicBezTo>
                    <a:cubicBezTo>
                      <a:pt x="2696" y="6159"/>
                      <a:pt x="2423" y="6022"/>
                      <a:pt x="2252" y="5851"/>
                    </a:cubicBezTo>
                    <a:cubicBezTo>
                      <a:pt x="1979" y="5851"/>
                      <a:pt x="1843" y="6022"/>
                      <a:pt x="1843" y="6159"/>
                    </a:cubicBezTo>
                    <a:cubicBezTo>
                      <a:pt x="1979" y="6568"/>
                      <a:pt x="2252" y="6875"/>
                      <a:pt x="2559" y="7148"/>
                    </a:cubicBezTo>
                    <a:cubicBezTo>
                      <a:pt x="2252" y="6875"/>
                      <a:pt x="1979" y="6705"/>
                      <a:pt x="1706" y="6568"/>
                    </a:cubicBezTo>
                    <a:cubicBezTo>
                      <a:pt x="1570" y="6568"/>
                      <a:pt x="1399" y="6875"/>
                      <a:pt x="1399" y="7012"/>
                    </a:cubicBezTo>
                    <a:cubicBezTo>
                      <a:pt x="1689" y="7270"/>
                      <a:pt x="1827" y="7406"/>
                      <a:pt x="2072" y="7679"/>
                    </a:cubicBezTo>
                    <a:lnTo>
                      <a:pt x="2072" y="7679"/>
                    </a:lnTo>
                    <a:cubicBezTo>
                      <a:pt x="1949" y="7556"/>
                      <a:pt x="1814" y="7543"/>
                      <a:pt x="1570" y="7421"/>
                    </a:cubicBezTo>
                    <a:cubicBezTo>
                      <a:pt x="1399" y="7421"/>
                      <a:pt x="1263" y="7558"/>
                      <a:pt x="1263" y="7728"/>
                    </a:cubicBezTo>
                    <a:cubicBezTo>
                      <a:pt x="1399" y="8001"/>
                      <a:pt x="1570" y="8138"/>
                      <a:pt x="1706" y="8274"/>
                    </a:cubicBezTo>
                    <a:cubicBezTo>
                      <a:pt x="1570" y="8138"/>
                      <a:pt x="1263" y="8138"/>
                      <a:pt x="1126" y="8138"/>
                    </a:cubicBezTo>
                    <a:cubicBezTo>
                      <a:pt x="1100" y="8112"/>
                      <a:pt x="1074" y="8101"/>
                      <a:pt x="1049" y="8101"/>
                    </a:cubicBezTo>
                    <a:cubicBezTo>
                      <a:pt x="943" y="8101"/>
                      <a:pt x="853" y="8300"/>
                      <a:pt x="853" y="8411"/>
                    </a:cubicBezTo>
                    <a:cubicBezTo>
                      <a:pt x="990" y="8581"/>
                      <a:pt x="1263" y="8854"/>
                      <a:pt x="1399" y="8991"/>
                    </a:cubicBezTo>
                    <a:cubicBezTo>
                      <a:pt x="1126" y="8854"/>
                      <a:pt x="853" y="8854"/>
                      <a:pt x="546" y="8718"/>
                    </a:cubicBezTo>
                    <a:cubicBezTo>
                      <a:pt x="410" y="8718"/>
                      <a:pt x="273" y="8854"/>
                      <a:pt x="410" y="8991"/>
                    </a:cubicBezTo>
                    <a:cubicBezTo>
                      <a:pt x="717" y="9264"/>
                      <a:pt x="853" y="9434"/>
                      <a:pt x="1126" y="9707"/>
                    </a:cubicBezTo>
                    <a:cubicBezTo>
                      <a:pt x="1263" y="9707"/>
                      <a:pt x="1263" y="9707"/>
                      <a:pt x="1263" y="9844"/>
                    </a:cubicBezTo>
                    <a:cubicBezTo>
                      <a:pt x="1126" y="9707"/>
                      <a:pt x="853" y="9571"/>
                      <a:pt x="546" y="9571"/>
                    </a:cubicBezTo>
                    <a:cubicBezTo>
                      <a:pt x="410" y="9571"/>
                      <a:pt x="273" y="9844"/>
                      <a:pt x="410" y="9844"/>
                    </a:cubicBezTo>
                    <a:cubicBezTo>
                      <a:pt x="717" y="10117"/>
                      <a:pt x="990" y="10287"/>
                      <a:pt x="1126" y="10560"/>
                    </a:cubicBezTo>
                    <a:cubicBezTo>
                      <a:pt x="853" y="10424"/>
                      <a:pt x="546" y="10287"/>
                      <a:pt x="273" y="10117"/>
                    </a:cubicBezTo>
                    <a:cubicBezTo>
                      <a:pt x="249" y="10093"/>
                      <a:pt x="225" y="10083"/>
                      <a:pt x="203" y="10083"/>
                    </a:cubicBezTo>
                    <a:cubicBezTo>
                      <a:pt x="97" y="10083"/>
                      <a:pt x="24" y="10311"/>
                      <a:pt x="137" y="10424"/>
                    </a:cubicBezTo>
                    <a:cubicBezTo>
                      <a:pt x="410" y="10697"/>
                      <a:pt x="1126" y="10970"/>
                      <a:pt x="1570" y="11414"/>
                    </a:cubicBezTo>
                    <a:cubicBezTo>
                      <a:pt x="1126" y="11277"/>
                      <a:pt x="717" y="10970"/>
                      <a:pt x="273" y="10833"/>
                    </a:cubicBezTo>
                    <a:cubicBezTo>
                      <a:pt x="137" y="10833"/>
                      <a:pt x="0" y="10970"/>
                      <a:pt x="0" y="11141"/>
                    </a:cubicBezTo>
                    <a:cubicBezTo>
                      <a:pt x="273" y="11550"/>
                      <a:pt x="717" y="11687"/>
                      <a:pt x="1126" y="11994"/>
                    </a:cubicBezTo>
                    <a:cubicBezTo>
                      <a:pt x="990" y="11994"/>
                      <a:pt x="853" y="11823"/>
                      <a:pt x="717" y="11823"/>
                    </a:cubicBezTo>
                    <a:cubicBezTo>
                      <a:pt x="546" y="11823"/>
                      <a:pt x="410" y="11994"/>
                      <a:pt x="546" y="12130"/>
                    </a:cubicBezTo>
                    <a:cubicBezTo>
                      <a:pt x="990" y="12403"/>
                      <a:pt x="1399" y="12676"/>
                      <a:pt x="1843" y="13120"/>
                    </a:cubicBezTo>
                    <a:cubicBezTo>
                      <a:pt x="1570" y="12847"/>
                      <a:pt x="1263" y="12847"/>
                      <a:pt x="990" y="12676"/>
                    </a:cubicBezTo>
                    <a:cubicBezTo>
                      <a:pt x="853" y="12676"/>
                      <a:pt x="717" y="12847"/>
                      <a:pt x="853" y="12983"/>
                    </a:cubicBezTo>
                    <a:cubicBezTo>
                      <a:pt x="1061" y="13087"/>
                      <a:pt x="1524" y="13348"/>
                      <a:pt x="1854" y="13348"/>
                    </a:cubicBezTo>
                    <a:cubicBezTo>
                      <a:pt x="1959" y="13348"/>
                      <a:pt x="2050" y="13322"/>
                      <a:pt x="2116" y="13256"/>
                    </a:cubicBezTo>
                    <a:lnTo>
                      <a:pt x="2116" y="12983"/>
                    </a:lnTo>
                    <a:cubicBezTo>
                      <a:pt x="1843" y="12847"/>
                      <a:pt x="1706" y="12540"/>
                      <a:pt x="1399" y="12403"/>
                    </a:cubicBezTo>
                    <a:cubicBezTo>
                      <a:pt x="1570" y="12403"/>
                      <a:pt x="1706" y="12540"/>
                      <a:pt x="1843" y="12540"/>
                    </a:cubicBezTo>
                    <a:cubicBezTo>
                      <a:pt x="2116" y="12540"/>
                      <a:pt x="2116" y="12267"/>
                      <a:pt x="1979" y="12267"/>
                    </a:cubicBezTo>
                    <a:cubicBezTo>
                      <a:pt x="1843" y="11994"/>
                      <a:pt x="1706" y="11994"/>
                      <a:pt x="1570" y="11823"/>
                    </a:cubicBezTo>
                    <a:lnTo>
                      <a:pt x="1979" y="11823"/>
                    </a:lnTo>
                    <a:cubicBezTo>
                      <a:pt x="2116" y="11823"/>
                      <a:pt x="2116" y="11687"/>
                      <a:pt x="2116" y="11687"/>
                    </a:cubicBezTo>
                    <a:cubicBezTo>
                      <a:pt x="2116" y="11414"/>
                      <a:pt x="1979" y="11277"/>
                      <a:pt x="1843" y="11141"/>
                    </a:cubicBezTo>
                    <a:cubicBezTo>
                      <a:pt x="1979" y="11141"/>
                      <a:pt x="1979" y="11277"/>
                      <a:pt x="2116" y="11277"/>
                    </a:cubicBezTo>
                    <a:cubicBezTo>
                      <a:pt x="2423" y="11277"/>
                      <a:pt x="2559" y="10970"/>
                      <a:pt x="2423" y="10833"/>
                    </a:cubicBezTo>
                    <a:cubicBezTo>
                      <a:pt x="2252" y="10833"/>
                      <a:pt x="2116" y="10697"/>
                      <a:pt x="1979" y="10560"/>
                    </a:cubicBezTo>
                    <a:cubicBezTo>
                      <a:pt x="2116" y="10560"/>
                      <a:pt x="2252" y="10697"/>
                      <a:pt x="2252" y="10697"/>
                    </a:cubicBezTo>
                    <a:cubicBezTo>
                      <a:pt x="2559" y="10697"/>
                      <a:pt x="2696" y="10560"/>
                      <a:pt x="2559" y="10424"/>
                    </a:cubicBezTo>
                    <a:cubicBezTo>
                      <a:pt x="2559" y="10287"/>
                      <a:pt x="2423" y="10117"/>
                      <a:pt x="2252" y="9980"/>
                    </a:cubicBezTo>
                    <a:lnTo>
                      <a:pt x="2696" y="9980"/>
                    </a:lnTo>
                    <a:cubicBezTo>
                      <a:pt x="2832" y="9980"/>
                      <a:pt x="2969" y="9707"/>
                      <a:pt x="2832" y="9571"/>
                    </a:cubicBezTo>
                    <a:cubicBezTo>
                      <a:pt x="2559" y="9264"/>
                      <a:pt x="2116" y="9127"/>
                      <a:pt x="1843" y="8718"/>
                    </a:cubicBezTo>
                    <a:lnTo>
                      <a:pt x="1843" y="8718"/>
                    </a:lnTo>
                    <a:cubicBezTo>
                      <a:pt x="2116" y="8991"/>
                      <a:pt x="2423" y="9127"/>
                      <a:pt x="2696" y="9264"/>
                    </a:cubicBezTo>
                    <a:cubicBezTo>
                      <a:pt x="2832" y="9264"/>
                      <a:pt x="2969" y="9127"/>
                      <a:pt x="2969" y="8991"/>
                    </a:cubicBezTo>
                    <a:cubicBezTo>
                      <a:pt x="2969" y="8854"/>
                      <a:pt x="2832" y="8718"/>
                      <a:pt x="2696" y="8581"/>
                    </a:cubicBezTo>
                    <a:lnTo>
                      <a:pt x="2969" y="8581"/>
                    </a:lnTo>
                    <a:cubicBezTo>
                      <a:pt x="3008" y="8620"/>
                      <a:pt x="3050" y="8637"/>
                      <a:pt x="3089" y="8637"/>
                    </a:cubicBezTo>
                    <a:cubicBezTo>
                      <a:pt x="3189" y="8637"/>
                      <a:pt x="3276" y="8533"/>
                      <a:pt x="3276" y="8411"/>
                    </a:cubicBezTo>
                    <a:cubicBezTo>
                      <a:pt x="3276" y="8274"/>
                      <a:pt x="3105" y="8001"/>
                      <a:pt x="2969" y="7865"/>
                    </a:cubicBezTo>
                    <a:lnTo>
                      <a:pt x="2969" y="7865"/>
                    </a:lnTo>
                    <a:cubicBezTo>
                      <a:pt x="3105" y="8001"/>
                      <a:pt x="3276" y="8001"/>
                      <a:pt x="3412" y="8001"/>
                    </a:cubicBezTo>
                    <a:cubicBezTo>
                      <a:pt x="3549" y="8001"/>
                      <a:pt x="3822" y="7865"/>
                      <a:pt x="3685" y="7728"/>
                    </a:cubicBezTo>
                    <a:cubicBezTo>
                      <a:pt x="3685" y="7558"/>
                      <a:pt x="3412" y="7285"/>
                      <a:pt x="3276" y="7148"/>
                    </a:cubicBezTo>
                    <a:cubicBezTo>
                      <a:pt x="3412" y="7148"/>
                      <a:pt x="3549" y="7285"/>
                      <a:pt x="3685" y="7285"/>
                    </a:cubicBezTo>
                    <a:cubicBezTo>
                      <a:pt x="3822" y="7285"/>
                      <a:pt x="3958" y="7012"/>
                      <a:pt x="3822" y="6875"/>
                    </a:cubicBezTo>
                    <a:cubicBezTo>
                      <a:pt x="3685" y="6705"/>
                      <a:pt x="3685" y="6568"/>
                      <a:pt x="3549" y="6432"/>
                    </a:cubicBezTo>
                    <a:lnTo>
                      <a:pt x="3549" y="6432"/>
                    </a:lnTo>
                    <a:cubicBezTo>
                      <a:pt x="3550" y="6432"/>
                      <a:pt x="3686" y="6568"/>
                      <a:pt x="3822" y="6568"/>
                    </a:cubicBezTo>
                    <a:cubicBezTo>
                      <a:pt x="3958" y="6568"/>
                      <a:pt x="4129" y="6432"/>
                      <a:pt x="4129" y="6295"/>
                    </a:cubicBezTo>
                    <a:cubicBezTo>
                      <a:pt x="3979" y="6175"/>
                      <a:pt x="3961" y="6055"/>
                      <a:pt x="3866" y="5819"/>
                    </a:cubicBezTo>
                    <a:lnTo>
                      <a:pt x="3866" y="5819"/>
                    </a:lnTo>
                    <a:cubicBezTo>
                      <a:pt x="3906" y="5851"/>
                      <a:pt x="3958" y="5851"/>
                      <a:pt x="3958" y="5851"/>
                    </a:cubicBezTo>
                    <a:cubicBezTo>
                      <a:pt x="4266" y="5851"/>
                      <a:pt x="4402" y="5715"/>
                      <a:pt x="4266" y="5578"/>
                    </a:cubicBezTo>
                    <a:cubicBezTo>
                      <a:pt x="4266" y="5442"/>
                      <a:pt x="4129" y="5305"/>
                      <a:pt x="3958" y="5169"/>
                    </a:cubicBezTo>
                    <a:cubicBezTo>
                      <a:pt x="4129" y="5169"/>
                      <a:pt x="4266" y="5305"/>
                      <a:pt x="4266" y="5305"/>
                    </a:cubicBezTo>
                    <a:cubicBezTo>
                      <a:pt x="4306" y="5345"/>
                      <a:pt x="4357" y="5362"/>
                      <a:pt x="4410" y="5362"/>
                    </a:cubicBezTo>
                    <a:cubicBezTo>
                      <a:pt x="4539" y="5362"/>
                      <a:pt x="4675" y="5266"/>
                      <a:pt x="4675" y="5169"/>
                    </a:cubicBezTo>
                    <a:cubicBezTo>
                      <a:pt x="4675" y="4998"/>
                      <a:pt x="4675" y="4998"/>
                      <a:pt x="4539" y="4862"/>
                    </a:cubicBezTo>
                    <a:lnTo>
                      <a:pt x="4675" y="4862"/>
                    </a:lnTo>
                    <a:cubicBezTo>
                      <a:pt x="4715" y="4902"/>
                      <a:pt x="4758" y="4918"/>
                      <a:pt x="4799" y="4918"/>
                    </a:cubicBezTo>
                    <a:cubicBezTo>
                      <a:pt x="4897" y="4918"/>
                      <a:pt x="4982" y="4822"/>
                      <a:pt x="4982" y="4725"/>
                    </a:cubicBezTo>
                    <a:cubicBezTo>
                      <a:pt x="4982" y="4626"/>
                      <a:pt x="4982" y="4455"/>
                      <a:pt x="4917" y="4303"/>
                    </a:cubicBezTo>
                    <a:lnTo>
                      <a:pt x="4917" y="4303"/>
                    </a:lnTo>
                    <a:cubicBezTo>
                      <a:pt x="4952" y="4316"/>
                      <a:pt x="4982" y="4316"/>
                      <a:pt x="4982" y="4316"/>
                    </a:cubicBezTo>
                    <a:cubicBezTo>
                      <a:pt x="5255" y="4316"/>
                      <a:pt x="5392" y="4145"/>
                      <a:pt x="5255" y="4009"/>
                    </a:cubicBezTo>
                    <a:cubicBezTo>
                      <a:pt x="5255" y="3736"/>
                      <a:pt x="5119" y="3599"/>
                      <a:pt x="4982" y="3463"/>
                    </a:cubicBezTo>
                    <a:cubicBezTo>
                      <a:pt x="5119" y="3463"/>
                      <a:pt x="5392" y="3292"/>
                      <a:pt x="5392" y="3156"/>
                    </a:cubicBezTo>
                    <a:cubicBezTo>
                      <a:pt x="5255" y="3019"/>
                      <a:pt x="5255" y="3019"/>
                      <a:pt x="5255" y="2883"/>
                    </a:cubicBezTo>
                    <a:lnTo>
                      <a:pt x="5392" y="2883"/>
                    </a:lnTo>
                    <a:cubicBezTo>
                      <a:pt x="5528" y="2883"/>
                      <a:pt x="5528" y="2746"/>
                      <a:pt x="5528" y="2610"/>
                    </a:cubicBezTo>
                    <a:lnTo>
                      <a:pt x="5835" y="2610"/>
                    </a:lnTo>
                    <a:cubicBezTo>
                      <a:pt x="5893" y="2725"/>
                      <a:pt x="5975" y="2767"/>
                      <a:pt x="6051" y="2767"/>
                    </a:cubicBezTo>
                    <a:cubicBezTo>
                      <a:pt x="6154" y="2767"/>
                      <a:pt x="6245" y="2689"/>
                      <a:pt x="6245" y="2610"/>
                    </a:cubicBezTo>
                    <a:lnTo>
                      <a:pt x="6245" y="1313"/>
                    </a:lnTo>
                    <a:cubicBezTo>
                      <a:pt x="6381" y="1177"/>
                      <a:pt x="6518" y="1040"/>
                      <a:pt x="6381" y="904"/>
                    </a:cubicBezTo>
                    <a:cubicBezTo>
                      <a:pt x="6518" y="904"/>
                      <a:pt x="6518" y="733"/>
                      <a:pt x="6518" y="597"/>
                    </a:cubicBezTo>
                    <a:cubicBezTo>
                      <a:pt x="6381" y="460"/>
                      <a:pt x="6245" y="324"/>
                      <a:pt x="6108" y="187"/>
                    </a:cubicBezTo>
                    <a:cubicBezTo>
                      <a:pt x="6108" y="119"/>
                      <a:pt x="6074" y="85"/>
                      <a:pt x="6023" y="85"/>
                    </a:cubicBezTo>
                    <a:cubicBezTo>
                      <a:pt x="5972" y="85"/>
                      <a:pt x="5903" y="119"/>
                      <a:pt x="5835" y="187"/>
                    </a:cubicBezTo>
                    <a:cubicBezTo>
                      <a:pt x="5778" y="142"/>
                      <a:pt x="5740" y="126"/>
                      <a:pt x="5710" y="126"/>
                    </a:cubicBezTo>
                    <a:cubicBezTo>
                      <a:pt x="5649" y="126"/>
                      <a:pt x="5619" y="187"/>
                      <a:pt x="5528" y="187"/>
                    </a:cubicBezTo>
                    <a:lnTo>
                      <a:pt x="5528" y="51"/>
                    </a:lnTo>
                    <a:cubicBezTo>
                      <a:pt x="5500" y="15"/>
                      <a:pt x="5465" y="0"/>
                      <a:pt x="5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>
                <a:off x="1107187" y="2393326"/>
                <a:ext cx="278044" cy="572735"/>
              </a:xfrm>
              <a:custGeom>
                <a:rect b="b" l="l" r="r" t="t"/>
                <a:pathLst>
                  <a:path extrusionOk="0" h="11595" w="5629">
                    <a:moveTo>
                      <a:pt x="1227" y="10237"/>
                    </a:moveTo>
                    <a:cubicBezTo>
                      <a:pt x="1227" y="10374"/>
                      <a:pt x="1090" y="10374"/>
                      <a:pt x="1090" y="10510"/>
                    </a:cubicBezTo>
                    <a:lnTo>
                      <a:pt x="1090" y="10681"/>
                    </a:lnTo>
                    <a:cubicBezTo>
                      <a:pt x="1090" y="10681"/>
                      <a:pt x="954" y="10817"/>
                      <a:pt x="954" y="10954"/>
                    </a:cubicBezTo>
                    <a:lnTo>
                      <a:pt x="954" y="10374"/>
                    </a:lnTo>
                    <a:cubicBezTo>
                      <a:pt x="1090" y="10374"/>
                      <a:pt x="1090" y="10237"/>
                      <a:pt x="1227" y="10237"/>
                    </a:cubicBezTo>
                    <a:close/>
                    <a:moveTo>
                      <a:pt x="5492" y="0"/>
                    </a:moveTo>
                    <a:cubicBezTo>
                      <a:pt x="5356" y="0"/>
                      <a:pt x="5219" y="0"/>
                      <a:pt x="5219" y="137"/>
                    </a:cubicBezTo>
                    <a:cubicBezTo>
                      <a:pt x="5049" y="444"/>
                      <a:pt x="4912" y="717"/>
                      <a:pt x="4776" y="990"/>
                    </a:cubicBezTo>
                    <a:lnTo>
                      <a:pt x="4776" y="1126"/>
                    </a:lnTo>
                    <a:cubicBezTo>
                      <a:pt x="4776" y="1126"/>
                      <a:pt x="4639" y="1126"/>
                      <a:pt x="4639" y="1297"/>
                    </a:cubicBezTo>
                    <a:lnTo>
                      <a:pt x="4639" y="1433"/>
                    </a:lnTo>
                    <a:cubicBezTo>
                      <a:pt x="4503" y="1570"/>
                      <a:pt x="4503" y="1706"/>
                      <a:pt x="4366" y="1979"/>
                    </a:cubicBezTo>
                    <a:lnTo>
                      <a:pt x="4366" y="1843"/>
                    </a:lnTo>
                    <a:cubicBezTo>
                      <a:pt x="4366" y="1746"/>
                      <a:pt x="4281" y="1650"/>
                      <a:pt x="4183" y="1650"/>
                    </a:cubicBezTo>
                    <a:cubicBezTo>
                      <a:pt x="4142" y="1650"/>
                      <a:pt x="4099" y="1666"/>
                      <a:pt x="4059" y="1706"/>
                    </a:cubicBezTo>
                    <a:cubicBezTo>
                      <a:pt x="3786" y="2286"/>
                      <a:pt x="3650" y="2832"/>
                      <a:pt x="3342" y="3412"/>
                    </a:cubicBezTo>
                    <a:cubicBezTo>
                      <a:pt x="3342" y="3549"/>
                      <a:pt x="3206" y="3856"/>
                      <a:pt x="3069" y="3993"/>
                    </a:cubicBezTo>
                    <a:cubicBezTo>
                      <a:pt x="2933" y="4266"/>
                      <a:pt x="2660" y="4709"/>
                      <a:pt x="2796" y="4982"/>
                    </a:cubicBezTo>
                    <a:lnTo>
                      <a:pt x="2796" y="5119"/>
                    </a:lnTo>
                    <a:cubicBezTo>
                      <a:pt x="2796" y="5562"/>
                      <a:pt x="2660" y="5972"/>
                      <a:pt x="2489" y="6415"/>
                    </a:cubicBezTo>
                    <a:cubicBezTo>
                      <a:pt x="2353" y="6552"/>
                      <a:pt x="2216" y="6825"/>
                      <a:pt x="2216" y="7098"/>
                    </a:cubicBezTo>
                    <a:lnTo>
                      <a:pt x="2216" y="7268"/>
                    </a:lnTo>
                    <a:lnTo>
                      <a:pt x="2216" y="7405"/>
                    </a:lnTo>
                    <a:cubicBezTo>
                      <a:pt x="2080" y="7541"/>
                      <a:pt x="2080" y="7541"/>
                      <a:pt x="2080" y="7678"/>
                    </a:cubicBezTo>
                    <a:lnTo>
                      <a:pt x="1807" y="7678"/>
                    </a:lnTo>
                    <a:cubicBezTo>
                      <a:pt x="1636" y="7951"/>
                      <a:pt x="1636" y="8394"/>
                      <a:pt x="1500" y="8667"/>
                    </a:cubicBezTo>
                    <a:cubicBezTo>
                      <a:pt x="1363" y="9111"/>
                      <a:pt x="1090" y="9384"/>
                      <a:pt x="954" y="9828"/>
                    </a:cubicBezTo>
                    <a:cubicBezTo>
                      <a:pt x="869" y="9742"/>
                      <a:pt x="792" y="9700"/>
                      <a:pt x="736" y="9700"/>
                    </a:cubicBezTo>
                    <a:cubicBezTo>
                      <a:pt x="681" y="9700"/>
                      <a:pt x="647" y="9742"/>
                      <a:pt x="647" y="9828"/>
                    </a:cubicBezTo>
                    <a:cubicBezTo>
                      <a:pt x="374" y="9964"/>
                      <a:pt x="237" y="10374"/>
                      <a:pt x="101" y="10817"/>
                    </a:cubicBezTo>
                    <a:lnTo>
                      <a:pt x="101" y="11227"/>
                    </a:lnTo>
                    <a:cubicBezTo>
                      <a:pt x="1" y="11307"/>
                      <a:pt x="112" y="11399"/>
                      <a:pt x="221" y="11399"/>
                    </a:cubicBezTo>
                    <a:cubicBezTo>
                      <a:pt x="298" y="11399"/>
                      <a:pt x="374" y="11353"/>
                      <a:pt x="374" y="11227"/>
                    </a:cubicBezTo>
                    <a:cubicBezTo>
                      <a:pt x="510" y="11090"/>
                      <a:pt x="510" y="10954"/>
                      <a:pt x="510" y="10817"/>
                    </a:cubicBezTo>
                    <a:cubicBezTo>
                      <a:pt x="510" y="11090"/>
                      <a:pt x="647" y="11363"/>
                      <a:pt x="783" y="11534"/>
                    </a:cubicBezTo>
                    <a:cubicBezTo>
                      <a:pt x="783" y="11579"/>
                      <a:pt x="802" y="11594"/>
                      <a:pt x="833" y="11594"/>
                    </a:cubicBezTo>
                    <a:cubicBezTo>
                      <a:pt x="893" y="11594"/>
                      <a:pt x="999" y="11534"/>
                      <a:pt x="1090" y="11534"/>
                    </a:cubicBezTo>
                    <a:cubicBezTo>
                      <a:pt x="1090" y="11363"/>
                      <a:pt x="1227" y="11227"/>
                      <a:pt x="1227" y="11090"/>
                    </a:cubicBezTo>
                    <a:cubicBezTo>
                      <a:pt x="1363" y="11090"/>
                      <a:pt x="1500" y="11090"/>
                      <a:pt x="1500" y="10954"/>
                    </a:cubicBezTo>
                    <a:lnTo>
                      <a:pt x="1500" y="9828"/>
                    </a:lnTo>
                    <a:cubicBezTo>
                      <a:pt x="1636" y="9521"/>
                      <a:pt x="1807" y="9248"/>
                      <a:pt x="1943" y="8804"/>
                    </a:cubicBezTo>
                    <a:cubicBezTo>
                      <a:pt x="2080" y="8667"/>
                      <a:pt x="2080" y="8531"/>
                      <a:pt x="2216" y="8394"/>
                    </a:cubicBezTo>
                    <a:cubicBezTo>
                      <a:pt x="2489" y="7405"/>
                      <a:pt x="2796" y="6552"/>
                      <a:pt x="3206" y="5699"/>
                    </a:cubicBezTo>
                    <a:cubicBezTo>
                      <a:pt x="3513" y="4709"/>
                      <a:pt x="4059" y="3856"/>
                      <a:pt x="4503" y="3003"/>
                    </a:cubicBezTo>
                    <a:cubicBezTo>
                      <a:pt x="4639" y="2423"/>
                      <a:pt x="4912" y="1979"/>
                      <a:pt x="5049" y="1433"/>
                    </a:cubicBezTo>
                    <a:cubicBezTo>
                      <a:pt x="5049" y="1433"/>
                      <a:pt x="5049" y="1297"/>
                      <a:pt x="5219" y="1297"/>
                    </a:cubicBezTo>
                    <a:lnTo>
                      <a:pt x="5219" y="1126"/>
                    </a:lnTo>
                    <a:cubicBezTo>
                      <a:pt x="5356" y="853"/>
                      <a:pt x="5629" y="273"/>
                      <a:pt x="5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22"/>
              <p:cNvSpPr/>
              <p:nvPr/>
            </p:nvSpPr>
            <p:spPr>
              <a:xfrm>
                <a:off x="1186219" y="2319776"/>
                <a:ext cx="169079" cy="251865"/>
              </a:xfrm>
              <a:custGeom>
                <a:rect b="b" l="l" r="r" t="t"/>
                <a:pathLst>
                  <a:path extrusionOk="0" h="5099" w="3423">
                    <a:moveTo>
                      <a:pt x="1742" y="2069"/>
                    </a:moveTo>
                    <a:cubicBezTo>
                      <a:pt x="1606" y="2206"/>
                      <a:pt x="1469" y="2479"/>
                      <a:pt x="1333" y="2615"/>
                    </a:cubicBezTo>
                    <a:lnTo>
                      <a:pt x="1333" y="2479"/>
                    </a:lnTo>
                    <a:cubicBezTo>
                      <a:pt x="1469" y="2342"/>
                      <a:pt x="1606" y="2206"/>
                      <a:pt x="1742" y="2069"/>
                    </a:cubicBezTo>
                    <a:close/>
                    <a:moveTo>
                      <a:pt x="889" y="2479"/>
                    </a:moveTo>
                    <a:cubicBezTo>
                      <a:pt x="753" y="2479"/>
                      <a:pt x="753" y="2615"/>
                      <a:pt x="616" y="2615"/>
                    </a:cubicBezTo>
                    <a:cubicBezTo>
                      <a:pt x="616" y="2701"/>
                      <a:pt x="582" y="2743"/>
                      <a:pt x="548" y="2743"/>
                    </a:cubicBezTo>
                    <a:cubicBezTo>
                      <a:pt x="514" y="2743"/>
                      <a:pt x="480" y="2701"/>
                      <a:pt x="480" y="2615"/>
                    </a:cubicBezTo>
                    <a:lnTo>
                      <a:pt x="616" y="2615"/>
                    </a:lnTo>
                    <a:cubicBezTo>
                      <a:pt x="616" y="2479"/>
                      <a:pt x="753" y="2479"/>
                      <a:pt x="889" y="2479"/>
                    </a:cubicBezTo>
                    <a:close/>
                    <a:moveTo>
                      <a:pt x="2027" y="0"/>
                    </a:moveTo>
                    <a:cubicBezTo>
                      <a:pt x="1991" y="0"/>
                      <a:pt x="1952" y="17"/>
                      <a:pt x="1913" y="56"/>
                    </a:cubicBezTo>
                    <a:cubicBezTo>
                      <a:pt x="1060" y="636"/>
                      <a:pt x="616" y="1489"/>
                      <a:pt x="207" y="2479"/>
                    </a:cubicBezTo>
                    <a:cubicBezTo>
                      <a:pt x="0" y="2869"/>
                      <a:pt x="134" y="2997"/>
                      <a:pt x="368" y="2997"/>
                    </a:cubicBezTo>
                    <a:cubicBezTo>
                      <a:pt x="482" y="2997"/>
                      <a:pt x="619" y="2967"/>
                      <a:pt x="753" y="2922"/>
                    </a:cubicBezTo>
                    <a:lnTo>
                      <a:pt x="889" y="2922"/>
                    </a:lnTo>
                    <a:cubicBezTo>
                      <a:pt x="1060" y="2922"/>
                      <a:pt x="1060" y="2786"/>
                      <a:pt x="1333" y="2615"/>
                    </a:cubicBezTo>
                    <a:lnTo>
                      <a:pt x="1333" y="2615"/>
                    </a:lnTo>
                    <a:cubicBezTo>
                      <a:pt x="889" y="3332"/>
                      <a:pt x="480" y="3912"/>
                      <a:pt x="207" y="4628"/>
                    </a:cubicBezTo>
                    <a:cubicBezTo>
                      <a:pt x="86" y="4725"/>
                      <a:pt x="204" y="4822"/>
                      <a:pt x="332" y="4822"/>
                    </a:cubicBezTo>
                    <a:cubicBezTo>
                      <a:pt x="385" y="4822"/>
                      <a:pt x="440" y="4805"/>
                      <a:pt x="480" y="4765"/>
                    </a:cubicBezTo>
                    <a:cubicBezTo>
                      <a:pt x="616" y="4492"/>
                      <a:pt x="889" y="4185"/>
                      <a:pt x="1060" y="3775"/>
                    </a:cubicBezTo>
                    <a:cubicBezTo>
                      <a:pt x="1196" y="3639"/>
                      <a:pt x="1333" y="3332"/>
                      <a:pt x="1606" y="3195"/>
                    </a:cubicBezTo>
                    <a:cubicBezTo>
                      <a:pt x="1647" y="3113"/>
                      <a:pt x="1692" y="3042"/>
                      <a:pt x="1729" y="2988"/>
                    </a:cubicBezTo>
                    <a:lnTo>
                      <a:pt x="1729" y="2988"/>
                    </a:lnTo>
                    <a:cubicBezTo>
                      <a:pt x="1581" y="3681"/>
                      <a:pt x="1183" y="4343"/>
                      <a:pt x="753" y="5038"/>
                    </a:cubicBezTo>
                    <a:cubicBezTo>
                      <a:pt x="753" y="5038"/>
                      <a:pt x="814" y="5099"/>
                      <a:pt x="854" y="5099"/>
                    </a:cubicBezTo>
                    <a:cubicBezTo>
                      <a:pt x="874" y="5099"/>
                      <a:pt x="889" y="5083"/>
                      <a:pt x="889" y="5038"/>
                    </a:cubicBezTo>
                    <a:cubicBezTo>
                      <a:pt x="1333" y="4492"/>
                      <a:pt x="1606" y="3912"/>
                      <a:pt x="1913" y="3332"/>
                    </a:cubicBezTo>
                    <a:cubicBezTo>
                      <a:pt x="2050" y="3059"/>
                      <a:pt x="2050" y="2922"/>
                      <a:pt x="2050" y="2786"/>
                    </a:cubicBezTo>
                    <a:cubicBezTo>
                      <a:pt x="2050" y="2615"/>
                      <a:pt x="1913" y="2615"/>
                      <a:pt x="1913" y="2615"/>
                    </a:cubicBezTo>
                    <a:cubicBezTo>
                      <a:pt x="1742" y="2615"/>
                      <a:pt x="1742" y="2786"/>
                      <a:pt x="1606" y="2786"/>
                    </a:cubicBezTo>
                    <a:cubicBezTo>
                      <a:pt x="1742" y="2615"/>
                      <a:pt x="1742" y="2615"/>
                      <a:pt x="1913" y="2479"/>
                    </a:cubicBezTo>
                    <a:cubicBezTo>
                      <a:pt x="2050" y="2206"/>
                      <a:pt x="2459" y="1762"/>
                      <a:pt x="2459" y="1353"/>
                    </a:cubicBezTo>
                    <a:cubicBezTo>
                      <a:pt x="2596" y="1216"/>
                      <a:pt x="2766" y="1080"/>
                      <a:pt x="2766" y="1080"/>
                    </a:cubicBezTo>
                    <a:cubicBezTo>
                      <a:pt x="2766" y="1216"/>
                      <a:pt x="2903" y="1216"/>
                      <a:pt x="3039" y="1216"/>
                    </a:cubicBezTo>
                    <a:lnTo>
                      <a:pt x="3312" y="909"/>
                    </a:lnTo>
                    <a:cubicBezTo>
                      <a:pt x="3423" y="799"/>
                      <a:pt x="3265" y="599"/>
                      <a:pt x="3128" y="599"/>
                    </a:cubicBezTo>
                    <a:cubicBezTo>
                      <a:pt x="3096" y="599"/>
                      <a:pt x="3065" y="610"/>
                      <a:pt x="3039" y="636"/>
                    </a:cubicBezTo>
                    <a:lnTo>
                      <a:pt x="2903" y="773"/>
                    </a:lnTo>
                    <a:cubicBezTo>
                      <a:pt x="2845" y="747"/>
                      <a:pt x="2788" y="736"/>
                      <a:pt x="2733" y="736"/>
                    </a:cubicBezTo>
                    <a:cubicBezTo>
                      <a:pt x="2497" y="736"/>
                      <a:pt x="2297" y="941"/>
                      <a:pt x="2186" y="1080"/>
                    </a:cubicBezTo>
                    <a:lnTo>
                      <a:pt x="2186" y="1216"/>
                    </a:lnTo>
                    <a:lnTo>
                      <a:pt x="2050" y="1216"/>
                    </a:lnTo>
                    <a:cubicBezTo>
                      <a:pt x="2186" y="1080"/>
                      <a:pt x="2186" y="909"/>
                      <a:pt x="2186" y="773"/>
                    </a:cubicBezTo>
                    <a:cubicBezTo>
                      <a:pt x="2323" y="773"/>
                      <a:pt x="2186" y="636"/>
                      <a:pt x="2050" y="636"/>
                    </a:cubicBezTo>
                    <a:cubicBezTo>
                      <a:pt x="2050" y="500"/>
                      <a:pt x="2186" y="363"/>
                      <a:pt x="2186" y="227"/>
                    </a:cubicBezTo>
                    <a:cubicBezTo>
                      <a:pt x="2186" y="105"/>
                      <a:pt x="2116" y="0"/>
                      <a:pt x="20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1061595" y="2506244"/>
                <a:ext cx="190467" cy="409781"/>
              </a:xfrm>
              <a:custGeom>
                <a:rect b="b" l="l" r="r" t="t"/>
                <a:pathLst>
                  <a:path extrusionOk="0" h="8296" w="3856">
                    <a:moveTo>
                      <a:pt x="2013" y="2560"/>
                    </a:moveTo>
                    <a:lnTo>
                      <a:pt x="2013" y="2833"/>
                    </a:lnTo>
                    <a:cubicBezTo>
                      <a:pt x="2013" y="2787"/>
                      <a:pt x="2013" y="2772"/>
                      <a:pt x="2008" y="2772"/>
                    </a:cubicBezTo>
                    <a:cubicBezTo>
                      <a:pt x="1998" y="2772"/>
                      <a:pt x="1968" y="2833"/>
                      <a:pt x="1877" y="2833"/>
                    </a:cubicBezTo>
                    <a:cubicBezTo>
                      <a:pt x="1433" y="3413"/>
                      <a:pt x="1160" y="3959"/>
                      <a:pt x="717" y="4402"/>
                    </a:cubicBezTo>
                    <a:cubicBezTo>
                      <a:pt x="1024" y="3959"/>
                      <a:pt x="1433" y="3413"/>
                      <a:pt x="1706" y="2969"/>
                    </a:cubicBezTo>
                    <a:cubicBezTo>
                      <a:pt x="1877" y="2833"/>
                      <a:pt x="1877" y="2696"/>
                      <a:pt x="2013" y="2560"/>
                    </a:cubicBezTo>
                    <a:close/>
                    <a:moveTo>
                      <a:pt x="2844" y="2532"/>
                    </a:moveTo>
                    <a:cubicBezTo>
                      <a:pt x="2888" y="2532"/>
                      <a:pt x="2903" y="2577"/>
                      <a:pt x="2866" y="2696"/>
                    </a:cubicBezTo>
                    <a:cubicBezTo>
                      <a:pt x="2730" y="3106"/>
                      <a:pt x="2423" y="3549"/>
                      <a:pt x="2286" y="3959"/>
                    </a:cubicBezTo>
                    <a:cubicBezTo>
                      <a:pt x="2150" y="4402"/>
                      <a:pt x="2013" y="4675"/>
                      <a:pt x="1877" y="5119"/>
                    </a:cubicBezTo>
                    <a:lnTo>
                      <a:pt x="1570" y="5119"/>
                    </a:lnTo>
                    <a:cubicBezTo>
                      <a:pt x="1570" y="5255"/>
                      <a:pt x="1433" y="5392"/>
                      <a:pt x="1297" y="5665"/>
                    </a:cubicBezTo>
                    <a:cubicBezTo>
                      <a:pt x="1433" y="5255"/>
                      <a:pt x="1570" y="4812"/>
                      <a:pt x="1570" y="4402"/>
                    </a:cubicBezTo>
                    <a:cubicBezTo>
                      <a:pt x="1570" y="4266"/>
                      <a:pt x="1570" y="4266"/>
                      <a:pt x="1433" y="4266"/>
                    </a:cubicBezTo>
                    <a:cubicBezTo>
                      <a:pt x="1706" y="3822"/>
                      <a:pt x="1877" y="3413"/>
                      <a:pt x="2150" y="2969"/>
                    </a:cubicBezTo>
                    <a:lnTo>
                      <a:pt x="2286" y="2969"/>
                    </a:lnTo>
                    <a:cubicBezTo>
                      <a:pt x="2386" y="2869"/>
                      <a:pt x="2724" y="2532"/>
                      <a:pt x="2844" y="2532"/>
                    </a:cubicBezTo>
                    <a:close/>
                    <a:moveTo>
                      <a:pt x="1570" y="5665"/>
                    </a:moveTo>
                    <a:cubicBezTo>
                      <a:pt x="1570" y="5835"/>
                      <a:pt x="1433" y="5972"/>
                      <a:pt x="1433" y="6108"/>
                    </a:cubicBezTo>
                    <a:lnTo>
                      <a:pt x="1297" y="6108"/>
                    </a:lnTo>
                    <a:cubicBezTo>
                      <a:pt x="1433" y="5972"/>
                      <a:pt x="1433" y="5835"/>
                      <a:pt x="1570" y="5665"/>
                    </a:cubicBezTo>
                    <a:close/>
                    <a:moveTo>
                      <a:pt x="2730" y="0"/>
                    </a:moveTo>
                    <a:cubicBezTo>
                      <a:pt x="2150" y="273"/>
                      <a:pt x="1570" y="990"/>
                      <a:pt x="1433" y="1399"/>
                    </a:cubicBezTo>
                    <a:cubicBezTo>
                      <a:pt x="1433" y="1570"/>
                      <a:pt x="1433" y="1707"/>
                      <a:pt x="1570" y="1707"/>
                    </a:cubicBezTo>
                    <a:cubicBezTo>
                      <a:pt x="1297" y="2116"/>
                      <a:pt x="1160" y="2560"/>
                      <a:pt x="1024" y="2969"/>
                    </a:cubicBezTo>
                    <a:lnTo>
                      <a:pt x="853" y="2969"/>
                    </a:lnTo>
                    <a:cubicBezTo>
                      <a:pt x="853" y="3276"/>
                      <a:pt x="1024" y="3276"/>
                      <a:pt x="1160" y="3276"/>
                    </a:cubicBezTo>
                    <a:cubicBezTo>
                      <a:pt x="717" y="3822"/>
                      <a:pt x="307" y="4402"/>
                      <a:pt x="171" y="4982"/>
                    </a:cubicBezTo>
                    <a:cubicBezTo>
                      <a:pt x="171" y="5079"/>
                      <a:pt x="239" y="5175"/>
                      <a:pt x="327" y="5175"/>
                    </a:cubicBezTo>
                    <a:cubicBezTo>
                      <a:pt x="364" y="5175"/>
                      <a:pt x="404" y="5159"/>
                      <a:pt x="444" y="5119"/>
                    </a:cubicBezTo>
                    <a:cubicBezTo>
                      <a:pt x="580" y="4982"/>
                      <a:pt x="853" y="4812"/>
                      <a:pt x="1024" y="4539"/>
                    </a:cubicBezTo>
                    <a:lnTo>
                      <a:pt x="1024" y="4539"/>
                    </a:lnTo>
                    <a:cubicBezTo>
                      <a:pt x="717" y="5119"/>
                      <a:pt x="580" y="5665"/>
                      <a:pt x="444" y="6108"/>
                    </a:cubicBezTo>
                    <a:cubicBezTo>
                      <a:pt x="444" y="6245"/>
                      <a:pt x="444" y="6381"/>
                      <a:pt x="580" y="6381"/>
                    </a:cubicBezTo>
                    <a:cubicBezTo>
                      <a:pt x="444" y="6518"/>
                      <a:pt x="444" y="6825"/>
                      <a:pt x="307" y="7098"/>
                    </a:cubicBezTo>
                    <a:lnTo>
                      <a:pt x="171" y="7235"/>
                    </a:lnTo>
                    <a:lnTo>
                      <a:pt x="171" y="7542"/>
                    </a:lnTo>
                    <a:cubicBezTo>
                      <a:pt x="0" y="7678"/>
                      <a:pt x="0" y="7951"/>
                      <a:pt x="0" y="8088"/>
                    </a:cubicBezTo>
                    <a:cubicBezTo>
                      <a:pt x="0" y="8183"/>
                      <a:pt x="84" y="8296"/>
                      <a:pt x="181" y="8296"/>
                    </a:cubicBezTo>
                    <a:cubicBezTo>
                      <a:pt x="222" y="8296"/>
                      <a:pt x="266" y="8275"/>
                      <a:pt x="307" y="8224"/>
                    </a:cubicBezTo>
                    <a:cubicBezTo>
                      <a:pt x="717" y="7815"/>
                      <a:pt x="1160" y="7098"/>
                      <a:pt x="1297" y="6518"/>
                    </a:cubicBezTo>
                    <a:lnTo>
                      <a:pt x="1297" y="6689"/>
                    </a:lnTo>
                    <a:cubicBezTo>
                      <a:pt x="1297" y="6848"/>
                      <a:pt x="1390" y="6915"/>
                      <a:pt x="1468" y="6915"/>
                    </a:cubicBezTo>
                    <a:cubicBezTo>
                      <a:pt x="1523" y="6915"/>
                      <a:pt x="1570" y="6882"/>
                      <a:pt x="1570" y="6825"/>
                    </a:cubicBezTo>
                    <a:cubicBezTo>
                      <a:pt x="1877" y="6381"/>
                      <a:pt x="2013" y="5972"/>
                      <a:pt x="2150" y="5528"/>
                    </a:cubicBezTo>
                    <a:cubicBezTo>
                      <a:pt x="2286" y="5392"/>
                      <a:pt x="2423" y="5119"/>
                      <a:pt x="2423" y="4982"/>
                    </a:cubicBezTo>
                    <a:cubicBezTo>
                      <a:pt x="2533" y="4844"/>
                      <a:pt x="2554" y="4638"/>
                      <a:pt x="2558" y="4638"/>
                    </a:cubicBezTo>
                    <a:cubicBezTo>
                      <a:pt x="2559" y="4638"/>
                      <a:pt x="2559" y="4649"/>
                      <a:pt x="2559" y="4675"/>
                    </a:cubicBezTo>
                    <a:cubicBezTo>
                      <a:pt x="2645" y="4744"/>
                      <a:pt x="2721" y="4778"/>
                      <a:pt x="2777" y="4778"/>
                    </a:cubicBezTo>
                    <a:cubicBezTo>
                      <a:pt x="2832" y="4778"/>
                      <a:pt x="2866" y="4744"/>
                      <a:pt x="2866" y="4675"/>
                    </a:cubicBezTo>
                    <a:cubicBezTo>
                      <a:pt x="2866" y="4812"/>
                      <a:pt x="3003" y="4982"/>
                      <a:pt x="3139" y="4982"/>
                    </a:cubicBezTo>
                    <a:cubicBezTo>
                      <a:pt x="3412" y="4812"/>
                      <a:pt x="3583" y="4402"/>
                      <a:pt x="3719" y="4129"/>
                    </a:cubicBezTo>
                    <a:cubicBezTo>
                      <a:pt x="3719" y="4129"/>
                      <a:pt x="3719" y="3959"/>
                      <a:pt x="3583" y="3959"/>
                    </a:cubicBezTo>
                    <a:cubicBezTo>
                      <a:pt x="3719" y="3686"/>
                      <a:pt x="3856" y="3549"/>
                      <a:pt x="3856" y="3276"/>
                    </a:cubicBezTo>
                    <a:cubicBezTo>
                      <a:pt x="3856" y="3154"/>
                      <a:pt x="3786" y="3050"/>
                      <a:pt x="3697" y="3050"/>
                    </a:cubicBezTo>
                    <a:cubicBezTo>
                      <a:pt x="3661" y="3050"/>
                      <a:pt x="3622" y="3067"/>
                      <a:pt x="3583" y="3106"/>
                    </a:cubicBezTo>
                    <a:cubicBezTo>
                      <a:pt x="3139" y="3276"/>
                      <a:pt x="3003" y="3959"/>
                      <a:pt x="2730" y="4402"/>
                    </a:cubicBezTo>
                    <a:cubicBezTo>
                      <a:pt x="2730" y="4334"/>
                      <a:pt x="2730" y="4300"/>
                      <a:pt x="2709" y="4300"/>
                    </a:cubicBezTo>
                    <a:cubicBezTo>
                      <a:pt x="2687" y="4300"/>
                      <a:pt x="2645" y="4334"/>
                      <a:pt x="2559" y="4402"/>
                    </a:cubicBezTo>
                    <a:cubicBezTo>
                      <a:pt x="2559" y="4402"/>
                      <a:pt x="2423" y="4402"/>
                      <a:pt x="2423" y="4539"/>
                    </a:cubicBezTo>
                    <a:cubicBezTo>
                      <a:pt x="2423" y="4266"/>
                      <a:pt x="2559" y="4129"/>
                      <a:pt x="2730" y="3822"/>
                    </a:cubicBezTo>
                    <a:cubicBezTo>
                      <a:pt x="2866" y="3413"/>
                      <a:pt x="3276" y="2833"/>
                      <a:pt x="3139" y="2253"/>
                    </a:cubicBezTo>
                    <a:cubicBezTo>
                      <a:pt x="3139" y="2116"/>
                      <a:pt x="3139" y="2116"/>
                      <a:pt x="3003" y="2116"/>
                    </a:cubicBezTo>
                    <a:cubicBezTo>
                      <a:pt x="2866" y="2116"/>
                      <a:pt x="2866" y="2116"/>
                      <a:pt x="2730" y="2253"/>
                    </a:cubicBezTo>
                    <a:cubicBezTo>
                      <a:pt x="2453" y="2359"/>
                      <a:pt x="2349" y="2612"/>
                      <a:pt x="2343" y="2612"/>
                    </a:cubicBezTo>
                    <a:cubicBezTo>
                      <a:pt x="2340" y="2612"/>
                      <a:pt x="2372" y="2521"/>
                      <a:pt x="2423" y="2253"/>
                    </a:cubicBezTo>
                    <a:lnTo>
                      <a:pt x="2423" y="1980"/>
                    </a:lnTo>
                    <a:cubicBezTo>
                      <a:pt x="2559" y="1707"/>
                      <a:pt x="2730" y="1570"/>
                      <a:pt x="2866" y="1263"/>
                    </a:cubicBezTo>
                    <a:cubicBezTo>
                      <a:pt x="2866" y="1126"/>
                      <a:pt x="2730" y="1126"/>
                      <a:pt x="2730" y="990"/>
                    </a:cubicBezTo>
                    <a:lnTo>
                      <a:pt x="2730" y="853"/>
                    </a:lnTo>
                    <a:cubicBezTo>
                      <a:pt x="2866" y="546"/>
                      <a:pt x="2866" y="410"/>
                      <a:pt x="2866" y="273"/>
                    </a:cubicBezTo>
                    <a:cubicBezTo>
                      <a:pt x="3003" y="137"/>
                      <a:pt x="2866" y="0"/>
                      <a:pt x="27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1069992" y="2763002"/>
                <a:ext cx="67177" cy="137071"/>
              </a:xfrm>
              <a:custGeom>
                <a:rect b="b" l="l" r="r" t="t"/>
                <a:pathLst>
                  <a:path extrusionOk="0" h="2775" w="1360">
                    <a:moveTo>
                      <a:pt x="670" y="1"/>
                    </a:moveTo>
                    <a:cubicBezTo>
                      <a:pt x="630" y="1"/>
                      <a:pt x="587" y="17"/>
                      <a:pt x="547" y="57"/>
                    </a:cubicBezTo>
                    <a:cubicBezTo>
                      <a:pt x="410" y="57"/>
                      <a:pt x="410" y="330"/>
                      <a:pt x="274" y="467"/>
                    </a:cubicBezTo>
                    <a:cubicBezTo>
                      <a:pt x="137" y="637"/>
                      <a:pt x="137" y="1183"/>
                      <a:pt x="137" y="1320"/>
                    </a:cubicBezTo>
                    <a:lnTo>
                      <a:pt x="137" y="1491"/>
                    </a:lnTo>
                    <a:cubicBezTo>
                      <a:pt x="1" y="1764"/>
                      <a:pt x="137" y="2344"/>
                      <a:pt x="274" y="2617"/>
                    </a:cubicBezTo>
                    <a:cubicBezTo>
                      <a:pt x="274" y="2695"/>
                      <a:pt x="319" y="2774"/>
                      <a:pt x="358" y="2774"/>
                    </a:cubicBezTo>
                    <a:cubicBezTo>
                      <a:pt x="386" y="2774"/>
                      <a:pt x="410" y="2732"/>
                      <a:pt x="410" y="2617"/>
                    </a:cubicBezTo>
                    <a:lnTo>
                      <a:pt x="410" y="1627"/>
                    </a:lnTo>
                    <a:cubicBezTo>
                      <a:pt x="683" y="1627"/>
                      <a:pt x="1127" y="1047"/>
                      <a:pt x="1263" y="910"/>
                    </a:cubicBezTo>
                    <a:cubicBezTo>
                      <a:pt x="1360" y="814"/>
                      <a:pt x="1252" y="717"/>
                      <a:pt x="1180" y="717"/>
                    </a:cubicBezTo>
                    <a:cubicBezTo>
                      <a:pt x="1150" y="717"/>
                      <a:pt x="1127" y="734"/>
                      <a:pt x="1127" y="774"/>
                    </a:cubicBezTo>
                    <a:cubicBezTo>
                      <a:pt x="990" y="910"/>
                      <a:pt x="854" y="1047"/>
                      <a:pt x="854" y="1047"/>
                    </a:cubicBezTo>
                    <a:cubicBezTo>
                      <a:pt x="683" y="1183"/>
                      <a:pt x="547" y="1320"/>
                      <a:pt x="547" y="1320"/>
                    </a:cubicBezTo>
                    <a:cubicBezTo>
                      <a:pt x="683" y="910"/>
                      <a:pt x="854" y="467"/>
                      <a:pt x="854" y="194"/>
                    </a:cubicBezTo>
                    <a:cubicBezTo>
                      <a:pt x="854" y="97"/>
                      <a:pt x="768" y="1"/>
                      <a:pt x="6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1314400" y="2836601"/>
                <a:ext cx="84317" cy="91084"/>
              </a:xfrm>
              <a:custGeom>
                <a:rect b="b" l="l" r="r" t="t"/>
                <a:pathLst>
                  <a:path extrusionOk="0" h="1844" w="1707">
                    <a:moveTo>
                      <a:pt x="1570" y="1"/>
                    </a:moveTo>
                    <a:cubicBezTo>
                      <a:pt x="1297" y="1"/>
                      <a:pt x="1161" y="137"/>
                      <a:pt x="1024" y="274"/>
                    </a:cubicBezTo>
                    <a:cubicBezTo>
                      <a:pt x="854" y="410"/>
                      <a:pt x="717" y="410"/>
                      <a:pt x="581" y="683"/>
                    </a:cubicBezTo>
                    <a:cubicBezTo>
                      <a:pt x="581" y="683"/>
                      <a:pt x="444" y="854"/>
                      <a:pt x="444" y="990"/>
                    </a:cubicBezTo>
                    <a:cubicBezTo>
                      <a:pt x="308" y="1127"/>
                      <a:pt x="308" y="1263"/>
                      <a:pt x="308" y="1263"/>
                    </a:cubicBezTo>
                    <a:cubicBezTo>
                      <a:pt x="171" y="1400"/>
                      <a:pt x="1" y="1536"/>
                      <a:pt x="1" y="1707"/>
                    </a:cubicBezTo>
                    <a:cubicBezTo>
                      <a:pt x="1" y="1843"/>
                      <a:pt x="171" y="1843"/>
                      <a:pt x="308" y="1843"/>
                    </a:cubicBezTo>
                    <a:cubicBezTo>
                      <a:pt x="308" y="1843"/>
                      <a:pt x="308" y="1707"/>
                      <a:pt x="444" y="1707"/>
                    </a:cubicBezTo>
                    <a:cubicBezTo>
                      <a:pt x="717" y="1400"/>
                      <a:pt x="1024" y="1127"/>
                      <a:pt x="1297" y="683"/>
                    </a:cubicBezTo>
                    <a:cubicBezTo>
                      <a:pt x="1434" y="683"/>
                      <a:pt x="1434" y="547"/>
                      <a:pt x="1570" y="410"/>
                    </a:cubicBezTo>
                    <a:cubicBezTo>
                      <a:pt x="1570" y="410"/>
                      <a:pt x="1707" y="274"/>
                      <a:pt x="1707" y="137"/>
                    </a:cubicBezTo>
                    <a:cubicBezTo>
                      <a:pt x="1707" y="1"/>
                      <a:pt x="1570" y="1"/>
                      <a:pt x="1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1167745" y="3011905"/>
                <a:ext cx="28698" cy="53989"/>
              </a:xfrm>
              <a:custGeom>
                <a:rect b="b" l="l" r="r" t="t"/>
                <a:pathLst>
                  <a:path extrusionOk="0" h="1093" w="581">
                    <a:moveTo>
                      <a:pt x="274" y="0"/>
                    </a:moveTo>
                    <a:cubicBezTo>
                      <a:pt x="137" y="137"/>
                      <a:pt x="137" y="273"/>
                      <a:pt x="137" y="410"/>
                    </a:cubicBezTo>
                    <a:cubicBezTo>
                      <a:pt x="1" y="410"/>
                      <a:pt x="1" y="410"/>
                      <a:pt x="1" y="546"/>
                    </a:cubicBezTo>
                    <a:lnTo>
                      <a:pt x="1" y="717"/>
                    </a:lnTo>
                    <a:lnTo>
                      <a:pt x="1" y="853"/>
                    </a:lnTo>
                    <a:cubicBezTo>
                      <a:pt x="1" y="950"/>
                      <a:pt x="69" y="1046"/>
                      <a:pt x="109" y="1046"/>
                    </a:cubicBezTo>
                    <a:cubicBezTo>
                      <a:pt x="126" y="1046"/>
                      <a:pt x="137" y="1030"/>
                      <a:pt x="137" y="990"/>
                    </a:cubicBezTo>
                    <a:cubicBezTo>
                      <a:pt x="137" y="1058"/>
                      <a:pt x="206" y="1092"/>
                      <a:pt x="274" y="1092"/>
                    </a:cubicBezTo>
                    <a:cubicBezTo>
                      <a:pt x="342" y="1092"/>
                      <a:pt x="410" y="1058"/>
                      <a:pt x="410" y="990"/>
                    </a:cubicBezTo>
                    <a:cubicBezTo>
                      <a:pt x="410" y="853"/>
                      <a:pt x="410" y="717"/>
                      <a:pt x="581" y="546"/>
                    </a:cubicBezTo>
                    <a:lnTo>
                      <a:pt x="581" y="137"/>
                    </a:lnTo>
                    <a:cubicBezTo>
                      <a:pt x="581" y="0"/>
                      <a:pt x="410" y="0"/>
                      <a:pt x="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1189677" y="3074243"/>
                <a:ext cx="55668" cy="30625"/>
              </a:xfrm>
              <a:custGeom>
                <a:rect b="b" l="l" r="r" t="t"/>
                <a:pathLst>
                  <a:path extrusionOk="0" h="620" w="1127">
                    <a:moveTo>
                      <a:pt x="819" y="1"/>
                    </a:moveTo>
                    <a:cubicBezTo>
                      <a:pt x="683" y="1"/>
                      <a:pt x="683" y="1"/>
                      <a:pt x="683" y="137"/>
                    </a:cubicBezTo>
                    <a:lnTo>
                      <a:pt x="546" y="137"/>
                    </a:lnTo>
                    <a:cubicBezTo>
                      <a:pt x="410" y="137"/>
                      <a:pt x="273" y="308"/>
                      <a:pt x="137" y="444"/>
                    </a:cubicBezTo>
                    <a:cubicBezTo>
                      <a:pt x="0" y="444"/>
                      <a:pt x="170" y="619"/>
                      <a:pt x="243" y="619"/>
                    </a:cubicBezTo>
                    <a:cubicBezTo>
                      <a:pt x="261" y="619"/>
                      <a:pt x="273" y="608"/>
                      <a:pt x="273" y="581"/>
                    </a:cubicBezTo>
                    <a:lnTo>
                      <a:pt x="546" y="581"/>
                    </a:lnTo>
                    <a:lnTo>
                      <a:pt x="683" y="444"/>
                    </a:lnTo>
                    <a:cubicBezTo>
                      <a:pt x="683" y="444"/>
                      <a:pt x="819" y="444"/>
                      <a:pt x="819" y="308"/>
                    </a:cubicBezTo>
                    <a:lnTo>
                      <a:pt x="990" y="308"/>
                    </a:lnTo>
                    <a:cubicBezTo>
                      <a:pt x="1126" y="137"/>
                      <a:pt x="1126" y="1"/>
                      <a:pt x="8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1091429" y="3079330"/>
                <a:ext cx="89850" cy="41541"/>
              </a:xfrm>
              <a:custGeom>
                <a:rect b="b" l="l" r="r" t="t"/>
                <a:pathLst>
                  <a:path extrusionOk="0" h="841" w="1819">
                    <a:moveTo>
                      <a:pt x="179" y="0"/>
                    </a:moveTo>
                    <a:cubicBezTo>
                      <a:pt x="73" y="0"/>
                      <a:pt x="0" y="229"/>
                      <a:pt x="113" y="341"/>
                    </a:cubicBezTo>
                    <a:cubicBezTo>
                      <a:pt x="249" y="478"/>
                      <a:pt x="420" y="614"/>
                      <a:pt x="556" y="614"/>
                    </a:cubicBezTo>
                    <a:cubicBezTo>
                      <a:pt x="602" y="660"/>
                      <a:pt x="647" y="675"/>
                      <a:pt x="688" y="675"/>
                    </a:cubicBezTo>
                    <a:cubicBezTo>
                      <a:pt x="769" y="675"/>
                      <a:pt x="829" y="614"/>
                      <a:pt x="829" y="614"/>
                    </a:cubicBezTo>
                    <a:cubicBezTo>
                      <a:pt x="966" y="614"/>
                      <a:pt x="1102" y="614"/>
                      <a:pt x="1273" y="751"/>
                    </a:cubicBezTo>
                    <a:cubicBezTo>
                      <a:pt x="1329" y="808"/>
                      <a:pt x="1409" y="841"/>
                      <a:pt x="1493" y="841"/>
                    </a:cubicBezTo>
                    <a:cubicBezTo>
                      <a:pt x="1612" y="841"/>
                      <a:pt x="1739" y="774"/>
                      <a:pt x="1819" y="614"/>
                    </a:cubicBezTo>
                    <a:cubicBezTo>
                      <a:pt x="1819" y="478"/>
                      <a:pt x="1682" y="478"/>
                      <a:pt x="1546" y="478"/>
                    </a:cubicBezTo>
                    <a:lnTo>
                      <a:pt x="1409" y="478"/>
                    </a:lnTo>
                    <a:cubicBezTo>
                      <a:pt x="1273" y="341"/>
                      <a:pt x="1273" y="341"/>
                      <a:pt x="1102" y="341"/>
                    </a:cubicBezTo>
                    <a:cubicBezTo>
                      <a:pt x="829" y="205"/>
                      <a:pt x="556" y="205"/>
                      <a:pt x="249" y="34"/>
                    </a:cubicBezTo>
                    <a:cubicBezTo>
                      <a:pt x="225" y="10"/>
                      <a:pt x="201" y="0"/>
                      <a:pt x="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1297557" y="2497007"/>
                <a:ext cx="65695" cy="112077"/>
              </a:xfrm>
              <a:custGeom>
                <a:rect b="b" l="l" r="r" t="t"/>
                <a:pathLst>
                  <a:path extrusionOk="0" h="2269" w="1330">
                    <a:moveTo>
                      <a:pt x="1023" y="1"/>
                    </a:moveTo>
                    <a:cubicBezTo>
                      <a:pt x="986" y="1"/>
                      <a:pt x="950" y="15"/>
                      <a:pt x="922" y="51"/>
                    </a:cubicBezTo>
                    <a:cubicBezTo>
                      <a:pt x="649" y="324"/>
                      <a:pt x="512" y="733"/>
                      <a:pt x="512" y="1040"/>
                    </a:cubicBezTo>
                    <a:cubicBezTo>
                      <a:pt x="205" y="1450"/>
                      <a:pt x="69" y="1757"/>
                      <a:pt x="69" y="2167"/>
                    </a:cubicBezTo>
                    <a:cubicBezTo>
                      <a:pt x="0" y="2235"/>
                      <a:pt x="34" y="2269"/>
                      <a:pt x="86" y="2269"/>
                    </a:cubicBezTo>
                    <a:cubicBezTo>
                      <a:pt x="137" y="2269"/>
                      <a:pt x="205" y="2235"/>
                      <a:pt x="205" y="2167"/>
                    </a:cubicBezTo>
                    <a:cubicBezTo>
                      <a:pt x="342" y="1894"/>
                      <a:pt x="512" y="1586"/>
                      <a:pt x="785" y="1177"/>
                    </a:cubicBezTo>
                    <a:cubicBezTo>
                      <a:pt x="922" y="1040"/>
                      <a:pt x="922" y="597"/>
                      <a:pt x="1195" y="324"/>
                    </a:cubicBezTo>
                    <a:cubicBezTo>
                      <a:pt x="1330" y="216"/>
                      <a:pt x="1165" y="1"/>
                      <a:pt x="10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1946464" y="3366417"/>
                <a:ext cx="239418" cy="189331"/>
              </a:xfrm>
              <a:custGeom>
                <a:rect b="b" l="l" r="r" t="t"/>
                <a:pathLst>
                  <a:path extrusionOk="0" h="3833" w="4847">
                    <a:moveTo>
                      <a:pt x="3400" y="1"/>
                    </a:moveTo>
                    <a:cubicBezTo>
                      <a:pt x="3359" y="1"/>
                      <a:pt x="3316" y="17"/>
                      <a:pt x="3276" y="57"/>
                    </a:cubicBezTo>
                    <a:cubicBezTo>
                      <a:pt x="3140" y="365"/>
                      <a:pt x="3140" y="638"/>
                      <a:pt x="3140" y="911"/>
                    </a:cubicBezTo>
                    <a:lnTo>
                      <a:pt x="3140" y="1218"/>
                    </a:lnTo>
                    <a:cubicBezTo>
                      <a:pt x="3003" y="911"/>
                      <a:pt x="3003" y="638"/>
                      <a:pt x="2867" y="365"/>
                    </a:cubicBezTo>
                    <a:cubicBezTo>
                      <a:pt x="2799" y="279"/>
                      <a:pt x="2722" y="237"/>
                      <a:pt x="2645" y="237"/>
                    </a:cubicBezTo>
                    <a:cubicBezTo>
                      <a:pt x="2568" y="237"/>
                      <a:pt x="2492" y="279"/>
                      <a:pt x="2423" y="365"/>
                    </a:cubicBezTo>
                    <a:cubicBezTo>
                      <a:pt x="2423" y="501"/>
                      <a:pt x="2287" y="774"/>
                      <a:pt x="2287" y="911"/>
                    </a:cubicBezTo>
                    <a:cubicBezTo>
                      <a:pt x="2287" y="774"/>
                      <a:pt x="2150" y="638"/>
                      <a:pt x="2150" y="365"/>
                    </a:cubicBezTo>
                    <a:cubicBezTo>
                      <a:pt x="2110" y="313"/>
                      <a:pt x="2069" y="293"/>
                      <a:pt x="2027" y="293"/>
                    </a:cubicBezTo>
                    <a:cubicBezTo>
                      <a:pt x="1929" y="293"/>
                      <a:pt x="1826" y="405"/>
                      <a:pt x="1707" y="501"/>
                    </a:cubicBezTo>
                    <a:lnTo>
                      <a:pt x="1707" y="1491"/>
                    </a:lnTo>
                    <a:cubicBezTo>
                      <a:pt x="1707" y="1218"/>
                      <a:pt x="1570" y="1047"/>
                      <a:pt x="1434" y="911"/>
                    </a:cubicBezTo>
                    <a:cubicBezTo>
                      <a:pt x="1434" y="842"/>
                      <a:pt x="1366" y="808"/>
                      <a:pt x="1297" y="808"/>
                    </a:cubicBezTo>
                    <a:cubicBezTo>
                      <a:pt x="1229" y="808"/>
                      <a:pt x="1161" y="842"/>
                      <a:pt x="1161" y="911"/>
                    </a:cubicBezTo>
                    <a:lnTo>
                      <a:pt x="1161" y="1764"/>
                    </a:lnTo>
                    <a:cubicBezTo>
                      <a:pt x="1024" y="1627"/>
                      <a:pt x="1024" y="1354"/>
                      <a:pt x="854" y="1218"/>
                    </a:cubicBezTo>
                    <a:cubicBezTo>
                      <a:pt x="813" y="1167"/>
                      <a:pt x="772" y="1146"/>
                      <a:pt x="735" y="1146"/>
                    </a:cubicBezTo>
                    <a:cubicBezTo>
                      <a:pt x="648" y="1146"/>
                      <a:pt x="581" y="1258"/>
                      <a:pt x="581" y="1354"/>
                    </a:cubicBezTo>
                    <a:lnTo>
                      <a:pt x="581" y="2071"/>
                    </a:lnTo>
                    <a:cubicBezTo>
                      <a:pt x="444" y="1764"/>
                      <a:pt x="444" y="1354"/>
                      <a:pt x="308" y="1047"/>
                    </a:cubicBezTo>
                    <a:cubicBezTo>
                      <a:pt x="308" y="979"/>
                      <a:pt x="231" y="945"/>
                      <a:pt x="154" y="945"/>
                    </a:cubicBezTo>
                    <a:cubicBezTo>
                      <a:pt x="77" y="945"/>
                      <a:pt x="1" y="979"/>
                      <a:pt x="1" y="1047"/>
                    </a:cubicBezTo>
                    <a:cubicBezTo>
                      <a:pt x="171" y="1627"/>
                      <a:pt x="444" y="2207"/>
                      <a:pt x="581" y="2753"/>
                    </a:cubicBezTo>
                    <a:cubicBezTo>
                      <a:pt x="581" y="3060"/>
                      <a:pt x="581" y="3470"/>
                      <a:pt x="854" y="3777"/>
                    </a:cubicBezTo>
                    <a:cubicBezTo>
                      <a:pt x="854" y="3816"/>
                      <a:pt x="879" y="3833"/>
                      <a:pt x="915" y="3833"/>
                    </a:cubicBezTo>
                    <a:cubicBezTo>
                      <a:pt x="1004" y="3833"/>
                      <a:pt x="1161" y="3728"/>
                      <a:pt x="1161" y="3606"/>
                    </a:cubicBezTo>
                    <a:cubicBezTo>
                      <a:pt x="1161" y="3516"/>
                      <a:pt x="1161" y="3366"/>
                      <a:pt x="1121" y="3235"/>
                    </a:cubicBezTo>
                    <a:lnTo>
                      <a:pt x="1121" y="3235"/>
                    </a:lnTo>
                    <a:cubicBezTo>
                      <a:pt x="1226" y="3408"/>
                      <a:pt x="1330" y="3543"/>
                      <a:pt x="1434" y="3777"/>
                    </a:cubicBezTo>
                    <a:cubicBezTo>
                      <a:pt x="1570" y="3777"/>
                      <a:pt x="1707" y="3777"/>
                      <a:pt x="1707" y="3606"/>
                    </a:cubicBezTo>
                    <a:cubicBezTo>
                      <a:pt x="1707" y="3060"/>
                      <a:pt x="1434" y="2344"/>
                      <a:pt x="1434" y="1764"/>
                    </a:cubicBezTo>
                    <a:lnTo>
                      <a:pt x="1434" y="1764"/>
                    </a:lnTo>
                    <a:cubicBezTo>
                      <a:pt x="1434" y="1900"/>
                      <a:pt x="1570" y="2207"/>
                      <a:pt x="1570" y="2344"/>
                    </a:cubicBezTo>
                    <a:lnTo>
                      <a:pt x="2014" y="3606"/>
                    </a:lnTo>
                    <a:cubicBezTo>
                      <a:pt x="2082" y="3692"/>
                      <a:pt x="2150" y="3734"/>
                      <a:pt x="2202" y="3734"/>
                    </a:cubicBezTo>
                    <a:cubicBezTo>
                      <a:pt x="2253" y="3734"/>
                      <a:pt x="2287" y="3692"/>
                      <a:pt x="2287" y="3606"/>
                    </a:cubicBezTo>
                    <a:cubicBezTo>
                      <a:pt x="2287" y="2924"/>
                      <a:pt x="2150" y="2207"/>
                      <a:pt x="2150" y="1491"/>
                    </a:cubicBezTo>
                    <a:lnTo>
                      <a:pt x="2150" y="1491"/>
                    </a:lnTo>
                    <a:cubicBezTo>
                      <a:pt x="2287" y="2207"/>
                      <a:pt x="2423" y="2753"/>
                      <a:pt x="2560" y="3470"/>
                    </a:cubicBezTo>
                    <a:cubicBezTo>
                      <a:pt x="2631" y="3526"/>
                      <a:pt x="2719" y="3559"/>
                      <a:pt x="2798" y="3559"/>
                    </a:cubicBezTo>
                    <a:cubicBezTo>
                      <a:pt x="2910" y="3559"/>
                      <a:pt x="3003" y="3493"/>
                      <a:pt x="3003" y="3333"/>
                    </a:cubicBezTo>
                    <a:cubicBezTo>
                      <a:pt x="3003" y="2924"/>
                      <a:pt x="2867" y="2480"/>
                      <a:pt x="2867" y="2071"/>
                    </a:cubicBezTo>
                    <a:cubicBezTo>
                      <a:pt x="2731" y="1764"/>
                      <a:pt x="2731" y="1354"/>
                      <a:pt x="2731" y="1047"/>
                    </a:cubicBezTo>
                    <a:lnTo>
                      <a:pt x="2731" y="1047"/>
                    </a:lnTo>
                    <a:cubicBezTo>
                      <a:pt x="2867" y="1764"/>
                      <a:pt x="3003" y="2480"/>
                      <a:pt x="3276" y="3060"/>
                    </a:cubicBezTo>
                    <a:cubicBezTo>
                      <a:pt x="3276" y="3197"/>
                      <a:pt x="3387" y="3265"/>
                      <a:pt x="3498" y="3265"/>
                    </a:cubicBezTo>
                    <a:cubicBezTo>
                      <a:pt x="3609" y="3265"/>
                      <a:pt x="3720" y="3197"/>
                      <a:pt x="3720" y="3060"/>
                    </a:cubicBezTo>
                    <a:cubicBezTo>
                      <a:pt x="3720" y="2617"/>
                      <a:pt x="3584" y="2207"/>
                      <a:pt x="3584" y="1764"/>
                    </a:cubicBezTo>
                    <a:cubicBezTo>
                      <a:pt x="3584" y="1627"/>
                      <a:pt x="3413" y="1354"/>
                      <a:pt x="3413" y="1047"/>
                    </a:cubicBezTo>
                    <a:lnTo>
                      <a:pt x="3413" y="1047"/>
                    </a:lnTo>
                    <a:lnTo>
                      <a:pt x="3857" y="2753"/>
                    </a:lnTo>
                    <a:cubicBezTo>
                      <a:pt x="3857" y="2826"/>
                      <a:pt x="3931" y="2868"/>
                      <a:pt x="4017" y="2868"/>
                    </a:cubicBezTo>
                    <a:cubicBezTo>
                      <a:pt x="4132" y="2868"/>
                      <a:pt x="4266" y="2793"/>
                      <a:pt x="4266" y="2617"/>
                    </a:cubicBezTo>
                    <a:cubicBezTo>
                      <a:pt x="4266" y="2344"/>
                      <a:pt x="4130" y="1764"/>
                      <a:pt x="4130" y="1354"/>
                    </a:cubicBezTo>
                    <a:lnTo>
                      <a:pt x="4130" y="1354"/>
                    </a:lnTo>
                    <a:cubicBezTo>
                      <a:pt x="4266" y="1627"/>
                      <a:pt x="4266" y="1900"/>
                      <a:pt x="4437" y="2207"/>
                    </a:cubicBezTo>
                    <a:cubicBezTo>
                      <a:pt x="4489" y="2311"/>
                      <a:pt x="4561" y="2356"/>
                      <a:pt x="4630" y="2356"/>
                    </a:cubicBezTo>
                    <a:cubicBezTo>
                      <a:pt x="4742" y="2356"/>
                      <a:pt x="4846" y="2239"/>
                      <a:pt x="4846" y="2071"/>
                    </a:cubicBezTo>
                    <a:lnTo>
                      <a:pt x="4846" y="1900"/>
                    </a:lnTo>
                    <a:lnTo>
                      <a:pt x="4846" y="1218"/>
                    </a:lnTo>
                    <a:cubicBezTo>
                      <a:pt x="4749" y="1096"/>
                      <a:pt x="4651" y="991"/>
                      <a:pt x="4554" y="991"/>
                    </a:cubicBezTo>
                    <a:cubicBezTo>
                      <a:pt x="4515" y="991"/>
                      <a:pt x="4476" y="1008"/>
                      <a:pt x="4437" y="1047"/>
                    </a:cubicBezTo>
                    <a:cubicBezTo>
                      <a:pt x="4437" y="911"/>
                      <a:pt x="4437" y="774"/>
                      <a:pt x="4266" y="638"/>
                    </a:cubicBezTo>
                    <a:cubicBezTo>
                      <a:pt x="4266" y="638"/>
                      <a:pt x="4205" y="577"/>
                      <a:pt x="4125" y="577"/>
                    </a:cubicBezTo>
                    <a:cubicBezTo>
                      <a:pt x="4084" y="577"/>
                      <a:pt x="4039" y="592"/>
                      <a:pt x="3993" y="638"/>
                    </a:cubicBezTo>
                    <a:cubicBezTo>
                      <a:pt x="3993" y="774"/>
                      <a:pt x="3857" y="774"/>
                      <a:pt x="3857" y="911"/>
                    </a:cubicBezTo>
                    <a:cubicBezTo>
                      <a:pt x="3720" y="638"/>
                      <a:pt x="3720" y="501"/>
                      <a:pt x="3584" y="194"/>
                    </a:cubicBezTo>
                    <a:cubicBezTo>
                      <a:pt x="3584" y="97"/>
                      <a:pt x="3498" y="1"/>
                      <a:pt x="34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22"/>
              <p:cNvSpPr/>
              <p:nvPr/>
            </p:nvSpPr>
            <p:spPr>
              <a:xfrm>
                <a:off x="1939747" y="3408551"/>
                <a:ext cx="246135" cy="167449"/>
              </a:xfrm>
              <a:custGeom>
                <a:rect b="b" l="l" r="r" t="t"/>
                <a:pathLst>
                  <a:path extrusionOk="0" h="3390" w="4983">
                    <a:moveTo>
                      <a:pt x="697" y="1"/>
                    </a:moveTo>
                    <a:cubicBezTo>
                      <a:pt x="660" y="1"/>
                      <a:pt x="620" y="18"/>
                      <a:pt x="580" y="58"/>
                    </a:cubicBezTo>
                    <a:cubicBezTo>
                      <a:pt x="444" y="365"/>
                      <a:pt x="137" y="638"/>
                      <a:pt x="0" y="1047"/>
                    </a:cubicBezTo>
                    <a:lnTo>
                      <a:pt x="137" y="1218"/>
                    </a:lnTo>
                    <a:cubicBezTo>
                      <a:pt x="137" y="1354"/>
                      <a:pt x="0" y="1627"/>
                      <a:pt x="0" y="1900"/>
                    </a:cubicBezTo>
                    <a:cubicBezTo>
                      <a:pt x="0" y="1900"/>
                      <a:pt x="137" y="2071"/>
                      <a:pt x="307" y="2071"/>
                    </a:cubicBezTo>
                    <a:cubicBezTo>
                      <a:pt x="307" y="1900"/>
                      <a:pt x="444" y="1900"/>
                      <a:pt x="444" y="1764"/>
                    </a:cubicBezTo>
                    <a:lnTo>
                      <a:pt x="444" y="2344"/>
                    </a:lnTo>
                    <a:lnTo>
                      <a:pt x="717" y="2344"/>
                    </a:lnTo>
                    <a:lnTo>
                      <a:pt x="853" y="2207"/>
                    </a:lnTo>
                    <a:lnTo>
                      <a:pt x="853" y="2617"/>
                    </a:lnTo>
                    <a:cubicBezTo>
                      <a:pt x="853" y="2712"/>
                      <a:pt x="920" y="2825"/>
                      <a:pt x="1019" y="2825"/>
                    </a:cubicBezTo>
                    <a:cubicBezTo>
                      <a:pt x="1061" y="2825"/>
                      <a:pt x="1109" y="2804"/>
                      <a:pt x="1160" y="2753"/>
                    </a:cubicBezTo>
                    <a:lnTo>
                      <a:pt x="1297" y="2617"/>
                    </a:lnTo>
                    <a:lnTo>
                      <a:pt x="1297" y="3060"/>
                    </a:lnTo>
                    <a:cubicBezTo>
                      <a:pt x="1297" y="3060"/>
                      <a:pt x="1297" y="3197"/>
                      <a:pt x="1433" y="3197"/>
                    </a:cubicBezTo>
                    <a:cubicBezTo>
                      <a:pt x="1570" y="3197"/>
                      <a:pt x="1706" y="3060"/>
                      <a:pt x="1843" y="2924"/>
                    </a:cubicBezTo>
                    <a:lnTo>
                      <a:pt x="1843" y="3197"/>
                    </a:lnTo>
                    <a:cubicBezTo>
                      <a:pt x="1843" y="3293"/>
                      <a:pt x="1928" y="3390"/>
                      <a:pt x="2026" y="3390"/>
                    </a:cubicBezTo>
                    <a:cubicBezTo>
                      <a:pt x="2067" y="3390"/>
                      <a:pt x="2110" y="3373"/>
                      <a:pt x="2150" y="3333"/>
                    </a:cubicBezTo>
                    <a:cubicBezTo>
                      <a:pt x="2286" y="3333"/>
                      <a:pt x="2423" y="3060"/>
                      <a:pt x="2559" y="2924"/>
                    </a:cubicBezTo>
                    <a:lnTo>
                      <a:pt x="2559" y="3060"/>
                    </a:lnTo>
                    <a:cubicBezTo>
                      <a:pt x="2559" y="3157"/>
                      <a:pt x="2628" y="3253"/>
                      <a:pt x="2728" y="3253"/>
                    </a:cubicBezTo>
                    <a:cubicBezTo>
                      <a:pt x="2769" y="3253"/>
                      <a:pt x="2817" y="3237"/>
                      <a:pt x="2867" y="3197"/>
                    </a:cubicBezTo>
                    <a:cubicBezTo>
                      <a:pt x="2867" y="3197"/>
                      <a:pt x="3003" y="3197"/>
                      <a:pt x="3003" y="3060"/>
                    </a:cubicBezTo>
                    <a:lnTo>
                      <a:pt x="3003" y="3197"/>
                    </a:lnTo>
                    <a:lnTo>
                      <a:pt x="3276" y="3197"/>
                    </a:lnTo>
                    <a:cubicBezTo>
                      <a:pt x="3549" y="3060"/>
                      <a:pt x="3549" y="2753"/>
                      <a:pt x="3720" y="2480"/>
                    </a:cubicBezTo>
                    <a:lnTo>
                      <a:pt x="3720" y="2617"/>
                    </a:lnTo>
                    <a:cubicBezTo>
                      <a:pt x="3720" y="2753"/>
                      <a:pt x="3856" y="2753"/>
                      <a:pt x="3993" y="2753"/>
                    </a:cubicBezTo>
                    <a:cubicBezTo>
                      <a:pt x="4129" y="2617"/>
                      <a:pt x="4266" y="2480"/>
                      <a:pt x="4266" y="2344"/>
                    </a:cubicBezTo>
                    <a:lnTo>
                      <a:pt x="4402" y="2344"/>
                    </a:lnTo>
                    <a:cubicBezTo>
                      <a:pt x="4846" y="2071"/>
                      <a:pt x="4846" y="1354"/>
                      <a:pt x="4982" y="1047"/>
                    </a:cubicBezTo>
                    <a:cubicBezTo>
                      <a:pt x="4982" y="878"/>
                      <a:pt x="4878" y="762"/>
                      <a:pt x="4766" y="762"/>
                    </a:cubicBezTo>
                    <a:cubicBezTo>
                      <a:pt x="4697" y="762"/>
                      <a:pt x="4625" y="806"/>
                      <a:pt x="4573" y="911"/>
                    </a:cubicBezTo>
                    <a:lnTo>
                      <a:pt x="4573" y="1047"/>
                    </a:lnTo>
                    <a:cubicBezTo>
                      <a:pt x="4573" y="1047"/>
                      <a:pt x="4573" y="1218"/>
                      <a:pt x="4402" y="1218"/>
                    </a:cubicBezTo>
                    <a:cubicBezTo>
                      <a:pt x="4402" y="1218"/>
                      <a:pt x="4266" y="1218"/>
                      <a:pt x="4266" y="1354"/>
                    </a:cubicBezTo>
                    <a:cubicBezTo>
                      <a:pt x="4266" y="1354"/>
                      <a:pt x="4129" y="1491"/>
                      <a:pt x="4129" y="1627"/>
                    </a:cubicBezTo>
                    <a:lnTo>
                      <a:pt x="4129" y="1491"/>
                    </a:lnTo>
                    <a:cubicBezTo>
                      <a:pt x="4129" y="1354"/>
                      <a:pt x="3993" y="1218"/>
                      <a:pt x="3993" y="1218"/>
                    </a:cubicBezTo>
                    <a:cubicBezTo>
                      <a:pt x="3856" y="1354"/>
                      <a:pt x="3720" y="1491"/>
                      <a:pt x="3549" y="1627"/>
                    </a:cubicBezTo>
                    <a:cubicBezTo>
                      <a:pt x="3549" y="1559"/>
                      <a:pt x="3515" y="1525"/>
                      <a:pt x="3464" y="1525"/>
                    </a:cubicBezTo>
                    <a:cubicBezTo>
                      <a:pt x="3412" y="1525"/>
                      <a:pt x="3344" y="1559"/>
                      <a:pt x="3276" y="1627"/>
                    </a:cubicBezTo>
                    <a:cubicBezTo>
                      <a:pt x="3276" y="1559"/>
                      <a:pt x="3242" y="1525"/>
                      <a:pt x="3191" y="1525"/>
                    </a:cubicBezTo>
                    <a:cubicBezTo>
                      <a:pt x="3139" y="1525"/>
                      <a:pt x="3071" y="1559"/>
                      <a:pt x="3003" y="1627"/>
                    </a:cubicBezTo>
                    <a:cubicBezTo>
                      <a:pt x="2804" y="1716"/>
                      <a:pt x="2677" y="1933"/>
                      <a:pt x="2574" y="2149"/>
                    </a:cubicBezTo>
                    <a:lnTo>
                      <a:pt x="2574" y="2149"/>
                    </a:lnTo>
                    <a:cubicBezTo>
                      <a:pt x="2645" y="1973"/>
                      <a:pt x="2696" y="1794"/>
                      <a:pt x="2696" y="1627"/>
                    </a:cubicBezTo>
                    <a:cubicBezTo>
                      <a:pt x="2696" y="1491"/>
                      <a:pt x="2559" y="1491"/>
                      <a:pt x="2423" y="1491"/>
                    </a:cubicBezTo>
                    <a:lnTo>
                      <a:pt x="2150" y="1764"/>
                    </a:lnTo>
                    <a:cubicBezTo>
                      <a:pt x="2150" y="1900"/>
                      <a:pt x="1843" y="2344"/>
                      <a:pt x="1706" y="2617"/>
                    </a:cubicBezTo>
                    <a:cubicBezTo>
                      <a:pt x="1843" y="2207"/>
                      <a:pt x="2013" y="1900"/>
                      <a:pt x="2150" y="1491"/>
                    </a:cubicBezTo>
                    <a:cubicBezTo>
                      <a:pt x="2150" y="1394"/>
                      <a:pt x="2082" y="1298"/>
                      <a:pt x="1981" y="1298"/>
                    </a:cubicBezTo>
                    <a:cubicBezTo>
                      <a:pt x="1940" y="1298"/>
                      <a:pt x="1893" y="1314"/>
                      <a:pt x="1843" y="1354"/>
                    </a:cubicBezTo>
                    <a:cubicBezTo>
                      <a:pt x="1570" y="1491"/>
                      <a:pt x="1433" y="1900"/>
                      <a:pt x="1297" y="2207"/>
                    </a:cubicBezTo>
                    <a:cubicBezTo>
                      <a:pt x="1297" y="1764"/>
                      <a:pt x="1706" y="1354"/>
                      <a:pt x="1843" y="911"/>
                    </a:cubicBezTo>
                    <a:cubicBezTo>
                      <a:pt x="1843" y="774"/>
                      <a:pt x="1706" y="638"/>
                      <a:pt x="1570" y="638"/>
                    </a:cubicBezTo>
                    <a:cubicBezTo>
                      <a:pt x="1433" y="911"/>
                      <a:pt x="1297" y="1047"/>
                      <a:pt x="1160" y="1218"/>
                    </a:cubicBezTo>
                    <a:cubicBezTo>
                      <a:pt x="1160" y="1290"/>
                      <a:pt x="1112" y="1324"/>
                      <a:pt x="1067" y="1361"/>
                    </a:cubicBezTo>
                    <a:lnTo>
                      <a:pt x="1067" y="1361"/>
                    </a:lnTo>
                    <a:cubicBezTo>
                      <a:pt x="1200" y="1126"/>
                      <a:pt x="1297" y="889"/>
                      <a:pt x="1297" y="774"/>
                    </a:cubicBezTo>
                    <a:cubicBezTo>
                      <a:pt x="1433" y="638"/>
                      <a:pt x="1160" y="501"/>
                      <a:pt x="990" y="501"/>
                    </a:cubicBezTo>
                    <a:cubicBezTo>
                      <a:pt x="853" y="774"/>
                      <a:pt x="580" y="1218"/>
                      <a:pt x="307" y="1491"/>
                    </a:cubicBezTo>
                    <a:cubicBezTo>
                      <a:pt x="444" y="1218"/>
                      <a:pt x="717" y="774"/>
                      <a:pt x="717" y="501"/>
                    </a:cubicBezTo>
                    <a:lnTo>
                      <a:pt x="717" y="365"/>
                    </a:lnTo>
                    <a:cubicBezTo>
                      <a:pt x="717" y="194"/>
                      <a:pt x="717" y="194"/>
                      <a:pt x="853" y="194"/>
                    </a:cubicBezTo>
                    <a:cubicBezTo>
                      <a:pt x="853" y="97"/>
                      <a:pt x="785" y="1"/>
                      <a:pt x="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22"/>
              <p:cNvSpPr/>
              <p:nvPr/>
            </p:nvSpPr>
            <p:spPr>
              <a:xfrm>
                <a:off x="2045897" y="3416405"/>
                <a:ext cx="119733" cy="82094"/>
              </a:xfrm>
              <a:custGeom>
                <a:rect b="b" l="l" r="r" t="t"/>
                <a:pathLst>
                  <a:path extrusionOk="0" h="1662" w="2424">
                    <a:moveTo>
                      <a:pt x="1641" y="1"/>
                    </a:moveTo>
                    <a:cubicBezTo>
                      <a:pt x="1618" y="1"/>
                      <a:pt x="1594" y="11"/>
                      <a:pt x="1571" y="35"/>
                    </a:cubicBezTo>
                    <a:cubicBezTo>
                      <a:pt x="1127" y="206"/>
                      <a:pt x="854" y="479"/>
                      <a:pt x="410" y="752"/>
                    </a:cubicBezTo>
                    <a:cubicBezTo>
                      <a:pt x="410" y="615"/>
                      <a:pt x="547" y="615"/>
                      <a:pt x="547" y="479"/>
                    </a:cubicBezTo>
                    <a:cubicBezTo>
                      <a:pt x="718" y="342"/>
                      <a:pt x="547" y="342"/>
                      <a:pt x="547" y="206"/>
                    </a:cubicBezTo>
                    <a:cubicBezTo>
                      <a:pt x="506" y="155"/>
                      <a:pt x="453" y="134"/>
                      <a:pt x="402" y="134"/>
                    </a:cubicBezTo>
                    <a:cubicBezTo>
                      <a:pt x="284" y="134"/>
                      <a:pt x="178" y="246"/>
                      <a:pt x="274" y="342"/>
                    </a:cubicBezTo>
                    <a:cubicBezTo>
                      <a:pt x="274" y="479"/>
                      <a:pt x="137" y="615"/>
                      <a:pt x="1" y="752"/>
                    </a:cubicBezTo>
                    <a:lnTo>
                      <a:pt x="1" y="888"/>
                    </a:lnTo>
                    <a:cubicBezTo>
                      <a:pt x="1" y="1059"/>
                      <a:pt x="1" y="1059"/>
                      <a:pt x="137" y="1059"/>
                    </a:cubicBezTo>
                    <a:cubicBezTo>
                      <a:pt x="137" y="1127"/>
                      <a:pt x="172" y="1161"/>
                      <a:pt x="223" y="1161"/>
                    </a:cubicBezTo>
                    <a:cubicBezTo>
                      <a:pt x="274" y="1161"/>
                      <a:pt x="342" y="1127"/>
                      <a:pt x="410" y="1059"/>
                    </a:cubicBezTo>
                    <a:lnTo>
                      <a:pt x="410" y="1059"/>
                    </a:lnTo>
                    <a:lnTo>
                      <a:pt x="274" y="1195"/>
                    </a:lnTo>
                    <a:cubicBezTo>
                      <a:pt x="274" y="1332"/>
                      <a:pt x="410" y="1468"/>
                      <a:pt x="410" y="1468"/>
                    </a:cubicBezTo>
                    <a:cubicBezTo>
                      <a:pt x="718" y="1332"/>
                      <a:pt x="854" y="1332"/>
                      <a:pt x="990" y="1195"/>
                    </a:cubicBezTo>
                    <a:cubicBezTo>
                      <a:pt x="1127" y="1195"/>
                      <a:pt x="1263" y="1059"/>
                      <a:pt x="1399" y="890"/>
                    </a:cubicBezTo>
                    <a:lnTo>
                      <a:pt x="1399" y="890"/>
                    </a:lnTo>
                    <a:cubicBezTo>
                      <a:pt x="1263" y="1059"/>
                      <a:pt x="1127" y="1196"/>
                      <a:pt x="1127" y="1332"/>
                    </a:cubicBezTo>
                    <a:cubicBezTo>
                      <a:pt x="990" y="1468"/>
                      <a:pt x="1127" y="1605"/>
                      <a:pt x="1263" y="1605"/>
                    </a:cubicBezTo>
                    <a:cubicBezTo>
                      <a:pt x="1400" y="1605"/>
                      <a:pt x="1400" y="1468"/>
                      <a:pt x="1400" y="1468"/>
                    </a:cubicBezTo>
                    <a:cubicBezTo>
                      <a:pt x="1521" y="1565"/>
                      <a:pt x="1624" y="1661"/>
                      <a:pt x="1723" y="1661"/>
                    </a:cubicBezTo>
                    <a:cubicBezTo>
                      <a:pt x="1764" y="1661"/>
                      <a:pt x="1804" y="1645"/>
                      <a:pt x="1844" y="1605"/>
                    </a:cubicBezTo>
                    <a:cubicBezTo>
                      <a:pt x="1980" y="1468"/>
                      <a:pt x="2253" y="1195"/>
                      <a:pt x="2424" y="888"/>
                    </a:cubicBezTo>
                    <a:cubicBezTo>
                      <a:pt x="2424" y="752"/>
                      <a:pt x="2424" y="752"/>
                      <a:pt x="2253" y="752"/>
                    </a:cubicBezTo>
                    <a:cubicBezTo>
                      <a:pt x="2117" y="615"/>
                      <a:pt x="2117" y="615"/>
                      <a:pt x="1980" y="615"/>
                    </a:cubicBezTo>
                    <a:cubicBezTo>
                      <a:pt x="2117" y="615"/>
                      <a:pt x="2117" y="615"/>
                      <a:pt x="2117" y="479"/>
                    </a:cubicBezTo>
                    <a:cubicBezTo>
                      <a:pt x="2117" y="342"/>
                      <a:pt x="1980" y="342"/>
                      <a:pt x="1980" y="342"/>
                    </a:cubicBezTo>
                    <a:cubicBezTo>
                      <a:pt x="1935" y="297"/>
                      <a:pt x="1889" y="281"/>
                      <a:pt x="1844" y="281"/>
                    </a:cubicBezTo>
                    <a:cubicBezTo>
                      <a:pt x="1808" y="281"/>
                      <a:pt x="1773" y="291"/>
                      <a:pt x="1737" y="302"/>
                    </a:cubicBezTo>
                    <a:lnTo>
                      <a:pt x="1737" y="302"/>
                    </a:lnTo>
                    <a:cubicBezTo>
                      <a:pt x="1803" y="183"/>
                      <a:pt x="1735" y="1"/>
                      <a:pt x="16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1954911" y="3348980"/>
                <a:ext cx="160139" cy="146703"/>
              </a:xfrm>
              <a:custGeom>
                <a:rect b="b" l="l" r="r" t="t"/>
                <a:pathLst>
                  <a:path extrusionOk="0" h="2970" w="3242">
                    <a:moveTo>
                      <a:pt x="1126" y="1"/>
                    </a:moveTo>
                    <a:cubicBezTo>
                      <a:pt x="1126" y="137"/>
                      <a:pt x="990" y="137"/>
                      <a:pt x="853" y="274"/>
                    </a:cubicBezTo>
                    <a:cubicBezTo>
                      <a:pt x="683" y="410"/>
                      <a:pt x="410" y="547"/>
                      <a:pt x="273" y="718"/>
                    </a:cubicBezTo>
                    <a:cubicBezTo>
                      <a:pt x="137" y="854"/>
                      <a:pt x="137" y="991"/>
                      <a:pt x="273" y="991"/>
                    </a:cubicBezTo>
                    <a:cubicBezTo>
                      <a:pt x="273" y="991"/>
                      <a:pt x="273" y="1127"/>
                      <a:pt x="137" y="1127"/>
                    </a:cubicBezTo>
                    <a:cubicBezTo>
                      <a:pt x="0" y="1264"/>
                      <a:pt x="273" y="1400"/>
                      <a:pt x="410" y="1400"/>
                    </a:cubicBezTo>
                    <a:cubicBezTo>
                      <a:pt x="410" y="1400"/>
                      <a:pt x="410" y="1707"/>
                      <a:pt x="546" y="1707"/>
                    </a:cubicBezTo>
                    <a:cubicBezTo>
                      <a:pt x="853" y="1571"/>
                      <a:pt x="1126" y="1400"/>
                      <a:pt x="1263" y="1264"/>
                    </a:cubicBezTo>
                    <a:lnTo>
                      <a:pt x="1263" y="1264"/>
                    </a:lnTo>
                    <a:cubicBezTo>
                      <a:pt x="1263" y="1400"/>
                      <a:pt x="1126" y="1400"/>
                      <a:pt x="1126" y="1571"/>
                    </a:cubicBezTo>
                    <a:cubicBezTo>
                      <a:pt x="1126" y="1707"/>
                      <a:pt x="1126" y="1844"/>
                      <a:pt x="1263" y="1844"/>
                    </a:cubicBezTo>
                    <a:cubicBezTo>
                      <a:pt x="1706" y="1707"/>
                      <a:pt x="1979" y="1707"/>
                      <a:pt x="2252" y="1571"/>
                    </a:cubicBezTo>
                    <a:cubicBezTo>
                      <a:pt x="2389" y="1400"/>
                      <a:pt x="2559" y="1400"/>
                      <a:pt x="2696" y="1264"/>
                    </a:cubicBezTo>
                    <a:lnTo>
                      <a:pt x="2696" y="1264"/>
                    </a:lnTo>
                    <a:cubicBezTo>
                      <a:pt x="2559" y="1400"/>
                      <a:pt x="2389" y="1571"/>
                      <a:pt x="2389" y="1571"/>
                    </a:cubicBezTo>
                    <a:cubicBezTo>
                      <a:pt x="2116" y="1844"/>
                      <a:pt x="1843" y="1980"/>
                      <a:pt x="1536" y="2117"/>
                    </a:cubicBezTo>
                    <a:cubicBezTo>
                      <a:pt x="1311" y="2229"/>
                      <a:pt x="1364" y="2458"/>
                      <a:pt x="1562" y="2458"/>
                    </a:cubicBezTo>
                    <a:cubicBezTo>
                      <a:pt x="1604" y="2458"/>
                      <a:pt x="1653" y="2448"/>
                      <a:pt x="1706" y="2424"/>
                    </a:cubicBezTo>
                    <a:cubicBezTo>
                      <a:pt x="1843" y="2424"/>
                      <a:pt x="2252" y="2253"/>
                      <a:pt x="2252" y="2253"/>
                    </a:cubicBezTo>
                    <a:lnTo>
                      <a:pt x="2252" y="2253"/>
                    </a:lnTo>
                    <a:cubicBezTo>
                      <a:pt x="2116" y="2424"/>
                      <a:pt x="1843" y="2560"/>
                      <a:pt x="1706" y="2697"/>
                    </a:cubicBezTo>
                    <a:cubicBezTo>
                      <a:pt x="1536" y="2833"/>
                      <a:pt x="1706" y="2970"/>
                      <a:pt x="1843" y="2970"/>
                    </a:cubicBezTo>
                    <a:cubicBezTo>
                      <a:pt x="2116" y="2697"/>
                      <a:pt x="2832" y="2424"/>
                      <a:pt x="2832" y="2117"/>
                    </a:cubicBezTo>
                    <a:cubicBezTo>
                      <a:pt x="2696" y="1980"/>
                      <a:pt x="2560" y="1980"/>
                      <a:pt x="2389" y="1980"/>
                    </a:cubicBezTo>
                    <a:cubicBezTo>
                      <a:pt x="2560" y="1844"/>
                      <a:pt x="2696" y="1707"/>
                      <a:pt x="2832" y="1707"/>
                    </a:cubicBezTo>
                    <a:cubicBezTo>
                      <a:pt x="2969" y="1571"/>
                      <a:pt x="3242" y="1400"/>
                      <a:pt x="3242" y="1127"/>
                    </a:cubicBezTo>
                    <a:lnTo>
                      <a:pt x="3105" y="991"/>
                    </a:lnTo>
                    <a:cubicBezTo>
                      <a:pt x="2832" y="991"/>
                      <a:pt x="2696" y="991"/>
                      <a:pt x="2389" y="1127"/>
                    </a:cubicBezTo>
                    <a:cubicBezTo>
                      <a:pt x="2252" y="1127"/>
                      <a:pt x="1979" y="1264"/>
                      <a:pt x="1843" y="1264"/>
                    </a:cubicBezTo>
                    <a:cubicBezTo>
                      <a:pt x="1979" y="1127"/>
                      <a:pt x="2252" y="991"/>
                      <a:pt x="2389" y="854"/>
                    </a:cubicBezTo>
                    <a:cubicBezTo>
                      <a:pt x="2560" y="718"/>
                      <a:pt x="2389" y="547"/>
                      <a:pt x="2252" y="547"/>
                    </a:cubicBezTo>
                    <a:cubicBezTo>
                      <a:pt x="2134" y="547"/>
                      <a:pt x="2015" y="676"/>
                      <a:pt x="1807" y="709"/>
                    </a:cubicBezTo>
                    <a:lnTo>
                      <a:pt x="1807" y="709"/>
                    </a:lnTo>
                    <a:cubicBezTo>
                      <a:pt x="1843" y="695"/>
                      <a:pt x="1843" y="656"/>
                      <a:pt x="1843" y="547"/>
                    </a:cubicBezTo>
                    <a:cubicBezTo>
                      <a:pt x="1979" y="410"/>
                      <a:pt x="1843" y="274"/>
                      <a:pt x="1706" y="274"/>
                    </a:cubicBezTo>
                    <a:lnTo>
                      <a:pt x="1536" y="410"/>
                    </a:lnTo>
                    <a:cubicBezTo>
                      <a:pt x="1536" y="274"/>
                      <a:pt x="1536" y="274"/>
                      <a:pt x="1399" y="137"/>
                    </a:cubicBezTo>
                    <a:cubicBezTo>
                      <a:pt x="1399" y="137"/>
                      <a:pt x="1399" y="1"/>
                      <a:pt x="1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>
                <a:off x="1999021" y="3333816"/>
                <a:ext cx="173376" cy="95382"/>
              </a:xfrm>
              <a:custGeom>
                <a:rect b="b" l="l" r="r" t="t"/>
                <a:pathLst>
                  <a:path extrusionOk="0" h="1931" w="3510">
                    <a:moveTo>
                      <a:pt x="1086" y="1"/>
                    </a:moveTo>
                    <a:cubicBezTo>
                      <a:pt x="950" y="1"/>
                      <a:pt x="950" y="171"/>
                      <a:pt x="950" y="308"/>
                    </a:cubicBezTo>
                    <a:cubicBezTo>
                      <a:pt x="813" y="308"/>
                      <a:pt x="813" y="308"/>
                      <a:pt x="643" y="171"/>
                    </a:cubicBezTo>
                    <a:lnTo>
                      <a:pt x="506" y="308"/>
                    </a:lnTo>
                    <a:lnTo>
                      <a:pt x="506" y="444"/>
                    </a:lnTo>
                    <a:cubicBezTo>
                      <a:pt x="410" y="348"/>
                      <a:pt x="313" y="251"/>
                      <a:pt x="217" y="251"/>
                    </a:cubicBezTo>
                    <a:cubicBezTo>
                      <a:pt x="177" y="251"/>
                      <a:pt x="137" y="268"/>
                      <a:pt x="97" y="308"/>
                    </a:cubicBezTo>
                    <a:cubicBezTo>
                      <a:pt x="0" y="404"/>
                      <a:pt x="40" y="501"/>
                      <a:pt x="120" y="501"/>
                    </a:cubicBezTo>
                    <a:cubicBezTo>
                      <a:pt x="153" y="501"/>
                      <a:pt x="193" y="484"/>
                      <a:pt x="233" y="444"/>
                    </a:cubicBezTo>
                    <a:lnTo>
                      <a:pt x="506" y="854"/>
                    </a:lnTo>
                    <a:lnTo>
                      <a:pt x="643" y="854"/>
                    </a:lnTo>
                    <a:cubicBezTo>
                      <a:pt x="813" y="854"/>
                      <a:pt x="813" y="854"/>
                      <a:pt x="813" y="717"/>
                    </a:cubicBezTo>
                    <a:cubicBezTo>
                      <a:pt x="813" y="854"/>
                      <a:pt x="813" y="1161"/>
                      <a:pt x="950" y="1161"/>
                    </a:cubicBezTo>
                    <a:cubicBezTo>
                      <a:pt x="950" y="1207"/>
                      <a:pt x="965" y="1222"/>
                      <a:pt x="990" y="1222"/>
                    </a:cubicBezTo>
                    <a:cubicBezTo>
                      <a:pt x="1041" y="1222"/>
                      <a:pt x="1132" y="1161"/>
                      <a:pt x="1223" y="1161"/>
                    </a:cubicBezTo>
                    <a:lnTo>
                      <a:pt x="1223" y="1025"/>
                    </a:lnTo>
                    <a:cubicBezTo>
                      <a:pt x="1223" y="1161"/>
                      <a:pt x="1223" y="1298"/>
                      <a:pt x="1359" y="1298"/>
                    </a:cubicBezTo>
                    <a:cubicBezTo>
                      <a:pt x="1428" y="1366"/>
                      <a:pt x="1504" y="1400"/>
                      <a:pt x="1564" y="1400"/>
                    </a:cubicBezTo>
                    <a:cubicBezTo>
                      <a:pt x="1624" y="1400"/>
                      <a:pt x="1667" y="1366"/>
                      <a:pt x="1667" y="1298"/>
                    </a:cubicBezTo>
                    <a:lnTo>
                      <a:pt x="1667" y="1161"/>
                    </a:lnTo>
                    <a:lnTo>
                      <a:pt x="1803" y="1298"/>
                    </a:lnTo>
                    <a:cubicBezTo>
                      <a:pt x="1803" y="1413"/>
                      <a:pt x="1852" y="1455"/>
                      <a:pt x="1908" y="1455"/>
                    </a:cubicBezTo>
                    <a:cubicBezTo>
                      <a:pt x="1985" y="1455"/>
                      <a:pt x="2076" y="1376"/>
                      <a:pt x="2076" y="1298"/>
                    </a:cubicBezTo>
                    <a:cubicBezTo>
                      <a:pt x="2212" y="1298"/>
                      <a:pt x="2212" y="1434"/>
                      <a:pt x="2349" y="1434"/>
                    </a:cubicBezTo>
                    <a:cubicBezTo>
                      <a:pt x="2349" y="1474"/>
                      <a:pt x="2364" y="1491"/>
                      <a:pt x="2388" y="1491"/>
                    </a:cubicBezTo>
                    <a:cubicBezTo>
                      <a:pt x="2446" y="1491"/>
                      <a:pt x="2560" y="1394"/>
                      <a:pt x="2656" y="1298"/>
                    </a:cubicBezTo>
                    <a:lnTo>
                      <a:pt x="2656" y="1161"/>
                    </a:lnTo>
                    <a:cubicBezTo>
                      <a:pt x="2656" y="1161"/>
                      <a:pt x="2656" y="1298"/>
                      <a:pt x="2793" y="1298"/>
                    </a:cubicBezTo>
                    <a:cubicBezTo>
                      <a:pt x="2793" y="1434"/>
                      <a:pt x="2929" y="1434"/>
                      <a:pt x="2929" y="1434"/>
                    </a:cubicBezTo>
                    <a:lnTo>
                      <a:pt x="2929" y="1571"/>
                    </a:lnTo>
                    <a:cubicBezTo>
                      <a:pt x="2929" y="1797"/>
                      <a:pt x="3003" y="1931"/>
                      <a:pt x="3097" y="1931"/>
                    </a:cubicBezTo>
                    <a:cubicBezTo>
                      <a:pt x="3130" y="1931"/>
                      <a:pt x="3166" y="1914"/>
                      <a:pt x="3202" y="1878"/>
                    </a:cubicBezTo>
                    <a:cubicBezTo>
                      <a:pt x="3509" y="1571"/>
                      <a:pt x="3373" y="1161"/>
                      <a:pt x="3202" y="854"/>
                    </a:cubicBezTo>
                    <a:lnTo>
                      <a:pt x="2929" y="854"/>
                    </a:lnTo>
                    <a:cubicBezTo>
                      <a:pt x="2793" y="717"/>
                      <a:pt x="2793" y="581"/>
                      <a:pt x="2656" y="444"/>
                    </a:cubicBezTo>
                    <a:cubicBezTo>
                      <a:pt x="2520" y="444"/>
                      <a:pt x="2349" y="444"/>
                      <a:pt x="2349" y="581"/>
                    </a:cubicBezTo>
                    <a:cubicBezTo>
                      <a:pt x="2349" y="444"/>
                      <a:pt x="2212" y="308"/>
                      <a:pt x="2212" y="308"/>
                    </a:cubicBezTo>
                    <a:lnTo>
                      <a:pt x="1939" y="308"/>
                    </a:lnTo>
                    <a:cubicBezTo>
                      <a:pt x="1803" y="308"/>
                      <a:pt x="1803" y="308"/>
                      <a:pt x="1803" y="171"/>
                    </a:cubicBezTo>
                    <a:lnTo>
                      <a:pt x="1496" y="171"/>
                    </a:lnTo>
                    <a:lnTo>
                      <a:pt x="1359" y="308"/>
                    </a:lnTo>
                    <a:cubicBezTo>
                      <a:pt x="1359" y="171"/>
                      <a:pt x="1359" y="171"/>
                      <a:pt x="1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1939747" y="3360736"/>
                <a:ext cx="181280" cy="97851"/>
              </a:xfrm>
              <a:custGeom>
                <a:rect b="b" l="l" r="r" t="t"/>
                <a:pathLst>
                  <a:path extrusionOk="0" h="1981" w="3670">
                    <a:moveTo>
                      <a:pt x="2197" y="1"/>
                    </a:moveTo>
                    <a:cubicBezTo>
                      <a:pt x="2086" y="1"/>
                      <a:pt x="1969" y="12"/>
                      <a:pt x="1843" y="36"/>
                    </a:cubicBezTo>
                    <a:cubicBezTo>
                      <a:pt x="1570" y="36"/>
                      <a:pt x="1297" y="172"/>
                      <a:pt x="1160" y="480"/>
                    </a:cubicBezTo>
                    <a:cubicBezTo>
                      <a:pt x="990" y="480"/>
                      <a:pt x="853" y="480"/>
                      <a:pt x="717" y="616"/>
                    </a:cubicBezTo>
                    <a:lnTo>
                      <a:pt x="580" y="616"/>
                    </a:lnTo>
                    <a:cubicBezTo>
                      <a:pt x="307" y="753"/>
                      <a:pt x="137" y="889"/>
                      <a:pt x="0" y="1162"/>
                    </a:cubicBezTo>
                    <a:cubicBezTo>
                      <a:pt x="0" y="1333"/>
                      <a:pt x="0" y="1333"/>
                      <a:pt x="137" y="1333"/>
                    </a:cubicBezTo>
                    <a:cubicBezTo>
                      <a:pt x="137" y="1469"/>
                      <a:pt x="137" y="1606"/>
                      <a:pt x="0" y="1606"/>
                    </a:cubicBezTo>
                    <a:cubicBezTo>
                      <a:pt x="0" y="1742"/>
                      <a:pt x="137" y="1742"/>
                      <a:pt x="137" y="1742"/>
                    </a:cubicBezTo>
                    <a:lnTo>
                      <a:pt x="137" y="1879"/>
                    </a:lnTo>
                    <a:cubicBezTo>
                      <a:pt x="137" y="1947"/>
                      <a:pt x="179" y="1981"/>
                      <a:pt x="239" y="1981"/>
                    </a:cubicBezTo>
                    <a:cubicBezTo>
                      <a:pt x="299" y="1981"/>
                      <a:pt x="376" y="1947"/>
                      <a:pt x="444" y="1879"/>
                    </a:cubicBezTo>
                    <a:cubicBezTo>
                      <a:pt x="444" y="1742"/>
                      <a:pt x="444" y="1606"/>
                      <a:pt x="580" y="1469"/>
                    </a:cubicBezTo>
                    <a:cubicBezTo>
                      <a:pt x="580" y="1469"/>
                      <a:pt x="580" y="1333"/>
                      <a:pt x="717" y="1333"/>
                    </a:cubicBezTo>
                    <a:lnTo>
                      <a:pt x="717" y="1162"/>
                    </a:lnTo>
                    <a:cubicBezTo>
                      <a:pt x="853" y="1026"/>
                      <a:pt x="990" y="753"/>
                      <a:pt x="990" y="753"/>
                    </a:cubicBezTo>
                    <a:cubicBezTo>
                      <a:pt x="990" y="912"/>
                      <a:pt x="1048" y="979"/>
                      <a:pt x="1124" y="979"/>
                    </a:cubicBezTo>
                    <a:cubicBezTo>
                      <a:pt x="1178" y="979"/>
                      <a:pt x="1240" y="946"/>
                      <a:pt x="1297" y="889"/>
                    </a:cubicBezTo>
                    <a:lnTo>
                      <a:pt x="1297" y="753"/>
                    </a:lnTo>
                    <a:cubicBezTo>
                      <a:pt x="1433" y="480"/>
                      <a:pt x="1706" y="309"/>
                      <a:pt x="1843" y="309"/>
                    </a:cubicBezTo>
                    <a:cubicBezTo>
                      <a:pt x="1971" y="249"/>
                      <a:pt x="2099" y="223"/>
                      <a:pt x="2225" y="223"/>
                    </a:cubicBezTo>
                    <a:cubicBezTo>
                      <a:pt x="2671" y="223"/>
                      <a:pt x="3093" y="540"/>
                      <a:pt x="3412" y="753"/>
                    </a:cubicBezTo>
                    <a:cubicBezTo>
                      <a:pt x="3452" y="793"/>
                      <a:pt x="3495" y="809"/>
                      <a:pt x="3532" y="809"/>
                    </a:cubicBezTo>
                    <a:cubicBezTo>
                      <a:pt x="3620" y="809"/>
                      <a:pt x="3670" y="713"/>
                      <a:pt x="3549" y="616"/>
                    </a:cubicBezTo>
                    <a:cubicBezTo>
                      <a:pt x="3099" y="250"/>
                      <a:pt x="2718" y="1"/>
                      <a:pt x="2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1941673" y="3391164"/>
                <a:ext cx="237442" cy="182465"/>
              </a:xfrm>
              <a:custGeom>
                <a:rect b="b" l="l" r="r" t="t"/>
                <a:pathLst>
                  <a:path extrusionOk="0" h="3694" w="4807">
                    <a:moveTo>
                      <a:pt x="3954" y="0"/>
                    </a:moveTo>
                    <a:cubicBezTo>
                      <a:pt x="3817" y="0"/>
                      <a:pt x="3681" y="137"/>
                      <a:pt x="3681" y="273"/>
                    </a:cubicBezTo>
                    <a:cubicBezTo>
                      <a:pt x="3817" y="717"/>
                      <a:pt x="3817" y="1126"/>
                      <a:pt x="3817" y="1570"/>
                    </a:cubicBezTo>
                    <a:cubicBezTo>
                      <a:pt x="3817" y="1979"/>
                      <a:pt x="3817" y="2252"/>
                      <a:pt x="3681" y="2696"/>
                    </a:cubicBezTo>
                    <a:lnTo>
                      <a:pt x="3373" y="2696"/>
                    </a:lnTo>
                    <a:cubicBezTo>
                      <a:pt x="3100" y="2832"/>
                      <a:pt x="2964" y="2969"/>
                      <a:pt x="2657" y="3105"/>
                    </a:cubicBezTo>
                    <a:cubicBezTo>
                      <a:pt x="2520" y="3105"/>
                      <a:pt x="2520" y="3105"/>
                      <a:pt x="2520" y="3276"/>
                    </a:cubicBezTo>
                    <a:cubicBezTo>
                      <a:pt x="2442" y="3315"/>
                      <a:pt x="2350" y="3332"/>
                      <a:pt x="2249" y="3332"/>
                    </a:cubicBezTo>
                    <a:cubicBezTo>
                      <a:pt x="1997" y="3332"/>
                      <a:pt x="1687" y="3227"/>
                      <a:pt x="1394" y="3105"/>
                    </a:cubicBezTo>
                    <a:cubicBezTo>
                      <a:pt x="1121" y="2832"/>
                      <a:pt x="678" y="2559"/>
                      <a:pt x="268" y="2252"/>
                    </a:cubicBezTo>
                    <a:cubicBezTo>
                      <a:pt x="268" y="2213"/>
                      <a:pt x="243" y="2196"/>
                      <a:pt x="211" y="2196"/>
                    </a:cubicBezTo>
                    <a:cubicBezTo>
                      <a:pt x="129" y="2196"/>
                      <a:pt x="0" y="2301"/>
                      <a:pt x="98" y="2423"/>
                    </a:cubicBezTo>
                    <a:cubicBezTo>
                      <a:pt x="268" y="2559"/>
                      <a:pt x="541" y="2696"/>
                      <a:pt x="678" y="2832"/>
                    </a:cubicBezTo>
                    <a:cubicBezTo>
                      <a:pt x="541" y="2832"/>
                      <a:pt x="541" y="2969"/>
                      <a:pt x="678" y="2969"/>
                    </a:cubicBezTo>
                    <a:cubicBezTo>
                      <a:pt x="883" y="3302"/>
                      <a:pt x="1589" y="3693"/>
                      <a:pt x="2101" y="3693"/>
                    </a:cubicBezTo>
                    <a:cubicBezTo>
                      <a:pt x="2271" y="3693"/>
                      <a:pt x="2419" y="3651"/>
                      <a:pt x="2520" y="3549"/>
                    </a:cubicBezTo>
                    <a:cubicBezTo>
                      <a:pt x="2964" y="3276"/>
                      <a:pt x="3373" y="3276"/>
                      <a:pt x="3817" y="3105"/>
                    </a:cubicBezTo>
                    <a:cubicBezTo>
                      <a:pt x="3817" y="3105"/>
                      <a:pt x="3954" y="3105"/>
                      <a:pt x="3954" y="2969"/>
                    </a:cubicBezTo>
                    <a:lnTo>
                      <a:pt x="4090" y="2969"/>
                    </a:lnTo>
                    <a:cubicBezTo>
                      <a:pt x="4227" y="2832"/>
                      <a:pt x="4227" y="2696"/>
                      <a:pt x="4090" y="2559"/>
                    </a:cubicBezTo>
                    <a:cubicBezTo>
                      <a:pt x="4227" y="2252"/>
                      <a:pt x="4227" y="1979"/>
                      <a:pt x="4227" y="1706"/>
                    </a:cubicBezTo>
                    <a:cubicBezTo>
                      <a:pt x="4807" y="1570"/>
                      <a:pt x="4363" y="273"/>
                      <a:pt x="3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1939747" y="3333816"/>
                <a:ext cx="204001" cy="204001"/>
              </a:xfrm>
              <a:custGeom>
                <a:rect b="b" l="l" r="r" t="t"/>
                <a:pathLst>
                  <a:path extrusionOk="0" h="4130" w="4130">
                    <a:moveTo>
                      <a:pt x="1155" y="2178"/>
                    </a:moveTo>
                    <a:cubicBezTo>
                      <a:pt x="1222" y="2178"/>
                      <a:pt x="1311" y="2212"/>
                      <a:pt x="1433" y="2287"/>
                    </a:cubicBezTo>
                    <a:cubicBezTo>
                      <a:pt x="1843" y="2424"/>
                      <a:pt x="2150" y="2867"/>
                      <a:pt x="2559" y="3004"/>
                    </a:cubicBezTo>
                    <a:cubicBezTo>
                      <a:pt x="2423" y="3140"/>
                      <a:pt x="2286" y="3277"/>
                      <a:pt x="2150" y="3277"/>
                    </a:cubicBezTo>
                    <a:cubicBezTo>
                      <a:pt x="2150" y="3277"/>
                      <a:pt x="2013" y="3277"/>
                      <a:pt x="2013" y="3413"/>
                    </a:cubicBezTo>
                    <a:cubicBezTo>
                      <a:pt x="2013" y="3277"/>
                      <a:pt x="2013" y="3140"/>
                      <a:pt x="1843" y="3004"/>
                    </a:cubicBezTo>
                    <a:cubicBezTo>
                      <a:pt x="1570" y="2867"/>
                      <a:pt x="1160" y="2867"/>
                      <a:pt x="717" y="2867"/>
                    </a:cubicBezTo>
                    <a:cubicBezTo>
                      <a:pt x="853" y="2867"/>
                      <a:pt x="853" y="2867"/>
                      <a:pt x="853" y="2731"/>
                    </a:cubicBezTo>
                    <a:cubicBezTo>
                      <a:pt x="952" y="2410"/>
                      <a:pt x="979" y="2178"/>
                      <a:pt x="1155" y="2178"/>
                    </a:cubicBezTo>
                    <a:close/>
                    <a:moveTo>
                      <a:pt x="2150" y="1"/>
                    </a:moveTo>
                    <a:cubicBezTo>
                      <a:pt x="1706" y="308"/>
                      <a:pt x="1843" y="581"/>
                      <a:pt x="2286" y="717"/>
                    </a:cubicBezTo>
                    <a:cubicBezTo>
                      <a:pt x="2150" y="717"/>
                      <a:pt x="2423" y="1298"/>
                      <a:pt x="2423" y="1298"/>
                    </a:cubicBezTo>
                    <a:cubicBezTo>
                      <a:pt x="2559" y="1434"/>
                      <a:pt x="2696" y="1434"/>
                      <a:pt x="2867" y="1434"/>
                    </a:cubicBezTo>
                    <a:cubicBezTo>
                      <a:pt x="3276" y="1571"/>
                      <a:pt x="3856" y="2287"/>
                      <a:pt x="3412" y="2731"/>
                    </a:cubicBezTo>
                    <a:lnTo>
                      <a:pt x="3276" y="2560"/>
                    </a:lnTo>
                    <a:cubicBezTo>
                      <a:pt x="3060" y="2560"/>
                      <a:pt x="2873" y="2607"/>
                      <a:pt x="2705" y="2607"/>
                    </a:cubicBezTo>
                    <a:cubicBezTo>
                      <a:pt x="2553" y="2607"/>
                      <a:pt x="2416" y="2569"/>
                      <a:pt x="2286" y="2424"/>
                    </a:cubicBezTo>
                    <a:cubicBezTo>
                      <a:pt x="2013" y="2151"/>
                      <a:pt x="1570" y="1878"/>
                      <a:pt x="1160" y="1707"/>
                    </a:cubicBezTo>
                    <a:cubicBezTo>
                      <a:pt x="1121" y="1699"/>
                      <a:pt x="1084" y="1696"/>
                      <a:pt x="1049" y="1696"/>
                    </a:cubicBezTo>
                    <a:cubicBezTo>
                      <a:pt x="457" y="1696"/>
                      <a:pt x="556" y="2746"/>
                      <a:pt x="137" y="3004"/>
                    </a:cubicBezTo>
                    <a:cubicBezTo>
                      <a:pt x="0" y="3140"/>
                      <a:pt x="137" y="3277"/>
                      <a:pt x="307" y="3277"/>
                    </a:cubicBezTo>
                    <a:cubicBezTo>
                      <a:pt x="484" y="3277"/>
                      <a:pt x="827" y="3226"/>
                      <a:pt x="1113" y="3226"/>
                    </a:cubicBezTo>
                    <a:cubicBezTo>
                      <a:pt x="1487" y="3226"/>
                      <a:pt x="1763" y="3314"/>
                      <a:pt x="1433" y="3720"/>
                    </a:cubicBezTo>
                    <a:lnTo>
                      <a:pt x="1433" y="3993"/>
                    </a:lnTo>
                    <a:cubicBezTo>
                      <a:pt x="1433" y="3993"/>
                      <a:pt x="1570" y="4130"/>
                      <a:pt x="1706" y="4130"/>
                    </a:cubicBezTo>
                    <a:cubicBezTo>
                      <a:pt x="2013" y="3993"/>
                      <a:pt x="2150" y="3720"/>
                      <a:pt x="2559" y="3584"/>
                    </a:cubicBezTo>
                    <a:cubicBezTo>
                      <a:pt x="2559" y="3584"/>
                      <a:pt x="2867" y="3277"/>
                      <a:pt x="3139" y="3140"/>
                    </a:cubicBezTo>
                    <a:cubicBezTo>
                      <a:pt x="3139" y="3277"/>
                      <a:pt x="3139" y="3277"/>
                      <a:pt x="3276" y="3277"/>
                    </a:cubicBezTo>
                    <a:cubicBezTo>
                      <a:pt x="3993" y="3140"/>
                      <a:pt x="4129" y="2014"/>
                      <a:pt x="3720" y="1571"/>
                    </a:cubicBezTo>
                    <a:cubicBezTo>
                      <a:pt x="3412" y="1298"/>
                      <a:pt x="2559" y="1161"/>
                      <a:pt x="2696" y="717"/>
                    </a:cubicBezTo>
                    <a:cubicBezTo>
                      <a:pt x="2696" y="444"/>
                      <a:pt x="2559" y="444"/>
                      <a:pt x="2423" y="444"/>
                    </a:cubicBezTo>
                    <a:lnTo>
                      <a:pt x="2423" y="308"/>
                    </a:lnTo>
                    <a:cubicBezTo>
                      <a:pt x="2423" y="171"/>
                      <a:pt x="2423" y="1"/>
                      <a:pt x="2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2389789" y="3369232"/>
                <a:ext cx="239368" cy="233688"/>
              </a:xfrm>
              <a:custGeom>
                <a:rect b="b" l="l" r="r" t="t"/>
                <a:pathLst>
                  <a:path extrusionOk="0" h="4731" w="4846">
                    <a:moveTo>
                      <a:pt x="2423" y="0"/>
                    </a:moveTo>
                    <a:cubicBezTo>
                      <a:pt x="2286" y="444"/>
                      <a:pt x="2116" y="854"/>
                      <a:pt x="2116" y="1161"/>
                    </a:cubicBezTo>
                    <a:cubicBezTo>
                      <a:pt x="2116" y="990"/>
                      <a:pt x="1979" y="717"/>
                      <a:pt x="1979" y="444"/>
                    </a:cubicBezTo>
                    <a:cubicBezTo>
                      <a:pt x="1979" y="376"/>
                      <a:pt x="1911" y="342"/>
                      <a:pt x="1843" y="342"/>
                    </a:cubicBezTo>
                    <a:cubicBezTo>
                      <a:pt x="1774" y="342"/>
                      <a:pt x="1706" y="376"/>
                      <a:pt x="1706" y="444"/>
                    </a:cubicBezTo>
                    <a:cubicBezTo>
                      <a:pt x="1570" y="717"/>
                      <a:pt x="1433" y="990"/>
                      <a:pt x="1433" y="1297"/>
                    </a:cubicBezTo>
                    <a:lnTo>
                      <a:pt x="1433" y="444"/>
                    </a:lnTo>
                    <a:cubicBezTo>
                      <a:pt x="1433" y="364"/>
                      <a:pt x="1327" y="272"/>
                      <a:pt x="1240" y="272"/>
                    </a:cubicBezTo>
                    <a:cubicBezTo>
                      <a:pt x="1178" y="272"/>
                      <a:pt x="1126" y="317"/>
                      <a:pt x="1126" y="444"/>
                    </a:cubicBezTo>
                    <a:cubicBezTo>
                      <a:pt x="990" y="717"/>
                      <a:pt x="990" y="1161"/>
                      <a:pt x="990" y="1434"/>
                    </a:cubicBezTo>
                    <a:cubicBezTo>
                      <a:pt x="853" y="1297"/>
                      <a:pt x="853" y="990"/>
                      <a:pt x="853" y="717"/>
                    </a:cubicBezTo>
                    <a:cubicBezTo>
                      <a:pt x="785" y="649"/>
                      <a:pt x="717" y="615"/>
                      <a:pt x="665" y="615"/>
                    </a:cubicBezTo>
                    <a:cubicBezTo>
                      <a:pt x="614" y="615"/>
                      <a:pt x="580" y="649"/>
                      <a:pt x="580" y="717"/>
                    </a:cubicBezTo>
                    <a:cubicBezTo>
                      <a:pt x="410" y="1161"/>
                      <a:pt x="410" y="1570"/>
                      <a:pt x="410" y="2150"/>
                    </a:cubicBezTo>
                    <a:cubicBezTo>
                      <a:pt x="273" y="1707"/>
                      <a:pt x="273" y="1297"/>
                      <a:pt x="273" y="854"/>
                    </a:cubicBezTo>
                    <a:cubicBezTo>
                      <a:pt x="273" y="785"/>
                      <a:pt x="239" y="751"/>
                      <a:pt x="205" y="751"/>
                    </a:cubicBezTo>
                    <a:cubicBezTo>
                      <a:pt x="171" y="751"/>
                      <a:pt x="137" y="785"/>
                      <a:pt x="137" y="854"/>
                    </a:cubicBezTo>
                    <a:cubicBezTo>
                      <a:pt x="0" y="1434"/>
                      <a:pt x="137" y="2150"/>
                      <a:pt x="137" y="2696"/>
                    </a:cubicBezTo>
                    <a:cubicBezTo>
                      <a:pt x="273" y="3140"/>
                      <a:pt x="137" y="3720"/>
                      <a:pt x="273" y="4129"/>
                    </a:cubicBezTo>
                    <a:cubicBezTo>
                      <a:pt x="341" y="4198"/>
                      <a:pt x="418" y="4232"/>
                      <a:pt x="478" y="4232"/>
                    </a:cubicBezTo>
                    <a:cubicBezTo>
                      <a:pt x="537" y="4232"/>
                      <a:pt x="580" y="4198"/>
                      <a:pt x="580" y="4129"/>
                    </a:cubicBezTo>
                    <a:cubicBezTo>
                      <a:pt x="717" y="3720"/>
                      <a:pt x="717" y="3140"/>
                      <a:pt x="717" y="2696"/>
                    </a:cubicBezTo>
                    <a:lnTo>
                      <a:pt x="717" y="2014"/>
                    </a:lnTo>
                    <a:cubicBezTo>
                      <a:pt x="717" y="2867"/>
                      <a:pt x="717" y="3720"/>
                      <a:pt x="853" y="4573"/>
                    </a:cubicBezTo>
                    <a:cubicBezTo>
                      <a:pt x="911" y="4688"/>
                      <a:pt x="993" y="4731"/>
                      <a:pt x="1068" y="4731"/>
                    </a:cubicBezTo>
                    <a:cubicBezTo>
                      <a:pt x="1172" y="4731"/>
                      <a:pt x="1263" y="4652"/>
                      <a:pt x="1263" y="4573"/>
                    </a:cubicBezTo>
                    <a:lnTo>
                      <a:pt x="1263" y="4266"/>
                    </a:lnTo>
                    <a:cubicBezTo>
                      <a:pt x="1263" y="4393"/>
                      <a:pt x="1338" y="4438"/>
                      <a:pt x="1427" y="4438"/>
                    </a:cubicBezTo>
                    <a:cubicBezTo>
                      <a:pt x="1553" y="4438"/>
                      <a:pt x="1706" y="4346"/>
                      <a:pt x="1706" y="4266"/>
                    </a:cubicBezTo>
                    <a:cubicBezTo>
                      <a:pt x="1706" y="3720"/>
                      <a:pt x="1570" y="3140"/>
                      <a:pt x="1706" y="2560"/>
                    </a:cubicBezTo>
                    <a:lnTo>
                      <a:pt x="1706" y="1161"/>
                    </a:lnTo>
                    <a:cubicBezTo>
                      <a:pt x="1843" y="2150"/>
                      <a:pt x="1843" y="3140"/>
                      <a:pt x="1979" y="4129"/>
                    </a:cubicBezTo>
                    <a:cubicBezTo>
                      <a:pt x="1979" y="4266"/>
                      <a:pt x="2056" y="4334"/>
                      <a:pt x="2133" y="4334"/>
                    </a:cubicBezTo>
                    <a:cubicBezTo>
                      <a:pt x="2210" y="4334"/>
                      <a:pt x="2286" y="4266"/>
                      <a:pt x="2286" y="4129"/>
                    </a:cubicBezTo>
                    <a:lnTo>
                      <a:pt x="2286" y="2423"/>
                    </a:lnTo>
                    <a:cubicBezTo>
                      <a:pt x="2423" y="2014"/>
                      <a:pt x="2423" y="1434"/>
                      <a:pt x="2423" y="990"/>
                    </a:cubicBezTo>
                    <a:lnTo>
                      <a:pt x="2423" y="2014"/>
                    </a:lnTo>
                    <a:cubicBezTo>
                      <a:pt x="2559" y="2560"/>
                      <a:pt x="2559" y="3140"/>
                      <a:pt x="2696" y="3720"/>
                    </a:cubicBezTo>
                    <a:lnTo>
                      <a:pt x="2696" y="3856"/>
                    </a:lnTo>
                    <a:cubicBezTo>
                      <a:pt x="2696" y="3913"/>
                      <a:pt x="2743" y="3946"/>
                      <a:pt x="2797" y="3946"/>
                    </a:cubicBezTo>
                    <a:cubicBezTo>
                      <a:pt x="2875" y="3946"/>
                      <a:pt x="2969" y="3880"/>
                      <a:pt x="2969" y="3720"/>
                    </a:cubicBezTo>
                    <a:cubicBezTo>
                      <a:pt x="3139" y="3276"/>
                      <a:pt x="3139" y="2696"/>
                      <a:pt x="3139" y="2150"/>
                    </a:cubicBezTo>
                    <a:cubicBezTo>
                      <a:pt x="3139" y="1843"/>
                      <a:pt x="3139" y="1434"/>
                      <a:pt x="3276" y="990"/>
                    </a:cubicBezTo>
                    <a:lnTo>
                      <a:pt x="3276" y="3549"/>
                    </a:lnTo>
                    <a:cubicBezTo>
                      <a:pt x="3276" y="3635"/>
                      <a:pt x="3378" y="3677"/>
                      <a:pt x="3481" y="3677"/>
                    </a:cubicBezTo>
                    <a:cubicBezTo>
                      <a:pt x="3583" y="3677"/>
                      <a:pt x="3685" y="3635"/>
                      <a:pt x="3685" y="3549"/>
                    </a:cubicBezTo>
                    <a:lnTo>
                      <a:pt x="3685" y="3276"/>
                    </a:lnTo>
                    <a:cubicBezTo>
                      <a:pt x="3685" y="3345"/>
                      <a:pt x="3796" y="3379"/>
                      <a:pt x="3907" y="3379"/>
                    </a:cubicBezTo>
                    <a:cubicBezTo>
                      <a:pt x="4018" y="3379"/>
                      <a:pt x="4129" y="3345"/>
                      <a:pt x="4129" y="3276"/>
                    </a:cubicBezTo>
                    <a:lnTo>
                      <a:pt x="4129" y="3140"/>
                    </a:lnTo>
                    <a:cubicBezTo>
                      <a:pt x="4197" y="3208"/>
                      <a:pt x="4265" y="3242"/>
                      <a:pt x="4317" y="3242"/>
                    </a:cubicBezTo>
                    <a:cubicBezTo>
                      <a:pt x="4368" y="3242"/>
                      <a:pt x="4402" y="3208"/>
                      <a:pt x="4402" y="3140"/>
                    </a:cubicBezTo>
                    <a:cubicBezTo>
                      <a:pt x="4538" y="2560"/>
                      <a:pt x="4846" y="1297"/>
                      <a:pt x="4402" y="854"/>
                    </a:cubicBezTo>
                    <a:cubicBezTo>
                      <a:pt x="4265" y="854"/>
                      <a:pt x="4129" y="854"/>
                      <a:pt x="3992" y="990"/>
                    </a:cubicBezTo>
                    <a:lnTo>
                      <a:pt x="3992" y="308"/>
                    </a:lnTo>
                    <a:cubicBezTo>
                      <a:pt x="3992" y="222"/>
                      <a:pt x="3916" y="180"/>
                      <a:pt x="3822" y="180"/>
                    </a:cubicBezTo>
                    <a:cubicBezTo>
                      <a:pt x="3728" y="180"/>
                      <a:pt x="3617" y="222"/>
                      <a:pt x="3549" y="308"/>
                    </a:cubicBezTo>
                    <a:lnTo>
                      <a:pt x="3549" y="137"/>
                    </a:lnTo>
                    <a:cubicBezTo>
                      <a:pt x="3481" y="69"/>
                      <a:pt x="3412" y="35"/>
                      <a:pt x="3344" y="35"/>
                    </a:cubicBezTo>
                    <a:cubicBezTo>
                      <a:pt x="3276" y="35"/>
                      <a:pt x="3208" y="69"/>
                      <a:pt x="3139" y="137"/>
                    </a:cubicBezTo>
                    <a:cubicBezTo>
                      <a:pt x="2832" y="581"/>
                      <a:pt x="2832" y="1297"/>
                      <a:pt x="2832" y="1707"/>
                    </a:cubicBezTo>
                    <a:lnTo>
                      <a:pt x="2832" y="1434"/>
                    </a:lnTo>
                    <a:cubicBezTo>
                      <a:pt x="2696" y="990"/>
                      <a:pt x="2832" y="581"/>
                      <a:pt x="2696" y="137"/>
                    </a:cubicBezTo>
                    <a:cubicBezTo>
                      <a:pt x="2696" y="0"/>
                      <a:pt x="2423" y="0"/>
                      <a:pt x="2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2361090" y="3240014"/>
                <a:ext cx="252902" cy="205088"/>
              </a:xfrm>
              <a:custGeom>
                <a:rect b="b" l="l" r="r" t="t"/>
                <a:pathLst>
                  <a:path extrusionOk="0" h="4152" w="5120">
                    <a:moveTo>
                      <a:pt x="4130" y="1354"/>
                    </a:moveTo>
                    <a:lnTo>
                      <a:pt x="4130" y="1354"/>
                    </a:lnTo>
                    <a:cubicBezTo>
                      <a:pt x="4219" y="1822"/>
                      <a:pt x="4308" y="2349"/>
                      <a:pt x="4407" y="2849"/>
                    </a:cubicBezTo>
                    <a:lnTo>
                      <a:pt x="4407" y="2849"/>
                    </a:lnTo>
                    <a:cubicBezTo>
                      <a:pt x="4267" y="2351"/>
                      <a:pt x="4130" y="1861"/>
                      <a:pt x="4130" y="1354"/>
                    </a:cubicBezTo>
                    <a:close/>
                    <a:moveTo>
                      <a:pt x="934" y="1"/>
                    </a:moveTo>
                    <a:cubicBezTo>
                      <a:pt x="854" y="1"/>
                      <a:pt x="718" y="97"/>
                      <a:pt x="718" y="194"/>
                    </a:cubicBezTo>
                    <a:cubicBezTo>
                      <a:pt x="854" y="1217"/>
                      <a:pt x="1298" y="2207"/>
                      <a:pt x="1434" y="3333"/>
                    </a:cubicBezTo>
                    <a:cubicBezTo>
                      <a:pt x="991" y="2480"/>
                      <a:pt x="581" y="1354"/>
                      <a:pt x="308" y="637"/>
                    </a:cubicBezTo>
                    <a:cubicBezTo>
                      <a:pt x="308" y="522"/>
                      <a:pt x="253" y="480"/>
                      <a:pt x="190" y="480"/>
                    </a:cubicBezTo>
                    <a:cubicBezTo>
                      <a:pt x="103" y="480"/>
                      <a:pt x="1" y="558"/>
                      <a:pt x="1" y="637"/>
                    </a:cubicBezTo>
                    <a:cubicBezTo>
                      <a:pt x="137" y="774"/>
                      <a:pt x="137" y="910"/>
                      <a:pt x="137" y="1047"/>
                    </a:cubicBezTo>
                    <a:lnTo>
                      <a:pt x="1" y="1217"/>
                    </a:lnTo>
                    <a:cubicBezTo>
                      <a:pt x="445" y="2207"/>
                      <a:pt x="718" y="3197"/>
                      <a:pt x="991" y="4050"/>
                    </a:cubicBezTo>
                    <a:cubicBezTo>
                      <a:pt x="1076" y="4118"/>
                      <a:pt x="1153" y="4152"/>
                      <a:pt x="1208" y="4152"/>
                    </a:cubicBezTo>
                    <a:cubicBezTo>
                      <a:pt x="1263" y="4152"/>
                      <a:pt x="1298" y="4118"/>
                      <a:pt x="1298" y="4050"/>
                    </a:cubicBezTo>
                    <a:cubicBezTo>
                      <a:pt x="1161" y="3606"/>
                      <a:pt x="991" y="3333"/>
                      <a:pt x="854" y="2924"/>
                    </a:cubicBezTo>
                    <a:lnTo>
                      <a:pt x="854" y="2924"/>
                    </a:lnTo>
                    <a:cubicBezTo>
                      <a:pt x="1161" y="3333"/>
                      <a:pt x="1298" y="3777"/>
                      <a:pt x="1571" y="4050"/>
                    </a:cubicBezTo>
                    <a:cubicBezTo>
                      <a:pt x="1611" y="4090"/>
                      <a:pt x="1651" y="4106"/>
                      <a:pt x="1687" y="4106"/>
                    </a:cubicBezTo>
                    <a:cubicBezTo>
                      <a:pt x="1775" y="4106"/>
                      <a:pt x="1844" y="4010"/>
                      <a:pt x="1844" y="3913"/>
                    </a:cubicBezTo>
                    <a:cubicBezTo>
                      <a:pt x="1844" y="3333"/>
                      <a:pt x="1571" y="2616"/>
                      <a:pt x="1434" y="1900"/>
                    </a:cubicBezTo>
                    <a:lnTo>
                      <a:pt x="1434" y="1900"/>
                    </a:lnTo>
                    <a:cubicBezTo>
                      <a:pt x="1707" y="2616"/>
                      <a:pt x="2014" y="3197"/>
                      <a:pt x="2287" y="3777"/>
                    </a:cubicBezTo>
                    <a:cubicBezTo>
                      <a:pt x="2345" y="3892"/>
                      <a:pt x="2427" y="3934"/>
                      <a:pt x="2492" y="3934"/>
                    </a:cubicBezTo>
                    <a:cubicBezTo>
                      <a:pt x="2581" y="3934"/>
                      <a:pt x="2639" y="3855"/>
                      <a:pt x="2560" y="3777"/>
                    </a:cubicBezTo>
                    <a:cubicBezTo>
                      <a:pt x="2287" y="2924"/>
                      <a:pt x="2014" y="1900"/>
                      <a:pt x="1844" y="1047"/>
                    </a:cubicBezTo>
                    <a:lnTo>
                      <a:pt x="1844" y="1047"/>
                    </a:lnTo>
                    <a:cubicBezTo>
                      <a:pt x="2287" y="1900"/>
                      <a:pt x="2424" y="2924"/>
                      <a:pt x="2867" y="3606"/>
                    </a:cubicBezTo>
                    <a:cubicBezTo>
                      <a:pt x="2921" y="3727"/>
                      <a:pt x="2996" y="3779"/>
                      <a:pt x="3059" y="3779"/>
                    </a:cubicBezTo>
                    <a:cubicBezTo>
                      <a:pt x="3155" y="3779"/>
                      <a:pt x="3223" y="3656"/>
                      <a:pt x="3140" y="3470"/>
                    </a:cubicBezTo>
                    <a:cubicBezTo>
                      <a:pt x="3004" y="2753"/>
                      <a:pt x="2697" y="1900"/>
                      <a:pt x="2697" y="1217"/>
                    </a:cubicBezTo>
                    <a:lnTo>
                      <a:pt x="2697" y="1217"/>
                    </a:lnTo>
                    <a:cubicBezTo>
                      <a:pt x="3004" y="1900"/>
                      <a:pt x="3277" y="2753"/>
                      <a:pt x="3550" y="3606"/>
                    </a:cubicBezTo>
                    <a:cubicBezTo>
                      <a:pt x="3601" y="3657"/>
                      <a:pt x="3661" y="3678"/>
                      <a:pt x="3717" y="3678"/>
                    </a:cubicBezTo>
                    <a:cubicBezTo>
                      <a:pt x="3847" y="3678"/>
                      <a:pt x="3952" y="3565"/>
                      <a:pt x="3857" y="3470"/>
                    </a:cubicBezTo>
                    <a:lnTo>
                      <a:pt x="3413" y="1354"/>
                    </a:lnTo>
                    <a:lnTo>
                      <a:pt x="3413" y="1354"/>
                    </a:lnTo>
                    <a:cubicBezTo>
                      <a:pt x="3720" y="2070"/>
                      <a:pt x="3857" y="2924"/>
                      <a:pt x="4130" y="3470"/>
                    </a:cubicBezTo>
                    <a:cubicBezTo>
                      <a:pt x="4186" y="3596"/>
                      <a:pt x="4272" y="3642"/>
                      <a:pt x="4352" y="3642"/>
                    </a:cubicBezTo>
                    <a:cubicBezTo>
                      <a:pt x="4439" y="3642"/>
                      <a:pt x="4520" y="3590"/>
                      <a:pt x="4555" y="3531"/>
                    </a:cubicBezTo>
                    <a:lnTo>
                      <a:pt x="4555" y="3531"/>
                    </a:lnTo>
                    <a:cubicBezTo>
                      <a:pt x="4561" y="3556"/>
                      <a:pt x="4567" y="3581"/>
                      <a:pt x="4573" y="3606"/>
                    </a:cubicBezTo>
                    <a:cubicBezTo>
                      <a:pt x="4710" y="3777"/>
                      <a:pt x="4710" y="3777"/>
                      <a:pt x="4846" y="3777"/>
                    </a:cubicBezTo>
                    <a:cubicBezTo>
                      <a:pt x="4983" y="3777"/>
                      <a:pt x="5119" y="3777"/>
                      <a:pt x="5119" y="3606"/>
                    </a:cubicBezTo>
                    <a:cubicBezTo>
                      <a:pt x="5119" y="3197"/>
                      <a:pt x="5119" y="2480"/>
                      <a:pt x="4846" y="2207"/>
                    </a:cubicBezTo>
                    <a:cubicBezTo>
                      <a:pt x="4710" y="2070"/>
                      <a:pt x="4710" y="2070"/>
                      <a:pt x="4573" y="2070"/>
                    </a:cubicBezTo>
                    <a:cubicBezTo>
                      <a:pt x="4403" y="1490"/>
                      <a:pt x="4266" y="910"/>
                      <a:pt x="4130" y="501"/>
                    </a:cubicBezTo>
                    <a:cubicBezTo>
                      <a:pt x="4062" y="433"/>
                      <a:pt x="3993" y="398"/>
                      <a:pt x="3925" y="398"/>
                    </a:cubicBezTo>
                    <a:cubicBezTo>
                      <a:pt x="3857" y="398"/>
                      <a:pt x="3789" y="433"/>
                      <a:pt x="3720" y="501"/>
                    </a:cubicBezTo>
                    <a:lnTo>
                      <a:pt x="3720" y="1047"/>
                    </a:lnTo>
                    <a:cubicBezTo>
                      <a:pt x="3550" y="774"/>
                      <a:pt x="3550" y="637"/>
                      <a:pt x="3413" y="364"/>
                    </a:cubicBezTo>
                    <a:cubicBezTo>
                      <a:pt x="3277" y="364"/>
                      <a:pt x="3004" y="364"/>
                      <a:pt x="3004" y="501"/>
                    </a:cubicBezTo>
                    <a:cubicBezTo>
                      <a:pt x="3004" y="774"/>
                      <a:pt x="3140" y="1047"/>
                      <a:pt x="3140" y="1490"/>
                    </a:cubicBezTo>
                    <a:cubicBezTo>
                      <a:pt x="3004" y="1047"/>
                      <a:pt x="2867" y="774"/>
                      <a:pt x="2560" y="501"/>
                    </a:cubicBezTo>
                    <a:cubicBezTo>
                      <a:pt x="2560" y="433"/>
                      <a:pt x="2492" y="398"/>
                      <a:pt x="2424" y="398"/>
                    </a:cubicBezTo>
                    <a:cubicBezTo>
                      <a:pt x="2355" y="398"/>
                      <a:pt x="2287" y="433"/>
                      <a:pt x="2287" y="501"/>
                    </a:cubicBezTo>
                    <a:lnTo>
                      <a:pt x="2287" y="1354"/>
                    </a:lnTo>
                    <a:cubicBezTo>
                      <a:pt x="2151" y="910"/>
                      <a:pt x="2014" y="501"/>
                      <a:pt x="1707" y="57"/>
                    </a:cubicBezTo>
                    <a:cubicBezTo>
                      <a:pt x="1707" y="17"/>
                      <a:pt x="1684" y="1"/>
                      <a:pt x="1651" y="1"/>
                    </a:cubicBezTo>
                    <a:cubicBezTo>
                      <a:pt x="1571" y="1"/>
                      <a:pt x="1434" y="97"/>
                      <a:pt x="1434" y="194"/>
                    </a:cubicBezTo>
                    <a:cubicBezTo>
                      <a:pt x="1434" y="637"/>
                      <a:pt x="1571" y="1047"/>
                      <a:pt x="1571" y="1490"/>
                    </a:cubicBezTo>
                    <a:cubicBezTo>
                      <a:pt x="1434" y="1047"/>
                      <a:pt x="1298" y="637"/>
                      <a:pt x="991" y="57"/>
                    </a:cubicBezTo>
                    <a:cubicBezTo>
                      <a:pt x="991" y="17"/>
                      <a:pt x="967" y="1"/>
                      <a:pt x="9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2293961" y="3149027"/>
                <a:ext cx="293061" cy="200000"/>
              </a:xfrm>
              <a:custGeom>
                <a:rect b="b" l="l" r="r" t="t"/>
                <a:pathLst>
                  <a:path extrusionOk="0" h="4049" w="5933">
                    <a:moveTo>
                      <a:pt x="3666" y="0"/>
                    </a:moveTo>
                    <a:cubicBezTo>
                      <a:pt x="3578" y="0"/>
                      <a:pt x="3510" y="97"/>
                      <a:pt x="3510" y="193"/>
                    </a:cubicBezTo>
                    <a:cubicBezTo>
                      <a:pt x="3399" y="442"/>
                      <a:pt x="3468" y="757"/>
                      <a:pt x="3570" y="1104"/>
                    </a:cubicBezTo>
                    <a:lnTo>
                      <a:pt x="3570" y="1104"/>
                    </a:lnTo>
                    <a:cubicBezTo>
                      <a:pt x="3317" y="834"/>
                      <a:pt x="3041" y="459"/>
                      <a:pt x="2793" y="57"/>
                    </a:cubicBezTo>
                    <a:cubicBezTo>
                      <a:pt x="2767" y="30"/>
                      <a:pt x="2741" y="19"/>
                      <a:pt x="2716" y="19"/>
                    </a:cubicBezTo>
                    <a:cubicBezTo>
                      <a:pt x="2609" y="19"/>
                      <a:pt x="2520" y="219"/>
                      <a:pt x="2520" y="330"/>
                    </a:cubicBezTo>
                    <a:cubicBezTo>
                      <a:pt x="2520" y="637"/>
                      <a:pt x="2657" y="1046"/>
                      <a:pt x="2930" y="1490"/>
                    </a:cubicBezTo>
                    <a:cubicBezTo>
                      <a:pt x="2657" y="1046"/>
                      <a:pt x="2350" y="637"/>
                      <a:pt x="1940" y="500"/>
                    </a:cubicBezTo>
                    <a:cubicBezTo>
                      <a:pt x="1804" y="500"/>
                      <a:pt x="1667" y="500"/>
                      <a:pt x="1667" y="637"/>
                    </a:cubicBezTo>
                    <a:cubicBezTo>
                      <a:pt x="1667" y="1046"/>
                      <a:pt x="1940" y="1490"/>
                      <a:pt x="2077" y="1763"/>
                    </a:cubicBezTo>
                    <a:cubicBezTo>
                      <a:pt x="1804" y="1353"/>
                      <a:pt x="1360" y="1046"/>
                      <a:pt x="1087" y="637"/>
                    </a:cubicBezTo>
                    <a:cubicBezTo>
                      <a:pt x="950" y="637"/>
                      <a:pt x="643" y="637"/>
                      <a:pt x="814" y="773"/>
                    </a:cubicBezTo>
                    <a:cubicBezTo>
                      <a:pt x="950" y="1183"/>
                      <a:pt x="1223" y="1626"/>
                      <a:pt x="1360" y="2036"/>
                    </a:cubicBezTo>
                    <a:cubicBezTo>
                      <a:pt x="1087" y="1626"/>
                      <a:pt x="814" y="1183"/>
                      <a:pt x="370" y="773"/>
                    </a:cubicBezTo>
                    <a:cubicBezTo>
                      <a:pt x="330" y="733"/>
                      <a:pt x="290" y="717"/>
                      <a:pt x="257" y="717"/>
                    </a:cubicBezTo>
                    <a:cubicBezTo>
                      <a:pt x="177" y="717"/>
                      <a:pt x="137" y="813"/>
                      <a:pt x="234" y="910"/>
                    </a:cubicBezTo>
                    <a:cubicBezTo>
                      <a:pt x="324" y="1292"/>
                      <a:pt x="473" y="1600"/>
                      <a:pt x="652" y="1931"/>
                    </a:cubicBezTo>
                    <a:lnTo>
                      <a:pt x="652" y="1931"/>
                    </a:lnTo>
                    <a:cubicBezTo>
                      <a:pt x="522" y="1769"/>
                      <a:pt x="373" y="1629"/>
                      <a:pt x="234" y="1490"/>
                    </a:cubicBezTo>
                    <a:cubicBezTo>
                      <a:pt x="194" y="1450"/>
                      <a:pt x="154" y="1433"/>
                      <a:pt x="121" y="1433"/>
                    </a:cubicBezTo>
                    <a:cubicBezTo>
                      <a:pt x="41" y="1433"/>
                      <a:pt x="1" y="1530"/>
                      <a:pt x="97" y="1626"/>
                    </a:cubicBezTo>
                    <a:cubicBezTo>
                      <a:pt x="643" y="2343"/>
                      <a:pt x="1223" y="3332"/>
                      <a:pt x="1940" y="4049"/>
                    </a:cubicBezTo>
                    <a:cubicBezTo>
                      <a:pt x="1940" y="4049"/>
                      <a:pt x="2213" y="3912"/>
                      <a:pt x="2077" y="3742"/>
                    </a:cubicBezTo>
                    <a:cubicBezTo>
                      <a:pt x="1810" y="3210"/>
                      <a:pt x="1382" y="2645"/>
                      <a:pt x="1108" y="2079"/>
                    </a:cubicBezTo>
                    <a:lnTo>
                      <a:pt x="1108" y="2079"/>
                    </a:lnTo>
                    <a:cubicBezTo>
                      <a:pt x="1250" y="2356"/>
                      <a:pt x="1505" y="2493"/>
                      <a:pt x="1667" y="2752"/>
                    </a:cubicBezTo>
                    <a:cubicBezTo>
                      <a:pt x="1940" y="3059"/>
                      <a:pt x="2213" y="3605"/>
                      <a:pt x="2657" y="3605"/>
                    </a:cubicBezTo>
                    <a:cubicBezTo>
                      <a:pt x="2793" y="3605"/>
                      <a:pt x="2930" y="3469"/>
                      <a:pt x="2793" y="3469"/>
                    </a:cubicBezTo>
                    <a:cubicBezTo>
                      <a:pt x="2520" y="2889"/>
                      <a:pt x="2077" y="2343"/>
                      <a:pt x="1667" y="1763"/>
                    </a:cubicBezTo>
                    <a:lnTo>
                      <a:pt x="1667" y="1763"/>
                    </a:lnTo>
                    <a:cubicBezTo>
                      <a:pt x="2213" y="2479"/>
                      <a:pt x="2793" y="3059"/>
                      <a:pt x="3373" y="3605"/>
                    </a:cubicBezTo>
                    <a:cubicBezTo>
                      <a:pt x="3416" y="3701"/>
                      <a:pt x="3472" y="3737"/>
                      <a:pt x="3524" y="3737"/>
                    </a:cubicBezTo>
                    <a:cubicBezTo>
                      <a:pt x="3640" y="3737"/>
                      <a:pt x="3740" y="3563"/>
                      <a:pt x="3646" y="3469"/>
                    </a:cubicBezTo>
                    <a:cubicBezTo>
                      <a:pt x="3203" y="2889"/>
                      <a:pt x="2930" y="2479"/>
                      <a:pt x="2657" y="2036"/>
                    </a:cubicBezTo>
                    <a:cubicBezTo>
                      <a:pt x="2520" y="1763"/>
                      <a:pt x="2213" y="1353"/>
                      <a:pt x="2077" y="1046"/>
                    </a:cubicBezTo>
                    <a:lnTo>
                      <a:pt x="2077" y="1046"/>
                    </a:lnTo>
                    <a:cubicBezTo>
                      <a:pt x="2350" y="1183"/>
                      <a:pt x="2520" y="1626"/>
                      <a:pt x="2793" y="1763"/>
                    </a:cubicBezTo>
                    <a:cubicBezTo>
                      <a:pt x="3066" y="2343"/>
                      <a:pt x="3510" y="2752"/>
                      <a:pt x="3919" y="3196"/>
                    </a:cubicBezTo>
                    <a:cubicBezTo>
                      <a:pt x="3955" y="3232"/>
                      <a:pt x="4003" y="3249"/>
                      <a:pt x="4051" y="3249"/>
                    </a:cubicBezTo>
                    <a:cubicBezTo>
                      <a:pt x="4187" y="3249"/>
                      <a:pt x="4327" y="3115"/>
                      <a:pt x="4226" y="2889"/>
                    </a:cubicBezTo>
                    <a:cubicBezTo>
                      <a:pt x="4056" y="2752"/>
                      <a:pt x="3919" y="2479"/>
                      <a:pt x="3783" y="2206"/>
                    </a:cubicBezTo>
                    <a:lnTo>
                      <a:pt x="3783" y="2206"/>
                    </a:lnTo>
                    <a:cubicBezTo>
                      <a:pt x="3919" y="2479"/>
                      <a:pt x="4226" y="2752"/>
                      <a:pt x="4499" y="2889"/>
                    </a:cubicBezTo>
                    <a:cubicBezTo>
                      <a:pt x="4540" y="2940"/>
                      <a:pt x="4581" y="2960"/>
                      <a:pt x="4618" y="2960"/>
                    </a:cubicBezTo>
                    <a:cubicBezTo>
                      <a:pt x="4705" y="2960"/>
                      <a:pt x="4772" y="2848"/>
                      <a:pt x="4772" y="2752"/>
                    </a:cubicBezTo>
                    <a:cubicBezTo>
                      <a:pt x="4499" y="2206"/>
                      <a:pt x="4363" y="1763"/>
                      <a:pt x="4056" y="1353"/>
                    </a:cubicBezTo>
                    <a:cubicBezTo>
                      <a:pt x="4056" y="1183"/>
                      <a:pt x="3919" y="910"/>
                      <a:pt x="3919" y="773"/>
                    </a:cubicBezTo>
                    <a:lnTo>
                      <a:pt x="3919" y="773"/>
                    </a:lnTo>
                    <a:cubicBezTo>
                      <a:pt x="4363" y="1353"/>
                      <a:pt x="4636" y="2036"/>
                      <a:pt x="5079" y="2752"/>
                    </a:cubicBezTo>
                    <a:cubicBezTo>
                      <a:pt x="5116" y="2789"/>
                      <a:pt x="5162" y="2806"/>
                      <a:pt x="5208" y="2806"/>
                    </a:cubicBezTo>
                    <a:cubicBezTo>
                      <a:pt x="5333" y="2806"/>
                      <a:pt x="5452" y="2679"/>
                      <a:pt x="5352" y="2479"/>
                    </a:cubicBezTo>
                    <a:cubicBezTo>
                      <a:pt x="5216" y="2036"/>
                      <a:pt x="4909" y="1763"/>
                      <a:pt x="4772" y="1353"/>
                    </a:cubicBezTo>
                    <a:cubicBezTo>
                      <a:pt x="4909" y="1353"/>
                      <a:pt x="4909" y="1490"/>
                      <a:pt x="5079" y="1626"/>
                    </a:cubicBezTo>
                    <a:cubicBezTo>
                      <a:pt x="5079" y="1899"/>
                      <a:pt x="5352" y="2479"/>
                      <a:pt x="5625" y="2616"/>
                    </a:cubicBezTo>
                    <a:cubicBezTo>
                      <a:pt x="5625" y="2616"/>
                      <a:pt x="5932" y="2616"/>
                      <a:pt x="5932" y="2479"/>
                    </a:cubicBezTo>
                    <a:lnTo>
                      <a:pt x="5932" y="2343"/>
                    </a:lnTo>
                    <a:cubicBezTo>
                      <a:pt x="5762" y="2036"/>
                      <a:pt x="5625" y="1763"/>
                      <a:pt x="5489" y="1626"/>
                    </a:cubicBezTo>
                    <a:cubicBezTo>
                      <a:pt x="5216" y="1183"/>
                      <a:pt x="4909" y="773"/>
                      <a:pt x="4636" y="637"/>
                    </a:cubicBezTo>
                    <a:cubicBezTo>
                      <a:pt x="4596" y="597"/>
                      <a:pt x="4556" y="580"/>
                      <a:pt x="4519" y="580"/>
                    </a:cubicBezTo>
                    <a:cubicBezTo>
                      <a:pt x="4431" y="580"/>
                      <a:pt x="4363" y="677"/>
                      <a:pt x="4363" y="773"/>
                    </a:cubicBezTo>
                    <a:lnTo>
                      <a:pt x="4363" y="910"/>
                    </a:lnTo>
                    <a:cubicBezTo>
                      <a:pt x="4226" y="637"/>
                      <a:pt x="3919" y="330"/>
                      <a:pt x="3783" y="57"/>
                    </a:cubicBezTo>
                    <a:cubicBezTo>
                      <a:pt x="3743" y="17"/>
                      <a:pt x="3703" y="0"/>
                      <a:pt x="36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2199320" y="3064709"/>
                <a:ext cx="335935" cy="195011"/>
              </a:xfrm>
              <a:custGeom>
                <a:rect b="b" l="l" r="r" t="t"/>
                <a:pathLst>
                  <a:path extrusionOk="0" h="3948" w="6801">
                    <a:moveTo>
                      <a:pt x="3444" y="1"/>
                    </a:moveTo>
                    <a:cubicBezTo>
                      <a:pt x="3344" y="1"/>
                      <a:pt x="3276" y="97"/>
                      <a:pt x="3276" y="194"/>
                    </a:cubicBezTo>
                    <a:cubicBezTo>
                      <a:pt x="3720" y="774"/>
                      <a:pt x="3993" y="1183"/>
                      <a:pt x="4436" y="1627"/>
                    </a:cubicBezTo>
                    <a:cubicBezTo>
                      <a:pt x="3856" y="1183"/>
                      <a:pt x="3276" y="637"/>
                      <a:pt x="2730" y="330"/>
                    </a:cubicBezTo>
                    <a:cubicBezTo>
                      <a:pt x="2685" y="294"/>
                      <a:pt x="2643" y="277"/>
                      <a:pt x="2604" y="277"/>
                    </a:cubicBezTo>
                    <a:cubicBezTo>
                      <a:pt x="2497" y="277"/>
                      <a:pt x="2423" y="411"/>
                      <a:pt x="2423" y="637"/>
                    </a:cubicBezTo>
                    <a:cubicBezTo>
                      <a:pt x="2559" y="774"/>
                      <a:pt x="2730" y="910"/>
                      <a:pt x="2866" y="1047"/>
                    </a:cubicBezTo>
                    <a:cubicBezTo>
                      <a:pt x="2730" y="910"/>
                      <a:pt x="2423" y="774"/>
                      <a:pt x="2150" y="637"/>
                    </a:cubicBezTo>
                    <a:cubicBezTo>
                      <a:pt x="2013" y="637"/>
                      <a:pt x="1877" y="774"/>
                      <a:pt x="1877" y="910"/>
                    </a:cubicBezTo>
                    <a:cubicBezTo>
                      <a:pt x="2013" y="1183"/>
                      <a:pt x="2150" y="1491"/>
                      <a:pt x="2423" y="1900"/>
                    </a:cubicBezTo>
                    <a:cubicBezTo>
                      <a:pt x="2013" y="1627"/>
                      <a:pt x="1706" y="1354"/>
                      <a:pt x="1297" y="1183"/>
                    </a:cubicBezTo>
                    <a:cubicBezTo>
                      <a:pt x="1258" y="1144"/>
                      <a:pt x="1219" y="1128"/>
                      <a:pt x="1183" y="1128"/>
                    </a:cubicBezTo>
                    <a:cubicBezTo>
                      <a:pt x="1093" y="1128"/>
                      <a:pt x="1024" y="1232"/>
                      <a:pt x="1024" y="1354"/>
                    </a:cubicBezTo>
                    <a:cubicBezTo>
                      <a:pt x="1160" y="1627"/>
                      <a:pt x="1433" y="1764"/>
                      <a:pt x="1570" y="2037"/>
                    </a:cubicBezTo>
                    <a:cubicBezTo>
                      <a:pt x="1160" y="1764"/>
                      <a:pt x="853" y="1491"/>
                      <a:pt x="444" y="1183"/>
                    </a:cubicBezTo>
                    <a:cubicBezTo>
                      <a:pt x="307" y="1183"/>
                      <a:pt x="171" y="1354"/>
                      <a:pt x="307" y="1491"/>
                    </a:cubicBezTo>
                    <a:cubicBezTo>
                      <a:pt x="444" y="1764"/>
                      <a:pt x="717" y="1900"/>
                      <a:pt x="853" y="2207"/>
                    </a:cubicBezTo>
                    <a:cubicBezTo>
                      <a:pt x="717" y="2037"/>
                      <a:pt x="444" y="1764"/>
                      <a:pt x="307" y="1627"/>
                    </a:cubicBezTo>
                    <a:cubicBezTo>
                      <a:pt x="171" y="1627"/>
                      <a:pt x="0" y="1764"/>
                      <a:pt x="171" y="1764"/>
                    </a:cubicBezTo>
                    <a:cubicBezTo>
                      <a:pt x="1024" y="2617"/>
                      <a:pt x="2013" y="3197"/>
                      <a:pt x="2866" y="3913"/>
                    </a:cubicBezTo>
                    <a:cubicBezTo>
                      <a:pt x="2890" y="3937"/>
                      <a:pt x="2918" y="3948"/>
                      <a:pt x="2948" y="3948"/>
                    </a:cubicBezTo>
                    <a:cubicBezTo>
                      <a:pt x="3086" y="3948"/>
                      <a:pt x="3252" y="3719"/>
                      <a:pt x="3139" y="3606"/>
                    </a:cubicBezTo>
                    <a:cubicBezTo>
                      <a:pt x="2730" y="3333"/>
                      <a:pt x="2286" y="3060"/>
                      <a:pt x="2013" y="2617"/>
                    </a:cubicBezTo>
                    <a:lnTo>
                      <a:pt x="2013" y="2617"/>
                    </a:lnTo>
                    <a:cubicBezTo>
                      <a:pt x="2559" y="3060"/>
                      <a:pt x="3003" y="3333"/>
                      <a:pt x="3583" y="3606"/>
                    </a:cubicBezTo>
                    <a:cubicBezTo>
                      <a:pt x="3635" y="3632"/>
                      <a:pt x="3682" y="3643"/>
                      <a:pt x="3723" y="3643"/>
                    </a:cubicBezTo>
                    <a:cubicBezTo>
                      <a:pt x="3893" y="3643"/>
                      <a:pt x="3940" y="3444"/>
                      <a:pt x="3720" y="3333"/>
                    </a:cubicBezTo>
                    <a:cubicBezTo>
                      <a:pt x="3276" y="2890"/>
                      <a:pt x="2730" y="2480"/>
                      <a:pt x="2150" y="2037"/>
                    </a:cubicBezTo>
                    <a:lnTo>
                      <a:pt x="2150" y="2037"/>
                    </a:lnTo>
                    <a:cubicBezTo>
                      <a:pt x="2730" y="2480"/>
                      <a:pt x="3413" y="2890"/>
                      <a:pt x="3993" y="3333"/>
                    </a:cubicBezTo>
                    <a:cubicBezTo>
                      <a:pt x="4266" y="3333"/>
                      <a:pt x="4436" y="3197"/>
                      <a:pt x="4266" y="3060"/>
                    </a:cubicBezTo>
                    <a:cubicBezTo>
                      <a:pt x="3993" y="2753"/>
                      <a:pt x="3583" y="2344"/>
                      <a:pt x="3276" y="2037"/>
                    </a:cubicBezTo>
                    <a:cubicBezTo>
                      <a:pt x="3139" y="1900"/>
                      <a:pt x="2866" y="1627"/>
                      <a:pt x="2559" y="1354"/>
                    </a:cubicBezTo>
                    <a:lnTo>
                      <a:pt x="2559" y="1354"/>
                    </a:lnTo>
                    <a:cubicBezTo>
                      <a:pt x="3412" y="1900"/>
                      <a:pt x="4129" y="2617"/>
                      <a:pt x="4982" y="3197"/>
                    </a:cubicBezTo>
                    <a:cubicBezTo>
                      <a:pt x="5119" y="3197"/>
                      <a:pt x="5426" y="2890"/>
                      <a:pt x="5119" y="2753"/>
                    </a:cubicBezTo>
                    <a:cubicBezTo>
                      <a:pt x="4846" y="2617"/>
                      <a:pt x="4573" y="2344"/>
                      <a:pt x="4266" y="2037"/>
                    </a:cubicBezTo>
                    <a:lnTo>
                      <a:pt x="4266" y="2037"/>
                    </a:lnTo>
                    <a:cubicBezTo>
                      <a:pt x="4709" y="2344"/>
                      <a:pt x="4982" y="2617"/>
                      <a:pt x="5426" y="2753"/>
                    </a:cubicBezTo>
                    <a:cubicBezTo>
                      <a:pt x="5452" y="2779"/>
                      <a:pt x="5483" y="2790"/>
                      <a:pt x="5515" y="2790"/>
                    </a:cubicBezTo>
                    <a:cubicBezTo>
                      <a:pt x="5652" y="2790"/>
                      <a:pt x="5809" y="2591"/>
                      <a:pt x="5699" y="2480"/>
                    </a:cubicBezTo>
                    <a:cubicBezTo>
                      <a:pt x="5426" y="2207"/>
                      <a:pt x="5119" y="1900"/>
                      <a:pt x="4846" y="1627"/>
                    </a:cubicBezTo>
                    <a:lnTo>
                      <a:pt x="4846" y="1627"/>
                    </a:lnTo>
                    <a:cubicBezTo>
                      <a:pt x="5289" y="1900"/>
                      <a:pt x="5562" y="2207"/>
                      <a:pt x="5972" y="2480"/>
                    </a:cubicBezTo>
                    <a:cubicBezTo>
                      <a:pt x="6004" y="2506"/>
                      <a:pt x="6041" y="2517"/>
                      <a:pt x="6077" y="2517"/>
                    </a:cubicBezTo>
                    <a:cubicBezTo>
                      <a:pt x="6232" y="2517"/>
                      <a:pt x="6389" y="2318"/>
                      <a:pt x="6279" y="2207"/>
                    </a:cubicBezTo>
                    <a:cubicBezTo>
                      <a:pt x="5972" y="1900"/>
                      <a:pt x="5426" y="1491"/>
                      <a:pt x="5119" y="1047"/>
                    </a:cubicBezTo>
                    <a:lnTo>
                      <a:pt x="5119" y="1047"/>
                    </a:lnTo>
                    <a:cubicBezTo>
                      <a:pt x="5426" y="1183"/>
                      <a:pt x="5562" y="1491"/>
                      <a:pt x="5835" y="1627"/>
                    </a:cubicBezTo>
                    <a:cubicBezTo>
                      <a:pt x="5835" y="1900"/>
                      <a:pt x="6142" y="2037"/>
                      <a:pt x="6279" y="2037"/>
                    </a:cubicBezTo>
                    <a:lnTo>
                      <a:pt x="6279" y="2207"/>
                    </a:lnTo>
                    <a:lnTo>
                      <a:pt x="6415" y="2207"/>
                    </a:lnTo>
                    <a:cubicBezTo>
                      <a:pt x="6439" y="2231"/>
                      <a:pt x="6467" y="2241"/>
                      <a:pt x="6497" y="2241"/>
                    </a:cubicBezTo>
                    <a:cubicBezTo>
                      <a:pt x="6635" y="2241"/>
                      <a:pt x="6801" y="2013"/>
                      <a:pt x="6688" y="1900"/>
                    </a:cubicBezTo>
                    <a:cubicBezTo>
                      <a:pt x="6415" y="1627"/>
                      <a:pt x="6279" y="1183"/>
                      <a:pt x="5835" y="1047"/>
                    </a:cubicBezTo>
                    <a:lnTo>
                      <a:pt x="5699" y="1047"/>
                    </a:lnTo>
                    <a:cubicBezTo>
                      <a:pt x="5426" y="774"/>
                      <a:pt x="4982" y="501"/>
                      <a:pt x="4709" y="194"/>
                    </a:cubicBezTo>
                    <a:cubicBezTo>
                      <a:pt x="4436" y="194"/>
                      <a:pt x="4266" y="330"/>
                      <a:pt x="4436" y="501"/>
                    </a:cubicBezTo>
                    <a:lnTo>
                      <a:pt x="4436" y="637"/>
                    </a:lnTo>
                    <a:cubicBezTo>
                      <a:pt x="4129" y="501"/>
                      <a:pt x="3856" y="194"/>
                      <a:pt x="3583" y="57"/>
                    </a:cubicBezTo>
                    <a:cubicBezTo>
                      <a:pt x="3533" y="17"/>
                      <a:pt x="3486" y="1"/>
                      <a:pt x="3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2108284" y="3018623"/>
                <a:ext cx="335392" cy="161867"/>
              </a:xfrm>
              <a:custGeom>
                <a:rect b="b" l="l" r="r" t="t"/>
                <a:pathLst>
                  <a:path extrusionOk="0" h="3277" w="6790">
                    <a:moveTo>
                      <a:pt x="2584" y="2884"/>
                    </a:moveTo>
                    <a:cubicBezTo>
                      <a:pt x="2668" y="2912"/>
                      <a:pt x="2750" y="2940"/>
                      <a:pt x="2833" y="2970"/>
                    </a:cubicBezTo>
                    <a:lnTo>
                      <a:pt x="2696" y="2970"/>
                    </a:lnTo>
                    <a:cubicBezTo>
                      <a:pt x="2696" y="2970"/>
                      <a:pt x="2650" y="2923"/>
                      <a:pt x="2584" y="2884"/>
                    </a:cubicBezTo>
                    <a:close/>
                    <a:moveTo>
                      <a:pt x="3993" y="1"/>
                    </a:moveTo>
                    <a:lnTo>
                      <a:pt x="3856" y="137"/>
                    </a:lnTo>
                    <a:cubicBezTo>
                      <a:pt x="3856" y="274"/>
                      <a:pt x="3993" y="410"/>
                      <a:pt x="3993" y="581"/>
                    </a:cubicBezTo>
                    <a:cubicBezTo>
                      <a:pt x="3856" y="410"/>
                      <a:pt x="3549" y="274"/>
                      <a:pt x="3276" y="274"/>
                    </a:cubicBezTo>
                    <a:cubicBezTo>
                      <a:pt x="3140" y="274"/>
                      <a:pt x="3003" y="410"/>
                      <a:pt x="3003" y="581"/>
                    </a:cubicBezTo>
                    <a:cubicBezTo>
                      <a:pt x="3140" y="717"/>
                      <a:pt x="3413" y="990"/>
                      <a:pt x="3549" y="1127"/>
                    </a:cubicBezTo>
                    <a:cubicBezTo>
                      <a:pt x="3276" y="990"/>
                      <a:pt x="2867" y="854"/>
                      <a:pt x="2560" y="717"/>
                    </a:cubicBezTo>
                    <a:cubicBezTo>
                      <a:pt x="2287" y="717"/>
                      <a:pt x="2287" y="854"/>
                      <a:pt x="2287" y="990"/>
                    </a:cubicBezTo>
                    <a:cubicBezTo>
                      <a:pt x="2423" y="990"/>
                      <a:pt x="2423" y="990"/>
                      <a:pt x="2423" y="1127"/>
                    </a:cubicBezTo>
                    <a:cubicBezTo>
                      <a:pt x="2287" y="990"/>
                      <a:pt x="2150" y="990"/>
                      <a:pt x="1843" y="990"/>
                    </a:cubicBezTo>
                    <a:cubicBezTo>
                      <a:pt x="1843" y="950"/>
                      <a:pt x="1831" y="934"/>
                      <a:pt x="1815" y="934"/>
                    </a:cubicBezTo>
                    <a:cubicBezTo>
                      <a:pt x="1775" y="934"/>
                      <a:pt x="1707" y="1030"/>
                      <a:pt x="1707" y="1127"/>
                    </a:cubicBezTo>
                    <a:cubicBezTo>
                      <a:pt x="1843" y="1434"/>
                      <a:pt x="2014" y="1570"/>
                      <a:pt x="2150" y="1707"/>
                    </a:cubicBezTo>
                    <a:cubicBezTo>
                      <a:pt x="1707" y="1570"/>
                      <a:pt x="1434" y="1434"/>
                      <a:pt x="990" y="1263"/>
                    </a:cubicBezTo>
                    <a:cubicBezTo>
                      <a:pt x="854" y="1263"/>
                      <a:pt x="717" y="1570"/>
                      <a:pt x="854" y="1570"/>
                    </a:cubicBezTo>
                    <a:cubicBezTo>
                      <a:pt x="1297" y="1980"/>
                      <a:pt x="1843" y="2287"/>
                      <a:pt x="2287" y="2424"/>
                    </a:cubicBezTo>
                    <a:cubicBezTo>
                      <a:pt x="1570" y="2287"/>
                      <a:pt x="990" y="1980"/>
                      <a:pt x="308" y="1707"/>
                    </a:cubicBezTo>
                    <a:cubicBezTo>
                      <a:pt x="137" y="1707"/>
                      <a:pt x="0" y="1980"/>
                      <a:pt x="137" y="1980"/>
                    </a:cubicBezTo>
                    <a:cubicBezTo>
                      <a:pt x="308" y="2116"/>
                      <a:pt x="444" y="2116"/>
                      <a:pt x="444" y="2287"/>
                    </a:cubicBezTo>
                    <a:cubicBezTo>
                      <a:pt x="308" y="2287"/>
                      <a:pt x="308" y="2424"/>
                      <a:pt x="444" y="2560"/>
                    </a:cubicBezTo>
                    <a:cubicBezTo>
                      <a:pt x="854" y="2697"/>
                      <a:pt x="1297" y="2833"/>
                      <a:pt x="1707" y="2970"/>
                    </a:cubicBezTo>
                    <a:cubicBezTo>
                      <a:pt x="2014" y="3140"/>
                      <a:pt x="2423" y="3277"/>
                      <a:pt x="2696" y="3277"/>
                    </a:cubicBezTo>
                    <a:cubicBezTo>
                      <a:pt x="2861" y="3277"/>
                      <a:pt x="2994" y="3149"/>
                      <a:pt x="2879" y="2986"/>
                    </a:cubicBezTo>
                    <a:lnTo>
                      <a:pt x="2879" y="2986"/>
                    </a:lnTo>
                    <a:cubicBezTo>
                      <a:pt x="3157" y="3085"/>
                      <a:pt x="3431" y="3188"/>
                      <a:pt x="3720" y="3277"/>
                    </a:cubicBezTo>
                    <a:cubicBezTo>
                      <a:pt x="3856" y="3277"/>
                      <a:pt x="3993" y="2970"/>
                      <a:pt x="3856" y="2970"/>
                    </a:cubicBezTo>
                    <a:cubicBezTo>
                      <a:pt x="3413" y="2697"/>
                      <a:pt x="3003" y="2424"/>
                      <a:pt x="2560" y="2287"/>
                    </a:cubicBezTo>
                    <a:lnTo>
                      <a:pt x="2560" y="2287"/>
                    </a:lnTo>
                    <a:cubicBezTo>
                      <a:pt x="3140" y="2424"/>
                      <a:pt x="3549" y="2697"/>
                      <a:pt x="3993" y="2833"/>
                    </a:cubicBezTo>
                    <a:cubicBezTo>
                      <a:pt x="4129" y="2833"/>
                      <a:pt x="4266" y="2560"/>
                      <a:pt x="4129" y="2424"/>
                    </a:cubicBezTo>
                    <a:cubicBezTo>
                      <a:pt x="3720" y="2116"/>
                      <a:pt x="2867" y="1843"/>
                      <a:pt x="2287" y="1434"/>
                    </a:cubicBezTo>
                    <a:lnTo>
                      <a:pt x="2287" y="1434"/>
                    </a:lnTo>
                    <a:cubicBezTo>
                      <a:pt x="3140" y="1707"/>
                      <a:pt x="3993" y="2116"/>
                      <a:pt x="4846" y="2424"/>
                    </a:cubicBezTo>
                    <a:cubicBezTo>
                      <a:pt x="4898" y="2449"/>
                      <a:pt x="4944" y="2461"/>
                      <a:pt x="4984" y="2461"/>
                    </a:cubicBezTo>
                    <a:cubicBezTo>
                      <a:pt x="5156" y="2461"/>
                      <a:pt x="5204" y="2255"/>
                      <a:pt x="4982" y="2116"/>
                    </a:cubicBezTo>
                    <a:cubicBezTo>
                      <a:pt x="4982" y="2116"/>
                      <a:pt x="4847" y="1981"/>
                      <a:pt x="4711" y="1980"/>
                    </a:cubicBezTo>
                    <a:lnTo>
                      <a:pt x="4711" y="1980"/>
                    </a:lnTo>
                    <a:cubicBezTo>
                      <a:pt x="4847" y="1981"/>
                      <a:pt x="4983" y="2116"/>
                      <a:pt x="5119" y="2116"/>
                    </a:cubicBezTo>
                    <a:cubicBezTo>
                      <a:pt x="5426" y="2116"/>
                      <a:pt x="5563" y="1980"/>
                      <a:pt x="5426" y="1843"/>
                    </a:cubicBezTo>
                    <a:cubicBezTo>
                      <a:pt x="4982" y="1434"/>
                      <a:pt x="4266" y="1127"/>
                      <a:pt x="3856" y="854"/>
                    </a:cubicBezTo>
                    <a:lnTo>
                      <a:pt x="3856" y="854"/>
                    </a:lnTo>
                    <a:cubicBezTo>
                      <a:pt x="4402" y="990"/>
                      <a:pt x="4982" y="1434"/>
                      <a:pt x="5563" y="1707"/>
                    </a:cubicBezTo>
                    <a:cubicBezTo>
                      <a:pt x="5581" y="1726"/>
                      <a:pt x="5603" y="1734"/>
                      <a:pt x="5625" y="1734"/>
                    </a:cubicBezTo>
                    <a:cubicBezTo>
                      <a:pt x="5764" y="1734"/>
                      <a:pt x="5934" y="1410"/>
                      <a:pt x="5699" y="1263"/>
                    </a:cubicBezTo>
                    <a:cubicBezTo>
                      <a:pt x="5255" y="1127"/>
                      <a:pt x="4709" y="854"/>
                      <a:pt x="4402" y="410"/>
                    </a:cubicBezTo>
                    <a:lnTo>
                      <a:pt x="4402" y="410"/>
                    </a:lnTo>
                    <a:cubicBezTo>
                      <a:pt x="4846" y="581"/>
                      <a:pt x="5426" y="990"/>
                      <a:pt x="5836" y="1263"/>
                    </a:cubicBezTo>
                    <a:cubicBezTo>
                      <a:pt x="5972" y="1263"/>
                      <a:pt x="5972" y="1434"/>
                      <a:pt x="6109" y="1434"/>
                    </a:cubicBezTo>
                    <a:lnTo>
                      <a:pt x="6416" y="1434"/>
                    </a:lnTo>
                    <a:cubicBezTo>
                      <a:pt x="6452" y="1470"/>
                      <a:pt x="6497" y="1487"/>
                      <a:pt x="6542" y="1487"/>
                    </a:cubicBezTo>
                    <a:cubicBezTo>
                      <a:pt x="6667" y="1487"/>
                      <a:pt x="6789" y="1353"/>
                      <a:pt x="6689" y="1127"/>
                    </a:cubicBezTo>
                    <a:cubicBezTo>
                      <a:pt x="6552" y="854"/>
                      <a:pt x="5836" y="274"/>
                      <a:pt x="5426" y="274"/>
                    </a:cubicBezTo>
                    <a:cubicBezTo>
                      <a:pt x="5426" y="274"/>
                      <a:pt x="5255" y="274"/>
                      <a:pt x="5255" y="410"/>
                    </a:cubicBezTo>
                    <a:cubicBezTo>
                      <a:pt x="4846" y="137"/>
                      <a:pt x="4402" y="1"/>
                      <a:pt x="39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2123448" y="2959497"/>
                <a:ext cx="251371" cy="163695"/>
              </a:xfrm>
              <a:custGeom>
                <a:rect b="b" l="l" r="r" t="t"/>
                <a:pathLst>
                  <a:path extrusionOk="0" h="3314" w="5089">
                    <a:moveTo>
                      <a:pt x="2969" y="925"/>
                    </a:moveTo>
                    <a:lnTo>
                      <a:pt x="2969" y="925"/>
                    </a:lnTo>
                    <a:cubicBezTo>
                      <a:pt x="3242" y="1061"/>
                      <a:pt x="3413" y="1061"/>
                      <a:pt x="3549" y="1198"/>
                    </a:cubicBezTo>
                    <a:cubicBezTo>
                      <a:pt x="3552" y="1201"/>
                      <a:pt x="3555" y="1203"/>
                      <a:pt x="3558" y="1206"/>
                    </a:cubicBezTo>
                    <a:lnTo>
                      <a:pt x="3558" y="1206"/>
                    </a:lnTo>
                    <a:cubicBezTo>
                      <a:pt x="3360" y="1112"/>
                      <a:pt x="3157" y="1019"/>
                      <a:pt x="2969" y="925"/>
                    </a:cubicBezTo>
                    <a:close/>
                    <a:moveTo>
                      <a:pt x="1642" y="0"/>
                    </a:moveTo>
                    <a:cubicBezTo>
                      <a:pt x="1536" y="0"/>
                      <a:pt x="1536" y="113"/>
                      <a:pt x="1536" y="208"/>
                    </a:cubicBezTo>
                    <a:cubicBezTo>
                      <a:pt x="1707" y="345"/>
                      <a:pt x="1707" y="481"/>
                      <a:pt x="1843" y="481"/>
                    </a:cubicBezTo>
                    <a:cubicBezTo>
                      <a:pt x="1536" y="481"/>
                      <a:pt x="1400" y="345"/>
                      <a:pt x="1127" y="208"/>
                    </a:cubicBezTo>
                    <a:cubicBezTo>
                      <a:pt x="990" y="208"/>
                      <a:pt x="854" y="345"/>
                      <a:pt x="854" y="481"/>
                    </a:cubicBezTo>
                    <a:cubicBezTo>
                      <a:pt x="990" y="925"/>
                      <a:pt x="1536" y="1198"/>
                      <a:pt x="2116" y="1471"/>
                    </a:cubicBezTo>
                    <a:cubicBezTo>
                      <a:pt x="1707" y="1334"/>
                      <a:pt x="1263" y="1198"/>
                      <a:pt x="683" y="1061"/>
                    </a:cubicBezTo>
                    <a:cubicBezTo>
                      <a:pt x="547" y="1061"/>
                      <a:pt x="410" y="1198"/>
                      <a:pt x="547" y="1334"/>
                    </a:cubicBezTo>
                    <a:cubicBezTo>
                      <a:pt x="990" y="1778"/>
                      <a:pt x="1400" y="1914"/>
                      <a:pt x="1843" y="2187"/>
                    </a:cubicBezTo>
                    <a:cubicBezTo>
                      <a:pt x="1263" y="2051"/>
                      <a:pt x="854" y="1914"/>
                      <a:pt x="274" y="1607"/>
                    </a:cubicBezTo>
                    <a:cubicBezTo>
                      <a:pt x="1" y="1607"/>
                      <a:pt x="1" y="1914"/>
                      <a:pt x="137" y="1914"/>
                    </a:cubicBezTo>
                    <a:cubicBezTo>
                      <a:pt x="547" y="2324"/>
                      <a:pt x="1263" y="2631"/>
                      <a:pt x="1707" y="3040"/>
                    </a:cubicBezTo>
                    <a:cubicBezTo>
                      <a:pt x="1400" y="2904"/>
                      <a:pt x="1127" y="2904"/>
                      <a:pt x="854" y="2767"/>
                    </a:cubicBezTo>
                    <a:cubicBezTo>
                      <a:pt x="683" y="2767"/>
                      <a:pt x="547" y="3040"/>
                      <a:pt x="683" y="3040"/>
                    </a:cubicBezTo>
                    <a:cubicBezTo>
                      <a:pt x="1127" y="3177"/>
                      <a:pt x="1707" y="3313"/>
                      <a:pt x="2116" y="3313"/>
                    </a:cubicBezTo>
                    <a:cubicBezTo>
                      <a:pt x="2253" y="3313"/>
                      <a:pt x="2253" y="3177"/>
                      <a:pt x="2253" y="3040"/>
                    </a:cubicBezTo>
                    <a:cubicBezTo>
                      <a:pt x="2116" y="2904"/>
                      <a:pt x="1980" y="2767"/>
                      <a:pt x="1707" y="2631"/>
                    </a:cubicBezTo>
                    <a:cubicBezTo>
                      <a:pt x="1980" y="2631"/>
                      <a:pt x="2253" y="2767"/>
                      <a:pt x="2560" y="2767"/>
                    </a:cubicBezTo>
                    <a:cubicBezTo>
                      <a:pt x="2586" y="2793"/>
                      <a:pt x="2611" y="2804"/>
                      <a:pt x="2635" y="2804"/>
                    </a:cubicBezTo>
                    <a:cubicBezTo>
                      <a:pt x="2738" y="2804"/>
                      <a:pt x="2807" y="2599"/>
                      <a:pt x="2696" y="2460"/>
                    </a:cubicBezTo>
                    <a:cubicBezTo>
                      <a:pt x="2389" y="2187"/>
                      <a:pt x="2116" y="1914"/>
                      <a:pt x="1707" y="1778"/>
                    </a:cubicBezTo>
                    <a:lnTo>
                      <a:pt x="1707" y="1778"/>
                    </a:lnTo>
                    <a:cubicBezTo>
                      <a:pt x="2116" y="1914"/>
                      <a:pt x="2560" y="2051"/>
                      <a:pt x="2969" y="2051"/>
                    </a:cubicBezTo>
                    <a:cubicBezTo>
                      <a:pt x="3006" y="2087"/>
                      <a:pt x="3042" y="2104"/>
                      <a:pt x="3076" y="2104"/>
                    </a:cubicBezTo>
                    <a:cubicBezTo>
                      <a:pt x="3169" y="2104"/>
                      <a:pt x="3242" y="1978"/>
                      <a:pt x="3242" y="1778"/>
                    </a:cubicBezTo>
                    <a:cubicBezTo>
                      <a:pt x="2969" y="1471"/>
                      <a:pt x="2696" y="1334"/>
                      <a:pt x="2253" y="1198"/>
                    </a:cubicBezTo>
                    <a:cubicBezTo>
                      <a:pt x="2253" y="1198"/>
                      <a:pt x="2253" y="1151"/>
                      <a:pt x="2225" y="1112"/>
                    </a:cubicBezTo>
                    <a:lnTo>
                      <a:pt x="2225" y="1112"/>
                    </a:lnTo>
                    <a:cubicBezTo>
                      <a:pt x="2749" y="1352"/>
                      <a:pt x="3134" y="1490"/>
                      <a:pt x="3549" y="1778"/>
                    </a:cubicBezTo>
                    <a:cubicBezTo>
                      <a:pt x="3585" y="1796"/>
                      <a:pt x="3618" y="1804"/>
                      <a:pt x="3649" y="1804"/>
                    </a:cubicBezTo>
                    <a:cubicBezTo>
                      <a:pt x="3827" y="1804"/>
                      <a:pt x="3916" y="1538"/>
                      <a:pt x="3858" y="1391"/>
                    </a:cubicBezTo>
                    <a:lnTo>
                      <a:pt x="3858" y="1391"/>
                    </a:lnTo>
                    <a:cubicBezTo>
                      <a:pt x="3892" y="1412"/>
                      <a:pt x="3925" y="1437"/>
                      <a:pt x="3959" y="1471"/>
                    </a:cubicBezTo>
                    <a:cubicBezTo>
                      <a:pt x="4095" y="1471"/>
                      <a:pt x="4266" y="1471"/>
                      <a:pt x="4266" y="1334"/>
                    </a:cubicBezTo>
                    <a:cubicBezTo>
                      <a:pt x="4402" y="1471"/>
                      <a:pt x="4675" y="1778"/>
                      <a:pt x="4812" y="1778"/>
                    </a:cubicBezTo>
                    <a:cubicBezTo>
                      <a:pt x="4837" y="1803"/>
                      <a:pt x="4863" y="1813"/>
                      <a:pt x="4888" y="1813"/>
                    </a:cubicBezTo>
                    <a:cubicBezTo>
                      <a:pt x="4999" y="1813"/>
                      <a:pt x="5088" y="1607"/>
                      <a:pt x="4948" y="1607"/>
                    </a:cubicBezTo>
                    <a:cubicBezTo>
                      <a:pt x="4539" y="1061"/>
                      <a:pt x="3822" y="481"/>
                      <a:pt x="3106" y="345"/>
                    </a:cubicBezTo>
                    <a:lnTo>
                      <a:pt x="2969" y="481"/>
                    </a:lnTo>
                    <a:cubicBezTo>
                      <a:pt x="2560" y="345"/>
                      <a:pt x="2253" y="72"/>
                      <a:pt x="1843" y="72"/>
                    </a:cubicBezTo>
                    <a:cubicBezTo>
                      <a:pt x="1751" y="21"/>
                      <a:pt x="1687" y="0"/>
                      <a:pt x="1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2227969" y="2998816"/>
                <a:ext cx="190517" cy="263522"/>
              </a:xfrm>
              <a:custGeom>
                <a:rect b="b" l="l" r="r" t="t"/>
                <a:pathLst>
                  <a:path extrusionOk="0" h="5335" w="3857">
                    <a:moveTo>
                      <a:pt x="577" y="2114"/>
                    </a:moveTo>
                    <a:cubicBezTo>
                      <a:pt x="536" y="2453"/>
                      <a:pt x="503" y="2788"/>
                      <a:pt x="444" y="3098"/>
                    </a:cubicBezTo>
                    <a:cubicBezTo>
                      <a:pt x="444" y="2691"/>
                      <a:pt x="444" y="2385"/>
                      <a:pt x="577" y="2114"/>
                    </a:cubicBezTo>
                    <a:close/>
                    <a:moveTo>
                      <a:pt x="717" y="1"/>
                    </a:moveTo>
                    <a:cubicBezTo>
                      <a:pt x="649" y="1"/>
                      <a:pt x="580" y="44"/>
                      <a:pt x="580" y="129"/>
                    </a:cubicBezTo>
                    <a:cubicBezTo>
                      <a:pt x="444" y="675"/>
                      <a:pt x="273" y="1391"/>
                      <a:pt x="273" y="2108"/>
                    </a:cubicBezTo>
                    <a:cubicBezTo>
                      <a:pt x="137" y="2517"/>
                      <a:pt x="0" y="3371"/>
                      <a:pt x="137" y="3814"/>
                    </a:cubicBezTo>
                    <a:cubicBezTo>
                      <a:pt x="137" y="3882"/>
                      <a:pt x="171" y="3917"/>
                      <a:pt x="226" y="3917"/>
                    </a:cubicBezTo>
                    <a:cubicBezTo>
                      <a:pt x="282" y="3917"/>
                      <a:pt x="359" y="3882"/>
                      <a:pt x="444" y="3814"/>
                    </a:cubicBezTo>
                    <a:cubicBezTo>
                      <a:pt x="444" y="3678"/>
                      <a:pt x="580" y="3678"/>
                      <a:pt x="580" y="3541"/>
                    </a:cubicBezTo>
                    <a:lnTo>
                      <a:pt x="580" y="3541"/>
                    </a:lnTo>
                    <a:cubicBezTo>
                      <a:pt x="580" y="3814"/>
                      <a:pt x="444" y="4087"/>
                      <a:pt x="444" y="4394"/>
                    </a:cubicBezTo>
                    <a:cubicBezTo>
                      <a:pt x="444" y="4531"/>
                      <a:pt x="546" y="4599"/>
                      <a:pt x="649" y="4599"/>
                    </a:cubicBezTo>
                    <a:cubicBezTo>
                      <a:pt x="751" y="4599"/>
                      <a:pt x="853" y="4531"/>
                      <a:pt x="853" y="4394"/>
                    </a:cubicBezTo>
                    <a:cubicBezTo>
                      <a:pt x="853" y="4394"/>
                      <a:pt x="853" y="4224"/>
                      <a:pt x="990" y="4224"/>
                    </a:cubicBezTo>
                    <a:lnTo>
                      <a:pt x="990" y="4394"/>
                    </a:lnTo>
                    <a:cubicBezTo>
                      <a:pt x="990" y="4473"/>
                      <a:pt x="1092" y="4552"/>
                      <a:pt x="1179" y="4552"/>
                    </a:cubicBezTo>
                    <a:cubicBezTo>
                      <a:pt x="1242" y="4552"/>
                      <a:pt x="1297" y="4510"/>
                      <a:pt x="1297" y="4394"/>
                    </a:cubicBezTo>
                    <a:cubicBezTo>
                      <a:pt x="1433" y="3951"/>
                      <a:pt x="1570" y="3541"/>
                      <a:pt x="1706" y="3234"/>
                    </a:cubicBezTo>
                    <a:cubicBezTo>
                      <a:pt x="1706" y="2961"/>
                      <a:pt x="1843" y="2381"/>
                      <a:pt x="2150" y="2108"/>
                    </a:cubicBezTo>
                    <a:lnTo>
                      <a:pt x="2150" y="2108"/>
                    </a:lnTo>
                    <a:cubicBezTo>
                      <a:pt x="2150" y="2517"/>
                      <a:pt x="1843" y="3098"/>
                      <a:pt x="1843" y="3371"/>
                    </a:cubicBezTo>
                    <a:cubicBezTo>
                      <a:pt x="1706" y="3951"/>
                      <a:pt x="1706" y="4394"/>
                      <a:pt x="1706" y="4804"/>
                    </a:cubicBezTo>
                    <a:cubicBezTo>
                      <a:pt x="1706" y="4900"/>
                      <a:pt x="1843" y="4997"/>
                      <a:pt x="1983" y="4997"/>
                    </a:cubicBezTo>
                    <a:cubicBezTo>
                      <a:pt x="2041" y="4997"/>
                      <a:pt x="2100" y="4980"/>
                      <a:pt x="2150" y="4940"/>
                    </a:cubicBezTo>
                    <a:cubicBezTo>
                      <a:pt x="2150" y="4804"/>
                      <a:pt x="2286" y="4667"/>
                      <a:pt x="2286" y="4394"/>
                    </a:cubicBezTo>
                    <a:lnTo>
                      <a:pt x="2286" y="5077"/>
                    </a:lnTo>
                    <a:cubicBezTo>
                      <a:pt x="2286" y="5162"/>
                      <a:pt x="2355" y="5205"/>
                      <a:pt x="2440" y="5205"/>
                    </a:cubicBezTo>
                    <a:cubicBezTo>
                      <a:pt x="2525" y="5205"/>
                      <a:pt x="2628" y="5162"/>
                      <a:pt x="2696" y="5077"/>
                    </a:cubicBezTo>
                    <a:cubicBezTo>
                      <a:pt x="3003" y="4804"/>
                      <a:pt x="3003" y="4224"/>
                      <a:pt x="3276" y="3814"/>
                    </a:cubicBezTo>
                    <a:lnTo>
                      <a:pt x="3276" y="3814"/>
                    </a:lnTo>
                    <a:cubicBezTo>
                      <a:pt x="3276" y="4224"/>
                      <a:pt x="3003" y="4804"/>
                      <a:pt x="3003" y="5077"/>
                    </a:cubicBezTo>
                    <a:cubicBezTo>
                      <a:pt x="3003" y="5261"/>
                      <a:pt x="3101" y="5335"/>
                      <a:pt x="3209" y="5335"/>
                    </a:cubicBezTo>
                    <a:cubicBezTo>
                      <a:pt x="3281" y="5335"/>
                      <a:pt x="3358" y="5302"/>
                      <a:pt x="3413" y="5247"/>
                    </a:cubicBezTo>
                    <a:cubicBezTo>
                      <a:pt x="3549" y="4667"/>
                      <a:pt x="3856" y="3814"/>
                      <a:pt x="3549" y="3371"/>
                    </a:cubicBezTo>
                    <a:cubicBezTo>
                      <a:pt x="3549" y="3234"/>
                      <a:pt x="3413" y="3234"/>
                      <a:pt x="3276" y="3234"/>
                    </a:cubicBezTo>
                    <a:cubicBezTo>
                      <a:pt x="3146" y="3299"/>
                      <a:pt x="3039" y="3403"/>
                      <a:pt x="2963" y="3523"/>
                    </a:cubicBezTo>
                    <a:lnTo>
                      <a:pt x="2963" y="3523"/>
                    </a:lnTo>
                    <a:cubicBezTo>
                      <a:pt x="3102" y="3059"/>
                      <a:pt x="3211" y="2582"/>
                      <a:pt x="3003" y="2244"/>
                    </a:cubicBezTo>
                    <a:cubicBezTo>
                      <a:pt x="3003" y="2176"/>
                      <a:pt x="2926" y="2142"/>
                      <a:pt x="2849" y="2142"/>
                    </a:cubicBezTo>
                    <a:cubicBezTo>
                      <a:pt x="2773" y="2142"/>
                      <a:pt x="2696" y="2176"/>
                      <a:pt x="2696" y="2244"/>
                    </a:cubicBezTo>
                    <a:cubicBezTo>
                      <a:pt x="2423" y="2688"/>
                      <a:pt x="2423" y="3098"/>
                      <a:pt x="2286" y="3541"/>
                    </a:cubicBezTo>
                    <a:lnTo>
                      <a:pt x="2286" y="2825"/>
                    </a:lnTo>
                    <a:cubicBezTo>
                      <a:pt x="2423" y="2381"/>
                      <a:pt x="2559" y="1971"/>
                      <a:pt x="2423" y="1664"/>
                    </a:cubicBezTo>
                    <a:cubicBezTo>
                      <a:pt x="2423" y="1528"/>
                      <a:pt x="2286" y="1528"/>
                      <a:pt x="2150" y="1528"/>
                    </a:cubicBezTo>
                    <a:cubicBezTo>
                      <a:pt x="1843" y="1664"/>
                      <a:pt x="1843" y="1971"/>
                      <a:pt x="1706" y="2244"/>
                    </a:cubicBezTo>
                    <a:cubicBezTo>
                      <a:pt x="1706" y="2244"/>
                      <a:pt x="1636" y="2315"/>
                      <a:pt x="1597" y="2405"/>
                    </a:cubicBezTo>
                    <a:lnTo>
                      <a:pt x="1597" y="2405"/>
                    </a:lnTo>
                    <a:cubicBezTo>
                      <a:pt x="1706" y="1910"/>
                      <a:pt x="1706" y="1499"/>
                      <a:pt x="1706" y="1118"/>
                    </a:cubicBezTo>
                    <a:cubicBezTo>
                      <a:pt x="1706" y="982"/>
                      <a:pt x="1433" y="982"/>
                      <a:pt x="1433" y="982"/>
                    </a:cubicBezTo>
                    <a:cubicBezTo>
                      <a:pt x="1297" y="1118"/>
                      <a:pt x="1297" y="1255"/>
                      <a:pt x="1126" y="1255"/>
                    </a:cubicBezTo>
                    <a:lnTo>
                      <a:pt x="1126" y="811"/>
                    </a:lnTo>
                    <a:cubicBezTo>
                      <a:pt x="1058" y="743"/>
                      <a:pt x="990" y="709"/>
                      <a:pt x="939" y="709"/>
                    </a:cubicBezTo>
                    <a:cubicBezTo>
                      <a:pt x="887" y="709"/>
                      <a:pt x="853" y="743"/>
                      <a:pt x="853" y="811"/>
                    </a:cubicBezTo>
                    <a:cubicBezTo>
                      <a:pt x="701" y="1211"/>
                      <a:pt x="634" y="1653"/>
                      <a:pt x="580" y="2090"/>
                    </a:cubicBezTo>
                    <a:lnTo>
                      <a:pt x="580" y="2090"/>
                    </a:lnTo>
                    <a:cubicBezTo>
                      <a:pt x="583" y="1381"/>
                      <a:pt x="718" y="805"/>
                      <a:pt x="853" y="129"/>
                    </a:cubicBezTo>
                    <a:cubicBezTo>
                      <a:pt x="853" y="44"/>
                      <a:pt x="785" y="1"/>
                      <a:pt x="7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2207717" y="3018623"/>
                <a:ext cx="237738" cy="162905"/>
              </a:xfrm>
              <a:custGeom>
                <a:rect b="b" l="l" r="r" t="t"/>
                <a:pathLst>
                  <a:path extrusionOk="0" h="3298" w="4813">
                    <a:moveTo>
                      <a:pt x="785" y="1124"/>
                    </a:moveTo>
                    <a:cubicBezTo>
                      <a:pt x="704" y="1270"/>
                      <a:pt x="626" y="1420"/>
                      <a:pt x="547" y="1570"/>
                    </a:cubicBezTo>
                    <a:cubicBezTo>
                      <a:pt x="547" y="1434"/>
                      <a:pt x="683" y="1263"/>
                      <a:pt x="683" y="1127"/>
                    </a:cubicBezTo>
                    <a:cubicBezTo>
                      <a:pt x="728" y="1127"/>
                      <a:pt x="760" y="1127"/>
                      <a:pt x="785" y="1124"/>
                    </a:cubicBezTo>
                    <a:close/>
                    <a:moveTo>
                      <a:pt x="2560" y="1"/>
                    </a:moveTo>
                    <a:cubicBezTo>
                      <a:pt x="2253" y="137"/>
                      <a:pt x="2116" y="274"/>
                      <a:pt x="1980" y="410"/>
                    </a:cubicBezTo>
                    <a:lnTo>
                      <a:pt x="1980" y="274"/>
                    </a:lnTo>
                    <a:cubicBezTo>
                      <a:pt x="1843" y="137"/>
                      <a:pt x="1843" y="137"/>
                      <a:pt x="1707" y="137"/>
                    </a:cubicBezTo>
                    <a:cubicBezTo>
                      <a:pt x="1319" y="320"/>
                      <a:pt x="1069" y="639"/>
                      <a:pt x="854" y="1004"/>
                    </a:cubicBezTo>
                    <a:lnTo>
                      <a:pt x="854" y="1004"/>
                    </a:lnTo>
                    <a:cubicBezTo>
                      <a:pt x="854" y="1000"/>
                      <a:pt x="854" y="995"/>
                      <a:pt x="854" y="990"/>
                    </a:cubicBezTo>
                    <a:cubicBezTo>
                      <a:pt x="854" y="830"/>
                      <a:pt x="795" y="764"/>
                      <a:pt x="719" y="764"/>
                    </a:cubicBezTo>
                    <a:cubicBezTo>
                      <a:pt x="666" y="764"/>
                      <a:pt x="603" y="797"/>
                      <a:pt x="547" y="854"/>
                    </a:cubicBezTo>
                    <a:cubicBezTo>
                      <a:pt x="274" y="1263"/>
                      <a:pt x="1" y="1707"/>
                      <a:pt x="1" y="2287"/>
                    </a:cubicBezTo>
                    <a:cubicBezTo>
                      <a:pt x="1" y="2287"/>
                      <a:pt x="137" y="2424"/>
                      <a:pt x="274" y="2424"/>
                    </a:cubicBezTo>
                    <a:cubicBezTo>
                      <a:pt x="854" y="1980"/>
                      <a:pt x="1127" y="1127"/>
                      <a:pt x="1536" y="717"/>
                    </a:cubicBezTo>
                    <a:lnTo>
                      <a:pt x="1536" y="854"/>
                    </a:lnTo>
                    <a:cubicBezTo>
                      <a:pt x="1536" y="990"/>
                      <a:pt x="1536" y="1127"/>
                      <a:pt x="1707" y="1127"/>
                    </a:cubicBezTo>
                    <a:cubicBezTo>
                      <a:pt x="1980" y="1127"/>
                      <a:pt x="2116" y="717"/>
                      <a:pt x="2253" y="581"/>
                    </a:cubicBezTo>
                    <a:lnTo>
                      <a:pt x="2253" y="581"/>
                    </a:lnTo>
                    <a:cubicBezTo>
                      <a:pt x="2253" y="854"/>
                      <a:pt x="2116" y="1127"/>
                      <a:pt x="1980" y="1434"/>
                    </a:cubicBezTo>
                    <a:cubicBezTo>
                      <a:pt x="1980" y="1570"/>
                      <a:pt x="2253" y="1570"/>
                      <a:pt x="2253" y="1570"/>
                    </a:cubicBezTo>
                    <a:cubicBezTo>
                      <a:pt x="2389" y="1434"/>
                      <a:pt x="2560" y="1434"/>
                      <a:pt x="2560" y="1434"/>
                    </a:cubicBezTo>
                    <a:lnTo>
                      <a:pt x="2560" y="1707"/>
                    </a:lnTo>
                    <a:cubicBezTo>
                      <a:pt x="2560" y="1775"/>
                      <a:pt x="2628" y="1809"/>
                      <a:pt x="2696" y="1809"/>
                    </a:cubicBezTo>
                    <a:cubicBezTo>
                      <a:pt x="2765" y="1809"/>
                      <a:pt x="2833" y="1775"/>
                      <a:pt x="2833" y="1707"/>
                    </a:cubicBezTo>
                    <a:cubicBezTo>
                      <a:pt x="2969" y="1570"/>
                      <a:pt x="2969" y="1434"/>
                      <a:pt x="3106" y="1434"/>
                    </a:cubicBezTo>
                    <a:cubicBezTo>
                      <a:pt x="2969" y="1570"/>
                      <a:pt x="2969" y="1843"/>
                      <a:pt x="2969" y="2116"/>
                    </a:cubicBezTo>
                    <a:cubicBezTo>
                      <a:pt x="2969" y="2238"/>
                      <a:pt x="3039" y="2343"/>
                      <a:pt x="3129" y="2343"/>
                    </a:cubicBezTo>
                    <a:cubicBezTo>
                      <a:pt x="3164" y="2343"/>
                      <a:pt x="3203" y="2326"/>
                      <a:pt x="3242" y="2287"/>
                    </a:cubicBezTo>
                    <a:cubicBezTo>
                      <a:pt x="3550" y="2116"/>
                      <a:pt x="3686" y="1844"/>
                      <a:pt x="3822" y="1707"/>
                    </a:cubicBezTo>
                    <a:lnTo>
                      <a:pt x="3822" y="1707"/>
                    </a:lnTo>
                    <a:cubicBezTo>
                      <a:pt x="3686" y="1844"/>
                      <a:pt x="3550" y="2287"/>
                      <a:pt x="3686" y="2560"/>
                    </a:cubicBezTo>
                    <a:cubicBezTo>
                      <a:pt x="3686" y="2628"/>
                      <a:pt x="3720" y="2662"/>
                      <a:pt x="3771" y="2662"/>
                    </a:cubicBezTo>
                    <a:cubicBezTo>
                      <a:pt x="3823" y="2662"/>
                      <a:pt x="3891" y="2628"/>
                      <a:pt x="3959" y="2560"/>
                    </a:cubicBezTo>
                    <a:lnTo>
                      <a:pt x="3959" y="2833"/>
                    </a:lnTo>
                    <a:cubicBezTo>
                      <a:pt x="3959" y="2970"/>
                      <a:pt x="4096" y="2970"/>
                      <a:pt x="4266" y="2970"/>
                    </a:cubicBezTo>
                    <a:lnTo>
                      <a:pt x="4266" y="3140"/>
                    </a:lnTo>
                    <a:cubicBezTo>
                      <a:pt x="4266" y="3219"/>
                      <a:pt x="4312" y="3298"/>
                      <a:pt x="4376" y="3298"/>
                    </a:cubicBezTo>
                    <a:cubicBezTo>
                      <a:pt x="4424" y="3298"/>
                      <a:pt x="4481" y="3256"/>
                      <a:pt x="4539" y="3140"/>
                    </a:cubicBezTo>
                    <a:cubicBezTo>
                      <a:pt x="4676" y="2970"/>
                      <a:pt x="4812" y="2697"/>
                      <a:pt x="4676" y="2560"/>
                    </a:cubicBezTo>
                    <a:cubicBezTo>
                      <a:pt x="4539" y="2424"/>
                      <a:pt x="4539" y="2424"/>
                      <a:pt x="4403" y="2424"/>
                    </a:cubicBezTo>
                    <a:cubicBezTo>
                      <a:pt x="4403" y="2116"/>
                      <a:pt x="4539" y="1843"/>
                      <a:pt x="4539" y="1570"/>
                    </a:cubicBezTo>
                    <a:cubicBezTo>
                      <a:pt x="4539" y="1395"/>
                      <a:pt x="4449" y="1319"/>
                      <a:pt x="4373" y="1319"/>
                    </a:cubicBezTo>
                    <a:cubicBezTo>
                      <a:pt x="4316" y="1319"/>
                      <a:pt x="4266" y="1361"/>
                      <a:pt x="4266" y="1434"/>
                    </a:cubicBezTo>
                    <a:lnTo>
                      <a:pt x="4096" y="1434"/>
                    </a:lnTo>
                    <a:lnTo>
                      <a:pt x="4096" y="1263"/>
                    </a:lnTo>
                    <a:cubicBezTo>
                      <a:pt x="4096" y="1127"/>
                      <a:pt x="4096" y="1127"/>
                      <a:pt x="3959" y="990"/>
                    </a:cubicBezTo>
                    <a:cubicBezTo>
                      <a:pt x="3823" y="990"/>
                      <a:pt x="3686" y="1127"/>
                      <a:pt x="3550" y="1263"/>
                    </a:cubicBezTo>
                    <a:cubicBezTo>
                      <a:pt x="3550" y="1127"/>
                      <a:pt x="3686" y="854"/>
                      <a:pt x="3686" y="717"/>
                    </a:cubicBezTo>
                    <a:cubicBezTo>
                      <a:pt x="3686" y="581"/>
                      <a:pt x="3550" y="581"/>
                      <a:pt x="3550" y="410"/>
                    </a:cubicBezTo>
                    <a:cubicBezTo>
                      <a:pt x="3413" y="410"/>
                      <a:pt x="3242" y="410"/>
                      <a:pt x="3106" y="581"/>
                    </a:cubicBezTo>
                    <a:lnTo>
                      <a:pt x="2969" y="581"/>
                    </a:lnTo>
                    <a:lnTo>
                      <a:pt x="2969" y="410"/>
                    </a:lnTo>
                    <a:lnTo>
                      <a:pt x="2696" y="410"/>
                    </a:lnTo>
                    <a:lnTo>
                      <a:pt x="2696" y="137"/>
                    </a:lnTo>
                    <a:cubicBezTo>
                      <a:pt x="2696" y="1"/>
                      <a:pt x="2560" y="1"/>
                      <a:pt x="2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2165583" y="2996741"/>
                <a:ext cx="146703" cy="81996"/>
              </a:xfrm>
              <a:custGeom>
                <a:rect b="b" l="l" r="r" t="t"/>
                <a:pathLst>
                  <a:path extrusionOk="0" h="1660" w="2970">
                    <a:moveTo>
                      <a:pt x="998" y="1046"/>
                    </a:moveTo>
                    <a:lnTo>
                      <a:pt x="998" y="1046"/>
                    </a:lnTo>
                    <a:cubicBezTo>
                      <a:pt x="990" y="1075"/>
                      <a:pt x="990" y="1108"/>
                      <a:pt x="990" y="1160"/>
                    </a:cubicBezTo>
                    <a:cubicBezTo>
                      <a:pt x="958" y="1160"/>
                      <a:pt x="923" y="1168"/>
                      <a:pt x="890" y="1182"/>
                    </a:cubicBezTo>
                    <a:lnTo>
                      <a:pt x="890" y="1182"/>
                    </a:lnTo>
                    <a:cubicBezTo>
                      <a:pt x="926" y="1140"/>
                      <a:pt x="962" y="1095"/>
                      <a:pt x="998" y="1046"/>
                    </a:cubicBezTo>
                    <a:close/>
                    <a:moveTo>
                      <a:pt x="2696" y="0"/>
                    </a:moveTo>
                    <a:cubicBezTo>
                      <a:pt x="2560" y="0"/>
                      <a:pt x="2389" y="171"/>
                      <a:pt x="2253" y="307"/>
                    </a:cubicBezTo>
                    <a:cubicBezTo>
                      <a:pt x="2253" y="171"/>
                      <a:pt x="2116" y="171"/>
                      <a:pt x="1980" y="171"/>
                    </a:cubicBezTo>
                    <a:cubicBezTo>
                      <a:pt x="1890" y="261"/>
                      <a:pt x="1800" y="291"/>
                      <a:pt x="1701" y="341"/>
                    </a:cubicBezTo>
                    <a:lnTo>
                      <a:pt x="1701" y="341"/>
                    </a:lnTo>
                    <a:cubicBezTo>
                      <a:pt x="1707" y="321"/>
                      <a:pt x="1707" y="307"/>
                      <a:pt x="1707" y="307"/>
                    </a:cubicBezTo>
                    <a:cubicBezTo>
                      <a:pt x="1707" y="212"/>
                      <a:pt x="1623" y="99"/>
                      <a:pt x="1526" y="99"/>
                    </a:cubicBezTo>
                    <a:cubicBezTo>
                      <a:pt x="1484" y="99"/>
                      <a:pt x="1441" y="120"/>
                      <a:pt x="1400" y="171"/>
                    </a:cubicBezTo>
                    <a:cubicBezTo>
                      <a:pt x="1263" y="171"/>
                      <a:pt x="1263" y="171"/>
                      <a:pt x="1127" y="307"/>
                    </a:cubicBezTo>
                    <a:cubicBezTo>
                      <a:pt x="990" y="444"/>
                      <a:pt x="990" y="580"/>
                      <a:pt x="854" y="580"/>
                    </a:cubicBezTo>
                    <a:cubicBezTo>
                      <a:pt x="683" y="717"/>
                      <a:pt x="547" y="853"/>
                      <a:pt x="410" y="1024"/>
                    </a:cubicBezTo>
                    <a:cubicBezTo>
                      <a:pt x="511" y="798"/>
                      <a:pt x="389" y="664"/>
                      <a:pt x="263" y="664"/>
                    </a:cubicBezTo>
                    <a:cubicBezTo>
                      <a:pt x="218" y="664"/>
                      <a:pt x="173" y="681"/>
                      <a:pt x="137" y="717"/>
                    </a:cubicBezTo>
                    <a:cubicBezTo>
                      <a:pt x="1" y="1024"/>
                      <a:pt x="1" y="1297"/>
                      <a:pt x="274" y="1433"/>
                    </a:cubicBezTo>
                    <a:cubicBezTo>
                      <a:pt x="322" y="1457"/>
                      <a:pt x="371" y="1469"/>
                      <a:pt x="420" y="1469"/>
                    </a:cubicBezTo>
                    <a:cubicBezTo>
                      <a:pt x="511" y="1469"/>
                      <a:pt x="604" y="1431"/>
                      <a:pt x="698" y="1363"/>
                    </a:cubicBezTo>
                    <a:lnTo>
                      <a:pt x="698" y="1363"/>
                    </a:lnTo>
                    <a:cubicBezTo>
                      <a:pt x="688" y="1386"/>
                      <a:pt x="683" y="1410"/>
                      <a:pt x="683" y="1433"/>
                    </a:cubicBezTo>
                    <a:cubicBezTo>
                      <a:pt x="683" y="1593"/>
                      <a:pt x="742" y="1660"/>
                      <a:pt x="818" y="1660"/>
                    </a:cubicBezTo>
                    <a:cubicBezTo>
                      <a:pt x="871" y="1660"/>
                      <a:pt x="934" y="1626"/>
                      <a:pt x="990" y="1570"/>
                    </a:cubicBezTo>
                    <a:cubicBezTo>
                      <a:pt x="1127" y="1433"/>
                      <a:pt x="1127" y="1297"/>
                      <a:pt x="1263" y="1160"/>
                    </a:cubicBezTo>
                    <a:cubicBezTo>
                      <a:pt x="1400" y="1160"/>
                      <a:pt x="1536" y="1024"/>
                      <a:pt x="1536" y="1024"/>
                    </a:cubicBezTo>
                    <a:cubicBezTo>
                      <a:pt x="1707" y="853"/>
                      <a:pt x="1707" y="717"/>
                      <a:pt x="1843" y="717"/>
                    </a:cubicBezTo>
                    <a:cubicBezTo>
                      <a:pt x="1843" y="812"/>
                      <a:pt x="1977" y="925"/>
                      <a:pt x="2058" y="925"/>
                    </a:cubicBezTo>
                    <a:cubicBezTo>
                      <a:pt x="2092" y="925"/>
                      <a:pt x="2116" y="904"/>
                      <a:pt x="2116" y="853"/>
                    </a:cubicBezTo>
                    <a:cubicBezTo>
                      <a:pt x="2253" y="717"/>
                      <a:pt x="2389" y="580"/>
                      <a:pt x="2696" y="444"/>
                    </a:cubicBezTo>
                    <a:cubicBezTo>
                      <a:pt x="2696" y="512"/>
                      <a:pt x="2731" y="546"/>
                      <a:pt x="2765" y="546"/>
                    </a:cubicBezTo>
                    <a:cubicBezTo>
                      <a:pt x="2799" y="546"/>
                      <a:pt x="2833" y="512"/>
                      <a:pt x="2833" y="444"/>
                    </a:cubicBezTo>
                    <a:cubicBezTo>
                      <a:pt x="2969" y="307"/>
                      <a:pt x="2969" y="307"/>
                      <a:pt x="2969" y="171"/>
                    </a:cubicBezTo>
                    <a:cubicBezTo>
                      <a:pt x="2833" y="0"/>
                      <a:pt x="2833" y="0"/>
                      <a:pt x="2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>
                <a:off x="2291986" y="3180443"/>
                <a:ext cx="158805" cy="335491"/>
              </a:xfrm>
              <a:custGeom>
                <a:rect b="b" l="l" r="r" t="t"/>
                <a:pathLst>
                  <a:path extrusionOk="0" h="6792" w="3215">
                    <a:moveTo>
                      <a:pt x="683" y="1"/>
                    </a:moveTo>
                    <a:cubicBezTo>
                      <a:pt x="410" y="1"/>
                      <a:pt x="274" y="1"/>
                      <a:pt x="137" y="137"/>
                    </a:cubicBezTo>
                    <a:cubicBezTo>
                      <a:pt x="1" y="137"/>
                      <a:pt x="1" y="410"/>
                      <a:pt x="274" y="410"/>
                    </a:cubicBezTo>
                    <a:cubicBezTo>
                      <a:pt x="137" y="547"/>
                      <a:pt x="1" y="717"/>
                      <a:pt x="1" y="990"/>
                    </a:cubicBezTo>
                    <a:cubicBezTo>
                      <a:pt x="1" y="1127"/>
                      <a:pt x="137" y="1127"/>
                      <a:pt x="137" y="1127"/>
                    </a:cubicBezTo>
                    <a:cubicBezTo>
                      <a:pt x="137" y="1263"/>
                      <a:pt x="274" y="1263"/>
                      <a:pt x="274" y="1263"/>
                    </a:cubicBezTo>
                    <a:lnTo>
                      <a:pt x="547" y="1263"/>
                    </a:lnTo>
                    <a:lnTo>
                      <a:pt x="547" y="1400"/>
                    </a:lnTo>
                    <a:cubicBezTo>
                      <a:pt x="547" y="1400"/>
                      <a:pt x="547" y="1570"/>
                      <a:pt x="683" y="1570"/>
                    </a:cubicBezTo>
                    <a:lnTo>
                      <a:pt x="683" y="1707"/>
                    </a:lnTo>
                    <a:lnTo>
                      <a:pt x="854" y="1843"/>
                    </a:lnTo>
                    <a:lnTo>
                      <a:pt x="990" y="1843"/>
                    </a:lnTo>
                    <a:lnTo>
                      <a:pt x="990" y="1980"/>
                    </a:lnTo>
                    <a:cubicBezTo>
                      <a:pt x="990" y="2116"/>
                      <a:pt x="990" y="2116"/>
                      <a:pt x="1127" y="2253"/>
                    </a:cubicBezTo>
                    <a:lnTo>
                      <a:pt x="1400" y="2253"/>
                    </a:lnTo>
                    <a:cubicBezTo>
                      <a:pt x="1263" y="2253"/>
                      <a:pt x="1263" y="2423"/>
                      <a:pt x="1263" y="2560"/>
                    </a:cubicBezTo>
                    <a:cubicBezTo>
                      <a:pt x="1263" y="2696"/>
                      <a:pt x="1263" y="2696"/>
                      <a:pt x="1400" y="2696"/>
                    </a:cubicBezTo>
                    <a:cubicBezTo>
                      <a:pt x="1445" y="2742"/>
                      <a:pt x="1476" y="2757"/>
                      <a:pt x="1502" y="2757"/>
                    </a:cubicBezTo>
                    <a:cubicBezTo>
                      <a:pt x="1555" y="2757"/>
                      <a:pt x="1593" y="2696"/>
                      <a:pt x="1707" y="2696"/>
                    </a:cubicBezTo>
                    <a:cubicBezTo>
                      <a:pt x="1536" y="2833"/>
                      <a:pt x="1536" y="2833"/>
                      <a:pt x="1536" y="2969"/>
                    </a:cubicBezTo>
                    <a:cubicBezTo>
                      <a:pt x="1536" y="2969"/>
                      <a:pt x="1536" y="3106"/>
                      <a:pt x="1707" y="3106"/>
                    </a:cubicBezTo>
                    <a:lnTo>
                      <a:pt x="1707" y="3413"/>
                    </a:lnTo>
                    <a:lnTo>
                      <a:pt x="1707" y="3686"/>
                    </a:lnTo>
                    <a:lnTo>
                      <a:pt x="1844" y="3686"/>
                    </a:lnTo>
                    <a:cubicBezTo>
                      <a:pt x="1844" y="3822"/>
                      <a:pt x="1707" y="3959"/>
                      <a:pt x="1844" y="4266"/>
                    </a:cubicBezTo>
                    <a:cubicBezTo>
                      <a:pt x="1844" y="4403"/>
                      <a:pt x="1980" y="4403"/>
                      <a:pt x="2117" y="4403"/>
                    </a:cubicBezTo>
                    <a:lnTo>
                      <a:pt x="2117" y="4676"/>
                    </a:lnTo>
                    <a:lnTo>
                      <a:pt x="2117" y="4812"/>
                    </a:lnTo>
                    <a:lnTo>
                      <a:pt x="2253" y="4983"/>
                    </a:lnTo>
                    <a:cubicBezTo>
                      <a:pt x="2117" y="5119"/>
                      <a:pt x="1980" y="5392"/>
                      <a:pt x="1980" y="5529"/>
                    </a:cubicBezTo>
                    <a:cubicBezTo>
                      <a:pt x="1980" y="5665"/>
                      <a:pt x="2117" y="5665"/>
                      <a:pt x="2117" y="5836"/>
                    </a:cubicBezTo>
                    <a:cubicBezTo>
                      <a:pt x="1980" y="6109"/>
                      <a:pt x="1707" y="6382"/>
                      <a:pt x="1980" y="6689"/>
                    </a:cubicBezTo>
                    <a:cubicBezTo>
                      <a:pt x="2048" y="6757"/>
                      <a:pt x="2117" y="6791"/>
                      <a:pt x="2168" y="6791"/>
                    </a:cubicBezTo>
                    <a:cubicBezTo>
                      <a:pt x="2219" y="6791"/>
                      <a:pt x="2253" y="6757"/>
                      <a:pt x="2253" y="6689"/>
                    </a:cubicBezTo>
                    <a:cubicBezTo>
                      <a:pt x="2390" y="6689"/>
                      <a:pt x="2390" y="6689"/>
                      <a:pt x="2560" y="6518"/>
                    </a:cubicBezTo>
                    <a:cubicBezTo>
                      <a:pt x="2560" y="6382"/>
                      <a:pt x="2390" y="6245"/>
                      <a:pt x="2253" y="6245"/>
                    </a:cubicBezTo>
                    <a:cubicBezTo>
                      <a:pt x="2560" y="6109"/>
                      <a:pt x="2833" y="5665"/>
                      <a:pt x="3106" y="5256"/>
                    </a:cubicBezTo>
                    <a:cubicBezTo>
                      <a:pt x="3106" y="5147"/>
                      <a:pt x="2935" y="4932"/>
                      <a:pt x="2796" y="4932"/>
                    </a:cubicBezTo>
                    <a:cubicBezTo>
                      <a:pt x="2791" y="4932"/>
                      <a:pt x="2786" y="4933"/>
                      <a:pt x="2782" y="4933"/>
                    </a:cubicBezTo>
                    <a:lnTo>
                      <a:pt x="2782" y="4933"/>
                    </a:lnTo>
                    <a:cubicBezTo>
                      <a:pt x="2890" y="4705"/>
                      <a:pt x="2998" y="4511"/>
                      <a:pt x="3106" y="4403"/>
                    </a:cubicBezTo>
                    <a:cubicBezTo>
                      <a:pt x="3214" y="4294"/>
                      <a:pt x="3065" y="4079"/>
                      <a:pt x="2931" y="4079"/>
                    </a:cubicBezTo>
                    <a:cubicBezTo>
                      <a:pt x="2896" y="4079"/>
                      <a:pt x="2861" y="4094"/>
                      <a:pt x="2833" y="4130"/>
                    </a:cubicBezTo>
                    <a:cubicBezTo>
                      <a:pt x="2821" y="4142"/>
                      <a:pt x="2808" y="4155"/>
                      <a:pt x="2795" y="4167"/>
                    </a:cubicBezTo>
                    <a:lnTo>
                      <a:pt x="2795" y="4167"/>
                    </a:lnTo>
                    <a:cubicBezTo>
                      <a:pt x="2861" y="4062"/>
                      <a:pt x="2915" y="3945"/>
                      <a:pt x="2970" y="3822"/>
                    </a:cubicBezTo>
                    <a:cubicBezTo>
                      <a:pt x="2970" y="3712"/>
                      <a:pt x="2880" y="3512"/>
                      <a:pt x="2774" y="3512"/>
                    </a:cubicBezTo>
                    <a:cubicBezTo>
                      <a:pt x="2749" y="3512"/>
                      <a:pt x="2723" y="3523"/>
                      <a:pt x="2697" y="3549"/>
                    </a:cubicBezTo>
                    <a:cubicBezTo>
                      <a:pt x="2426" y="3820"/>
                      <a:pt x="2282" y="3919"/>
                      <a:pt x="2222" y="3919"/>
                    </a:cubicBezTo>
                    <a:cubicBezTo>
                      <a:pt x="2093" y="3919"/>
                      <a:pt x="2351" y="3463"/>
                      <a:pt x="2560" y="3276"/>
                    </a:cubicBezTo>
                    <a:cubicBezTo>
                      <a:pt x="2782" y="3138"/>
                      <a:pt x="2644" y="2932"/>
                      <a:pt x="2493" y="2932"/>
                    </a:cubicBezTo>
                    <a:cubicBezTo>
                      <a:pt x="2469" y="2932"/>
                      <a:pt x="2446" y="2937"/>
                      <a:pt x="2423" y="2948"/>
                    </a:cubicBezTo>
                    <a:lnTo>
                      <a:pt x="2423" y="2948"/>
                    </a:lnTo>
                    <a:cubicBezTo>
                      <a:pt x="2464" y="2912"/>
                      <a:pt x="2511" y="2872"/>
                      <a:pt x="2560" y="2833"/>
                    </a:cubicBezTo>
                    <a:cubicBezTo>
                      <a:pt x="2671" y="2722"/>
                      <a:pt x="2491" y="2523"/>
                      <a:pt x="2346" y="2523"/>
                    </a:cubicBezTo>
                    <a:cubicBezTo>
                      <a:pt x="2311" y="2523"/>
                      <a:pt x="2279" y="2534"/>
                      <a:pt x="2253" y="2560"/>
                    </a:cubicBezTo>
                    <a:lnTo>
                      <a:pt x="2117" y="2560"/>
                    </a:lnTo>
                    <a:cubicBezTo>
                      <a:pt x="2253" y="2560"/>
                      <a:pt x="2253" y="2423"/>
                      <a:pt x="2390" y="2253"/>
                    </a:cubicBezTo>
                    <a:cubicBezTo>
                      <a:pt x="2560" y="2116"/>
                      <a:pt x="2253" y="1980"/>
                      <a:pt x="2117" y="1980"/>
                    </a:cubicBezTo>
                    <a:cubicBezTo>
                      <a:pt x="1980" y="2116"/>
                      <a:pt x="1844" y="2116"/>
                      <a:pt x="1844" y="2252"/>
                    </a:cubicBezTo>
                    <a:lnTo>
                      <a:pt x="1844" y="2252"/>
                    </a:lnTo>
                    <a:cubicBezTo>
                      <a:pt x="1844" y="2116"/>
                      <a:pt x="1980" y="1980"/>
                      <a:pt x="1980" y="1843"/>
                    </a:cubicBezTo>
                    <a:cubicBezTo>
                      <a:pt x="2077" y="1747"/>
                      <a:pt x="1968" y="1650"/>
                      <a:pt x="1848" y="1650"/>
                    </a:cubicBezTo>
                    <a:cubicBezTo>
                      <a:pt x="1799" y="1650"/>
                      <a:pt x="1747" y="1667"/>
                      <a:pt x="1707" y="1707"/>
                    </a:cubicBezTo>
                    <a:lnTo>
                      <a:pt x="1536" y="1707"/>
                    </a:lnTo>
                    <a:lnTo>
                      <a:pt x="1707" y="1570"/>
                    </a:lnTo>
                    <a:cubicBezTo>
                      <a:pt x="1818" y="1432"/>
                      <a:pt x="1637" y="1226"/>
                      <a:pt x="1491" y="1226"/>
                    </a:cubicBezTo>
                    <a:cubicBezTo>
                      <a:pt x="1458" y="1226"/>
                      <a:pt x="1426" y="1237"/>
                      <a:pt x="1400" y="1263"/>
                    </a:cubicBezTo>
                    <a:lnTo>
                      <a:pt x="1263" y="1263"/>
                    </a:lnTo>
                    <a:cubicBezTo>
                      <a:pt x="1400" y="1127"/>
                      <a:pt x="1263" y="990"/>
                      <a:pt x="1127" y="990"/>
                    </a:cubicBezTo>
                    <a:lnTo>
                      <a:pt x="1127" y="854"/>
                    </a:lnTo>
                    <a:cubicBezTo>
                      <a:pt x="1127" y="854"/>
                      <a:pt x="990" y="717"/>
                      <a:pt x="854" y="717"/>
                    </a:cubicBezTo>
                    <a:cubicBezTo>
                      <a:pt x="990" y="717"/>
                      <a:pt x="990" y="547"/>
                      <a:pt x="990" y="547"/>
                    </a:cubicBezTo>
                    <a:cubicBezTo>
                      <a:pt x="1211" y="436"/>
                      <a:pt x="1075" y="236"/>
                      <a:pt x="942" y="236"/>
                    </a:cubicBezTo>
                    <a:cubicBezTo>
                      <a:pt x="911" y="236"/>
                      <a:pt x="880" y="248"/>
                      <a:pt x="854" y="274"/>
                    </a:cubicBezTo>
                    <a:cubicBezTo>
                      <a:pt x="683" y="274"/>
                      <a:pt x="683" y="274"/>
                      <a:pt x="683" y="410"/>
                    </a:cubicBezTo>
                    <a:lnTo>
                      <a:pt x="683" y="274"/>
                    </a:lnTo>
                    <a:cubicBezTo>
                      <a:pt x="854" y="137"/>
                      <a:pt x="683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2367857" y="3193928"/>
                <a:ext cx="197234" cy="310991"/>
              </a:xfrm>
              <a:custGeom>
                <a:rect b="b" l="l" r="r" t="t"/>
                <a:pathLst>
                  <a:path extrusionOk="0" h="6296" w="3993">
                    <a:moveTo>
                      <a:pt x="1570" y="1"/>
                    </a:moveTo>
                    <a:cubicBezTo>
                      <a:pt x="1161" y="137"/>
                      <a:pt x="854" y="854"/>
                      <a:pt x="171" y="854"/>
                    </a:cubicBezTo>
                    <a:cubicBezTo>
                      <a:pt x="0" y="854"/>
                      <a:pt x="0" y="990"/>
                      <a:pt x="171" y="990"/>
                    </a:cubicBezTo>
                    <a:cubicBezTo>
                      <a:pt x="581" y="990"/>
                      <a:pt x="444" y="990"/>
                      <a:pt x="717" y="854"/>
                    </a:cubicBezTo>
                    <a:cubicBezTo>
                      <a:pt x="952" y="854"/>
                      <a:pt x="1405" y="436"/>
                      <a:pt x="1424" y="436"/>
                    </a:cubicBezTo>
                    <a:cubicBezTo>
                      <a:pt x="1430" y="436"/>
                      <a:pt x="1394" y="476"/>
                      <a:pt x="1297" y="581"/>
                    </a:cubicBezTo>
                    <a:cubicBezTo>
                      <a:pt x="1024" y="854"/>
                      <a:pt x="444" y="1297"/>
                      <a:pt x="444" y="1707"/>
                    </a:cubicBezTo>
                    <a:cubicBezTo>
                      <a:pt x="348" y="1803"/>
                      <a:pt x="387" y="1900"/>
                      <a:pt x="467" y="1900"/>
                    </a:cubicBezTo>
                    <a:cubicBezTo>
                      <a:pt x="501" y="1900"/>
                      <a:pt x="541" y="1883"/>
                      <a:pt x="581" y="1843"/>
                    </a:cubicBezTo>
                    <a:cubicBezTo>
                      <a:pt x="717" y="1843"/>
                      <a:pt x="1024" y="1570"/>
                      <a:pt x="1297" y="1434"/>
                    </a:cubicBezTo>
                    <a:lnTo>
                      <a:pt x="1297" y="1434"/>
                    </a:lnTo>
                    <a:cubicBezTo>
                      <a:pt x="1024" y="1570"/>
                      <a:pt x="853" y="1843"/>
                      <a:pt x="717" y="2150"/>
                    </a:cubicBezTo>
                    <a:cubicBezTo>
                      <a:pt x="581" y="2287"/>
                      <a:pt x="717" y="2423"/>
                      <a:pt x="854" y="2423"/>
                    </a:cubicBezTo>
                    <a:cubicBezTo>
                      <a:pt x="899" y="2437"/>
                      <a:pt x="946" y="2444"/>
                      <a:pt x="994" y="2444"/>
                    </a:cubicBezTo>
                    <a:cubicBezTo>
                      <a:pt x="1416" y="2444"/>
                      <a:pt x="1933" y="1952"/>
                      <a:pt x="2423" y="1707"/>
                    </a:cubicBezTo>
                    <a:lnTo>
                      <a:pt x="2423" y="1707"/>
                    </a:lnTo>
                    <a:cubicBezTo>
                      <a:pt x="2014" y="2150"/>
                      <a:pt x="1297" y="2833"/>
                      <a:pt x="1161" y="3140"/>
                    </a:cubicBezTo>
                    <a:cubicBezTo>
                      <a:pt x="1024" y="3276"/>
                      <a:pt x="1161" y="3413"/>
                      <a:pt x="1434" y="3413"/>
                    </a:cubicBezTo>
                    <a:cubicBezTo>
                      <a:pt x="1877" y="3276"/>
                      <a:pt x="2287" y="2833"/>
                      <a:pt x="2730" y="2560"/>
                    </a:cubicBezTo>
                    <a:lnTo>
                      <a:pt x="2730" y="2560"/>
                    </a:lnTo>
                    <a:cubicBezTo>
                      <a:pt x="2287" y="3003"/>
                      <a:pt x="1707" y="3276"/>
                      <a:pt x="1434" y="3857"/>
                    </a:cubicBezTo>
                    <a:cubicBezTo>
                      <a:pt x="1434" y="3993"/>
                      <a:pt x="1570" y="4130"/>
                      <a:pt x="1707" y="4130"/>
                    </a:cubicBezTo>
                    <a:cubicBezTo>
                      <a:pt x="2150" y="3993"/>
                      <a:pt x="2423" y="3686"/>
                      <a:pt x="2867" y="3413"/>
                    </a:cubicBezTo>
                    <a:lnTo>
                      <a:pt x="2867" y="3413"/>
                    </a:lnTo>
                    <a:cubicBezTo>
                      <a:pt x="2730" y="3549"/>
                      <a:pt x="2423" y="3857"/>
                      <a:pt x="2287" y="3993"/>
                    </a:cubicBezTo>
                    <a:cubicBezTo>
                      <a:pt x="2150" y="4130"/>
                      <a:pt x="1877" y="4266"/>
                      <a:pt x="1877" y="4539"/>
                    </a:cubicBezTo>
                    <a:cubicBezTo>
                      <a:pt x="1877" y="4661"/>
                      <a:pt x="1947" y="4765"/>
                      <a:pt x="2036" y="4765"/>
                    </a:cubicBezTo>
                    <a:cubicBezTo>
                      <a:pt x="2072" y="4765"/>
                      <a:pt x="2111" y="4749"/>
                      <a:pt x="2150" y="4710"/>
                    </a:cubicBezTo>
                    <a:cubicBezTo>
                      <a:pt x="2265" y="4710"/>
                      <a:pt x="2386" y="4655"/>
                      <a:pt x="2508" y="4572"/>
                    </a:cubicBezTo>
                    <a:lnTo>
                      <a:pt x="2508" y="4572"/>
                    </a:lnTo>
                    <a:cubicBezTo>
                      <a:pt x="2353" y="4712"/>
                      <a:pt x="2216" y="4851"/>
                      <a:pt x="2150" y="4983"/>
                    </a:cubicBezTo>
                    <a:cubicBezTo>
                      <a:pt x="2014" y="5119"/>
                      <a:pt x="2150" y="5392"/>
                      <a:pt x="2287" y="5392"/>
                    </a:cubicBezTo>
                    <a:cubicBezTo>
                      <a:pt x="2730" y="5256"/>
                      <a:pt x="3003" y="4983"/>
                      <a:pt x="3276" y="4710"/>
                    </a:cubicBezTo>
                    <a:lnTo>
                      <a:pt x="3276" y="4710"/>
                    </a:lnTo>
                    <a:cubicBezTo>
                      <a:pt x="3003" y="5256"/>
                      <a:pt x="2287" y="5699"/>
                      <a:pt x="2014" y="5972"/>
                    </a:cubicBezTo>
                    <a:cubicBezTo>
                      <a:pt x="1906" y="6080"/>
                      <a:pt x="1969" y="6295"/>
                      <a:pt x="2068" y="6295"/>
                    </a:cubicBezTo>
                    <a:cubicBezTo>
                      <a:pt x="2093" y="6295"/>
                      <a:pt x="2122" y="6281"/>
                      <a:pt x="2150" y="6245"/>
                    </a:cubicBezTo>
                    <a:cubicBezTo>
                      <a:pt x="2867" y="6109"/>
                      <a:pt x="3856" y="5119"/>
                      <a:pt x="3993" y="4403"/>
                    </a:cubicBezTo>
                    <a:cubicBezTo>
                      <a:pt x="3993" y="4266"/>
                      <a:pt x="3993" y="4130"/>
                      <a:pt x="3856" y="4130"/>
                    </a:cubicBezTo>
                    <a:lnTo>
                      <a:pt x="3583" y="4130"/>
                    </a:lnTo>
                    <a:cubicBezTo>
                      <a:pt x="3720" y="3993"/>
                      <a:pt x="3856" y="3857"/>
                      <a:pt x="3993" y="3686"/>
                    </a:cubicBezTo>
                    <a:cubicBezTo>
                      <a:pt x="3993" y="3549"/>
                      <a:pt x="3993" y="3413"/>
                      <a:pt x="3720" y="3413"/>
                    </a:cubicBezTo>
                    <a:cubicBezTo>
                      <a:pt x="3596" y="3413"/>
                      <a:pt x="3444" y="3413"/>
                      <a:pt x="3315" y="3515"/>
                    </a:cubicBezTo>
                    <a:lnTo>
                      <a:pt x="3315" y="3515"/>
                    </a:lnTo>
                    <a:cubicBezTo>
                      <a:pt x="3595" y="3264"/>
                      <a:pt x="3726" y="3127"/>
                      <a:pt x="3856" y="2833"/>
                    </a:cubicBezTo>
                    <a:cubicBezTo>
                      <a:pt x="3993" y="2696"/>
                      <a:pt x="3720" y="2560"/>
                      <a:pt x="3583" y="2560"/>
                    </a:cubicBezTo>
                    <a:cubicBezTo>
                      <a:pt x="3413" y="2560"/>
                      <a:pt x="3276" y="2696"/>
                      <a:pt x="3140" y="2833"/>
                    </a:cubicBezTo>
                    <a:cubicBezTo>
                      <a:pt x="3276" y="2560"/>
                      <a:pt x="3413" y="2423"/>
                      <a:pt x="3583" y="2150"/>
                    </a:cubicBezTo>
                    <a:cubicBezTo>
                      <a:pt x="3694" y="2012"/>
                      <a:pt x="3625" y="1806"/>
                      <a:pt x="3504" y="1806"/>
                    </a:cubicBezTo>
                    <a:cubicBezTo>
                      <a:pt x="3476" y="1806"/>
                      <a:pt x="3445" y="1817"/>
                      <a:pt x="3413" y="1843"/>
                    </a:cubicBezTo>
                    <a:cubicBezTo>
                      <a:pt x="3003" y="1843"/>
                      <a:pt x="2730" y="1980"/>
                      <a:pt x="2423" y="2287"/>
                    </a:cubicBezTo>
                    <a:cubicBezTo>
                      <a:pt x="2730" y="1843"/>
                      <a:pt x="3003" y="1570"/>
                      <a:pt x="2867" y="1297"/>
                    </a:cubicBezTo>
                    <a:cubicBezTo>
                      <a:pt x="2867" y="1175"/>
                      <a:pt x="2797" y="1071"/>
                      <a:pt x="2757" y="1071"/>
                    </a:cubicBezTo>
                    <a:cubicBezTo>
                      <a:pt x="2741" y="1071"/>
                      <a:pt x="2730" y="1088"/>
                      <a:pt x="2730" y="1127"/>
                    </a:cubicBezTo>
                    <a:cubicBezTo>
                      <a:pt x="2423" y="1127"/>
                      <a:pt x="2150" y="1297"/>
                      <a:pt x="1877" y="1434"/>
                    </a:cubicBezTo>
                    <a:cubicBezTo>
                      <a:pt x="1707" y="1570"/>
                      <a:pt x="1570" y="1707"/>
                      <a:pt x="1434" y="1843"/>
                    </a:cubicBezTo>
                    <a:cubicBezTo>
                      <a:pt x="1707" y="1434"/>
                      <a:pt x="2150" y="1127"/>
                      <a:pt x="2423" y="717"/>
                    </a:cubicBezTo>
                    <a:cubicBezTo>
                      <a:pt x="2423" y="581"/>
                      <a:pt x="2287" y="444"/>
                      <a:pt x="2287" y="444"/>
                    </a:cubicBezTo>
                    <a:cubicBezTo>
                      <a:pt x="2150" y="444"/>
                      <a:pt x="1877" y="444"/>
                      <a:pt x="1707" y="581"/>
                    </a:cubicBezTo>
                    <a:cubicBezTo>
                      <a:pt x="1707" y="444"/>
                      <a:pt x="1877" y="444"/>
                      <a:pt x="1877" y="274"/>
                    </a:cubicBezTo>
                    <a:lnTo>
                      <a:pt x="1877" y="137"/>
                    </a:lnTo>
                    <a:cubicBezTo>
                      <a:pt x="1707" y="1"/>
                      <a:pt x="1707" y="1"/>
                      <a:pt x="1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2431923" y="3131591"/>
                <a:ext cx="168585" cy="275723"/>
              </a:xfrm>
              <a:custGeom>
                <a:rect b="b" l="l" r="r" t="t"/>
                <a:pathLst>
                  <a:path extrusionOk="0" h="5582" w="3413">
                    <a:moveTo>
                      <a:pt x="853" y="0"/>
                    </a:moveTo>
                    <a:cubicBezTo>
                      <a:pt x="717" y="137"/>
                      <a:pt x="580" y="137"/>
                      <a:pt x="410" y="273"/>
                    </a:cubicBezTo>
                    <a:cubicBezTo>
                      <a:pt x="410" y="113"/>
                      <a:pt x="316" y="47"/>
                      <a:pt x="238" y="47"/>
                    </a:cubicBezTo>
                    <a:cubicBezTo>
                      <a:pt x="183" y="47"/>
                      <a:pt x="137" y="80"/>
                      <a:pt x="137" y="137"/>
                    </a:cubicBezTo>
                    <a:cubicBezTo>
                      <a:pt x="0" y="410"/>
                      <a:pt x="0" y="410"/>
                      <a:pt x="0" y="683"/>
                    </a:cubicBezTo>
                    <a:cubicBezTo>
                      <a:pt x="0" y="853"/>
                      <a:pt x="137" y="853"/>
                      <a:pt x="273" y="853"/>
                    </a:cubicBezTo>
                    <a:cubicBezTo>
                      <a:pt x="273" y="683"/>
                      <a:pt x="410" y="683"/>
                      <a:pt x="410" y="683"/>
                    </a:cubicBezTo>
                    <a:lnTo>
                      <a:pt x="410" y="683"/>
                    </a:lnTo>
                    <a:cubicBezTo>
                      <a:pt x="273" y="853"/>
                      <a:pt x="273" y="990"/>
                      <a:pt x="137" y="990"/>
                    </a:cubicBezTo>
                    <a:cubicBezTo>
                      <a:pt x="137" y="1100"/>
                      <a:pt x="226" y="1300"/>
                      <a:pt x="332" y="1300"/>
                    </a:cubicBezTo>
                    <a:cubicBezTo>
                      <a:pt x="357" y="1300"/>
                      <a:pt x="384" y="1289"/>
                      <a:pt x="410" y="1263"/>
                    </a:cubicBezTo>
                    <a:cubicBezTo>
                      <a:pt x="717" y="1126"/>
                      <a:pt x="717" y="1126"/>
                      <a:pt x="853" y="990"/>
                    </a:cubicBezTo>
                    <a:cubicBezTo>
                      <a:pt x="955" y="888"/>
                      <a:pt x="1133" y="539"/>
                      <a:pt x="1160" y="539"/>
                    </a:cubicBezTo>
                    <a:cubicBezTo>
                      <a:pt x="1169" y="539"/>
                      <a:pt x="1161" y="579"/>
                      <a:pt x="1126" y="683"/>
                    </a:cubicBezTo>
                    <a:cubicBezTo>
                      <a:pt x="990" y="990"/>
                      <a:pt x="717" y="1126"/>
                      <a:pt x="717" y="1399"/>
                    </a:cubicBezTo>
                    <a:cubicBezTo>
                      <a:pt x="717" y="1495"/>
                      <a:pt x="784" y="1607"/>
                      <a:pt x="871" y="1607"/>
                    </a:cubicBezTo>
                    <a:cubicBezTo>
                      <a:pt x="908" y="1607"/>
                      <a:pt x="949" y="1587"/>
                      <a:pt x="990" y="1536"/>
                    </a:cubicBezTo>
                    <a:cubicBezTo>
                      <a:pt x="1126" y="1536"/>
                      <a:pt x="1263" y="1399"/>
                      <a:pt x="1433" y="1263"/>
                    </a:cubicBezTo>
                    <a:lnTo>
                      <a:pt x="1433" y="1263"/>
                    </a:lnTo>
                    <a:cubicBezTo>
                      <a:pt x="1263" y="1536"/>
                      <a:pt x="990" y="1706"/>
                      <a:pt x="990" y="1979"/>
                    </a:cubicBezTo>
                    <a:cubicBezTo>
                      <a:pt x="990" y="2116"/>
                      <a:pt x="1126" y="2252"/>
                      <a:pt x="1263" y="2252"/>
                    </a:cubicBezTo>
                    <a:lnTo>
                      <a:pt x="1263" y="2389"/>
                    </a:lnTo>
                    <a:cubicBezTo>
                      <a:pt x="1263" y="2615"/>
                      <a:pt x="1263" y="2749"/>
                      <a:pt x="1386" y="2749"/>
                    </a:cubicBezTo>
                    <a:cubicBezTo>
                      <a:pt x="1429" y="2749"/>
                      <a:pt x="1489" y="2732"/>
                      <a:pt x="1570" y="2696"/>
                    </a:cubicBezTo>
                    <a:lnTo>
                      <a:pt x="1570" y="2696"/>
                    </a:lnTo>
                    <a:cubicBezTo>
                      <a:pt x="1433" y="2832"/>
                      <a:pt x="1433" y="2969"/>
                      <a:pt x="1433" y="3105"/>
                    </a:cubicBezTo>
                    <a:cubicBezTo>
                      <a:pt x="1570" y="3242"/>
                      <a:pt x="1706" y="3242"/>
                      <a:pt x="1706" y="3242"/>
                    </a:cubicBezTo>
                    <a:lnTo>
                      <a:pt x="1843" y="3105"/>
                    </a:lnTo>
                    <a:lnTo>
                      <a:pt x="1843" y="3105"/>
                    </a:lnTo>
                    <a:cubicBezTo>
                      <a:pt x="1843" y="3242"/>
                      <a:pt x="1706" y="3412"/>
                      <a:pt x="1706" y="3549"/>
                    </a:cubicBezTo>
                    <a:cubicBezTo>
                      <a:pt x="1706" y="3685"/>
                      <a:pt x="1706" y="3822"/>
                      <a:pt x="1843" y="3822"/>
                    </a:cubicBezTo>
                    <a:lnTo>
                      <a:pt x="1979" y="3822"/>
                    </a:lnTo>
                    <a:cubicBezTo>
                      <a:pt x="2116" y="3822"/>
                      <a:pt x="2116" y="3822"/>
                      <a:pt x="2116" y="3685"/>
                    </a:cubicBezTo>
                    <a:lnTo>
                      <a:pt x="2116" y="3822"/>
                    </a:lnTo>
                    <a:cubicBezTo>
                      <a:pt x="2116" y="3958"/>
                      <a:pt x="2116" y="4095"/>
                      <a:pt x="2286" y="4095"/>
                    </a:cubicBezTo>
                    <a:cubicBezTo>
                      <a:pt x="2423" y="4095"/>
                      <a:pt x="2423" y="4095"/>
                      <a:pt x="2559" y="3958"/>
                    </a:cubicBezTo>
                    <a:lnTo>
                      <a:pt x="2559" y="4265"/>
                    </a:lnTo>
                    <a:cubicBezTo>
                      <a:pt x="2559" y="4265"/>
                      <a:pt x="2559" y="4402"/>
                      <a:pt x="2696" y="4402"/>
                    </a:cubicBezTo>
                    <a:cubicBezTo>
                      <a:pt x="2559" y="4538"/>
                      <a:pt x="2559" y="4675"/>
                      <a:pt x="2559" y="4811"/>
                    </a:cubicBezTo>
                    <a:cubicBezTo>
                      <a:pt x="2423" y="4948"/>
                      <a:pt x="2559" y="5119"/>
                      <a:pt x="2559" y="5255"/>
                    </a:cubicBezTo>
                    <a:cubicBezTo>
                      <a:pt x="2459" y="5455"/>
                      <a:pt x="2652" y="5582"/>
                      <a:pt x="2763" y="5582"/>
                    </a:cubicBezTo>
                    <a:cubicBezTo>
                      <a:pt x="2803" y="5582"/>
                      <a:pt x="2832" y="5565"/>
                      <a:pt x="2832" y="5528"/>
                    </a:cubicBezTo>
                    <a:cubicBezTo>
                      <a:pt x="3139" y="5119"/>
                      <a:pt x="2969" y="4811"/>
                      <a:pt x="3139" y="4402"/>
                    </a:cubicBezTo>
                    <a:cubicBezTo>
                      <a:pt x="3276" y="4265"/>
                      <a:pt x="3412" y="4095"/>
                      <a:pt x="3276" y="3822"/>
                    </a:cubicBezTo>
                    <a:cubicBezTo>
                      <a:pt x="3276" y="3685"/>
                      <a:pt x="3139" y="3685"/>
                      <a:pt x="2969" y="3685"/>
                    </a:cubicBezTo>
                    <a:cubicBezTo>
                      <a:pt x="3139" y="3685"/>
                      <a:pt x="3139" y="3549"/>
                      <a:pt x="3139" y="3412"/>
                    </a:cubicBezTo>
                    <a:cubicBezTo>
                      <a:pt x="3139" y="3412"/>
                      <a:pt x="2969" y="3242"/>
                      <a:pt x="2832" y="3242"/>
                    </a:cubicBezTo>
                    <a:lnTo>
                      <a:pt x="2832" y="3105"/>
                    </a:lnTo>
                    <a:cubicBezTo>
                      <a:pt x="2832" y="2969"/>
                      <a:pt x="2832" y="2832"/>
                      <a:pt x="2696" y="2832"/>
                    </a:cubicBezTo>
                    <a:cubicBezTo>
                      <a:pt x="2559" y="2969"/>
                      <a:pt x="2559" y="2969"/>
                      <a:pt x="2423" y="2969"/>
                    </a:cubicBezTo>
                    <a:cubicBezTo>
                      <a:pt x="2559" y="2832"/>
                      <a:pt x="2559" y="2696"/>
                      <a:pt x="2696" y="2389"/>
                    </a:cubicBezTo>
                    <a:cubicBezTo>
                      <a:pt x="2696" y="2252"/>
                      <a:pt x="2559" y="2116"/>
                      <a:pt x="2559" y="2116"/>
                    </a:cubicBezTo>
                    <a:cubicBezTo>
                      <a:pt x="2423" y="2116"/>
                      <a:pt x="2286" y="2252"/>
                      <a:pt x="2286" y="2252"/>
                    </a:cubicBezTo>
                    <a:lnTo>
                      <a:pt x="2286" y="1843"/>
                    </a:lnTo>
                    <a:cubicBezTo>
                      <a:pt x="2286" y="1843"/>
                      <a:pt x="2211" y="1782"/>
                      <a:pt x="2120" y="1782"/>
                    </a:cubicBezTo>
                    <a:cubicBezTo>
                      <a:pt x="2074" y="1782"/>
                      <a:pt x="2025" y="1797"/>
                      <a:pt x="1979" y="1843"/>
                    </a:cubicBezTo>
                    <a:cubicBezTo>
                      <a:pt x="2116" y="1706"/>
                      <a:pt x="2116" y="1536"/>
                      <a:pt x="2116" y="1399"/>
                    </a:cubicBezTo>
                    <a:cubicBezTo>
                      <a:pt x="2286" y="1263"/>
                      <a:pt x="2116" y="1126"/>
                      <a:pt x="1979" y="1126"/>
                    </a:cubicBezTo>
                    <a:cubicBezTo>
                      <a:pt x="1843" y="1126"/>
                      <a:pt x="1843" y="1262"/>
                      <a:pt x="1843" y="1263"/>
                    </a:cubicBezTo>
                    <a:lnTo>
                      <a:pt x="1843" y="1263"/>
                    </a:lnTo>
                    <a:cubicBezTo>
                      <a:pt x="1843" y="1126"/>
                      <a:pt x="1979" y="990"/>
                      <a:pt x="1979" y="853"/>
                    </a:cubicBezTo>
                    <a:cubicBezTo>
                      <a:pt x="1979" y="731"/>
                      <a:pt x="1910" y="627"/>
                      <a:pt x="1820" y="627"/>
                    </a:cubicBezTo>
                    <a:cubicBezTo>
                      <a:pt x="1784" y="627"/>
                      <a:pt x="1745" y="644"/>
                      <a:pt x="1706" y="683"/>
                    </a:cubicBezTo>
                    <a:lnTo>
                      <a:pt x="1570" y="683"/>
                    </a:lnTo>
                    <a:lnTo>
                      <a:pt x="1570" y="410"/>
                    </a:lnTo>
                    <a:lnTo>
                      <a:pt x="1570" y="273"/>
                    </a:lnTo>
                    <a:cubicBezTo>
                      <a:pt x="1524" y="228"/>
                      <a:pt x="1475" y="212"/>
                      <a:pt x="1424" y="212"/>
                    </a:cubicBezTo>
                    <a:cubicBezTo>
                      <a:pt x="1323" y="212"/>
                      <a:pt x="1217" y="273"/>
                      <a:pt x="1126" y="273"/>
                    </a:cubicBezTo>
                    <a:lnTo>
                      <a:pt x="1126" y="137"/>
                    </a:lnTo>
                    <a:cubicBezTo>
                      <a:pt x="990" y="0"/>
                      <a:pt x="853" y="0"/>
                      <a:pt x="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2558326" y="3271479"/>
                <a:ext cx="48901" cy="124772"/>
              </a:xfrm>
              <a:custGeom>
                <a:rect b="b" l="l" r="r" t="t"/>
                <a:pathLst>
                  <a:path extrusionOk="0" h="2526" w="990">
                    <a:moveTo>
                      <a:pt x="273" y="0"/>
                    </a:moveTo>
                    <a:cubicBezTo>
                      <a:pt x="137" y="0"/>
                      <a:pt x="137" y="0"/>
                      <a:pt x="0" y="137"/>
                    </a:cubicBezTo>
                    <a:cubicBezTo>
                      <a:pt x="0" y="233"/>
                      <a:pt x="69" y="330"/>
                      <a:pt x="109" y="330"/>
                    </a:cubicBezTo>
                    <a:cubicBezTo>
                      <a:pt x="125" y="330"/>
                      <a:pt x="137" y="313"/>
                      <a:pt x="137" y="273"/>
                    </a:cubicBezTo>
                    <a:cubicBezTo>
                      <a:pt x="137" y="273"/>
                      <a:pt x="273" y="273"/>
                      <a:pt x="273" y="410"/>
                    </a:cubicBezTo>
                    <a:lnTo>
                      <a:pt x="273" y="717"/>
                    </a:lnTo>
                    <a:cubicBezTo>
                      <a:pt x="273" y="717"/>
                      <a:pt x="273" y="853"/>
                      <a:pt x="410" y="853"/>
                    </a:cubicBezTo>
                    <a:cubicBezTo>
                      <a:pt x="410" y="1126"/>
                      <a:pt x="410" y="1263"/>
                      <a:pt x="580" y="1433"/>
                    </a:cubicBezTo>
                    <a:cubicBezTo>
                      <a:pt x="580" y="1843"/>
                      <a:pt x="410" y="2116"/>
                      <a:pt x="580" y="2423"/>
                    </a:cubicBezTo>
                    <a:cubicBezTo>
                      <a:pt x="580" y="2491"/>
                      <a:pt x="615" y="2525"/>
                      <a:pt x="649" y="2525"/>
                    </a:cubicBezTo>
                    <a:cubicBezTo>
                      <a:pt x="683" y="2525"/>
                      <a:pt x="717" y="2491"/>
                      <a:pt x="717" y="2423"/>
                    </a:cubicBezTo>
                    <a:cubicBezTo>
                      <a:pt x="990" y="2116"/>
                      <a:pt x="990" y="1843"/>
                      <a:pt x="853" y="1433"/>
                    </a:cubicBezTo>
                    <a:lnTo>
                      <a:pt x="853" y="990"/>
                    </a:lnTo>
                    <a:cubicBezTo>
                      <a:pt x="717" y="853"/>
                      <a:pt x="853" y="717"/>
                      <a:pt x="717" y="580"/>
                    </a:cubicBezTo>
                    <a:cubicBezTo>
                      <a:pt x="717" y="410"/>
                      <a:pt x="580" y="410"/>
                      <a:pt x="580" y="410"/>
                    </a:cubicBezTo>
                    <a:cubicBezTo>
                      <a:pt x="580" y="273"/>
                      <a:pt x="580" y="137"/>
                      <a:pt x="410" y="137"/>
                    </a:cubicBezTo>
                    <a:cubicBezTo>
                      <a:pt x="410" y="0"/>
                      <a:pt x="273" y="0"/>
                      <a:pt x="2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2403273" y="3129072"/>
                <a:ext cx="148333" cy="113806"/>
              </a:xfrm>
              <a:custGeom>
                <a:rect b="b" l="l" r="r" t="t"/>
                <a:pathLst>
                  <a:path extrusionOk="0" h="2304" w="3003">
                    <a:moveTo>
                      <a:pt x="1158" y="1"/>
                    </a:moveTo>
                    <a:cubicBezTo>
                      <a:pt x="1110" y="1"/>
                      <a:pt x="1053" y="16"/>
                      <a:pt x="990" y="51"/>
                    </a:cubicBezTo>
                    <a:cubicBezTo>
                      <a:pt x="580" y="324"/>
                      <a:pt x="0" y="734"/>
                      <a:pt x="137" y="1450"/>
                    </a:cubicBezTo>
                    <a:lnTo>
                      <a:pt x="137" y="1587"/>
                    </a:lnTo>
                    <a:cubicBezTo>
                      <a:pt x="444" y="1587"/>
                      <a:pt x="717" y="1314"/>
                      <a:pt x="990" y="1177"/>
                    </a:cubicBezTo>
                    <a:cubicBezTo>
                      <a:pt x="1181" y="1007"/>
                      <a:pt x="1359" y="877"/>
                      <a:pt x="1573" y="877"/>
                    </a:cubicBezTo>
                    <a:cubicBezTo>
                      <a:pt x="1703" y="877"/>
                      <a:pt x="1846" y="925"/>
                      <a:pt x="2013" y="1041"/>
                    </a:cubicBezTo>
                    <a:cubicBezTo>
                      <a:pt x="2150" y="1041"/>
                      <a:pt x="2286" y="1177"/>
                      <a:pt x="2423" y="1177"/>
                    </a:cubicBezTo>
                    <a:cubicBezTo>
                      <a:pt x="2286" y="1587"/>
                      <a:pt x="1706" y="1894"/>
                      <a:pt x="1433" y="2030"/>
                    </a:cubicBezTo>
                    <a:cubicBezTo>
                      <a:pt x="1433" y="2030"/>
                      <a:pt x="1433" y="2303"/>
                      <a:pt x="1570" y="2303"/>
                    </a:cubicBezTo>
                    <a:cubicBezTo>
                      <a:pt x="2150" y="2167"/>
                      <a:pt x="3003" y="1587"/>
                      <a:pt x="2696" y="904"/>
                    </a:cubicBezTo>
                    <a:cubicBezTo>
                      <a:pt x="2696" y="819"/>
                      <a:pt x="2662" y="776"/>
                      <a:pt x="2610" y="776"/>
                    </a:cubicBezTo>
                    <a:cubicBezTo>
                      <a:pt x="2559" y="776"/>
                      <a:pt x="2491" y="819"/>
                      <a:pt x="2423" y="904"/>
                    </a:cubicBezTo>
                    <a:cubicBezTo>
                      <a:pt x="2091" y="766"/>
                      <a:pt x="1826" y="560"/>
                      <a:pt x="1446" y="560"/>
                    </a:cubicBezTo>
                    <a:cubicBezTo>
                      <a:pt x="1358" y="560"/>
                      <a:pt x="1263" y="571"/>
                      <a:pt x="1160" y="597"/>
                    </a:cubicBezTo>
                    <a:cubicBezTo>
                      <a:pt x="915" y="706"/>
                      <a:pt x="605" y="923"/>
                      <a:pt x="490" y="1145"/>
                    </a:cubicBezTo>
                    <a:lnTo>
                      <a:pt x="490" y="1145"/>
                    </a:lnTo>
                    <a:cubicBezTo>
                      <a:pt x="638" y="679"/>
                      <a:pt x="898" y="447"/>
                      <a:pt x="1297" y="324"/>
                    </a:cubicBezTo>
                    <a:cubicBezTo>
                      <a:pt x="1405" y="216"/>
                      <a:pt x="1342" y="1"/>
                      <a:pt x="1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2325723" y="3215859"/>
                <a:ext cx="119733" cy="240504"/>
              </a:xfrm>
              <a:custGeom>
                <a:rect b="b" l="l" r="r" t="t"/>
                <a:pathLst>
                  <a:path extrusionOk="0" h="4869" w="2424">
                    <a:moveTo>
                      <a:pt x="1443" y="2793"/>
                    </a:moveTo>
                    <a:cubicBezTo>
                      <a:pt x="1449" y="2816"/>
                      <a:pt x="1457" y="2823"/>
                      <a:pt x="1462" y="2823"/>
                    </a:cubicBezTo>
                    <a:cubicBezTo>
                      <a:pt x="1471" y="2823"/>
                      <a:pt x="1472" y="2800"/>
                      <a:pt x="1443" y="2793"/>
                    </a:cubicBezTo>
                    <a:close/>
                    <a:moveTo>
                      <a:pt x="444" y="0"/>
                    </a:moveTo>
                    <a:cubicBezTo>
                      <a:pt x="444" y="0"/>
                      <a:pt x="307" y="137"/>
                      <a:pt x="171" y="137"/>
                    </a:cubicBezTo>
                    <a:cubicBezTo>
                      <a:pt x="0" y="410"/>
                      <a:pt x="171" y="990"/>
                      <a:pt x="444" y="1263"/>
                    </a:cubicBezTo>
                    <a:cubicBezTo>
                      <a:pt x="580" y="1399"/>
                      <a:pt x="717" y="1536"/>
                      <a:pt x="853" y="1536"/>
                    </a:cubicBezTo>
                    <a:cubicBezTo>
                      <a:pt x="717" y="1536"/>
                      <a:pt x="580" y="1843"/>
                      <a:pt x="580" y="1979"/>
                    </a:cubicBezTo>
                    <a:cubicBezTo>
                      <a:pt x="580" y="2116"/>
                      <a:pt x="580" y="2116"/>
                      <a:pt x="717" y="2252"/>
                    </a:cubicBezTo>
                    <a:lnTo>
                      <a:pt x="717" y="2389"/>
                    </a:lnTo>
                    <a:cubicBezTo>
                      <a:pt x="580" y="2389"/>
                      <a:pt x="717" y="2559"/>
                      <a:pt x="717" y="2559"/>
                    </a:cubicBezTo>
                    <a:cubicBezTo>
                      <a:pt x="853" y="2559"/>
                      <a:pt x="1161" y="2559"/>
                      <a:pt x="1161" y="2696"/>
                    </a:cubicBezTo>
                    <a:cubicBezTo>
                      <a:pt x="1161" y="2969"/>
                      <a:pt x="1024" y="2832"/>
                      <a:pt x="1161" y="3105"/>
                    </a:cubicBezTo>
                    <a:cubicBezTo>
                      <a:pt x="1297" y="3413"/>
                      <a:pt x="1297" y="3549"/>
                      <a:pt x="1297" y="3822"/>
                    </a:cubicBezTo>
                    <a:lnTo>
                      <a:pt x="1161" y="3822"/>
                    </a:lnTo>
                    <a:cubicBezTo>
                      <a:pt x="1161" y="4095"/>
                      <a:pt x="1434" y="4539"/>
                      <a:pt x="1434" y="4812"/>
                    </a:cubicBezTo>
                    <a:cubicBezTo>
                      <a:pt x="1474" y="4852"/>
                      <a:pt x="1528" y="4868"/>
                      <a:pt x="1585" y="4868"/>
                    </a:cubicBezTo>
                    <a:cubicBezTo>
                      <a:pt x="1724" y="4868"/>
                      <a:pt x="1877" y="4772"/>
                      <a:pt x="1877" y="4675"/>
                    </a:cubicBezTo>
                    <a:cubicBezTo>
                      <a:pt x="1707" y="4402"/>
                      <a:pt x="1877" y="4095"/>
                      <a:pt x="1434" y="4095"/>
                    </a:cubicBezTo>
                    <a:cubicBezTo>
                      <a:pt x="1570" y="4095"/>
                      <a:pt x="1707" y="3959"/>
                      <a:pt x="1707" y="3822"/>
                    </a:cubicBezTo>
                    <a:cubicBezTo>
                      <a:pt x="1570" y="3549"/>
                      <a:pt x="1570" y="3242"/>
                      <a:pt x="1570" y="2969"/>
                    </a:cubicBezTo>
                    <a:cubicBezTo>
                      <a:pt x="1570" y="2832"/>
                      <a:pt x="1434" y="2832"/>
                      <a:pt x="1297" y="2832"/>
                    </a:cubicBezTo>
                    <a:cubicBezTo>
                      <a:pt x="1359" y="2802"/>
                      <a:pt x="1400" y="2792"/>
                      <a:pt x="1426" y="2792"/>
                    </a:cubicBezTo>
                    <a:cubicBezTo>
                      <a:pt x="1432" y="2792"/>
                      <a:pt x="1438" y="2792"/>
                      <a:pt x="1443" y="2793"/>
                    </a:cubicBezTo>
                    <a:lnTo>
                      <a:pt x="1443" y="2793"/>
                    </a:lnTo>
                    <a:cubicBezTo>
                      <a:pt x="1438" y="2774"/>
                      <a:pt x="1434" y="2743"/>
                      <a:pt x="1434" y="2696"/>
                    </a:cubicBezTo>
                    <a:lnTo>
                      <a:pt x="1434" y="2389"/>
                    </a:lnTo>
                    <a:cubicBezTo>
                      <a:pt x="1297" y="2252"/>
                      <a:pt x="1297" y="2252"/>
                      <a:pt x="1161" y="2252"/>
                    </a:cubicBezTo>
                    <a:cubicBezTo>
                      <a:pt x="1297" y="2252"/>
                      <a:pt x="1297" y="2252"/>
                      <a:pt x="1297" y="2116"/>
                    </a:cubicBezTo>
                    <a:cubicBezTo>
                      <a:pt x="1434" y="2116"/>
                      <a:pt x="1297" y="1843"/>
                      <a:pt x="1161" y="1843"/>
                    </a:cubicBezTo>
                    <a:cubicBezTo>
                      <a:pt x="1128" y="1857"/>
                      <a:pt x="1103" y="1864"/>
                      <a:pt x="1083" y="1864"/>
                    </a:cubicBezTo>
                    <a:cubicBezTo>
                      <a:pt x="915" y="1864"/>
                      <a:pt x="1161" y="1399"/>
                      <a:pt x="1161" y="1399"/>
                    </a:cubicBezTo>
                    <a:cubicBezTo>
                      <a:pt x="1161" y="1263"/>
                      <a:pt x="1024" y="1126"/>
                      <a:pt x="1024" y="1126"/>
                    </a:cubicBezTo>
                    <a:cubicBezTo>
                      <a:pt x="853" y="990"/>
                      <a:pt x="580" y="853"/>
                      <a:pt x="444" y="683"/>
                    </a:cubicBezTo>
                    <a:cubicBezTo>
                      <a:pt x="444" y="523"/>
                      <a:pt x="491" y="457"/>
                      <a:pt x="530" y="457"/>
                    </a:cubicBezTo>
                    <a:cubicBezTo>
                      <a:pt x="557" y="457"/>
                      <a:pt x="580" y="490"/>
                      <a:pt x="580" y="546"/>
                    </a:cubicBezTo>
                    <a:cubicBezTo>
                      <a:pt x="717" y="546"/>
                      <a:pt x="853" y="683"/>
                      <a:pt x="1161" y="683"/>
                    </a:cubicBezTo>
                    <a:cubicBezTo>
                      <a:pt x="1570" y="683"/>
                      <a:pt x="2014" y="546"/>
                      <a:pt x="2423" y="137"/>
                    </a:cubicBezTo>
                    <a:cubicBezTo>
                      <a:pt x="2423" y="137"/>
                      <a:pt x="2423" y="0"/>
                      <a:pt x="2287" y="0"/>
                    </a:cubicBezTo>
                    <a:cubicBezTo>
                      <a:pt x="2014" y="0"/>
                      <a:pt x="1570" y="137"/>
                      <a:pt x="1297" y="273"/>
                    </a:cubicBezTo>
                    <a:cubicBezTo>
                      <a:pt x="1024" y="273"/>
                      <a:pt x="717" y="137"/>
                      <a:pt x="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2263336" y="3089456"/>
                <a:ext cx="308521" cy="564091"/>
              </a:xfrm>
              <a:custGeom>
                <a:rect b="b" l="l" r="r" t="t"/>
                <a:pathLst>
                  <a:path extrusionOk="0" h="11420" w="6246">
                    <a:moveTo>
                      <a:pt x="2116" y="0"/>
                    </a:moveTo>
                    <a:cubicBezTo>
                      <a:pt x="2116" y="0"/>
                      <a:pt x="1980" y="0"/>
                      <a:pt x="1980" y="136"/>
                    </a:cubicBezTo>
                    <a:cubicBezTo>
                      <a:pt x="1707" y="273"/>
                      <a:pt x="1434" y="682"/>
                      <a:pt x="1263" y="990"/>
                    </a:cubicBezTo>
                    <a:cubicBezTo>
                      <a:pt x="990" y="1263"/>
                      <a:pt x="581" y="1399"/>
                      <a:pt x="274" y="1843"/>
                    </a:cubicBezTo>
                    <a:cubicBezTo>
                      <a:pt x="1" y="1979"/>
                      <a:pt x="274" y="2389"/>
                      <a:pt x="410" y="2832"/>
                    </a:cubicBezTo>
                    <a:cubicBezTo>
                      <a:pt x="410" y="2832"/>
                      <a:pt x="410" y="2969"/>
                      <a:pt x="581" y="2969"/>
                    </a:cubicBezTo>
                    <a:cubicBezTo>
                      <a:pt x="581" y="2969"/>
                      <a:pt x="581" y="3105"/>
                      <a:pt x="717" y="3105"/>
                    </a:cubicBezTo>
                    <a:cubicBezTo>
                      <a:pt x="717" y="3242"/>
                      <a:pt x="854" y="3242"/>
                      <a:pt x="854" y="3412"/>
                    </a:cubicBezTo>
                    <a:cubicBezTo>
                      <a:pt x="854" y="3412"/>
                      <a:pt x="1127" y="3412"/>
                      <a:pt x="1127" y="3242"/>
                    </a:cubicBezTo>
                    <a:lnTo>
                      <a:pt x="1127" y="3105"/>
                    </a:lnTo>
                    <a:cubicBezTo>
                      <a:pt x="990" y="3105"/>
                      <a:pt x="990" y="3105"/>
                      <a:pt x="990" y="2969"/>
                    </a:cubicBezTo>
                    <a:cubicBezTo>
                      <a:pt x="854" y="2696"/>
                      <a:pt x="410" y="1979"/>
                      <a:pt x="581" y="1979"/>
                    </a:cubicBezTo>
                    <a:cubicBezTo>
                      <a:pt x="717" y="1843"/>
                      <a:pt x="854" y="1706"/>
                      <a:pt x="1127" y="1536"/>
                    </a:cubicBezTo>
                    <a:cubicBezTo>
                      <a:pt x="1434" y="1399"/>
                      <a:pt x="1570" y="1126"/>
                      <a:pt x="1843" y="853"/>
                    </a:cubicBezTo>
                    <a:cubicBezTo>
                      <a:pt x="1924" y="592"/>
                      <a:pt x="1957" y="438"/>
                      <a:pt x="1998" y="438"/>
                    </a:cubicBezTo>
                    <a:cubicBezTo>
                      <a:pt x="2027" y="438"/>
                      <a:pt x="2060" y="514"/>
                      <a:pt x="2116" y="682"/>
                    </a:cubicBezTo>
                    <a:cubicBezTo>
                      <a:pt x="2560" y="2559"/>
                      <a:pt x="2697" y="4402"/>
                      <a:pt x="2833" y="6245"/>
                    </a:cubicBezTo>
                    <a:cubicBezTo>
                      <a:pt x="2930" y="6341"/>
                      <a:pt x="3043" y="6438"/>
                      <a:pt x="3150" y="6438"/>
                    </a:cubicBezTo>
                    <a:cubicBezTo>
                      <a:pt x="3194" y="6438"/>
                      <a:pt x="3237" y="6421"/>
                      <a:pt x="3277" y="6381"/>
                    </a:cubicBezTo>
                    <a:cubicBezTo>
                      <a:pt x="3277" y="6245"/>
                      <a:pt x="3277" y="6108"/>
                      <a:pt x="3413" y="5972"/>
                    </a:cubicBezTo>
                    <a:cubicBezTo>
                      <a:pt x="3595" y="5972"/>
                      <a:pt x="3853" y="6032"/>
                      <a:pt x="4126" y="6032"/>
                    </a:cubicBezTo>
                    <a:cubicBezTo>
                      <a:pt x="4262" y="6032"/>
                      <a:pt x="4403" y="6017"/>
                      <a:pt x="4539" y="5972"/>
                    </a:cubicBezTo>
                    <a:lnTo>
                      <a:pt x="4539" y="5972"/>
                    </a:lnTo>
                    <a:cubicBezTo>
                      <a:pt x="4266" y="6108"/>
                      <a:pt x="4130" y="6245"/>
                      <a:pt x="4130" y="6245"/>
                    </a:cubicBezTo>
                    <a:cubicBezTo>
                      <a:pt x="3823" y="6518"/>
                      <a:pt x="3413" y="6961"/>
                      <a:pt x="3550" y="7371"/>
                    </a:cubicBezTo>
                    <a:cubicBezTo>
                      <a:pt x="3686" y="7371"/>
                      <a:pt x="3686" y="7507"/>
                      <a:pt x="3823" y="7507"/>
                    </a:cubicBezTo>
                    <a:lnTo>
                      <a:pt x="3993" y="7371"/>
                    </a:lnTo>
                    <a:lnTo>
                      <a:pt x="3993" y="7371"/>
                    </a:lnTo>
                    <a:cubicBezTo>
                      <a:pt x="3823" y="7678"/>
                      <a:pt x="3686" y="7814"/>
                      <a:pt x="3686" y="8087"/>
                    </a:cubicBezTo>
                    <a:cubicBezTo>
                      <a:pt x="3686" y="8360"/>
                      <a:pt x="3823" y="8360"/>
                      <a:pt x="3993" y="8360"/>
                    </a:cubicBezTo>
                    <a:cubicBezTo>
                      <a:pt x="4130" y="8360"/>
                      <a:pt x="4130" y="8224"/>
                      <a:pt x="4266" y="8224"/>
                    </a:cubicBezTo>
                    <a:cubicBezTo>
                      <a:pt x="4130" y="8360"/>
                      <a:pt x="3993" y="8667"/>
                      <a:pt x="4130" y="8804"/>
                    </a:cubicBezTo>
                    <a:cubicBezTo>
                      <a:pt x="4130" y="8940"/>
                      <a:pt x="4266" y="9077"/>
                      <a:pt x="4403" y="9077"/>
                    </a:cubicBezTo>
                    <a:cubicBezTo>
                      <a:pt x="4403" y="9077"/>
                      <a:pt x="4403" y="9213"/>
                      <a:pt x="4539" y="9213"/>
                    </a:cubicBezTo>
                    <a:cubicBezTo>
                      <a:pt x="4403" y="9520"/>
                      <a:pt x="4266" y="9793"/>
                      <a:pt x="4130" y="10066"/>
                    </a:cubicBezTo>
                    <a:cubicBezTo>
                      <a:pt x="4130" y="10237"/>
                      <a:pt x="4266" y="10373"/>
                      <a:pt x="4403" y="10373"/>
                    </a:cubicBezTo>
                    <a:lnTo>
                      <a:pt x="4539" y="10373"/>
                    </a:lnTo>
                    <a:lnTo>
                      <a:pt x="4403" y="10510"/>
                    </a:lnTo>
                    <a:cubicBezTo>
                      <a:pt x="4266" y="10783"/>
                      <a:pt x="4403" y="10919"/>
                      <a:pt x="4676" y="10919"/>
                    </a:cubicBezTo>
                    <a:cubicBezTo>
                      <a:pt x="4846" y="10919"/>
                      <a:pt x="5119" y="10783"/>
                      <a:pt x="5256" y="10646"/>
                    </a:cubicBezTo>
                    <a:lnTo>
                      <a:pt x="5256" y="10646"/>
                    </a:lnTo>
                    <a:cubicBezTo>
                      <a:pt x="5119" y="10919"/>
                      <a:pt x="5119" y="11090"/>
                      <a:pt x="4983" y="11227"/>
                    </a:cubicBezTo>
                    <a:cubicBezTo>
                      <a:pt x="4983" y="11323"/>
                      <a:pt x="5051" y="11420"/>
                      <a:pt x="5139" y="11420"/>
                    </a:cubicBezTo>
                    <a:cubicBezTo>
                      <a:pt x="5176" y="11420"/>
                      <a:pt x="5216" y="11403"/>
                      <a:pt x="5256" y="11363"/>
                    </a:cubicBezTo>
                    <a:cubicBezTo>
                      <a:pt x="5529" y="11090"/>
                      <a:pt x="5699" y="10783"/>
                      <a:pt x="5699" y="10510"/>
                    </a:cubicBezTo>
                    <a:cubicBezTo>
                      <a:pt x="5529" y="10237"/>
                      <a:pt x="5392" y="10237"/>
                      <a:pt x="5119" y="10237"/>
                    </a:cubicBezTo>
                    <a:cubicBezTo>
                      <a:pt x="5529" y="9930"/>
                      <a:pt x="5836" y="9657"/>
                      <a:pt x="5972" y="9213"/>
                    </a:cubicBezTo>
                    <a:cubicBezTo>
                      <a:pt x="6083" y="9103"/>
                      <a:pt x="6015" y="8903"/>
                      <a:pt x="5912" y="8903"/>
                    </a:cubicBezTo>
                    <a:cubicBezTo>
                      <a:pt x="5888" y="8903"/>
                      <a:pt x="5862" y="8914"/>
                      <a:pt x="5836" y="8940"/>
                    </a:cubicBezTo>
                    <a:cubicBezTo>
                      <a:pt x="5529" y="8940"/>
                      <a:pt x="5119" y="9384"/>
                      <a:pt x="4846" y="9657"/>
                    </a:cubicBezTo>
                    <a:cubicBezTo>
                      <a:pt x="5119" y="9213"/>
                      <a:pt x="5699" y="8804"/>
                      <a:pt x="6109" y="8360"/>
                    </a:cubicBezTo>
                    <a:cubicBezTo>
                      <a:pt x="6226" y="8243"/>
                      <a:pt x="6041" y="7923"/>
                      <a:pt x="5900" y="7923"/>
                    </a:cubicBezTo>
                    <a:cubicBezTo>
                      <a:pt x="5877" y="7923"/>
                      <a:pt x="5855" y="7932"/>
                      <a:pt x="5836" y="7951"/>
                    </a:cubicBezTo>
                    <a:cubicBezTo>
                      <a:pt x="5699" y="8087"/>
                      <a:pt x="5392" y="8224"/>
                      <a:pt x="5256" y="8531"/>
                    </a:cubicBezTo>
                    <a:cubicBezTo>
                      <a:pt x="5392" y="8224"/>
                      <a:pt x="5699" y="7951"/>
                      <a:pt x="5836" y="7678"/>
                    </a:cubicBezTo>
                    <a:cubicBezTo>
                      <a:pt x="5836" y="7539"/>
                      <a:pt x="5746" y="7334"/>
                      <a:pt x="5548" y="7334"/>
                    </a:cubicBezTo>
                    <a:cubicBezTo>
                      <a:pt x="5502" y="7334"/>
                      <a:pt x="5450" y="7345"/>
                      <a:pt x="5392" y="7371"/>
                    </a:cubicBezTo>
                    <a:cubicBezTo>
                      <a:pt x="5392" y="7507"/>
                      <a:pt x="5256" y="7678"/>
                      <a:pt x="5119" y="7678"/>
                    </a:cubicBezTo>
                    <a:cubicBezTo>
                      <a:pt x="5256" y="7507"/>
                      <a:pt x="5392" y="7371"/>
                      <a:pt x="5392" y="7098"/>
                    </a:cubicBezTo>
                    <a:cubicBezTo>
                      <a:pt x="5529" y="6961"/>
                      <a:pt x="5392" y="6825"/>
                      <a:pt x="5119" y="6825"/>
                    </a:cubicBezTo>
                    <a:cubicBezTo>
                      <a:pt x="5119" y="6825"/>
                      <a:pt x="5106" y="6825"/>
                      <a:pt x="5087" y="6829"/>
                    </a:cubicBezTo>
                    <a:lnTo>
                      <a:pt x="5087" y="6829"/>
                    </a:lnTo>
                    <a:cubicBezTo>
                      <a:pt x="5189" y="6679"/>
                      <a:pt x="5291" y="6483"/>
                      <a:pt x="5392" y="6381"/>
                    </a:cubicBezTo>
                    <a:cubicBezTo>
                      <a:pt x="5529" y="6245"/>
                      <a:pt x="5256" y="6108"/>
                      <a:pt x="5119" y="6108"/>
                    </a:cubicBezTo>
                    <a:cubicBezTo>
                      <a:pt x="4846" y="6381"/>
                      <a:pt x="4403" y="6654"/>
                      <a:pt x="4130" y="6961"/>
                    </a:cubicBezTo>
                    <a:cubicBezTo>
                      <a:pt x="4022" y="7012"/>
                      <a:pt x="3958" y="7033"/>
                      <a:pt x="3928" y="7033"/>
                    </a:cubicBezTo>
                    <a:cubicBezTo>
                      <a:pt x="3797" y="7033"/>
                      <a:pt x="4292" y="6629"/>
                      <a:pt x="4403" y="6518"/>
                    </a:cubicBezTo>
                    <a:cubicBezTo>
                      <a:pt x="4676" y="6245"/>
                      <a:pt x="4983" y="6108"/>
                      <a:pt x="5256" y="5972"/>
                    </a:cubicBezTo>
                    <a:cubicBezTo>
                      <a:pt x="5392" y="5972"/>
                      <a:pt x="6245" y="5664"/>
                      <a:pt x="6109" y="5391"/>
                    </a:cubicBezTo>
                    <a:cubicBezTo>
                      <a:pt x="6109" y="5255"/>
                      <a:pt x="6109" y="5118"/>
                      <a:pt x="5972" y="5118"/>
                    </a:cubicBezTo>
                    <a:lnTo>
                      <a:pt x="5392" y="5118"/>
                    </a:lnTo>
                    <a:cubicBezTo>
                      <a:pt x="5276" y="5046"/>
                      <a:pt x="5078" y="5004"/>
                      <a:pt x="4869" y="5004"/>
                    </a:cubicBezTo>
                    <a:cubicBezTo>
                      <a:pt x="4588" y="5004"/>
                      <a:pt x="4286" y="5079"/>
                      <a:pt x="4130" y="5255"/>
                    </a:cubicBezTo>
                    <a:lnTo>
                      <a:pt x="3993" y="5255"/>
                    </a:lnTo>
                    <a:cubicBezTo>
                      <a:pt x="4094" y="5029"/>
                      <a:pt x="3953" y="4895"/>
                      <a:pt x="3818" y="4895"/>
                    </a:cubicBezTo>
                    <a:cubicBezTo>
                      <a:pt x="3770" y="4895"/>
                      <a:pt x="3722" y="4912"/>
                      <a:pt x="3686" y="4948"/>
                    </a:cubicBezTo>
                    <a:cubicBezTo>
                      <a:pt x="3550" y="5118"/>
                      <a:pt x="3550" y="5118"/>
                      <a:pt x="3550" y="5255"/>
                    </a:cubicBezTo>
                    <a:cubicBezTo>
                      <a:pt x="3550" y="5391"/>
                      <a:pt x="3413" y="5391"/>
                      <a:pt x="3413" y="5391"/>
                    </a:cubicBezTo>
                    <a:cubicBezTo>
                      <a:pt x="3413" y="5416"/>
                      <a:pt x="3413" y="5428"/>
                      <a:pt x="3412" y="5428"/>
                    </a:cubicBezTo>
                    <a:cubicBezTo>
                      <a:pt x="3409" y="5428"/>
                      <a:pt x="3388" y="5199"/>
                      <a:pt x="3277" y="4948"/>
                    </a:cubicBezTo>
                    <a:lnTo>
                      <a:pt x="3277" y="4675"/>
                    </a:lnTo>
                    <a:cubicBezTo>
                      <a:pt x="3277" y="4538"/>
                      <a:pt x="3140" y="4538"/>
                      <a:pt x="2970" y="4538"/>
                    </a:cubicBezTo>
                    <a:cubicBezTo>
                      <a:pt x="2970" y="3822"/>
                      <a:pt x="2833" y="3242"/>
                      <a:pt x="2697" y="2559"/>
                    </a:cubicBezTo>
                    <a:cubicBezTo>
                      <a:pt x="2697" y="1979"/>
                      <a:pt x="2560" y="1263"/>
                      <a:pt x="2424" y="682"/>
                    </a:cubicBezTo>
                    <a:cubicBezTo>
                      <a:pt x="2424" y="409"/>
                      <a:pt x="2424" y="273"/>
                      <a:pt x="2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22"/>
              <p:cNvSpPr/>
              <p:nvPr/>
            </p:nvSpPr>
            <p:spPr>
              <a:xfrm>
                <a:off x="2431923" y="3116377"/>
                <a:ext cx="119684" cy="265301"/>
              </a:xfrm>
              <a:custGeom>
                <a:rect b="b" l="l" r="r" t="t"/>
                <a:pathLst>
                  <a:path extrusionOk="0" h="5371" w="2423">
                    <a:moveTo>
                      <a:pt x="410" y="1"/>
                    </a:moveTo>
                    <a:cubicBezTo>
                      <a:pt x="410" y="1"/>
                      <a:pt x="273" y="137"/>
                      <a:pt x="273" y="308"/>
                    </a:cubicBezTo>
                    <a:cubicBezTo>
                      <a:pt x="410" y="581"/>
                      <a:pt x="580" y="854"/>
                      <a:pt x="853" y="1161"/>
                    </a:cubicBezTo>
                    <a:cubicBezTo>
                      <a:pt x="853" y="1229"/>
                      <a:pt x="887" y="1264"/>
                      <a:pt x="921" y="1264"/>
                    </a:cubicBezTo>
                    <a:cubicBezTo>
                      <a:pt x="956" y="1264"/>
                      <a:pt x="990" y="1229"/>
                      <a:pt x="990" y="1161"/>
                    </a:cubicBezTo>
                    <a:lnTo>
                      <a:pt x="990" y="991"/>
                    </a:lnTo>
                    <a:cubicBezTo>
                      <a:pt x="1104" y="1363"/>
                      <a:pt x="1219" y="1711"/>
                      <a:pt x="1434" y="2076"/>
                    </a:cubicBezTo>
                    <a:lnTo>
                      <a:pt x="1434" y="2076"/>
                    </a:lnTo>
                    <a:cubicBezTo>
                      <a:pt x="1278" y="1877"/>
                      <a:pt x="1056" y="1707"/>
                      <a:pt x="853" y="1707"/>
                    </a:cubicBezTo>
                    <a:cubicBezTo>
                      <a:pt x="853" y="1707"/>
                      <a:pt x="717" y="1707"/>
                      <a:pt x="717" y="1844"/>
                    </a:cubicBezTo>
                    <a:cubicBezTo>
                      <a:pt x="717" y="2424"/>
                      <a:pt x="717" y="3140"/>
                      <a:pt x="853" y="3720"/>
                    </a:cubicBezTo>
                    <a:cubicBezTo>
                      <a:pt x="580" y="3857"/>
                      <a:pt x="273" y="3993"/>
                      <a:pt x="137" y="4130"/>
                    </a:cubicBezTo>
                    <a:cubicBezTo>
                      <a:pt x="0" y="4130"/>
                      <a:pt x="0" y="4403"/>
                      <a:pt x="137" y="4403"/>
                    </a:cubicBezTo>
                    <a:cubicBezTo>
                      <a:pt x="410" y="4266"/>
                      <a:pt x="580" y="4130"/>
                      <a:pt x="853" y="4130"/>
                    </a:cubicBezTo>
                    <a:lnTo>
                      <a:pt x="853" y="5119"/>
                    </a:lnTo>
                    <a:cubicBezTo>
                      <a:pt x="853" y="5295"/>
                      <a:pt x="943" y="5371"/>
                      <a:pt x="1019" y="5371"/>
                    </a:cubicBezTo>
                    <a:cubicBezTo>
                      <a:pt x="1076" y="5371"/>
                      <a:pt x="1126" y="5329"/>
                      <a:pt x="1126" y="5256"/>
                    </a:cubicBezTo>
                    <a:cubicBezTo>
                      <a:pt x="1263" y="4983"/>
                      <a:pt x="1570" y="3857"/>
                      <a:pt x="1433" y="3720"/>
                    </a:cubicBezTo>
                    <a:cubicBezTo>
                      <a:pt x="1263" y="3550"/>
                      <a:pt x="1263" y="3550"/>
                      <a:pt x="1126" y="3550"/>
                    </a:cubicBezTo>
                    <a:cubicBezTo>
                      <a:pt x="1126" y="3140"/>
                      <a:pt x="990" y="2560"/>
                      <a:pt x="990" y="2151"/>
                    </a:cubicBezTo>
                    <a:lnTo>
                      <a:pt x="990" y="2151"/>
                    </a:lnTo>
                    <a:cubicBezTo>
                      <a:pt x="1433" y="2560"/>
                      <a:pt x="1843" y="3857"/>
                      <a:pt x="1979" y="4130"/>
                    </a:cubicBezTo>
                    <a:cubicBezTo>
                      <a:pt x="2036" y="4186"/>
                      <a:pt x="2122" y="4220"/>
                      <a:pt x="2203" y="4220"/>
                    </a:cubicBezTo>
                    <a:cubicBezTo>
                      <a:pt x="2317" y="4220"/>
                      <a:pt x="2423" y="4153"/>
                      <a:pt x="2423" y="3993"/>
                    </a:cubicBezTo>
                    <a:cubicBezTo>
                      <a:pt x="2116" y="2867"/>
                      <a:pt x="1570" y="1844"/>
                      <a:pt x="1263" y="718"/>
                    </a:cubicBezTo>
                    <a:cubicBezTo>
                      <a:pt x="1126" y="308"/>
                      <a:pt x="853" y="1"/>
                      <a:pt x="4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2325723" y="3492277"/>
                <a:ext cx="288269" cy="356286"/>
              </a:xfrm>
              <a:custGeom>
                <a:rect b="b" l="l" r="r" t="t"/>
                <a:pathLst>
                  <a:path extrusionOk="0" h="7213" w="5836">
                    <a:moveTo>
                      <a:pt x="2560" y="3925"/>
                    </a:moveTo>
                    <a:lnTo>
                      <a:pt x="2560" y="3925"/>
                    </a:lnTo>
                    <a:cubicBezTo>
                      <a:pt x="2607" y="4077"/>
                      <a:pt x="2628" y="4232"/>
                      <a:pt x="2637" y="4388"/>
                    </a:cubicBezTo>
                    <a:lnTo>
                      <a:pt x="2637" y="4388"/>
                    </a:lnTo>
                    <a:cubicBezTo>
                      <a:pt x="2597" y="4220"/>
                      <a:pt x="2560" y="4053"/>
                      <a:pt x="2560" y="3925"/>
                    </a:cubicBezTo>
                    <a:close/>
                    <a:moveTo>
                      <a:pt x="5631" y="0"/>
                    </a:moveTo>
                    <a:cubicBezTo>
                      <a:pt x="5528" y="0"/>
                      <a:pt x="5426" y="69"/>
                      <a:pt x="5426" y="205"/>
                    </a:cubicBezTo>
                    <a:lnTo>
                      <a:pt x="5426" y="512"/>
                    </a:lnTo>
                    <a:cubicBezTo>
                      <a:pt x="5426" y="512"/>
                      <a:pt x="5289" y="512"/>
                      <a:pt x="5289" y="649"/>
                    </a:cubicBezTo>
                    <a:lnTo>
                      <a:pt x="5289" y="1229"/>
                    </a:lnTo>
                    <a:cubicBezTo>
                      <a:pt x="5289" y="1058"/>
                      <a:pt x="5289" y="922"/>
                      <a:pt x="5119" y="785"/>
                    </a:cubicBezTo>
                    <a:cubicBezTo>
                      <a:pt x="5119" y="717"/>
                      <a:pt x="5051" y="683"/>
                      <a:pt x="4982" y="683"/>
                    </a:cubicBezTo>
                    <a:cubicBezTo>
                      <a:pt x="4914" y="683"/>
                      <a:pt x="4846" y="717"/>
                      <a:pt x="4846" y="785"/>
                    </a:cubicBezTo>
                    <a:cubicBezTo>
                      <a:pt x="4709" y="1058"/>
                      <a:pt x="4846" y="1365"/>
                      <a:pt x="4709" y="1638"/>
                    </a:cubicBezTo>
                    <a:lnTo>
                      <a:pt x="4709" y="1365"/>
                    </a:lnTo>
                    <a:cubicBezTo>
                      <a:pt x="4641" y="1297"/>
                      <a:pt x="4530" y="1263"/>
                      <a:pt x="4436" y="1263"/>
                    </a:cubicBezTo>
                    <a:cubicBezTo>
                      <a:pt x="4343" y="1263"/>
                      <a:pt x="4266" y="1297"/>
                      <a:pt x="4266" y="1365"/>
                    </a:cubicBezTo>
                    <a:lnTo>
                      <a:pt x="4266" y="2935"/>
                    </a:lnTo>
                    <a:cubicBezTo>
                      <a:pt x="4129" y="2628"/>
                      <a:pt x="4129" y="2355"/>
                      <a:pt x="4129" y="2082"/>
                    </a:cubicBezTo>
                    <a:cubicBezTo>
                      <a:pt x="4070" y="1949"/>
                      <a:pt x="3986" y="1899"/>
                      <a:pt x="3909" y="1899"/>
                    </a:cubicBezTo>
                    <a:cubicBezTo>
                      <a:pt x="3808" y="1899"/>
                      <a:pt x="3720" y="1985"/>
                      <a:pt x="3720" y="2082"/>
                    </a:cubicBezTo>
                    <a:cubicBezTo>
                      <a:pt x="3583" y="2491"/>
                      <a:pt x="3583" y="2935"/>
                      <a:pt x="3583" y="3344"/>
                    </a:cubicBezTo>
                    <a:lnTo>
                      <a:pt x="3583" y="3072"/>
                    </a:lnTo>
                    <a:cubicBezTo>
                      <a:pt x="3583" y="2628"/>
                      <a:pt x="3583" y="2082"/>
                      <a:pt x="3276" y="1775"/>
                    </a:cubicBezTo>
                    <a:cubicBezTo>
                      <a:pt x="3276" y="1707"/>
                      <a:pt x="3208" y="1672"/>
                      <a:pt x="3140" y="1672"/>
                    </a:cubicBezTo>
                    <a:cubicBezTo>
                      <a:pt x="3071" y="1672"/>
                      <a:pt x="3003" y="1707"/>
                      <a:pt x="3003" y="1775"/>
                    </a:cubicBezTo>
                    <a:cubicBezTo>
                      <a:pt x="3003" y="2218"/>
                      <a:pt x="2867" y="2628"/>
                      <a:pt x="2867" y="3072"/>
                    </a:cubicBezTo>
                    <a:lnTo>
                      <a:pt x="2867" y="2764"/>
                    </a:lnTo>
                    <a:cubicBezTo>
                      <a:pt x="2798" y="2696"/>
                      <a:pt x="2722" y="2662"/>
                      <a:pt x="2645" y="2662"/>
                    </a:cubicBezTo>
                    <a:cubicBezTo>
                      <a:pt x="2568" y="2662"/>
                      <a:pt x="2491" y="2696"/>
                      <a:pt x="2423" y="2764"/>
                    </a:cubicBezTo>
                    <a:cubicBezTo>
                      <a:pt x="2287" y="3208"/>
                      <a:pt x="2287" y="3617"/>
                      <a:pt x="2287" y="4061"/>
                    </a:cubicBezTo>
                    <a:cubicBezTo>
                      <a:pt x="2287" y="4334"/>
                      <a:pt x="2423" y="4914"/>
                      <a:pt x="2287" y="5324"/>
                    </a:cubicBezTo>
                    <a:cubicBezTo>
                      <a:pt x="2150" y="4778"/>
                      <a:pt x="2287" y="4061"/>
                      <a:pt x="2014" y="3344"/>
                    </a:cubicBezTo>
                    <a:cubicBezTo>
                      <a:pt x="2014" y="3276"/>
                      <a:pt x="1937" y="3242"/>
                      <a:pt x="1860" y="3242"/>
                    </a:cubicBezTo>
                    <a:cubicBezTo>
                      <a:pt x="1783" y="3242"/>
                      <a:pt x="1707" y="3276"/>
                      <a:pt x="1707" y="3344"/>
                    </a:cubicBezTo>
                    <a:cubicBezTo>
                      <a:pt x="1570" y="4198"/>
                      <a:pt x="1707" y="5051"/>
                      <a:pt x="1570" y="5904"/>
                    </a:cubicBezTo>
                    <a:cubicBezTo>
                      <a:pt x="1297" y="5324"/>
                      <a:pt x="1434" y="4334"/>
                      <a:pt x="1434" y="3788"/>
                    </a:cubicBezTo>
                    <a:cubicBezTo>
                      <a:pt x="1365" y="3703"/>
                      <a:pt x="1297" y="3660"/>
                      <a:pt x="1229" y="3660"/>
                    </a:cubicBezTo>
                    <a:cubicBezTo>
                      <a:pt x="1161" y="3660"/>
                      <a:pt x="1092" y="3703"/>
                      <a:pt x="1024" y="3788"/>
                    </a:cubicBezTo>
                    <a:lnTo>
                      <a:pt x="1024" y="5904"/>
                    </a:lnTo>
                    <a:cubicBezTo>
                      <a:pt x="853" y="5631"/>
                      <a:pt x="853" y="5187"/>
                      <a:pt x="853" y="4914"/>
                    </a:cubicBezTo>
                    <a:cubicBezTo>
                      <a:pt x="853" y="4641"/>
                      <a:pt x="853" y="4198"/>
                      <a:pt x="717" y="3788"/>
                    </a:cubicBezTo>
                    <a:cubicBezTo>
                      <a:pt x="717" y="3703"/>
                      <a:pt x="649" y="3660"/>
                      <a:pt x="580" y="3660"/>
                    </a:cubicBezTo>
                    <a:cubicBezTo>
                      <a:pt x="512" y="3660"/>
                      <a:pt x="444" y="3703"/>
                      <a:pt x="444" y="3788"/>
                    </a:cubicBezTo>
                    <a:cubicBezTo>
                      <a:pt x="444" y="4061"/>
                      <a:pt x="444" y="4334"/>
                      <a:pt x="307" y="4778"/>
                    </a:cubicBezTo>
                    <a:lnTo>
                      <a:pt x="307" y="2935"/>
                    </a:lnTo>
                    <a:cubicBezTo>
                      <a:pt x="307" y="2850"/>
                      <a:pt x="231" y="2807"/>
                      <a:pt x="154" y="2807"/>
                    </a:cubicBezTo>
                    <a:cubicBezTo>
                      <a:pt x="77" y="2807"/>
                      <a:pt x="0" y="2850"/>
                      <a:pt x="0" y="2935"/>
                    </a:cubicBezTo>
                    <a:cubicBezTo>
                      <a:pt x="0" y="3925"/>
                      <a:pt x="0" y="4778"/>
                      <a:pt x="171" y="5631"/>
                    </a:cubicBezTo>
                    <a:cubicBezTo>
                      <a:pt x="171" y="6040"/>
                      <a:pt x="171" y="6620"/>
                      <a:pt x="307" y="7030"/>
                    </a:cubicBezTo>
                    <a:cubicBezTo>
                      <a:pt x="307" y="7163"/>
                      <a:pt x="359" y="7212"/>
                      <a:pt x="416" y="7212"/>
                    </a:cubicBezTo>
                    <a:cubicBezTo>
                      <a:pt x="493" y="7212"/>
                      <a:pt x="580" y="7127"/>
                      <a:pt x="580" y="7030"/>
                    </a:cubicBezTo>
                    <a:cubicBezTo>
                      <a:pt x="580" y="6757"/>
                      <a:pt x="580" y="6620"/>
                      <a:pt x="717" y="6347"/>
                    </a:cubicBezTo>
                    <a:cubicBezTo>
                      <a:pt x="717" y="6620"/>
                      <a:pt x="717" y="6757"/>
                      <a:pt x="853" y="6893"/>
                    </a:cubicBezTo>
                    <a:cubicBezTo>
                      <a:pt x="939" y="6962"/>
                      <a:pt x="1016" y="6996"/>
                      <a:pt x="1071" y="6996"/>
                    </a:cubicBezTo>
                    <a:cubicBezTo>
                      <a:pt x="1126" y="6996"/>
                      <a:pt x="1161" y="6962"/>
                      <a:pt x="1161" y="6893"/>
                    </a:cubicBezTo>
                    <a:cubicBezTo>
                      <a:pt x="1297" y="6620"/>
                      <a:pt x="1297" y="6484"/>
                      <a:pt x="1297" y="6347"/>
                    </a:cubicBezTo>
                    <a:lnTo>
                      <a:pt x="1434" y="6484"/>
                    </a:lnTo>
                    <a:cubicBezTo>
                      <a:pt x="1434" y="6552"/>
                      <a:pt x="1502" y="6586"/>
                      <a:pt x="1570" y="6586"/>
                    </a:cubicBezTo>
                    <a:cubicBezTo>
                      <a:pt x="1638" y="6586"/>
                      <a:pt x="1707" y="6552"/>
                      <a:pt x="1707" y="6484"/>
                    </a:cubicBezTo>
                    <a:cubicBezTo>
                      <a:pt x="1877" y="6040"/>
                      <a:pt x="2014" y="5631"/>
                      <a:pt x="2014" y="5187"/>
                    </a:cubicBezTo>
                    <a:cubicBezTo>
                      <a:pt x="2014" y="5494"/>
                      <a:pt x="2014" y="5767"/>
                      <a:pt x="2150" y="6177"/>
                    </a:cubicBezTo>
                    <a:cubicBezTo>
                      <a:pt x="2196" y="6234"/>
                      <a:pt x="2241" y="6253"/>
                      <a:pt x="2287" y="6253"/>
                    </a:cubicBezTo>
                    <a:cubicBezTo>
                      <a:pt x="2378" y="6253"/>
                      <a:pt x="2469" y="6177"/>
                      <a:pt x="2560" y="6177"/>
                    </a:cubicBezTo>
                    <a:cubicBezTo>
                      <a:pt x="2689" y="5865"/>
                      <a:pt x="2622" y="5534"/>
                      <a:pt x="2657" y="5214"/>
                    </a:cubicBezTo>
                    <a:lnTo>
                      <a:pt x="2657" y="5214"/>
                    </a:lnTo>
                    <a:cubicBezTo>
                      <a:pt x="2668" y="5352"/>
                      <a:pt x="2689" y="5492"/>
                      <a:pt x="2730" y="5631"/>
                    </a:cubicBezTo>
                    <a:cubicBezTo>
                      <a:pt x="2788" y="5746"/>
                      <a:pt x="2870" y="5788"/>
                      <a:pt x="2945" y="5788"/>
                    </a:cubicBezTo>
                    <a:cubicBezTo>
                      <a:pt x="3049" y="5788"/>
                      <a:pt x="3140" y="5710"/>
                      <a:pt x="3140" y="5631"/>
                    </a:cubicBezTo>
                    <a:cubicBezTo>
                      <a:pt x="3140" y="4778"/>
                      <a:pt x="3140" y="3788"/>
                      <a:pt x="3276" y="2935"/>
                    </a:cubicBezTo>
                    <a:lnTo>
                      <a:pt x="3276" y="3072"/>
                    </a:lnTo>
                    <a:cubicBezTo>
                      <a:pt x="3276" y="3617"/>
                      <a:pt x="3276" y="4334"/>
                      <a:pt x="3583" y="4778"/>
                    </a:cubicBezTo>
                    <a:cubicBezTo>
                      <a:pt x="3583" y="4914"/>
                      <a:pt x="3652" y="4982"/>
                      <a:pt x="3720" y="4982"/>
                    </a:cubicBezTo>
                    <a:cubicBezTo>
                      <a:pt x="3788" y="4982"/>
                      <a:pt x="3856" y="4914"/>
                      <a:pt x="3856" y="4778"/>
                    </a:cubicBezTo>
                    <a:cubicBezTo>
                      <a:pt x="3993" y="4471"/>
                      <a:pt x="3993" y="4198"/>
                      <a:pt x="3993" y="3788"/>
                    </a:cubicBezTo>
                    <a:lnTo>
                      <a:pt x="3993" y="4061"/>
                    </a:lnTo>
                    <a:cubicBezTo>
                      <a:pt x="4061" y="4198"/>
                      <a:pt x="4172" y="4266"/>
                      <a:pt x="4266" y="4266"/>
                    </a:cubicBezTo>
                    <a:cubicBezTo>
                      <a:pt x="4360" y="4266"/>
                      <a:pt x="4436" y="4198"/>
                      <a:pt x="4436" y="4061"/>
                    </a:cubicBezTo>
                    <a:cubicBezTo>
                      <a:pt x="4573" y="3788"/>
                      <a:pt x="4573" y="3344"/>
                      <a:pt x="4573" y="2935"/>
                    </a:cubicBezTo>
                    <a:cubicBezTo>
                      <a:pt x="4573" y="3072"/>
                      <a:pt x="4709" y="3072"/>
                      <a:pt x="4709" y="3208"/>
                    </a:cubicBezTo>
                    <a:cubicBezTo>
                      <a:pt x="4709" y="3276"/>
                      <a:pt x="4778" y="3310"/>
                      <a:pt x="4846" y="3310"/>
                    </a:cubicBezTo>
                    <a:cubicBezTo>
                      <a:pt x="4914" y="3310"/>
                      <a:pt x="4982" y="3276"/>
                      <a:pt x="4982" y="3208"/>
                    </a:cubicBezTo>
                    <a:cubicBezTo>
                      <a:pt x="5119" y="2935"/>
                      <a:pt x="5289" y="2628"/>
                      <a:pt x="5119" y="2355"/>
                    </a:cubicBezTo>
                    <a:cubicBezTo>
                      <a:pt x="5289" y="2355"/>
                      <a:pt x="5426" y="2355"/>
                      <a:pt x="5426" y="2218"/>
                    </a:cubicBezTo>
                    <a:cubicBezTo>
                      <a:pt x="5562" y="2082"/>
                      <a:pt x="5562" y="1775"/>
                      <a:pt x="5562" y="1502"/>
                    </a:cubicBezTo>
                    <a:cubicBezTo>
                      <a:pt x="5699" y="1502"/>
                      <a:pt x="5699" y="1502"/>
                      <a:pt x="5699" y="1365"/>
                    </a:cubicBezTo>
                    <a:cubicBezTo>
                      <a:pt x="5835" y="1058"/>
                      <a:pt x="5835" y="512"/>
                      <a:pt x="5835" y="205"/>
                    </a:cubicBezTo>
                    <a:cubicBezTo>
                      <a:pt x="5835" y="69"/>
                      <a:pt x="5733" y="0"/>
                      <a:pt x="56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2347605" y="3524285"/>
                <a:ext cx="155150" cy="184885"/>
              </a:xfrm>
              <a:custGeom>
                <a:rect b="b" l="l" r="r" t="t"/>
                <a:pathLst>
                  <a:path extrusionOk="0" h="3743" w="3141">
                    <a:moveTo>
                      <a:pt x="1429" y="1518"/>
                    </a:moveTo>
                    <a:lnTo>
                      <a:pt x="1429" y="1518"/>
                    </a:lnTo>
                    <a:cubicBezTo>
                      <a:pt x="1401" y="1763"/>
                      <a:pt x="1264" y="2012"/>
                      <a:pt x="1264" y="2287"/>
                    </a:cubicBezTo>
                    <a:cubicBezTo>
                      <a:pt x="1264" y="2054"/>
                      <a:pt x="1349" y="1782"/>
                      <a:pt x="1429" y="1518"/>
                    </a:cubicBezTo>
                    <a:close/>
                    <a:moveTo>
                      <a:pt x="991" y="1707"/>
                    </a:moveTo>
                    <a:lnTo>
                      <a:pt x="991" y="1980"/>
                    </a:lnTo>
                    <a:cubicBezTo>
                      <a:pt x="991" y="2287"/>
                      <a:pt x="854" y="2424"/>
                      <a:pt x="854" y="2696"/>
                    </a:cubicBezTo>
                    <a:lnTo>
                      <a:pt x="718" y="2696"/>
                    </a:lnTo>
                    <a:cubicBezTo>
                      <a:pt x="854" y="2424"/>
                      <a:pt x="991" y="1980"/>
                      <a:pt x="991" y="1707"/>
                    </a:cubicBezTo>
                    <a:close/>
                    <a:moveTo>
                      <a:pt x="1571" y="1"/>
                    </a:moveTo>
                    <a:cubicBezTo>
                      <a:pt x="1434" y="1"/>
                      <a:pt x="1264" y="1"/>
                      <a:pt x="1264" y="137"/>
                    </a:cubicBezTo>
                    <a:cubicBezTo>
                      <a:pt x="1264" y="274"/>
                      <a:pt x="1127" y="274"/>
                      <a:pt x="1127" y="410"/>
                    </a:cubicBezTo>
                    <a:cubicBezTo>
                      <a:pt x="1127" y="314"/>
                      <a:pt x="991" y="217"/>
                      <a:pt x="911" y="217"/>
                    </a:cubicBezTo>
                    <a:cubicBezTo>
                      <a:pt x="877" y="217"/>
                      <a:pt x="854" y="234"/>
                      <a:pt x="854" y="274"/>
                    </a:cubicBezTo>
                    <a:cubicBezTo>
                      <a:pt x="718" y="581"/>
                      <a:pt x="581" y="854"/>
                      <a:pt x="581" y="1127"/>
                    </a:cubicBezTo>
                    <a:lnTo>
                      <a:pt x="410" y="1127"/>
                    </a:lnTo>
                    <a:lnTo>
                      <a:pt x="410" y="1434"/>
                    </a:lnTo>
                    <a:cubicBezTo>
                      <a:pt x="274" y="1980"/>
                      <a:pt x="137" y="2560"/>
                      <a:pt x="1" y="2969"/>
                    </a:cubicBezTo>
                    <a:cubicBezTo>
                      <a:pt x="1" y="3140"/>
                      <a:pt x="137" y="3277"/>
                      <a:pt x="137" y="3277"/>
                    </a:cubicBezTo>
                    <a:lnTo>
                      <a:pt x="137" y="3550"/>
                    </a:lnTo>
                    <a:cubicBezTo>
                      <a:pt x="137" y="3646"/>
                      <a:pt x="206" y="3743"/>
                      <a:pt x="294" y="3743"/>
                    </a:cubicBezTo>
                    <a:cubicBezTo>
                      <a:pt x="330" y="3743"/>
                      <a:pt x="370" y="3726"/>
                      <a:pt x="410" y="3686"/>
                    </a:cubicBezTo>
                    <a:cubicBezTo>
                      <a:pt x="581" y="3413"/>
                      <a:pt x="718" y="3277"/>
                      <a:pt x="718" y="3140"/>
                    </a:cubicBezTo>
                    <a:lnTo>
                      <a:pt x="718" y="3413"/>
                    </a:lnTo>
                    <a:cubicBezTo>
                      <a:pt x="786" y="3481"/>
                      <a:pt x="854" y="3515"/>
                      <a:pt x="922" y="3515"/>
                    </a:cubicBezTo>
                    <a:cubicBezTo>
                      <a:pt x="991" y="3515"/>
                      <a:pt x="1059" y="3481"/>
                      <a:pt x="1127" y="3413"/>
                    </a:cubicBezTo>
                    <a:cubicBezTo>
                      <a:pt x="1264" y="3277"/>
                      <a:pt x="1434" y="2969"/>
                      <a:pt x="1434" y="2696"/>
                    </a:cubicBezTo>
                    <a:cubicBezTo>
                      <a:pt x="1434" y="2833"/>
                      <a:pt x="1434" y="2969"/>
                      <a:pt x="1571" y="3140"/>
                    </a:cubicBezTo>
                    <a:cubicBezTo>
                      <a:pt x="1571" y="3237"/>
                      <a:pt x="1639" y="3333"/>
                      <a:pt x="1727" y="3333"/>
                    </a:cubicBezTo>
                    <a:cubicBezTo>
                      <a:pt x="1764" y="3333"/>
                      <a:pt x="1804" y="3317"/>
                      <a:pt x="1844" y="3277"/>
                    </a:cubicBezTo>
                    <a:cubicBezTo>
                      <a:pt x="2117" y="2969"/>
                      <a:pt x="2117" y="2696"/>
                      <a:pt x="2287" y="2424"/>
                    </a:cubicBezTo>
                    <a:lnTo>
                      <a:pt x="2287" y="2424"/>
                    </a:lnTo>
                    <a:cubicBezTo>
                      <a:pt x="2287" y="2833"/>
                      <a:pt x="2117" y="3277"/>
                      <a:pt x="2117" y="3413"/>
                    </a:cubicBezTo>
                    <a:cubicBezTo>
                      <a:pt x="2117" y="3550"/>
                      <a:pt x="2193" y="3618"/>
                      <a:pt x="2287" y="3618"/>
                    </a:cubicBezTo>
                    <a:cubicBezTo>
                      <a:pt x="2381" y="3618"/>
                      <a:pt x="2492" y="3550"/>
                      <a:pt x="2560" y="3413"/>
                    </a:cubicBezTo>
                    <a:cubicBezTo>
                      <a:pt x="2560" y="3140"/>
                      <a:pt x="3140" y="1263"/>
                      <a:pt x="2560" y="1127"/>
                    </a:cubicBezTo>
                    <a:cubicBezTo>
                      <a:pt x="2560" y="1081"/>
                      <a:pt x="2545" y="1066"/>
                      <a:pt x="2520" y="1066"/>
                    </a:cubicBezTo>
                    <a:cubicBezTo>
                      <a:pt x="2469" y="1066"/>
                      <a:pt x="2378" y="1127"/>
                      <a:pt x="2287" y="1127"/>
                    </a:cubicBezTo>
                    <a:cubicBezTo>
                      <a:pt x="2287" y="1263"/>
                      <a:pt x="2117" y="1570"/>
                      <a:pt x="2117" y="1707"/>
                    </a:cubicBezTo>
                    <a:cubicBezTo>
                      <a:pt x="2117" y="1263"/>
                      <a:pt x="2287" y="854"/>
                      <a:pt x="2287" y="581"/>
                    </a:cubicBezTo>
                    <a:cubicBezTo>
                      <a:pt x="2287" y="459"/>
                      <a:pt x="2131" y="355"/>
                      <a:pt x="2041" y="355"/>
                    </a:cubicBezTo>
                    <a:cubicBezTo>
                      <a:pt x="2005" y="355"/>
                      <a:pt x="1980" y="371"/>
                      <a:pt x="1980" y="410"/>
                    </a:cubicBezTo>
                    <a:cubicBezTo>
                      <a:pt x="1749" y="671"/>
                      <a:pt x="1615" y="1004"/>
                      <a:pt x="1497" y="1287"/>
                    </a:cubicBezTo>
                    <a:lnTo>
                      <a:pt x="1497" y="1287"/>
                    </a:lnTo>
                    <a:cubicBezTo>
                      <a:pt x="1539" y="1132"/>
                      <a:pt x="1571" y="984"/>
                      <a:pt x="1571" y="854"/>
                    </a:cubicBezTo>
                    <a:cubicBezTo>
                      <a:pt x="1571" y="581"/>
                      <a:pt x="1707" y="274"/>
                      <a:pt x="15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2361090" y="3488918"/>
                <a:ext cx="155150" cy="379255"/>
              </a:xfrm>
              <a:custGeom>
                <a:rect b="b" l="l" r="r" t="t"/>
                <a:pathLst>
                  <a:path extrusionOk="0" h="7678" w="3141">
                    <a:moveTo>
                      <a:pt x="1339" y="4695"/>
                    </a:moveTo>
                    <a:cubicBezTo>
                      <a:pt x="1306" y="4722"/>
                      <a:pt x="1272" y="4749"/>
                      <a:pt x="1239" y="4776"/>
                    </a:cubicBezTo>
                    <a:lnTo>
                      <a:pt x="1239" y="4776"/>
                    </a:lnTo>
                    <a:cubicBezTo>
                      <a:pt x="1270" y="4750"/>
                      <a:pt x="1304" y="4723"/>
                      <a:pt x="1339" y="4695"/>
                    </a:cubicBezTo>
                    <a:close/>
                    <a:moveTo>
                      <a:pt x="1707" y="0"/>
                    </a:moveTo>
                    <a:lnTo>
                      <a:pt x="1571" y="137"/>
                    </a:lnTo>
                    <a:cubicBezTo>
                      <a:pt x="1571" y="68"/>
                      <a:pt x="1536" y="34"/>
                      <a:pt x="1502" y="34"/>
                    </a:cubicBezTo>
                    <a:cubicBezTo>
                      <a:pt x="1468" y="34"/>
                      <a:pt x="1434" y="68"/>
                      <a:pt x="1434" y="137"/>
                    </a:cubicBezTo>
                    <a:cubicBezTo>
                      <a:pt x="1298" y="137"/>
                      <a:pt x="1298" y="273"/>
                      <a:pt x="1298" y="273"/>
                    </a:cubicBezTo>
                    <a:cubicBezTo>
                      <a:pt x="718" y="717"/>
                      <a:pt x="137" y="1126"/>
                      <a:pt x="137" y="1570"/>
                    </a:cubicBezTo>
                    <a:cubicBezTo>
                      <a:pt x="137" y="1666"/>
                      <a:pt x="223" y="1763"/>
                      <a:pt x="273" y="1763"/>
                    </a:cubicBezTo>
                    <a:cubicBezTo>
                      <a:pt x="293" y="1763"/>
                      <a:pt x="308" y="1746"/>
                      <a:pt x="308" y="1706"/>
                    </a:cubicBezTo>
                    <a:cubicBezTo>
                      <a:pt x="718" y="1706"/>
                      <a:pt x="1161" y="1297"/>
                      <a:pt x="1571" y="990"/>
                    </a:cubicBezTo>
                    <a:lnTo>
                      <a:pt x="1571" y="990"/>
                    </a:lnTo>
                    <a:cubicBezTo>
                      <a:pt x="1161" y="1433"/>
                      <a:pt x="581" y="1843"/>
                      <a:pt x="308" y="2423"/>
                    </a:cubicBezTo>
                    <a:cubicBezTo>
                      <a:pt x="137" y="2559"/>
                      <a:pt x="308" y="2696"/>
                      <a:pt x="445" y="2696"/>
                    </a:cubicBezTo>
                    <a:cubicBezTo>
                      <a:pt x="308" y="2832"/>
                      <a:pt x="137" y="3003"/>
                      <a:pt x="137" y="3140"/>
                    </a:cubicBezTo>
                    <a:cubicBezTo>
                      <a:pt x="1" y="3276"/>
                      <a:pt x="137" y="3412"/>
                      <a:pt x="308" y="3412"/>
                    </a:cubicBezTo>
                    <a:cubicBezTo>
                      <a:pt x="718" y="3276"/>
                      <a:pt x="1161" y="3003"/>
                      <a:pt x="1434" y="2696"/>
                    </a:cubicBezTo>
                    <a:cubicBezTo>
                      <a:pt x="1707" y="2559"/>
                      <a:pt x="2151" y="2286"/>
                      <a:pt x="2424" y="2150"/>
                    </a:cubicBezTo>
                    <a:lnTo>
                      <a:pt x="2424" y="2150"/>
                    </a:lnTo>
                    <a:cubicBezTo>
                      <a:pt x="1707" y="3140"/>
                      <a:pt x="308" y="3685"/>
                      <a:pt x="1" y="4846"/>
                    </a:cubicBezTo>
                    <a:cubicBezTo>
                      <a:pt x="1" y="4982"/>
                      <a:pt x="1" y="5119"/>
                      <a:pt x="137" y="5119"/>
                    </a:cubicBezTo>
                    <a:cubicBezTo>
                      <a:pt x="571" y="5119"/>
                      <a:pt x="841" y="4989"/>
                      <a:pt x="1139" y="4855"/>
                    </a:cubicBezTo>
                    <a:lnTo>
                      <a:pt x="1139" y="4855"/>
                    </a:lnTo>
                    <a:cubicBezTo>
                      <a:pt x="779" y="5147"/>
                      <a:pt x="429" y="5454"/>
                      <a:pt x="137" y="5835"/>
                    </a:cubicBezTo>
                    <a:cubicBezTo>
                      <a:pt x="1" y="5972"/>
                      <a:pt x="137" y="6108"/>
                      <a:pt x="308" y="6108"/>
                    </a:cubicBezTo>
                    <a:cubicBezTo>
                      <a:pt x="854" y="5972"/>
                      <a:pt x="1298" y="5699"/>
                      <a:pt x="1571" y="5392"/>
                    </a:cubicBezTo>
                    <a:cubicBezTo>
                      <a:pt x="1707" y="5255"/>
                      <a:pt x="1707" y="5255"/>
                      <a:pt x="1844" y="5255"/>
                    </a:cubicBezTo>
                    <a:cubicBezTo>
                      <a:pt x="1298" y="5699"/>
                      <a:pt x="718" y="6108"/>
                      <a:pt x="137" y="6825"/>
                    </a:cubicBezTo>
                    <a:cubicBezTo>
                      <a:pt x="137" y="6961"/>
                      <a:pt x="137" y="7098"/>
                      <a:pt x="445" y="7098"/>
                    </a:cubicBezTo>
                    <a:lnTo>
                      <a:pt x="137" y="7405"/>
                    </a:lnTo>
                    <a:cubicBezTo>
                      <a:pt x="1" y="7541"/>
                      <a:pt x="137" y="7678"/>
                      <a:pt x="445" y="7678"/>
                    </a:cubicBezTo>
                    <a:cubicBezTo>
                      <a:pt x="718" y="7678"/>
                      <a:pt x="991" y="7268"/>
                      <a:pt x="1161" y="6961"/>
                    </a:cubicBezTo>
                    <a:cubicBezTo>
                      <a:pt x="1571" y="6688"/>
                      <a:pt x="2014" y="6415"/>
                      <a:pt x="2287" y="5972"/>
                    </a:cubicBezTo>
                    <a:cubicBezTo>
                      <a:pt x="2387" y="5772"/>
                      <a:pt x="2341" y="5645"/>
                      <a:pt x="2202" y="5645"/>
                    </a:cubicBezTo>
                    <a:cubicBezTo>
                      <a:pt x="2151" y="5645"/>
                      <a:pt x="2087" y="5662"/>
                      <a:pt x="2014" y="5699"/>
                    </a:cubicBezTo>
                    <a:cubicBezTo>
                      <a:pt x="2014" y="5699"/>
                      <a:pt x="1844" y="5835"/>
                      <a:pt x="1707" y="5835"/>
                    </a:cubicBezTo>
                    <a:cubicBezTo>
                      <a:pt x="2151" y="5392"/>
                      <a:pt x="2697" y="4982"/>
                      <a:pt x="3140" y="4539"/>
                    </a:cubicBezTo>
                    <a:cubicBezTo>
                      <a:pt x="3140" y="4402"/>
                      <a:pt x="3140" y="4266"/>
                      <a:pt x="3004" y="4266"/>
                    </a:cubicBezTo>
                    <a:cubicBezTo>
                      <a:pt x="2742" y="4266"/>
                      <a:pt x="2504" y="4365"/>
                      <a:pt x="2270" y="4479"/>
                    </a:cubicBezTo>
                    <a:lnTo>
                      <a:pt x="2270" y="4479"/>
                    </a:lnTo>
                    <a:cubicBezTo>
                      <a:pt x="2475" y="4299"/>
                      <a:pt x="2668" y="4102"/>
                      <a:pt x="2867" y="3856"/>
                    </a:cubicBezTo>
                    <a:cubicBezTo>
                      <a:pt x="3004" y="3856"/>
                      <a:pt x="2867" y="3549"/>
                      <a:pt x="2697" y="3549"/>
                    </a:cubicBezTo>
                    <a:cubicBezTo>
                      <a:pt x="2014" y="3549"/>
                      <a:pt x="1298" y="4539"/>
                      <a:pt x="445" y="4709"/>
                    </a:cubicBezTo>
                    <a:cubicBezTo>
                      <a:pt x="718" y="4129"/>
                      <a:pt x="1434" y="3685"/>
                      <a:pt x="1844" y="3276"/>
                    </a:cubicBezTo>
                    <a:cubicBezTo>
                      <a:pt x="2151" y="2832"/>
                      <a:pt x="2697" y="2559"/>
                      <a:pt x="3004" y="1979"/>
                    </a:cubicBezTo>
                    <a:cubicBezTo>
                      <a:pt x="3004" y="1843"/>
                      <a:pt x="3004" y="1706"/>
                      <a:pt x="2867" y="1706"/>
                    </a:cubicBezTo>
                    <a:cubicBezTo>
                      <a:pt x="2697" y="1706"/>
                      <a:pt x="2560" y="1706"/>
                      <a:pt x="2424" y="1843"/>
                    </a:cubicBezTo>
                    <a:cubicBezTo>
                      <a:pt x="1844" y="2150"/>
                      <a:pt x="1434" y="2423"/>
                      <a:pt x="854" y="2696"/>
                    </a:cubicBezTo>
                    <a:cubicBezTo>
                      <a:pt x="1161" y="2423"/>
                      <a:pt x="1571" y="2286"/>
                      <a:pt x="1707" y="2150"/>
                    </a:cubicBezTo>
                    <a:cubicBezTo>
                      <a:pt x="2151" y="1843"/>
                      <a:pt x="2424" y="1570"/>
                      <a:pt x="2867" y="1297"/>
                    </a:cubicBezTo>
                    <a:lnTo>
                      <a:pt x="2867" y="1126"/>
                    </a:lnTo>
                    <a:cubicBezTo>
                      <a:pt x="3140" y="1126"/>
                      <a:pt x="2867" y="853"/>
                      <a:pt x="2697" y="853"/>
                    </a:cubicBezTo>
                    <a:cubicBezTo>
                      <a:pt x="2151" y="1297"/>
                      <a:pt x="1571" y="1706"/>
                      <a:pt x="854" y="2150"/>
                    </a:cubicBezTo>
                    <a:cubicBezTo>
                      <a:pt x="1434" y="1570"/>
                      <a:pt x="2014" y="1297"/>
                      <a:pt x="2424" y="717"/>
                    </a:cubicBezTo>
                    <a:cubicBezTo>
                      <a:pt x="2424" y="580"/>
                      <a:pt x="2424" y="444"/>
                      <a:pt x="2287" y="444"/>
                    </a:cubicBezTo>
                    <a:cubicBezTo>
                      <a:pt x="1707" y="444"/>
                      <a:pt x="1161" y="990"/>
                      <a:pt x="581" y="1297"/>
                    </a:cubicBezTo>
                    <a:cubicBezTo>
                      <a:pt x="854" y="990"/>
                      <a:pt x="1161" y="853"/>
                      <a:pt x="1434" y="580"/>
                    </a:cubicBezTo>
                    <a:cubicBezTo>
                      <a:pt x="1571" y="580"/>
                      <a:pt x="1707" y="444"/>
                      <a:pt x="1844" y="273"/>
                    </a:cubicBezTo>
                    <a:cubicBezTo>
                      <a:pt x="2014" y="137"/>
                      <a:pt x="1844" y="0"/>
                      <a:pt x="1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2418438" y="3596797"/>
                <a:ext cx="168585" cy="206916"/>
              </a:xfrm>
              <a:custGeom>
                <a:rect b="b" l="l" r="r" t="t"/>
                <a:pathLst>
                  <a:path extrusionOk="0" h="4189" w="3413">
                    <a:moveTo>
                      <a:pt x="3105" y="0"/>
                    </a:moveTo>
                    <a:cubicBezTo>
                      <a:pt x="3037" y="0"/>
                      <a:pt x="2969" y="34"/>
                      <a:pt x="2969" y="102"/>
                    </a:cubicBezTo>
                    <a:cubicBezTo>
                      <a:pt x="2969" y="102"/>
                      <a:pt x="2832" y="648"/>
                      <a:pt x="2969" y="648"/>
                    </a:cubicBezTo>
                    <a:cubicBezTo>
                      <a:pt x="2832" y="648"/>
                      <a:pt x="2832" y="648"/>
                      <a:pt x="2832" y="819"/>
                    </a:cubicBezTo>
                    <a:cubicBezTo>
                      <a:pt x="2696" y="819"/>
                      <a:pt x="2832" y="956"/>
                      <a:pt x="2832" y="1092"/>
                    </a:cubicBezTo>
                    <a:cubicBezTo>
                      <a:pt x="2764" y="1024"/>
                      <a:pt x="2696" y="990"/>
                      <a:pt x="2645" y="990"/>
                    </a:cubicBezTo>
                    <a:cubicBezTo>
                      <a:pt x="2593" y="990"/>
                      <a:pt x="2559" y="1024"/>
                      <a:pt x="2559" y="1092"/>
                    </a:cubicBezTo>
                    <a:cubicBezTo>
                      <a:pt x="2389" y="1228"/>
                      <a:pt x="2389" y="1365"/>
                      <a:pt x="2389" y="1501"/>
                    </a:cubicBezTo>
                    <a:lnTo>
                      <a:pt x="2252" y="1501"/>
                    </a:lnTo>
                    <a:lnTo>
                      <a:pt x="2116" y="1672"/>
                    </a:lnTo>
                    <a:lnTo>
                      <a:pt x="2116" y="1945"/>
                    </a:lnTo>
                    <a:cubicBezTo>
                      <a:pt x="2116" y="2042"/>
                      <a:pt x="2184" y="2138"/>
                      <a:pt x="2176" y="2138"/>
                    </a:cubicBezTo>
                    <a:cubicBezTo>
                      <a:pt x="2172" y="2138"/>
                      <a:pt x="2156" y="2122"/>
                      <a:pt x="2116" y="2082"/>
                    </a:cubicBezTo>
                    <a:lnTo>
                      <a:pt x="1843" y="2082"/>
                    </a:lnTo>
                    <a:cubicBezTo>
                      <a:pt x="1706" y="2218"/>
                      <a:pt x="1706" y="2355"/>
                      <a:pt x="1706" y="2525"/>
                    </a:cubicBezTo>
                    <a:cubicBezTo>
                      <a:pt x="1536" y="2525"/>
                      <a:pt x="1399" y="2525"/>
                      <a:pt x="1399" y="2662"/>
                    </a:cubicBezTo>
                    <a:lnTo>
                      <a:pt x="1399" y="2798"/>
                    </a:lnTo>
                    <a:lnTo>
                      <a:pt x="1126" y="2798"/>
                    </a:lnTo>
                    <a:cubicBezTo>
                      <a:pt x="1126" y="2935"/>
                      <a:pt x="990" y="3071"/>
                      <a:pt x="990" y="3208"/>
                    </a:cubicBezTo>
                    <a:lnTo>
                      <a:pt x="990" y="3071"/>
                    </a:lnTo>
                    <a:cubicBezTo>
                      <a:pt x="853" y="3071"/>
                      <a:pt x="683" y="3071"/>
                      <a:pt x="683" y="3208"/>
                    </a:cubicBezTo>
                    <a:cubicBezTo>
                      <a:pt x="546" y="3378"/>
                      <a:pt x="546" y="3651"/>
                      <a:pt x="546" y="3788"/>
                    </a:cubicBezTo>
                    <a:lnTo>
                      <a:pt x="546" y="3515"/>
                    </a:lnTo>
                    <a:cubicBezTo>
                      <a:pt x="410" y="3208"/>
                      <a:pt x="410" y="3208"/>
                      <a:pt x="137" y="3208"/>
                    </a:cubicBezTo>
                    <a:lnTo>
                      <a:pt x="0" y="3208"/>
                    </a:lnTo>
                    <a:lnTo>
                      <a:pt x="0" y="3924"/>
                    </a:lnTo>
                    <a:cubicBezTo>
                      <a:pt x="0" y="3992"/>
                      <a:pt x="68" y="4027"/>
                      <a:pt x="137" y="4027"/>
                    </a:cubicBezTo>
                    <a:cubicBezTo>
                      <a:pt x="205" y="4027"/>
                      <a:pt x="273" y="3992"/>
                      <a:pt x="273" y="3924"/>
                    </a:cubicBezTo>
                    <a:lnTo>
                      <a:pt x="273" y="3651"/>
                    </a:lnTo>
                    <a:cubicBezTo>
                      <a:pt x="273" y="3788"/>
                      <a:pt x="410" y="4061"/>
                      <a:pt x="410" y="4061"/>
                    </a:cubicBezTo>
                    <a:cubicBezTo>
                      <a:pt x="478" y="4146"/>
                      <a:pt x="546" y="4189"/>
                      <a:pt x="597" y="4189"/>
                    </a:cubicBezTo>
                    <a:cubicBezTo>
                      <a:pt x="648" y="4189"/>
                      <a:pt x="683" y="4146"/>
                      <a:pt x="683" y="4061"/>
                    </a:cubicBezTo>
                    <a:cubicBezTo>
                      <a:pt x="853" y="4061"/>
                      <a:pt x="990" y="3924"/>
                      <a:pt x="990" y="3651"/>
                    </a:cubicBezTo>
                    <a:cubicBezTo>
                      <a:pt x="990" y="3788"/>
                      <a:pt x="990" y="3788"/>
                      <a:pt x="1126" y="3788"/>
                    </a:cubicBezTo>
                    <a:cubicBezTo>
                      <a:pt x="1126" y="3788"/>
                      <a:pt x="1263" y="3788"/>
                      <a:pt x="1263" y="3651"/>
                    </a:cubicBezTo>
                    <a:cubicBezTo>
                      <a:pt x="1263" y="3515"/>
                      <a:pt x="1399" y="3378"/>
                      <a:pt x="1399" y="3208"/>
                    </a:cubicBezTo>
                    <a:lnTo>
                      <a:pt x="1399" y="3378"/>
                    </a:lnTo>
                    <a:lnTo>
                      <a:pt x="1706" y="3378"/>
                    </a:lnTo>
                    <a:cubicBezTo>
                      <a:pt x="1706" y="3208"/>
                      <a:pt x="1843" y="3071"/>
                      <a:pt x="1843" y="3071"/>
                    </a:cubicBezTo>
                    <a:lnTo>
                      <a:pt x="1979" y="2935"/>
                    </a:lnTo>
                    <a:lnTo>
                      <a:pt x="1979" y="2798"/>
                    </a:lnTo>
                    <a:lnTo>
                      <a:pt x="1979" y="2662"/>
                    </a:lnTo>
                    <a:cubicBezTo>
                      <a:pt x="2116" y="2525"/>
                      <a:pt x="2116" y="2525"/>
                      <a:pt x="1979" y="2525"/>
                    </a:cubicBezTo>
                    <a:lnTo>
                      <a:pt x="2252" y="2525"/>
                    </a:lnTo>
                    <a:lnTo>
                      <a:pt x="2389" y="2355"/>
                    </a:lnTo>
                    <a:lnTo>
                      <a:pt x="2389" y="2082"/>
                    </a:lnTo>
                    <a:cubicBezTo>
                      <a:pt x="2559" y="2082"/>
                      <a:pt x="2559" y="2082"/>
                      <a:pt x="2559" y="1945"/>
                    </a:cubicBezTo>
                    <a:lnTo>
                      <a:pt x="2696" y="1945"/>
                    </a:lnTo>
                    <a:cubicBezTo>
                      <a:pt x="2696" y="1809"/>
                      <a:pt x="2832" y="1672"/>
                      <a:pt x="2832" y="1501"/>
                    </a:cubicBezTo>
                    <a:cubicBezTo>
                      <a:pt x="2832" y="1558"/>
                      <a:pt x="2848" y="1577"/>
                      <a:pt x="2868" y="1577"/>
                    </a:cubicBezTo>
                    <a:cubicBezTo>
                      <a:pt x="2908" y="1577"/>
                      <a:pt x="2969" y="1501"/>
                      <a:pt x="2969" y="1501"/>
                    </a:cubicBezTo>
                    <a:cubicBezTo>
                      <a:pt x="3105" y="1501"/>
                      <a:pt x="3105" y="1365"/>
                      <a:pt x="3105" y="1365"/>
                    </a:cubicBezTo>
                    <a:lnTo>
                      <a:pt x="3105" y="1092"/>
                    </a:lnTo>
                    <a:lnTo>
                      <a:pt x="3105" y="956"/>
                    </a:lnTo>
                    <a:cubicBezTo>
                      <a:pt x="3412" y="819"/>
                      <a:pt x="3242" y="375"/>
                      <a:pt x="3242" y="102"/>
                    </a:cubicBezTo>
                    <a:cubicBezTo>
                      <a:pt x="3242" y="34"/>
                      <a:pt x="3174" y="0"/>
                      <a:pt x="3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2452126" y="3448463"/>
                <a:ext cx="106249" cy="282836"/>
              </a:xfrm>
              <a:custGeom>
                <a:rect b="b" l="l" r="r" t="t"/>
                <a:pathLst>
                  <a:path extrusionOk="0" h="5726" w="2151">
                    <a:moveTo>
                      <a:pt x="1077" y="1508"/>
                    </a:moveTo>
                    <a:cubicBezTo>
                      <a:pt x="1059" y="1565"/>
                      <a:pt x="1042" y="1620"/>
                      <a:pt x="1024" y="1672"/>
                    </a:cubicBezTo>
                    <a:cubicBezTo>
                      <a:pt x="1024" y="1672"/>
                      <a:pt x="1024" y="1600"/>
                      <a:pt x="1077" y="1508"/>
                    </a:cubicBezTo>
                    <a:close/>
                    <a:moveTo>
                      <a:pt x="1570" y="1809"/>
                    </a:moveTo>
                    <a:cubicBezTo>
                      <a:pt x="1570" y="2389"/>
                      <a:pt x="1570" y="2798"/>
                      <a:pt x="1434" y="3378"/>
                    </a:cubicBezTo>
                    <a:cubicBezTo>
                      <a:pt x="1297" y="3959"/>
                      <a:pt x="1161" y="4368"/>
                      <a:pt x="854" y="4948"/>
                    </a:cubicBezTo>
                    <a:cubicBezTo>
                      <a:pt x="717" y="4948"/>
                      <a:pt x="717" y="5085"/>
                      <a:pt x="581" y="5085"/>
                    </a:cubicBezTo>
                    <a:cubicBezTo>
                      <a:pt x="717" y="5085"/>
                      <a:pt x="717" y="4948"/>
                      <a:pt x="717" y="4948"/>
                    </a:cubicBezTo>
                    <a:cubicBezTo>
                      <a:pt x="854" y="3822"/>
                      <a:pt x="1297" y="2798"/>
                      <a:pt x="1570" y="1809"/>
                    </a:cubicBezTo>
                    <a:close/>
                    <a:moveTo>
                      <a:pt x="1792" y="0"/>
                    </a:moveTo>
                    <a:cubicBezTo>
                      <a:pt x="1681" y="0"/>
                      <a:pt x="1570" y="34"/>
                      <a:pt x="1570" y="103"/>
                    </a:cubicBezTo>
                    <a:lnTo>
                      <a:pt x="1570" y="410"/>
                    </a:lnTo>
                    <a:cubicBezTo>
                      <a:pt x="1367" y="613"/>
                      <a:pt x="1239" y="988"/>
                      <a:pt x="1130" y="1335"/>
                    </a:cubicBezTo>
                    <a:lnTo>
                      <a:pt x="1130" y="1335"/>
                    </a:lnTo>
                    <a:cubicBezTo>
                      <a:pt x="1101" y="1310"/>
                      <a:pt x="1054" y="1297"/>
                      <a:pt x="1007" y="1297"/>
                    </a:cubicBezTo>
                    <a:cubicBezTo>
                      <a:pt x="930" y="1297"/>
                      <a:pt x="854" y="1331"/>
                      <a:pt x="854" y="1399"/>
                    </a:cubicBezTo>
                    <a:cubicBezTo>
                      <a:pt x="581" y="2389"/>
                      <a:pt x="308" y="3378"/>
                      <a:pt x="1" y="4368"/>
                    </a:cubicBezTo>
                    <a:cubicBezTo>
                      <a:pt x="1" y="4448"/>
                      <a:pt x="107" y="4540"/>
                      <a:pt x="222" y="4540"/>
                    </a:cubicBezTo>
                    <a:cubicBezTo>
                      <a:pt x="302" y="4540"/>
                      <a:pt x="388" y="4495"/>
                      <a:pt x="444" y="4368"/>
                    </a:cubicBezTo>
                    <a:cubicBezTo>
                      <a:pt x="581" y="3959"/>
                      <a:pt x="717" y="3378"/>
                      <a:pt x="854" y="2969"/>
                    </a:cubicBezTo>
                    <a:lnTo>
                      <a:pt x="854" y="2969"/>
                    </a:lnTo>
                    <a:cubicBezTo>
                      <a:pt x="854" y="3242"/>
                      <a:pt x="717" y="3651"/>
                      <a:pt x="581" y="3959"/>
                    </a:cubicBezTo>
                    <a:cubicBezTo>
                      <a:pt x="581" y="4368"/>
                      <a:pt x="1" y="5358"/>
                      <a:pt x="308" y="5665"/>
                    </a:cubicBezTo>
                    <a:cubicBezTo>
                      <a:pt x="399" y="5665"/>
                      <a:pt x="429" y="5725"/>
                      <a:pt x="480" y="5725"/>
                    </a:cubicBezTo>
                    <a:cubicBezTo>
                      <a:pt x="505" y="5725"/>
                      <a:pt x="535" y="5710"/>
                      <a:pt x="581" y="5665"/>
                    </a:cubicBezTo>
                    <a:cubicBezTo>
                      <a:pt x="1161" y="5528"/>
                      <a:pt x="1434" y="4504"/>
                      <a:pt x="1707" y="4095"/>
                    </a:cubicBezTo>
                    <a:cubicBezTo>
                      <a:pt x="2150" y="2798"/>
                      <a:pt x="2014" y="1399"/>
                      <a:pt x="2014" y="103"/>
                    </a:cubicBezTo>
                    <a:cubicBezTo>
                      <a:pt x="2014" y="34"/>
                      <a:pt x="1903" y="0"/>
                      <a:pt x="17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22"/>
              <p:cNvSpPr/>
              <p:nvPr/>
            </p:nvSpPr>
            <p:spPr>
              <a:xfrm>
                <a:off x="2425156" y="3406328"/>
                <a:ext cx="175352" cy="205088"/>
              </a:xfrm>
              <a:custGeom>
                <a:rect b="b" l="l" r="r" t="t"/>
                <a:pathLst>
                  <a:path extrusionOk="0" h="4152" w="3550">
                    <a:moveTo>
                      <a:pt x="990" y="2389"/>
                    </a:moveTo>
                    <a:cubicBezTo>
                      <a:pt x="990" y="2389"/>
                      <a:pt x="854" y="2525"/>
                      <a:pt x="854" y="2662"/>
                    </a:cubicBezTo>
                    <a:cubicBezTo>
                      <a:pt x="854" y="2662"/>
                      <a:pt x="717" y="2662"/>
                      <a:pt x="717" y="2798"/>
                    </a:cubicBezTo>
                    <a:cubicBezTo>
                      <a:pt x="643" y="2798"/>
                      <a:pt x="576" y="2830"/>
                      <a:pt x="523" y="2878"/>
                    </a:cubicBezTo>
                    <a:lnTo>
                      <a:pt x="523" y="2878"/>
                    </a:lnTo>
                    <a:cubicBezTo>
                      <a:pt x="641" y="2667"/>
                      <a:pt x="787" y="2490"/>
                      <a:pt x="990" y="2389"/>
                    </a:cubicBezTo>
                    <a:close/>
                    <a:moveTo>
                      <a:pt x="2748" y="0"/>
                    </a:moveTo>
                    <a:cubicBezTo>
                      <a:pt x="2696" y="0"/>
                      <a:pt x="2628" y="34"/>
                      <a:pt x="2560" y="103"/>
                    </a:cubicBezTo>
                    <a:cubicBezTo>
                      <a:pt x="2116" y="546"/>
                      <a:pt x="1707" y="1092"/>
                      <a:pt x="1400" y="1672"/>
                    </a:cubicBezTo>
                    <a:cubicBezTo>
                      <a:pt x="1263" y="1809"/>
                      <a:pt x="1263" y="1809"/>
                      <a:pt x="1127" y="1945"/>
                    </a:cubicBezTo>
                    <a:lnTo>
                      <a:pt x="990" y="1945"/>
                    </a:lnTo>
                    <a:cubicBezTo>
                      <a:pt x="717" y="2389"/>
                      <a:pt x="137" y="2662"/>
                      <a:pt x="137" y="3242"/>
                    </a:cubicBezTo>
                    <a:cubicBezTo>
                      <a:pt x="1" y="3378"/>
                      <a:pt x="137" y="3378"/>
                      <a:pt x="274" y="3378"/>
                    </a:cubicBezTo>
                    <a:lnTo>
                      <a:pt x="410" y="3378"/>
                    </a:lnTo>
                    <a:cubicBezTo>
                      <a:pt x="410" y="3515"/>
                      <a:pt x="274" y="3515"/>
                      <a:pt x="274" y="3651"/>
                    </a:cubicBezTo>
                    <a:lnTo>
                      <a:pt x="1" y="3958"/>
                    </a:lnTo>
                    <a:cubicBezTo>
                      <a:pt x="1" y="4055"/>
                      <a:pt x="69" y="4151"/>
                      <a:pt x="157" y="4151"/>
                    </a:cubicBezTo>
                    <a:cubicBezTo>
                      <a:pt x="194" y="4151"/>
                      <a:pt x="234" y="4135"/>
                      <a:pt x="274" y="4095"/>
                    </a:cubicBezTo>
                    <a:lnTo>
                      <a:pt x="410" y="4095"/>
                    </a:lnTo>
                    <a:cubicBezTo>
                      <a:pt x="410" y="3958"/>
                      <a:pt x="410" y="3958"/>
                      <a:pt x="547" y="3822"/>
                    </a:cubicBezTo>
                    <a:cubicBezTo>
                      <a:pt x="854" y="3515"/>
                      <a:pt x="1263" y="3105"/>
                      <a:pt x="1400" y="2662"/>
                    </a:cubicBezTo>
                    <a:cubicBezTo>
                      <a:pt x="1400" y="2525"/>
                      <a:pt x="1400" y="2525"/>
                      <a:pt x="1263" y="2389"/>
                    </a:cubicBezTo>
                    <a:cubicBezTo>
                      <a:pt x="1570" y="1945"/>
                      <a:pt x="1843" y="1536"/>
                      <a:pt x="2253" y="1092"/>
                    </a:cubicBezTo>
                    <a:lnTo>
                      <a:pt x="2423" y="1263"/>
                    </a:lnTo>
                    <a:cubicBezTo>
                      <a:pt x="2253" y="1399"/>
                      <a:pt x="1980" y="1536"/>
                      <a:pt x="2116" y="1809"/>
                    </a:cubicBezTo>
                    <a:cubicBezTo>
                      <a:pt x="2116" y="1809"/>
                      <a:pt x="2116" y="1945"/>
                      <a:pt x="2253" y="1945"/>
                    </a:cubicBezTo>
                    <a:cubicBezTo>
                      <a:pt x="2253" y="1945"/>
                      <a:pt x="2560" y="1945"/>
                      <a:pt x="2696" y="1809"/>
                    </a:cubicBezTo>
                    <a:lnTo>
                      <a:pt x="2696" y="1809"/>
                    </a:lnTo>
                    <a:cubicBezTo>
                      <a:pt x="2696" y="2252"/>
                      <a:pt x="2696" y="2798"/>
                      <a:pt x="2560" y="3105"/>
                    </a:cubicBezTo>
                    <a:cubicBezTo>
                      <a:pt x="2460" y="3305"/>
                      <a:pt x="2579" y="3432"/>
                      <a:pt x="2704" y="3432"/>
                    </a:cubicBezTo>
                    <a:cubicBezTo>
                      <a:pt x="2750" y="3432"/>
                      <a:pt x="2796" y="3415"/>
                      <a:pt x="2833" y="3378"/>
                    </a:cubicBezTo>
                    <a:cubicBezTo>
                      <a:pt x="2833" y="3242"/>
                      <a:pt x="2833" y="3105"/>
                      <a:pt x="2969" y="3105"/>
                    </a:cubicBezTo>
                    <a:lnTo>
                      <a:pt x="3106" y="3105"/>
                    </a:lnTo>
                    <a:cubicBezTo>
                      <a:pt x="3276" y="2969"/>
                      <a:pt x="3549" y="2969"/>
                      <a:pt x="3549" y="2662"/>
                    </a:cubicBezTo>
                    <a:cubicBezTo>
                      <a:pt x="3413" y="2389"/>
                      <a:pt x="3549" y="1945"/>
                      <a:pt x="3413" y="1536"/>
                    </a:cubicBezTo>
                    <a:lnTo>
                      <a:pt x="3106" y="1536"/>
                    </a:lnTo>
                    <a:cubicBezTo>
                      <a:pt x="2969" y="1672"/>
                      <a:pt x="2969" y="1672"/>
                      <a:pt x="2969" y="1809"/>
                    </a:cubicBezTo>
                    <a:cubicBezTo>
                      <a:pt x="2969" y="1536"/>
                      <a:pt x="2969" y="1092"/>
                      <a:pt x="2833" y="819"/>
                    </a:cubicBezTo>
                    <a:lnTo>
                      <a:pt x="2833" y="103"/>
                    </a:lnTo>
                    <a:cubicBezTo>
                      <a:pt x="2833" y="34"/>
                      <a:pt x="2799" y="0"/>
                      <a:pt x="2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2325723" y="3583905"/>
                <a:ext cx="217585" cy="186516"/>
              </a:xfrm>
              <a:custGeom>
                <a:rect b="b" l="l" r="r" t="t"/>
                <a:pathLst>
                  <a:path extrusionOk="0" h="3776" w="4405">
                    <a:moveTo>
                      <a:pt x="1211" y="1"/>
                    </a:moveTo>
                    <a:cubicBezTo>
                      <a:pt x="1183" y="1"/>
                      <a:pt x="1161" y="17"/>
                      <a:pt x="1161" y="56"/>
                    </a:cubicBezTo>
                    <a:cubicBezTo>
                      <a:pt x="853" y="363"/>
                      <a:pt x="853" y="227"/>
                      <a:pt x="717" y="500"/>
                    </a:cubicBezTo>
                    <a:lnTo>
                      <a:pt x="580" y="500"/>
                    </a:lnTo>
                    <a:lnTo>
                      <a:pt x="580" y="636"/>
                    </a:lnTo>
                    <a:cubicBezTo>
                      <a:pt x="580" y="773"/>
                      <a:pt x="580" y="773"/>
                      <a:pt x="717" y="773"/>
                    </a:cubicBezTo>
                    <a:lnTo>
                      <a:pt x="580" y="773"/>
                    </a:lnTo>
                    <a:lnTo>
                      <a:pt x="580" y="636"/>
                    </a:lnTo>
                    <a:cubicBezTo>
                      <a:pt x="444" y="636"/>
                      <a:pt x="307" y="773"/>
                      <a:pt x="307" y="909"/>
                    </a:cubicBezTo>
                    <a:cubicBezTo>
                      <a:pt x="444" y="909"/>
                      <a:pt x="444" y="1080"/>
                      <a:pt x="444" y="1080"/>
                    </a:cubicBezTo>
                    <a:lnTo>
                      <a:pt x="307" y="1080"/>
                    </a:lnTo>
                    <a:cubicBezTo>
                      <a:pt x="307" y="1080"/>
                      <a:pt x="171" y="1080"/>
                      <a:pt x="171" y="1217"/>
                    </a:cubicBezTo>
                    <a:lnTo>
                      <a:pt x="171" y="1626"/>
                    </a:lnTo>
                    <a:lnTo>
                      <a:pt x="171" y="1762"/>
                    </a:lnTo>
                    <a:cubicBezTo>
                      <a:pt x="0" y="1933"/>
                      <a:pt x="0" y="2070"/>
                      <a:pt x="171" y="2070"/>
                    </a:cubicBezTo>
                    <a:cubicBezTo>
                      <a:pt x="171" y="2206"/>
                      <a:pt x="171" y="2206"/>
                      <a:pt x="307" y="2206"/>
                    </a:cubicBezTo>
                    <a:cubicBezTo>
                      <a:pt x="307" y="2479"/>
                      <a:pt x="444" y="2786"/>
                      <a:pt x="444" y="2923"/>
                    </a:cubicBezTo>
                    <a:cubicBezTo>
                      <a:pt x="444" y="3059"/>
                      <a:pt x="580" y="3332"/>
                      <a:pt x="580" y="3469"/>
                    </a:cubicBezTo>
                    <a:lnTo>
                      <a:pt x="717" y="3469"/>
                    </a:lnTo>
                    <a:lnTo>
                      <a:pt x="717" y="3639"/>
                    </a:lnTo>
                    <a:cubicBezTo>
                      <a:pt x="717" y="3678"/>
                      <a:pt x="742" y="3695"/>
                      <a:pt x="778" y="3695"/>
                    </a:cubicBezTo>
                    <a:cubicBezTo>
                      <a:pt x="867" y="3695"/>
                      <a:pt x="1024" y="3591"/>
                      <a:pt x="1024" y="3469"/>
                    </a:cubicBezTo>
                    <a:lnTo>
                      <a:pt x="1297" y="3469"/>
                    </a:lnTo>
                    <a:cubicBezTo>
                      <a:pt x="1434" y="3639"/>
                      <a:pt x="1434" y="3776"/>
                      <a:pt x="1570" y="3776"/>
                    </a:cubicBezTo>
                    <a:cubicBezTo>
                      <a:pt x="1707" y="3776"/>
                      <a:pt x="1707" y="3776"/>
                      <a:pt x="1877" y="3639"/>
                    </a:cubicBezTo>
                    <a:lnTo>
                      <a:pt x="1877" y="2923"/>
                    </a:lnTo>
                    <a:lnTo>
                      <a:pt x="1877" y="2616"/>
                    </a:lnTo>
                    <a:lnTo>
                      <a:pt x="1707" y="2616"/>
                    </a:lnTo>
                    <a:lnTo>
                      <a:pt x="1707" y="2479"/>
                    </a:lnTo>
                    <a:cubicBezTo>
                      <a:pt x="2287" y="2070"/>
                      <a:pt x="2867" y="1762"/>
                      <a:pt x="3413" y="1353"/>
                    </a:cubicBezTo>
                    <a:cubicBezTo>
                      <a:pt x="3413" y="1353"/>
                      <a:pt x="3413" y="1414"/>
                      <a:pt x="3463" y="1414"/>
                    </a:cubicBezTo>
                    <a:cubicBezTo>
                      <a:pt x="3488" y="1414"/>
                      <a:pt x="3526" y="1398"/>
                      <a:pt x="3583" y="1353"/>
                    </a:cubicBezTo>
                    <a:cubicBezTo>
                      <a:pt x="3856" y="1353"/>
                      <a:pt x="3993" y="1217"/>
                      <a:pt x="4266" y="1080"/>
                    </a:cubicBezTo>
                    <a:cubicBezTo>
                      <a:pt x="4404" y="942"/>
                      <a:pt x="4318" y="736"/>
                      <a:pt x="4208" y="736"/>
                    </a:cubicBezTo>
                    <a:cubicBezTo>
                      <a:pt x="4182" y="736"/>
                      <a:pt x="4155" y="747"/>
                      <a:pt x="4129" y="773"/>
                    </a:cubicBezTo>
                    <a:lnTo>
                      <a:pt x="3993" y="773"/>
                    </a:lnTo>
                    <a:cubicBezTo>
                      <a:pt x="3993" y="636"/>
                      <a:pt x="3856" y="636"/>
                      <a:pt x="3720" y="636"/>
                    </a:cubicBezTo>
                    <a:cubicBezTo>
                      <a:pt x="3140" y="1217"/>
                      <a:pt x="2560" y="1626"/>
                      <a:pt x="2014" y="2070"/>
                    </a:cubicBezTo>
                    <a:lnTo>
                      <a:pt x="1434" y="2070"/>
                    </a:lnTo>
                    <a:cubicBezTo>
                      <a:pt x="1434" y="2206"/>
                      <a:pt x="1297" y="2343"/>
                      <a:pt x="1297" y="2479"/>
                    </a:cubicBezTo>
                    <a:cubicBezTo>
                      <a:pt x="1161" y="2616"/>
                      <a:pt x="1161" y="2786"/>
                      <a:pt x="1024" y="2923"/>
                    </a:cubicBezTo>
                    <a:cubicBezTo>
                      <a:pt x="1024" y="2786"/>
                      <a:pt x="1024" y="2616"/>
                      <a:pt x="853" y="2616"/>
                    </a:cubicBezTo>
                    <a:cubicBezTo>
                      <a:pt x="853" y="2343"/>
                      <a:pt x="717" y="2070"/>
                      <a:pt x="580" y="1762"/>
                    </a:cubicBezTo>
                    <a:lnTo>
                      <a:pt x="444" y="1762"/>
                    </a:lnTo>
                    <a:lnTo>
                      <a:pt x="444" y="1489"/>
                    </a:lnTo>
                    <a:cubicBezTo>
                      <a:pt x="540" y="1586"/>
                      <a:pt x="569" y="1683"/>
                      <a:pt x="674" y="1683"/>
                    </a:cubicBezTo>
                    <a:cubicBezTo>
                      <a:pt x="717" y="1683"/>
                      <a:pt x="773" y="1666"/>
                      <a:pt x="853" y="1626"/>
                    </a:cubicBezTo>
                    <a:cubicBezTo>
                      <a:pt x="853" y="1626"/>
                      <a:pt x="1024" y="1626"/>
                      <a:pt x="1024" y="1489"/>
                    </a:cubicBezTo>
                    <a:cubicBezTo>
                      <a:pt x="1024" y="1353"/>
                      <a:pt x="1024" y="1353"/>
                      <a:pt x="853" y="1217"/>
                    </a:cubicBezTo>
                    <a:cubicBezTo>
                      <a:pt x="1024" y="1217"/>
                      <a:pt x="1024" y="1080"/>
                      <a:pt x="1024" y="1080"/>
                    </a:cubicBezTo>
                    <a:lnTo>
                      <a:pt x="1024" y="636"/>
                    </a:lnTo>
                    <a:cubicBezTo>
                      <a:pt x="1161" y="636"/>
                      <a:pt x="1297" y="363"/>
                      <a:pt x="1297" y="227"/>
                    </a:cubicBezTo>
                    <a:cubicBezTo>
                      <a:pt x="1395" y="105"/>
                      <a:pt x="1283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2389789" y="3453007"/>
                <a:ext cx="62386" cy="80860"/>
              </a:xfrm>
              <a:custGeom>
                <a:rect b="b" l="l" r="r" t="t"/>
                <a:pathLst>
                  <a:path extrusionOk="0" h="1637" w="1263">
                    <a:moveTo>
                      <a:pt x="918" y="0"/>
                    </a:moveTo>
                    <a:cubicBezTo>
                      <a:pt x="717" y="0"/>
                      <a:pt x="516" y="126"/>
                      <a:pt x="410" y="318"/>
                    </a:cubicBezTo>
                    <a:cubicBezTo>
                      <a:pt x="410" y="454"/>
                      <a:pt x="410" y="591"/>
                      <a:pt x="580" y="591"/>
                    </a:cubicBezTo>
                    <a:lnTo>
                      <a:pt x="717" y="591"/>
                    </a:lnTo>
                    <a:lnTo>
                      <a:pt x="580" y="727"/>
                    </a:lnTo>
                    <a:cubicBezTo>
                      <a:pt x="410" y="864"/>
                      <a:pt x="273" y="1000"/>
                      <a:pt x="0" y="1171"/>
                    </a:cubicBezTo>
                    <a:cubicBezTo>
                      <a:pt x="0" y="1171"/>
                      <a:pt x="0" y="1444"/>
                      <a:pt x="137" y="1444"/>
                    </a:cubicBezTo>
                    <a:cubicBezTo>
                      <a:pt x="40" y="1540"/>
                      <a:pt x="148" y="1637"/>
                      <a:pt x="268" y="1637"/>
                    </a:cubicBezTo>
                    <a:cubicBezTo>
                      <a:pt x="318" y="1637"/>
                      <a:pt x="370" y="1620"/>
                      <a:pt x="410" y="1580"/>
                    </a:cubicBezTo>
                    <a:cubicBezTo>
                      <a:pt x="410" y="1444"/>
                      <a:pt x="580" y="1307"/>
                      <a:pt x="580" y="1171"/>
                    </a:cubicBezTo>
                    <a:cubicBezTo>
                      <a:pt x="717" y="1000"/>
                      <a:pt x="853" y="864"/>
                      <a:pt x="990" y="864"/>
                    </a:cubicBezTo>
                    <a:cubicBezTo>
                      <a:pt x="990" y="727"/>
                      <a:pt x="1126" y="727"/>
                      <a:pt x="1126" y="591"/>
                    </a:cubicBezTo>
                    <a:cubicBezTo>
                      <a:pt x="1126" y="591"/>
                      <a:pt x="990" y="591"/>
                      <a:pt x="990" y="454"/>
                    </a:cubicBezTo>
                    <a:lnTo>
                      <a:pt x="1126" y="454"/>
                    </a:lnTo>
                    <a:cubicBezTo>
                      <a:pt x="1126" y="454"/>
                      <a:pt x="1263" y="318"/>
                      <a:pt x="1263" y="147"/>
                    </a:cubicBezTo>
                    <a:cubicBezTo>
                      <a:pt x="1160" y="45"/>
                      <a:pt x="1039" y="0"/>
                      <a:pt x="9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22"/>
              <p:cNvSpPr/>
              <p:nvPr/>
            </p:nvSpPr>
            <p:spPr>
              <a:xfrm>
                <a:off x="2354372" y="3645304"/>
                <a:ext cx="48950" cy="150408"/>
              </a:xfrm>
              <a:custGeom>
                <a:rect b="b" l="l" r="r" t="t"/>
                <a:pathLst>
                  <a:path extrusionOk="0" h="3045" w="991">
                    <a:moveTo>
                      <a:pt x="582" y="1"/>
                    </a:moveTo>
                    <a:cubicBezTo>
                      <a:pt x="196" y="1"/>
                      <a:pt x="47" y="761"/>
                      <a:pt x="273" y="1100"/>
                    </a:cubicBezTo>
                    <a:lnTo>
                      <a:pt x="273" y="1543"/>
                    </a:lnTo>
                    <a:lnTo>
                      <a:pt x="273" y="1816"/>
                    </a:lnTo>
                    <a:cubicBezTo>
                      <a:pt x="233" y="1776"/>
                      <a:pt x="193" y="1760"/>
                      <a:pt x="157" y="1760"/>
                    </a:cubicBezTo>
                    <a:cubicBezTo>
                      <a:pt x="69" y="1760"/>
                      <a:pt x="0" y="1856"/>
                      <a:pt x="0" y="1953"/>
                    </a:cubicBezTo>
                    <a:lnTo>
                      <a:pt x="0" y="2089"/>
                    </a:lnTo>
                    <a:cubicBezTo>
                      <a:pt x="137" y="2396"/>
                      <a:pt x="0" y="2806"/>
                      <a:pt x="273" y="2942"/>
                    </a:cubicBezTo>
                    <a:cubicBezTo>
                      <a:pt x="273" y="3010"/>
                      <a:pt x="316" y="3045"/>
                      <a:pt x="359" y="3045"/>
                    </a:cubicBezTo>
                    <a:cubicBezTo>
                      <a:pt x="401" y="3045"/>
                      <a:pt x="444" y="3010"/>
                      <a:pt x="444" y="2942"/>
                    </a:cubicBezTo>
                    <a:cubicBezTo>
                      <a:pt x="717" y="2942"/>
                      <a:pt x="854" y="2669"/>
                      <a:pt x="990" y="2533"/>
                    </a:cubicBezTo>
                    <a:cubicBezTo>
                      <a:pt x="990" y="2396"/>
                      <a:pt x="854" y="2226"/>
                      <a:pt x="854" y="2226"/>
                    </a:cubicBezTo>
                    <a:cubicBezTo>
                      <a:pt x="717" y="2396"/>
                      <a:pt x="717" y="2396"/>
                      <a:pt x="581" y="2396"/>
                    </a:cubicBezTo>
                    <a:cubicBezTo>
                      <a:pt x="717" y="1953"/>
                      <a:pt x="444" y="1543"/>
                      <a:pt x="717" y="1100"/>
                    </a:cubicBezTo>
                    <a:cubicBezTo>
                      <a:pt x="717" y="963"/>
                      <a:pt x="717" y="827"/>
                      <a:pt x="581" y="827"/>
                    </a:cubicBezTo>
                    <a:cubicBezTo>
                      <a:pt x="581" y="827"/>
                      <a:pt x="471" y="362"/>
                      <a:pt x="644" y="362"/>
                    </a:cubicBezTo>
                    <a:cubicBezTo>
                      <a:pt x="664" y="362"/>
                      <a:pt x="688" y="369"/>
                      <a:pt x="717" y="383"/>
                    </a:cubicBezTo>
                    <a:cubicBezTo>
                      <a:pt x="854" y="383"/>
                      <a:pt x="990" y="246"/>
                      <a:pt x="854" y="110"/>
                    </a:cubicBezTo>
                    <a:cubicBezTo>
                      <a:pt x="754" y="34"/>
                      <a:pt x="663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22"/>
              <p:cNvSpPr/>
              <p:nvPr/>
            </p:nvSpPr>
            <p:spPr>
              <a:xfrm>
                <a:off x="2452126" y="3681066"/>
                <a:ext cx="92764" cy="96123"/>
              </a:xfrm>
              <a:custGeom>
                <a:rect b="b" l="l" r="r" t="t"/>
                <a:pathLst>
                  <a:path extrusionOk="0" h="1946" w="1878">
                    <a:moveTo>
                      <a:pt x="1792" y="0"/>
                    </a:moveTo>
                    <a:cubicBezTo>
                      <a:pt x="1749" y="0"/>
                      <a:pt x="1707" y="34"/>
                      <a:pt x="1707" y="103"/>
                    </a:cubicBezTo>
                    <a:cubicBezTo>
                      <a:pt x="1570" y="239"/>
                      <a:pt x="1570" y="376"/>
                      <a:pt x="1434" y="512"/>
                    </a:cubicBezTo>
                    <a:cubicBezTo>
                      <a:pt x="1297" y="512"/>
                      <a:pt x="1297" y="819"/>
                      <a:pt x="1297" y="819"/>
                    </a:cubicBezTo>
                    <a:cubicBezTo>
                      <a:pt x="1024" y="1092"/>
                      <a:pt x="717" y="1365"/>
                      <a:pt x="444" y="1672"/>
                    </a:cubicBezTo>
                    <a:cubicBezTo>
                      <a:pt x="444" y="1502"/>
                      <a:pt x="581" y="1365"/>
                      <a:pt x="581" y="1365"/>
                    </a:cubicBezTo>
                    <a:cubicBezTo>
                      <a:pt x="717" y="1229"/>
                      <a:pt x="581" y="1092"/>
                      <a:pt x="581" y="1092"/>
                    </a:cubicBezTo>
                    <a:cubicBezTo>
                      <a:pt x="171" y="1365"/>
                      <a:pt x="1" y="1672"/>
                      <a:pt x="308" y="1945"/>
                    </a:cubicBezTo>
                    <a:lnTo>
                      <a:pt x="581" y="1945"/>
                    </a:lnTo>
                    <a:cubicBezTo>
                      <a:pt x="854" y="1672"/>
                      <a:pt x="1161" y="1365"/>
                      <a:pt x="1434" y="1092"/>
                    </a:cubicBezTo>
                    <a:cubicBezTo>
                      <a:pt x="1570" y="956"/>
                      <a:pt x="1707" y="819"/>
                      <a:pt x="1707" y="649"/>
                    </a:cubicBezTo>
                    <a:cubicBezTo>
                      <a:pt x="1877" y="512"/>
                      <a:pt x="1877" y="376"/>
                      <a:pt x="1877" y="103"/>
                    </a:cubicBezTo>
                    <a:cubicBezTo>
                      <a:pt x="1877" y="34"/>
                      <a:pt x="1835" y="0"/>
                      <a:pt x="17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22"/>
              <p:cNvSpPr/>
              <p:nvPr/>
            </p:nvSpPr>
            <p:spPr>
              <a:xfrm>
                <a:off x="2460572" y="3325270"/>
                <a:ext cx="20252" cy="46777"/>
              </a:xfrm>
              <a:custGeom>
                <a:rect b="b" l="l" r="r" t="t"/>
                <a:pathLst>
                  <a:path extrusionOk="0" h="947" w="410">
                    <a:moveTo>
                      <a:pt x="78" y="0"/>
                    </a:moveTo>
                    <a:cubicBezTo>
                      <a:pt x="52" y="0"/>
                      <a:pt x="26" y="12"/>
                      <a:pt x="0" y="37"/>
                    </a:cubicBezTo>
                    <a:lnTo>
                      <a:pt x="0" y="174"/>
                    </a:lnTo>
                    <a:cubicBezTo>
                      <a:pt x="0" y="344"/>
                      <a:pt x="0" y="481"/>
                      <a:pt x="137" y="617"/>
                    </a:cubicBezTo>
                    <a:cubicBezTo>
                      <a:pt x="137" y="754"/>
                      <a:pt x="137" y="754"/>
                      <a:pt x="273" y="890"/>
                    </a:cubicBezTo>
                    <a:cubicBezTo>
                      <a:pt x="273" y="930"/>
                      <a:pt x="285" y="947"/>
                      <a:pt x="301" y="947"/>
                    </a:cubicBezTo>
                    <a:cubicBezTo>
                      <a:pt x="341" y="947"/>
                      <a:pt x="410" y="850"/>
                      <a:pt x="410" y="754"/>
                    </a:cubicBezTo>
                    <a:cubicBezTo>
                      <a:pt x="410" y="617"/>
                      <a:pt x="410" y="617"/>
                      <a:pt x="273" y="481"/>
                    </a:cubicBezTo>
                    <a:lnTo>
                      <a:pt x="410" y="344"/>
                    </a:lnTo>
                    <a:cubicBezTo>
                      <a:pt x="299" y="206"/>
                      <a:pt x="188" y="0"/>
                      <a:pt x="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22"/>
              <p:cNvSpPr/>
              <p:nvPr/>
            </p:nvSpPr>
            <p:spPr>
              <a:xfrm>
                <a:off x="1786324" y="3032108"/>
                <a:ext cx="477057" cy="141665"/>
              </a:xfrm>
              <a:custGeom>
                <a:rect b="b" l="l" r="r" t="t"/>
                <a:pathLst>
                  <a:path extrusionOk="0" h="2868" w="9658">
                    <a:moveTo>
                      <a:pt x="1329" y="1252"/>
                    </a:moveTo>
                    <a:lnTo>
                      <a:pt x="1329" y="1252"/>
                    </a:lnTo>
                    <a:cubicBezTo>
                      <a:pt x="1278" y="1296"/>
                      <a:pt x="1228" y="1340"/>
                      <a:pt x="1179" y="1384"/>
                    </a:cubicBezTo>
                    <a:lnTo>
                      <a:pt x="1179" y="1384"/>
                    </a:lnTo>
                    <a:cubicBezTo>
                      <a:pt x="1228" y="1338"/>
                      <a:pt x="1278" y="1294"/>
                      <a:pt x="1329" y="1252"/>
                    </a:cubicBezTo>
                    <a:close/>
                    <a:moveTo>
                      <a:pt x="2189" y="1491"/>
                    </a:moveTo>
                    <a:lnTo>
                      <a:pt x="2189" y="1491"/>
                    </a:lnTo>
                    <a:cubicBezTo>
                      <a:pt x="1976" y="1680"/>
                      <a:pt x="1761" y="1861"/>
                      <a:pt x="1537" y="2014"/>
                    </a:cubicBezTo>
                    <a:cubicBezTo>
                      <a:pt x="1801" y="1749"/>
                      <a:pt x="2041" y="1611"/>
                      <a:pt x="2189" y="1491"/>
                    </a:cubicBezTo>
                    <a:close/>
                    <a:moveTo>
                      <a:pt x="2005" y="1059"/>
                    </a:moveTo>
                    <a:cubicBezTo>
                      <a:pt x="1601" y="1445"/>
                      <a:pt x="1222" y="1838"/>
                      <a:pt x="854" y="2151"/>
                    </a:cubicBezTo>
                    <a:cubicBezTo>
                      <a:pt x="1127" y="1843"/>
                      <a:pt x="1537" y="1570"/>
                      <a:pt x="1844" y="1161"/>
                    </a:cubicBezTo>
                    <a:cubicBezTo>
                      <a:pt x="1893" y="1130"/>
                      <a:pt x="1947" y="1096"/>
                      <a:pt x="2005" y="1059"/>
                    </a:cubicBezTo>
                    <a:close/>
                    <a:moveTo>
                      <a:pt x="7099" y="1"/>
                    </a:moveTo>
                    <a:cubicBezTo>
                      <a:pt x="6245" y="444"/>
                      <a:pt x="5529" y="1297"/>
                      <a:pt x="4676" y="1570"/>
                    </a:cubicBezTo>
                    <a:cubicBezTo>
                      <a:pt x="4949" y="1161"/>
                      <a:pt x="5529" y="854"/>
                      <a:pt x="5665" y="444"/>
                    </a:cubicBezTo>
                    <a:cubicBezTo>
                      <a:pt x="5665" y="444"/>
                      <a:pt x="5665" y="308"/>
                      <a:pt x="5529" y="308"/>
                    </a:cubicBezTo>
                    <a:cubicBezTo>
                      <a:pt x="5472" y="272"/>
                      <a:pt x="5421" y="258"/>
                      <a:pt x="5374" y="258"/>
                    </a:cubicBezTo>
                    <a:cubicBezTo>
                      <a:pt x="5192" y="258"/>
                      <a:pt x="5056" y="473"/>
                      <a:pt x="4812" y="581"/>
                    </a:cubicBezTo>
                    <a:cubicBezTo>
                      <a:pt x="4539" y="854"/>
                      <a:pt x="4096" y="1161"/>
                      <a:pt x="3686" y="1434"/>
                    </a:cubicBezTo>
                    <a:cubicBezTo>
                      <a:pt x="3959" y="1161"/>
                      <a:pt x="4403" y="854"/>
                      <a:pt x="4403" y="444"/>
                    </a:cubicBezTo>
                    <a:cubicBezTo>
                      <a:pt x="4539" y="444"/>
                      <a:pt x="4403" y="308"/>
                      <a:pt x="4266" y="308"/>
                    </a:cubicBezTo>
                    <a:cubicBezTo>
                      <a:pt x="4266" y="186"/>
                      <a:pt x="4266" y="82"/>
                      <a:pt x="4204" y="82"/>
                    </a:cubicBezTo>
                    <a:cubicBezTo>
                      <a:pt x="4179" y="82"/>
                      <a:pt x="4144" y="98"/>
                      <a:pt x="4096" y="137"/>
                    </a:cubicBezTo>
                    <a:cubicBezTo>
                      <a:pt x="3393" y="355"/>
                      <a:pt x="2828" y="918"/>
                      <a:pt x="2254" y="1433"/>
                    </a:cubicBezTo>
                    <a:lnTo>
                      <a:pt x="2254" y="1433"/>
                    </a:lnTo>
                    <a:cubicBezTo>
                      <a:pt x="2561" y="990"/>
                      <a:pt x="2970" y="717"/>
                      <a:pt x="3413" y="444"/>
                    </a:cubicBezTo>
                    <a:cubicBezTo>
                      <a:pt x="3413" y="308"/>
                      <a:pt x="3243" y="137"/>
                      <a:pt x="3106" y="137"/>
                    </a:cubicBezTo>
                    <a:cubicBezTo>
                      <a:pt x="2926" y="260"/>
                      <a:pt x="2751" y="395"/>
                      <a:pt x="2582" y="537"/>
                    </a:cubicBezTo>
                    <a:lnTo>
                      <a:pt x="2582" y="537"/>
                    </a:lnTo>
                    <a:cubicBezTo>
                      <a:pt x="2630" y="466"/>
                      <a:pt x="2669" y="390"/>
                      <a:pt x="2697" y="308"/>
                    </a:cubicBezTo>
                    <a:cubicBezTo>
                      <a:pt x="2697" y="137"/>
                      <a:pt x="2560" y="137"/>
                      <a:pt x="2560" y="137"/>
                    </a:cubicBezTo>
                    <a:cubicBezTo>
                      <a:pt x="2390" y="137"/>
                      <a:pt x="2253" y="308"/>
                      <a:pt x="2117" y="308"/>
                    </a:cubicBezTo>
                    <a:cubicBezTo>
                      <a:pt x="2253" y="137"/>
                      <a:pt x="2117" y="137"/>
                      <a:pt x="1980" y="137"/>
                    </a:cubicBezTo>
                    <a:cubicBezTo>
                      <a:pt x="1844" y="308"/>
                      <a:pt x="1707" y="444"/>
                      <a:pt x="1400" y="581"/>
                    </a:cubicBezTo>
                    <a:cubicBezTo>
                      <a:pt x="1127" y="854"/>
                      <a:pt x="683" y="1161"/>
                      <a:pt x="410" y="1434"/>
                    </a:cubicBezTo>
                    <a:cubicBezTo>
                      <a:pt x="410" y="1570"/>
                      <a:pt x="274" y="1570"/>
                      <a:pt x="137" y="1707"/>
                    </a:cubicBezTo>
                    <a:cubicBezTo>
                      <a:pt x="1" y="1707"/>
                      <a:pt x="137" y="1843"/>
                      <a:pt x="137" y="1843"/>
                    </a:cubicBezTo>
                    <a:lnTo>
                      <a:pt x="274" y="1843"/>
                    </a:lnTo>
                    <a:cubicBezTo>
                      <a:pt x="137" y="1843"/>
                      <a:pt x="137" y="2014"/>
                      <a:pt x="137" y="2014"/>
                    </a:cubicBezTo>
                    <a:cubicBezTo>
                      <a:pt x="1" y="2151"/>
                      <a:pt x="137" y="2151"/>
                      <a:pt x="274" y="2151"/>
                    </a:cubicBezTo>
                    <a:cubicBezTo>
                      <a:pt x="438" y="2068"/>
                      <a:pt x="615" y="1925"/>
                      <a:pt x="789" y="1764"/>
                    </a:cubicBezTo>
                    <a:lnTo>
                      <a:pt x="789" y="1764"/>
                    </a:lnTo>
                    <a:cubicBezTo>
                      <a:pt x="533" y="2038"/>
                      <a:pt x="308" y="2340"/>
                      <a:pt x="137" y="2697"/>
                    </a:cubicBezTo>
                    <a:cubicBezTo>
                      <a:pt x="137" y="2697"/>
                      <a:pt x="137" y="2867"/>
                      <a:pt x="274" y="2867"/>
                    </a:cubicBezTo>
                    <a:cubicBezTo>
                      <a:pt x="547" y="2697"/>
                      <a:pt x="854" y="2424"/>
                      <a:pt x="1127" y="2287"/>
                    </a:cubicBezTo>
                    <a:lnTo>
                      <a:pt x="1127" y="2424"/>
                    </a:lnTo>
                    <a:cubicBezTo>
                      <a:pt x="1127" y="2424"/>
                      <a:pt x="1188" y="2484"/>
                      <a:pt x="1228" y="2484"/>
                    </a:cubicBezTo>
                    <a:cubicBezTo>
                      <a:pt x="1248" y="2484"/>
                      <a:pt x="1264" y="2469"/>
                      <a:pt x="1264" y="2424"/>
                    </a:cubicBezTo>
                    <a:cubicBezTo>
                      <a:pt x="1707" y="2287"/>
                      <a:pt x="1980" y="2151"/>
                      <a:pt x="2253" y="1843"/>
                    </a:cubicBezTo>
                    <a:cubicBezTo>
                      <a:pt x="2253" y="1843"/>
                      <a:pt x="2314" y="1919"/>
                      <a:pt x="2405" y="1919"/>
                    </a:cubicBezTo>
                    <a:cubicBezTo>
                      <a:pt x="2450" y="1919"/>
                      <a:pt x="2503" y="1900"/>
                      <a:pt x="2560" y="1843"/>
                    </a:cubicBezTo>
                    <a:cubicBezTo>
                      <a:pt x="2970" y="1570"/>
                      <a:pt x="3413" y="1161"/>
                      <a:pt x="3823" y="854"/>
                    </a:cubicBezTo>
                    <a:lnTo>
                      <a:pt x="3823" y="854"/>
                    </a:lnTo>
                    <a:cubicBezTo>
                      <a:pt x="3550" y="1161"/>
                      <a:pt x="3106" y="1434"/>
                      <a:pt x="2970" y="1843"/>
                    </a:cubicBezTo>
                    <a:cubicBezTo>
                      <a:pt x="2970" y="1965"/>
                      <a:pt x="3039" y="2070"/>
                      <a:pt x="3129" y="2070"/>
                    </a:cubicBezTo>
                    <a:cubicBezTo>
                      <a:pt x="3165" y="2070"/>
                      <a:pt x="3204" y="2053"/>
                      <a:pt x="3243" y="2014"/>
                    </a:cubicBezTo>
                    <a:cubicBezTo>
                      <a:pt x="3640" y="1861"/>
                      <a:pt x="4011" y="1626"/>
                      <a:pt x="4403" y="1382"/>
                    </a:cubicBezTo>
                    <a:lnTo>
                      <a:pt x="4403" y="1382"/>
                    </a:lnTo>
                    <a:cubicBezTo>
                      <a:pt x="4259" y="1495"/>
                      <a:pt x="4232" y="1626"/>
                      <a:pt x="4096" y="1843"/>
                    </a:cubicBezTo>
                    <a:cubicBezTo>
                      <a:pt x="4096" y="2014"/>
                      <a:pt x="4266" y="2014"/>
                      <a:pt x="4266" y="2014"/>
                    </a:cubicBezTo>
                    <a:cubicBezTo>
                      <a:pt x="4844" y="1870"/>
                      <a:pt x="5251" y="1652"/>
                      <a:pt x="5714" y="1340"/>
                    </a:cubicBezTo>
                    <a:lnTo>
                      <a:pt x="5714" y="1340"/>
                    </a:lnTo>
                    <a:cubicBezTo>
                      <a:pt x="5574" y="1481"/>
                      <a:pt x="5483" y="1662"/>
                      <a:pt x="5392" y="1843"/>
                    </a:cubicBezTo>
                    <a:cubicBezTo>
                      <a:pt x="5392" y="1965"/>
                      <a:pt x="5462" y="2070"/>
                      <a:pt x="5552" y="2070"/>
                    </a:cubicBezTo>
                    <a:cubicBezTo>
                      <a:pt x="5587" y="2070"/>
                      <a:pt x="5626" y="2053"/>
                      <a:pt x="5665" y="2014"/>
                    </a:cubicBezTo>
                    <a:cubicBezTo>
                      <a:pt x="5922" y="2014"/>
                      <a:pt x="6154" y="1895"/>
                      <a:pt x="6383" y="1777"/>
                    </a:cubicBezTo>
                    <a:lnTo>
                      <a:pt x="6383" y="1777"/>
                    </a:lnTo>
                    <a:cubicBezTo>
                      <a:pt x="6386" y="1895"/>
                      <a:pt x="6405" y="2014"/>
                      <a:pt x="6518" y="2014"/>
                    </a:cubicBezTo>
                    <a:cubicBezTo>
                      <a:pt x="6655" y="2014"/>
                      <a:pt x="6826" y="2014"/>
                      <a:pt x="7099" y="1843"/>
                    </a:cubicBezTo>
                    <a:lnTo>
                      <a:pt x="7099" y="1843"/>
                    </a:lnTo>
                    <a:cubicBezTo>
                      <a:pt x="7099" y="2014"/>
                      <a:pt x="6962" y="2014"/>
                      <a:pt x="6962" y="2014"/>
                    </a:cubicBezTo>
                    <a:cubicBezTo>
                      <a:pt x="6962" y="2151"/>
                      <a:pt x="7099" y="2151"/>
                      <a:pt x="7099" y="2287"/>
                    </a:cubicBezTo>
                    <a:cubicBezTo>
                      <a:pt x="7372" y="2287"/>
                      <a:pt x="7508" y="2287"/>
                      <a:pt x="7815" y="2151"/>
                    </a:cubicBezTo>
                    <a:cubicBezTo>
                      <a:pt x="7815" y="2287"/>
                      <a:pt x="7815" y="2287"/>
                      <a:pt x="7952" y="2287"/>
                    </a:cubicBezTo>
                    <a:cubicBezTo>
                      <a:pt x="8532" y="2287"/>
                      <a:pt x="8941" y="1843"/>
                      <a:pt x="9521" y="1707"/>
                    </a:cubicBezTo>
                    <a:cubicBezTo>
                      <a:pt x="9658" y="1570"/>
                      <a:pt x="9521" y="1297"/>
                      <a:pt x="9385" y="1297"/>
                    </a:cubicBezTo>
                    <a:cubicBezTo>
                      <a:pt x="9078" y="1434"/>
                      <a:pt x="8668" y="1707"/>
                      <a:pt x="8361" y="1843"/>
                    </a:cubicBezTo>
                    <a:cubicBezTo>
                      <a:pt x="8361" y="1707"/>
                      <a:pt x="8532" y="1707"/>
                      <a:pt x="8532" y="1570"/>
                    </a:cubicBezTo>
                    <a:cubicBezTo>
                      <a:pt x="8628" y="1474"/>
                      <a:pt x="8588" y="1377"/>
                      <a:pt x="8448" y="1377"/>
                    </a:cubicBezTo>
                    <a:cubicBezTo>
                      <a:pt x="8390" y="1377"/>
                      <a:pt x="8315" y="1394"/>
                      <a:pt x="8225" y="1434"/>
                    </a:cubicBezTo>
                    <a:cubicBezTo>
                      <a:pt x="8088" y="1570"/>
                      <a:pt x="7952" y="1570"/>
                      <a:pt x="7815" y="1707"/>
                    </a:cubicBezTo>
                    <a:cubicBezTo>
                      <a:pt x="7561" y="1883"/>
                      <a:pt x="7408" y="1958"/>
                      <a:pt x="7374" y="1958"/>
                    </a:cubicBezTo>
                    <a:cubicBezTo>
                      <a:pt x="7350" y="1958"/>
                      <a:pt x="7391" y="1916"/>
                      <a:pt x="7508" y="1843"/>
                    </a:cubicBezTo>
                    <a:cubicBezTo>
                      <a:pt x="7815" y="1570"/>
                      <a:pt x="8088" y="1434"/>
                      <a:pt x="8361" y="1161"/>
                    </a:cubicBezTo>
                    <a:cubicBezTo>
                      <a:pt x="8532" y="990"/>
                      <a:pt x="8361" y="854"/>
                      <a:pt x="8225" y="854"/>
                    </a:cubicBezTo>
                    <a:cubicBezTo>
                      <a:pt x="8018" y="854"/>
                      <a:pt x="7811" y="932"/>
                      <a:pt x="7589" y="1045"/>
                    </a:cubicBezTo>
                    <a:lnTo>
                      <a:pt x="7589" y="1045"/>
                    </a:lnTo>
                    <a:cubicBezTo>
                      <a:pt x="7774" y="868"/>
                      <a:pt x="7936" y="672"/>
                      <a:pt x="8088" y="444"/>
                    </a:cubicBezTo>
                    <a:cubicBezTo>
                      <a:pt x="8225" y="308"/>
                      <a:pt x="8088" y="137"/>
                      <a:pt x="7952" y="137"/>
                    </a:cubicBezTo>
                    <a:cubicBezTo>
                      <a:pt x="7235" y="581"/>
                      <a:pt x="6655" y="1161"/>
                      <a:pt x="5973" y="1570"/>
                    </a:cubicBezTo>
                    <a:cubicBezTo>
                      <a:pt x="6245" y="1161"/>
                      <a:pt x="6826" y="854"/>
                      <a:pt x="7099" y="581"/>
                    </a:cubicBezTo>
                    <a:cubicBezTo>
                      <a:pt x="7099" y="444"/>
                      <a:pt x="7235" y="444"/>
                      <a:pt x="7235" y="137"/>
                    </a:cubicBezTo>
                    <a:lnTo>
                      <a:pt x="7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1772444" y="3081010"/>
                <a:ext cx="406669" cy="200050"/>
              </a:xfrm>
              <a:custGeom>
                <a:rect b="b" l="l" r="r" t="t"/>
                <a:pathLst>
                  <a:path extrusionOk="0" h="4050" w="8233">
                    <a:moveTo>
                      <a:pt x="5810" y="0"/>
                    </a:moveTo>
                    <a:cubicBezTo>
                      <a:pt x="5400" y="0"/>
                      <a:pt x="4957" y="307"/>
                      <a:pt x="4684" y="853"/>
                    </a:cubicBezTo>
                    <a:lnTo>
                      <a:pt x="4684" y="580"/>
                    </a:lnTo>
                    <a:cubicBezTo>
                      <a:pt x="4684" y="580"/>
                      <a:pt x="4547" y="444"/>
                      <a:pt x="4377" y="444"/>
                    </a:cubicBezTo>
                    <a:cubicBezTo>
                      <a:pt x="4104" y="580"/>
                      <a:pt x="3831" y="717"/>
                      <a:pt x="3694" y="1024"/>
                    </a:cubicBezTo>
                    <a:lnTo>
                      <a:pt x="3694" y="580"/>
                    </a:lnTo>
                    <a:cubicBezTo>
                      <a:pt x="3694" y="580"/>
                      <a:pt x="3618" y="520"/>
                      <a:pt x="3527" y="520"/>
                    </a:cubicBezTo>
                    <a:cubicBezTo>
                      <a:pt x="3482" y="520"/>
                      <a:pt x="3433" y="535"/>
                      <a:pt x="3387" y="580"/>
                    </a:cubicBezTo>
                    <a:cubicBezTo>
                      <a:pt x="3114" y="580"/>
                      <a:pt x="2978" y="717"/>
                      <a:pt x="2671" y="1024"/>
                    </a:cubicBezTo>
                    <a:lnTo>
                      <a:pt x="2671" y="853"/>
                    </a:lnTo>
                    <a:lnTo>
                      <a:pt x="2534" y="717"/>
                    </a:lnTo>
                    <a:cubicBezTo>
                      <a:pt x="2125" y="853"/>
                      <a:pt x="1818" y="1297"/>
                      <a:pt x="1681" y="1570"/>
                    </a:cubicBezTo>
                    <a:cubicBezTo>
                      <a:pt x="1664" y="1587"/>
                      <a:pt x="1649" y="1602"/>
                      <a:pt x="1636" y="1615"/>
                    </a:cubicBezTo>
                    <a:lnTo>
                      <a:pt x="1636" y="1615"/>
                    </a:lnTo>
                    <a:cubicBezTo>
                      <a:pt x="1693" y="1410"/>
                      <a:pt x="1721" y="1217"/>
                      <a:pt x="1818" y="1024"/>
                    </a:cubicBezTo>
                    <a:cubicBezTo>
                      <a:pt x="1818" y="902"/>
                      <a:pt x="1748" y="798"/>
                      <a:pt x="1658" y="798"/>
                    </a:cubicBezTo>
                    <a:cubicBezTo>
                      <a:pt x="1623" y="798"/>
                      <a:pt x="1584" y="814"/>
                      <a:pt x="1545" y="853"/>
                    </a:cubicBezTo>
                    <a:cubicBezTo>
                      <a:pt x="964" y="1434"/>
                      <a:pt x="555" y="2014"/>
                      <a:pt x="111" y="2560"/>
                    </a:cubicBezTo>
                    <a:cubicBezTo>
                      <a:pt x="1" y="2698"/>
                      <a:pt x="70" y="2904"/>
                      <a:pt x="191" y="2904"/>
                    </a:cubicBezTo>
                    <a:cubicBezTo>
                      <a:pt x="219" y="2904"/>
                      <a:pt x="250" y="2893"/>
                      <a:pt x="282" y="2867"/>
                    </a:cubicBezTo>
                    <a:cubicBezTo>
                      <a:pt x="555" y="2423"/>
                      <a:pt x="964" y="2014"/>
                      <a:pt x="1272" y="1570"/>
                    </a:cubicBezTo>
                    <a:lnTo>
                      <a:pt x="1272" y="1570"/>
                    </a:lnTo>
                    <a:cubicBezTo>
                      <a:pt x="828" y="2287"/>
                      <a:pt x="282" y="3003"/>
                      <a:pt x="111" y="3856"/>
                    </a:cubicBezTo>
                    <a:cubicBezTo>
                      <a:pt x="15" y="3953"/>
                      <a:pt x="55" y="4049"/>
                      <a:pt x="147" y="4049"/>
                    </a:cubicBezTo>
                    <a:cubicBezTo>
                      <a:pt x="185" y="4049"/>
                      <a:pt x="232" y="4033"/>
                      <a:pt x="282" y="3993"/>
                    </a:cubicBezTo>
                    <a:cubicBezTo>
                      <a:pt x="691" y="3856"/>
                      <a:pt x="964" y="3276"/>
                      <a:pt x="1135" y="2867"/>
                    </a:cubicBezTo>
                    <a:cubicBezTo>
                      <a:pt x="1408" y="2560"/>
                      <a:pt x="1545" y="2287"/>
                      <a:pt x="1818" y="2014"/>
                    </a:cubicBezTo>
                    <a:cubicBezTo>
                      <a:pt x="1818" y="1877"/>
                      <a:pt x="1988" y="1570"/>
                      <a:pt x="2261" y="1297"/>
                    </a:cubicBezTo>
                    <a:lnTo>
                      <a:pt x="2261" y="1297"/>
                    </a:lnTo>
                    <a:cubicBezTo>
                      <a:pt x="1988" y="1877"/>
                      <a:pt x="1545" y="2423"/>
                      <a:pt x="1272" y="2867"/>
                    </a:cubicBezTo>
                    <a:cubicBezTo>
                      <a:pt x="1172" y="3067"/>
                      <a:pt x="1291" y="3193"/>
                      <a:pt x="1416" y="3193"/>
                    </a:cubicBezTo>
                    <a:cubicBezTo>
                      <a:pt x="1462" y="3193"/>
                      <a:pt x="1508" y="3176"/>
                      <a:pt x="1545" y="3140"/>
                    </a:cubicBezTo>
                    <a:cubicBezTo>
                      <a:pt x="1818" y="2867"/>
                      <a:pt x="1988" y="2560"/>
                      <a:pt x="2125" y="2287"/>
                    </a:cubicBezTo>
                    <a:cubicBezTo>
                      <a:pt x="2398" y="2014"/>
                      <a:pt x="2534" y="1877"/>
                      <a:pt x="2841" y="1570"/>
                    </a:cubicBezTo>
                    <a:cubicBezTo>
                      <a:pt x="2841" y="1449"/>
                      <a:pt x="3165" y="1219"/>
                      <a:pt x="3237" y="1074"/>
                    </a:cubicBezTo>
                    <a:lnTo>
                      <a:pt x="3237" y="1074"/>
                    </a:lnTo>
                    <a:cubicBezTo>
                      <a:pt x="3079" y="1589"/>
                      <a:pt x="2530" y="1894"/>
                      <a:pt x="2398" y="2423"/>
                    </a:cubicBezTo>
                    <a:cubicBezTo>
                      <a:pt x="2398" y="2519"/>
                      <a:pt x="2465" y="2631"/>
                      <a:pt x="2552" y="2631"/>
                    </a:cubicBezTo>
                    <a:cubicBezTo>
                      <a:pt x="2589" y="2631"/>
                      <a:pt x="2630" y="2611"/>
                      <a:pt x="2671" y="2560"/>
                    </a:cubicBezTo>
                    <a:cubicBezTo>
                      <a:pt x="3251" y="2150"/>
                      <a:pt x="3694" y="1297"/>
                      <a:pt x="4240" y="1024"/>
                    </a:cubicBezTo>
                    <a:lnTo>
                      <a:pt x="4240" y="1024"/>
                    </a:lnTo>
                    <a:cubicBezTo>
                      <a:pt x="4104" y="1297"/>
                      <a:pt x="3831" y="1570"/>
                      <a:pt x="3694" y="1707"/>
                    </a:cubicBezTo>
                    <a:cubicBezTo>
                      <a:pt x="3524" y="1877"/>
                      <a:pt x="3694" y="2014"/>
                      <a:pt x="3831" y="2014"/>
                    </a:cubicBezTo>
                    <a:cubicBezTo>
                      <a:pt x="4104" y="1877"/>
                      <a:pt x="4240" y="1707"/>
                      <a:pt x="4377" y="1570"/>
                    </a:cubicBezTo>
                    <a:cubicBezTo>
                      <a:pt x="4547" y="1434"/>
                      <a:pt x="4820" y="1161"/>
                      <a:pt x="5093" y="853"/>
                    </a:cubicBezTo>
                    <a:lnTo>
                      <a:pt x="5093" y="853"/>
                    </a:lnTo>
                    <a:cubicBezTo>
                      <a:pt x="4957" y="1024"/>
                      <a:pt x="4957" y="1161"/>
                      <a:pt x="4820" y="1297"/>
                    </a:cubicBezTo>
                    <a:cubicBezTo>
                      <a:pt x="4820" y="1394"/>
                      <a:pt x="4889" y="1490"/>
                      <a:pt x="4977" y="1490"/>
                    </a:cubicBezTo>
                    <a:cubicBezTo>
                      <a:pt x="5013" y="1490"/>
                      <a:pt x="5053" y="1474"/>
                      <a:pt x="5093" y="1434"/>
                    </a:cubicBezTo>
                    <a:cubicBezTo>
                      <a:pt x="5537" y="1161"/>
                      <a:pt x="5810" y="1024"/>
                      <a:pt x="6083" y="717"/>
                    </a:cubicBezTo>
                    <a:cubicBezTo>
                      <a:pt x="6257" y="594"/>
                      <a:pt x="6327" y="545"/>
                      <a:pt x="6335" y="545"/>
                    </a:cubicBezTo>
                    <a:cubicBezTo>
                      <a:pt x="6354" y="545"/>
                      <a:pt x="6042" y="809"/>
                      <a:pt x="5946" y="1024"/>
                    </a:cubicBezTo>
                    <a:cubicBezTo>
                      <a:pt x="5946" y="1161"/>
                      <a:pt x="6083" y="1297"/>
                      <a:pt x="6254" y="1297"/>
                    </a:cubicBezTo>
                    <a:cubicBezTo>
                      <a:pt x="6390" y="1297"/>
                      <a:pt x="6526" y="1161"/>
                      <a:pt x="6663" y="1024"/>
                    </a:cubicBezTo>
                    <a:lnTo>
                      <a:pt x="6663" y="1161"/>
                    </a:lnTo>
                    <a:cubicBezTo>
                      <a:pt x="6526" y="1161"/>
                      <a:pt x="6663" y="1297"/>
                      <a:pt x="6663" y="1297"/>
                    </a:cubicBezTo>
                    <a:cubicBezTo>
                      <a:pt x="6749" y="1350"/>
                      <a:pt x="6839" y="1372"/>
                      <a:pt x="6931" y="1372"/>
                    </a:cubicBezTo>
                    <a:cubicBezTo>
                      <a:pt x="7315" y="1372"/>
                      <a:pt x="7739" y="991"/>
                      <a:pt x="8096" y="853"/>
                    </a:cubicBezTo>
                    <a:cubicBezTo>
                      <a:pt x="8233" y="853"/>
                      <a:pt x="8096" y="580"/>
                      <a:pt x="7960" y="580"/>
                    </a:cubicBezTo>
                    <a:cubicBezTo>
                      <a:pt x="7653" y="717"/>
                      <a:pt x="7380" y="717"/>
                      <a:pt x="7243" y="853"/>
                    </a:cubicBezTo>
                    <a:lnTo>
                      <a:pt x="7243" y="717"/>
                    </a:lnTo>
                    <a:cubicBezTo>
                      <a:pt x="7243" y="580"/>
                      <a:pt x="7243" y="444"/>
                      <a:pt x="7107" y="444"/>
                    </a:cubicBezTo>
                    <a:cubicBezTo>
                      <a:pt x="6936" y="444"/>
                      <a:pt x="6799" y="444"/>
                      <a:pt x="6663" y="580"/>
                    </a:cubicBezTo>
                    <a:lnTo>
                      <a:pt x="6799" y="444"/>
                    </a:lnTo>
                    <a:cubicBezTo>
                      <a:pt x="6799" y="307"/>
                      <a:pt x="6799" y="171"/>
                      <a:pt x="6663" y="171"/>
                    </a:cubicBezTo>
                    <a:cubicBezTo>
                      <a:pt x="6625" y="124"/>
                      <a:pt x="6564" y="103"/>
                      <a:pt x="6489" y="103"/>
                    </a:cubicBezTo>
                    <a:cubicBezTo>
                      <a:pt x="6294" y="103"/>
                      <a:pt x="6007" y="247"/>
                      <a:pt x="5810" y="444"/>
                    </a:cubicBezTo>
                    <a:lnTo>
                      <a:pt x="5810" y="307"/>
                    </a:lnTo>
                    <a:cubicBezTo>
                      <a:pt x="5946" y="171"/>
                      <a:pt x="5810" y="171"/>
                      <a:pt x="5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1820062" y="2954607"/>
                <a:ext cx="414671" cy="129958"/>
              </a:xfrm>
              <a:custGeom>
                <a:rect b="b" l="l" r="r" t="t"/>
                <a:pathLst>
                  <a:path extrusionOk="0" h="2631" w="8395">
                    <a:moveTo>
                      <a:pt x="6416" y="0"/>
                    </a:moveTo>
                    <a:cubicBezTo>
                      <a:pt x="5835" y="307"/>
                      <a:pt x="5290" y="717"/>
                      <a:pt x="4846" y="1160"/>
                    </a:cubicBezTo>
                    <a:cubicBezTo>
                      <a:pt x="4982" y="853"/>
                      <a:pt x="5119" y="717"/>
                      <a:pt x="5119" y="580"/>
                    </a:cubicBezTo>
                    <a:cubicBezTo>
                      <a:pt x="5119" y="307"/>
                      <a:pt x="4982" y="307"/>
                      <a:pt x="4846" y="307"/>
                    </a:cubicBezTo>
                    <a:cubicBezTo>
                      <a:pt x="4436" y="444"/>
                      <a:pt x="4129" y="853"/>
                      <a:pt x="3856" y="1160"/>
                    </a:cubicBezTo>
                    <a:cubicBezTo>
                      <a:pt x="3827" y="1160"/>
                      <a:pt x="3804" y="1160"/>
                      <a:pt x="3786" y="1162"/>
                    </a:cubicBezTo>
                    <a:lnTo>
                      <a:pt x="3786" y="1162"/>
                    </a:lnTo>
                    <a:cubicBezTo>
                      <a:pt x="3897" y="925"/>
                      <a:pt x="3993" y="673"/>
                      <a:pt x="3993" y="444"/>
                    </a:cubicBezTo>
                    <a:cubicBezTo>
                      <a:pt x="3993" y="307"/>
                      <a:pt x="3856" y="171"/>
                      <a:pt x="3856" y="171"/>
                    </a:cubicBezTo>
                    <a:cubicBezTo>
                      <a:pt x="3382" y="394"/>
                      <a:pt x="3022" y="617"/>
                      <a:pt x="2738" y="934"/>
                    </a:cubicBezTo>
                    <a:lnTo>
                      <a:pt x="2738" y="934"/>
                    </a:lnTo>
                    <a:cubicBezTo>
                      <a:pt x="2816" y="788"/>
                      <a:pt x="2867" y="610"/>
                      <a:pt x="2867" y="444"/>
                    </a:cubicBezTo>
                    <a:cubicBezTo>
                      <a:pt x="2867" y="347"/>
                      <a:pt x="2799" y="251"/>
                      <a:pt x="2698" y="251"/>
                    </a:cubicBezTo>
                    <a:cubicBezTo>
                      <a:pt x="2657" y="251"/>
                      <a:pt x="2610" y="267"/>
                      <a:pt x="2560" y="307"/>
                    </a:cubicBezTo>
                    <a:cubicBezTo>
                      <a:pt x="2150" y="580"/>
                      <a:pt x="1707" y="1160"/>
                      <a:pt x="1297" y="1570"/>
                    </a:cubicBezTo>
                    <a:cubicBezTo>
                      <a:pt x="1434" y="1297"/>
                      <a:pt x="1707" y="1024"/>
                      <a:pt x="1877" y="717"/>
                    </a:cubicBezTo>
                    <a:cubicBezTo>
                      <a:pt x="1974" y="620"/>
                      <a:pt x="1848" y="524"/>
                      <a:pt x="1719" y="524"/>
                    </a:cubicBezTo>
                    <a:cubicBezTo>
                      <a:pt x="1665" y="524"/>
                      <a:pt x="1610" y="540"/>
                      <a:pt x="1570" y="580"/>
                    </a:cubicBezTo>
                    <a:cubicBezTo>
                      <a:pt x="1161" y="1160"/>
                      <a:pt x="717" y="1706"/>
                      <a:pt x="308" y="2286"/>
                    </a:cubicBezTo>
                    <a:lnTo>
                      <a:pt x="171" y="2286"/>
                    </a:lnTo>
                    <a:cubicBezTo>
                      <a:pt x="171" y="2423"/>
                      <a:pt x="171" y="2423"/>
                      <a:pt x="0" y="2423"/>
                    </a:cubicBezTo>
                    <a:cubicBezTo>
                      <a:pt x="0" y="2519"/>
                      <a:pt x="84" y="2631"/>
                      <a:pt x="181" y="2631"/>
                    </a:cubicBezTo>
                    <a:cubicBezTo>
                      <a:pt x="223" y="2631"/>
                      <a:pt x="267" y="2610"/>
                      <a:pt x="308" y="2559"/>
                    </a:cubicBezTo>
                    <a:cubicBezTo>
                      <a:pt x="444" y="2423"/>
                      <a:pt x="581" y="2286"/>
                      <a:pt x="717" y="2150"/>
                    </a:cubicBezTo>
                    <a:cubicBezTo>
                      <a:pt x="854" y="2286"/>
                      <a:pt x="854" y="2286"/>
                      <a:pt x="1024" y="2286"/>
                    </a:cubicBezTo>
                    <a:cubicBezTo>
                      <a:pt x="1570" y="2013"/>
                      <a:pt x="1877" y="1297"/>
                      <a:pt x="2287" y="853"/>
                    </a:cubicBezTo>
                    <a:lnTo>
                      <a:pt x="2287" y="853"/>
                    </a:lnTo>
                    <a:cubicBezTo>
                      <a:pt x="2014" y="1433"/>
                      <a:pt x="1570" y="1706"/>
                      <a:pt x="1434" y="2286"/>
                    </a:cubicBezTo>
                    <a:cubicBezTo>
                      <a:pt x="1434" y="2423"/>
                      <a:pt x="1570" y="2559"/>
                      <a:pt x="1707" y="2559"/>
                    </a:cubicBezTo>
                    <a:cubicBezTo>
                      <a:pt x="2287" y="2013"/>
                      <a:pt x="2867" y="1160"/>
                      <a:pt x="3583" y="717"/>
                    </a:cubicBezTo>
                    <a:lnTo>
                      <a:pt x="3583" y="717"/>
                    </a:lnTo>
                    <a:cubicBezTo>
                      <a:pt x="3413" y="1297"/>
                      <a:pt x="2730" y="1877"/>
                      <a:pt x="2423" y="2286"/>
                    </a:cubicBezTo>
                    <a:cubicBezTo>
                      <a:pt x="2423" y="2395"/>
                      <a:pt x="2423" y="2610"/>
                      <a:pt x="2491" y="2610"/>
                    </a:cubicBezTo>
                    <a:cubicBezTo>
                      <a:pt x="2509" y="2610"/>
                      <a:pt x="2531" y="2595"/>
                      <a:pt x="2560" y="2559"/>
                    </a:cubicBezTo>
                    <a:cubicBezTo>
                      <a:pt x="3003" y="2559"/>
                      <a:pt x="3140" y="2150"/>
                      <a:pt x="3413" y="2013"/>
                    </a:cubicBezTo>
                    <a:cubicBezTo>
                      <a:pt x="3720" y="1706"/>
                      <a:pt x="4129" y="1297"/>
                      <a:pt x="4436" y="1024"/>
                    </a:cubicBezTo>
                    <a:lnTo>
                      <a:pt x="4436" y="1024"/>
                    </a:lnTo>
                    <a:cubicBezTo>
                      <a:pt x="4129" y="1433"/>
                      <a:pt x="3720" y="1706"/>
                      <a:pt x="3583" y="2150"/>
                    </a:cubicBezTo>
                    <a:cubicBezTo>
                      <a:pt x="3413" y="2286"/>
                      <a:pt x="3583" y="2423"/>
                      <a:pt x="3720" y="2423"/>
                    </a:cubicBezTo>
                    <a:cubicBezTo>
                      <a:pt x="4129" y="2423"/>
                      <a:pt x="4982" y="1433"/>
                      <a:pt x="5290" y="1160"/>
                    </a:cubicBezTo>
                    <a:cubicBezTo>
                      <a:pt x="5390" y="1160"/>
                      <a:pt x="5565" y="1086"/>
                      <a:pt x="5704" y="979"/>
                    </a:cubicBezTo>
                    <a:lnTo>
                      <a:pt x="5704" y="979"/>
                    </a:lnTo>
                    <a:cubicBezTo>
                      <a:pt x="5699" y="1005"/>
                      <a:pt x="5699" y="1024"/>
                      <a:pt x="5699" y="1024"/>
                    </a:cubicBezTo>
                    <a:cubicBezTo>
                      <a:pt x="5290" y="1433"/>
                      <a:pt x="4846" y="1706"/>
                      <a:pt x="4573" y="2286"/>
                    </a:cubicBezTo>
                    <a:cubicBezTo>
                      <a:pt x="4436" y="2423"/>
                      <a:pt x="4573" y="2559"/>
                      <a:pt x="4709" y="2559"/>
                    </a:cubicBezTo>
                    <a:cubicBezTo>
                      <a:pt x="5699" y="2150"/>
                      <a:pt x="6279" y="1297"/>
                      <a:pt x="7132" y="853"/>
                    </a:cubicBezTo>
                    <a:lnTo>
                      <a:pt x="7132" y="853"/>
                    </a:lnTo>
                    <a:cubicBezTo>
                      <a:pt x="6689" y="1297"/>
                      <a:pt x="5972" y="1706"/>
                      <a:pt x="5699" y="2150"/>
                    </a:cubicBezTo>
                    <a:cubicBezTo>
                      <a:pt x="5562" y="2423"/>
                      <a:pt x="5699" y="2559"/>
                      <a:pt x="5835" y="2559"/>
                    </a:cubicBezTo>
                    <a:cubicBezTo>
                      <a:pt x="6416" y="2423"/>
                      <a:pt x="6996" y="1877"/>
                      <a:pt x="7405" y="1570"/>
                    </a:cubicBezTo>
                    <a:cubicBezTo>
                      <a:pt x="7407" y="1569"/>
                      <a:pt x="7408" y="1568"/>
                      <a:pt x="7410" y="1568"/>
                    </a:cubicBezTo>
                    <a:lnTo>
                      <a:pt x="7410" y="1568"/>
                    </a:lnTo>
                    <a:cubicBezTo>
                      <a:pt x="7180" y="1804"/>
                      <a:pt x="6946" y="2057"/>
                      <a:pt x="6689" y="2286"/>
                    </a:cubicBezTo>
                    <a:cubicBezTo>
                      <a:pt x="6579" y="2286"/>
                      <a:pt x="6645" y="2461"/>
                      <a:pt x="6745" y="2461"/>
                    </a:cubicBezTo>
                    <a:cubicBezTo>
                      <a:pt x="6770" y="2461"/>
                      <a:pt x="6798" y="2450"/>
                      <a:pt x="6825" y="2423"/>
                    </a:cubicBezTo>
                    <a:cubicBezTo>
                      <a:pt x="7542" y="2150"/>
                      <a:pt x="7985" y="1706"/>
                      <a:pt x="8395" y="1160"/>
                    </a:cubicBezTo>
                    <a:lnTo>
                      <a:pt x="8395" y="853"/>
                    </a:lnTo>
                    <a:cubicBezTo>
                      <a:pt x="8258" y="717"/>
                      <a:pt x="8258" y="717"/>
                      <a:pt x="8122" y="717"/>
                    </a:cubicBezTo>
                    <a:cubicBezTo>
                      <a:pt x="7985" y="717"/>
                      <a:pt x="7678" y="853"/>
                      <a:pt x="7542" y="1024"/>
                    </a:cubicBezTo>
                    <a:cubicBezTo>
                      <a:pt x="7678" y="853"/>
                      <a:pt x="7678" y="717"/>
                      <a:pt x="7849" y="444"/>
                    </a:cubicBezTo>
                    <a:cubicBezTo>
                      <a:pt x="7849" y="347"/>
                      <a:pt x="7763" y="251"/>
                      <a:pt x="7665" y="251"/>
                    </a:cubicBezTo>
                    <a:cubicBezTo>
                      <a:pt x="7625" y="251"/>
                      <a:pt x="7582" y="267"/>
                      <a:pt x="7542" y="307"/>
                    </a:cubicBezTo>
                    <a:cubicBezTo>
                      <a:pt x="6996" y="444"/>
                      <a:pt x="6416" y="853"/>
                      <a:pt x="5972" y="1297"/>
                    </a:cubicBezTo>
                    <a:cubicBezTo>
                      <a:pt x="6143" y="1024"/>
                      <a:pt x="6416" y="717"/>
                      <a:pt x="6552" y="444"/>
                    </a:cubicBezTo>
                    <a:cubicBezTo>
                      <a:pt x="6689" y="444"/>
                      <a:pt x="6689" y="307"/>
                      <a:pt x="6552" y="307"/>
                    </a:cubicBezTo>
                    <a:lnTo>
                      <a:pt x="6552" y="171"/>
                    </a:lnTo>
                    <a:lnTo>
                      <a:pt x="64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1904330" y="2934355"/>
                <a:ext cx="372537" cy="86194"/>
              </a:xfrm>
              <a:custGeom>
                <a:rect b="b" l="l" r="r" t="t"/>
                <a:pathLst>
                  <a:path extrusionOk="0" h="1745" w="7542">
                    <a:moveTo>
                      <a:pt x="2867" y="1"/>
                    </a:moveTo>
                    <a:cubicBezTo>
                      <a:pt x="2423" y="137"/>
                      <a:pt x="2150" y="274"/>
                      <a:pt x="1877" y="581"/>
                    </a:cubicBezTo>
                    <a:cubicBezTo>
                      <a:pt x="1877" y="410"/>
                      <a:pt x="1707" y="274"/>
                      <a:pt x="1707" y="274"/>
                    </a:cubicBezTo>
                    <a:cubicBezTo>
                      <a:pt x="1161" y="410"/>
                      <a:pt x="581" y="854"/>
                      <a:pt x="171" y="1127"/>
                    </a:cubicBezTo>
                    <a:cubicBezTo>
                      <a:pt x="1" y="1127"/>
                      <a:pt x="1" y="1263"/>
                      <a:pt x="1" y="1263"/>
                    </a:cubicBezTo>
                    <a:lnTo>
                      <a:pt x="171" y="1434"/>
                    </a:lnTo>
                    <a:lnTo>
                      <a:pt x="308" y="1434"/>
                    </a:lnTo>
                    <a:cubicBezTo>
                      <a:pt x="581" y="1127"/>
                      <a:pt x="854" y="990"/>
                      <a:pt x="1297" y="717"/>
                    </a:cubicBezTo>
                    <a:lnTo>
                      <a:pt x="1297" y="717"/>
                    </a:lnTo>
                    <a:lnTo>
                      <a:pt x="1161" y="854"/>
                    </a:lnTo>
                    <a:cubicBezTo>
                      <a:pt x="1161" y="990"/>
                      <a:pt x="1297" y="990"/>
                      <a:pt x="1297" y="990"/>
                    </a:cubicBezTo>
                    <a:cubicBezTo>
                      <a:pt x="1707" y="990"/>
                      <a:pt x="2150" y="581"/>
                      <a:pt x="2560" y="410"/>
                    </a:cubicBezTo>
                    <a:lnTo>
                      <a:pt x="2560" y="410"/>
                    </a:lnTo>
                    <a:cubicBezTo>
                      <a:pt x="2287" y="581"/>
                      <a:pt x="2150" y="717"/>
                      <a:pt x="2014" y="854"/>
                    </a:cubicBezTo>
                    <a:cubicBezTo>
                      <a:pt x="2014" y="990"/>
                      <a:pt x="2014" y="1127"/>
                      <a:pt x="2150" y="1127"/>
                    </a:cubicBezTo>
                    <a:cubicBezTo>
                      <a:pt x="2423" y="1127"/>
                      <a:pt x="2560" y="990"/>
                      <a:pt x="2867" y="854"/>
                    </a:cubicBezTo>
                    <a:lnTo>
                      <a:pt x="2867" y="854"/>
                    </a:lnTo>
                    <a:cubicBezTo>
                      <a:pt x="2730" y="990"/>
                      <a:pt x="2867" y="1127"/>
                      <a:pt x="2867" y="1127"/>
                    </a:cubicBezTo>
                    <a:cubicBezTo>
                      <a:pt x="3210" y="1127"/>
                      <a:pt x="3482" y="1031"/>
                      <a:pt x="3721" y="919"/>
                    </a:cubicBezTo>
                    <a:lnTo>
                      <a:pt x="3721" y="919"/>
                    </a:lnTo>
                    <a:cubicBezTo>
                      <a:pt x="3720" y="937"/>
                      <a:pt x="3720" y="961"/>
                      <a:pt x="3720" y="990"/>
                    </a:cubicBezTo>
                    <a:cubicBezTo>
                      <a:pt x="3584" y="990"/>
                      <a:pt x="3584" y="1263"/>
                      <a:pt x="3856" y="1263"/>
                    </a:cubicBezTo>
                    <a:cubicBezTo>
                      <a:pt x="4085" y="1263"/>
                      <a:pt x="4338" y="1072"/>
                      <a:pt x="4574" y="929"/>
                    </a:cubicBezTo>
                    <a:lnTo>
                      <a:pt x="4574" y="929"/>
                    </a:lnTo>
                    <a:cubicBezTo>
                      <a:pt x="4578" y="1037"/>
                      <a:pt x="4599" y="1127"/>
                      <a:pt x="4710" y="1127"/>
                    </a:cubicBezTo>
                    <a:cubicBezTo>
                      <a:pt x="4846" y="1127"/>
                      <a:pt x="5119" y="990"/>
                      <a:pt x="5426" y="854"/>
                    </a:cubicBezTo>
                    <a:lnTo>
                      <a:pt x="5426" y="854"/>
                    </a:lnTo>
                    <a:cubicBezTo>
                      <a:pt x="5290" y="990"/>
                      <a:pt x="5426" y="1127"/>
                      <a:pt x="5563" y="1127"/>
                    </a:cubicBezTo>
                    <a:cubicBezTo>
                      <a:pt x="5836" y="1127"/>
                      <a:pt x="5972" y="990"/>
                      <a:pt x="6279" y="990"/>
                    </a:cubicBezTo>
                    <a:cubicBezTo>
                      <a:pt x="6347" y="1058"/>
                      <a:pt x="6527" y="1093"/>
                      <a:pt x="6689" y="1093"/>
                    </a:cubicBezTo>
                    <a:cubicBezTo>
                      <a:pt x="6851" y="1093"/>
                      <a:pt x="6996" y="1058"/>
                      <a:pt x="6996" y="990"/>
                    </a:cubicBezTo>
                    <a:lnTo>
                      <a:pt x="6996" y="1127"/>
                    </a:lnTo>
                    <a:cubicBezTo>
                      <a:pt x="6996" y="1263"/>
                      <a:pt x="6825" y="1263"/>
                      <a:pt x="6825" y="1434"/>
                    </a:cubicBezTo>
                    <a:lnTo>
                      <a:pt x="6825" y="1570"/>
                    </a:lnTo>
                    <a:lnTo>
                      <a:pt x="6996" y="1707"/>
                    </a:lnTo>
                    <a:cubicBezTo>
                      <a:pt x="7022" y="1733"/>
                      <a:pt x="7053" y="1744"/>
                      <a:pt x="7085" y="1744"/>
                    </a:cubicBezTo>
                    <a:cubicBezTo>
                      <a:pt x="7222" y="1744"/>
                      <a:pt x="7379" y="1544"/>
                      <a:pt x="7269" y="1434"/>
                    </a:cubicBezTo>
                    <a:cubicBezTo>
                      <a:pt x="7269" y="1434"/>
                      <a:pt x="7405" y="990"/>
                      <a:pt x="7542" y="990"/>
                    </a:cubicBezTo>
                    <a:cubicBezTo>
                      <a:pt x="7542" y="854"/>
                      <a:pt x="7405" y="717"/>
                      <a:pt x="7269" y="717"/>
                    </a:cubicBezTo>
                    <a:cubicBezTo>
                      <a:pt x="7178" y="717"/>
                      <a:pt x="7147" y="657"/>
                      <a:pt x="7097" y="657"/>
                    </a:cubicBezTo>
                    <a:cubicBezTo>
                      <a:pt x="7072" y="657"/>
                      <a:pt x="7041" y="672"/>
                      <a:pt x="6996" y="717"/>
                    </a:cubicBezTo>
                    <a:cubicBezTo>
                      <a:pt x="6882" y="717"/>
                      <a:pt x="6662" y="899"/>
                      <a:pt x="6609" y="899"/>
                    </a:cubicBezTo>
                    <a:cubicBezTo>
                      <a:pt x="6583" y="899"/>
                      <a:pt x="6598" y="854"/>
                      <a:pt x="6689" y="717"/>
                    </a:cubicBezTo>
                    <a:cubicBezTo>
                      <a:pt x="6825" y="581"/>
                      <a:pt x="6689" y="410"/>
                      <a:pt x="6552" y="410"/>
                    </a:cubicBezTo>
                    <a:cubicBezTo>
                      <a:pt x="6416" y="581"/>
                      <a:pt x="6279" y="581"/>
                      <a:pt x="6143" y="581"/>
                    </a:cubicBezTo>
                    <a:cubicBezTo>
                      <a:pt x="6279" y="581"/>
                      <a:pt x="6279" y="410"/>
                      <a:pt x="6143" y="410"/>
                    </a:cubicBezTo>
                    <a:cubicBezTo>
                      <a:pt x="6057" y="342"/>
                      <a:pt x="5947" y="308"/>
                      <a:pt x="5840" y="308"/>
                    </a:cubicBezTo>
                    <a:cubicBezTo>
                      <a:pt x="5733" y="308"/>
                      <a:pt x="5631" y="342"/>
                      <a:pt x="5563" y="410"/>
                    </a:cubicBezTo>
                    <a:cubicBezTo>
                      <a:pt x="5563" y="274"/>
                      <a:pt x="5426" y="137"/>
                      <a:pt x="5426" y="137"/>
                    </a:cubicBezTo>
                    <a:cubicBezTo>
                      <a:pt x="5119" y="137"/>
                      <a:pt x="4983" y="274"/>
                      <a:pt x="4846" y="410"/>
                    </a:cubicBezTo>
                    <a:lnTo>
                      <a:pt x="4846" y="137"/>
                    </a:lnTo>
                    <a:cubicBezTo>
                      <a:pt x="4846" y="1"/>
                      <a:pt x="4710" y="1"/>
                      <a:pt x="4710" y="1"/>
                    </a:cubicBezTo>
                    <a:cubicBezTo>
                      <a:pt x="4129" y="137"/>
                      <a:pt x="3720" y="581"/>
                      <a:pt x="3276" y="717"/>
                    </a:cubicBezTo>
                    <a:cubicBezTo>
                      <a:pt x="3584" y="581"/>
                      <a:pt x="3720" y="410"/>
                      <a:pt x="3856" y="274"/>
                    </a:cubicBezTo>
                    <a:cubicBezTo>
                      <a:pt x="3993" y="137"/>
                      <a:pt x="3856" y="1"/>
                      <a:pt x="3720" y="1"/>
                    </a:cubicBezTo>
                    <a:cubicBezTo>
                      <a:pt x="3413" y="137"/>
                      <a:pt x="3140" y="274"/>
                      <a:pt x="3003" y="410"/>
                    </a:cubicBezTo>
                    <a:lnTo>
                      <a:pt x="3003" y="137"/>
                    </a:lnTo>
                    <a:cubicBezTo>
                      <a:pt x="3003" y="137"/>
                      <a:pt x="3003" y="1"/>
                      <a:pt x="2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1631272" y="3107881"/>
                <a:ext cx="323685" cy="372636"/>
              </a:xfrm>
              <a:custGeom>
                <a:rect b="b" l="l" r="r" t="t"/>
                <a:pathLst>
                  <a:path extrusionOk="0" h="7544" w="6553">
                    <a:moveTo>
                      <a:pt x="6195" y="0"/>
                    </a:moveTo>
                    <a:cubicBezTo>
                      <a:pt x="5963" y="0"/>
                      <a:pt x="5923" y="229"/>
                      <a:pt x="5699" y="480"/>
                    </a:cubicBezTo>
                    <a:cubicBezTo>
                      <a:pt x="5699" y="480"/>
                      <a:pt x="5699" y="617"/>
                      <a:pt x="5529" y="753"/>
                    </a:cubicBezTo>
                    <a:lnTo>
                      <a:pt x="5529" y="617"/>
                    </a:lnTo>
                    <a:cubicBezTo>
                      <a:pt x="5529" y="548"/>
                      <a:pt x="5494" y="514"/>
                      <a:pt x="5443" y="514"/>
                    </a:cubicBezTo>
                    <a:cubicBezTo>
                      <a:pt x="5392" y="514"/>
                      <a:pt x="5324" y="548"/>
                      <a:pt x="5256" y="617"/>
                    </a:cubicBezTo>
                    <a:cubicBezTo>
                      <a:pt x="5165" y="617"/>
                      <a:pt x="5195" y="677"/>
                      <a:pt x="5185" y="677"/>
                    </a:cubicBezTo>
                    <a:cubicBezTo>
                      <a:pt x="5180" y="677"/>
                      <a:pt x="5165" y="662"/>
                      <a:pt x="5119" y="617"/>
                    </a:cubicBezTo>
                    <a:cubicBezTo>
                      <a:pt x="4983" y="480"/>
                      <a:pt x="4983" y="309"/>
                      <a:pt x="4846" y="173"/>
                    </a:cubicBezTo>
                    <a:lnTo>
                      <a:pt x="4539" y="173"/>
                    </a:lnTo>
                    <a:cubicBezTo>
                      <a:pt x="4266" y="480"/>
                      <a:pt x="4266" y="890"/>
                      <a:pt x="4266" y="1163"/>
                    </a:cubicBezTo>
                    <a:cubicBezTo>
                      <a:pt x="4155" y="940"/>
                      <a:pt x="4043" y="717"/>
                      <a:pt x="3765" y="717"/>
                    </a:cubicBezTo>
                    <a:cubicBezTo>
                      <a:pt x="3702" y="717"/>
                      <a:pt x="3631" y="728"/>
                      <a:pt x="3549" y="753"/>
                    </a:cubicBezTo>
                    <a:cubicBezTo>
                      <a:pt x="3413" y="890"/>
                      <a:pt x="3413" y="1163"/>
                      <a:pt x="3413" y="1606"/>
                    </a:cubicBezTo>
                    <a:cubicBezTo>
                      <a:pt x="3276" y="1470"/>
                      <a:pt x="3140" y="1333"/>
                      <a:pt x="2969" y="1163"/>
                    </a:cubicBezTo>
                    <a:lnTo>
                      <a:pt x="2833" y="1163"/>
                    </a:lnTo>
                    <a:cubicBezTo>
                      <a:pt x="2696" y="1333"/>
                      <a:pt x="2696" y="1606"/>
                      <a:pt x="2696" y="1879"/>
                    </a:cubicBezTo>
                    <a:cubicBezTo>
                      <a:pt x="2560" y="2186"/>
                      <a:pt x="2560" y="2323"/>
                      <a:pt x="2696" y="2596"/>
                    </a:cubicBezTo>
                    <a:cubicBezTo>
                      <a:pt x="2560" y="2459"/>
                      <a:pt x="2560" y="2323"/>
                      <a:pt x="2423" y="2016"/>
                    </a:cubicBezTo>
                    <a:lnTo>
                      <a:pt x="2116" y="2016"/>
                    </a:lnTo>
                    <a:cubicBezTo>
                      <a:pt x="1980" y="2186"/>
                      <a:pt x="1980" y="2459"/>
                      <a:pt x="1980" y="2732"/>
                    </a:cubicBezTo>
                    <a:lnTo>
                      <a:pt x="1980" y="4029"/>
                    </a:lnTo>
                    <a:cubicBezTo>
                      <a:pt x="1980" y="3585"/>
                      <a:pt x="1843" y="3312"/>
                      <a:pt x="1570" y="2869"/>
                    </a:cubicBezTo>
                    <a:cubicBezTo>
                      <a:pt x="1570" y="2869"/>
                      <a:pt x="1434" y="2869"/>
                      <a:pt x="1434" y="3039"/>
                    </a:cubicBezTo>
                    <a:cubicBezTo>
                      <a:pt x="1263" y="3312"/>
                      <a:pt x="1263" y="3722"/>
                      <a:pt x="1263" y="4029"/>
                    </a:cubicBezTo>
                    <a:cubicBezTo>
                      <a:pt x="1263" y="3722"/>
                      <a:pt x="1127" y="3312"/>
                      <a:pt x="990" y="3176"/>
                    </a:cubicBezTo>
                    <a:cubicBezTo>
                      <a:pt x="922" y="3108"/>
                      <a:pt x="854" y="3073"/>
                      <a:pt x="803" y="3073"/>
                    </a:cubicBezTo>
                    <a:cubicBezTo>
                      <a:pt x="751" y="3073"/>
                      <a:pt x="717" y="3108"/>
                      <a:pt x="717" y="3176"/>
                    </a:cubicBezTo>
                    <a:cubicBezTo>
                      <a:pt x="581" y="3449"/>
                      <a:pt x="581" y="4029"/>
                      <a:pt x="581" y="4438"/>
                    </a:cubicBezTo>
                    <a:cubicBezTo>
                      <a:pt x="581" y="4165"/>
                      <a:pt x="410" y="4029"/>
                      <a:pt x="274" y="3722"/>
                    </a:cubicBezTo>
                    <a:cubicBezTo>
                      <a:pt x="274" y="3654"/>
                      <a:pt x="205" y="3619"/>
                      <a:pt x="137" y="3619"/>
                    </a:cubicBezTo>
                    <a:cubicBezTo>
                      <a:pt x="69" y="3619"/>
                      <a:pt x="1" y="3654"/>
                      <a:pt x="1" y="3722"/>
                    </a:cubicBezTo>
                    <a:cubicBezTo>
                      <a:pt x="137" y="4302"/>
                      <a:pt x="274" y="4882"/>
                      <a:pt x="274" y="5428"/>
                    </a:cubicBezTo>
                    <a:lnTo>
                      <a:pt x="137" y="5428"/>
                    </a:lnTo>
                    <a:lnTo>
                      <a:pt x="137" y="6281"/>
                    </a:lnTo>
                    <a:cubicBezTo>
                      <a:pt x="183" y="6338"/>
                      <a:pt x="228" y="6357"/>
                      <a:pt x="269" y="6357"/>
                    </a:cubicBezTo>
                    <a:cubicBezTo>
                      <a:pt x="349" y="6357"/>
                      <a:pt x="410" y="6281"/>
                      <a:pt x="410" y="6281"/>
                    </a:cubicBezTo>
                    <a:lnTo>
                      <a:pt x="410" y="5155"/>
                    </a:lnTo>
                    <a:cubicBezTo>
                      <a:pt x="581" y="6008"/>
                      <a:pt x="717" y="6725"/>
                      <a:pt x="854" y="7441"/>
                    </a:cubicBezTo>
                    <a:cubicBezTo>
                      <a:pt x="922" y="7509"/>
                      <a:pt x="990" y="7544"/>
                      <a:pt x="1041" y="7544"/>
                    </a:cubicBezTo>
                    <a:cubicBezTo>
                      <a:pt x="1093" y="7544"/>
                      <a:pt x="1127" y="7509"/>
                      <a:pt x="1127" y="7441"/>
                    </a:cubicBezTo>
                    <a:cubicBezTo>
                      <a:pt x="1263" y="6998"/>
                      <a:pt x="1127" y="6452"/>
                      <a:pt x="990" y="6008"/>
                    </a:cubicBezTo>
                    <a:cubicBezTo>
                      <a:pt x="990" y="5599"/>
                      <a:pt x="854" y="5018"/>
                      <a:pt x="854" y="4575"/>
                    </a:cubicBezTo>
                    <a:lnTo>
                      <a:pt x="854" y="3585"/>
                    </a:lnTo>
                    <a:cubicBezTo>
                      <a:pt x="1127" y="4165"/>
                      <a:pt x="1127" y="5018"/>
                      <a:pt x="1263" y="5599"/>
                    </a:cubicBezTo>
                    <a:cubicBezTo>
                      <a:pt x="1263" y="5872"/>
                      <a:pt x="1434" y="6588"/>
                      <a:pt x="1707" y="6588"/>
                    </a:cubicBezTo>
                    <a:cubicBezTo>
                      <a:pt x="1747" y="6628"/>
                      <a:pt x="1787" y="6645"/>
                      <a:pt x="1823" y="6645"/>
                    </a:cubicBezTo>
                    <a:cubicBezTo>
                      <a:pt x="1912" y="6645"/>
                      <a:pt x="1980" y="6548"/>
                      <a:pt x="1980" y="6452"/>
                    </a:cubicBezTo>
                    <a:cubicBezTo>
                      <a:pt x="1980" y="5428"/>
                      <a:pt x="1570" y="4438"/>
                      <a:pt x="1570" y="3585"/>
                    </a:cubicBezTo>
                    <a:lnTo>
                      <a:pt x="1570" y="3585"/>
                    </a:lnTo>
                    <a:cubicBezTo>
                      <a:pt x="1707" y="4029"/>
                      <a:pt x="1843" y="4575"/>
                      <a:pt x="2116" y="5018"/>
                    </a:cubicBezTo>
                    <a:cubicBezTo>
                      <a:pt x="2116" y="5087"/>
                      <a:pt x="2193" y="5121"/>
                      <a:pt x="2270" y="5121"/>
                    </a:cubicBezTo>
                    <a:cubicBezTo>
                      <a:pt x="2347" y="5121"/>
                      <a:pt x="2423" y="5087"/>
                      <a:pt x="2423" y="5018"/>
                    </a:cubicBezTo>
                    <a:cubicBezTo>
                      <a:pt x="2423" y="4575"/>
                      <a:pt x="2287" y="4165"/>
                      <a:pt x="2287" y="3585"/>
                    </a:cubicBezTo>
                    <a:lnTo>
                      <a:pt x="2287" y="2596"/>
                    </a:lnTo>
                    <a:cubicBezTo>
                      <a:pt x="2423" y="3039"/>
                      <a:pt x="2423" y="3722"/>
                      <a:pt x="2696" y="4165"/>
                    </a:cubicBezTo>
                    <a:cubicBezTo>
                      <a:pt x="2696" y="4281"/>
                      <a:pt x="2745" y="4323"/>
                      <a:pt x="2801" y="4323"/>
                    </a:cubicBezTo>
                    <a:cubicBezTo>
                      <a:pt x="2878" y="4323"/>
                      <a:pt x="2969" y="4244"/>
                      <a:pt x="2969" y="4165"/>
                    </a:cubicBezTo>
                    <a:cubicBezTo>
                      <a:pt x="3140" y="3449"/>
                      <a:pt x="2969" y="2596"/>
                      <a:pt x="2969" y="1879"/>
                    </a:cubicBezTo>
                    <a:cubicBezTo>
                      <a:pt x="2969" y="1763"/>
                      <a:pt x="2977" y="1716"/>
                      <a:pt x="2989" y="1716"/>
                    </a:cubicBezTo>
                    <a:cubicBezTo>
                      <a:pt x="3034" y="1716"/>
                      <a:pt x="3140" y="2352"/>
                      <a:pt x="3140" y="2459"/>
                    </a:cubicBezTo>
                    <a:cubicBezTo>
                      <a:pt x="3276" y="2732"/>
                      <a:pt x="3276" y="3039"/>
                      <a:pt x="3413" y="3176"/>
                    </a:cubicBezTo>
                    <a:cubicBezTo>
                      <a:pt x="3481" y="3244"/>
                      <a:pt x="3549" y="3278"/>
                      <a:pt x="3601" y="3278"/>
                    </a:cubicBezTo>
                    <a:cubicBezTo>
                      <a:pt x="3652" y="3278"/>
                      <a:pt x="3686" y="3244"/>
                      <a:pt x="3686" y="3176"/>
                    </a:cubicBezTo>
                    <a:cubicBezTo>
                      <a:pt x="3822" y="2732"/>
                      <a:pt x="3686" y="2323"/>
                      <a:pt x="3686" y="1879"/>
                    </a:cubicBezTo>
                    <a:cubicBezTo>
                      <a:pt x="3686" y="1879"/>
                      <a:pt x="3795" y="1307"/>
                      <a:pt x="3818" y="1307"/>
                    </a:cubicBezTo>
                    <a:cubicBezTo>
                      <a:pt x="3821" y="1307"/>
                      <a:pt x="3822" y="1315"/>
                      <a:pt x="3822" y="1333"/>
                    </a:cubicBezTo>
                    <a:cubicBezTo>
                      <a:pt x="3993" y="1606"/>
                      <a:pt x="3993" y="1743"/>
                      <a:pt x="4130" y="1879"/>
                    </a:cubicBezTo>
                    <a:cubicBezTo>
                      <a:pt x="4130" y="1947"/>
                      <a:pt x="4164" y="1982"/>
                      <a:pt x="4215" y="1982"/>
                    </a:cubicBezTo>
                    <a:cubicBezTo>
                      <a:pt x="4266" y="1982"/>
                      <a:pt x="4334" y="1947"/>
                      <a:pt x="4403" y="1879"/>
                    </a:cubicBezTo>
                    <a:cubicBezTo>
                      <a:pt x="4403" y="1743"/>
                      <a:pt x="4539" y="1606"/>
                      <a:pt x="4539" y="1470"/>
                    </a:cubicBezTo>
                    <a:cubicBezTo>
                      <a:pt x="4539" y="1163"/>
                      <a:pt x="4539" y="1026"/>
                      <a:pt x="4676" y="753"/>
                    </a:cubicBezTo>
                    <a:cubicBezTo>
                      <a:pt x="4676" y="648"/>
                      <a:pt x="4693" y="608"/>
                      <a:pt x="4719" y="608"/>
                    </a:cubicBezTo>
                    <a:cubicBezTo>
                      <a:pt x="4804" y="608"/>
                      <a:pt x="4983" y="1026"/>
                      <a:pt x="4983" y="1026"/>
                    </a:cubicBezTo>
                    <a:cubicBezTo>
                      <a:pt x="4983" y="1026"/>
                      <a:pt x="4983" y="1163"/>
                      <a:pt x="5119" y="1163"/>
                    </a:cubicBezTo>
                    <a:cubicBezTo>
                      <a:pt x="5256" y="1026"/>
                      <a:pt x="5256" y="1026"/>
                      <a:pt x="5392" y="890"/>
                    </a:cubicBezTo>
                    <a:lnTo>
                      <a:pt x="5392" y="890"/>
                    </a:lnTo>
                    <a:cubicBezTo>
                      <a:pt x="5256" y="1026"/>
                      <a:pt x="5256" y="1163"/>
                      <a:pt x="5392" y="1333"/>
                    </a:cubicBezTo>
                    <a:lnTo>
                      <a:pt x="5699" y="1333"/>
                    </a:lnTo>
                    <a:cubicBezTo>
                      <a:pt x="5836" y="1026"/>
                      <a:pt x="5972" y="309"/>
                      <a:pt x="6382" y="309"/>
                    </a:cubicBezTo>
                    <a:cubicBezTo>
                      <a:pt x="6552" y="309"/>
                      <a:pt x="6552" y="36"/>
                      <a:pt x="6382" y="36"/>
                    </a:cubicBezTo>
                    <a:cubicBezTo>
                      <a:pt x="6307" y="12"/>
                      <a:pt x="6246" y="0"/>
                      <a:pt x="61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22"/>
              <p:cNvSpPr/>
              <p:nvPr/>
            </p:nvSpPr>
            <p:spPr>
              <a:xfrm>
                <a:off x="1693659" y="3118106"/>
                <a:ext cx="427613" cy="409040"/>
              </a:xfrm>
              <a:custGeom>
                <a:rect b="b" l="l" r="r" t="t"/>
                <a:pathLst>
                  <a:path extrusionOk="0" h="8281" w="8657">
                    <a:moveTo>
                      <a:pt x="7042" y="0"/>
                    </a:moveTo>
                    <a:cubicBezTo>
                      <a:pt x="6987" y="0"/>
                      <a:pt x="6910" y="34"/>
                      <a:pt x="6825" y="102"/>
                    </a:cubicBezTo>
                    <a:cubicBezTo>
                      <a:pt x="6688" y="188"/>
                      <a:pt x="6620" y="230"/>
                      <a:pt x="6552" y="230"/>
                    </a:cubicBezTo>
                    <a:cubicBezTo>
                      <a:pt x="6484" y="230"/>
                      <a:pt x="6415" y="188"/>
                      <a:pt x="6279" y="102"/>
                    </a:cubicBezTo>
                    <a:lnTo>
                      <a:pt x="5972" y="102"/>
                    </a:lnTo>
                    <a:cubicBezTo>
                      <a:pt x="5868" y="232"/>
                      <a:pt x="5843" y="501"/>
                      <a:pt x="5716" y="501"/>
                    </a:cubicBezTo>
                    <a:cubicBezTo>
                      <a:pt x="5677" y="501"/>
                      <a:pt x="5627" y="475"/>
                      <a:pt x="5562" y="410"/>
                    </a:cubicBezTo>
                    <a:lnTo>
                      <a:pt x="5119" y="410"/>
                    </a:lnTo>
                    <a:cubicBezTo>
                      <a:pt x="4982" y="546"/>
                      <a:pt x="4846" y="683"/>
                      <a:pt x="4846" y="819"/>
                    </a:cubicBezTo>
                    <a:cubicBezTo>
                      <a:pt x="4806" y="859"/>
                      <a:pt x="4777" y="876"/>
                      <a:pt x="4754" y="876"/>
                    </a:cubicBezTo>
                    <a:cubicBezTo>
                      <a:pt x="4697" y="876"/>
                      <a:pt x="4669" y="779"/>
                      <a:pt x="4573" y="683"/>
                    </a:cubicBezTo>
                    <a:lnTo>
                      <a:pt x="4266" y="683"/>
                    </a:lnTo>
                    <a:cubicBezTo>
                      <a:pt x="4208" y="869"/>
                      <a:pt x="4151" y="923"/>
                      <a:pt x="4084" y="923"/>
                    </a:cubicBezTo>
                    <a:cubicBezTo>
                      <a:pt x="3991" y="923"/>
                      <a:pt x="3878" y="819"/>
                      <a:pt x="3720" y="819"/>
                    </a:cubicBezTo>
                    <a:cubicBezTo>
                      <a:pt x="3583" y="956"/>
                      <a:pt x="3413" y="1126"/>
                      <a:pt x="3413" y="1263"/>
                    </a:cubicBezTo>
                    <a:cubicBezTo>
                      <a:pt x="3276" y="1126"/>
                      <a:pt x="3276" y="1126"/>
                      <a:pt x="3140" y="1126"/>
                    </a:cubicBezTo>
                    <a:cubicBezTo>
                      <a:pt x="2867" y="1263"/>
                      <a:pt x="2867" y="1672"/>
                      <a:pt x="2730" y="1979"/>
                    </a:cubicBezTo>
                    <a:lnTo>
                      <a:pt x="2423" y="1979"/>
                    </a:lnTo>
                    <a:cubicBezTo>
                      <a:pt x="2150" y="2116"/>
                      <a:pt x="2150" y="2525"/>
                      <a:pt x="2150" y="2832"/>
                    </a:cubicBezTo>
                    <a:cubicBezTo>
                      <a:pt x="2052" y="2710"/>
                      <a:pt x="1955" y="2606"/>
                      <a:pt x="1845" y="2606"/>
                    </a:cubicBezTo>
                    <a:cubicBezTo>
                      <a:pt x="1801" y="2606"/>
                      <a:pt x="1755" y="2623"/>
                      <a:pt x="1706" y="2662"/>
                    </a:cubicBezTo>
                    <a:cubicBezTo>
                      <a:pt x="1433" y="2969"/>
                      <a:pt x="1433" y="3242"/>
                      <a:pt x="1570" y="3378"/>
                    </a:cubicBezTo>
                    <a:cubicBezTo>
                      <a:pt x="1433" y="3378"/>
                      <a:pt x="1297" y="3378"/>
                      <a:pt x="1297" y="3515"/>
                    </a:cubicBezTo>
                    <a:cubicBezTo>
                      <a:pt x="853" y="3685"/>
                      <a:pt x="1024" y="4095"/>
                      <a:pt x="1160" y="4368"/>
                    </a:cubicBezTo>
                    <a:cubicBezTo>
                      <a:pt x="1069" y="4368"/>
                      <a:pt x="963" y="4307"/>
                      <a:pt x="862" y="4307"/>
                    </a:cubicBezTo>
                    <a:cubicBezTo>
                      <a:pt x="812" y="4307"/>
                      <a:pt x="762" y="4322"/>
                      <a:pt x="717" y="4368"/>
                    </a:cubicBezTo>
                    <a:cubicBezTo>
                      <a:pt x="580" y="4368"/>
                      <a:pt x="580" y="4811"/>
                      <a:pt x="580" y="5084"/>
                    </a:cubicBezTo>
                    <a:cubicBezTo>
                      <a:pt x="512" y="5016"/>
                      <a:pt x="478" y="4982"/>
                      <a:pt x="444" y="4982"/>
                    </a:cubicBezTo>
                    <a:cubicBezTo>
                      <a:pt x="410" y="4982"/>
                      <a:pt x="376" y="5016"/>
                      <a:pt x="307" y="5084"/>
                    </a:cubicBezTo>
                    <a:cubicBezTo>
                      <a:pt x="0" y="5221"/>
                      <a:pt x="171" y="5801"/>
                      <a:pt x="307" y="6245"/>
                    </a:cubicBezTo>
                    <a:cubicBezTo>
                      <a:pt x="171" y="6245"/>
                      <a:pt x="0" y="6245"/>
                      <a:pt x="0" y="6381"/>
                    </a:cubicBezTo>
                    <a:cubicBezTo>
                      <a:pt x="0" y="6518"/>
                      <a:pt x="0" y="6791"/>
                      <a:pt x="171" y="6927"/>
                    </a:cubicBezTo>
                    <a:cubicBezTo>
                      <a:pt x="0" y="6927"/>
                      <a:pt x="0" y="7098"/>
                      <a:pt x="0" y="7234"/>
                    </a:cubicBezTo>
                    <a:cubicBezTo>
                      <a:pt x="171" y="7507"/>
                      <a:pt x="307" y="7951"/>
                      <a:pt x="580" y="8224"/>
                    </a:cubicBezTo>
                    <a:cubicBezTo>
                      <a:pt x="580" y="8264"/>
                      <a:pt x="604" y="8280"/>
                      <a:pt x="633" y="8280"/>
                    </a:cubicBezTo>
                    <a:cubicBezTo>
                      <a:pt x="705" y="8280"/>
                      <a:pt x="813" y="8184"/>
                      <a:pt x="717" y="8087"/>
                    </a:cubicBezTo>
                    <a:cubicBezTo>
                      <a:pt x="717" y="7644"/>
                      <a:pt x="444" y="7234"/>
                      <a:pt x="307" y="6791"/>
                    </a:cubicBezTo>
                    <a:lnTo>
                      <a:pt x="307" y="6791"/>
                    </a:lnTo>
                    <a:cubicBezTo>
                      <a:pt x="444" y="6927"/>
                      <a:pt x="580" y="7234"/>
                      <a:pt x="717" y="7507"/>
                    </a:cubicBezTo>
                    <a:cubicBezTo>
                      <a:pt x="853" y="7507"/>
                      <a:pt x="1160" y="7507"/>
                      <a:pt x="1024" y="7234"/>
                    </a:cubicBezTo>
                    <a:lnTo>
                      <a:pt x="580" y="5938"/>
                    </a:lnTo>
                    <a:cubicBezTo>
                      <a:pt x="580" y="5838"/>
                      <a:pt x="507" y="5500"/>
                      <a:pt x="521" y="5500"/>
                    </a:cubicBezTo>
                    <a:cubicBezTo>
                      <a:pt x="527" y="5500"/>
                      <a:pt x="544" y="5546"/>
                      <a:pt x="580" y="5665"/>
                    </a:cubicBezTo>
                    <a:cubicBezTo>
                      <a:pt x="717" y="5801"/>
                      <a:pt x="717" y="5938"/>
                      <a:pt x="853" y="6074"/>
                    </a:cubicBezTo>
                    <a:cubicBezTo>
                      <a:pt x="853" y="6125"/>
                      <a:pt x="881" y="6146"/>
                      <a:pt x="919" y="6146"/>
                    </a:cubicBezTo>
                    <a:cubicBezTo>
                      <a:pt x="1010" y="6146"/>
                      <a:pt x="1160" y="6033"/>
                      <a:pt x="1160" y="5938"/>
                    </a:cubicBezTo>
                    <a:cubicBezTo>
                      <a:pt x="1160" y="5665"/>
                      <a:pt x="1024" y="5528"/>
                      <a:pt x="1024" y="5221"/>
                    </a:cubicBezTo>
                    <a:cubicBezTo>
                      <a:pt x="959" y="4843"/>
                      <a:pt x="963" y="4714"/>
                      <a:pt x="1001" y="4714"/>
                    </a:cubicBezTo>
                    <a:cubicBezTo>
                      <a:pt x="1063" y="4714"/>
                      <a:pt x="1213" y="5052"/>
                      <a:pt x="1297" y="5221"/>
                    </a:cubicBezTo>
                    <a:cubicBezTo>
                      <a:pt x="1365" y="5306"/>
                      <a:pt x="1433" y="5349"/>
                      <a:pt x="1485" y="5349"/>
                    </a:cubicBezTo>
                    <a:cubicBezTo>
                      <a:pt x="1536" y="5349"/>
                      <a:pt x="1570" y="5306"/>
                      <a:pt x="1570" y="5221"/>
                    </a:cubicBezTo>
                    <a:cubicBezTo>
                      <a:pt x="1570" y="4948"/>
                      <a:pt x="1570" y="4811"/>
                      <a:pt x="1433" y="4538"/>
                    </a:cubicBezTo>
                    <a:lnTo>
                      <a:pt x="1433" y="3822"/>
                    </a:lnTo>
                    <a:cubicBezTo>
                      <a:pt x="1433" y="3958"/>
                      <a:pt x="1570" y="4095"/>
                      <a:pt x="1706" y="4231"/>
                    </a:cubicBezTo>
                    <a:cubicBezTo>
                      <a:pt x="1706" y="4231"/>
                      <a:pt x="2013" y="4231"/>
                      <a:pt x="2013" y="4095"/>
                    </a:cubicBezTo>
                    <a:cubicBezTo>
                      <a:pt x="2013" y="3879"/>
                      <a:pt x="1822" y="3217"/>
                      <a:pt x="1960" y="3217"/>
                    </a:cubicBezTo>
                    <a:cubicBezTo>
                      <a:pt x="1997" y="3217"/>
                      <a:pt x="2057" y="3264"/>
                      <a:pt x="2150" y="3378"/>
                    </a:cubicBezTo>
                    <a:cubicBezTo>
                      <a:pt x="2190" y="3418"/>
                      <a:pt x="2230" y="3435"/>
                      <a:pt x="2266" y="3435"/>
                    </a:cubicBezTo>
                    <a:cubicBezTo>
                      <a:pt x="2355" y="3435"/>
                      <a:pt x="2423" y="3338"/>
                      <a:pt x="2423" y="3242"/>
                    </a:cubicBezTo>
                    <a:cubicBezTo>
                      <a:pt x="2541" y="3124"/>
                      <a:pt x="2455" y="2472"/>
                      <a:pt x="2627" y="2472"/>
                    </a:cubicBezTo>
                    <a:cubicBezTo>
                      <a:pt x="2655" y="2472"/>
                      <a:pt x="2688" y="2488"/>
                      <a:pt x="2730" y="2525"/>
                    </a:cubicBezTo>
                    <a:cubicBezTo>
                      <a:pt x="2798" y="2593"/>
                      <a:pt x="2867" y="2628"/>
                      <a:pt x="2918" y="2628"/>
                    </a:cubicBezTo>
                    <a:cubicBezTo>
                      <a:pt x="2969" y="2628"/>
                      <a:pt x="3003" y="2593"/>
                      <a:pt x="3003" y="2525"/>
                    </a:cubicBezTo>
                    <a:cubicBezTo>
                      <a:pt x="3140" y="2389"/>
                      <a:pt x="3140" y="2252"/>
                      <a:pt x="3140" y="2116"/>
                    </a:cubicBezTo>
                    <a:cubicBezTo>
                      <a:pt x="3204" y="1710"/>
                      <a:pt x="3238" y="1590"/>
                      <a:pt x="3271" y="1590"/>
                    </a:cubicBezTo>
                    <a:cubicBezTo>
                      <a:pt x="3307" y="1590"/>
                      <a:pt x="3341" y="1737"/>
                      <a:pt x="3413" y="1809"/>
                    </a:cubicBezTo>
                    <a:cubicBezTo>
                      <a:pt x="3498" y="1894"/>
                      <a:pt x="3575" y="1937"/>
                      <a:pt x="3630" y="1937"/>
                    </a:cubicBezTo>
                    <a:cubicBezTo>
                      <a:pt x="3686" y="1937"/>
                      <a:pt x="3720" y="1894"/>
                      <a:pt x="3720" y="1809"/>
                    </a:cubicBezTo>
                    <a:lnTo>
                      <a:pt x="3856" y="1263"/>
                    </a:lnTo>
                    <a:cubicBezTo>
                      <a:pt x="3993" y="1399"/>
                      <a:pt x="3993" y="1399"/>
                      <a:pt x="4129" y="1399"/>
                    </a:cubicBezTo>
                    <a:cubicBezTo>
                      <a:pt x="4266" y="1399"/>
                      <a:pt x="4436" y="1263"/>
                      <a:pt x="4436" y="1126"/>
                    </a:cubicBezTo>
                    <a:cubicBezTo>
                      <a:pt x="4573" y="1263"/>
                      <a:pt x="4573" y="1263"/>
                      <a:pt x="4709" y="1399"/>
                    </a:cubicBezTo>
                    <a:cubicBezTo>
                      <a:pt x="4846" y="1399"/>
                      <a:pt x="4846" y="1399"/>
                      <a:pt x="4846" y="1263"/>
                    </a:cubicBezTo>
                    <a:cubicBezTo>
                      <a:pt x="5057" y="1157"/>
                      <a:pt x="5105" y="868"/>
                      <a:pt x="5320" y="868"/>
                    </a:cubicBezTo>
                    <a:cubicBezTo>
                      <a:pt x="5383" y="868"/>
                      <a:pt x="5461" y="893"/>
                      <a:pt x="5562" y="956"/>
                    </a:cubicBezTo>
                    <a:lnTo>
                      <a:pt x="5835" y="956"/>
                    </a:lnTo>
                    <a:cubicBezTo>
                      <a:pt x="5972" y="956"/>
                      <a:pt x="6279" y="546"/>
                      <a:pt x="6142" y="546"/>
                    </a:cubicBezTo>
                    <a:cubicBezTo>
                      <a:pt x="6252" y="546"/>
                      <a:pt x="6361" y="721"/>
                      <a:pt x="6540" y="721"/>
                    </a:cubicBezTo>
                    <a:cubicBezTo>
                      <a:pt x="6585" y="721"/>
                      <a:pt x="6634" y="710"/>
                      <a:pt x="6688" y="683"/>
                    </a:cubicBezTo>
                    <a:cubicBezTo>
                      <a:pt x="6798" y="683"/>
                      <a:pt x="6929" y="508"/>
                      <a:pt x="7046" y="508"/>
                    </a:cubicBezTo>
                    <a:cubicBezTo>
                      <a:pt x="7076" y="508"/>
                      <a:pt x="7105" y="519"/>
                      <a:pt x="7132" y="546"/>
                    </a:cubicBezTo>
                    <a:cubicBezTo>
                      <a:pt x="7405" y="683"/>
                      <a:pt x="7405" y="683"/>
                      <a:pt x="7678" y="683"/>
                    </a:cubicBezTo>
                    <a:cubicBezTo>
                      <a:pt x="7985" y="546"/>
                      <a:pt x="8394" y="683"/>
                      <a:pt x="8531" y="410"/>
                    </a:cubicBezTo>
                    <a:cubicBezTo>
                      <a:pt x="8657" y="183"/>
                      <a:pt x="8597" y="50"/>
                      <a:pt x="8502" y="50"/>
                    </a:cubicBezTo>
                    <a:cubicBezTo>
                      <a:pt x="8469" y="50"/>
                      <a:pt x="8430" y="67"/>
                      <a:pt x="8394" y="102"/>
                    </a:cubicBezTo>
                    <a:cubicBezTo>
                      <a:pt x="8349" y="159"/>
                      <a:pt x="8209" y="178"/>
                      <a:pt x="8037" y="178"/>
                    </a:cubicBezTo>
                    <a:cubicBezTo>
                      <a:pt x="7693" y="178"/>
                      <a:pt x="7223" y="102"/>
                      <a:pt x="7132" y="102"/>
                    </a:cubicBezTo>
                    <a:cubicBezTo>
                      <a:pt x="7132" y="34"/>
                      <a:pt x="7098" y="0"/>
                      <a:pt x="70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1884127" y="3158561"/>
                <a:ext cx="20252" cy="48901"/>
              </a:xfrm>
              <a:custGeom>
                <a:rect b="b" l="l" r="r" t="t"/>
                <a:pathLst>
                  <a:path extrusionOk="0" h="990" w="410">
                    <a:moveTo>
                      <a:pt x="137" y="0"/>
                    </a:moveTo>
                    <a:cubicBezTo>
                      <a:pt x="0" y="137"/>
                      <a:pt x="0" y="307"/>
                      <a:pt x="0" y="444"/>
                    </a:cubicBezTo>
                    <a:lnTo>
                      <a:pt x="0" y="853"/>
                    </a:lnTo>
                    <a:cubicBezTo>
                      <a:pt x="0" y="990"/>
                      <a:pt x="137" y="990"/>
                      <a:pt x="137" y="990"/>
                    </a:cubicBezTo>
                    <a:cubicBezTo>
                      <a:pt x="273" y="853"/>
                      <a:pt x="273" y="853"/>
                      <a:pt x="410" y="717"/>
                    </a:cubicBezTo>
                    <a:cubicBezTo>
                      <a:pt x="410" y="717"/>
                      <a:pt x="410" y="444"/>
                      <a:pt x="273" y="444"/>
                    </a:cubicBezTo>
                    <a:cubicBezTo>
                      <a:pt x="273" y="307"/>
                      <a:pt x="410" y="307"/>
                      <a:pt x="273" y="137"/>
                    </a:cubicBezTo>
                    <a:cubicBezTo>
                      <a:pt x="273" y="0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1653994" y="2966956"/>
                <a:ext cx="306397" cy="349470"/>
              </a:xfrm>
              <a:custGeom>
                <a:rect b="b" l="l" r="r" t="t"/>
                <a:pathLst>
                  <a:path extrusionOk="0" h="7075" w="6203">
                    <a:moveTo>
                      <a:pt x="5721" y="1"/>
                    </a:moveTo>
                    <a:cubicBezTo>
                      <a:pt x="5660" y="1"/>
                      <a:pt x="5592" y="17"/>
                      <a:pt x="5512" y="57"/>
                    </a:cubicBezTo>
                    <a:cubicBezTo>
                      <a:pt x="5401" y="280"/>
                      <a:pt x="5471" y="503"/>
                      <a:pt x="5352" y="503"/>
                    </a:cubicBezTo>
                    <a:cubicBezTo>
                      <a:pt x="5326" y="503"/>
                      <a:pt x="5289" y="492"/>
                      <a:pt x="5239" y="467"/>
                    </a:cubicBezTo>
                    <a:cubicBezTo>
                      <a:pt x="5239" y="398"/>
                      <a:pt x="5239" y="364"/>
                      <a:pt x="5218" y="364"/>
                    </a:cubicBezTo>
                    <a:cubicBezTo>
                      <a:pt x="5197" y="364"/>
                      <a:pt x="5154" y="398"/>
                      <a:pt x="5069" y="467"/>
                    </a:cubicBezTo>
                    <a:cubicBezTo>
                      <a:pt x="4932" y="603"/>
                      <a:pt x="4932" y="774"/>
                      <a:pt x="4932" y="910"/>
                    </a:cubicBezTo>
                    <a:lnTo>
                      <a:pt x="4796" y="910"/>
                    </a:lnTo>
                    <a:cubicBezTo>
                      <a:pt x="4796" y="774"/>
                      <a:pt x="4659" y="774"/>
                      <a:pt x="4523" y="774"/>
                    </a:cubicBezTo>
                    <a:cubicBezTo>
                      <a:pt x="4523" y="717"/>
                      <a:pt x="4507" y="698"/>
                      <a:pt x="4487" y="698"/>
                    </a:cubicBezTo>
                    <a:cubicBezTo>
                      <a:pt x="4447" y="698"/>
                      <a:pt x="4386" y="774"/>
                      <a:pt x="4386" y="774"/>
                    </a:cubicBezTo>
                    <a:cubicBezTo>
                      <a:pt x="4386" y="910"/>
                      <a:pt x="4216" y="1047"/>
                      <a:pt x="4216" y="1183"/>
                    </a:cubicBezTo>
                    <a:cubicBezTo>
                      <a:pt x="4216" y="1047"/>
                      <a:pt x="4079" y="910"/>
                      <a:pt x="3943" y="910"/>
                    </a:cubicBezTo>
                    <a:cubicBezTo>
                      <a:pt x="3806" y="910"/>
                      <a:pt x="3806" y="1047"/>
                      <a:pt x="3806" y="1047"/>
                    </a:cubicBezTo>
                    <a:cubicBezTo>
                      <a:pt x="3670" y="1456"/>
                      <a:pt x="3670" y="1763"/>
                      <a:pt x="3670" y="2173"/>
                    </a:cubicBezTo>
                    <a:cubicBezTo>
                      <a:pt x="3533" y="1900"/>
                      <a:pt x="3533" y="1763"/>
                      <a:pt x="3362" y="1456"/>
                    </a:cubicBezTo>
                    <a:cubicBezTo>
                      <a:pt x="3362" y="1456"/>
                      <a:pt x="3302" y="1396"/>
                      <a:pt x="3221" y="1396"/>
                    </a:cubicBezTo>
                    <a:cubicBezTo>
                      <a:pt x="3180" y="1396"/>
                      <a:pt x="3135" y="1411"/>
                      <a:pt x="3089" y="1456"/>
                    </a:cubicBezTo>
                    <a:cubicBezTo>
                      <a:pt x="2816" y="1763"/>
                      <a:pt x="2953" y="2173"/>
                      <a:pt x="2953" y="2616"/>
                    </a:cubicBezTo>
                    <a:cubicBezTo>
                      <a:pt x="2816" y="2480"/>
                      <a:pt x="2680" y="2173"/>
                      <a:pt x="2509" y="2036"/>
                    </a:cubicBezTo>
                    <a:cubicBezTo>
                      <a:pt x="2441" y="1968"/>
                      <a:pt x="2407" y="1934"/>
                      <a:pt x="2373" y="1934"/>
                    </a:cubicBezTo>
                    <a:cubicBezTo>
                      <a:pt x="2339" y="1934"/>
                      <a:pt x="2305" y="1968"/>
                      <a:pt x="2236" y="2036"/>
                    </a:cubicBezTo>
                    <a:cubicBezTo>
                      <a:pt x="1963" y="2480"/>
                      <a:pt x="2100" y="2889"/>
                      <a:pt x="2236" y="3470"/>
                    </a:cubicBezTo>
                    <a:cubicBezTo>
                      <a:pt x="2100" y="3333"/>
                      <a:pt x="2100" y="3162"/>
                      <a:pt x="1963" y="3026"/>
                    </a:cubicBezTo>
                    <a:cubicBezTo>
                      <a:pt x="1827" y="2889"/>
                      <a:pt x="1827" y="2889"/>
                      <a:pt x="1656" y="2889"/>
                    </a:cubicBezTo>
                    <a:cubicBezTo>
                      <a:pt x="1520" y="3026"/>
                      <a:pt x="1383" y="3470"/>
                      <a:pt x="1520" y="3879"/>
                    </a:cubicBezTo>
                    <a:lnTo>
                      <a:pt x="1247" y="3606"/>
                    </a:lnTo>
                    <a:cubicBezTo>
                      <a:pt x="1179" y="3538"/>
                      <a:pt x="1144" y="3504"/>
                      <a:pt x="1110" y="3504"/>
                    </a:cubicBezTo>
                    <a:cubicBezTo>
                      <a:pt x="1076" y="3504"/>
                      <a:pt x="1042" y="3538"/>
                      <a:pt x="974" y="3606"/>
                    </a:cubicBezTo>
                    <a:cubicBezTo>
                      <a:pt x="667" y="3879"/>
                      <a:pt x="667" y="4323"/>
                      <a:pt x="803" y="4732"/>
                    </a:cubicBezTo>
                    <a:cubicBezTo>
                      <a:pt x="667" y="4596"/>
                      <a:pt x="667" y="4459"/>
                      <a:pt x="530" y="4323"/>
                    </a:cubicBezTo>
                    <a:cubicBezTo>
                      <a:pt x="394" y="4323"/>
                      <a:pt x="257" y="4323"/>
                      <a:pt x="257" y="4459"/>
                    </a:cubicBezTo>
                    <a:cubicBezTo>
                      <a:pt x="121" y="5039"/>
                      <a:pt x="394" y="5722"/>
                      <a:pt x="530" y="6438"/>
                    </a:cubicBezTo>
                    <a:cubicBezTo>
                      <a:pt x="394" y="6302"/>
                      <a:pt x="394" y="6165"/>
                      <a:pt x="394" y="6165"/>
                    </a:cubicBezTo>
                    <a:cubicBezTo>
                      <a:pt x="354" y="6125"/>
                      <a:pt x="299" y="6109"/>
                      <a:pt x="246" y="6109"/>
                    </a:cubicBezTo>
                    <a:cubicBezTo>
                      <a:pt x="118" y="6109"/>
                      <a:pt x="0" y="6205"/>
                      <a:pt x="121" y="6302"/>
                    </a:cubicBezTo>
                    <a:cubicBezTo>
                      <a:pt x="257" y="6575"/>
                      <a:pt x="394" y="6882"/>
                      <a:pt x="667" y="7018"/>
                    </a:cubicBezTo>
                    <a:cubicBezTo>
                      <a:pt x="667" y="7058"/>
                      <a:pt x="678" y="7075"/>
                      <a:pt x="695" y="7075"/>
                    </a:cubicBezTo>
                    <a:cubicBezTo>
                      <a:pt x="735" y="7075"/>
                      <a:pt x="803" y="6978"/>
                      <a:pt x="803" y="6882"/>
                    </a:cubicBezTo>
                    <a:cubicBezTo>
                      <a:pt x="803" y="6302"/>
                      <a:pt x="530" y="5585"/>
                      <a:pt x="530" y="4869"/>
                    </a:cubicBezTo>
                    <a:lnTo>
                      <a:pt x="530" y="4869"/>
                    </a:lnTo>
                    <a:cubicBezTo>
                      <a:pt x="667" y="5312"/>
                      <a:pt x="803" y="6029"/>
                      <a:pt x="974" y="6438"/>
                    </a:cubicBezTo>
                    <a:cubicBezTo>
                      <a:pt x="1014" y="6478"/>
                      <a:pt x="1054" y="6495"/>
                      <a:pt x="1090" y="6495"/>
                    </a:cubicBezTo>
                    <a:cubicBezTo>
                      <a:pt x="1179" y="6495"/>
                      <a:pt x="1247" y="6398"/>
                      <a:pt x="1247" y="6302"/>
                    </a:cubicBezTo>
                    <a:cubicBezTo>
                      <a:pt x="1383" y="5722"/>
                      <a:pt x="1247" y="5176"/>
                      <a:pt x="1110" y="4459"/>
                    </a:cubicBezTo>
                    <a:cubicBezTo>
                      <a:pt x="1110" y="4366"/>
                      <a:pt x="1174" y="4130"/>
                      <a:pt x="1214" y="4130"/>
                    </a:cubicBezTo>
                    <a:cubicBezTo>
                      <a:pt x="1233" y="4130"/>
                      <a:pt x="1247" y="4182"/>
                      <a:pt x="1247" y="4323"/>
                    </a:cubicBezTo>
                    <a:cubicBezTo>
                      <a:pt x="1383" y="4596"/>
                      <a:pt x="1520" y="4869"/>
                      <a:pt x="1656" y="5176"/>
                    </a:cubicBezTo>
                    <a:cubicBezTo>
                      <a:pt x="1656" y="5291"/>
                      <a:pt x="1711" y="5333"/>
                      <a:pt x="1774" y="5333"/>
                    </a:cubicBezTo>
                    <a:cubicBezTo>
                      <a:pt x="1861" y="5333"/>
                      <a:pt x="1963" y="5255"/>
                      <a:pt x="1963" y="5176"/>
                    </a:cubicBezTo>
                    <a:cubicBezTo>
                      <a:pt x="2100" y="4596"/>
                      <a:pt x="1827" y="4016"/>
                      <a:pt x="1827" y="3470"/>
                    </a:cubicBezTo>
                    <a:lnTo>
                      <a:pt x="1827" y="3333"/>
                    </a:lnTo>
                    <a:cubicBezTo>
                      <a:pt x="1963" y="3470"/>
                      <a:pt x="1963" y="3743"/>
                      <a:pt x="2100" y="4016"/>
                    </a:cubicBezTo>
                    <a:cubicBezTo>
                      <a:pt x="2100" y="4186"/>
                      <a:pt x="2236" y="4323"/>
                      <a:pt x="2236" y="4459"/>
                    </a:cubicBezTo>
                    <a:cubicBezTo>
                      <a:pt x="2305" y="4527"/>
                      <a:pt x="2373" y="4562"/>
                      <a:pt x="2445" y="4562"/>
                    </a:cubicBezTo>
                    <a:cubicBezTo>
                      <a:pt x="2518" y="4562"/>
                      <a:pt x="2595" y="4527"/>
                      <a:pt x="2680" y="4459"/>
                    </a:cubicBezTo>
                    <a:cubicBezTo>
                      <a:pt x="2816" y="3879"/>
                      <a:pt x="2236" y="3026"/>
                      <a:pt x="2373" y="2480"/>
                    </a:cubicBezTo>
                    <a:lnTo>
                      <a:pt x="2373" y="2480"/>
                    </a:lnTo>
                    <a:cubicBezTo>
                      <a:pt x="2680" y="2889"/>
                      <a:pt x="2816" y="3606"/>
                      <a:pt x="3089" y="4016"/>
                    </a:cubicBezTo>
                    <a:cubicBezTo>
                      <a:pt x="3089" y="4016"/>
                      <a:pt x="3362" y="4016"/>
                      <a:pt x="3362" y="3879"/>
                    </a:cubicBezTo>
                    <a:lnTo>
                      <a:pt x="3362" y="2889"/>
                    </a:lnTo>
                    <a:cubicBezTo>
                      <a:pt x="3362" y="2753"/>
                      <a:pt x="3226" y="2480"/>
                      <a:pt x="3226" y="2036"/>
                    </a:cubicBezTo>
                    <a:lnTo>
                      <a:pt x="3226" y="2036"/>
                    </a:lnTo>
                    <a:cubicBezTo>
                      <a:pt x="3362" y="2480"/>
                      <a:pt x="3533" y="2889"/>
                      <a:pt x="3670" y="3162"/>
                    </a:cubicBezTo>
                    <a:cubicBezTo>
                      <a:pt x="3738" y="3248"/>
                      <a:pt x="3840" y="3290"/>
                      <a:pt x="3925" y="3290"/>
                    </a:cubicBezTo>
                    <a:cubicBezTo>
                      <a:pt x="4011" y="3290"/>
                      <a:pt x="4079" y="3248"/>
                      <a:pt x="4079" y="3162"/>
                    </a:cubicBezTo>
                    <a:cubicBezTo>
                      <a:pt x="4079" y="2583"/>
                      <a:pt x="3981" y="2078"/>
                      <a:pt x="4034" y="1583"/>
                    </a:cubicBezTo>
                    <a:lnTo>
                      <a:pt x="4034" y="1583"/>
                    </a:lnTo>
                    <a:cubicBezTo>
                      <a:pt x="4063" y="1721"/>
                      <a:pt x="4139" y="1884"/>
                      <a:pt x="4216" y="2036"/>
                    </a:cubicBezTo>
                    <a:cubicBezTo>
                      <a:pt x="4265" y="2076"/>
                      <a:pt x="4313" y="2093"/>
                      <a:pt x="4354" y="2093"/>
                    </a:cubicBezTo>
                    <a:cubicBezTo>
                      <a:pt x="4454" y="2093"/>
                      <a:pt x="4523" y="1996"/>
                      <a:pt x="4523" y="1900"/>
                    </a:cubicBezTo>
                    <a:cubicBezTo>
                      <a:pt x="4627" y="1796"/>
                      <a:pt x="4572" y="1276"/>
                      <a:pt x="4661" y="1276"/>
                    </a:cubicBezTo>
                    <a:cubicBezTo>
                      <a:pt x="4689" y="1276"/>
                      <a:pt x="4731" y="1326"/>
                      <a:pt x="4796" y="1456"/>
                    </a:cubicBezTo>
                    <a:lnTo>
                      <a:pt x="4932" y="1456"/>
                    </a:lnTo>
                    <a:cubicBezTo>
                      <a:pt x="5069" y="1456"/>
                      <a:pt x="5239" y="1320"/>
                      <a:pt x="5239" y="1183"/>
                    </a:cubicBezTo>
                    <a:lnTo>
                      <a:pt x="5239" y="910"/>
                    </a:lnTo>
                    <a:lnTo>
                      <a:pt x="5512" y="910"/>
                    </a:lnTo>
                    <a:cubicBezTo>
                      <a:pt x="5623" y="799"/>
                      <a:pt x="5644" y="395"/>
                      <a:pt x="5795" y="395"/>
                    </a:cubicBezTo>
                    <a:cubicBezTo>
                      <a:pt x="5829" y="395"/>
                      <a:pt x="5871" y="416"/>
                      <a:pt x="5922" y="467"/>
                    </a:cubicBezTo>
                    <a:cubicBezTo>
                      <a:pt x="5954" y="493"/>
                      <a:pt x="5986" y="504"/>
                      <a:pt x="6014" y="504"/>
                    </a:cubicBezTo>
                    <a:cubicBezTo>
                      <a:pt x="6134" y="504"/>
                      <a:pt x="6203" y="304"/>
                      <a:pt x="6092" y="194"/>
                    </a:cubicBezTo>
                    <a:cubicBezTo>
                      <a:pt x="5972" y="97"/>
                      <a:pt x="5868" y="1"/>
                      <a:pt x="57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1602623" y="2976489"/>
                <a:ext cx="330403" cy="355693"/>
              </a:xfrm>
              <a:custGeom>
                <a:rect b="b" l="l" r="r" t="t"/>
                <a:pathLst>
                  <a:path extrusionOk="0" h="7201" w="6689">
                    <a:moveTo>
                      <a:pt x="6279" y="1"/>
                    </a:moveTo>
                    <a:lnTo>
                      <a:pt x="5699" y="137"/>
                    </a:lnTo>
                    <a:cubicBezTo>
                      <a:pt x="5426" y="137"/>
                      <a:pt x="4983" y="274"/>
                      <a:pt x="5119" y="581"/>
                    </a:cubicBezTo>
                    <a:lnTo>
                      <a:pt x="4983" y="581"/>
                    </a:lnTo>
                    <a:cubicBezTo>
                      <a:pt x="4846" y="581"/>
                      <a:pt x="4710" y="581"/>
                      <a:pt x="4710" y="717"/>
                    </a:cubicBezTo>
                    <a:cubicBezTo>
                      <a:pt x="4573" y="854"/>
                      <a:pt x="4710" y="990"/>
                      <a:pt x="4573" y="990"/>
                    </a:cubicBezTo>
                    <a:cubicBezTo>
                      <a:pt x="4445" y="900"/>
                      <a:pt x="4346" y="863"/>
                      <a:pt x="4267" y="863"/>
                    </a:cubicBezTo>
                    <a:cubicBezTo>
                      <a:pt x="3986" y="863"/>
                      <a:pt x="3963" y="1331"/>
                      <a:pt x="3856" y="1570"/>
                    </a:cubicBezTo>
                    <a:cubicBezTo>
                      <a:pt x="3720" y="1570"/>
                      <a:pt x="3549" y="1434"/>
                      <a:pt x="3413" y="1434"/>
                    </a:cubicBezTo>
                    <a:cubicBezTo>
                      <a:pt x="3140" y="1570"/>
                      <a:pt x="3140" y="1980"/>
                      <a:pt x="3140" y="2287"/>
                    </a:cubicBezTo>
                    <a:cubicBezTo>
                      <a:pt x="3003" y="2287"/>
                      <a:pt x="3003" y="2116"/>
                      <a:pt x="3003" y="2116"/>
                    </a:cubicBezTo>
                    <a:lnTo>
                      <a:pt x="2867" y="2116"/>
                    </a:lnTo>
                    <a:cubicBezTo>
                      <a:pt x="2560" y="2287"/>
                      <a:pt x="2560" y="2560"/>
                      <a:pt x="2423" y="2833"/>
                    </a:cubicBezTo>
                    <a:cubicBezTo>
                      <a:pt x="2423" y="2787"/>
                      <a:pt x="2408" y="2772"/>
                      <a:pt x="2388" y="2772"/>
                    </a:cubicBezTo>
                    <a:cubicBezTo>
                      <a:pt x="2347" y="2772"/>
                      <a:pt x="2287" y="2833"/>
                      <a:pt x="2287" y="2833"/>
                    </a:cubicBezTo>
                    <a:cubicBezTo>
                      <a:pt x="2014" y="2969"/>
                      <a:pt x="1843" y="3413"/>
                      <a:pt x="1843" y="3686"/>
                    </a:cubicBezTo>
                    <a:cubicBezTo>
                      <a:pt x="1747" y="3590"/>
                      <a:pt x="1650" y="3493"/>
                      <a:pt x="1554" y="3493"/>
                    </a:cubicBezTo>
                    <a:cubicBezTo>
                      <a:pt x="1514" y="3493"/>
                      <a:pt x="1474" y="3510"/>
                      <a:pt x="1434" y="3550"/>
                    </a:cubicBezTo>
                    <a:cubicBezTo>
                      <a:pt x="1161" y="3686"/>
                      <a:pt x="990" y="4130"/>
                      <a:pt x="990" y="4403"/>
                    </a:cubicBezTo>
                    <a:cubicBezTo>
                      <a:pt x="922" y="4334"/>
                      <a:pt x="888" y="4300"/>
                      <a:pt x="837" y="4300"/>
                    </a:cubicBezTo>
                    <a:cubicBezTo>
                      <a:pt x="785" y="4300"/>
                      <a:pt x="717" y="4334"/>
                      <a:pt x="581" y="4403"/>
                    </a:cubicBezTo>
                    <a:cubicBezTo>
                      <a:pt x="444" y="4676"/>
                      <a:pt x="444" y="5119"/>
                      <a:pt x="308" y="5529"/>
                    </a:cubicBezTo>
                    <a:cubicBezTo>
                      <a:pt x="308" y="5529"/>
                      <a:pt x="137" y="5529"/>
                      <a:pt x="137" y="5699"/>
                    </a:cubicBezTo>
                    <a:cubicBezTo>
                      <a:pt x="1" y="6109"/>
                      <a:pt x="1" y="6689"/>
                      <a:pt x="1" y="7098"/>
                    </a:cubicBezTo>
                    <a:cubicBezTo>
                      <a:pt x="1" y="7167"/>
                      <a:pt x="35" y="7201"/>
                      <a:pt x="69" y="7201"/>
                    </a:cubicBezTo>
                    <a:cubicBezTo>
                      <a:pt x="103" y="7201"/>
                      <a:pt x="137" y="7167"/>
                      <a:pt x="137" y="7098"/>
                    </a:cubicBezTo>
                    <a:cubicBezTo>
                      <a:pt x="137" y="6825"/>
                      <a:pt x="137" y="6552"/>
                      <a:pt x="308" y="6245"/>
                    </a:cubicBezTo>
                    <a:cubicBezTo>
                      <a:pt x="308" y="6245"/>
                      <a:pt x="308" y="6382"/>
                      <a:pt x="444" y="6382"/>
                    </a:cubicBezTo>
                    <a:cubicBezTo>
                      <a:pt x="444" y="6467"/>
                      <a:pt x="478" y="6510"/>
                      <a:pt x="512" y="6510"/>
                    </a:cubicBezTo>
                    <a:cubicBezTo>
                      <a:pt x="547" y="6510"/>
                      <a:pt x="581" y="6467"/>
                      <a:pt x="581" y="6382"/>
                    </a:cubicBezTo>
                    <a:cubicBezTo>
                      <a:pt x="717" y="6109"/>
                      <a:pt x="717" y="5836"/>
                      <a:pt x="717" y="5392"/>
                    </a:cubicBezTo>
                    <a:cubicBezTo>
                      <a:pt x="717" y="5268"/>
                      <a:pt x="717" y="5031"/>
                      <a:pt x="820" y="4757"/>
                    </a:cubicBezTo>
                    <a:lnTo>
                      <a:pt x="820" y="4757"/>
                    </a:lnTo>
                    <a:cubicBezTo>
                      <a:pt x="782" y="4981"/>
                      <a:pt x="990" y="5431"/>
                      <a:pt x="990" y="5699"/>
                    </a:cubicBezTo>
                    <a:cubicBezTo>
                      <a:pt x="1075" y="5768"/>
                      <a:pt x="1186" y="5802"/>
                      <a:pt x="1276" y="5802"/>
                    </a:cubicBezTo>
                    <a:cubicBezTo>
                      <a:pt x="1365" y="5802"/>
                      <a:pt x="1434" y="5768"/>
                      <a:pt x="1434" y="5699"/>
                    </a:cubicBezTo>
                    <a:lnTo>
                      <a:pt x="1434" y="4676"/>
                    </a:lnTo>
                    <a:cubicBezTo>
                      <a:pt x="1434" y="4709"/>
                      <a:pt x="1434" y="4723"/>
                      <a:pt x="1434" y="4723"/>
                    </a:cubicBezTo>
                    <a:cubicBezTo>
                      <a:pt x="1435" y="4723"/>
                      <a:pt x="1445" y="3946"/>
                      <a:pt x="1531" y="3946"/>
                    </a:cubicBezTo>
                    <a:cubicBezTo>
                      <a:pt x="1543" y="3946"/>
                      <a:pt x="1556" y="3960"/>
                      <a:pt x="1570" y="3993"/>
                    </a:cubicBezTo>
                    <a:cubicBezTo>
                      <a:pt x="1707" y="4266"/>
                      <a:pt x="1707" y="4266"/>
                      <a:pt x="1843" y="4403"/>
                    </a:cubicBezTo>
                    <a:cubicBezTo>
                      <a:pt x="1843" y="4471"/>
                      <a:pt x="1920" y="4505"/>
                      <a:pt x="1997" y="4505"/>
                    </a:cubicBezTo>
                    <a:cubicBezTo>
                      <a:pt x="2074" y="4505"/>
                      <a:pt x="2150" y="4471"/>
                      <a:pt x="2150" y="4403"/>
                    </a:cubicBezTo>
                    <a:lnTo>
                      <a:pt x="2150" y="3993"/>
                    </a:lnTo>
                    <a:cubicBezTo>
                      <a:pt x="2150" y="3686"/>
                      <a:pt x="2287" y="3413"/>
                      <a:pt x="2423" y="3140"/>
                    </a:cubicBezTo>
                    <a:lnTo>
                      <a:pt x="2423" y="3413"/>
                    </a:lnTo>
                    <a:cubicBezTo>
                      <a:pt x="2492" y="3481"/>
                      <a:pt x="2560" y="3515"/>
                      <a:pt x="2632" y="3515"/>
                    </a:cubicBezTo>
                    <a:cubicBezTo>
                      <a:pt x="2705" y="3515"/>
                      <a:pt x="2782" y="3481"/>
                      <a:pt x="2867" y="3413"/>
                    </a:cubicBezTo>
                    <a:cubicBezTo>
                      <a:pt x="2867" y="3204"/>
                      <a:pt x="2767" y="2654"/>
                      <a:pt x="2919" y="2654"/>
                    </a:cubicBezTo>
                    <a:cubicBezTo>
                      <a:pt x="2966" y="2654"/>
                      <a:pt x="3036" y="2705"/>
                      <a:pt x="3140" y="2833"/>
                    </a:cubicBezTo>
                    <a:cubicBezTo>
                      <a:pt x="3140" y="2833"/>
                      <a:pt x="3413" y="2833"/>
                      <a:pt x="3413" y="2696"/>
                    </a:cubicBezTo>
                    <a:cubicBezTo>
                      <a:pt x="3413" y="2423"/>
                      <a:pt x="3413" y="2116"/>
                      <a:pt x="3549" y="1843"/>
                    </a:cubicBezTo>
                    <a:lnTo>
                      <a:pt x="3856" y="1980"/>
                    </a:lnTo>
                    <a:lnTo>
                      <a:pt x="3993" y="1980"/>
                    </a:lnTo>
                    <a:cubicBezTo>
                      <a:pt x="4102" y="1762"/>
                      <a:pt x="4124" y="1347"/>
                      <a:pt x="4355" y="1347"/>
                    </a:cubicBezTo>
                    <a:cubicBezTo>
                      <a:pt x="4413" y="1347"/>
                      <a:pt x="4484" y="1373"/>
                      <a:pt x="4573" y="1434"/>
                    </a:cubicBezTo>
                    <a:lnTo>
                      <a:pt x="4710" y="1434"/>
                    </a:lnTo>
                    <a:cubicBezTo>
                      <a:pt x="4933" y="1183"/>
                      <a:pt x="4791" y="954"/>
                      <a:pt x="4881" y="954"/>
                    </a:cubicBezTo>
                    <a:cubicBezTo>
                      <a:pt x="4901" y="954"/>
                      <a:pt x="4933" y="966"/>
                      <a:pt x="4983" y="990"/>
                    </a:cubicBezTo>
                    <a:lnTo>
                      <a:pt x="5256" y="990"/>
                    </a:lnTo>
                    <a:cubicBezTo>
                      <a:pt x="5426" y="854"/>
                      <a:pt x="5563" y="717"/>
                      <a:pt x="5836" y="581"/>
                    </a:cubicBezTo>
                    <a:cubicBezTo>
                      <a:pt x="5972" y="581"/>
                      <a:pt x="6416" y="410"/>
                      <a:pt x="6552" y="274"/>
                    </a:cubicBezTo>
                    <a:cubicBezTo>
                      <a:pt x="6689" y="137"/>
                      <a:pt x="6416" y="1"/>
                      <a:pt x="6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22"/>
              <p:cNvSpPr/>
              <p:nvPr/>
            </p:nvSpPr>
            <p:spPr>
              <a:xfrm>
                <a:off x="1680174" y="3044803"/>
                <a:ext cx="125068" cy="113806"/>
              </a:xfrm>
              <a:custGeom>
                <a:rect b="b" l="l" r="r" t="t"/>
                <a:pathLst>
                  <a:path extrusionOk="0" h="2304" w="2532">
                    <a:moveTo>
                      <a:pt x="2369" y="1"/>
                    </a:moveTo>
                    <a:cubicBezTo>
                      <a:pt x="2343" y="1"/>
                      <a:pt x="2315" y="15"/>
                      <a:pt x="2286" y="51"/>
                    </a:cubicBezTo>
                    <a:lnTo>
                      <a:pt x="2150" y="187"/>
                    </a:lnTo>
                    <a:cubicBezTo>
                      <a:pt x="2089" y="169"/>
                      <a:pt x="2029" y="160"/>
                      <a:pt x="1970" y="160"/>
                    </a:cubicBezTo>
                    <a:cubicBezTo>
                      <a:pt x="1596" y="160"/>
                      <a:pt x="1255" y="498"/>
                      <a:pt x="990" y="733"/>
                    </a:cubicBezTo>
                    <a:cubicBezTo>
                      <a:pt x="853" y="904"/>
                      <a:pt x="717" y="1040"/>
                      <a:pt x="580" y="1177"/>
                    </a:cubicBezTo>
                    <a:cubicBezTo>
                      <a:pt x="580" y="1177"/>
                      <a:pt x="444" y="1177"/>
                      <a:pt x="444" y="1313"/>
                    </a:cubicBezTo>
                    <a:lnTo>
                      <a:pt x="444" y="1586"/>
                    </a:lnTo>
                    <a:lnTo>
                      <a:pt x="137" y="1586"/>
                    </a:lnTo>
                    <a:cubicBezTo>
                      <a:pt x="0" y="1894"/>
                      <a:pt x="0" y="2030"/>
                      <a:pt x="137" y="2167"/>
                    </a:cubicBezTo>
                    <a:cubicBezTo>
                      <a:pt x="137" y="2167"/>
                      <a:pt x="137" y="2303"/>
                      <a:pt x="273" y="2303"/>
                    </a:cubicBezTo>
                    <a:lnTo>
                      <a:pt x="444" y="2167"/>
                    </a:lnTo>
                    <a:lnTo>
                      <a:pt x="444" y="2030"/>
                    </a:lnTo>
                    <a:cubicBezTo>
                      <a:pt x="580" y="2030"/>
                      <a:pt x="580" y="1894"/>
                      <a:pt x="580" y="1757"/>
                    </a:cubicBezTo>
                    <a:cubicBezTo>
                      <a:pt x="580" y="1894"/>
                      <a:pt x="717" y="1894"/>
                      <a:pt x="717" y="1894"/>
                    </a:cubicBezTo>
                    <a:cubicBezTo>
                      <a:pt x="717" y="1939"/>
                      <a:pt x="732" y="1954"/>
                      <a:pt x="752" y="1954"/>
                    </a:cubicBezTo>
                    <a:cubicBezTo>
                      <a:pt x="793" y="1954"/>
                      <a:pt x="853" y="1894"/>
                      <a:pt x="853" y="1894"/>
                    </a:cubicBezTo>
                    <a:cubicBezTo>
                      <a:pt x="990" y="1894"/>
                      <a:pt x="1126" y="1586"/>
                      <a:pt x="1297" y="1313"/>
                    </a:cubicBezTo>
                    <a:cubicBezTo>
                      <a:pt x="1706" y="1040"/>
                      <a:pt x="1979" y="597"/>
                      <a:pt x="2423" y="324"/>
                    </a:cubicBezTo>
                    <a:cubicBezTo>
                      <a:pt x="2531" y="216"/>
                      <a:pt x="2468" y="1"/>
                      <a:pt x="23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22"/>
              <p:cNvSpPr/>
              <p:nvPr/>
            </p:nvSpPr>
            <p:spPr>
              <a:xfrm>
                <a:off x="1624554" y="3085900"/>
                <a:ext cx="193530" cy="536183"/>
              </a:xfrm>
              <a:custGeom>
                <a:rect b="b" l="l" r="r" t="t"/>
                <a:pathLst>
                  <a:path extrusionOk="0" h="10855" w="3918">
                    <a:moveTo>
                      <a:pt x="3801" y="0"/>
                    </a:moveTo>
                    <a:cubicBezTo>
                      <a:pt x="3767" y="0"/>
                      <a:pt x="3726" y="21"/>
                      <a:pt x="3685" y="72"/>
                    </a:cubicBezTo>
                    <a:cubicBezTo>
                      <a:pt x="2969" y="618"/>
                      <a:pt x="2252" y="1471"/>
                      <a:pt x="1706" y="2188"/>
                    </a:cubicBezTo>
                    <a:cubicBezTo>
                      <a:pt x="1126" y="2904"/>
                      <a:pt x="410" y="3621"/>
                      <a:pt x="137" y="4474"/>
                    </a:cubicBezTo>
                    <a:cubicBezTo>
                      <a:pt x="0" y="4747"/>
                      <a:pt x="273" y="4747"/>
                      <a:pt x="410" y="4747"/>
                    </a:cubicBezTo>
                    <a:cubicBezTo>
                      <a:pt x="432" y="4724"/>
                      <a:pt x="456" y="4702"/>
                      <a:pt x="480" y="4679"/>
                    </a:cubicBezTo>
                    <a:lnTo>
                      <a:pt x="480" y="4679"/>
                    </a:lnTo>
                    <a:cubicBezTo>
                      <a:pt x="282" y="4995"/>
                      <a:pt x="137" y="5338"/>
                      <a:pt x="137" y="5736"/>
                    </a:cubicBezTo>
                    <a:cubicBezTo>
                      <a:pt x="41" y="5832"/>
                      <a:pt x="146" y="5944"/>
                      <a:pt x="265" y="5944"/>
                    </a:cubicBezTo>
                    <a:cubicBezTo>
                      <a:pt x="316" y="5944"/>
                      <a:pt x="369" y="5924"/>
                      <a:pt x="410" y="5873"/>
                    </a:cubicBezTo>
                    <a:cubicBezTo>
                      <a:pt x="717" y="5463"/>
                      <a:pt x="990" y="5020"/>
                      <a:pt x="1263" y="4747"/>
                    </a:cubicBezTo>
                    <a:cubicBezTo>
                      <a:pt x="1570" y="4337"/>
                      <a:pt x="1843" y="3757"/>
                      <a:pt x="2252" y="3177"/>
                    </a:cubicBezTo>
                    <a:lnTo>
                      <a:pt x="2252" y="3177"/>
                    </a:lnTo>
                    <a:cubicBezTo>
                      <a:pt x="1843" y="4030"/>
                      <a:pt x="1263" y="4747"/>
                      <a:pt x="990" y="5463"/>
                    </a:cubicBezTo>
                    <a:cubicBezTo>
                      <a:pt x="546" y="6180"/>
                      <a:pt x="137" y="7033"/>
                      <a:pt x="0" y="7750"/>
                    </a:cubicBezTo>
                    <a:cubicBezTo>
                      <a:pt x="0" y="7846"/>
                      <a:pt x="137" y="7943"/>
                      <a:pt x="217" y="7943"/>
                    </a:cubicBezTo>
                    <a:cubicBezTo>
                      <a:pt x="250" y="7943"/>
                      <a:pt x="273" y="7926"/>
                      <a:pt x="273" y="7886"/>
                    </a:cubicBezTo>
                    <a:cubicBezTo>
                      <a:pt x="410" y="7886"/>
                      <a:pt x="410" y="7886"/>
                      <a:pt x="410" y="7750"/>
                    </a:cubicBezTo>
                    <a:lnTo>
                      <a:pt x="410" y="8432"/>
                    </a:lnTo>
                    <a:cubicBezTo>
                      <a:pt x="410" y="8517"/>
                      <a:pt x="486" y="8560"/>
                      <a:pt x="563" y="8560"/>
                    </a:cubicBezTo>
                    <a:cubicBezTo>
                      <a:pt x="640" y="8560"/>
                      <a:pt x="717" y="8517"/>
                      <a:pt x="717" y="8432"/>
                    </a:cubicBezTo>
                    <a:cubicBezTo>
                      <a:pt x="990" y="8296"/>
                      <a:pt x="1126" y="8159"/>
                      <a:pt x="1263" y="7886"/>
                    </a:cubicBezTo>
                    <a:lnTo>
                      <a:pt x="1263" y="7886"/>
                    </a:lnTo>
                    <a:lnTo>
                      <a:pt x="853" y="9149"/>
                    </a:lnTo>
                    <a:cubicBezTo>
                      <a:pt x="853" y="9335"/>
                      <a:pt x="954" y="9458"/>
                      <a:pt x="1063" y="9458"/>
                    </a:cubicBezTo>
                    <a:cubicBezTo>
                      <a:pt x="1134" y="9458"/>
                      <a:pt x="1209" y="9406"/>
                      <a:pt x="1263" y="9285"/>
                    </a:cubicBezTo>
                    <a:lnTo>
                      <a:pt x="1263" y="9729"/>
                    </a:lnTo>
                    <a:cubicBezTo>
                      <a:pt x="1399" y="9865"/>
                      <a:pt x="1399" y="9865"/>
                      <a:pt x="1570" y="9865"/>
                    </a:cubicBezTo>
                    <a:cubicBezTo>
                      <a:pt x="1706" y="9865"/>
                      <a:pt x="1706" y="9729"/>
                      <a:pt x="1843" y="9729"/>
                    </a:cubicBezTo>
                    <a:cubicBezTo>
                      <a:pt x="1706" y="10138"/>
                      <a:pt x="1706" y="10582"/>
                      <a:pt x="1979" y="10855"/>
                    </a:cubicBezTo>
                    <a:cubicBezTo>
                      <a:pt x="2116" y="10855"/>
                      <a:pt x="2252" y="10855"/>
                      <a:pt x="2252" y="10718"/>
                    </a:cubicBezTo>
                    <a:cubicBezTo>
                      <a:pt x="2559" y="10445"/>
                      <a:pt x="2423" y="9865"/>
                      <a:pt x="2252" y="9456"/>
                    </a:cubicBezTo>
                    <a:lnTo>
                      <a:pt x="2252" y="8739"/>
                    </a:lnTo>
                    <a:cubicBezTo>
                      <a:pt x="2252" y="8603"/>
                      <a:pt x="2116" y="8603"/>
                      <a:pt x="1979" y="8603"/>
                    </a:cubicBezTo>
                    <a:lnTo>
                      <a:pt x="1979" y="8296"/>
                    </a:lnTo>
                    <a:cubicBezTo>
                      <a:pt x="1979" y="8159"/>
                      <a:pt x="1979" y="8023"/>
                      <a:pt x="2116" y="8023"/>
                    </a:cubicBezTo>
                    <a:cubicBezTo>
                      <a:pt x="2116" y="7579"/>
                      <a:pt x="2252" y="7170"/>
                      <a:pt x="2252" y="6726"/>
                    </a:cubicBezTo>
                    <a:lnTo>
                      <a:pt x="2116" y="6590"/>
                    </a:lnTo>
                    <a:lnTo>
                      <a:pt x="2116" y="6453"/>
                    </a:lnTo>
                    <a:cubicBezTo>
                      <a:pt x="2116" y="6521"/>
                      <a:pt x="2193" y="6555"/>
                      <a:pt x="2269" y="6555"/>
                    </a:cubicBezTo>
                    <a:cubicBezTo>
                      <a:pt x="2346" y="6555"/>
                      <a:pt x="2423" y="6521"/>
                      <a:pt x="2423" y="6453"/>
                    </a:cubicBezTo>
                    <a:cubicBezTo>
                      <a:pt x="2423" y="6317"/>
                      <a:pt x="2559" y="6180"/>
                      <a:pt x="2559" y="6044"/>
                    </a:cubicBezTo>
                    <a:cubicBezTo>
                      <a:pt x="2696" y="6044"/>
                      <a:pt x="2832" y="5736"/>
                      <a:pt x="2832" y="5463"/>
                    </a:cubicBezTo>
                    <a:cubicBezTo>
                      <a:pt x="2696" y="5463"/>
                      <a:pt x="2696" y="5327"/>
                      <a:pt x="2559" y="5327"/>
                    </a:cubicBezTo>
                    <a:lnTo>
                      <a:pt x="2559" y="5190"/>
                    </a:lnTo>
                    <a:cubicBezTo>
                      <a:pt x="2559" y="5190"/>
                      <a:pt x="2559" y="5020"/>
                      <a:pt x="2423" y="5020"/>
                    </a:cubicBezTo>
                    <a:cubicBezTo>
                      <a:pt x="2252" y="5020"/>
                      <a:pt x="2116" y="5190"/>
                      <a:pt x="1979" y="5327"/>
                    </a:cubicBezTo>
                    <a:cubicBezTo>
                      <a:pt x="2116" y="4883"/>
                      <a:pt x="2252" y="4474"/>
                      <a:pt x="2559" y="3894"/>
                    </a:cubicBezTo>
                    <a:cubicBezTo>
                      <a:pt x="2559" y="3757"/>
                      <a:pt x="2559" y="3757"/>
                      <a:pt x="2423" y="3621"/>
                    </a:cubicBezTo>
                    <a:cubicBezTo>
                      <a:pt x="2696" y="3314"/>
                      <a:pt x="2832" y="2904"/>
                      <a:pt x="2969" y="2461"/>
                    </a:cubicBezTo>
                    <a:cubicBezTo>
                      <a:pt x="3105" y="2324"/>
                      <a:pt x="2832" y="2188"/>
                      <a:pt x="2696" y="2188"/>
                    </a:cubicBezTo>
                    <a:cubicBezTo>
                      <a:pt x="3105" y="1778"/>
                      <a:pt x="3549" y="1335"/>
                      <a:pt x="3822" y="754"/>
                    </a:cubicBezTo>
                    <a:cubicBezTo>
                      <a:pt x="3822" y="618"/>
                      <a:pt x="3685" y="481"/>
                      <a:pt x="3549" y="481"/>
                    </a:cubicBezTo>
                    <a:cubicBezTo>
                      <a:pt x="3685" y="481"/>
                      <a:pt x="3822" y="345"/>
                      <a:pt x="3822" y="208"/>
                    </a:cubicBezTo>
                    <a:cubicBezTo>
                      <a:pt x="3918" y="113"/>
                      <a:pt x="3879" y="0"/>
                      <a:pt x="3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22"/>
              <p:cNvSpPr/>
              <p:nvPr/>
            </p:nvSpPr>
            <p:spPr>
              <a:xfrm>
                <a:off x="1870642" y="2969771"/>
                <a:ext cx="350606" cy="182070"/>
              </a:xfrm>
              <a:custGeom>
                <a:rect b="b" l="l" r="r" t="t"/>
                <a:pathLst>
                  <a:path extrusionOk="0" h="3686" w="7098">
                    <a:moveTo>
                      <a:pt x="3685" y="0"/>
                    </a:moveTo>
                    <a:cubicBezTo>
                      <a:pt x="3549" y="0"/>
                      <a:pt x="3242" y="137"/>
                      <a:pt x="3412" y="273"/>
                    </a:cubicBezTo>
                    <a:cubicBezTo>
                      <a:pt x="3412" y="327"/>
                      <a:pt x="3412" y="380"/>
                      <a:pt x="3421" y="425"/>
                    </a:cubicBezTo>
                    <a:lnTo>
                      <a:pt x="3421" y="425"/>
                    </a:lnTo>
                    <a:cubicBezTo>
                      <a:pt x="3314" y="329"/>
                      <a:pt x="3201" y="233"/>
                      <a:pt x="3105" y="137"/>
                    </a:cubicBezTo>
                    <a:cubicBezTo>
                      <a:pt x="2969" y="137"/>
                      <a:pt x="2696" y="137"/>
                      <a:pt x="2696" y="273"/>
                    </a:cubicBezTo>
                    <a:cubicBezTo>
                      <a:pt x="2696" y="546"/>
                      <a:pt x="2832" y="717"/>
                      <a:pt x="2832" y="990"/>
                    </a:cubicBezTo>
                    <a:cubicBezTo>
                      <a:pt x="2696" y="717"/>
                      <a:pt x="2559" y="410"/>
                      <a:pt x="2252" y="273"/>
                    </a:cubicBezTo>
                    <a:cubicBezTo>
                      <a:pt x="2116" y="273"/>
                      <a:pt x="1979" y="410"/>
                      <a:pt x="1979" y="546"/>
                    </a:cubicBezTo>
                    <a:cubicBezTo>
                      <a:pt x="1979" y="717"/>
                      <a:pt x="2116" y="853"/>
                      <a:pt x="2116" y="853"/>
                    </a:cubicBezTo>
                    <a:cubicBezTo>
                      <a:pt x="1979" y="717"/>
                      <a:pt x="1843" y="546"/>
                      <a:pt x="1706" y="410"/>
                    </a:cubicBezTo>
                    <a:cubicBezTo>
                      <a:pt x="1661" y="374"/>
                      <a:pt x="1609" y="357"/>
                      <a:pt x="1560" y="357"/>
                    </a:cubicBezTo>
                    <a:cubicBezTo>
                      <a:pt x="1420" y="357"/>
                      <a:pt x="1299" y="491"/>
                      <a:pt x="1399" y="717"/>
                    </a:cubicBezTo>
                    <a:cubicBezTo>
                      <a:pt x="1399" y="853"/>
                      <a:pt x="1536" y="990"/>
                      <a:pt x="1706" y="1263"/>
                    </a:cubicBezTo>
                    <a:cubicBezTo>
                      <a:pt x="1399" y="990"/>
                      <a:pt x="1263" y="853"/>
                      <a:pt x="1126" y="717"/>
                    </a:cubicBezTo>
                    <a:cubicBezTo>
                      <a:pt x="1085" y="666"/>
                      <a:pt x="1045" y="645"/>
                      <a:pt x="1007" y="645"/>
                    </a:cubicBezTo>
                    <a:cubicBezTo>
                      <a:pt x="920" y="645"/>
                      <a:pt x="853" y="758"/>
                      <a:pt x="853" y="853"/>
                    </a:cubicBezTo>
                    <a:cubicBezTo>
                      <a:pt x="853" y="990"/>
                      <a:pt x="853" y="1263"/>
                      <a:pt x="990" y="1399"/>
                    </a:cubicBezTo>
                    <a:cubicBezTo>
                      <a:pt x="853" y="1399"/>
                      <a:pt x="683" y="1263"/>
                      <a:pt x="683" y="1263"/>
                    </a:cubicBezTo>
                    <a:cubicBezTo>
                      <a:pt x="546" y="1263"/>
                      <a:pt x="410" y="1399"/>
                      <a:pt x="410" y="1570"/>
                    </a:cubicBezTo>
                    <a:cubicBezTo>
                      <a:pt x="546" y="1979"/>
                      <a:pt x="990" y="2423"/>
                      <a:pt x="1126" y="2832"/>
                    </a:cubicBezTo>
                    <a:cubicBezTo>
                      <a:pt x="853" y="2559"/>
                      <a:pt x="546" y="2116"/>
                      <a:pt x="137" y="1979"/>
                    </a:cubicBezTo>
                    <a:cubicBezTo>
                      <a:pt x="0" y="1979"/>
                      <a:pt x="0" y="1979"/>
                      <a:pt x="0" y="2116"/>
                    </a:cubicBezTo>
                    <a:cubicBezTo>
                      <a:pt x="0" y="2252"/>
                      <a:pt x="137" y="2559"/>
                      <a:pt x="273" y="2696"/>
                    </a:cubicBezTo>
                    <a:cubicBezTo>
                      <a:pt x="273" y="2736"/>
                      <a:pt x="285" y="2753"/>
                      <a:pt x="301" y="2753"/>
                    </a:cubicBezTo>
                    <a:cubicBezTo>
                      <a:pt x="341" y="2753"/>
                      <a:pt x="410" y="2656"/>
                      <a:pt x="410" y="2559"/>
                    </a:cubicBezTo>
                    <a:lnTo>
                      <a:pt x="410" y="2559"/>
                    </a:lnTo>
                    <a:cubicBezTo>
                      <a:pt x="501" y="2650"/>
                      <a:pt x="592" y="2741"/>
                      <a:pt x="683" y="2832"/>
                    </a:cubicBezTo>
                    <a:cubicBezTo>
                      <a:pt x="990" y="3105"/>
                      <a:pt x="1263" y="3413"/>
                      <a:pt x="1536" y="3686"/>
                    </a:cubicBezTo>
                    <a:cubicBezTo>
                      <a:pt x="1706" y="3686"/>
                      <a:pt x="1843" y="3549"/>
                      <a:pt x="1843" y="3413"/>
                    </a:cubicBezTo>
                    <a:cubicBezTo>
                      <a:pt x="1706" y="2832"/>
                      <a:pt x="1263" y="2423"/>
                      <a:pt x="990" y="1843"/>
                    </a:cubicBezTo>
                    <a:lnTo>
                      <a:pt x="990" y="1843"/>
                    </a:lnTo>
                    <a:cubicBezTo>
                      <a:pt x="1263" y="2252"/>
                      <a:pt x="1536" y="2832"/>
                      <a:pt x="1843" y="2969"/>
                    </a:cubicBezTo>
                    <a:cubicBezTo>
                      <a:pt x="1883" y="3009"/>
                      <a:pt x="1934" y="3026"/>
                      <a:pt x="1984" y="3026"/>
                    </a:cubicBezTo>
                    <a:cubicBezTo>
                      <a:pt x="2104" y="3026"/>
                      <a:pt x="2212" y="2929"/>
                      <a:pt x="2116" y="2832"/>
                    </a:cubicBezTo>
                    <a:cubicBezTo>
                      <a:pt x="1979" y="2423"/>
                      <a:pt x="1399" y="1843"/>
                      <a:pt x="1263" y="1263"/>
                    </a:cubicBezTo>
                    <a:lnTo>
                      <a:pt x="1263" y="1263"/>
                    </a:lnTo>
                    <a:cubicBezTo>
                      <a:pt x="1706" y="1843"/>
                      <a:pt x="2116" y="2423"/>
                      <a:pt x="2696" y="2832"/>
                    </a:cubicBezTo>
                    <a:cubicBezTo>
                      <a:pt x="2722" y="2859"/>
                      <a:pt x="2753" y="2870"/>
                      <a:pt x="2785" y="2870"/>
                    </a:cubicBezTo>
                    <a:cubicBezTo>
                      <a:pt x="2922" y="2870"/>
                      <a:pt x="3079" y="2670"/>
                      <a:pt x="2969" y="2559"/>
                    </a:cubicBezTo>
                    <a:cubicBezTo>
                      <a:pt x="2832" y="2423"/>
                      <a:pt x="2696" y="2252"/>
                      <a:pt x="2559" y="2116"/>
                    </a:cubicBezTo>
                    <a:lnTo>
                      <a:pt x="2559" y="2116"/>
                    </a:lnTo>
                    <a:cubicBezTo>
                      <a:pt x="2832" y="2252"/>
                      <a:pt x="3105" y="2559"/>
                      <a:pt x="3242" y="2832"/>
                    </a:cubicBezTo>
                    <a:cubicBezTo>
                      <a:pt x="3274" y="2859"/>
                      <a:pt x="3311" y="2870"/>
                      <a:pt x="3347" y="2870"/>
                    </a:cubicBezTo>
                    <a:cubicBezTo>
                      <a:pt x="3502" y="2870"/>
                      <a:pt x="3659" y="2670"/>
                      <a:pt x="3549" y="2559"/>
                    </a:cubicBezTo>
                    <a:cubicBezTo>
                      <a:pt x="3441" y="2317"/>
                      <a:pt x="3227" y="2096"/>
                      <a:pt x="3075" y="1812"/>
                    </a:cubicBezTo>
                    <a:lnTo>
                      <a:pt x="3075" y="1812"/>
                    </a:lnTo>
                    <a:cubicBezTo>
                      <a:pt x="3347" y="2084"/>
                      <a:pt x="3718" y="2456"/>
                      <a:pt x="3958" y="2696"/>
                    </a:cubicBezTo>
                    <a:cubicBezTo>
                      <a:pt x="3984" y="2722"/>
                      <a:pt x="4017" y="2733"/>
                      <a:pt x="4051" y="2733"/>
                    </a:cubicBezTo>
                    <a:cubicBezTo>
                      <a:pt x="4196" y="2733"/>
                      <a:pt x="4376" y="2533"/>
                      <a:pt x="4266" y="2423"/>
                    </a:cubicBezTo>
                    <a:cubicBezTo>
                      <a:pt x="4095" y="1979"/>
                      <a:pt x="3822" y="1706"/>
                      <a:pt x="3549" y="1263"/>
                    </a:cubicBezTo>
                    <a:lnTo>
                      <a:pt x="3549" y="1263"/>
                    </a:lnTo>
                    <a:cubicBezTo>
                      <a:pt x="3958" y="1843"/>
                      <a:pt x="4266" y="2252"/>
                      <a:pt x="4675" y="2696"/>
                    </a:cubicBezTo>
                    <a:cubicBezTo>
                      <a:pt x="4727" y="2722"/>
                      <a:pt x="4781" y="2733"/>
                      <a:pt x="4832" y="2733"/>
                    </a:cubicBezTo>
                    <a:cubicBezTo>
                      <a:pt x="5049" y="2733"/>
                      <a:pt x="5229" y="2533"/>
                      <a:pt x="5119" y="2423"/>
                    </a:cubicBezTo>
                    <a:cubicBezTo>
                      <a:pt x="5095" y="2400"/>
                      <a:pt x="5073" y="2375"/>
                      <a:pt x="5051" y="2348"/>
                    </a:cubicBezTo>
                    <a:lnTo>
                      <a:pt x="5051" y="2348"/>
                    </a:lnTo>
                    <a:cubicBezTo>
                      <a:pt x="5131" y="2435"/>
                      <a:pt x="5205" y="2509"/>
                      <a:pt x="5255" y="2559"/>
                    </a:cubicBezTo>
                    <a:cubicBezTo>
                      <a:pt x="5340" y="2644"/>
                      <a:pt x="5424" y="2676"/>
                      <a:pt x="5497" y="2676"/>
                    </a:cubicBezTo>
                    <a:cubicBezTo>
                      <a:pt x="5658" y="2676"/>
                      <a:pt x="5759" y="2517"/>
                      <a:pt x="5665" y="2423"/>
                    </a:cubicBezTo>
                    <a:cubicBezTo>
                      <a:pt x="5665" y="2405"/>
                      <a:pt x="5663" y="2388"/>
                      <a:pt x="5660" y="2374"/>
                    </a:cubicBezTo>
                    <a:lnTo>
                      <a:pt x="5660" y="2374"/>
                    </a:lnTo>
                    <a:cubicBezTo>
                      <a:pt x="5755" y="2437"/>
                      <a:pt x="5856" y="2467"/>
                      <a:pt x="5972" y="2559"/>
                    </a:cubicBezTo>
                    <a:cubicBezTo>
                      <a:pt x="5997" y="2585"/>
                      <a:pt x="6023" y="2596"/>
                      <a:pt x="6048" y="2596"/>
                    </a:cubicBezTo>
                    <a:cubicBezTo>
                      <a:pt x="6155" y="2596"/>
                      <a:pt x="6245" y="2391"/>
                      <a:pt x="6245" y="2252"/>
                    </a:cubicBezTo>
                    <a:cubicBezTo>
                      <a:pt x="6108" y="1843"/>
                      <a:pt x="5801" y="1570"/>
                      <a:pt x="5665" y="1126"/>
                    </a:cubicBezTo>
                    <a:lnTo>
                      <a:pt x="5665" y="1126"/>
                    </a:lnTo>
                    <a:cubicBezTo>
                      <a:pt x="5972" y="1570"/>
                      <a:pt x="6108" y="1979"/>
                      <a:pt x="6245" y="1979"/>
                    </a:cubicBezTo>
                    <a:cubicBezTo>
                      <a:pt x="6285" y="2059"/>
                      <a:pt x="6336" y="2092"/>
                      <a:pt x="6386" y="2092"/>
                    </a:cubicBezTo>
                    <a:cubicBezTo>
                      <a:pt x="6506" y="2092"/>
                      <a:pt x="6614" y="1899"/>
                      <a:pt x="6518" y="1706"/>
                    </a:cubicBezTo>
                    <a:cubicBezTo>
                      <a:pt x="6654" y="1706"/>
                      <a:pt x="6825" y="1706"/>
                      <a:pt x="6825" y="1570"/>
                    </a:cubicBezTo>
                    <a:cubicBezTo>
                      <a:pt x="6961" y="1570"/>
                      <a:pt x="7098" y="1570"/>
                      <a:pt x="7098" y="1399"/>
                    </a:cubicBezTo>
                    <a:cubicBezTo>
                      <a:pt x="6961" y="990"/>
                      <a:pt x="6825" y="546"/>
                      <a:pt x="6381" y="546"/>
                    </a:cubicBezTo>
                    <a:lnTo>
                      <a:pt x="6245" y="546"/>
                    </a:lnTo>
                    <a:cubicBezTo>
                      <a:pt x="6108" y="410"/>
                      <a:pt x="5972" y="273"/>
                      <a:pt x="5801" y="273"/>
                    </a:cubicBezTo>
                    <a:cubicBezTo>
                      <a:pt x="5756" y="228"/>
                      <a:pt x="5710" y="213"/>
                      <a:pt x="5670" y="213"/>
                    </a:cubicBezTo>
                    <a:cubicBezTo>
                      <a:pt x="5589" y="213"/>
                      <a:pt x="5528" y="273"/>
                      <a:pt x="5528" y="273"/>
                    </a:cubicBezTo>
                    <a:cubicBezTo>
                      <a:pt x="5392" y="137"/>
                      <a:pt x="5255" y="0"/>
                      <a:pt x="5119" y="0"/>
                    </a:cubicBezTo>
                    <a:cubicBezTo>
                      <a:pt x="4948" y="0"/>
                      <a:pt x="4811" y="137"/>
                      <a:pt x="4811" y="273"/>
                    </a:cubicBezTo>
                    <a:cubicBezTo>
                      <a:pt x="4948" y="410"/>
                      <a:pt x="4948" y="717"/>
                      <a:pt x="4948" y="853"/>
                    </a:cubicBezTo>
                    <a:cubicBezTo>
                      <a:pt x="4811" y="546"/>
                      <a:pt x="4675" y="273"/>
                      <a:pt x="4402" y="137"/>
                    </a:cubicBezTo>
                    <a:cubicBezTo>
                      <a:pt x="4362" y="97"/>
                      <a:pt x="4319" y="80"/>
                      <a:pt x="4278" y="80"/>
                    </a:cubicBezTo>
                    <a:cubicBezTo>
                      <a:pt x="4180" y="80"/>
                      <a:pt x="4095" y="177"/>
                      <a:pt x="4095" y="273"/>
                    </a:cubicBezTo>
                    <a:cubicBezTo>
                      <a:pt x="4095" y="410"/>
                      <a:pt x="4266" y="546"/>
                      <a:pt x="4266" y="717"/>
                    </a:cubicBezTo>
                    <a:cubicBezTo>
                      <a:pt x="4095" y="410"/>
                      <a:pt x="3822" y="137"/>
                      <a:pt x="3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22"/>
              <p:cNvSpPr/>
              <p:nvPr/>
            </p:nvSpPr>
            <p:spPr>
              <a:xfrm>
                <a:off x="1919495" y="2941122"/>
                <a:ext cx="372537" cy="97802"/>
              </a:xfrm>
              <a:custGeom>
                <a:rect b="b" l="l" r="r" t="t"/>
                <a:pathLst>
                  <a:path extrusionOk="0" h="1980" w="7542">
                    <a:moveTo>
                      <a:pt x="1980" y="0"/>
                    </a:moveTo>
                    <a:cubicBezTo>
                      <a:pt x="1980" y="0"/>
                      <a:pt x="1843" y="0"/>
                      <a:pt x="1843" y="137"/>
                    </a:cubicBezTo>
                    <a:cubicBezTo>
                      <a:pt x="1707" y="273"/>
                      <a:pt x="1843" y="273"/>
                      <a:pt x="1843" y="444"/>
                    </a:cubicBezTo>
                    <a:cubicBezTo>
                      <a:pt x="1707" y="444"/>
                      <a:pt x="1707" y="273"/>
                      <a:pt x="1570" y="273"/>
                    </a:cubicBezTo>
                    <a:cubicBezTo>
                      <a:pt x="1570" y="137"/>
                      <a:pt x="1400" y="137"/>
                      <a:pt x="1400" y="137"/>
                    </a:cubicBezTo>
                    <a:lnTo>
                      <a:pt x="1263" y="273"/>
                    </a:lnTo>
                    <a:lnTo>
                      <a:pt x="1127" y="444"/>
                    </a:lnTo>
                    <a:lnTo>
                      <a:pt x="1127" y="580"/>
                    </a:lnTo>
                    <a:cubicBezTo>
                      <a:pt x="1127" y="580"/>
                      <a:pt x="1127" y="444"/>
                      <a:pt x="990" y="444"/>
                    </a:cubicBezTo>
                    <a:cubicBezTo>
                      <a:pt x="949" y="393"/>
                      <a:pt x="909" y="372"/>
                      <a:pt x="871" y="372"/>
                    </a:cubicBezTo>
                    <a:cubicBezTo>
                      <a:pt x="784" y="372"/>
                      <a:pt x="717" y="485"/>
                      <a:pt x="717" y="580"/>
                    </a:cubicBezTo>
                    <a:lnTo>
                      <a:pt x="717" y="717"/>
                    </a:lnTo>
                    <a:cubicBezTo>
                      <a:pt x="547" y="580"/>
                      <a:pt x="547" y="580"/>
                      <a:pt x="410" y="580"/>
                    </a:cubicBezTo>
                    <a:cubicBezTo>
                      <a:pt x="410" y="580"/>
                      <a:pt x="274" y="580"/>
                      <a:pt x="274" y="717"/>
                    </a:cubicBezTo>
                    <a:lnTo>
                      <a:pt x="274" y="1126"/>
                    </a:lnTo>
                    <a:cubicBezTo>
                      <a:pt x="137" y="1126"/>
                      <a:pt x="1" y="1126"/>
                      <a:pt x="1" y="1297"/>
                    </a:cubicBezTo>
                    <a:cubicBezTo>
                      <a:pt x="137" y="1570"/>
                      <a:pt x="137" y="1843"/>
                      <a:pt x="274" y="1979"/>
                    </a:cubicBezTo>
                    <a:cubicBezTo>
                      <a:pt x="410" y="1979"/>
                      <a:pt x="547" y="1979"/>
                      <a:pt x="547" y="1843"/>
                    </a:cubicBezTo>
                    <a:lnTo>
                      <a:pt x="547" y="1126"/>
                    </a:lnTo>
                    <a:cubicBezTo>
                      <a:pt x="547" y="1037"/>
                      <a:pt x="555" y="1001"/>
                      <a:pt x="569" y="1001"/>
                    </a:cubicBezTo>
                    <a:cubicBezTo>
                      <a:pt x="619" y="1001"/>
                      <a:pt x="747" y="1463"/>
                      <a:pt x="854" y="1570"/>
                    </a:cubicBezTo>
                    <a:cubicBezTo>
                      <a:pt x="990" y="1570"/>
                      <a:pt x="1127" y="1570"/>
                      <a:pt x="1127" y="1433"/>
                    </a:cubicBezTo>
                    <a:lnTo>
                      <a:pt x="1127" y="1297"/>
                    </a:lnTo>
                    <a:lnTo>
                      <a:pt x="1263" y="1297"/>
                    </a:lnTo>
                    <a:cubicBezTo>
                      <a:pt x="1263" y="1365"/>
                      <a:pt x="1297" y="1399"/>
                      <a:pt x="1331" y="1399"/>
                    </a:cubicBezTo>
                    <a:cubicBezTo>
                      <a:pt x="1366" y="1399"/>
                      <a:pt x="1400" y="1365"/>
                      <a:pt x="1400" y="1297"/>
                    </a:cubicBezTo>
                    <a:lnTo>
                      <a:pt x="1570" y="1297"/>
                    </a:lnTo>
                    <a:lnTo>
                      <a:pt x="1570" y="1126"/>
                    </a:lnTo>
                    <a:lnTo>
                      <a:pt x="1570" y="853"/>
                    </a:lnTo>
                    <a:cubicBezTo>
                      <a:pt x="1707" y="853"/>
                      <a:pt x="1843" y="990"/>
                      <a:pt x="1980" y="1126"/>
                    </a:cubicBezTo>
                    <a:cubicBezTo>
                      <a:pt x="1980" y="1126"/>
                      <a:pt x="2116" y="1126"/>
                      <a:pt x="2253" y="990"/>
                    </a:cubicBezTo>
                    <a:lnTo>
                      <a:pt x="2253" y="580"/>
                    </a:lnTo>
                    <a:cubicBezTo>
                      <a:pt x="2253" y="717"/>
                      <a:pt x="2423" y="853"/>
                      <a:pt x="2560" y="853"/>
                    </a:cubicBezTo>
                    <a:cubicBezTo>
                      <a:pt x="2600" y="893"/>
                      <a:pt x="2640" y="910"/>
                      <a:pt x="2676" y="910"/>
                    </a:cubicBezTo>
                    <a:cubicBezTo>
                      <a:pt x="2765" y="910"/>
                      <a:pt x="2833" y="813"/>
                      <a:pt x="2833" y="717"/>
                    </a:cubicBezTo>
                    <a:cubicBezTo>
                      <a:pt x="2969" y="853"/>
                      <a:pt x="3106" y="853"/>
                      <a:pt x="3277" y="853"/>
                    </a:cubicBezTo>
                    <a:cubicBezTo>
                      <a:pt x="3413" y="717"/>
                      <a:pt x="3413" y="717"/>
                      <a:pt x="3413" y="580"/>
                    </a:cubicBezTo>
                    <a:cubicBezTo>
                      <a:pt x="3413" y="717"/>
                      <a:pt x="3686" y="853"/>
                      <a:pt x="3686" y="853"/>
                    </a:cubicBezTo>
                    <a:cubicBezTo>
                      <a:pt x="3822" y="853"/>
                      <a:pt x="3959" y="853"/>
                      <a:pt x="3959" y="717"/>
                    </a:cubicBezTo>
                    <a:cubicBezTo>
                      <a:pt x="4073" y="717"/>
                      <a:pt x="4171" y="777"/>
                      <a:pt x="4265" y="777"/>
                    </a:cubicBezTo>
                    <a:cubicBezTo>
                      <a:pt x="4312" y="777"/>
                      <a:pt x="4357" y="762"/>
                      <a:pt x="4403" y="717"/>
                    </a:cubicBezTo>
                    <a:cubicBezTo>
                      <a:pt x="4539" y="580"/>
                      <a:pt x="4573" y="512"/>
                      <a:pt x="4607" y="512"/>
                    </a:cubicBezTo>
                    <a:cubicBezTo>
                      <a:pt x="4641" y="512"/>
                      <a:pt x="4676" y="580"/>
                      <a:pt x="4812" y="717"/>
                    </a:cubicBezTo>
                    <a:cubicBezTo>
                      <a:pt x="4983" y="853"/>
                      <a:pt x="5119" y="853"/>
                      <a:pt x="5392" y="853"/>
                    </a:cubicBezTo>
                    <a:cubicBezTo>
                      <a:pt x="5392" y="717"/>
                      <a:pt x="5392" y="717"/>
                      <a:pt x="5529" y="717"/>
                    </a:cubicBezTo>
                    <a:cubicBezTo>
                      <a:pt x="5647" y="717"/>
                      <a:pt x="5792" y="717"/>
                      <a:pt x="5827" y="627"/>
                    </a:cubicBezTo>
                    <a:lnTo>
                      <a:pt x="5827" y="627"/>
                    </a:lnTo>
                    <a:cubicBezTo>
                      <a:pt x="5924" y="772"/>
                      <a:pt x="6976" y="1004"/>
                      <a:pt x="7098" y="1126"/>
                    </a:cubicBezTo>
                    <a:cubicBezTo>
                      <a:pt x="7371" y="1126"/>
                      <a:pt x="7542" y="717"/>
                      <a:pt x="7235" y="717"/>
                    </a:cubicBezTo>
                    <a:cubicBezTo>
                      <a:pt x="6689" y="580"/>
                      <a:pt x="6245" y="273"/>
                      <a:pt x="5665" y="137"/>
                    </a:cubicBezTo>
                    <a:cubicBezTo>
                      <a:pt x="5665" y="91"/>
                      <a:pt x="5650" y="76"/>
                      <a:pt x="5625" y="76"/>
                    </a:cubicBezTo>
                    <a:cubicBezTo>
                      <a:pt x="5574" y="76"/>
                      <a:pt x="5483" y="137"/>
                      <a:pt x="5392" y="137"/>
                    </a:cubicBezTo>
                    <a:lnTo>
                      <a:pt x="5256" y="137"/>
                    </a:lnTo>
                    <a:lnTo>
                      <a:pt x="5119" y="273"/>
                    </a:lnTo>
                    <a:lnTo>
                      <a:pt x="5119" y="444"/>
                    </a:lnTo>
                    <a:cubicBezTo>
                      <a:pt x="5119" y="273"/>
                      <a:pt x="4676" y="0"/>
                      <a:pt x="4403" y="0"/>
                    </a:cubicBezTo>
                    <a:lnTo>
                      <a:pt x="4266" y="137"/>
                    </a:lnTo>
                    <a:cubicBezTo>
                      <a:pt x="4226" y="177"/>
                      <a:pt x="4183" y="193"/>
                      <a:pt x="4139" y="193"/>
                    </a:cubicBezTo>
                    <a:cubicBezTo>
                      <a:pt x="4033" y="193"/>
                      <a:pt x="3919" y="97"/>
                      <a:pt x="3822" y="0"/>
                    </a:cubicBezTo>
                    <a:cubicBezTo>
                      <a:pt x="3686" y="0"/>
                      <a:pt x="3549" y="0"/>
                      <a:pt x="3549" y="137"/>
                    </a:cubicBezTo>
                    <a:cubicBezTo>
                      <a:pt x="3413" y="137"/>
                      <a:pt x="3277" y="137"/>
                      <a:pt x="3106" y="273"/>
                    </a:cubicBezTo>
                    <a:cubicBezTo>
                      <a:pt x="2969" y="273"/>
                      <a:pt x="2969" y="444"/>
                      <a:pt x="2969" y="444"/>
                    </a:cubicBezTo>
                    <a:cubicBezTo>
                      <a:pt x="2969" y="273"/>
                      <a:pt x="2969" y="137"/>
                      <a:pt x="2696" y="0"/>
                    </a:cubicBezTo>
                    <a:cubicBezTo>
                      <a:pt x="2560" y="0"/>
                      <a:pt x="2423" y="0"/>
                      <a:pt x="2423" y="137"/>
                    </a:cubicBezTo>
                    <a:lnTo>
                      <a:pt x="2423" y="273"/>
                    </a:lnTo>
                    <a:cubicBezTo>
                      <a:pt x="2253" y="137"/>
                      <a:pt x="2116" y="0"/>
                      <a:pt x="19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22"/>
              <p:cNvSpPr/>
              <p:nvPr/>
            </p:nvSpPr>
            <p:spPr>
              <a:xfrm>
                <a:off x="1771160" y="3051224"/>
                <a:ext cx="250877" cy="164683"/>
              </a:xfrm>
              <a:custGeom>
                <a:rect b="b" l="l" r="r" t="t"/>
                <a:pathLst>
                  <a:path extrusionOk="0" h="3334" w="5079">
                    <a:moveTo>
                      <a:pt x="3877" y="1"/>
                    </a:moveTo>
                    <a:cubicBezTo>
                      <a:pt x="3789" y="1"/>
                      <a:pt x="3720" y="97"/>
                      <a:pt x="3720" y="194"/>
                    </a:cubicBezTo>
                    <a:cubicBezTo>
                      <a:pt x="3550" y="194"/>
                      <a:pt x="3550" y="330"/>
                      <a:pt x="3720" y="467"/>
                    </a:cubicBezTo>
                    <a:cubicBezTo>
                      <a:pt x="3550" y="467"/>
                      <a:pt x="3550" y="330"/>
                      <a:pt x="3413" y="330"/>
                    </a:cubicBezTo>
                    <a:cubicBezTo>
                      <a:pt x="3277" y="330"/>
                      <a:pt x="3140" y="330"/>
                      <a:pt x="3140" y="603"/>
                    </a:cubicBezTo>
                    <a:lnTo>
                      <a:pt x="3140" y="910"/>
                    </a:lnTo>
                    <a:cubicBezTo>
                      <a:pt x="3140" y="774"/>
                      <a:pt x="3004" y="774"/>
                      <a:pt x="2867" y="603"/>
                    </a:cubicBezTo>
                    <a:cubicBezTo>
                      <a:pt x="2799" y="549"/>
                      <a:pt x="2714" y="516"/>
                      <a:pt x="2637" y="516"/>
                    </a:cubicBezTo>
                    <a:cubicBezTo>
                      <a:pt x="2522" y="516"/>
                      <a:pt x="2424" y="590"/>
                      <a:pt x="2424" y="774"/>
                    </a:cubicBezTo>
                    <a:cubicBezTo>
                      <a:pt x="2424" y="603"/>
                      <a:pt x="2287" y="467"/>
                      <a:pt x="2014" y="330"/>
                    </a:cubicBezTo>
                    <a:cubicBezTo>
                      <a:pt x="2014" y="290"/>
                      <a:pt x="1988" y="274"/>
                      <a:pt x="1951" y="274"/>
                    </a:cubicBezTo>
                    <a:cubicBezTo>
                      <a:pt x="1861" y="274"/>
                      <a:pt x="1707" y="370"/>
                      <a:pt x="1707" y="467"/>
                    </a:cubicBezTo>
                    <a:cubicBezTo>
                      <a:pt x="1707" y="774"/>
                      <a:pt x="1844" y="1047"/>
                      <a:pt x="2014" y="1183"/>
                    </a:cubicBezTo>
                    <a:cubicBezTo>
                      <a:pt x="1844" y="1047"/>
                      <a:pt x="1571" y="774"/>
                      <a:pt x="1434" y="603"/>
                    </a:cubicBezTo>
                    <a:cubicBezTo>
                      <a:pt x="1395" y="564"/>
                      <a:pt x="1356" y="548"/>
                      <a:pt x="1320" y="548"/>
                    </a:cubicBezTo>
                    <a:cubicBezTo>
                      <a:pt x="1231" y="548"/>
                      <a:pt x="1161" y="652"/>
                      <a:pt x="1161" y="774"/>
                    </a:cubicBezTo>
                    <a:cubicBezTo>
                      <a:pt x="1161" y="1047"/>
                      <a:pt x="1298" y="1320"/>
                      <a:pt x="1434" y="1627"/>
                    </a:cubicBezTo>
                    <a:cubicBezTo>
                      <a:pt x="1161" y="1320"/>
                      <a:pt x="990" y="1047"/>
                      <a:pt x="717" y="1047"/>
                    </a:cubicBezTo>
                    <a:cubicBezTo>
                      <a:pt x="717" y="1047"/>
                      <a:pt x="581" y="1047"/>
                      <a:pt x="581" y="1183"/>
                    </a:cubicBezTo>
                    <a:cubicBezTo>
                      <a:pt x="444" y="1456"/>
                      <a:pt x="581" y="1627"/>
                      <a:pt x="581" y="1900"/>
                    </a:cubicBezTo>
                    <a:cubicBezTo>
                      <a:pt x="717" y="2037"/>
                      <a:pt x="854" y="2480"/>
                      <a:pt x="990" y="2753"/>
                    </a:cubicBezTo>
                    <a:cubicBezTo>
                      <a:pt x="581" y="2310"/>
                      <a:pt x="308" y="1764"/>
                      <a:pt x="308" y="1456"/>
                    </a:cubicBezTo>
                    <a:cubicBezTo>
                      <a:pt x="308" y="1388"/>
                      <a:pt x="265" y="1354"/>
                      <a:pt x="206" y="1354"/>
                    </a:cubicBezTo>
                    <a:cubicBezTo>
                      <a:pt x="146" y="1354"/>
                      <a:pt x="69" y="1388"/>
                      <a:pt x="1" y="1456"/>
                    </a:cubicBezTo>
                    <a:cubicBezTo>
                      <a:pt x="1" y="1900"/>
                      <a:pt x="581" y="3026"/>
                      <a:pt x="990" y="3333"/>
                    </a:cubicBezTo>
                    <a:lnTo>
                      <a:pt x="1298" y="3333"/>
                    </a:lnTo>
                    <a:cubicBezTo>
                      <a:pt x="1434" y="2753"/>
                      <a:pt x="990" y="2037"/>
                      <a:pt x="854" y="1456"/>
                    </a:cubicBezTo>
                    <a:lnTo>
                      <a:pt x="854" y="1456"/>
                    </a:lnTo>
                    <a:cubicBezTo>
                      <a:pt x="1298" y="1900"/>
                      <a:pt x="1571" y="2753"/>
                      <a:pt x="1844" y="3026"/>
                    </a:cubicBezTo>
                    <a:cubicBezTo>
                      <a:pt x="1893" y="3066"/>
                      <a:pt x="1941" y="3083"/>
                      <a:pt x="1982" y="3083"/>
                    </a:cubicBezTo>
                    <a:cubicBezTo>
                      <a:pt x="2082" y="3083"/>
                      <a:pt x="2151" y="2986"/>
                      <a:pt x="2151" y="2890"/>
                    </a:cubicBezTo>
                    <a:cubicBezTo>
                      <a:pt x="2287" y="2617"/>
                      <a:pt x="2151" y="2310"/>
                      <a:pt x="2014" y="2037"/>
                    </a:cubicBezTo>
                    <a:lnTo>
                      <a:pt x="2014" y="2037"/>
                    </a:lnTo>
                    <a:cubicBezTo>
                      <a:pt x="2151" y="2310"/>
                      <a:pt x="2424" y="2480"/>
                      <a:pt x="2560" y="2617"/>
                    </a:cubicBezTo>
                    <a:cubicBezTo>
                      <a:pt x="2650" y="2657"/>
                      <a:pt x="2725" y="2673"/>
                      <a:pt x="2787" y="2673"/>
                    </a:cubicBezTo>
                    <a:cubicBezTo>
                      <a:pt x="2935" y="2673"/>
                      <a:pt x="3004" y="2577"/>
                      <a:pt x="3004" y="2480"/>
                    </a:cubicBezTo>
                    <a:cubicBezTo>
                      <a:pt x="2867" y="2173"/>
                      <a:pt x="2867" y="2037"/>
                      <a:pt x="2697" y="1764"/>
                    </a:cubicBezTo>
                    <a:lnTo>
                      <a:pt x="2697" y="1764"/>
                    </a:lnTo>
                    <a:cubicBezTo>
                      <a:pt x="2867" y="2037"/>
                      <a:pt x="3004" y="2173"/>
                      <a:pt x="3140" y="2310"/>
                    </a:cubicBezTo>
                    <a:cubicBezTo>
                      <a:pt x="3198" y="2382"/>
                      <a:pt x="3282" y="2424"/>
                      <a:pt x="3358" y="2424"/>
                    </a:cubicBezTo>
                    <a:cubicBezTo>
                      <a:pt x="3460" y="2424"/>
                      <a:pt x="3550" y="2349"/>
                      <a:pt x="3550" y="2173"/>
                    </a:cubicBezTo>
                    <a:lnTo>
                      <a:pt x="3550" y="2037"/>
                    </a:lnTo>
                    <a:cubicBezTo>
                      <a:pt x="3550" y="2173"/>
                      <a:pt x="3720" y="2173"/>
                      <a:pt x="3720" y="2310"/>
                    </a:cubicBezTo>
                    <a:cubicBezTo>
                      <a:pt x="3749" y="2345"/>
                      <a:pt x="3783" y="2360"/>
                      <a:pt x="3819" y="2360"/>
                    </a:cubicBezTo>
                    <a:cubicBezTo>
                      <a:pt x="3958" y="2360"/>
                      <a:pt x="4130" y="2145"/>
                      <a:pt x="4130" y="2037"/>
                    </a:cubicBezTo>
                    <a:cubicBezTo>
                      <a:pt x="3993" y="1900"/>
                      <a:pt x="3993" y="1764"/>
                      <a:pt x="3993" y="1764"/>
                    </a:cubicBezTo>
                    <a:lnTo>
                      <a:pt x="3993" y="1764"/>
                    </a:lnTo>
                    <a:cubicBezTo>
                      <a:pt x="4073" y="1804"/>
                      <a:pt x="4141" y="1820"/>
                      <a:pt x="4198" y="1820"/>
                    </a:cubicBezTo>
                    <a:cubicBezTo>
                      <a:pt x="4334" y="1820"/>
                      <a:pt x="4403" y="1724"/>
                      <a:pt x="4403" y="1627"/>
                    </a:cubicBezTo>
                    <a:lnTo>
                      <a:pt x="4403" y="1456"/>
                    </a:lnTo>
                    <a:lnTo>
                      <a:pt x="4710" y="1456"/>
                    </a:lnTo>
                    <a:cubicBezTo>
                      <a:pt x="4751" y="1508"/>
                      <a:pt x="4804" y="1528"/>
                      <a:pt x="4854" y="1528"/>
                    </a:cubicBezTo>
                    <a:cubicBezTo>
                      <a:pt x="4973" y="1528"/>
                      <a:pt x="5078" y="1416"/>
                      <a:pt x="4983" y="1320"/>
                    </a:cubicBezTo>
                    <a:cubicBezTo>
                      <a:pt x="4983" y="910"/>
                      <a:pt x="4846" y="330"/>
                      <a:pt x="4403" y="330"/>
                    </a:cubicBezTo>
                    <a:cubicBezTo>
                      <a:pt x="4403" y="262"/>
                      <a:pt x="4369" y="228"/>
                      <a:pt x="4334" y="228"/>
                    </a:cubicBezTo>
                    <a:cubicBezTo>
                      <a:pt x="4300" y="228"/>
                      <a:pt x="4266" y="262"/>
                      <a:pt x="4266" y="330"/>
                    </a:cubicBezTo>
                    <a:cubicBezTo>
                      <a:pt x="4266" y="194"/>
                      <a:pt x="4130" y="57"/>
                      <a:pt x="3993" y="57"/>
                    </a:cubicBezTo>
                    <a:cubicBezTo>
                      <a:pt x="3953" y="17"/>
                      <a:pt x="3913" y="1"/>
                      <a:pt x="3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22"/>
              <p:cNvSpPr/>
              <p:nvPr/>
            </p:nvSpPr>
            <p:spPr>
              <a:xfrm>
                <a:off x="1722308" y="3143199"/>
                <a:ext cx="243567" cy="166511"/>
              </a:xfrm>
              <a:custGeom>
                <a:rect b="b" l="l" r="r" t="t"/>
                <a:pathLst>
                  <a:path extrusionOk="0" h="3371" w="4931">
                    <a:moveTo>
                      <a:pt x="1297" y="2154"/>
                    </a:moveTo>
                    <a:cubicBezTo>
                      <a:pt x="1297" y="2324"/>
                      <a:pt x="1297" y="2324"/>
                      <a:pt x="1433" y="2324"/>
                    </a:cubicBezTo>
                    <a:cubicBezTo>
                      <a:pt x="1446" y="2337"/>
                      <a:pt x="1459" y="2349"/>
                      <a:pt x="1472" y="2359"/>
                    </a:cubicBezTo>
                    <a:lnTo>
                      <a:pt x="1472" y="2359"/>
                    </a:lnTo>
                    <a:cubicBezTo>
                      <a:pt x="1422" y="2364"/>
                      <a:pt x="1360" y="2398"/>
                      <a:pt x="1297" y="2461"/>
                    </a:cubicBezTo>
                    <a:cubicBezTo>
                      <a:pt x="1183" y="2461"/>
                      <a:pt x="1085" y="2400"/>
                      <a:pt x="991" y="2400"/>
                    </a:cubicBezTo>
                    <a:cubicBezTo>
                      <a:pt x="944" y="2400"/>
                      <a:pt x="899" y="2415"/>
                      <a:pt x="853" y="2461"/>
                    </a:cubicBezTo>
                    <a:cubicBezTo>
                      <a:pt x="717" y="2597"/>
                      <a:pt x="717" y="2734"/>
                      <a:pt x="717" y="2734"/>
                    </a:cubicBezTo>
                    <a:cubicBezTo>
                      <a:pt x="717" y="2734"/>
                      <a:pt x="580" y="2734"/>
                      <a:pt x="580" y="2597"/>
                    </a:cubicBezTo>
                    <a:cubicBezTo>
                      <a:pt x="717" y="2461"/>
                      <a:pt x="990" y="2324"/>
                      <a:pt x="1297" y="2154"/>
                    </a:cubicBezTo>
                    <a:close/>
                    <a:moveTo>
                      <a:pt x="4643" y="1"/>
                    </a:moveTo>
                    <a:cubicBezTo>
                      <a:pt x="4608" y="1"/>
                      <a:pt x="4571" y="12"/>
                      <a:pt x="4539" y="38"/>
                    </a:cubicBezTo>
                    <a:cubicBezTo>
                      <a:pt x="4266" y="38"/>
                      <a:pt x="4129" y="175"/>
                      <a:pt x="3856" y="311"/>
                    </a:cubicBezTo>
                    <a:cubicBezTo>
                      <a:pt x="3686" y="311"/>
                      <a:pt x="3276" y="311"/>
                      <a:pt x="3140" y="448"/>
                    </a:cubicBezTo>
                    <a:cubicBezTo>
                      <a:pt x="3140" y="448"/>
                      <a:pt x="3003" y="448"/>
                      <a:pt x="3003" y="618"/>
                    </a:cubicBezTo>
                    <a:cubicBezTo>
                      <a:pt x="2696" y="1028"/>
                      <a:pt x="2423" y="1164"/>
                      <a:pt x="1979" y="1471"/>
                    </a:cubicBezTo>
                    <a:lnTo>
                      <a:pt x="1843" y="1608"/>
                    </a:lnTo>
                    <a:cubicBezTo>
                      <a:pt x="1706" y="1471"/>
                      <a:pt x="1570" y="1471"/>
                      <a:pt x="1570" y="1471"/>
                    </a:cubicBezTo>
                    <a:lnTo>
                      <a:pt x="1297" y="1471"/>
                    </a:lnTo>
                    <a:cubicBezTo>
                      <a:pt x="1126" y="1301"/>
                      <a:pt x="990" y="1164"/>
                      <a:pt x="853" y="1028"/>
                    </a:cubicBezTo>
                    <a:cubicBezTo>
                      <a:pt x="717" y="1028"/>
                      <a:pt x="580" y="1164"/>
                      <a:pt x="580" y="1301"/>
                    </a:cubicBezTo>
                    <a:cubicBezTo>
                      <a:pt x="580" y="1471"/>
                      <a:pt x="717" y="1608"/>
                      <a:pt x="853" y="1881"/>
                    </a:cubicBezTo>
                    <a:cubicBezTo>
                      <a:pt x="580" y="2017"/>
                      <a:pt x="444" y="2324"/>
                      <a:pt x="137" y="2461"/>
                    </a:cubicBezTo>
                    <a:cubicBezTo>
                      <a:pt x="0" y="2461"/>
                      <a:pt x="0" y="2597"/>
                      <a:pt x="0" y="2597"/>
                    </a:cubicBezTo>
                    <a:cubicBezTo>
                      <a:pt x="137" y="3007"/>
                      <a:pt x="717" y="3177"/>
                      <a:pt x="990" y="3314"/>
                    </a:cubicBezTo>
                    <a:cubicBezTo>
                      <a:pt x="1030" y="3354"/>
                      <a:pt x="1084" y="3370"/>
                      <a:pt x="1142" y="3370"/>
                    </a:cubicBezTo>
                    <a:cubicBezTo>
                      <a:pt x="1280" y="3370"/>
                      <a:pt x="1433" y="3274"/>
                      <a:pt x="1433" y="3177"/>
                    </a:cubicBezTo>
                    <a:cubicBezTo>
                      <a:pt x="1706" y="3177"/>
                      <a:pt x="1843" y="2734"/>
                      <a:pt x="1570" y="2597"/>
                    </a:cubicBezTo>
                    <a:lnTo>
                      <a:pt x="1570" y="2461"/>
                    </a:lnTo>
                    <a:cubicBezTo>
                      <a:pt x="1570" y="2446"/>
                      <a:pt x="1568" y="2432"/>
                      <a:pt x="1565" y="2420"/>
                    </a:cubicBezTo>
                    <a:lnTo>
                      <a:pt x="1565" y="2420"/>
                    </a:lnTo>
                    <a:cubicBezTo>
                      <a:pt x="1646" y="2461"/>
                      <a:pt x="1706" y="2461"/>
                      <a:pt x="1706" y="2461"/>
                    </a:cubicBezTo>
                    <a:cubicBezTo>
                      <a:pt x="1706" y="2324"/>
                      <a:pt x="1843" y="2324"/>
                      <a:pt x="1843" y="2324"/>
                    </a:cubicBezTo>
                    <a:lnTo>
                      <a:pt x="2150" y="2324"/>
                    </a:lnTo>
                    <a:cubicBezTo>
                      <a:pt x="2287" y="2154"/>
                      <a:pt x="2423" y="2154"/>
                      <a:pt x="2287" y="2017"/>
                    </a:cubicBezTo>
                    <a:lnTo>
                      <a:pt x="2287" y="1744"/>
                    </a:lnTo>
                    <a:cubicBezTo>
                      <a:pt x="2423" y="1608"/>
                      <a:pt x="2833" y="1471"/>
                      <a:pt x="3003" y="1164"/>
                    </a:cubicBezTo>
                    <a:cubicBezTo>
                      <a:pt x="3413" y="755"/>
                      <a:pt x="4266" y="618"/>
                      <a:pt x="4709" y="311"/>
                    </a:cubicBezTo>
                    <a:cubicBezTo>
                      <a:pt x="4930" y="201"/>
                      <a:pt x="4794" y="1"/>
                      <a:pt x="4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22"/>
              <p:cNvSpPr/>
              <p:nvPr/>
            </p:nvSpPr>
            <p:spPr>
              <a:xfrm>
                <a:off x="1750957" y="3280518"/>
                <a:ext cx="35416" cy="66831"/>
              </a:xfrm>
              <a:custGeom>
                <a:rect b="b" l="l" r="r" t="t"/>
                <a:pathLst>
                  <a:path extrusionOk="0" h="1353" w="717">
                    <a:moveTo>
                      <a:pt x="172" y="1"/>
                    </a:moveTo>
                    <a:cubicBezTo>
                      <a:pt x="94" y="1"/>
                      <a:pt x="0" y="67"/>
                      <a:pt x="0" y="227"/>
                    </a:cubicBezTo>
                    <a:cubicBezTo>
                      <a:pt x="0" y="397"/>
                      <a:pt x="0" y="534"/>
                      <a:pt x="137" y="807"/>
                    </a:cubicBezTo>
                    <a:lnTo>
                      <a:pt x="137" y="943"/>
                    </a:lnTo>
                    <a:lnTo>
                      <a:pt x="137" y="1080"/>
                    </a:lnTo>
                    <a:lnTo>
                      <a:pt x="137" y="1250"/>
                    </a:lnTo>
                    <a:lnTo>
                      <a:pt x="273" y="1250"/>
                    </a:lnTo>
                    <a:cubicBezTo>
                      <a:pt x="273" y="1319"/>
                      <a:pt x="342" y="1353"/>
                      <a:pt x="410" y="1353"/>
                    </a:cubicBezTo>
                    <a:cubicBezTo>
                      <a:pt x="478" y="1353"/>
                      <a:pt x="546" y="1319"/>
                      <a:pt x="546" y="1250"/>
                    </a:cubicBezTo>
                    <a:cubicBezTo>
                      <a:pt x="546" y="943"/>
                      <a:pt x="717" y="534"/>
                      <a:pt x="410" y="534"/>
                    </a:cubicBezTo>
                    <a:cubicBezTo>
                      <a:pt x="410" y="397"/>
                      <a:pt x="273" y="227"/>
                      <a:pt x="273" y="90"/>
                    </a:cubicBezTo>
                    <a:cubicBezTo>
                      <a:pt x="273" y="34"/>
                      <a:pt x="22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>
                <a:off x="1659922" y="3005138"/>
                <a:ext cx="224253" cy="236059"/>
              </a:xfrm>
              <a:custGeom>
                <a:rect b="b" l="l" r="r" t="t"/>
                <a:pathLst>
                  <a:path extrusionOk="0" h="4779" w="4540">
                    <a:moveTo>
                      <a:pt x="3823" y="1"/>
                    </a:moveTo>
                    <a:cubicBezTo>
                      <a:pt x="3550" y="137"/>
                      <a:pt x="3242" y="137"/>
                      <a:pt x="3106" y="274"/>
                    </a:cubicBezTo>
                    <a:lnTo>
                      <a:pt x="2969" y="274"/>
                    </a:lnTo>
                    <a:cubicBezTo>
                      <a:pt x="2696" y="410"/>
                      <a:pt x="2389" y="547"/>
                      <a:pt x="2253" y="854"/>
                    </a:cubicBezTo>
                    <a:cubicBezTo>
                      <a:pt x="2253" y="990"/>
                      <a:pt x="2253" y="1127"/>
                      <a:pt x="2389" y="1127"/>
                    </a:cubicBezTo>
                    <a:lnTo>
                      <a:pt x="2253" y="1127"/>
                    </a:lnTo>
                    <a:lnTo>
                      <a:pt x="2253" y="1400"/>
                    </a:lnTo>
                    <a:cubicBezTo>
                      <a:pt x="1843" y="1707"/>
                      <a:pt x="1536" y="1980"/>
                      <a:pt x="1536" y="2253"/>
                    </a:cubicBezTo>
                    <a:cubicBezTo>
                      <a:pt x="1536" y="2253"/>
                      <a:pt x="1400" y="2253"/>
                      <a:pt x="1400" y="2389"/>
                    </a:cubicBezTo>
                    <a:lnTo>
                      <a:pt x="1400" y="2560"/>
                    </a:lnTo>
                    <a:cubicBezTo>
                      <a:pt x="1400" y="2697"/>
                      <a:pt x="1400" y="2697"/>
                      <a:pt x="1263" y="2833"/>
                    </a:cubicBezTo>
                    <a:lnTo>
                      <a:pt x="1263" y="2697"/>
                    </a:lnTo>
                    <a:cubicBezTo>
                      <a:pt x="1359" y="2601"/>
                      <a:pt x="1254" y="2489"/>
                      <a:pt x="1182" y="2489"/>
                    </a:cubicBezTo>
                    <a:cubicBezTo>
                      <a:pt x="1151" y="2489"/>
                      <a:pt x="1127" y="2509"/>
                      <a:pt x="1127" y="2560"/>
                    </a:cubicBezTo>
                    <a:cubicBezTo>
                      <a:pt x="854" y="2697"/>
                      <a:pt x="547" y="3106"/>
                      <a:pt x="410" y="3413"/>
                    </a:cubicBezTo>
                    <a:cubicBezTo>
                      <a:pt x="1" y="3686"/>
                      <a:pt x="137" y="4266"/>
                      <a:pt x="274" y="4676"/>
                    </a:cubicBezTo>
                    <a:cubicBezTo>
                      <a:pt x="274" y="4744"/>
                      <a:pt x="308" y="4778"/>
                      <a:pt x="342" y="4778"/>
                    </a:cubicBezTo>
                    <a:cubicBezTo>
                      <a:pt x="376" y="4778"/>
                      <a:pt x="410" y="4744"/>
                      <a:pt x="410" y="4676"/>
                    </a:cubicBezTo>
                    <a:lnTo>
                      <a:pt x="410" y="4096"/>
                    </a:lnTo>
                    <a:lnTo>
                      <a:pt x="547" y="4096"/>
                    </a:lnTo>
                    <a:lnTo>
                      <a:pt x="547" y="4266"/>
                    </a:lnTo>
                    <a:cubicBezTo>
                      <a:pt x="547" y="4334"/>
                      <a:pt x="581" y="4369"/>
                      <a:pt x="636" y="4369"/>
                    </a:cubicBezTo>
                    <a:cubicBezTo>
                      <a:pt x="692" y="4369"/>
                      <a:pt x="769" y="4334"/>
                      <a:pt x="854" y="4266"/>
                    </a:cubicBezTo>
                    <a:cubicBezTo>
                      <a:pt x="990" y="4096"/>
                      <a:pt x="1127" y="3823"/>
                      <a:pt x="1263" y="3550"/>
                    </a:cubicBezTo>
                    <a:cubicBezTo>
                      <a:pt x="1400" y="3106"/>
                      <a:pt x="1707" y="2833"/>
                      <a:pt x="1843" y="2560"/>
                    </a:cubicBezTo>
                    <a:cubicBezTo>
                      <a:pt x="2116" y="2389"/>
                      <a:pt x="2389" y="2253"/>
                      <a:pt x="2833" y="2116"/>
                    </a:cubicBezTo>
                    <a:cubicBezTo>
                      <a:pt x="2969" y="1980"/>
                      <a:pt x="3106" y="1843"/>
                      <a:pt x="3242" y="1843"/>
                    </a:cubicBezTo>
                    <a:cubicBezTo>
                      <a:pt x="3686" y="1536"/>
                      <a:pt x="4266" y="1263"/>
                      <a:pt x="4539" y="854"/>
                    </a:cubicBezTo>
                    <a:cubicBezTo>
                      <a:pt x="4539" y="683"/>
                      <a:pt x="4539" y="547"/>
                      <a:pt x="4403" y="547"/>
                    </a:cubicBezTo>
                    <a:cubicBezTo>
                      <a:pt x="4300" y="501"/>
                      <a:pt x="4202" y="486"/>
                      <a:pt x="4106" y="486"/>
                    </a:cubicBezTo>
                    <a:cubicBezTo>
                      <a:pt x="3945" y="486"/>
                      <a:pt x="3791" y="529"/>
                      <a:pt x="3638" y="543"/>
                    </a:cubicBezTo>
                    <a:lnTo>
                      <a:pt x="3638" y="543"/>
                    </a:lnTo>
                    <a:cubicBezTo>
                      <a:pt x="3673" y="533"/>
                      <a:pt x="3643" y="504"/>
                      <a:pt x="3550" y="410"/>
                    </a:cubicBezTo>
                    <a:lnTo>
                      <a:pt x="3823" y="410"/>
                    </a:lnTo>
                    <a:cubicBezTo>
                      <a:pt x="3823" y="410"/>
                      <a:pt x="3959" y="410"/>
                      <a:pt x="3959" y="274"/>
                    </a:cubicBezTo>
                    <a:lnTo>
                      <a:pt x="3959" y="137"/>
                    </a:lnTo>
                    <a:cubicBezTo>
                      <a:pt x="3959" y="1"/>
                      <a:pt x="3823" y="1"/>
                      <a:pt x="38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>
                <a:off x="1617787" y="3142063"/>
                <a:ext cx="97802" cy="164831"/>
              </a:xfrm>
              <a:custGeom>
                <a:rect b="b" l="l" r="r" t="t"/>
                <a:pathLst>
                  <a:path extrusionOk="0" h="3337" w="1980">
                    <a:moveTo>
                      <a:pt x="1228" y="0"/>
                    </a:moveTo>
                    <a:cubicBezTo>
                      <a:pt x="1187" y="0"/>
                      <a:pt x="1127" y="61"/>
                      <a:pt x="1127" y="61"/>
                    </a:cubicBezTo>
                    <a:cubicBezTo>
                      <a:pt x="990" y="198"/>
                      <a:pt x="854" y="334"/>
                      <a:pt x="854" y="471"/>
                    </a:cubicBezTo>
                    <a:cubicBezTo>
                      <a:pt x="683" y="641"/>
                      <a:pt x="854" y="641"/>
                      <a:pt x="854" y="641"/>
                    </a:cubicBezTo>
                    <a:lnTo>
                      <a:pt x="683" y="778"/>
                    </a:lnTo>
                    <a:cubicBezTo>
                      <a:pt x="547" y="914"/>
                      <a:pt x="547" y="914"/>
                      <a:pt x="683" y="1051"/>
                    </a:cubicBezTo>
                    <a:lnTo>
                      <a:pt x="683" y="1187"/>
                    </a:lnTo>
                    <a:cubicBezTo>
                      <a:pt x="547" y="1324"/>
                      <a:pt x="410" y="1324"/>
                      <a:pt x="410" y="1494"/>
                    </a:cubicBezTo>
                    <a:cubicBezTo>
                      <a:pt x="274" y="1767"/>
                      <a:pt x="1" y="2177"/>
                      <a:pt x="137" y="2484"/>
                    </a:cubicBezTo>
                    <a:lnTo>
                      <a:pt x="137" y="2620"/>
                    </a:lnTo>
                    <a:cubicBezTo>
                      <a:pt x="137" y="3030"/>
                      <a:pt x="137" y="3337"/>
                      <a:pt x="410" y="3337"/>
                    </a:cubicBezTo>
                    <a:cubicBezTo>
                      <a:pt x="683" y="3337"/>
                      <a:pt x="854" y="2893"/>
                      <a:pt x="854" y="2757"/>
                    </a:cubicBezTo>
                    <a:cubicBezTo>
                      <a:pt x="854" y="2620"/>
                      <a:pt x="990" y="2484"/>
                      <a:pt x="990" y="2347"/>
                    </a:cubicBezTo>
                    <a:lnTo>
                      <a:pt x="1127" y="2347"/>
                    </a:lnTo>
                    <a:cubicBezTo>
                      <a:pt x="1263" y="2177"/>
                      <a:pt x="1980" y="1494"/>
                      <a:pt x="1843" y="1051"/>
                    </a:cubicBezTo>
                    <a:cubicBezTo>
                      <a:pt x="1707" y="914"/>
                      <a:pt x="1536" y="914"/>
                      <a:pt x="1400" y="914"/>
                    </a:cubicBezTo>
                    <a:cubicBezTo>
                      <a:pt x="1400" y="914"/>
                      <a:pt x="1400" y="778"/>
                      <a:pt x="1263" y="778"/>
                    </a:cubicBezTo>
                    <a:lnTo>
                      <a:pt x="1127" y="778"/>
                    </a:lnTo>
                    <a:cubicBezTo>
                      <a:pt x="1263" y="641"/>
                      <a:pt x="1400" y="334"/>
                      <a:pt x="1400" y="198"/>
                    </a:cubicBezTo>
                    <a:cubicBezTo>
                      <a:pt x="1400" y="101"/>
                      <a:pt x="1400" y="5"/>
                      <a:pt x="1351" y="5"/>
                    </a:cubicBezTo>
                    <a:cubicBezTo>
                      <a:pt x="1331" y="5"/>
                      <a:pt x="1303" y="21"/>
                      <a:pt x="1263" y="61"/>
                    </a:cubicBezTo>
                    <a:cubicBezTo>
                      <a:pt x="1263" y="16"/>
                      <a:pt x="1248" y="0"/>
                      <a:pt x="1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22"/>
              <p:cNvSpPr/>
              <p:nvPr/>
            </p:nvSpPr>
            <p:spPr>
              <a:xfrm>
                <a:off x="1752242" y="3060758"/>
                <a:ext cx="160583" cy="164683"/>
              </a:xfrm>
              <a:custGeom>
                <a:rect b="b" l="l" r="r" t="t"/>
                <a:pathLst>
                  <a:path extrusionOk="0" h="3334" w="3251">
                    <a:moveTo>
                      <a:pt x="2397" y="1"/>
                    </a:moveTo>
                    <a:cubicBezTo>
                      <a:pt x="2090" y="1"/>
                      <a:pt x="1681" y="581"/>
                      <a:pt x="1373" y="854"/>
                    </a:cubicBezTo>
                    <a:cubicBezTo>
                      <a:pt x="827" y="1263"/>
                      <a:pt x="520" y="1844"/>
                      <a:pt x="111" y="2424"/>
                    </a:cubicBezTo>
                    <a:cubicBezTo>
                      <a:pt x="0" y="2534"/>
                      <a:pt x="158" y="2734"/>
                      <a:pt x="295" y="2734"/>
                    </a:cubicBezTo>
                    <a:cubicBezTo>
                      <a:pt x="327" y="2734"/>
                      <a:pt x="358" y="2723"/>
                      <a:pt x="384" y="2697"/>
                    </a:cubicBezTo>
                    <a:cubicBezTo>
                      <a:pt x="384" y="2560"/>
                      <a:pt x="520" y="2424"/>
                      <a:pt x="691" y="2287"/>
                    </a:cubicBezTo>
                    <a:lnTo>
                      <a:pt x="691" y="2287"/>
                    </a:lnTo>
                    <a:cubicBezTo>
                      <a:pt x="520" y="2560"/>
                      <a:pt x="247" y="2833"/>
                      <a:pt x="247" y="3140"/>
                    </a:cubicBezTo>
                    <a:cubicBezTo>
                      <a:pt x="151" y="3237"/>
                      <a:pt x="259" y="3333"/>
                      <a:pt x="331" y="3333"/>
                    </a:cubicBezTo>
                    <a:cubicBezTo>
                      <a:pt x="360" y="3333"/>
                      <a:pt x="384" y="3317"/>
                      <a:pt x="384" y="3277"/>
                    </a:cubicBezTo>
                    <a:cubicBezTo>
                      <a:pt x="520" y="3140"/>
                      <a:pt x="691" y="2970"/>
                      <a:pt x="827" y="2697"/>
                    </a:cubicBezTo>
                    <a:cubicBezTo>
                      <a:pt x="1100" y="2287"/>
                      <a:pt x="1373" y="1980"/>
                      <a:pt x="1544" y="1571"/>
                    </a:cubicBezTo>
                    <a:cubicBezTo>
                      <a:pt x="1544" y="1434"/>
                      <a:pt x="1544" y="1434"/>
                      <a:pt x="1373" y="1434"/>
                    </a:cubicBezTo>
                    <a:lnTo>
                      <a:pt x="1373" y="1263"/>
                    </a:lnTo>
                    <a:cubicBezTo>
                      <a:pt x="1373" y="1263"/>
                      <a:pt x="1544" y="1127"/>
                      <a:pt x="1681" y="990"/>
                    </a:cubicBezTo>
                    <a:cubicBezTo>
                      <a:pt x="1681" y="1087"/>
                      <a:pt x="1749" y="1184"/>
                      <a:pt x="1789" y="1184"/>
                    </a:cubicBezTo>
                    <a:cubicBezTo>
                      <a:pt x="1805" y="1184"/>
                      <a:pt x="1817" y="1167"/>
                      <a:pt x="1817" y="1127"/>
                    </a:cubicBezTo>
                    <a:cubicBezTo>
                      <a:pt x="1954" y="1127"/>
                      <a:pt x="2090" y="990"/>
                      <a:pt x="2227" y="854"/>
                    </a:cubicBezTo>
                    <a:cubicBezTo>
                      <a:pt x="2397" y="854"/>
                      <a:pt x="2397" y="717"/>
                      <a:pt x="2397" y="717"/>
                    </a:cubicBezTo>
                    <a:cubicBezTo>
                      <a:pt x="2534" y="717"/>
                      <a:pt x="2534" y="581"/>
                      <a:pt x="2670" y="581"/>
                    </a:cubicBezTo>
                    <a:lnTo>
                      <a:pt x="2807" y="410"/>
                    </a:lnTo>
                    <a:lnTo>
                      <a:pt x="2943" y="581"/>
                    </a:lnTo>
                    <a:cubicBezTo>
                      <a:pt x="3080" y="581"/>
                      <a:pt x="3250" y="274"/>
                      <a:pt x="3080" y="274"/>
                    </a:cubicBezTo>
                    <a:lnTo>
                      <a:pt x="3080" y="137"/>
                    </a:lnTo>
                    <a:cubicBezTo>
                      <a:pt x="2943" y="1"/>
                      <a:pt x="2943" y="1"/>
                      <a:pt x="2807" y="1"/>
                    </a:cubicBezTo>
                    <a:cubicBezTo>
                      <a:pt x="2807" y="137"/>
                      <a:pt x="2670" y="137"/>
                      <a:pt x="2670" y="137"/>
                    </a:cubicBezTo>
                    <a:cubicBezTo>
                      <a:pt x="2670" y="1"/>
                      <a:pt x="2534" y="1"/>
                      <a:pt x="2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22"/>
              <p:cNvSpPr/>
              <p:nvPr/>
            </p:nvSpPr>
            <p:spPr>
              <a:xfrm>
                <a:off x="1567206" y="3275430"/>
                <a:ext cx="92764" cy="300569"/>
              </a:xfrm>
              <a:custGeom>
                <a:rect b="b" l="l" r="r" t="t"/>
                <a:pathLst>
                  <a:path extrusionOk="0" h="6085" w="1878">
                    <a:moveTo>
                      <a:pt x="738" y="0"/>
                    </a:moveTo>
                    <a:cubicBezTo>
                      <a:pt x="649" y="0"/>
                      <a:pt x="581" y="97"/>
                      <a:pt x="581" y="193"/>
                    </a:cubicBezTo>
                    <a:lnTo>
                      <a:pt x="581" y="500"/>
                    </a:lnTo>
                    <a:cubicBezTo>
                      <a:pt x="540" y="449"/>
                      <a:pt x="499" y="429"/>
                      <a:pt x="466" y="429"/>
                    </a:cubicBezTo>
                    <a:cubicBezTo>
                      <a:pt x="387" y="429"/>
                      <a:pt x="349" y="541"/>
                      <a:pt x="445" y="637"/>
                    </a:cubicBezTo>
                    <a:cubicBezTo>
                      <a:pt x="445" y="910"/>
                      <a:pt x="445" y="1183"/>
                      <a:pt x="581" y="1490"/>
                    </a:cubicBezTo>
                    <a:cubicBezTo>
                      <a:pt x="525" y="1433"/>
                      <a:pt x="445" y="1400"/>
                      <a:pt x="370" y="1400"/>
                    </a:cubicBezTo>
                    <a:cubicBezTo>
                      <a:pt x="265" y="1400"/>
                      <a:pt x="172" y="1467"/>
                      <a:pt x="172" y="1626"/>
                    </a:cubicBezTo>
                    <a:cubicBezTo>
                      <a:pt x="308" y="1899"/>
                      <a:pt x="308" y="2207"/>
                      <a:pt x="308" y="2343"/>
                    </a:cubicBezTo>
                    <a:cubicBezTo>
                      <a:pt x="308" y="2343"/>
                      <a:pt x="1" y="2480"/>
                      <a:pt x="172" y="2616"/>
                    </a:cubicBezTo>
                    <a:cubicBezTo>
                      <a:pt x="172" y="2889"/>
                      <a:pt x="172" y="3196"/>
                      <a:pt x="308" y="3606"/>
                    </a:cubicBezTo>
                    <a:cubicBezTo>
                      <a:pt x="240" y="3537"/>
                      <a:pt x="163" y="3503"/>
                      <a:pt x="103" y="3503"/>
                    </a:cubicBezTo>
                    <a:cubicBezTo>
                      <a:pt x="44" y="3503"/>
                      <a:pt x="1" y="3537"/>
                      <a:pt x="1" y="3606"/>
                    </a:cubicBezTo>
                    <a:cubicBezTo>
                      <a:pt x="1" y="4049"/>
                      <a:pt x="172" y="4459"/>
                      <a:pt x="308" y="4766"/>
                    </a:cubicBezTo>
                    <a:cubicBezTo>
                      <a:pt x="308" y="4766"/>
                      <a:pt x="172" y="4766"/>
                      <a:pt x="172" y="4902"/>
                    </a:cubicBezTo>
                    <a:cubicBezTo>
                      <a:pt x="308" y="5175"/>
                      <a:pt x="445" y="5619"/>
                      <a:pt x="718" y="6028"/>
                    </a:cubicBezTo>
                    <a:cubicBezTo>
                      <a:pt x="718" y="6068"/>
                      <a:pt x="729" y="6085"/>
                      <a:pt x="746" y="6085"/>
                    </a:cubicBezTo>
                    <a:cubicBezTo>
                      <a:pt x="786" y="6085"/>
                      <a:pt x="854" y="5988"/>
                      <a:pt x="854" y="5892"/>
                    </a:cubicBezTo>
                    <a:lnTo>
                      <a:pt x="854" y="5312"/>
                    </a:lnTo>
                    <a:cubicBezTo>
                      <a:pt x="854" y="5448"/>
                      <a:pt x="1025" y="5619"/>
                      <a:pt x="1161" y="5755"/>
                    </a:cubicBezTo>
                    <a:cubicBezTo>
                      <a:pt x="1201" y="5795"/>
                      <a:pt x="1241" y="5812"/>
                      <a:pt x="1278" y="5812"/>
                    </a:cubicBezTo>
                    <a:cubicBezTo>
                      <a:pt x="1366" y="5812"/>
                      <a:pt x="1434" y="5715"/>
                      <a:pt x="1434" y="5619"/>
                    </a:cubicBezTo>
                    <a:lnTo>
                      <a:pt x="1025" y="4322"/>
                    </a:lnTo>
                    <a:lnTo>
                      <a:pt x="1025" y="4322"/>
                    </a:lnTo>
                    <a:cubicBezTo>
                      <a:pt x="1025" y="4322"/>
                      <a:pt x="1161" y="4459"/>
                      <a:pt x="1161" y="4595"/>
                    </a:cubicBezTo>
                    <a:cubicBezTo>
                      <a:pt x="1202" y="4646"/>
                      <a:pt x="1255" y="4667"/>
                      <a:pt x="1306" y="4667"/>
                    </a:cubicBezTo>
                    <a:cubicBezTo>
                      <a:pt x="1424" y="4667"/>
                      <a:pt x="1530" y="4554"/>
                      <a:pt x="1434" y="4459"/>
                    </a:cubicBezTo>
                    <a:cubicBezTo>
                      <a:pt x="1434" y="4186"/>
                      <a:pt x="1298" y="3742"/>
                      <a:pt x="1161" y="3469"/>
                    </a:cubicBezTo>
                    <a:lnTo>
                      <a:pt x="1161" y="3469"/>
                    </a:lnTo>
                    <a:cubicBezTo>
                      <a:pt x="1201" y="3509"/>
                      <a:pt x="1241" y="3526"/>
                      <a:pt x="1278" y="3526"/>
                    </a:cubicBezTo>
                    <a:cubicBezTo>
                      <a:pt x="1366" y="3526"/>
                      <a:pt x="1434" y="3429"/>
                      <a:pt x="1434" y="3333"/>
                    </a:cubicBezTo>
                    <a:cubicBezTo>
                      <a:pt x="1434" y="2889"/>
                      <a:pt x="1298" y="2616"/>
                      <a:pt x="1161" y="2343"/>
                    </a:cubicBezTo>
                    <a:lnTo>
                      <a:pt x="1161" y="2343"/>
                    </a:lnTo>
                    <a:cubicBezTo>
                      <a:pt x="1201" y="2383"/>
                      <a:pt x="1253" y="2400"/>
                      <a:pt x="1306" y="2400"/>
                    </a:cubicBezTo>
                    <a:cubicBezTo>
                      <a:pt x="1434" y="2400"/>
                      <a:pt x="1571" y="2303"/>
                      <a:pt x="1571" y="2207"/>
                    </a:cubicBezTo>
                    <a:cubicBezTo>
                      <a:pt x="1434" y="2036"/>
                      <a:pt x="1434" y="1763"/>
                      <a:pt x="1298" y="1626"/>
                    </a:cubicBezTo>
                    <a:lnTo>
                      <a:pt x="1298" y="1626"/>
                    </a:lnTo>
                    <a:cubicBezTo>
                      <a:pt x="1354" y="1683"/>
                      <a:pt x="1434" y="1716"/>
                      <a:pt x="1508" y="1716"/>
                    </a:cubicBezTo>
                    <a:cubicBezTo>
                      <a:pt x="1613" y="1716"/>
                      <a:pt x="1707" y="1650"/>
                      <a:pt x="1707" y="1490"/>
                    </a:cubicBezTo>
                    <a:lnTo>
                      <a:pt x="1707" y="1183"/>
                    </a:lnTo>
                    <a:lnTo>
                      <a:pt x="1878" y="1046"/>
                    </a:lnTo>
                    <a:cubicBezTo>
                      <a:pt x="1707" y="773"/>
                      <a:pt x="1571" y="330"/>
                      <a:pt x="1434" y="57"/>
                    </a:cubicBezTo>
                    <a:cubicBezTo>
                      <a:pt x="1434" y="17"/>
                      <a:pt x="1411" y="0"/>
                      <a:pt x="1378" y="0"/>
                    </a:cubicBezTo>
                    <a:cubicBezTo>
                      <a:pt x="1298" y="0"/>
                      <a:pt x="1161" y="97"/>
                      <a:pt x="1161" y="193"/>
                    </a:cubicBezTo>
                    <a:lnTo>
                      <a:pt x="1161" y="330"/>
                    </a:lnTo>
                    <a:cubicBezTo>
                      <a:pt x="1025" y="193"/>
                      <a:pt x="1025" y="193"/>
                      <a:pt x="854" y="57"/>
                    </a:cubicBezTo>
                    <a:cubicBezTo>
                      <a:pt x="814" y="17"/>
                      <a:pt x="774" y="0"/>
                      <a:pt x="7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>
                <a:off x="1575653" y="3300128"/>
                <a:ext cx="214967" cy="470833"/>
              </a:xfrm>
              <a:custGeom>
                <a:rect b="b" l="l" r="r" t="t"/>
                <a:pathLst>
                  <a:path extrusionOk="0" h="9532" w="4352">
                    <a:moveTo>
                      <a:pt x="1980" y="5119"/>
                    </a:moveTo>
                    <a:lnTo>
                      <a:pt x="1980" y="5119"/>
                    </a:lnTo>
                    <a:cubicBezTo>
                      <a:pt x="1923" y="5401"/>
                      <a:pt x="1814" y="5666"/>
                      <a:pt x="1706" y="5939"/>
                    </a:cubicBezTo>
                    <a:lnTo>
                      <a:pt x="1706" y="5939"/>
                    </a:lnTo>
                    <a:cubicBezTo>
                      <a:pt x="1786" y="5659"/>
                      <a:pt x="1854" y="5371"/>
                      <a:pt x="1980" y="5119"/>
                    </a:cubicBezTo>
                    <a:close/>
                    <a:moveTo>
                      <a:pt x="990" y="0"/>
                    </a:moveTo>
                    <a:cubicBezTo>
                      <a:pt x="854" y="137"/>
                      <a:pt x="683" y="273"/>
                      <a:pt x="683" y="410"/>
                    </a:cubicBezTo>
                    <a:cubicBezTo>
                      <a:pt x="683" y="313"/>
                      <a:pt x="615" y="217"/>
                      <a:pt x="527" y="217"/>
                    </a:cubicBezTo>
                    <a:cubicBezTo>
                      <a:pt x="490" y="217"/>
                      <a:pt x="450" y="233"/>
                      <a:pt x="410" y="273"/>
                    </a:cubicBezTo>
                    <a:lnTo>
                      <a:pt x="274" y="410"/>
                    </a:lnTo>
                    <a:cubicBezTo>
                      <a:pt x="137" y="546"/>
                      <a:pt x="137" y="546"/>
                      <a:pt x="274" y="546"/>
                    </a:cubicBezTo>
                    <a:cubicBezTo>
                      <a:pt x="137" y="853"/>
                      <a:pt x="1" y="1126"/>
                      <a:pt x="1" y="1263"/>
                    </a:cubicBezTo>
                    <a:cubicBezTo>
                      <a:pt x="1" y="1385"/>
                      <a:pt x="110" y="1398"/>
                      <a:pt x="232" y="1399"/>
                    </a:cubicBezTo>
                    <a:lnTo>
                      <a:pt x="232" y="1399"/>
                    </a:lnTo>
                    <a:cubicBezTo>
                      <a:pt x="113" y="1788"/>
                      <a:pt x="29" y="2130"/>
                      <a:pt x="274" y="2253"/>
                    </a:cubicBezTo>
                    <a:lnTo>
                      <a:pt x="547" y="2253"/>
                    </a:lnTo>
                    <a:cubicBezTo>
                      <a:pt x="547" y="2253"/>
                      <a:pt x="683" y="2253"/>
                      <a:pt x="683" y="2116"/>
                    </a:cubicBezTo>
                    <a:lnTo>
                      <a:pt x="683" y="2116"/>
                    </a:lnTo>
                    <a:cubicBezTo>
                      <a:pt x="683" y="2389"/>
                      <a:pt x="547" y="2560"/>
                      <a:pt x="547" y="2833"/>
                    </a:cubicBezTo>
                    <a:cubicBezTo>
                      <a:pt x="547" y="2929"/>
                      <a:pt x="615" y="3026"/>
                      <a:pt x="715" y="3026"/>
                    </a:cubicBezTo>
                    <a:cubicBezTo>
                      <a:pt x="757" y="3026"/>
                      <a:pt x="804" y="3009"/>
                      <a:pt x="854" y="2969"/>
                    </a:cubicBezTo>
                    <a:lnTo>
                      <a:pt x="854" y="2969"/>
                    </a:lnTo>
                    <a:cubicBezTo>
                      <a:pt x="683" y="3242"/>
                      <a:pt x="547" y="3686"/>
                      <a:pt x="410" y="3822"/>
                    </a:cubicBezTo>
                    <a:cubicBezTo>
                      <a:pt x="311" y="4020"/>
                      <a:pt x="427" y="4163"/>
                      <a:pt x="550" y="4163"/>
                    </a:cubicBezTo>
                    <a:cubicBezTo>
                      <a:pt x="597" y="4163"/>
                      <a:pt x="645" y="4142"/>
                      <a:pt x="683" y="4095"/>
                    </a:cubicBezTo>
                    <a:cubicBezTo>
                      <a:pt x="1127" y="3549"/>
                      <a:pt x="1536" y="2833"/>
                      <a:pt x="1843" y="2253"/>
                    </a:cubicBezTo>
                    <a:lnTo>
                      <a:pt x="1980" y="2253"/>
                    </a:lnTo>
                    <a:cubicBezTo>
                      <a:pt x="1843" y="3413"/>
                      <a:pt x="854" y="4402"/>
                      <a:pt x="854" y="5528"/>
                    </a:cubicBezTo>
                    <a:cubicBezTo>
                      <a:pt x="854" y="5625"/>
                      <a:pt x="922" y="5721"/>
                      <a:pt x="1010" y="5721"/>
                    </a:cubicBezTo>
                    <a:cubicBezTo>
                      <a:pt x="1047" y="5721"/>
                      <a:pt x="1087" y="5705"/>
                      <a:pt x="1127" y="5665"/>
                    </a:cubicBezTo>
                    <a:cubicBezTo>
                      <a:pt x="1127" y="5528"/>
                      <a:pt x="1127" y="5528"/>
                      <a:pt x="1263" y="5528"/>
                    </a:cubicBezTo>
                    <a:cubicBezTo>
                      <a:pt x="1127" y="5801"/>
                      <a:pt x="990" y="6245"/>
                      <a:pt x="854" y="6518"/>
                    </a:cubicBezTo>
                    <a:cubicBezTo>
                      <a:pt x="854" y="6744"/>
                      <a:pt x="1002" y="6878"/>
                      <a:pt x="1135" y="6878"/>
                    </a:cubicBezTo>
                    <a:cubicBezTo>
                      <a:pt x="1182" y="6878"/>
                      <a:pt x="1227" y="6861"/>
                      <a:pt x="1263" y="6825"/>
                    </a:cubicBezTo>
                    <a:cubicBezTo>
                      <a:pt x="1373" y="6716"/>
                      <a:pt x="1455" y="6590"/>
                      <a:pt x="1521" y="6454"/>
                    </a:cubicBezTo>
                    <a:lnTo>
                      <a:pt x="1521" y="6454"/>
                    </a:lnTo>
                    <a:cubicBezTo>
                      <a:pt x="1450" y="6693"/>
                      <a:pt x="1400" y="6948"/>
                      <a:pt x="1400" y="7234"/>
                    </a:cubicBezTo>
                    <a:cubicBezTo>
                      <a:pt x="1400" y="7313"/>
                      <a:pt x="1502" y="7392"/>
                      <a:pt x="1615" y="7392"/>
                    </a:cubicBezTo>
                    <a:cubicBezTo>
                      <a:pt x="1697" y="7392"/>
                      <a:pt x="1786" y="7350"/>
                      <a:pt x="1843" y="7234"/>
                    </a:cubicBezTo>
                    <a:cubicBezTo>
                      <a:pt x="2116" y="6825"/>
                      <a:pt x="2253" y="6108"/>
                      <a:pt x="2560" y="5528"/>
                    </a:cubicBezTo>
                    <a:lnTo>
                      <a:pt x="2560" y="5528"/>
                    </a:lnTo>
                    <a:cubicBezTo>
                      <a:pt x="2560" y="5972"/>
                      <a:pt x="2253" y="6654"/>
                      <a:pt x="2253" y="6962"/>
                    </a:cubicBezTo>
                    <a:cubicBezTo>
                      <a:pt x="2116" y="7371"/>
                      <a:pt x="2116" y="7678"/>
                      <a:pt x="2116" y="8088"/>
                    </a:cubicBezTo>
                    <a:cubicBezTo>
                      <a:pt x="2116" y="8156"/>
                      <a:pt x="2227" y="8190"/>
                      <a:pt x="2338" y="8190"/>
                    </a:cubicBezTo>
                    <a:cubicBezTo>
                      <a:pt x="2449" y="8190"/>
                      <a:pt x="2560" y="8156"/>
                      <a:pt x="2560" y="8088"/>
                    </a:cubicBezTo>
                    <a:cubicBezTo>
                      <a:pt x="2696" y="7678"/>
                      <a:pt x="2696" y="7098"/>
                      <a:pt x="2833" y="6654"/>
                    </a:cubicBezTo>
                    <a:lnTo>
                      <a:pt x="2833" y="6654"/>
                    </a:lnTo>
                    <a:cubicBezTo>
                      <a:pt x="2833" y="7234"/>
                      <a:pt x="2560" y="7951"/>
                      <a:pt x="2696" y="8531"/>
                    </a:cubicBezTo>
                    <a:cubicBezTo>
                      <a:pt x="2765" y="8599"/>
                      <a:pt x="2867" y="8634"/>
                      <a:pt x="2952" y="8634"/>
                    </a:cubicBezTo>
                    <a:cubicBezTo>
                      <a:pt x="3038" y="8634"/>
                      <a:pt x="3106" y="8599"/>
                      <a:pt x="3106" y="8531"/>
                    </a:cubicBezTo>
                    <a:cubicBezTo>
                      <a:pt x="3106" y="8361"/>
                      <a:pt x="3242" y="8224"/>
                      <a:pt x="3242" y="8088"/>
                    </a:cubicBezTo>
                    <a:cubicBezTo>
                      <a:pt x="3242" y="7740"/>
                      <a:pt x="3303" y="7552"/>
                      <a:pt x="3353" y="7552"/>
                    </a:cubicBezTo>
                    <a:cubicBezTo>
                      <a:pt x="3385" y="7552"/>
                      <a:pt x="3413" y="7637"/>
                      <a:pt x="3413" y="7815"/>
                    </a:cubicBezTo>
                    <a:cubicBezTo>
                      <a:pt x="3549" y="8224"/>
                      <a:pt x="3686" y="8804"/>
                      <a:pt x="3822" y="9384"/>
                    </a:cubicBezTo>
                    <a:cubicBezTo>
                      <a:pt x="3873" y="9486"/>
                      <a:pt x="3968" y="9531"/>
                      <a:pt x="4058" y="9531"/>
                    </a:cubicBezTo>
                    <a:cubicBezTo>
                      <a:pt x="4210" y="9531"/>
                      <a:pt x="4351" y="9406"/>
                      <a:pt x="4266" y="9214"/>
                    </a:cubicBezTo>
                    <a:cubicBezTo>
                      <a:pt x="4095" y="8531"/>
                      <a:pt x="3959" y="7815"/>
                      <a:pt x="3413" y="7098"/>
                    </a:cubicBezTo>
                    <a:lnTo>
                      <a:pt x="3242" y="7098"/>
                    </a:lnTo>
                    <a:cubicBezTo>
                      <a:pt x="3242" y="6654"/>
                      <a:pt x="3242" y="6381"/>
                      <a:pt x="3106" y="5972"/>
                    </a:cubicBezTo>
                    <a:cubicBezTo>
                      <a:pt x="3106" y="5801"/>
                      <a:pt x="2969" y="5801"/>
                      <a:pt x="2969" y="5801"/>
                    </a:cubicBezTo>
                    <a:cubicBezTo>
                      <a:pt x="2969" y="5528"/>
                      <a:pt x="2969" y="5255"/>
                      <a:pt x="2696" y="4948"/>
                    </a:cubicBezTo>
                    <a:cubicBezTo>
                      <a:pt x="2696" y="4880"/>
                      <a:pt x="2662" y="4846"/>
                      <a:pt x="2607" y="4846"/>
                    </a:cubicBezTo>
                    <a:cubicBezTo>
                      <a:pt x="2551" y="4846"/>
                      <a:pt x="2475" y="4880"/>
                      <a:pt x="2389" y="4948"/>
                    </a:cubicBezTo>
                    <a:cubicBezTo>
                      <a:pt x="2389" y="4675"/>
                      <a:pt x="2560" y="4539"/>
                      <a:pt x="2560" y="4266"/>
                    </a:cubicBezTo>
                    <a:cubicBezTo>
                      <a:pt x="2560" y="4095"/>
                      <a:pt x="2389" y="4095"/>
                      <a:pt x="2253" y="4095"/>
                    </a:cubicBezTo>
                    <a:cubicBezTo>
                      <a:pt x="2253" y="3822"/>
                      <a:pt x="2389" y="3686"/>
                      <a:pt x="2389" y="3413"/>
                    </a:cubicBezTo>
                    <a:cubicBezTo>
                      <a:pt x="2389" y="3291"/>
                      <a:pt x="2320" y="3186"/>
                      <a:pt x="2230" y="3186"/>
                    </a:cubicBezTo>
                    <a:cubicBezTo>
                      <a:pt x="2194" y="3186"/>
                      <a:pt x="2155" y="3203"/>
                      <a:pt x="2116" y="3242"/>
                    </a:cubicBezTo>
                    <a:lnTo>
                      <a:pt x="1843" y="3549"/>
                    </a:lnTo>
                    <a:cubicBezTo>
                      <a:pt x="2116" y="2969"/>
                      <a:pt x="2389" y="2389"/>
                      <a:pt x="2253" y="1843"/>
                    </a:cubicBezTo>
                    <a:lnTo>
                      <a:pt x="2253" y="1707"/>
                    </a:lnTo>
                    <a:cubicBezTo>
                      <a:pt x="2389" y="1399"/>
                      <a:pt x="2696" y="990"/>
                      <a:pt x="2833" y="546"/>
                    </a:cubicBezTo>
                    <a:cubicBezTo>
                      <a:pt x="2833" y="410"/>
                      <a:pt x="2696" y="273"/>
                      <a:pt x="2560" y="273"/>
                    </a:cubicBezTo>
                    <a:cubicBezTo>
                      <a:pt x="2116" y="546"/>
                      <a:pt x="1980" y="853"/>
                      <a:pt x="1707" y="1263"/>
                    </a:cubicBezTo>
                    <a:cubicBezTo>
                      <a:pt x="1536" y="1399"/>
                      <a:pt x="1263" y="1980"/>
                      <a:pt x="990" y="2389"/>
                    </a:cubicBezTo>
                    <a:cubicBezTo>
                      <a:pt x="1263" y="1707"/>
                      <a:pt x="1843" y="990"/>
                      <a:pt x="2116" y="273"/>
                    </a:cubicBezTo>
                    <a:cubicBezTo>
                      <a:pt x="2213" y="177"/>
                      <a:pt x="2105" y="80"/>
                      <a:pt x="1985" y="80"/>
                    </a:cubicBezTo>
                    <a:cubicBezTo>
                      <a:pt x="1935" y="80"/>
                      <a:pt x="1883" y="97"/>
                      <a:pt x="1843" y="137"/>
                    </a:cubicBezTo>
                    <a:cubicBezTo>
                      <a:pt x="1400" y="546"/>
                      <a:pt x="990" y="1263"/>
                      <a:pt x="547" y="1843"/>
                    </a:cubicBezTo>
                    <a:lnTo>
                      <a:pt x="990" y="853"/>
                    </a:lnTo>
                    <a:cubicBezTo>
                      <a:pt x="1127" y="683"/>
                      <a:pt x="1127" y="410"/>
                      <a:pt x="1263" y="273"/>
                    </a:cubicBezTo>
                    <a:cubicBezTo>
                      <a:pt x="1263" y="0"/>
                      <a:pt x="1127" y="0"/>
                      <a:pt x="9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>
                <a:off x="1560488" y="3440016"/>
                <a:ext cx="126451" cy="168585"/>
              </a:xfrm>
              <a:custGeom>
                <a:rect b="b" l="l" r="r" t="t"/>
                <a:pathLst>
                  <a:path extrusionOk="0" h="3413" w="2560">
                    <a:moveTo>
                      <a:pt x="854" y="581"/>
                    </a:moveTo>
                    <a:cubicBezTo>
                      <a:pt x="854" y="854"/>
                      <a:pt x="854" y="990"/>
                      <a:pt x="717" y="1263"/>
                    </a:cubicBezTo>
                    <a:lnTo>
                      <a:pt x="717" y="2560"/>
                    </a:lnTo>
                    <a:cubicBezTo>
                      <a:pt x="717" y="2287"/>
                      <a:pt x="717" y="2116"/>
                      <a:pt x="581" y="1843"/>
                    </a:cubicBezTo>
                    <a:lnTo>
                      <a:pt x="581" y="1434"/>
                    </a:lnTo>
                    <a:cubicBezTo>
                      <a:pt x="581" y="1127"/>
                      <a:pt x="717" y="854"/>
                      <a:pt x="854" y="581"/>
                    </a:cubicBezTo>
                    <a:close/>
                    <a:moveTo>
                      <a:pt x="308" y="1"/>
                    </a:moveTo>
                    <a:cubicBezTo>
                      <a:pt x="0" y="274"/>
                      <a:pt x="137" y="990"/>
                      <a:pt x="308" y="1263"/>
                    </a:cubicBezTo>
                    <a:cubicBezTo>
                      <a:pt x="137" y="1434"/>
                      <a:pt x="137" y="1434"/>
                      <a:pt x="137" y="1570"/>
                    </a:cubicBezTo>
                    <a:lnTo>
                      <a:pt x="308" y="1707"/>
                    </a:lnTo>
                    <a:cubicBezTo>
                      <a:pt x="444" y="2287"/>
                      <a:pt x="444" y="2833"/>
                      <a:pt x="717" y="3413"/>
                    </a:cubicBezTo>
                    <a:cubicBezTo>
                      <a:pt x="717" y="3413"/>
                      <a:pt x="990" y="3413"/>
                      <a:pt x="990" y="3276"/>
                    </a:cubicBezTo>
                    <a:lnTo>
                      <a:pt x="990" y="2116"/>
                    </a:lnTo>
                    <a:cubicBezTo>
                      <a:pt x="990" y="1843"/>
                      <a:pt x="990" y="1127"/>
                      <a:pt x="1161" y="581"/>
                    </a:cubicBezTo>
                    <a:cubicBezTo>
                      <a:pt x="1297" y="1263"/>
                      <a:pt x="1297" y="1980"/>
                      <a:pt x="1434" y="2560"/>
                    </a:cubicBezTo>
                    <a:cubicBezTo>
                      <a:pt x="1502" y="2628"/>
                      <a:pt x="1570" y="2662"/>
                      <a:pt x="1638" y="2662"/>
                    </a:cubicBezTo>
                    <a:cubicBezTo>
                      <a:pt x="1707" y="2662"/>
                      <a:pt x="1775" y="2628"/>
                      <a:pt x="1843" y="2560"/>
                    </a:cubicBezTo>
                    <a:cubicBezTo>
                      <a:pt x="2014" y="2116"/>
                      <a:pt x="1843" y="1843"/>
                      <a:pt x="1843" y="1434"/>
                    </a:cubicBezTo>
                    <a:cubicBezTo>
                      <a:pt x="2014" y="1263"/>
                      <a:pt x="2014" y="1263"/>
                      <a:pt x="2014" y="990"/>
                    </a:cubicBezTo>
                    <a:lnTo>
                      <a:pt x="2287" y="990"/>
                    </a:lnTo>
                    <a:cubicBezTo>
                      <a:pt x="2423" y="854"/>
                      <a:pt x="2560" y="137"/>
                      <a:pt x="2150" y="137"/>
                    </a:cubicBezTo>
                    <a:cubicBezTo>
                      <a:pt x="2014" y="137"/>
                      <a:pt x="1843" y="274"/>
                      <a:pt x="1843" y="274"/>
                    </a:cubicBezTo>
                    <a:cubicBezTo>
                      <a:pt x="1843" y="205"/>
                      <a:pt x="1775" y="171"/>
                      <a:pt x="1690" y="171"/>
                    </a:cubicBezTo>
                    <a:cubicBezTo>
                      <a:pt x="1604" y="171"/>
                      <a:pt x="1502" y="205"/>
                      <a:pt x="1434" y="274"/>
                    </a:cubicBezTo>
                    <a:lnTo>
                      <a:pt x="1434" y="717"/>
                    </a:lnTo>
                    <a:cubicBezTo>
                      <a:pt x="1434" y="581"/>
                      <a:pt x="1297" y="274"/>
                      <a:pt x="1297" y="137"/>
                    </a:cubicBezTo>
                    <a:cubicBezTo>
                      <a:pt x="1229" y="69"/>
                      <a:pt x="1152" y="35"/>
                      <a:pt x="1092" y="35"/>
                    </a:cubicBezTo>
                    <a:cubicBezTo>
                      <a:pt x="1033" y="35"/>
                      <a:pt x="990" y="69"/>
                      <a:pt x="990" y="137"/>
                    </a:cubicBezTo>
                    <a:lnTo>
                      <a:pt x="854" y="274"/>
                    </a:lnTo>
                    <a:cubicBezTo>
                      <a:pt x="717" y="410"/>
                      <a:pt x="717" y="410"/>
                      <a:pt x="581" y="581"/>
                    </a:cubicBezTo>
                    <a:cubicBezTo>
                      <a:pt x="581" y="274"/>
                      <a:pt x="581" y="137"/>
                      <a:pt x="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>
                <a:off x="1609390" y="3267033"/>
                <a:ext cx="106199" cy="216202"/>
              </a:xfrm>
              <a:custGeom>
                <a:rect b="b" l="l" r="r" t="t"/>
                <a:pathLst>
                  <a:path extrusionOk="0" h="4377" w="2150">
                    <a:moveTo>
                      <a:pt x="795" y="1"/>
                    </a:moveTo>
                    <a:cubicBezTo>
                      <a:pt x="697" y="1"/>
                      <a:pt x="637" y="67"/>
                      <a:pt x="717" y="227"/>
                    </a:cubicBezTo>
                    <a:lnTo>
                      <a:pt x="717" y="1080"/>
                    </a:lnTo>
                    <a:lnTo>
                      <a:pt x="717" y="1796"/>
                    </a:lnTo>
                    <a:cubicBezTo>
                      <a:pt x="580" y="1796"/>
                      <a:pt x="580" y="1933"/>
                      <a:pt x="580" y="1933"/>
                    </a:cubicBezTo>
                    <a:cubicBezTo>
                      <a:pt x="580" y="1865"/>
                      <a:pt x="546" y="1831"/>
                      <a:pt x="512" y="1831"/>
                    </a:cubicBezTo>
                    <a:cubicBezTo>
                      <a:pt x="478" y="1831"/>
                      <a:pt x="444" y="1865"/>
                      <a:pt x="444" y="1933"/>
                    </a:cubicBezTo>
                    <a:cubicBezTo>
                      <a:pt x="307" y="2069"/>
                      <a:pt x="307" y="2206"/>
                      <a:pt x="307" y="2513"/>
                    </a:cubicBezTo>
                    <a:lnTo>
                      <a:pt x="444" y="2513"/>
                    </a:lnTo>
                    <a:cubicBezTo>
                      <a:pt x="307" y="2786"/>
                      <a:pt x="307" y="3059"/>
                      <a:pt x="307" y="3230"/>
                    </a:cubicBezTo>
                    <a:cubicBezTo>
                      <a:pt x="307" y="3230"/>
                      <a:pt x="171" y="3230"/>
                      <a:pt x="171" y="3366"/>
                    </a:cubicBezTo>
                    <a:lnTo>
                      <a:pt x="171" y="3776"/>
                    </a:lnTo>
                    <a:cubicBezTo>
                      <a:pt x="171" y="3912"/>
                      <a:pt x="171" y="4083"/>
                      <a:pt x="0" y="4219"/>
                    </a:cubicBezTo>
                    <a:cubicBezTo>
                      <a:pt x="0" y="4298"/>
                      <a:pt x="102" y="4377"/>
                      <a:pt x="189" y="4377"/>
                    </a:cubicBezTo>
                    <a:cubicBezTo>
                      <a:pt x="252" y="4377"/>
                      <a:pt x="307" y="4335"/>
                      <a:pt x="307" y="4219"/>
                    </a:cubicBezTo>
                    <a:cubicBezTo>
                      <a:pt x="444" y="3776"/>
                      <a:pt x="717" y="3059"/>
                      <a:pt x="717" y="2513"/>
                    </a:cubicBezTo>
                    <a:cubicBezTo>
                      <a:pt x="1160" y="2206"/>
                      <a:pt x="1160" y="1353"/>
                      <a:pt x="1024" y="670"/>
                    </a:cubicBezTo>
                    <a:lnTo>
                      <a:pt x="1024" y="670"/>
                    </a:lnTo>
                    <a:cubicBezTo>
                      <a:pt x="1297" y="1080"/>
                      <a:pt x="1570" y="1353"/>
                      <a:pt x="1706" y="1660"/>
                    </a:cubicBezTo>
                    <a:lnTo>
                      <a:pt x="1706" y="1796"/>
                    </a:lnTo>
                    <a:cubicBezTo>
                      <a:pt x="1706" y="1933"/>
                      <a:pt x="1706" y="1933"/>
                      <a:pt x="1877" y="2069"/>
                    </a:cubicBezTo>
                    <a:cubicBezTo>
                      <a:pt x="1877" y="2069"/>
                      <a:pt x="2013" y="2069"/>
                      <a:pt x="2150" y="1933"/>
                    </a:cubicBezTo>
                    <a:lnTo>
                      <a:pt x="2150" y="1660"/>
                    </a:lnTo>
                    <a:cubicBezTo>
                      <a:pt x="1877" y="1080"/>
                      <a:pt x="1297" y="670"/>
                      <a:pt x="1024" y="90"/>
                    </a:cubicBezTo>
                    <a:cubicBezTo>
                      <a:pt x="953" y="34"/>
                      <a:pt x="865" y="1"/>
                      <a:pt x="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22"/>
              <p:cNvSpPr/>
              <p:nvPr/>
            </p:nvSpPr>
            <p:spPr>
              <a:xfrm>
                <a:off x="1693659" y="3397882"/>
                <a:ext cx="64065" cy="139936"/>
              </a:xfrm>
              <a:custGeom>
                <a:rect b="b" l="l" r="r" t="t"/>
                <a:pathLst>
                  <a:path extrusionOk="0" h="2833" w="1297">
                    <a:moveTo>
                      <a:pt x="853" y="1"/>
                    </a:moveTo>
                    <a:cubicBezTo>
                      <a:pt x="717" y="1"/>
                      <a:pt x="717" y="137"/>
                      <a:pt x="717" y="137"/>
                    </a:cubicBezTo>
                    <a:lnTo>
                      <a:pt x="717" y="581"/>
                    </a:lnTo>
                    <a:lnTo>
                      <a:pt x="580" y="581"/>
                    </a:lnTo>
                    <a:cubicBezTo>
                      <a:pt x="444" y="990"/>
                      <a:pt x="580" y="1263"/>
                      <a:pt x="580" y="1570"/>
                    </a:cubicBezTo>
                    <a:lnTo>
                      <a:pt x="580" y="1707"/>
                    </a:lnTo>
                    <a:cubicBezTo>
                      <a:pt x="580" y="1772"/>
                      <a:pt x="580" y="1837"/>
                      <a:pt x="595" y="1902"/>
                    </a:cubicBezTo>
                    <a:lnTo>
                      <a:pt x="595" y="1902"/>
                    </a:lnTo>
                    <a:cubicBezTo>
                      <a:pt x="499" y="1750"/>
                      <a:pt x="403" y="1626"/>
                      <a:pt x="307" y="1434"/>
                    </a:cubicBezTo>
                    <a:cubicBezTo>
                      <a:pt x="266" y="1383"/>
                      <a:pt x="223" y="1362"/>
                      <a:pt x="181" y="1362"/>
                    </a:cubicBezTo>
                    <a:cubicBezTo>
                      <a:pt x="84" y="1362"/>
                      <a:pt x="0" y="1475"/>
                      <a:pt x="0" y="1570"/>
                    </a:cubicBezTo>
                    <a:cubicBezTo>
                      <a:pt x="307" y="1980"/>
                      <a:pt x="580" y="2560"/>
                      <a:pt x="853" y="2833"/>
                    </a:cubicBezTo>
                    <a:cubicBezTo>
                      <a:pt x="1024" y="2833"/>
                      <a:pt x="1160" y="2833"/>
                      <a:pt x="1160" y="2696"/>
                    </a:cubicBezTo>
                    <a:cubicBezTo>
                      <a:pt x="1297" y="2560"/>
                      <a:pt x="1160" y="2423"/>
                      <a:pt x="1024" y="2116"/>
                    </a:cubicBezTo>
                    <a:cubicBezTo>
                      <a:pt x="1160" y="2116"/>
                      <a:pt x="1160" y="2116"/>
                      <a:pt x="1160" y="1980"/>
                    </a:cubicBezTo>
                    <a:cubicBezTo>
                      <a:pt x="1024" y="1707"/>
                      <a:pt x="853" y="1434"/>
                      <a:pt x="853" y="1127"/>
                    </a:cubicBezTo>
                    <a:cubicBezTo>
                      <a:pt x="1024" y="1127"/>
                      <a:pt x="1024" y="1127"/>
                      <a:pt x="1160" y="990"/>
                    </a:cubicBezTo>
                    <a:cubicBezTo>
                      <a:pt x="1160" y="717"/>
                      <a:pt x="1024" y="581"/>
                      <a:pt x="1024" y="274"/>
                    </a:cubicBezTo>
                    <a:cubicBezTo>
                      <a:pt x="1024" y="274"/>
                      <a:pt x="1160" y="137"/>
                      <a:pt x="1024" y="137"/>
                    </a:cubicBezTo>
                    <a:cubicBezTo>
                      <a:pt x="1024" y="1"/>
                      <a:pt x="853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22"/>
              <p:cNvSpPr/>
              <p:nvPr/>
            </p:nvSpPr>
            <p:spPr>
              <a:xfrm>
                <a:off x="1667973" y="3325270"/>
                <a:ext cx="76266" cy="26575"/>
              </a:xfrm>
              <a:custGeom>
                <a:rect b="b" l="l" r="r" t="t"/>
                <a:pathLst>
                  <a:path extrusionOk="0" h="538" w="1544">
                    <a:moveTo>
                      <a:pt x="172" y="0"/>
                    </a:moveTo>
                    <a:cubicBezTo>
                      <a:pt x="69" y="0"/>
                      <a:pt x="0" y="206"/>
                      <a:pt x="111" y="344"/>
                    </a:cubicBezTo>
                    <a:cubicBezTo>
                      <a:pt x="111" y="441"/>
                      <a:pt x="111" y="538"/>
                      <a:pt x="159" y="538"/>
                    </a:cubicBezTo>
                    <a:cubicBezTo>
                      <a:pt x="179" y="538"/>
                      <a:pt x="207" y="521"/>
                      <a:pt x="247" y="481"/>
                    </a:cubicBezTo>
                    <a:lnTo>
                      <a:pt x="384" y="481"/>
                    </a:lnTo>
                    <a:cubicBezTo>
                      <a:pt x="691" y="481"/>
                      <a:pt x="1100" y="481"/>
                      <a:pt x="1544" y="344"/>
                    </a:cubicBezTo>
                    <a:lnTo>
                      <a:pt x="1544" y="174"/>
                    </a:lnTo>
                    <a:cubicBezTo>
                      <a:pt x="1442" y="128"/>
                      <a:pt x="1358" y="113"/>
                      <a:pt x="1287" y="113"/>
                    </a:cubicBezTo>
                    <a:cubicBezTo>
                      <a:pt x="1146" y="113"/>
                      <a:pt x="1055" y="174"/>
                      <a:pt x="964" y="174"/>
                    </a:cubicBezTo>
                    <a:cubicBezTo>
                      <a:pt x="691" y="174"/>
                      <a:pt x="384" y="174"/>
                      <a:pt x="247" y="37"/>
                    </a:cubicBezTo>
                    <a:cubicBezTo>
                      <a:pt x="221" y="12"/>
                      <a:pt x="196" y="0"/>
                      <a:pt x="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22"/>
              <p:cNvSpPr/>
              <p:nvPr/>
            </p:nvSpPr>
            <p:spPr>
              <a:xfrm>
                <a:off x="1626530" y="3500674"/>
                <a:ext cx="306496" cy="347296"/>
              </a:xfrm>
              <a:custGeom>
                <a:rect b="b" l="l" r="r" t="t"/>
                <a:pathLst>
                  <a:path extrusionOk="0" h="7031" w="6205">
                    <a:moveTo>
                      <a:pt x="1939" y="2458"/>
                    </a:moveTo>
                    <a:cubicBezTo>
                      <a:pt x="2383" y="2902"/>
                      <a:pt x="2656" y="3174"/>
                      <a:pt x="3065" y="3447"/>
                    </a:cubicBezTo>
                    <a:cubicBezTo>
                      <a:pt x="3065" y="3447"/>
                      <a:pt x="3065" y="3618"/>
                      <a:pt x="2929" y="3618"/>
                    </a:cubicBezTo>
                    <a:cubicBezTo>
                      <a:pt x="2656" y="3174"/>
                      <a:pt x="2212" y="2902"/>
                      <a:pt x="1939" y="2458"/>
                    </a:cubicBezTo>
                    <a:close/>
                    <a:moveTo>
                      <a:pt x="3509" y="4301"/>
                    </a:moveTo>
                    <a:cubicBezTo>
                      <a:pt x="3918" y="4744"/>
                      <a:pt x="4635" y="5017"/>
                      <a:pt x="5215" y="5461"/>
                    </a:cubicBezTo>
                    <a:cubicBezTo>
                      <a:pt x="4772" y="5324"/>
                      <a:pt x="4499" y="5017"/>
                      <a:pt x="4226" y="4881"/>
                    </a:cubicBezTo>
                    <a:cubicBezTo>
                      <a:pt x="3918" y="4744"/>
                      <a:pt x="3645" y="4608"/>
                      <a:pt x="3372" y="4301"/>
                    </a:cubicBezTo>
                    <a:close/>
                    <a:moveTo>
                      <a:pt x="1994" y="1"/>
                    </a:moveTo>
                    <a:cubicBezTo>
                      <a:pt x="1856" y="1"/>
                      <a:pt x="1690" y="230"/>
                      <a:pt x="1803" y="342"/>
                    </a:cubicBezTo>
                    <a:cubicBezTo>
                      <a:pt x="1803" y="479"/>
                      <a:pt x="1939" y="479"/>
                      <a:pt x="2076" y="615"/>
                    </a:cubicBezTo>
                    <a:cubicBezTo>
                      <a:pt x="1939" y="752"/>
                      <a:pt x="1939" y="752"/>
                      <a:pt x="1939" y="888"/>
                    </a:cubicBezTo>
                    <a:cubicBezTo>
                      <a:pt x="1939" y="1059"/>
                      <a:pt x="2076" y="1195"/>
                      <a:pt x="2212" y="1332"/>
                    </a:cubicBezTo>
                    <a:cubicBezTo>
                      <a:pt x="2076" y="1332"/>
                      <a:pt x="2076" y="1332"/>
                      <a:pt x="1939" y="1468"/>
                    </a:cubicBezTo>
                    <a:lnTo>
                      <a:pt x="1939" y="1605"/>
                    </a:lnTo>
                    <a:cubicBezTo>
                      <a:pt x="2076" y="1741"/>
                      <a:pt x="2212" y="1912"/>
                      <a:pt x="2383" y="2048"/>
                    </a:cubicBezTo>
                    <a:lnTo>
                      <a:pt x="2212" y="2048"/>
                    </a:lnTo>
                    <a:cubicBezTo>
                      <a:pt x="2212" y="2048"/>
                      <a:pt x="2076" y="2185"/>
                      <a:pt x="2076" y="2321"/>
                    </a:cubicBezTo>
                    <a:cubicBezTo>
                      <a:pt x="1939" y="2048"/>
                      <a:pt x="1666" y="1912"/>
                      <a:pt x="1530" y="1741"/>
                    </a:cubicBezTo>
                    <a:cubicBezTo>
                      <a:pt x="1359" y="1741"/>
                      <a:pt x="1223" y="1912"/>
                      <a:pt x="1223" y="2048"/>
                    </a:cubicBezTo>
                    <a:cubicBezTo>
                      <a:pt x="1530" y="2594"/>
                      <a:pt x="2076" y="3174"/>
                      <a:pt x="2656" y="3755"/>
                    </a:cubicBezTo>
                    <a:cubicBezTo>
                      <a:pt x="1803" y="3038"/>
                      <a:pt x="813" y="2321"/>
                      <a:pt x="233" y="1468"/>
                    </a:cubicBezTo>
                    <a:cubicBezTo>
                      <a:pt x="233" y="1428"/>
                      <a:pt x="210" y="1412"/>
                      <a:pt x="180" y="1412"/>
                    </a:cubicBezTo>
                    <a:cubicBezTo>
                      <a:pt x="108" y="1412"/>
                      <a:pt x="0" y="1508"/>
                      <a:pt x="97" y="1605"/>
                    </a:cubicBezTo>
                    <a:cubicBezTo>
                      <a:pt x="506" y="2458"/>
                      <a:pt x="1530" y="3447"/>
                      <a:pt x="2519" y="4028"/>
                    </a:cubicBezTo>
                    <a:cubicBezTo>
                      <a:pt x="2519" y="4028"/>
                      <a:pt x="2383" y="4164"/>
                      <a:pt x="2519" y="4301"/>
                    </a:cubicBezTo>
                    <a:cubicBezTo>
                      <a:pt x="2929" y="4608"/>
                      <a:pt x="3372" y="5017"/>
                      <a:pt x="3918" y="5461"/>
                    </a:cubicBezTo>
                    <a:cubicBezTo>
                      <a:pt x="4089" y="5597"/>
                      <a:pt x="4499" y="5870"/>
                      <a:pt x="4772" y="6177"/>
                    </a:cubicBezTo>
                    <a:cubicBezTo>
                      <a:pt x="4499" y="6177"/>
                      <a:pt x="4226" y="6007"/>
                      <a:pt x="4089" y="5870"/>
                    </a:cubicBezTo>
                    <a:cubicBezTo>
                      <a:pt x="3645" y="5461"/>
                      <a:pt x="3065" y="5154"/>
                      <a:pt x="2656" y="4881"/>
                    </a:cubicBezTo>
                    <a:cubicBezTo>
                      <a:pt x="2656" y="4744"/>
                      <a:pt x="2519" y="4744"/>
                      <a:pt x="2383" y="4608"/>
                    </a:cubicBezTo>
                    <a:cubicBezTo>
                      <a:pt x="2350" y="4582"/>
                      <a:pt x="2314" y="4570"/>
                      <a:pt x="2278" y="4570"/>
                    </a:cubicBezTo>
                    <a:cubicBezTo>
                      <a:pt x="2123" y="4570"/>
                      <a:pt x="1965" y="4770"/>
                      <a:pt x="2076" y="4881"/>
                    </a:cubicBezTo>
                    <a:cubicBezTo>
                      <a:pt x="2212" y="5017"/>
                      <a:pt x="2519" y="5154"/>
                      <a:pt x="2656" y="5324"/>
                    </a:cubicBezTo>
                    <a:cubicBezTo>
                      <a:pt x="2929" y="5597"/>
                      <a:pt x="3372" y="5870"/>
                      <a:pt x="3645" y="6007"/>
                    </a:cubicBezTo>
                    <a:cubicBezTo>
                      <a:pt x="3782" y="6177"/>
                      <a:pt x="3918" y="6314"/>
                      <a:pt x="4089" y="6450"/>
                    </a:cubicBezTo>
                    <a:cubicBezTo>
                      <a:pt x="3372" y="6177"/>
                      <a:pt x="2656" y="5597"/>
                      <a:pt x="1939" y="5324"/>
                    </a:cubicBezTo>
                    <a:lnTo>
                      <a:pt x="1939" y="5154"/>
                    </a:lnTo>
                    <a:cubicBezTo>
                      <a:pt x="1803" y="5154"/>
                      <a:pt x="1666" y="5324"/>
                      <a:pt x="1666" y="5324"/>
                    </a:cubicBezTo>
                    <a:cubicBezTo>
                      <a:pt x="1359" y="5017"/>
                      <a:pt x="1086" y="4608"/>
                      <a:pt x="950" y="4164"/>
                    </a:cubicBezTo>
                    <a:cubicBezTo>
                      <a:pt x="910" y="4124"/>
                      <a:pt x="855" y="4108"/>
                      <a:pt x="802" y="4108"/>
                    </a:cubicBezTo>
                    <a:cubicBezTo>
                      <a:pt x="674" y="4108"/>
                      <a:pt x="556" y="4204"/>
                      <a:pt x="677" y="4301"/>
                    </a:cubicBezTo>
                    <a:cubicBezTo>
                      <a:pt x="1223" y="5597"/>
                      <a:pt x="2212" y="6587"/>
                      <a:pt x="3645" y="7030"/>
                    </a:cubicBezTo>
                    <a:cubicBezTo>
                      <a:pt x="3782" y="7030"/>
                      <a:pt x="3918" y="6860"/>
                      <a:pt x="3918" y="6860"/>
                    </a:cubicBezTo>
                    <a:cubicBezTo>
                      <a:pt x="4089" y="6860"/>
                      <a:pt x="4226" y="7030"/>
                      <a:pt x="4499" y="7030"/>
                    </a:cubicBezTo>
                    <a:cubicBezTo>
                      <a:pt x="4635" y="7030"/>
                      <a:pt x="4772" y="6860"/>
                      <a:pt x="4635" y="6723"/>
                    </a:cubicBezTo>
                    <a:lnTo>
                      <a:pt x="4635" y="6587"/>
                    </a:lnTo>
                    <a:lnTo>
                      <a:pt x="5079" y="6587"/>
                    </a:lnTo>
                    <a:cubicBezTo>
                      <a:pt x="5215" y="6587"/>
                      <a:pt x="5215" y="6450"/>
                      <a:pt x="5215" y="6450"/>
                    </a:cubicBezTo>
                    <a:cubicBezTo>
                      <a:pt x="5215" y="6007"/>
                      <a:pt x="4942" y="5870"/>
                      <a:pt x="4635" y="5597"/>
                    </a:cubicBezTo>
                    <a:lnTo>
                      <a:pt x="4635" y="5597"/>
                    </a:lnTo>
                    <a:cubicBezTo>
                      <a:pt x="4942" y="5734"/>
                      <a:pt x="5352" y="6007"/>
                      <a:pt x="5795" y="6007"/>
                    </a:cubicBezTo>
                    <a:cubicBezTo>
                      <a:pt x="5932" y="6007"/>
                      <a:pt x="5932" y="5870"/>
                      <a:pt x="5932" y="5734"/>
                    </a:cubicBezTo>
                    <a:cubicBezTo>
                      <a:pt x="5488" y="5017"/>
                      <a:pt x="4499" y="4744"/>
                      <a:pt x="3782" y="4164"/>
                    </a:cubicBezTo>
                    <a:cubicBezTo>
                      <a:pt x="3918" y="4164"/>
                      <a:pt x="4089" y="4301"/>
                      <a:pt x="4226" y="4301"/>
                    </a:cubicBezTo>
                    <a:cubicBezTo>
                      <a:pt x="4226" y="4471"/>
                      <a:pt x="4499" y="4608"/>
                      <a:pt x="4635" y="4608"/>
                    </a:cubicBezTo>
                    <a:cubicBezTo>
                      <a:pt x="4772" y="4744"/>
                      <a:pt x="4942" y="4881"/>
                      <a:pt x="5215" y="4881"/>
                    </a:cubicBezTo>
                    <a:cubicBezTo>
                      <a:pt x="5323" y="4989"/>
                      <a:pt x="5624" y="5204"/>
                      <a:pt x="5880" y="5204"/>
                    </a:cubicBezTo>
                    <a:cubicBezTo>
                      <a:pt x="5947" y="5204"/>
                      <a:pt x="6011" y="5189"/>
                      <a:pt x="6068" y="5154"/>
                    </a:cubicBezTo>
                    <a:cubicBezTo>
                      <a:pt x="6205" y="5154"/>
                      <a:pt x="6205" y="5017"/>
                      <a:pt x="6068" y="4881"/>
                    </a:cubicBezTo>
                    <a:cubicBezTo>
                      <a:pt x="5625" y="4608"/>
                      <a:pt x="5079" y="4301"/>
                      <a:pt x="4635" y="3755"/>
                    </a:cubicBezTo>
                    <a:cubicBezTo>
                      <a:pt x="4362" y="3447"/>
                      <a:pt x="3918" y="3038"/>
                      <a:pt x="3509" y="2765"/>
                    </a:cubicBezTo>
                    <a:cubicBezTo>
                      <a:pt x="3372" y="2458"/>
                      <a:pt x="3236" y="2185"/>
                      <a:pt x="3065" y="1912"/>
                    </a:cubicBezTo>
                    <a:lnTo>
                      <a:pt x="2929" y="1912"/>
                    </a:lnTo>
                    <a:cubicBezTo>
                      <a:pt x="2792" y="1195"/>
                      <a:pt x="2519" y="342"/>
                      <a:pt x="2076" y="35"/>
                    </a:cubicBezTo>
                    <a:cubicBezTo>
                      <a:pt x="2052" y="11"/>
                      <a:pt x="2024" y="1"/>
                      <a:pt x="19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2"/>
              <p:cNvSpPr/>
              <p:nvPr/>
            </p:nvSpPr>
            <p:spPr>
              <a:xfrm>
                <a:off x="1584643" y="3556688"/>
                <a:ext cx="292764" cy="260954"/>
              </a:xfrm>
              <a:custGeom>
                <a:rect b="b" l="l" r="r" t="t"/>
                <a:pathLst>
                  <a:path extrusionOk="0" h="5283" w="5927">
                    <a:moveTo>
                      <a:pt x="162" y="1"/>
                    </a:moveTo>
                    <a:cubicBezTo>
                      <a:pt x="92" y="1"/>
                      <a:pt x="1" y="61"/>
                      <a:pt x="92" y="61"/>
                    </a:cubicBezTo>
                    <a:cubicBezTo>
                      <a:pt x="228" y="607"/>
                      <a:pt x="228" y="1631"/>
                      <a:pt x="501" y="2040"/>
                    </a:cubicBezTo>
                    <a:lnTo>
                      <a:pt x="672" y="2177"/>
                    </a:lnTo>
                    <a:lnTo>
                      <a:pt x="808" y="2177"/>
                    </a:lnTo>
                    <a:lnTo>
                      <a:pt x="945" y="2040"/>
                    </a:lnTo>
                    <a:lnTo>
                      <a:pt x="945" y="1904"/>
                    </a:lnTo>
                    <a:cubicBezTo>
                      <a:pt x="1081" y="2313"/>
                      <a:pt x="1218" y="2757"/>
                      <a:pt x="1525" y="3167"/>
                    </a:cubicBezTo>
                    <a:cubicBezTo>
                      <a:pt x="1525" y="3167"/>
                      <a:pt x="1585" y="3242"/>
                      <a:pt x="1666" y="3242"/>
                    </a:cubicBezTo>
                    <a:cubicBezTo>
                      <a:pt x="1707" y="3242"/>
                      <a:pt x="1752" y="3223"/>
                      <a:pt x="1798" y="3167"/>
                    </a:cubicBezTo>
                    <a:lnTo>
                      <a:pt x="1798" y="3030"/>
                    </a:lnTo>
                    <a:cubicBezTo>
                      <a:pt x="1934" y="3474"/>
                      <a:pt x="2071" y="3883"/>
                      <a:pt x="2378" y="4020"/>
                    </a:cubicBezTo>
                    <a:cubicBezTo>
                      <a:pt x="2378" y="4190"/>
                      <a:pt x="2514" y="4190"/>
                      <a:pt x="2651" y="4190"/>
                    </a:cubicBezTo>
                    <a:cubicBezTo>
                      <a:pt x="2787" y="4327"/>
                      <a:pt x="2924" y="4600"/>
                      <a:pt x="3060" y="4736"/>
                    </a:cubicBezTo>
                    <a:cubicBezTo>
                      <a:pt x="3231" y="4736"/>
                      <a:pt x="3367" y="4600"/>
                      <a:pt x="3367" y="4600"/>
                    </a:cubicBezTo>
                    <a:cubicBezTo>
                      <a:pt x="3504" y="4736"/>
                      <a:pt x="3640" y="5043"/>
                      <a:pt x="3777" y="5180"/>
                    </a:cubicBezTo>
                    <a:cubicBezTo>
                      <a:pt x="3817" y="5220"/>
                      <a:pt x="3860" y="5236"/>
                      <a:pt x="3904" y="5236"/>
                    </a:cubicBezTo>
                    <a:cubicBezTo>
                      <a:pt x="4010" y="5236"/>
                      <a:pt x="4124" y="5140"/>
                      <a:pt x="4220" y="5043"/>
                    </a:cubicBezTo>
                    <a:lnTo>
                      <a:pt x="4220" y="5180"/>
                    </a:lnTo>
                    <a:cubicBezTo>
                      <a:pt x="4289" y="5248"/>
                      <a:pt x="4391" y="5282"/>
                      <a:pt x="4476" y="5282"/>
                    </a:cubicBezTo>
                    <a:cubicBezTo>
                      <a:pt x="4562" y="5282"/>
                      <a:pt x="4630" y="5248"/>
                      <a:pt x="4630" y="5180"/>
                    </a:cubicBezTo>
                    <a:cubicBezTo>
                      <a:pt x="4630" y="4873"/>
                      <a:pt x="4493" y="4463"/>
                      <a:pt x="4493" y="4020"/>
                    </a:cubicBezTo>
                    <a:lnTo>
                      <a:pt x="4493" y="4020"/>
                    </a:lnTo>
                    <a:cubicBezTo>
                      <a:pt x="4493" y="4327"/>
                      <a:pt x="4630" y="4736"/>
                      <a:pt x="4766" y="5043"/>
                    </a:cubicBezTo>
                    <a:cubicBezTo>
                      <a:pt x="4835" y="5098"/>
                      <a:pt x="4941" y="5131"/>
                      <a:pt x="5036" y="5131"/>
                    </a:cubicBezTo>
                    <a:cubicBezTo>
                      <a:pt x="5177" y="5131"/>
                      <a:pt x="5292" y="5057"/>
                      <a:pt x="5210" y="4873"/>
                    </a:cubicBezTo>
                    <a:lnTo>
                      <a:pt x="5210" y="4600"/>
                    </a:lnTo>
                    <a:cubicBezTo>
                      <a:pt x="5210" y="4736"/>
                      <a:pt x="5347" y="4873"/>
                      <a:pt x="5483" y="5043"/>
                    </a:cubicBezTo>
                    <a:lnTo>
                      <a:pt x="5483" y="5180"/>
                    </a:lnTo>
                    <a:cubicBezTo>
                      <a:pt x="5519" y="5216"/>
                      <a:pt x="5567" y="5233"/>
                      <a:pt x="5617" y="5233"/>
                    </a:cubicBezTo>
                    <a:cubicBezTo>
                      <a:pt x="5760" y="5233"/>
                      <a:pt x="5927" y="5099"/>
                      <a:pt x="5927" y="4873"/>
                    </a:cubicBezTo>
                    <a:cubicBezTo>
                      <a:pt x="5620" y="4463"/>
                      <a:pt x="5483" y="3883"/>
                      <a:pt x="5074" y="3610"/>
                    </a:cubicBezTo>
                    <a:cubicBezTo>
                      <a:pt x="5028" y="3565"/>
                      <a:pt x="4979" y="3549"/>
                      <a:pt x="4933" y="3549"/>
                    </a:cubicBezTo>
                    <a:cubicBezTo>
                      <a:pt x="4842" y="3549"/>
                      <a:pt x="4766" y="3610"/>
                      <a:pt x="4766" y="3610"/>
                    </a:cubicBezTo>
                    <a:cubicBezTo>
                      <a:pt x="4630" y="3474"/>
                      <a:pt x="4493" y="3337"/>
                      <a:pt x="4357" y="3167"/>
                    </a:cubicBezTo>
                    <a:cubicBezTo>
                      <a:pt x="4357" y="3167"/>
                      <a:pt x="4084" y="3167"/>
                      <a:pt x="4084" y="3337"/>
                    </a:cubicBezTo>
                    <a:cubicBezTo>
                      <a:pt x="4084" y="3337"/>
                      <a:pt x="4084" y="3474"/>
                      <a:pt x="3913" y="3474"/>
                    </a:cubicBezTo>
                    <a:cubicBezTo>
                      <a:pt x="3913" y="3167"/>
                      <a:pt x="3777" y="2894"/>
                      <a:pt x="3504" y="2757"/>
                    </a:cubicBezTo>
                    <a:cubicBezTo>
                      <a:pt x="3467" y="2721"/>
                      <a:pt x="3431" y="2704"/>
                      <a:pt x="3397" y="2704"/>
                    </a:cubicBezTo>
                    <a:cubicBezTo>
                      <a:pt x="3304" y="2704"/>
                      <a:pt x="3231" y="2830"/>
                      <a:pt x="3231" y="3030"/>
                    </a:cubicBezTo>
                    <a:lnTo>
                      <a:pt x="3231" y="3337"/>
                    </a:lnTo>
                    <a:cubicBezTo>
                      <a:pt x="3060" y="3030"/>
                      <a:pt x="2924" y="2621"/>
                      <a:pt x="2787" y="2313"/>
                    </a:cubicBezTo>
                    <a:cubicBezTo>
                      <a:pt x="2787" y="2259"/>
                      <a:pt x="2744" y="2226"/>
                      <a:pt x="2691" y="2226"/>
                    </a:cubicBezTo>
                    <a:cubicBezTo>
                      <a:pt x="2613" y="2226"/>
                      <a:pt x="2514" y="2300"/>
                      <a:pt x="2514" y="2484"/>
                    </a:cubicBezTo>
                    <a:lnTo>
                      <a:pt x="2514" y="2621"/>
                    </a:lnTo>
                    <a:cubicBezTo>
                      <a:pt x="2378" y="2313"/>
                      <a:pt x="2378" y="2177"/>
                      <a:pt x="2207" y="1904"/>
                    </a:cubicBezTo>
                    <a:cubicBezTo>
                      <a:pt x="2167" y="1864"/>
                      <a:pt x="2116" y="1847"/>
                      <a:pt x="2062" y="1847"/>
                    </a:cubicBezTo>
                    <a:cubicBezTo>
                      <a:pt x="1934" y="1847"/>
                      <a:pt x="1798" y="1944"/>
                      <a:pt x="1798" y="2040"/>
                    </a:cubicBezTo>
                    <a:cubicBezTo>
                      <a:pt x="1798" y="2177"/>
                      <a:pt x="1934" y="2313"/>
                      <a:pt x="1934" y="2484"/>
                    </a:cubicBezTo>
                    <a:lnTo>
                      <a:pt x="1934" y="2484"/>
                    </a:lnTo>
                    <a:cubicBezTo>
                      <a:pt x="1934" y="2313"/>
                      <a:pt x="1798" y="2313"/>
                      <a:pt x="1798" y="2177"/>
                    </a:cubicBezTo>
                    <a:cubicBezTo>
                      <a:pt x="1661" y="1631"/>
                      <a:pt x="1354" y="1051"/>
                      <a:pt x="1081" y="334"/>
                    </a:cubicBezTo>
                    <a:cubicBezTo>
                      <a:pt x="1081" y="278"/>
                      <a:pt x="1034" y="245"/>
                      <a:pt x="979" y="245"/>
                    </a:cubicBezTo>
                    <a:cubicBezTo>
                      <a:pt x="902" y="245"/>
                      <a:pt x="808" y="311"/>
                      <a:pt x="808" y="471"/>
                    </a:cubicBezTo>
                    <a:cubicBezTo>
                      <a:pt x="808" y="778"/>
                      <a:pt x="945" y="914"/>
                      <a:pt x="945" y="1187"/>
                    </a:cubicBezTo>
                    <a:cubicBezTo>
                      <a:pt x="808" y="778"/>
                      <a:pt x="808" y="471"/>
                      <a:pt x="672" y="61"/>
                    </a:cubicBezTo>
                    <a:cubicBezTo>
                      <a:pt x="622" y="21"/>
                      <a:pt x="563" y="5"/>
                      <a:pt x="505" y="5"/>
                    </a:cubicBezTo>
                    <a:cubicBezTo>
                      <a:pt x="365" y="5"/>
                      <a:pt x="228" y="101"/>
                      <a:pt x="228" y="198"/>
                    </a:cubicBezTo>
                    <a:lnTo>
                      <a:pt x="228" y="61"/>
                    </a:lnTo>
                    <a:cubicBezTo>
                      <a:pt x="228" y="16"/>
                      <a:pt x="198" y="1"/>
                      <a:pt x="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22"/>
              <p:cNvSpPr/>
              <p:nvPr/>
            </p:nvSpPr>
            <p:spPr>
              <a:xfrm>
                <a:off x="1624554" y="3660814"/>
                <a:ext cx="62386" cy="72561"/>
              </a:xfrm>
              <a:custGeom>
                <a:rect b="b" l="l" r="r" t="t"/>
                <a:pathLst>
                  <a:path extrusionOk="0" h="1469" w="1263">
                    <a:moveTo>
                      <a:pt x="137" y="1"/>
                    </a:moveTo>
                    <a:cubicBezTo>
                      <a:pt x="68" y="1"/>
                      <a:pt x="0" y="69"/>
                      <a:pt x="0" y="205"/>
                    </a:cubicBezTo>
                    <a:lnTo>
                      <a:pt x="0" y="513"/>
                    </a:lnTo>
                    <a:cubicBezTo>
                      <a:pt x="0" y="609"/>
                      <a:pt x="68" y="706"/>
                      <a:pt x="108" y="706"/>
                    </a:cubicBezTo>
                    <a:cubicBezTo>
                      <a:pt x="125" y="706"/>
                      <a:pt x="137" y="689"/>
                      <a:pt x="137" y="649"/>
                    </a:cubicBezTo>
                    <a:cubicBezTo>
                      <a:pt x="273" y="786"/>
                      <a:pt x="273" y="922"/>
                      <a:pt x="273" y="1059"/>
                    </a:cubicBezTo>
                    <a:cubicBezTo>
                      <a:pt x="364" y="1059"/>
                      <a:pt x="455" y="1134"/>
                      <a:pt x="506" y="1134"/>
                    </a:cubicBezTo>
                    <a:cubicBezTo>
                      <a:pt x="531" y="1134"/>
                      <a:pt x="546" y="1115"/>
                      <a:pt x="546" y="1059"/>
                    </a:cubicBezTo>
                    <a:lnTo>
                      <a:pt x="717" y="1059"/>
                    </a:lnTo>
                    <a:lnTo>
                      <a:pt x="853" y="1229"/>
                    </a:lnTo>
                    <a:lnTo>
                      <a:pt x="853" y="1366"/>
                    </a:lnTo>
                    <a:cubicBezTo>
                      <a:pt x="921" y="1434"/>
                      <a:pt x="990" y="1468"/>
                      <a:pt x="1041" y="1468"/>
                    </a:cubicBezTo>
                    <a:cubicBezTo>
                      <a:pt x="1092" y="1468"/>
                      <a:pt x="1126" y="1434"/>
                      <a:pt x="1126" y="1366"/>
                    </a:cubicBezTo>
                    <a:cubicBezTo>
                      <a:pt x="1263" y="1229"/>
                      <a:pt x="1126" y="1059"/>
                      <a:pt x="1126" y="922"/>
                    </a:cubicBezTo>
                    <a:cubicBezTo>
                      <a:pt x="1126" y="649"/>
                      <a:pt x="990" y="513"/>
                      <a:pt x="853" y="205"/>
                    </a:cubicBezTo>
                    <a:cubicBezTo>
                      <a:pt x="853" y="166"/>
                      <a:pt x="842" y="150"/>
                      <a:pt x="826" y="150"/>
                    </a:cubicBezTo>
                    <a:cubicBezTo>
                      <a:pt x="786" y="150"/>
                      <a:pt x="717" y="254"/>
                      <a:pt x="717" y="376"/>
                    </a:cubicBezTo>
                    <a:lnTo>
                      <a:pt x="717" y="649"/>
                    </a:lnTo>
                    <a:lnTo>
                      <a:pt x="546" y="649"/>
                    </a:lnTo>
                    <a:lnTo>
                      <a:pt x="546" y="786"/>
                    </a:lnTo>
                    <a:cubicBezTo>
                      <a:pt x="410" y="513"/>
                      <a:pt x="410" y="205"/>
                      <a:pt x="273" y="205"/>
                    </a:cubicBezTo>
                    <a:cubicBezTo>
                      <a:pt x="273" y="69"/>
                      <a:pt x="20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1595905" y="3531052"/>
                <a:ext cx="222376" cy="190517"/>
              </a:xfrm>
              <a:custGeom>
                <a:rect b="b" l="l" r="r" t="t"/>
                <a:pathLst>
                  <a:path extrusionOk="0" h="3857" w="4502">
                    <a:moveTo>
                      <a:pt x="137" y="0"/>
                    </a:moveTo>
                    <a:lnTo>
                      <a:pt x="0" y="137"/>
                    </a:lnTo>
                    <a:lnTo>
                      <a:pt x="0" y="273"/>
                    </a:lnTo>
                    <a:lnTo>
                      <a:pt x="0" y="444"/>
                    </a:lnTo>
                    <a:cubicBezTo>
                      <a:pt x="120" y="805"/>
                      <a:pt x="241" y="1617"/>
                      <a:pt x="572" y="1617"/>
                    </a:cubicBezTo>
                    <a:cubicBezTo>
                      <a:pt x="616" y="1617"/>
                      <a:pt x="664" y="1602"/>
                      <a:pt x="717" y="1570"/>
                    </a:cubicBezTo>
                    <a:cubicBezTo>
                      <a:pt x="990" y="1433"/>
                      <a:pt x="1297" y="990"/>
                      <a:pt x="1297" y="717"/>
                    </a:cubicBezTo>
                    <a:lnTo>
                      <a:pt x="1297" y="717"/>
                    </a:lnTo>
                    <a:cubicBezTo>
                      <a:pt x="1297" y="1297"/>
                      <a:pt x="990" y="1706"/>
                      <a:pt x="1126" y="2150"/>
                    </a:cubicBezTo>
                    <a:cubicBezTo>
                      <a:pt x="1126" y="2287"/>
                      <a:pt x="1126" y="2287"/>
                      <a:pt x="1297" y="2287"/>
                    </a:cubicBezTo>
                    <a:cubicBezTo>
                      <a:pt x="1297" y="2423"/>
                      <a:pt x="1570" y="2696"/>
                      <a:pt x="1843" y="2832"/>
                    </a:cubicBezTo>
                    <a:lnTo>
                      <a:pt x="1843" y="3003"/>
                    </a:lnTo>
                    <a:cubicBezTo>
                      <a:pt x="2286" y="3413"/>
                      <a:pt x="3139" y="3856"/>
                      <a:pt x="3685" y="3856"/>
                    </a:cubicBezTo>
                    <a:cubicBezTo>
                      <a:pt x="3856" y="3856"/>
                      <a:pt x="3992" y="3686"/>
                      <a:pt x="3992" y="3549"/>
                    </a:cubicBezTo>
                    <a:lnTo>
                      <a:pt x="3685" y="3276"/>
                    </a:lnTo>
                    <a:lnTo>
                      <a:pt x="3856" y="3276"/>
                    </a:lnTo>
                    <a:lnTo>
                      <a:pt x="3992" y="3141"/>
                    </a:lnTo>
                    <a:lnTo>
                      <a:pt x="3992" y="3141"/>
                    </a:lnTo>
                    <a:cubicBezTo>
                      <a:pt x="3856" y="3276"/>
                      <a:pt x="3856" y="3277"/>
                      <a:pt x="3992" y="3549"/>
                    </a:cubicBezTo>
                    <a:cubicBezTo>
                      <a:pt x="4029" y="3586"/>
                      <a:pt x="4085" y="3603"/>
                      <a:pt x="4145" y="3603"/>
                    </a:cubicBezTo>
                    <a:cubicBezTo>
                      <a:pt x="4309" y="3603"/>
                      <a:pt x="4502" y="3476"/>
                      <a:pt x="4402" y="3276"/>
                    </a:cubicBezTo>
                    <a:cubicBezTo>
                      <a:pt x="4265" y="3140"/>
                      <a:pt x="4129" y="3003"/>
                      <a:pt x="3992" y="2832"/>
                    </a:cubicBezTo>
                    <a:lnTo>
                      <a:pt x="3856" y="2832"/>
                    </a:lnTo>
                    <a:lnTo>
                      <a:pt x="3856" y="2559"/>
                    </a:lnTo>
                    <a:cubicBezTo>
                      <a:pt x="3806" y="2520"/>
                      <a:pt x="3759" y="2503"/>
                      <a:pt x="3714" y="2503"/>
                    </a:cubicBezTo>
                    <a:cubicBezTo>
                      <a:pt x="3605" y="2503"/>
                      <a:pt x="3509" y="2599"/>
                      <a:pt x="3412" y="2696"/>
                    </a:cubicBezTo>
                    <a:cubicBezTo>
                      <a:pt x="3549" y="2423"/>
                      <a:pt x="3412" y="2150"/>
                      <a:pt x="3276" y="1979"/>
                    </a:cubicBezTo>
                    <a:cubicBezTo>
                      <a:pt x="3237" y="1940"/>
                      <a:pt x="3198" y="1924"/>
                      <a:pt x="3162" y="1924"/>
                    </a:cubicBezTo>
                    <a:cubicBezTo>
                      <a:pt x="3073" y="1924"/>
                      <a:pt x="3003" y="2028"/>
                      <a:pt x="3003" y="2150"/>
                    </a:cubicBezTo>
                    <a:cubicBezTo>
                      <a:pt x="2832" y="2150"/>
                      <a:pt x="2696" y="2287"/>
                      <a:pt x="2832" y="2287"/>
                    </a:cubicBezTo>
                    <a:cubicBezTo>
                      <a:pt x="2832" y="2696"/>
                      <a:pt x="3139" y="3003"/>
                      <a:pt x="3276" y="3413"/>
                    </a:cubicBezTo>
                    <a:cubicBezTo>
                      <a:pt x="3003" y="3276"/>
                      <a:pt x="2559" y="3140"/>
                      <a:pt x="2286" y="2832"/>
                    </a:cubicBezTo>
                    <a:lnTo>
                      <a:pt x="2286" y="2696"/>
                    </a:lnTo>
                    <a:cubicBezTo>
                      <a:pt x="2423" y="2423"/>
                      <a:pt x="2423" y="2150"/>
                      <a:pt x="2559" y="1706"/>
                    </a:cubicBezTo>
                    <a:lnTo>
                      <a:pt x="2559" y="1297"/>
                    </a:lnTo>
                    <a:cubicBezTo>
                      <a:pt x="2559" y="1175"/>
                      <a:pt x="2490" y="1071"/>
                      <a:pt x="2450" y="1071"/>
                    </a:cubicBezTo>
                    <a:cubicBezTo>
                      <a:pt x="2434" y="1071"/>
                      <a:pt x="2423" y="1087"/>
                      <a:pt x="2423" y="1126"/>
                    </a:cubicBezTo>
                    <a:cubicBezTo>
                      <a:pt x="2423" y="990"/>
                      <a:pt x="2286" y="853"/>
                      <a:pt x="2286" y="853"/>
                    </a:cubicBezTo>
                    <a:cubicBezTo>
                      <a:pt x="2218" y="785"/>
                      <a:pt x="2141" y="751"/>
                      <a:pt x="2082" y="751"/>
                    </a:cubicBezTo>
                    <a:cubicBezTo>
                      <a:pt x="2022" y="751"/>
                      <a:pt x="1979" y="785"/>
                      <a:pt x="1979" y="853"/>
                    </a:cubicBezTo>
                    <a:cubicBezTo>
                      <a:pt x="1706" y="990"/>
                      <a:pt x="1570" y="1297"/>
                      <a:pt x="1570" y="1570"/>
                    </a:cubicBezTo>
                    <a:lnTo>
                      <a:pt x="1570" y="990"/>
                    </a:lnTo>
                    <a:cubicBezTo>
                      <a:pt x="1570" y="717"/>
                      <a:pt x="1706" y="444"/>
                      <a:pt x="1433" y="273"/>
                    </a:cubicBezTo>
                    <a:lnTo>
                      <a:pt x="1297" y="273"/>
                    </a:lnTo>
                    <a:cubicBezTo>
                      <a:pt x="990" y="580"/>
                      <a:pt x="853" y="853"/>
                      <a:pt x="717" y="1126"/>
                    </a:cubicBezTo>
                    <a:cubicBezTo>
                      <a:pt x="702" y="1144"/>
                      <a:pt x="688" y="1153"/>
                      <a:pt x="673" y="1153"/>
                    </a:cubicBezTo>
                    <a:cubicBezTo>
                      <a:pt x="553" y="1153"/>
                      <a:pt x="444" y="580"/>
                      <a:pt x="444" y="580"/>
                    </a:cubicBezTo>
                    <a:cubicBezTo>
                      <a:pt x="444" y="444"/>
                      <a:pt x="273" y="273"/>
                      <a:pt x="273" y="137"/>
                    </a:cubicBezTo>
                    <a:cubicBezTo>
                      <a:pt x="273" y="0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617787" y="3647922"/>
                <a:ext cx="33786" cy="31514"/>
              </a:xfrm>
              <a:custGeom>
                <a:rect b="b" l="l" r="r" t="t"/>
                <a:pathLst>
                  <a:path extrusionOk="0" h="638" w="684">
                    <a:moveTo>
                      <a:pt x="157" y="0"/>
                    </a:moveTo>
                    <a:cubicBezTo>
                      <a:pt x="69" y="0"/>
                      <a:pt x="1" y="97"/>
                      <a:pt x="1" y="193"/>
                    </a:cubicBezTo>
                    <a:cubicBezTo>
                      <a:pt x="137" y="330"/>
                      <a:pt x="274" y="466"/>
                      <a:pt x="410" y="637"/>
                    </a:cubicBezTo>
                    <a:cubicBezTo>
                      <a:pt x="410" y="637"/>
                      <a:pt x="683" y="466"/>
                      <a:pt x="547" y="466"/>
                    </a:cubicBezTo>
                    <a:cubicBezTo>
                      <a:pt x="410" y="330"/>
                      <a:pt x="410" y="57"/>
                      <a:pt x="274" y="57"/>
                    </a:cubicBezTo>
                    <a:cubicBezTo>
                      <a:pt x="234" y="17"/>
                      <a:pt x="194" y="0"/>
                      <a:pt x="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1813294" y="3692872"/>
                <a:ext cx="301754" cy="175303"/>
              </a:xfrm>
              <a:custGeom>
                <a:rect b="b" l="l" r="r" t="t"/>
                <a:pathLst>
                  <a:path extrusionOk="0" h="3549" w="6109">
                    <a:moveTo>
                      <a:pt x="308" y="0"/>
                    </a:moveTo>
                    <a:cubicBezTo>
                      <a:pt x="137" y="0"/>
                      <a:pt x="1" y="0"/>
                      <a:pt x="1" y="137"/>
                    </a:cubicBezTo>
                    <a:cubicBezTo>
                      <a:pt x="1" y="580"/>
                      <a:pt x="137" y="853"/>
                      <a:pt x="137" y="1263"/>
                    </a:cubicBezTo>
                    <a:cubicBezTo>
                      <a:pt x="137" y="1217"/>
                      <a:pt x="122" y="1202"/>
                      <a:pt x="102" y="1202"/>
                    </a:cubicBezTo>
                    <a:cubicBezTo>
                      <a:pt x="62" y="1202"/>
                      <a:pt x="1" y="1263"/>
                      <a:pt x="1" y="1263"/>
                    </a:cubicBezTo>
                    <a:cubicBezTo>
                      <a:pt x="137" y="1570"/>
                      <a:pt x="137" y="1706"/>
                      <a:pt x="308" y="1843"/>
                    </a:cubicBezTo>
                    <a:cubicBezTo>
                      <a:pt x="308" y="1843"/>
                      <a:pt x="445" y="1843"/>
                      <a:pt x="445" y="1706"/>
                    </a:cubicBezTo>
                    <a:cubicBezTo>
                      <a:pt x="445" y="1263"/>
                      <a:pt x="308" y="990"/>
                      <a:pt x="308" y="580"/>
                    </a:cubicBezTo>
                    <a:lnTo>
                      <a:pt x="308" y="580"/>
                    </a:lnTo>
                    <a:cubicBezTo>
                      <a:pt x="581" y="1126"/>
                      <a:pt x="581" y="1843"/>
                      <a:pt x="991" y="2286"/>
                    </a:cubicBezTo>
                    <a:cubicBezTo>
                      <a:pt x="1161" y="2286"/>
                      <a:pt x="1434" y="2286"/>
                      <a:pt x="1434" y="2116"/>
                    </a:cubicBezTo>
                    <a:cubicBezTo>
                      <a:pt x="1434" y="1843"/>
                      <a:pt x="1298" y="1570"/>
                      <a:pt x="1298" y="1263"/>
                    </a:cubicBezTo>
                    <a:lnTo>
                      <a:pt x="1298" y="1263"/>
                    </a:lnTo>
                    <a:cubicBezTo>
                      <a:pt x="1434" y="1570"/>
                      <a:pt x="1571" y="1979"/>
                      <a:pt x="1707" y="2286"/>
                    </a:cubicBezTo>
                    <a:cubicBezTo>
                      <a:pt x="1746" y="2325"/>
                      <a:pt x="1799" y="2342"/>
                      <a:pt x="1852" y="2342"/>
                    </a:cubicBezTo>
                    <a:cubicBezTo>
                      <a:pt x="1983" y="2342"/>
                      <a:pt x="2112" y="2238"/>
                      <a:pt x="2014" y="2116"/>
                    </a:cubicBezTo>
                    <a:lnTo>
                      <a:pt x="2014" y="1570"/>
                    </a:lnTo>
                    <a:cubicBezTo>
                      <a:pt x="2151" y="1843"/>
                      <a:pt x="2424" y="2286"/>
                      <a:pt x="2560" y="2559"/>
                    </a:cubicBezTo>
                    <a:cubicBezTo>
                      <a:pt x="2697" y="2559"/>
                      <a:pt x="2867" y="2559"/>
                      <a:pt x="2867" y="2423"/>
                    </a:cubicBezTo>
                    <a:cubicBezTo>
                      <a:pt x="3004" y="2559"/>
                      <a:pt x="3140" y="2696"/>
                      <a:pt x="3277" y="2832"/>
                    </a:cubicBezTo>
                    <a:cubicBezTo>
                      <a:pt x="3413" y="2832"/>
                      <a:pt x="3720" y="2832"/>
                      <a:pt x="3550" y="2696"/>
                    </a:cubicBezTo>
                    <a:lnTo>
                      <a:pt x="3550" y="2559"/>
                    </a:lnTo>
                    <a:cubicBezTo>
                      <a:pt x="3857" y="2832"/>
                      <a:pt x="3993" y="2969"/>
                      <a:pt x="4266" y="3139"/>
                    </a:cubicBezTo>
                    <a:cubicBezTo>
                      <a:pt x="4305" y="3178"/>
                      <a:pt x="4347" y="3195"/>
                      <a:pt x="4387" y="3195"/>
                    </a:cubicBezTo>
                    <a:cubicBezTo>
                      <a:pt x="4486" y="3195"/>
                      <a:pt x="4573" y="3091"/>
                      <a:pt x="4573" y="2969"/>
                    </a:cubicBezTo>
                    <a:lnTo>
                      <a:pt x="4573" y="2832"/>
                    </a:lnTo>
                    <a:cubicBezTo>
                      <a:pt x="4983" y="2969"/>
                      <a:pt x="5427" y="3412"/>
                      <a:pt x="5699" y="3549"/>
                    </a:cubicBezTo>
                    <a:cubicBezTo>
                      <a:pt x="5836" y="3549"/>
                      <a:pt x="6109" y="3412"/>
                      <a:pt x="5972" y="3276"/>
                    </a:cubicBezTo>
                    <a:cubicBezTo>
                      <a:pt x="5563" y="2969"/>
                      <a:pt x="4846" y="2286"/>
                      <a:pt x="4266" y="2286"/>
                    </a:cubicBezTo>
                    <a:cubicBezTo>
                      <a:pt x="4130" y="2286"/>
                      <a:pt x="4130" y="2423"/>
                      <a:pt x="4130" y="2559"/>
                    </a:cubicBezTo>
                    <a:cubicBezTo>
                      <a:pt x="3857" y="2286"/>
                      <a:pt x="3550" y="1843"/>
                      <a:pt x="3277" y="1706"/>
                    </a:cubicBezTo>
                    <a:cubicBezTo>
                      <a:pt x="3140" y="1706"/>
                      <a:pt x="3004" y="1706"/>
                      <a:pt x="3004" y="1843"/>
                    </a:cubicBezTo>
                    <a:cubicBezTo>
                      <a:pt x="2867" y="1706"/>
                      <a:pt x="2697" y="1433"/>
                      <a:pt x="2424" y="1263"/>
                    </a:cubicBezTo>
                    <a:cubicBezTo>
                      <a:pt x="2378" y="1217"/>
                      <a:pt x="2348" y="1202"/>
                      <a:pt x="2328" y="1202"/>
                    </a:cubicBezTo>
                    <a:cubicBezTo>
                      <a:pt x="2287" y="1202"/>
                      <a:pt x="2287" y="1263"/>
                      <a:pt x="2287" y="1263"/>
                    </a:cubicBezTo>
                    <a:cubicBezTo>
                      <a:pt x="2087" y="1063"/>
                      <a:pt x="1869" y="936"/>
                      <a:pt x="1713" y="936"/>
                    </a:cubicBezTo>
                    <a:cubicBezTo>
                      <a:pt x="1656" y="936"/>
                      <a:pt x="1607" y="953"/>
                      <a:pt x="1571" y="990"/>
                    </a:cubicBezTo>
                    <a:lnTo>
                      <a:pt x="1434" y="1126"/>
                    </a:lnTo>
                    <a:cubicBezTo>
                      <a:pt x="1434" y="853"/>
                      <a:pt x="1298" y="717"/>
                      <a:pt x="1161" y="717"/>
                    </a:cubicBezTo>
                    <a:cubicBezTo>
                      <a:pt x="1111" y="677"/>
                      <a:pt x="1064" y="660"/>
                      <a:pt x="1023" y="660"/>
                    </a:cubicBezTo>
                    <a:cubicBezTo>
                      <a:pt x="922" y="660"/>
                      <a:pt x="854" y="757"/>
                      <a:pt x="854" y="853"/>
                    </a:cubicBezTo>
                    <a:lnTo>
                      <a:pt x="854" y="1263"/>
                    </a:lnTo>
                    <a:cubicBezTo>
                      <a:pt x="718" y="853"/>
                      <a:pt x="581" y="273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1793092" y="3703541"/>
                <a:ext cx="372537" cy="202816"/>
              </a:xfrm>
              <a:custGeom>
                <a:rect b="b" l="l" r="r" t="t"/>
                <a:pathLst>
                  <a:path extrusionOk="0" h="4106" w="7542">
                    <a:moveTo>
                      <a:pt x="293" y="1"/>
                    </a:moveTo>
                    <a:cubicBezTo>
                      <a:pt x="205" y="1"/>
                      <a:pt x="137" y="97"/>
                      <a:pt x="137" y="194"/>
                    </a:cubicBezTo>
                    <a:cubicBezTo>
                      <a:pt x="273" y="774"/>
                      <a:pt x="0" y="1900"/>
                      <a:pt x="410" y="2480"/>
                    </a:cubicBezTo>
                    <a:cubicBezTo>
                      <a:pt x="546" y="2923"/>
                      <a:pt x="854" y="3333"/>
                      <a:pt x="1127" y="3469"/>
                    </a:cubicBezTo>
                    <a:cubicBezTo>
                      <a:pt x="1164" y="3488"/>
                      <a:pt x="1199" y="3496"/>
                      <a:pt x="1233" y="3496"/>
                    </a:cubicBezTo>
                    <a:cubicBezTo>
                      <a:pt x="1443" y="3496"/>
                      <a:pt x="1570" y="3159"/>
                      <a:pt x="1570" y="2923"/>
                    </a:cubicBezTo>
                    <a:cubicBezTo>
                      <a:pt x="1707" y="3196"/>
                      <a:pt x="1843" y="3469"/>
                      <a:pt x="2253" y="3776"/>
                    </a:cubicBezTo>
                    <a:cubicBezTo>
                      <a:pt x="2253" y="3776"/>
                      <a:pt x="2423" y="3776"/>
                      <a:pt x="2423" y="3606"/>
                    </a:cubicBezTo>
                    <a:cubicBezTo>
                      <a:pt x="2560" y="3776"/>
                      <a:pt x="2696" y="3913"/>
                      <a:pt x="2833" y="4049"/>
                    </a:cubicBezTo>
                    <a:cubicBezTo>
                      <a:pt x="2873" y="4089"/>
                      <a:pt x="2927" y="4106"/>
                      <a:pt x="2980" y="4106"/>
                    </a:cubicBezTo>
                    <a:cubicBezTo>
                      <a:pt x="3108" y="4106"/>
                      <a:pt x="3226" y="4009"/>
                      <a:pt x="3106" y="3913"/>
                    </a:cubicBezTo>
                    <a:lnTo>
                      <a:pt x="3106" y="3776"/>
                    </a:lnTo>
                    <a:cubicBezTo>
                      <a:pt x="3276" y="3776"/>
                      <a:pt x="3413" y="3913"/>
                      <a:pt x="3549" y="4049"/>
                    </a:cubicBezTo>
                    <a:cubicBezTo>
                      <a:pt x="3686" y="4049"/>
                      <a:pt x="3822" y="3913"/>
                      <a:pt x="3822" y="3776"/>
                    </a:cubicBezTo>
                    <a:cubicBezTo>
                      <a:pt x="3686" y="3469"/>
                      <a:pt x="3549" y="3196"/>
                      <a:pt x="3413" y="2923"/>
                    </a:cubicBezTo>
                    <a:lnTo>
                      <a:pt x="3413" y="2923"/>
                    </a:lnTo>
                    <a:cubicBezTo>
                      <a:pt x="3686" y="3333"/>
                      <a:pt x="3959" y="3776"/>
                      <a:pt x="4402" y="4049"/>
                    </a:cubicBezTo>
                    <a:cubicBezTo>
                      <a:pt x="4439" y="4086"/>
                      <a:pt x="4475" y="4103"/>
                      <a:pt x="4509" y="4103"/>
                    </a:cubicBezTo>
                    <a:cubicBezTo>
                      <a:pt x="4602" y="4103"/>
                      <a:pt x="4675" y="3976"/>
                      <a:pt x="4675" y="3776"/>
                    </a:cubicBezTo>
                    <a:cubicBezTo>
                      <a:pt x="4675" y="3671"/>
                      <a:pt x="4675" y="3578"/>
                      <a:pt x="4643" y="3490"/>
                    </a:cubicBezTo>
                    <a:lnTo>
                      <a:pt x="4643" y="3490"/>
                    </a:lnTo>
                    <a:cubicBezTo>
                      <a:pt x="4795" y="3675"/>
                      <a:pt x="5011" y="3805"/>
                      <a:pt x="5119" y="3913"/>
                    </a:cubicBezTo>
                    <a:cubicBezTo>
                      <a:pt x="5191" y="3949"/>
                      <a:pt x="5253" y="3966"/>
                      <a:pt x="5306" y="3966"/>
                    </a:cubicBezTo>
                    <a:cubicBezTo>
                      <a:pt x="5454" y="3966"/>
                      <a:pt x="5528" y="3832"/>
                      <a:pt x="5528" y="3606"/>
                    </a:cubicBezTo>
                    <a:cubicBezTo>
                      <a:pt x="5528" y="3470"/>
                      <a:pt x="5393" y="3334"/>
                      <a:pt x="5257" y="3198"/>
                    </a:cubicBezTo>
                    <a:lnTo>
                      <a:pt x="5257" y="3198"/>
                    </a:lnTo>
                    <a:cubicBezTo>
                      <a:pt x="5529" y="3470"/>
                      <a:pt x="5836" y="3777"/>
                      <a:pt x="5972" y="3913"/>
                    </a:cubicBezTo>
                    <a:cubicBezTo>
                      <a:pt x="6029" y="3970"/>
                      <a:pt x="6108" y="4003"/>
                      <a:pt x="6183" y="4003"/>
                    </a:cubicBezTo>
                    <a:cubicBezTo>
                      <a:pt x="6288" y="4003"/>
                      <a:pt x="6381" y="3936"/>
                      <a:pt x="6381" y="3776"/>
                    </a:cubicBezTo>
                    <a:cubicBezTo>
                      <a:pt x="6381" y="3469"/>
                      <a:pt x="6245" y="3333"/>
                      <a:pt x="6245" y="3060"/>
                    </a:cubicBezTo>
                    <a:lnTo>
                      <a:pt x="6245" y="3060"/>
                    </a:lnTo>
                    <a:cubicBezTo>
                      <a:pt x="6518" y="3333"/>
                      <a:pt x="6825" y="3776"/>
                      <a:pt x="7235" y="3776"/>
                    </a:cubicBezTo>
                    <a:cubicBezTo>
                      <a:pt x="7371" y="3776"/>
                      <a:pt x="7542" y="3606"/>
                      <a:pt x="7542" y="3469"/>
                    </a:cubicBezTo>
                    <a:cubicBezTo>
                      <a:pt x="7371" y="3333"/>
                      <a:pt x="7235" y="3333"/>
                      <a:pt x="7098" y="3333"/>
                    </a:cubicBezTo>
                    <a:cubicBezTo>
                      <a:pt x="6689" y="3196"/>
                      <a:pt x="6381" y="2480"/>
                      <a:pt x="5972" y="2480"/>
                    </a:cubicBezTo>
                    <a:cubicBezTo>
                      <a:pt x="5836" y="2480"/>
                      <a:pt x="5665" y="2616"/>
                      <a:pt x="5665" y="2753"/>
                    </a:cubicBezTo>
                    <a:lnTo>
                      <a:pt x="5665" y="2923"/>
                    </a:lnTo>
                    <a:cubicBezTo>
                      <a:pt x="5392" y="2616"/>
                      <a:pt x="5119" y="2343"/>
                      <a:pt x="4812" y="2070"/>
                    </a:cubicBezTo>
                    <a:cubicBezTo>
                      <a:pt x="4675" y="2070"/>
                      <a:pt x="4402" y="2207"/>
                      <a:pt x="4539" y="2343"/>
                    </a:cubicBezTo>
                    <a:cubicBezTo>
                      <a:pt x="4539" y="2480"/>
                      <a:pt x="4539" y="2616"/>
                      <a:pt x="4675" y="2753"/>
                    </a:cubicBezTo>
                    <a:cubicBezTo>
                      <a:pt x="4402" y="2480"/>
                      <a:pt x="4266" y="2207"/>
                      <a:pt x="3822" y="2070"/>
                    </a:cubicBezTo>
                    <a:cubicBezTo>
                      <a:pt x="3686" y="2070"/>
                      <a:pt x="3549" y="2070"/>
                      <a:pt x="3549" y="2343"/>
                    </a:cubicBezTo>
                    <a:cubicBezTo>
                      <a:pt x="3549" y="2343"/>
                      <a:pt x="3549" y="2480"/>
                      <a:pt x="3686" y="2616"/>
                    </a:cubicBezTo>
                    <a:cubicBezTo>
                      <a:pt x="3413" y="2343"/>
                      <a:pt x="3276" y="2070"/>
                      <a:pt x="2969" y="1763"/>
                    </a:cubicBezTo>
                    <a:cubicBezTo>
                      <a:pt x="2866" y="1763"/>
                      <a:pt x="2684" y="1842"/>
                      <a:pt x="2602" y="1954"/>
                    </a:cubicBezTo>
                    <a:lnTo>
                      <a:pt x="2602" y="1954"/>
                    </a:lnTo>
                    <a:cubicBezTo>
                      <a:pt x="2547" y="1887"/>
                      <a:pt x="2518" y="1858"/>
                      <a:pt x="2423" y="1763"/>
                    </a:cubicBezTo>
                    <a:cubicBezTo>
                      <a:pt x="2378" y="1727"/>
                      <a:pt x="2326" y="1710"/>
                      <a:pt x="2277" y="1710"/>
                    </a:cubicBezTo>
                    <a:cubicBezTo>
                      <a:pt x="2137" y="1710"/>
                      <a:pt x="2016" y="1844"/>
                      <a:pt x="2116" y="2070"/>
                    </a:cubicBezTo>
                    <a:cubicBezTo>
                      <a:pt x="1980" y="2070"/>
                      <a:pt x="1980" y="1900"/>
                      <a:pt x="1980" y="1900"/>
                    </a:cubicBezTo>
                    <a:cubicBezTo>
                      <a:pt x="1944" y="1864"/>
                      <a:pt x="1898" y="1847"/>
                      <a:pt x="1854" y="1847"/>
                    </a:cubicBezTo>
                    <a:cubicBezTo>
                      <a:pt x="1728" y="1847"/>
                      <a:pt x="1606" y="1980"/>
                      <a:pt x="1707" y="2207"/>
                    </a:cubicBezTo>
                    <a:cubicBezTo>
                      <a:pt x="1707" y="2343"/>
                      <a:pt x="1843" y="2616"/>
                      <a:pt x="1980" y="2923"/>
                    </a:cubicBezTo>
                    <a:cubicBezTo>
                      <a:pt x="1707" y="2480"/>
                      <a:pt x="1570" y="2070"/>
                      <a:pt x="1400" y="1763"/>
                    </a:cubicBezTo>
                    <a:cubicBezTo>
                      <a:pt x="1343" y="1707"/>
                      <a:pt x="1263" y="1674"/>
                      <a:pt x="1189" y="1674"/>
                    </a:cubicBezTo>
                    <a:cubicBezTo>
                      <a:pt x="1084" y="1674"/>
                      <a:pt x="990" y="1740"/>
                      <a:pt x="990" y="1900"/>
                    </a:cubicBezTo>
                    <a:cubicBezTo>
                      <a:pt x="1127" y="2207"/>
                      <a:pt x="1127" y="2480"/>
                      <a:pt x="1127" y="2753"/>
                    </a:cubicBezTo>
                    <a:cubicBezTo>
                      <a:pt x="1127" y="2753"/>
                      <a:pt x="1187" y="3011"/>
                      <a:pt x="1147" y="3011"/>
                    </a:cubicBezTo>
                    <a:cubicBezTo>
                      <a:pt x="1127" y="3011"/>
                      <a:pt x="1081" y="2946"/>
                      <a:pt x="990" y="2753"/>
                    </a:cubicBezTo>
                    <a:cubicBezTo>
                      <a:pt x="854" y="2753"/>
                      <a:pt x="854" y="2480"/>
                      <a:pt x="717" y="2343"/>
                    </a:cubicBezTo>
                    <a:cubicBezTo>
                      <a:pt x="717" y="1900"/>
                      <a:pt x="717" y="1490"/>
                      <a:pt x="546" y="1217"/>
                    </a:cubicBezTo>
                    <a:lnTo>
                      <a:pt x="410" y="1217"/>
                    </a:lnTo>
                    <a:lnTo>
                      <a:pt x="410" y="57"/>
                    </a:lnTo>
                    <a:cubicBezTo>
                      <a:pt x="370" y="17"/>
                      <a:pt x="330" y="1"/>
                      <a:pt x="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1786324" y="3832760"/>
                <a:ext cx="547840" cy="87330"/>
              </a:xfrm>
              <a:custGeom>
                <a:rect b="b" l="l" r="r" t="t"/>
                <a:pathLst>
                  <a:path extrusionOk="0" h="1768" w="11091">
                    <a:moveTo>
                      <a:pt x="137" y="0"/>
                    </a:moveTo>
                    <a:cubicBezTo>
                      <a:pt x="1" y="0"/>
                      <a:pt x="1" y="137"/>
                      <a:pt x="137" y="137"/>
                    </a:cubicBezTo>
                    <a:cubicBezTo>
                      <a:pt x="274" y="307"/>
                      <a:pt x="547" y="444"/>
                      <a:pt x="854" y="444"/>
                    </a:cubicBezTo>
                    <a:cubicBezTo>
                      <a:pt x="991" y="444"/>
                      <a:pt x="991" y="580"/>
                      <a:pt x="1127" y="580"/>
                    </a:cubicBezTo>
                    <a:cubicBezTo>
                      <a:pt x="1127" y="580"/>
                      <a:pt x="1127" y="717"/>
                      <a:pt x="1264" y="717"/>
                    </a:cubicBezTo>
                    <a:cubicBezTo>
                      <a:pt x="1400" y="853"/>
                      <a:pt x="1707" y="990"/>
                      <a:pt x="1980" y="990"/>
                    </a:cubicBezTo>
                    <a:lnTo>
                      <a:pt x="2117" y="990"/>
                    </a:lnTo>
                    <a:cubicBezTo>
                      <a:pt x="2390" y="1160"/>
                      <a:pt x="2697" y="1297"/>
                      <a:pt x="2970" y="1297"/>
                    </a:cubicBezTo>
                    <a:lnTo>
                      <a:pt x="3106" y="1297"/>
                    </a:lnTo>
                    <a:cubicBezTo>
                      <a:pt x="3550" y="1433"/>
                      <a:pt x="3959" y="1570"/>
                      <a:pt x="4403" y="1570"/>
                    </a:cubicBezTo>
                    <a:cubicBezTo>
                      <a:pt x="4789" y="1666"/>
                      <a:pt x="5124" y="1763"/>
                      <a:pt x="5492" y="1763"/>
                    </a:cubicBezTo>
                    <a:cubicBezTo>
                      <a:pt x="5644" y="1763"/>
                      <a:pt x="5803" y="1746"/>
                      <a:pt x="5973" y="1706"/>
                    </a:cubicBezTo>
                    <a:cubicBezTo>
                      <a:pt x="6257" y="1752"/>
                      <a:pt x="6556" y="1767"/>
                      <a:pt x="6856" y="1767"/>
                    </a:cubicBezTo>
                    <a:cubicBezTo>
                      <a:pt x="7455" y="1767"/>
                      <a:pt x="8054" y="1706"/>
                      <a:pt x="8532" y="1706"/>
                    </a:cubicBezTo>
                    <a:cubicBezTo>
                      <a:pt x="8941" y="1570"/>
                      <a:pt x="9385" y="1433"/>
                      <a:pt x="9794" y="1297"/>
                    </a:cubicBezTo>
                    <a:cubicBezTo>
                      <a:pt x="10238" y="1160"/>
                      <a:pt x="10647" y="990"/>
                      <a:pt x="10920" y="580"/>
                    </a:cubicBezTo>
                    <a:cubicBezTo>
                      <a:pt x="11091" y="444"/>
                      <a:pt x="10920" y="307"/>
                      <a:pt x="10784" y="307"/>
                    </a:cubicBezTo>
                    <a:cubicBezTo>
                      <a:pt x="9710" y="962"/>
                      <a:pt x="8355" y="1436"/>
                      <a:pt x="7012" y="1436"/>
                    </a:cubicBezTo>
                    <a:cubicBezTo>
                      <a:pt x="6605" y="1436"/>
                      <a:pt x="6199" y="1392"/>
                      <a:pt x="5802" y="1297"/>
                    </a:cubicBezTo>
                    <a:cubicBezTo>
                      <a:pt x="5665" y="1160"/>
                      <a:pt x="5392" y="1160"/>
                      <a:pt x="5256" y="1160"/>
                    </a:cubicBezTo>
                    <a:cubicBezTo>
                      <a:pt x="5228" y="1125"/>
                      <a:pt x="5198" y="1110"/>
                      <a:pt x="5170" y="1110"/>
                    </a:cubicBezTo>
                    <a:cubicBezTo>
                      <a:pt x="5063" y="1110"/>
                      <a:pt x="4984" y="1325"/>
                      <a:pt x="5119" y="1433"/>
                    </a:cubicBezTo>
                    <a:cubicBezTo>
                      <a:pt x="4812" y="1433"/>
                      <a:pt x="4539" y="1297"/>
                      <a:pt x="4266" y="1160"/>
                    </a:cubicBezTo>
                    <a:cubicBezTo>
                      <a:pt x="4266" y="1160"/>
                      <a:pt x="4096" y="1160"/>
                      <a:pt x="4096" y="1297"/>
                    </a:cubicBezTo>
                    <a:cubicBezTo>
                      <a:pt x="3686" y="1160"/>
                      <a:pt x="3413" y="1160"/>
                      <a:pt x="2970" y="990"/>
                    </a:cubicBezTo>
                    <a:cubicBezTo>
                      <a:pt x="2697" y="717"/>
                      <a:pt x="2253" y="580"/>
                      <a:pt x="1980" y="580"/>
                    </a:cubicBezTo>
                    <a:lnTo>
                      <a:pt x="1844" y="717"/>
                    </a:lnTo>
                    <a:lnTo>
                      <a:pt x="1844" y="580"/>
                    </a:lnTo>
                    <a:cubicBezTo>
                      <a:pt x="1400" y="307"/>
                      <a:pt x="683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>
                <a:off x="1904330" y="3710456"/>
                <a:ext cx="478736" cy="174611"/>
              </a:xfrm>
              <a:custGeom>
                <a:rect b="b" l="l" r="r" t="t"/>
                <a:pathLst>
                  <a:path extrusionOk="0" h="3535" w="9692">
                    <a:moveTo>
                      <a:pt x="8678" y="1"/>
                    </a:moveTo>
                    <a:cubicBezTo>
                      <a:pt x="8628" y="1"/>
                      <a:pt x="8576" y="18"/>
                      <a:pt x="8531" y="54"/>
                    </a:cubicBezTo>
                    <a:cubicBezTo>
                      <a:pt x="7985" y="361"/>
                      <a:pt x="7542" y="907"/>
                      <a:pt x="7132" y="1350"/>
                    </a:cubicBezTo>
                    <a:cubicBezTo>
                      <a:pt x="6825" y="1623"/>
                      <a:pt x="6143" y="2476"/>
                      <a:pt x="5699" y="2783"/>
                    </a:cubicBezTo>
                    <a:cubicBezTo>
                      <a:pt x="5972" y="2067"/>
                      <a:pt x="6689" y="1487"/>
                      <a:pt x="7132" y="770"/>
                    </a:cubicBezTo>
                    <a:cubicBezTo>
                      <a:pt x="7243" y="660"/>
                      <a:pt x="7085" y="460"/>
                      <a:pt x="6931" y="460"/>
                    </a:cubicBezTo>
                    <a:cubicBezTo>
                      <a:pt x="6894" y="460"/>
                      <a:pt x="6858" y="471"/>
                      <a:pt x="6825" y="497"/>
                    </a:cubicBezTo>
                    <a:cubicBezTo>
                      <a:pt x="6143" y="1214"/>
                      <a:pt x="5563" y="2203"/>
                      <a:pt x="4710" y="2613"/>
                    </a:cubicBezTo>
                    <a:cubicBezTo>
                      <a:pt x="4846" y="2203"/>
                      <a:pt x="5563" y="1623"/>
                      <a:pt x="5699" y="1077"/>
                    </a:cubicBezTo>
                    <a:cubicBezTo>
                      <a:pt x="5810" y="939"/>
                      <a:pt x="5741" y="733"/>
                      <a:pt x="5565" y="733"/>
                    </a:cubicBezTo>
                    <a:cubicBezTo>
                      <a:pt x="5524" y="733"/>
                      <a:pt x="5478" y="744"/>
                      <a:pt x="5426" y="770"/>
                    </a:cubicBezTo>
                    <a:cubicBezTo>
                      <a:pt x="4846" y="1214"/>
                      <a:pt x="4573" y="2067"/>
                      <a:pt x="3856" y="2476"/>
                    </a:cubicBezTo>
                    <a:cubicBezTo>
                      <a:pt x="4129" y="2067"/>
                      <a:pt x="4710" y="1623"/>
                      <a:pt x="4573" y="1077"/>
                    </a:cubicBezTo>
                    <a:cubicBezTo>
                      <a:pt x="4573" y="992"/>
                      <a:pt x="4539" y="949"/>
                      <a:pt x="4484" y="949"/>
                    </a:cubicBezTo>
                    <a:cubicBezTo>
                      <a:pt x="4428" y="949"/>
                      <a:pt x="4351" y="992"/>
                      <a:pt x="4266" y="1077"/>
                    </a:cubicBezTo>
                    <a:cubicBezTo>
                      <a:pt x="4001" y="1342"/>
                      <a:pt x="3736" y="1479"/>
                      <a:pt x="3439" y="1737"/>
                    </a:cubicBezTo>
                    <a:lnTo>
                      <a:pt x="3439" y="1737"/>
                    </a:lnTo>
                    <a:cubicBezTo>
                      <a:pt x="3487" y="1692"/>
                      <a:pt x="3584" y="1589"/>
                      <a:pt x="3584" y="1487"/>
                    </a:cubicBezTo>
                    <a:lnTo>
                      <a:pt x="3584" y="1350"/>
                    </a:lnTo>
                    <a:lnTo>
                      <a:pt x="3584" y="1214"/>
                    </a:lnTo>
                    <a:lnTo>
                      <a:pt x="3276" y="1214"/>
                    </a:lnTo>
                    <a:cubicBezTo>
                      <a:pt x="3276" y="1214"/>
                      <a:pt x="3140" y="1350"/>
                      <a:pt x="3003" y="1350"/>
                    </a:cubicBezTo>
                    <a:cubicBezTo>
                      <a:pt x="3003" y="1214"/>
                      <a:pt x="2867" y="1214"/>
                      <a:pt x="2867" y="1214"/>
                    </a:cubicBezTo>
                    <a:cubicBezTo>
                      <a:pt x="2560" y="1214"/>
                      <a:pt x="2423" y="1350"/>
                      <a:pt x="2287" y="1487"/>
                    </a:cubicBezTo>
                    <a:lnTo>
                      <a:pt x="2287" y="1214"/>
                    </a:lnTo>
                    <a:cubicBezTo>
                      <a:pt x="2423" y="1077"/>
                      <a:pt x="2287" y="1077"/>
                      <a:pt x="2150" y="1077"/>
                    </a:cubicBezTo>
                    <a:cubicBezTo>
                      <a:pt x="2014" y="1077"/>
                      <a:pt x="1707" y="1214"/>
                      <a:pt x="1570" y="1350"/>
                    </a:cubicBezTo>
                    <a:cubicBezTo>
                      <a:pt x="1707" y="1214"/>
                      <a:pt x="1707" y="1214"/>
                      <a:pt x="1707" y="1077"/>
                    </a:cubicBezTo>
                    <a:cubicBezTo>
                      <a:pt x="1707" y="907"/>
                      <a:pt x="1707" y="907"/>
                      <a:pt x="1570" y="770"/>
                    </a:cubicBezTo>
                    <a:cubicBezTo>
                      <a:pt x="1434" y="770"/>
                      <a:pt x="1161" y="907"/>
                      <a:pt x="1024" y="1077"/>
                    </a:cubicBezTo>
                    <a:cubicBezTo>
                      <a:pt x="1024" y="907"/>
                      <a:pt x="1024" y="907"/>
                      <a:pt x="854" y="907"/>
                    </a:cubicBezTo>
                    <a:lnTo>
                      <a:pt x="444" y="907"/>
                    </a:lnTo>
                    <a:cubicBezTo>
                      <a:pt x="444" y="770"/>
                      <a:pt x="308" y="770"/>
                      <a:pt x="171" y="770"/>
                    </a:cubicBezTo>
                    <a:lnTo>
                      <a:pt x="1" y="907"/>
                    </a:lnTo>
                    <a:lnTo>
                      <a:pt x="1" y="1077"/>
                    </a:lnTo>
                    <a:cubicBezTo>
                      <a:pt x="1" y="1214"/>
                      <a:pt x="171" y="1214"/>
                      <a:pt x="171" y="1214"/>
                    </a:cubicBezTo>
                    <a:lnTo>
                      <a:pt x="581" y="1214"/>
                    </a:lnTo>
                    <a:cubicBezTo>
                      <a:pt x="444" y="1350"/>
                      <a:pt x="581" y="1487"/>
                      <a:pt x="717" y="1487"/>
                    </a:cubicBezTo>
                    <a:cubicBezTo>
                      <a:pt x="1024" y="1487"/>
                      <a:pt x="1297" y="1350"/>
                      <a:pt x="1434" y="1077"/>
                    </a:cubicBezTo>
                    <a:lnTo>
                      <a:pt x="1434" y="1077"/>
                    </a:lnTo>
                    <a:cubicBezTo>
                      <a:pt x="1297" y="1350"/>
                      <a:pt x="1161" y="1350"/>
                      <a:pt x="1161" y="1623"/>
                    </a:cubicBezTo>
                    <a:lnTo>
                      <a:pt x="1161" y="1760"/>
                    </a:lnTo>
                    <a:lnTo>
                      <a:pt x="1570" y="1760"/>
                    </a:lnTo>
                    <a:cubicBezTo>
                      <a:pt x="1570" y="1760"/>
                      <a:pt x="1570" y="1930"/>
                      <a:pt x="1707" y="1930"/>
                    </a:cubicBezTo>
                    <a:cubicBezTo>
                      <a:pt x="1707" y="2067"/>
                      <a:pt x="1877" y="2067"/>
                      <a:pt x="1877" y="2067"/>
                    </a:cubicBezTo>
                    <a:cubicBezTo>
                      <a:pt x="2014" y="2067"/>
                      <a:pt x="2150" y="1930"/>
                      <a:pt x="2287" y="1930"/>
                    </a:cubicBezTo>
                    <a:cubicBezTo>
                      <a:pt x="2150" y="2067"/>
                      <a:pt x="2287" y="2203"/>
                      <a:pt x="2423" y="2203"/>
                    </a:cubicBezTo>
                    <a:cubicBezTo>
                      <a:pt x="2560" y="2067"/>
                      <a:pt x="2560" y="2067"/>
                      <a:pt x="2730" y="2067"/>
                    </a:cubicBezTo>
                    <a:lnTo>
                      <a:pt x="2867" y="1930"/>
                    </a:lnTo>
                    <a:lnTo>
                      <a:pt x="2867" y="1930"/>
                    </a:lnTo>
                    <a:cubicBezTo>
                      <a:pt x="2867" y="2067"/>
                      <a:pt x="2867" y="2067"/>
                      <a:pt x="2730" y="2203"/>
                    </a:cubicBezTo>
                    <a:cubicBezTo>
                      <a:pt x="2730" y="2340"/>
                      <a:pt x="2867" y="2340"/>
                      <a:pt x="2867" y="2340"/>
                    </a:cubicBezTo>
                    <a:cubicBezTo>
                      <a:pt x="2917" y="2365"/>
                      <a:pt x="2973" y="2376"/>
                      <a:pt x="3033" y="2376"/>
                    </a:cubicBezTo>
                    <a:cubicBezTo>
                      <a:pt x="3302" y="2376"/>
                      <a:pt x="3659" y="2153"/>
                      <a:pt x="3993" y="1930"/>
                    </a:cubicBezTo>
                    <a:lnTo>
                      <a:pt x="3993" y="1930"/>
                    </a:lnTo>
                    <a:cubicBezTo>
                      <a:pt x="3720" y="2203"/>
                      <a:pt x="3276" y="2613"/>
                      <a:pt x="3413" y="2920"/>
                    </a:cubicBezTo>
                    <a:cubicBezTo>
                      <a:pt x="3534" y="3016"/>
                      <a:pt x="3637" y="3113"/>
                      <a:pt x="3687" y="3113"/>
                    </a:cubicBezTo>
                    <a:cubicBezTo>
                      <a:pt x="3708" y="3113"/>
                      <a:pt x="3720" y="3096"/>
                      <a:pt x="3720" y="3056"/>
                    </a:cubicBezTo>
                    <a:cubicBezTo>
                      <a:pt x="3992" y="3056"/>
                      <a:pt x="4129" y="2921"/>
                      <a:pt x="4265" y="2784"/>
                    </a:cubicBezTo>
                    <a:lnTo>
                      <a:pt x="4265" y="2784"/>
                    </a:lnTo>
                    <a:cubicBezTo>
                      <a:pt x="4129" y="2920"/>
                      <a:pt x="4129" y="2920"/>
                      <a:pt x="4129" y="3056"/>
                    </a:cubicBezTo>
                    <a:cubicBezTo>
                      <a:pt x="4129" y="3153"/>
                      <a:pt x="4198" y="3249"/>
                      <a:pt x="4298" y="3249"/>
                    </a:cubicBezTo>
                    <a:cubicBezTo>
                      <a:pt x="4340" y="3249"/>
                      <a:pt x="4387" y="3233"/>
                      <a:pt x="4437" y="3193"/>
                    </a:cubicBezTo>
                    <a:cubicBezTo>
                      <a:pt x="4710" y="3193"/>
                      <a:pt x="4983" y="3056"/>
                      <a:pt x="5119" y="2920"/>
                    </a:cubicBezTo>
                    <a:lnTo>
                      <a:pt x="5119" y="3056"/>
                    </a:lnTo>
                    <a:cubicBezTo>
                      <a:pt x="5119" y="3193"/>
                      <a:pt x="5119" y="3329"/>
                      <a:pt x="5290" y="3329"/>
                    </a:cubicBezTo>
                    <a:cubicBezTo>
                      <a:pt x="5699" y="3329"/>
                      <a:pt x="6143" y="2920"/>
                      <a:pt x="6416" y="2613"/>
                    </a:cubicBezTo>
                    <a:lnTo>
                      <a:pt x="6416" y="2613"/>
                    </a:lnTo>
                    <a:cubicBezTo>
                      <a:pt x="6279" y="2920"/>
                      <a:pt x="6143" y="3056"/>
                      <a:pt x="6143" y="3193"/>
                    </a:cubicBezTo>
                    <a:cubicBezTo>
                      <a:pt x="6143" y="3329"/>
                      <a:pt x="6279" y="3466"/>
                      <a:pt x="6416" y="3466"/>
                    </a:cubicBezTo>
                    <a:cubicBezTo>
                      <a:pt x="6689" y="3466"/>
                      <a:pt x="7132" y="3056"/>
                      <a:pt x="7269" y="2783"/>
                    </a:cubicBezTo>
                    <a:lnTo>
                      <a:pt x="7269" y="2783"/>
                    </a:lnTo>
                    <a:cubicBezTo>
                      <a:pt x="7269" y="2920"/>
                      <a:pt x="7269" y="3056"/>
                      <a:pt x="7132" y="3193"/>
                    </a:cubicBezTo>
                    <a:cubicBezTo>
                      <a:pt x="7132" y="3329"/>
                      <a:pt x="7269" y="3466"/>
                      <a:pt x="7269" y="3466"/>
                    </a:cubicBezTo>
                    <a:cubicBezTo>
                      <a:pt x="7344" y="3513"/>
                      <a:pt x="7423" y="3534"/>
                      <a:pt x="7502" y="3534"/>
                    </a:cubicBezTo>
                    <a:cubicBezTo>
                      <a:pt x="7663" y="3534"/>
                      <a:pt x="7828" y="3448"/>
                      <a:pt x="7986" y="3317"/>
                    </a:cubicBezTo>
                    <a:lnTo>
                      <a:pt x="7986" y="3317"/>
                    </a:lnTo>
                    <a:cubicBezTo>
                      <a:pt x="7985" y="3325"/>
                      <a:pt x="7985" y="3329"/>
                      <a:pt x="7985" y="3329"/>
                    </a:cubicBezTo>
                    <a:cubicBezTo>
                      <a:pt x="7985" y="3466"/>
                      <a:pt x="8122" y="3466"/>
                      <a:pt x="8258" y="3466"/>
                    </a:cubicBezTo>
                    <a:cubicBezTo>
                      <a:pt x="8395" y="3466"/>
                      <a:pt x="8531" y="3466"/>
                      <a:pt x="8702" y="3329"/>
                    </a:cubicBezTo>
                    <a:cubicBezTo>
                      <a:pt x="8702" y="3466"/>
                      <a:pt x="8838" y="3466"/>
                      <a:pt x="8975" y="3466"/>
                    </a:cubicBezTo>
                    <a:cubicBezTo>
                      <a:pt x="9384" y="3193"/>
                      <a:pt x="9555" y="2920"/>
                      <a:pt x="9692" y="2476"/>
                    </a:cubicBezTo>
                    <a:cubicBezTo>
                      <a:pt x="9692" y="2380"/>
                      <a:pt x="9538" y="2283"/>
                      <a:pt x="9400" y="2283"/>
                    </a:cubicBezTo>
                    <a:cubicBezTo>
                      <a:pt x="9343" y="2283"/>
                      <a:pt x="9288" y="2300"/>
                      <a:pt x="9248" y="2340"/>
                    </a:cubicBezTo>
                    <a:lnTo>
                      <a:pt x="9248" y="2476"/>
                    </a:lnTo>
                    <a:lnTo>
                      <a:pt x="9111" y="2476"/>
                    </a:lnTo>
                    <a:cubicBezTo>
                      <a:pt x="9111" y="2476"/>
                      <a:pt x="8975" y="2613"/>
                      <a:pt x="8838" y="2613"/>
                    </a:cubicBezTo>
                    <a:cubicBezTo>
                      <a:pt x="9111" y="2340"/>
                      <a:pt x="9384" y="2203"/>
                      <a:pt x="9555" y="1930"/>
                    </a:cubicBezTo>
                    <a:cubicBezTo>
                      <a:pt x="9656" y="1704"/>
                      <a:pt x="9515" y="1570"/>
                      <a:pt x="9380" y="1570"/>
                    </a:cubicBezTo>
                    <a:cubicBezTo>
                      <a:pt x="9332" y="1570"/>
                      <a:pt x="9284" y="1587"/>
                      <a:pt x="9248" y="1623"/>
                    </a:cubicBezTo>
                    <a:cubicBezTo>
                      <a:pt x="8975" y="1760"/>
                      <a:pt x="8395" y="2340"/>
                      <a:pt x="7985" y="2613"/>
                    </a:cubicBezTo>
                    <a:cubicBezTo>
                      <a:pt x="8395" y="2067"/>
                      <a:pt x="9111" y="1487"/>
                      <a:pt x="9555" y="770"/>
                    </a:cubicBezTo>
                    <a:cubicBezTo>
                      <a:pt x="9555" y="634"/>
                      <a:pt x="9384" y="497"/>
                      <a:pt x="9248" y="497"/>
                    </a:cubicBezTo>
                    <a:cubicBezTo>
                      <a:pt x="8838" y="634"/>
                      <a:pt x="8395" y="1077"/>
                      <a:pt x="8122" y="1487"/>
                    </a:cubicBezTo>
                    <a:cubicBezTo>
                      <a:pt x="7863" y="1616"/>
                      <a:pt x="7572" y="1900"/>
                      <a:pt x="7310" y="2162"/>
                    </a:cubicBezTo>
                    <a:lnTo>
                      <a:pt x="7310" y="2162"/>
                    </a:lnTo>
                    <a:cubicBezTo>
                      <a:pt x="7754" y="1480"/>
                      <a:pt x="8452" y="985"/>
                      <a:pt x="8838" y="361"/>
                    </a:cubicBezTo>
                    <a:cubicBezTo>
                      <a:pt x="8939" y="134"/>
                      <a:pt x="8817" y="1"/>
                      <a:pt x="8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2241454" y="3647922"/>
                <a:ext cx="117708" cy="105656"/>
              </a:xfrm>
              <a:custGeom>
                <a:rect b="b" l="l" r="r" t="t"/>
                <a:pathLst>
                  <a:path extrusionOk="0" h="2139" w="2383">
                    <a:moveTo>
                      <a:pt x="2203" y="0"/>
                    </a:moveTo>
                    <a:cubicBezTo>
                      <a:pt x="2173" y="0"/>
                      <a:pt x="2150" y="17"/>
                      <a:pt x="2150" y="57"/>
                    </a:cubicBezTo>
                    <a:lnTo>
                      <a:pt x="2013" y="193"/>
                    </a:lnTo>
                    <a:cubicBezTo>
                      <a:pt x="1877" y="193"/>
                      <a:pt x="1877" y="330"/>
                      <a:pt x="1706" y="330"/>
                    </a:cubicBezTo>
                    <a:lnTo>
                      <a:pt x="1706" y="637"/>
                    </a:lnTo>
                    <a:lnTo>
                      <a:pt x="1570" y="637"/>
                    </a:lnTo>
                    <a:cubicBezTo>
                      <a:pt x="1433" y="637"/>
                      <a:pt x="1433" y="774"/>
                      <a:pt x="1297" y="910"/>
                    </a:cubicBezTo>
                    <a:cubicBezTo>
                      <a:pt x="1297" y="910"/>
                      <a:pt x="1297" y="774"/>
                      <a:pt x="1160" y="774"/>
                    </a:cubicBezTo>
                    <a:lnTo>
                      <a:pt x="1024" y="774"/>
                    </a:lnTo>
                    <a:cubicBezTo>
                      <a:pt x="853" y="910"/>
                      <a:pt x="717" y="1183"/>
                      <a:pt x="717" y="1320"/>
                    </a:cubicBezTo>
                    <a:lnTo>
                      <a:pt x="580" y="1183"/>
                    </a:lnTo>
                    <a:cubicBezTo>
                      <a:pt x="307" y="1183"/>
                      <a:pt x="171" y="1763"/>
                      <a:pt x="0" y="1900"/>
                    </a:cubicBezTo>
                    <a:cubicBezTo>
                      <a:pt x="0" y="2060"/>
                      <a:pt x="106" y="2126"/>
                      <a:pt x="193" y="2126"/>
                    </a:cubicBezTo>
                    <a:cubicBezTo>
                      <a:pt x="255" y="2126"/>
                      <a:pt x="307" y="2093"/>
                      <a:pt x="307" y="2036"/>
                    </a:cubicBezTo>
                    <a:cubicBezTo>
                      <a:pt x="420" y="1924"/>
                      <a:pt x="440" y="1811"/>
                      <a:pt x="520" y="1698"/>
                    </a:cubicBezTo>
                    <a:lnTo>
                      <a:pt x="520" y="1698"/>
                    </a:lnTo>
                    <a:cubicBezTo>
                      <a:pt x="518" y="1789"/>
                      <a:pt x="580" y="1944"/>
                      <a:pt x="580" y="2036"/>
                    </a:cubicBezTo>
                    <a:cubicBezTo>
                      <a:pt x="649" y="2104"/>
                      <a:pt x="717" y="2139"/>
                      <a:pt x="768" y="2139"/>
                    </a:cubicBezTo>
                    <a:cubicBezTo>
                      <a:pt x="819" y="2139"/>
                      <a:pt x="853" y="2104"/>
                      <a:pt x="853" y="2036"/>
                    </a:cubicBezTo>
                    <a:cubicBezTo>
                      <a:pt x="1024" y="1900"/>
                      <a:pt x="1024" y="1763"/>
                      <a:pt x="1024" y="1627"/>
                    </a:cubicBezTo>
                    <a:cubicBezTo>
                      <a:pt x="1024" y="1627"/>
                      <a:pt x="1024" y="1490"/>
                      <a:pt x="1160" y="1320"/>
                    </a:cubicBezTo>
                    <a:lnTo>
                      <a:pt x="1160" y="1627"/>
                    </a:lnTo>
                    <a:cubicBezTo>
                      <a:pt x="1297" y="1763"/>
                      <a:pt x="1297" y="1763"/>
                      <a:pt x="1433" y="1763"/>
                    </a:cubicBezTo>
                    <a:cubicBezTo>
                      <a:pt x="1570" y="1763"/>
                      <a:pt x="1570" y="1627"/>
                      <a:pt x="1570" y="1490"/>
                    </a:cubicBezTo>
                    <a:lnTo>
                      <a:pt x="1570" y="1320"/>
                    </a:lnTo>
                    <a:lnTo>
                      <a:pt x="1877" y="1320"/>
                    </a:lnTo>
                    <a:cubicBezTo>
                      <a:pt x="2013" y="1183"/>
                      <a:pt x="2013" y="1047"/>
                      <a:pt x="2013" y="910"/>
                    </a:cubicBezTo>
                    <a:cubicBezTo>
                      <a:pt x="2013" y="910"/>
                      <a:pt x="2150" y="910"/>
                      <a:pt x="2150" y="774"/>
                    </a:cubicBezTo>
                    <a:cubicBezTo>
                      <a:pt x="2286" y="637"/>
                      <a:pt x="2286" y="466"/>
                      <a:pt x="2286" y="193"/>
                    </a:cubicBezTo>
                    <a:cubicBezTo>
                      <a:pt x="2383" y="97"/>
                      <a:pt x="2275" y="0"/>
                      <a:pt x="2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22"/>
              <p:cNvSpPr/>
              <p:nvPr/>
            </p:nvSpPr>
            <p:spPr>
              <a:xfrm>
                <a:off x="2347605" y="3686104"/>
                <a:ext cx="49" cy="4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22"/>
              <p:cNvSpPr/>
              <p:nvPr/>
            </p:nvSpPr>
            <p:spPr>
              <a:xfrm>
                <a:off x="2130215" y="3661407"/>
                <a:ext cx="246135" cy="200050"/>
              </a:xfrm>
              <a:custGeom>
                <a:rect b="b" l="l" r="r" t="t"/>
                <a:pathLst>
                  <a:path extrusionOk="0" h="4050" w="4983">
                    <a:moveTo>
                      <a:pt x="3941" y="0"/>
                    </a:moveTo>
                    <a:cubicBezTo>
                      <a:pt x="3905" y="0"/>
                      <a:pt x="3862" y="17"/>
                      <a:pt x="3822" y="57"/>
                    </a:cubicBezTo>
                    <a:cubicBezTo>
                      <a:pt x="3685" y="57"/>
                      <a:pt x="3549" y="193"/>
                      <a:pt x="3412" y="364"/>
                    </a:cubicBezTo>
                    <a:lnTo>
                      <a:pt x="3412" y="501"/>
                    </a:lnTo>
                    <a:cubicBezTo>
                      <a:pt x="3276" y="501"/>
                      <a:pt x="3276" y="637"/>
                      <a:pt x="3412" y="637"/>
                    </a:cubicBezTo>
                    <a:cubicBezTo>
                      <a:pt x="3105" y="774"/>
                      <a:pt x="2969" y="910"/>
                      <a:pt x="2832" y="910"/>
                    </a:cubicBezTo>
                    <a:cubicBezTo>
                      <a:pt x="2559" y="1047"/>
                      <a:pt x="2423" y="1217"/>
                      <a:pt x="2116" y="1354"/>
                    </a:cubicBezTo>
                    <a:cubicBezTo>
                      <a:pt x="1843" y="1490"/>
                      <a:pt x="1570" y="1627"/>
                      <a:pt x="1263" y="1763"/>
                    </a:cubicBezTo>
                    <a:cubicBezTo>
                      <a:pt x="1126" y="1900"/>
                      <a:pt x="990" y="2070"/>
                      <a:pt x="853" y="2207"/>
                    </a:cubicBezTo>
                    <a:lnTo>
                      <a:pt x="717" y="2207"/>
                    </a:lnTo>
                    <a:cubicBezTo>
                      <a:pt x="410" y="2480"/>
                      <a:pt x="273" y="2616"/>
                      <a:pt x="0" y="2923"/>
                    </a:cubicBezTo>
                    <a:cubicBezTo>
                      <a:pt x="0" y="3060"/>
                      <a:pt x="137" y="3196"/>
                      <a:pt x="273" y="3196"/>
                    </a:cubicBezTo>
                    <a:cubicBezTo>
                      <a:pt x="273" y="3196"/>
                      <a:pt x="273" y="3060"/>
                      <a:pt x="410" y="3060"/>
                    </a:cubicBezTo>
                    <a:lnTo>
                      <a:pt x="410" y="3196"/>
                    </a:lnTo>
                    <a:cubicBezTo>
                      <a:pt x="300" y="3196"/>
                      <a:pt x="366" y="3371"/>
                      <a:pt x="466" y="3371"/>
                    </a:cubicBezTo>
                    <a:cubicBezTo>
                      <a:pt x="491" y="3371"/>
                      <a:pt x="519" y="3360"/>
                      <a:pt x="546" y="3333"/>
                    </a:cubicBezTo>
                    <a:cubicBezTo>
                      <a:pt x="1125" y="3197"/>
                      <a:pt x="1704" y="2925"/>
                      <a:pt x="2113" y="2618"/>
                    </a:cubicBezTo>
                    <a:lnTo>
                      <a:pt x="2113" y="2618"/>
                    </a:lnTo>
                    <a:cubicBezTo>
                      <a:pt x="1704" y="2925"/>
                      <a:pt x="1125" y="3197"/>
                      <a:pt x="717" y="3606"/>
                    </a:cubicBezTo>
                    <a:cubicBezTo>
                      <a:pt x="578" y="3744"/>
                      <a:pt x="664" y="3950"/>
                      <a:pt x="847" y="3950"/>
                    </a:cubicBezTo>
                    <a:cubicBezTo>
                      <a:pt x="890" y="3950"/>
                      <a:pt x="938" y="3939"/>
                      <a:pt x="990" y="3913"/>
                    </a:cubicBezTo>
                    <a:cubicBezTo>
                      <a:pt x="1399" y="3776"/>
                      <a:pt x="1843" y="3469"/>
                      <a:pt x="2252" y="3333"/>
                    </a:cubicBezTo>
                    <a:lnTo>
                      <a:pt x="2252" y="3333"/>
                    </a:lnTo>
                    <a:cubicBezTo>
                      <a:pt x="2116" y="3469"/>
                      <a:pt x="1979" y="3469"/>
                      <a:pt x="1979" y="3606"/>
                    </a:cubicBezTo>
                    <a:cubicBezTo>
                      <a:pt x="1843" y="3776"/>
                      <a:pt x="1979" y="4049"/>
                      <a:pt x="2116" y="4049"/>
                    </a:cubicBezTo>
                    <a:cubicBezTo>
                      <a:pt x="2423" y="3913"/>
                      <a:pt x="2696" y="3913"/>
                      <a:pt x="2969" y="3776"/>
                    </a:cubicBezTo>
                    <a:cubicBezTo>
                      <a:pt x="2969" y="3873"/>
                      <a:pt x="3037" y="3969"/>
                      <a:pt x="3137" y="3969"/>
                    </a:cubicBezTo>
                    <a:cubicBezTo>
                      <a:pt x="3179" y="3969"/>
                      <a:pt x="3226" y="3953"/>
                      <a:pt x="3276" y="3913"/>
                    </a:cubicBezTo>
                    <a:cubicBezTo>
                      <a:pt x="3822" y="3776"/>
                      <a:pt x="4265" y="3469"/>
                      <a:pt x="4675" y="3196"/>
                    </a:cubicBezTo>
                    <a:cubicBezTo>
                      <a:pt x="4982" y="3060"/>
                      <a:pt x="4811" y="2753"/>
                      <a:pt x="4538" y="2753"/>
                    </a:cubicBezTo>
                    <a:cubicBezTo>
                      <a:pt x="4538" y="2753"/>
                      <a:pt x="4402" y="2616"/>
                      <a:pt x="4265" y="2616"/>
                    </a:cubicBezTo>
                    <a:cubicBezTo>
                      <a:pt x="3822" y="2753"/>
                      <a:pt x="3276" y="3196"/>
                      <a:pt x="2696" y="3469"/>
                    </a:cubicBezTo>
                    <a:cubicBezTo>
                      <a:pt x="3276" y="3060"/>
                      <a:pt x="3958" y="2753"/>
                      <a:pt x="4402" y="2343"/>
                    </a:cubicBezTo>
                    <a:cubicBezTo>
                      <a:pt x="4510" y="2235"/>
                      <a:pt x="4447" y="2020"/>
                      <a:pt x="4348" y="2020"/>
                    </a:cubicBezTo>
                    <a:cubicBezTo>
                      <a:pt x="4322" y="2020"/>
                      <a:pt x="4294" y="2035"/>
                      <a:pt x="4265" y="2070"/>
                    </a:cubicBezTo>
                    <a:lnTo>
                      <a:pt x="3958" y="2070"/>
                    </a:lnTo>
                    <a:cubicBezTo>
                      <a:pt x="4129" y="2070"/>
                      <a:pt x="4265" y="1900"/>
                      <a:pt x="4265" y="1900"/>
                    </a:cubicBezTo>
                    <a:cubicBezTo>
                      <a:pt x="4402" y="1763"/>
                      <a:pt x="4265" y="1490"/>
                      <a:pt x="4129" y="1490"/>
                    </a:cubicBezTo>
                    <a:cubicBezTo>
                      <a:pt x="4012" y="1490"/>
                      <a:pt x="3847" y="1554"/>
                      <a:pt x="3711" y="1595"/>
                    </a:cubicBezTo>
                    <a:lnTo>
                      <a:pt x="3711" y="1595"/>
                    </a:lnTo>
                    <a:cubicBezTo>
                      <a:pt x="3802" y="1452"/>
                      <a:pt x="3675" y="1217"/>
                      <a:pt x="3549" y="1217"/>
                    </a:cubicBezTo>
                    <a:lnTo>
                      <a:pt x="3549" y="1354"/>
                    </a:lnTo>
                    <a:cubicBezTo>
                      <a:pt x="2969" y="1490"/>
                      <a:pt x="2559" y="1763"/>
                      <a:pt x="1979" y="1900"/>
                    </a:cubicBezTo>
                    <a:cubicBezTo>
                      <a:pt x="1706" y="2070"/>
                      <a:pt x="1399" y="2343"/>
                      <a:pt x="990" y="2480"/>
                    </a:cubicBezTo>
                    <a:cubicBezTo>
                      <a:pt x="1263" y="2343"/>
                      <a:pt x="1570" y="2207"/>
                      <a:pt x="1706" y="2070"/>
                    </a:cubicBezTo>
                    <a:cubicBezTo>
                      <a:pt x="1979" y="1900"/>
                      <a:pt x="2423" y="1627"/>
                      <a:pt x="2696" y="1354"/>
                    </a:cubicBezTo>
                    <a:cubicBezTo>
                      <a:pt x="2832" y="1354"/>
                      <a:pt x="2832" y="1354"/>
                      <a:pt x="2696" y="1217"/>
                    </a:cubicBezTo>
                    <a:lnTo>
                      <a:pt x="2969" y="1217"/>
                    </a:lnTo>
                    <a:cubicBezTo>
                      <a:pt x="3105" y="1047"/>
                      <a:pt x="3958" y="774"/>
                      <a:pt x="4129" y="501"/>
                    </a:cubicBezTo>
                    <a:lnTo>
                      <a:pt x="4129" y="364"/>
                    </a:lnTo>
                    <a:cubicBezTo>
                      <a:pt x="4129" y="193"/>
                      <a:pt x="4129" y="193"/>
                      <a:pt x="3958" y="193"/>
                    </a:cubicBezTo>
                    <a:cubicBezTo>
                      <a:pt x="4079" y="97"/>
                      <a:pt x="4029" y="0"/>
                      <a:pt x="3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22"/>
              <p:cNvSpPr/>
              <p:nvPr/>
            </p:nvSpPr>
            <p:spPr>
              <a:xfrm>
                <a:off x="2256618" y="3706357"/>
                <a:ext cx="97802" cy="35416"/>
              </a:xfrm>
              <a:custGeom>
                <a:rect b="b" l="l" r="r" t="t"/>
                <a:pathLst>
                  <a:path extrusionOk="0" h="717" w="1980">
                    <a:moveTo>
                      <a:pt x="1843" y="0"/>
                    </a:moveTo>
                    <a:cubicBezTo>
                      <a:pt x="1570" y="0"/>
                      <a:pt x="1399" y="137"/>
                      <a:pt x="1126" y="137"/>
                    </a:cubicBezTo>
                    <a:cubicBezTo>
                      <a:pt x="990" y="307"/>
                      <a:pt x="853" y="307"/>
                      <a:pt x="717" y="444"/>
                    </a:cubicBezTo>
                    <a:lnTo>
                      <a:pt x="546" y="444"/>
                    </a:lnTo>
                    <a:lnTo>
                      <a:pt x="546" y="307"/>
                    </a:lnTo>
                    <a:lnTo>
                      <a:pt x="137" y="307"/>
                    </a:lnTo>
                    <a:cubicBezTo>
                      <a:pt x="0" y="444"/>
                      <a:pt x="0" y="717"/>
                      <a:pt x="137" y="717"/>
                    </a:cubicBezTo>
                    <a:cubicBezTo>
                      <a:pt x="273" y="580"/>
                      <a:pt x="273" y="580"/>
                      <a:pt x="410" y="580"/>
                    </a:cubicBezTo>
                    <a:cubicBezTo>
                      <a:pt x="410" y="717"/>
                      <a:pt x="410" y="717"/>
                      <a:pt x="717" y="717"/>
                    </a:cubicBezTo>
                    <a:cubicBezTo>
                      <a:pt x="853" y="717"/>
                      <a:pt x="990" y="580"/>
                      <a:pt x="1263" y="580"/>
                    </a:cubicBezTo>
                    <a:cubicBezTo>
                      <a:pt x="1399" y="444"/>
                      <a:pt x="1706" y="444"/>
                      <a:pt x="1843" y="307"/>
                    </a:cubicBezTo>
                    <a:cubicBezTo>
                      <a:pt x="1979" y="137"/>
                      <a:pt x="1979" y="0"/>
                      <a:pt x="18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22"/>
              <p:cNvSpPr/>
              <p:nvPr/>
            </p:nvSpPr>
            <p:spPr>
              <a:xfrm>
                <a:off x="2270103" y="3809741"/>
                <a:ext cx="126451" cy="87083"/>
              </a:xfrm>
              <a:custGeom>
                <a:rect b="b" l="l" r="r" t="t"/>
                <a:pathLst>
                  <a:path extrusionOk="0" h="1763" w="2560">
                    <a:moveTo>
                      <a:pt x="1891" y="0"/>
                    </a:moveTo>
                    <a:cubicBezTo>
                      <a:pt x="1843" y="0"/>
                      <a:pt x="1843" y="97"/>
                      <a:pt x="1843" y="193"/>
                    </a:cubicBezTo>
                    <a:cubicBezTo>
                      <a:pt x="1706" y="193"/>
                      <a:pt x="1706" y="193"/>
                      <a:pt x="1706" y="330"/>
                    </a:cubicBezTo>
                    <a:lnTo>
                      <a:pt x="1706" y="466"/>
                    </a:lnTo>
                    <a:cubicBezTo>
                      <a:pt x="1706" y="466"/>
                      <a:pt x="1570" y="466"/>
                      <a:pt x="1570" y="603"/>
                    </a:cubicBezTo>
                    <a:cubicBezTo>
                      <a:pt x="1297" y="603"/>
                      <a:pt x="1126" y="773"/>
                      <a:pt x="853" y="910"/>
                    </a:cubicBezTo>
                    <a:cubicBezTo>
                      <a:pt x="853" y="1046"/>
                      <a:pt x="717" y="1183"/>
                      <a:pt x="580" y="1183"/>
                    </a:cubicBezTo>
                    <a:cubicBezTo>
                      <a:pt x="580" y="1319"/>
                      <a:pt x="444" y="1319"/>
                      <a:pt x="444" y="1456"/>
                    </a:cubicBezTo>
                    <a:lnTo>
                      <a:pt x="444" y="1319"/>
                    </a:lnTo>
                    <a:lnTo>
                      <a:pt x="273" y="1319"/>
                    </a:lnTo>
                    <a:cubicBezTo>
                      <a:pt x="137" y="1319"/>
                      <a:pt x="0" y="1319"/>
                      <a:pt x="0" y="1456"/>
                    </a:cubicBezTo>
                    <a:cubicBezTo>
                      <a:pt x="137" y="1626"/>
                      <a:pt x="137" y="1763"/>
                      <a:pt x="273" y="1763"/>
                    </a:cubicBezTo>
                    <a:lnTo>
                      <a:pt x="444" y="1763"/>
                    </a:lnTo>
                    <a:cubicBezTo>
                      <a:pt x="444" y="1763"/>
                      <a:pt x="580" y="1763"/>
                      <a:pt x="717" y="1626"/>
                    </a:cubicBezTo>
                    <a:cubicBezTo>
                      <a:pt x="990" y="1456"/>
                      <a:pt x="1297" y="1046"/>
                      <a:pt x="1706" y="910"/>
                    </a:cubicBezTo>
                    <a:cubicBezTo>
                      <a:pt x="1843" y="842"/>
                      <a:pt x="1988" y="842"/>
                      <a:pt x="2133" y="842"/>
                    </a:cubicBezTo>
                    <a:cubicBezTo>
                      <a:pt x="2278" y="842"/>
                      <a:pt x="2423" y="842"/>
                      <a:pt x="2560" y="773"/>
                    </a:cubicBezTo>
                    <a:lnTo>
                      <a:pt x="2560" y="466"/>
                    </a:lnTo>
                    <a:cubicBezTo>
                      <a:pt x="2423" y="466"/>
                      <a:pt x="2287" y="330"/>
                      <a:pt x="2287" y="330"/>
                    </a:cubicBezTo>
                    <a:cubicBezTo>
                      <a:pt x="2287" y="193"/>
                      <a:pt x="2150" y="57"/>
                      <a:pt x="1979" y="57"/>
                    </a:cubicBezTo>
                    <a:cubicBezTo>
                      <a:pt x="1939" y="17"/>
                      <a:pt x="1911" y="0"/>
                      <a:pt x="1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22"/>
              <p:cNvSpPr/>
              <p:nvPr/>
            </p:nvSpPr>
            <p:spPr>
              <a:xfrm>
                <a:off x="1862196" y="3748491"/>
                <a:ext cx="330403" cy="118005"/>
              </a:xfrm>
              <a:custGeom>
                <a:rect b="b" l="l" r="r" t="t"/>
                <a:pathLst>
                  <a:path extrusionOk="0" h="2389" w="6689">
                    <a:moveTo>
                      <a:pt x="581" y="0"/>
                    </a:moveTo>
                    <a:cubicBezTo>
                      <a:pt x="444" y="137"/>
                      <a:pt x="444" y="444"/>
                      <a:pt x="308" y="580"/>
                    </a:cubicBezTo>
                    <a:cubicBezTo>
                      <a:pt x="171" y="990"/>
                      <a:pt x="1" y="1706"/>
                      <a:pt x="1" y="2286"/>
                    </a:cubicBezTo>
                    <a:cubicBezTo>
                      <a:pt x="1" y="2355"/>
                      <a:pt x="77" y="2389"/>
                      <a:pt x="154" y="2389"/>
                    </a:cubicBezTo>
                    <a:cubicBezTo>
                      <a:pt x="231" y="2389"/>
                      <a:pt x="308" y="2355"/>
                      <a:pt x="308" y="2286"/>
                    </a:cubicBezTo>
                    <a:lnTo>
                      <a:pt x="308" y="2150"/>
                    </a:lnTo>
                    <a:cubicBezTo>
                      <a:pt x="444" y="2150"/>
                      <a:pt x="444" y="2150"/>
                      <a:pt x="308" y="2013"/>
                    </a:cubicBezTo>
                    <a:cubicBezTo>
                      <a:pt x="444" y="1706"/>
                      <a:pt x="444" y="1433"/>
                      <a:pt x="581" y="1297"/>
                    </a:cubicBezTo>
                    <a:cubicBezTo>
                      <a:pt x="581" y="1570"/>
                      <a:pt x="717" y="1843"/>
                      <a:pt x="1161" y="1843"/>
                    </a:cubicBezTo>
                    <a:cubicBezTo>
                      <a:pt x="1161" y="1843"/>
                      <a:pt x="1161" y="1706"/>
                      <a:pt x="1297" y="1706"/>
                    </a:cubicBezTo>
                    <a:cubicBezTo>
                      <a:pt x="1297" y="1570"/>
                      <a:pt x="1297" y="1433"/>
                      <a:pt x="1434" y="1297"/>
                    </a:cubicBezTo>
                    <a:lnTo>
                      <a:pt x="1434" y="1433"/>
                    </a:lnTo>
                    <a:cubicBezTo>
                      <a:pt x="1570" y="1433"/>
                      <a:pt x="1707" y="1433"/>
                      <a:pt x="1707" y="1297"/>
                    </a:cubicBezTo>
                    <a:cubicBezTo>
                      <a:pt x="1877" y="990"/>
                      <a:pt x="1877" y="853"/>
                      <a:pt x="1877" y="444"/>
                    </a:cubicBezTo>
                    <a:cubicBezTo>
                      <a:pt x="1877" y="717"/>
                      <a:pt x="1877" y="717"/>
                      <a:pt x="2014" y="853"/>
                    </a:cubicBezTo>
                    <a:cubicBezTo>
                      <a:pt x="2014" y="990"/>
                      <a:pt x="2014" y="990"/>
                      <a:pt x="2150" y="990"/>
                    </a:cubicBezTo>
                    <a:cubicBezTo>
                      <a:pt x="2287" y="990"/>
                      <a:pt x="2287" y="990"/>
                      <a:pt x="2423" y="853"/>
                    </a:cubicBezTo>
                    <a:lnTo>
                      <a:pt x="2423" y="990"/>
                    </a:lnTo>
                    <a:cubicBezTo>
                      <a:pt x="2423" y="1160"/>
                      <a:pt x="2560" y="1297"/>
                      <a:pt x="2560" y="1297"/>
                    </a:cubicBezTo>
                    <a:cubicBezTo>
                      <a:pt x="2645" y="1365"/>
                      <a:pt x="2688" y="1399"/>
                      <a:pt x="2726" y="1399"/>
                    </a:cubicBezTo>
                    <a:cubicBezTo>
                      <a:pt x="2764" y="1399"/>
                      <a:pt x="2799" y="1365"/>
                      <a:pt x="2867" y="1297"/>
                    </a:cubicBezTo>
                    <a:cubicBezTo>
                      <a:pt x="3003" y="1297"/>
                      <a:pt x="3003" y="1160"/>
                      <a:pt x="3003" y="1160"/>
                    </a:cubicBezTo>
                    <a:cubicBezTo>
                      <a:pt x="3140" y="1297"/>
                      <a:pt x="3276" y="1570"/>
                      <a:pt x="3276" y="1706"/>
                    </a:cubicBezTo>
                    <a:cubicBezTo>
                      <a:pt x="3345" y="1775"/>
                      <a:pt x="3455" y="1809"/>
                      <a:pt x="3549" y="1809"/>
                    </a:cubicBezTo>
                    <a:cubicBezTo>
                      <a:pt x="3643" y="1809"/>
                      <a:pt x="3720" y="1775"/>
                      <a:pt x="3720" y="1706"/>
                    </a:cubicBezTo>
                    <a:lnTo>
                      <a:pt x="3720" y="1433"/>
                    </a:lnTo>
                    <a:lnTo>
                      <a:pt x="3720" y="1297"/>
                    </a:lnTo>
                    <a:cubicBezTo>
                      <a:pt x="3720" y="1297"/>
                      <a:pt x="3856" y="1433"/>
                      <a:pt x="3993" y="1570"/>
                    </a:cubicBezTo>
                    <a:cubicBezTo>
                      <a:pt x="4129" y="1570"/>
                      <a:pt x="4266" y="1433"/>
                      <a:pt x="4266" y="1433"/>
                    </a:cubicBezTo>
                    <a:cubicBezTo>
                      <a:pt x="4266" y="1160"/>
                      <a:pt x="4266" y="1160"/>
                      <a:pt x="4129" y="990"/>
                    </a:cubicBezTo>
                    <a:lnTo>
                      <a:pt x="4129" y="990"/>
                    </a:lnTo>
                    <a:cubicBezTo>
                      <a:pt x="4266" y="1160"/>
                      <a:pt x="4437" y="1297"/>
                      <a:pt x="4573" y="1297"/>
                    </a:cubicBezTo>
                    <a:cubicBezTo>
                      <a:pt x="4613" y="1337"/>
                      <a:pt x="4653" y="1353"/>
                      <a:pt x="4690" y="1353"/>
                    </a:cubicBezTo>
                    <a:cubicBezTo>
                      <a:pt x="4778" y="1353"/>
                      <a:pt x="4846" y="1257"/>
                      <a:pt x="4846" y="1160"/>
                    </a:cubicBezTo>
                    <a:cubicBezTo>
                      <a:pt x="4846" y="1297"/>
                      <a:pt x="4982" y="1297"/>
                      <a:pt x="5119" y="1433"/>
                    </a:cubicBezTo>
                    <a:cubicBezTo>
                      <a:pt x="5119" y="1433"/>
                      <a:pt x="5290" y="1433"/>
                      <a:pt x="5426" y="1297"/>
                    </a:cubicBezTo>
                    <a:lnTo>
                      <a:pt x="5563" y="1297"/>
                    </a:lnTo>
                    <a:cubicBezTo>
                      <a:pt x="5563" y="1297"/>
                      <a:pt x="5623" y="1357"/>
                      <a:pt x="5704" y="1357"/>
                    </a:cubicBezTo>
                    <a:cubicBezTo>
                      <a:pt x="5745" y="1357"/>
                      <a:pt x="5790" y="1342"/>
                      <a:pt x="5836" y="1297"/>
                    </a:cubicBezTo>
                    <a:lnTo>
                      <a:pt x="5836" y="1160"/>
                    </a:lnTo>
                    <a:cubicBezTo>
                      <a:pt x="5836" y="1160"/>
                      <a:pt x="5972" y="990"/>
                      <a:pt x="5836" y="990"/>
                    </a:cubicBezTo>
                    <a:lnTo>
                      <a:pt x="5972" y="990"/>
                    </a:lnTo>
                    <a:cubicBezTo>
                      <a:pt x="6057" y="1075"/>
                      <a:pt x="6100" y="1118"/>
                      <a:pt x="6138" y="1118"/>
                    </a:cubicBezTo>
                    <a:cubicBezTo>
                      <a:pt x="6177" y="1118"/>
                      <a:pt x="6211" y="1075"/>
                      <a:pt x="6279" y="990"/>
                    </a:cubicBezTo>
                    <a:cubicBezTo>
                      <a:pt x="6279" y="1160"/>
                      <a:pt x="6279" y="1160"/>
                      <a:pt x="6416" y="1160"/>
                    </a:cubicBezTo>
                    <a:cubicBezTo>
                      <a:pt x="6552" y="1160"/>
                      <a:pt x="6689" y="853"/>
                      <a:pt x="6552" y="717"/>
                    </a:cubicBezTo>
                    <a:cubicBezTo>
                      <a:pt x="6461" y="717"/>
                      <a:pt x="6370" y="656"/>
                      <a:pt x="6279" y="656"/>
                    </a:cubicBezTo>
                    <a:cubicBezTo>
                      <a:pt x="6234" y="656"/>
                      <a:pt x="6188" y="671"/>
                      <a:pt x="6143" y="717"/>
                    </a:cubicBezTo>
                    <a:cubicBezTo>
                      <a:pt x="5972" y="580"/>
                      <a:pt x="5836" y="444"/>
                      <a:pt x="5699" y="444"/>
                    </a:cubicBezTo>
                    <a:cubicBezTo>
                      <a:pt x="5563" y="444"/>
                      <a:pt x="5563" y="444"/>
                      <a:pt x="5426" y="580"/>
                    </a:cubicBezTo>
                    <a:lnTo>
                      <a:pt x="5426" y="717"/>
                    </a:lnTo>
                    <a:cubicBezTo>
                      <a:pt x="5426" y="717"/>
                      <a:pt x="5426" y="580"/>
                      <a:pt x="5290" y="580"/>
                    </a:cubicBezTo>
                    <a:cubicBezTo>
                      <a:pt x="5240" y="540"/>
                      <a:pt x="5193" y="524"/>
                      <a:pt x="5151" y="524"/>
                    </a:cubicBezTo>
                    <a:cubicBezTo>
                      <a:pt x="5051" y="524"/>
                      <a:pt x="4982" y="620"/>
                      <a:pt x="4982" y="717"/>
                    </a:cubicBezTo>
                    <a:cubicBezTo>
                      <a:pt x="4846" y="580"/>
                      <a:pt x="4846" y="580"/>
                      <a:pt x="4709" y="444"/>
                    </a:cubicBezTo>
                    <a:cubicBezTo>
                      <a:pt x="4709" y="444"/>
                      <a:pt x="4573" y="444"/>
                      <a:pt x="4437" y="580"/>
                    </a:cubicBezTo>
                    <a:lnTo>
                      <a:pt x="4437" y="717"/>
                    </a:lnTo>
                    <a:cubicBezTo>
                      <a:pt x="4266" y="580"/>
                      <a:pt x="4129" y="444"/>
                      <a:pt x="3993" y="444"/>
                    </a:cubicBezTo>
                    <a:cubicBezTo>
                      <a:pt x="3856" y="444"/>
                      <a:pt x="3856" y="580"/>
                      <a:pt x="3856" y="580"/>
                    </a:cubicBezTo>
                    <a:lnTo>
                      <a:pt x="3856" y="717"/>
                    </a:lnTo>
                    <a:cubicBezTo>
                      <a:pt x="3720" y="580"/>
                      <a:pt x="3720" y="444"/>
                      <a:pt x="3583" y="444"/>
                    </a:cubicBezTo>
                    <a:lnTo>
                      <a:pt x="3276" y="444"/>
                    </a:lnTo>
                    <a:cubicBezTo>
                      <a:pt x="3276" y="444"/>
                      <a:pt x="3140" y="580"/>
                      <a:pt x="3276" y="580"/>
                    </a:cubicBezTo>
                    <a:lnTo>
                      <a:pt x="3276" y="717"/>
                    </a:lnTo>
                    <a:cubicBezTo>
                      <a:pt x="3140" y="580"/>
                      <a:pt x="3003" y="580"/>
                      <a:pt x="2867" y="444"/>
                    </a:cubicBezTo>
                    <a:cubicBezTo>
                      <a:pt x="2867" y="444"/>
                      <a:pt x="2730" y="444"/>
                      <a:pt x="2730" y="580"/>
                    </a:cubicBezTo>
                    <a:cubicBezTo>
                      <a:pt x="2730" y="444"/>
                      <a:pt x="2560" y="444"/>
                      <a:pt x="2560" y="307"/>
                    </a:cubicBezTo>
                    <a:cubicBezTo>
                      <a:pt x="2423" y="137"/>
                      <a:pt x="2423" y="137"/>
                      <a:pt x="2287" y="137"/>
                    </a:cubicBezTo>
                    <a:lnTo>
                      <a:pt x="2150" y="137"/>
                    </a:lnTo>
                    <a:lnTo>
                      <a:pt x="2150" y="307"/>
                    </a:lnTo>
                    <a:cubicBezTo>
                      <a:pt x="2014" y="137"/>
                      <a:pt x="2014" y="0"/>
                      <a:pt x="1877" y="0"/>
                    </a:cubicBezTo>
                    <a:cubicBezTo>
                      <a:pt x="1707" y="0"/>
                      <a:pt x="1570" y="137"/>
                      <a:pt x="1570" y="307"/>
                    </a:cubicBezTo>
                    <a:lnTo>
                      <a:pt x="1434" y="307"/>
                    </a:lnTo>
                    <a:cubicBezTo>
                      <a:pt x="1434" y="174"/>
                      <a:pt x="1383" y="125"/>
                      <a:pt x="1325" y="125"/>
                    </a:cubicBezTo>
                    <a:cubicBezTo>
                      <a:pt x="1249" y="125"/>
                      <a:pt x="1161" y="210"/>
                      <a:pt x="1161" y="307"/>
                    </a:cubicBezTo>
                    <a:cubicBezTo>
                      <a:pt x="1161" y="580"/>
                      <a:pt x="1024" y="1160"/>
                      <a:pt x="1024" y="1297"/>
                    </a:cubicBezTo>
                    <a:cubicBezTo>
                      <a:pt x="854" y="853"/>
                      <a:pt x="854" y="580"/>
                      <a:pt x="854" y="137"/>
                    </a:cubicBezTo>
                    <a:cubicBezTo>
                      <a:pt x="854" y="0"/>
                      <a:pt x="717" y="0"/>
                      <a:pt x="5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22"/>
              <p:cNvSpPr/>
              <p:nvPr/>
            </p:nvSpPr>
            <p:spPr>
              <a:xfrm>
                <a:off x="1939747" y="3790625"/>
                <a:ext cx="293011" cy="89356"/>
              </a:xfrm>
              <a:custGeom>
                <a:rect b="b" l="l" r="r" t="t"/>
                <a:pathLst>
                  <a:path extrusionOk="0" h="1809" w="5932">
                    <a:moveTo>
                      <a:pt x="1297" y="0"/>
                    </a:moveTo>
                    <a:cubicBezTo>
                      <a:pt x="1297" y="0"/>
                      <a:pt x="990" y="0"/>
                      <a:pt x="990" y="137"/>
                    </a:cubicBezTo>
                    <a:cubicBezTo>
                      <a:pt x="990" y="307"/>
                      <a:pt x="1160" y="580"/>
                      <a:pt x="1160" y="717"/>
                    </a:cubicBezTo>
                    <a:cubicBezTo>
                      <a:pt x="1239" y="972"/>
                      <a:pt x="1317" y="1126"/>
                      <a:pt x="1260" y="1126"/>
                    </a:cubicBezTo>
                    <a:cubicBezTo>
                      <a:pt x="1217" y="1126"/>
                      <a:pt x="1100" y="1042"/>
                      <a:pt x="853" y="853"/>
                    </a:cubicBezTo>
                    <a:cubicBezTo>
                      <a:pt x="717" y="580"/>
                      <a:pt x="444" y="444"/>
                      <a:pt x="307" y="137"/>
                    </a:cubicBezTo>
                    <a:cubicBezTo>
                      <a:pt x="137" y="137"/>
                      <a:pt x="0" y="307"/>
                      <a:pt x="137" y="307"/>
                    </a:cubicBezTo>
                    <a:cubicBezTo>
                      <a:pt x="444" y="717"/>
                      <a:pt x="717" y="1160"/>
                      <a:pt x="1297" y="1433"/>
                    </a:cubicBezTo>
                    <a:lnTo>
                      <a:pt x="1433" y="1433"/>
                    </a:lnTo>
                    <a:cubicBezTo>
                      <a:pt x="1570" y="1297"/>
                      <a:pt x="1570" y="1160"/>
                      <a:pt x="1570" y="990"/>
                    </a:cubicBezTo>
                    <a:cubicBezTo>
                      <a:pt x="1670" y="1216"/>
                      <a:pt x="1864" y="1350"/>
                      <a:pt x="2013" y="1350"/>
                    </a:cubicBezTo>
                    <a:cubicBezTo>
                      <a:pt x="2066" y="1350"/>
                      <a:pt x="2114" y="1333"/>
                      <a:pt x="2150" y="1297"/>
                    </a:cubicBezTo>
                    <a:cubicBezTo>
                      <a:pt x="2286" y="990"/>
                      <a:pt x="2286" y="717"/>
                      <a:pt x="2150" y="580"/>
                    </a:cubicBezTo>
                    <a:lnTo>
                      <a:pt x="2150" y="580"/>
                    </a:lnTo>
                    <a:cubicBezTo>
                      <a:pt x="2423" y="853"/>
                      <a:pt x="2696" y="1297"/>
                      <a:pt x="3003" y="1706"/>
                    </a:cubicBezTo>
                    <a:cubicBezTo>
                      <a:pt x="3043" y="1746"/>
                      <a:pt x="3083" y="1763"/>
                      <a:pt x="3120" y="1763"/>
                    </a:cubicBezTo>
                    <a:cubicBezTo>
                      <a:pt x="3208" y="1763"/>
                      <a:pt x="3276" y="1666"/>
                      <a:pt x="3276" y="1570"/>
                    </a:cubicBezTo>
                    <a:cubicBezTo>
                      <a:pt x="3276" y="1297"/>
                      <a:pt x="3276" y="1160"/>
                      <a:pt x="3139" y="853"/>
                    </a:cubicBezTo>
                    <a:lnTo>
                      <a:pt x="3139" y="853"/>
                    </a:lnTo>
                    <a:cubicBezTo>
                      <a:pt x="3276" y="990"/>
                      <a:pt x="3412" y="1160"/>
                      <a:pt x="3549" y="1297"/>
                    </a:cubicBezTo>
                    <a:cubicBezTo>
                      <a:pt x="3720" y="1433"/>
                      <a:pt x="3720" y="1570"/>
                      <a:pt x="3856" y="1706"/>
                    </a:cubicBezTo>
                    <a:cubicBezTo>
                      <a:pt x="3924" y="1775"/>
                      <a:pt x="3993" y="1809"/>
                      <a:pt x="4061" y="1809"/>
                    </a:cubicBezTo>
                    <a:cubicBezTo>
                      <a:pt x="4129" y="1809"/>
                      <a:pt x="4197" y="1775"/>
                      <a:pt x="4266" y="1706"/>
                    </a:cubicBezTo>
                    <a:cubicBezTo>
                      <a:pt x="4306" y="1746"/>
                      <a:pt x="4360" y="1763"/>
                      <a:pt x="4417" y="1763"/>
                    </a:cubicBezTo>
                    <a:cubicBezTo>
                      <a:pt x="4556" y="1763"/>
                      <a:pt x="4709" y="1666"/>
                      <a:pt x="4709" y="1570"/>
                    </a:cubicBezTo>
                    <a:cubicBezTo>
                      <a:pt x="4709" y="1567"/>
                      <a:pt x="4709" y="1564"/>
                      <a:pt x="4709" y="1561"/>
                    </a:cubicBezTo>
                    <a:lnTo>
                      <a:pt x="4709" y="1561"/>
                    </a:lnTo>
                    <a:cubicBezTo>
                      <a:pt x="4811" y="1644"/>
                      <a:pt x="4934" y="1706"/>
                      <a:pt x="5119" y="1706"/>
                    </a:cubicBezTo>
                    <a:cubicBezTo>
                      <a:pt x="5159" y="1746"/>
                      <a:pt x="5187" y="1763"/>
                      <a:pt x="5211" y="1763"/>
                    </a:cubicBezTo>
                    <a:cubicBezTo>
                      <a:pt x="5270" y="1763"/>
                      <a:pt x="5305" y="1666"/>
                      <a:pt x="5426" y="1570"/>
                    </a:cubicBezTo>
                    <a:cubicBezTo>
                      <a:pt x="5426" y="1298"/>
                      <a:pt x="5256" y="1161"/>
                      <a:pt x="5255" y="856"/>
                    </a:cubicBezTo>
                    <a:lnTo>
                      <a:pt x="5255" y="856"/>
                    </a:lnTo>
                    <a:cubicBezTo>
                      <a:pt x="5256" y="1161"/>
                      <a:pt x="5426" y="1297"/>
                      <a:pt x="5562" y="1433"/>
                    </a:cubicBezTo>
                    <a:cubicBezTo>
                      <a:pt x="5602" y="1473"/>
                      <a:pt x="5654" y="1490"/>
                      <a:pt x="5704" y="1490"/>
                    </a:cubicBezTo>
                    <a:cubicBezTo>
                      <a:pt x="5824" y="1490"/>
                      <a:pt x="5932" y="1393"/>
                      <a:pt x="5835" y="1297"/>
                    </a:cubicBezTo>
                    <a:cubicBezTo>
                      <a:pt x="5699" y="990"/>
                      <a:pt x="5426" y="580"/>
                      <a:pt x="5119" y="580"/>
                    </a:cubicBezTo>
                    <a:cubicBezTo>
                      <a:pt x="4846" y="580"/>
                      <a:pt x="4846" y="853"/>
                      <a:pt x="4846" y="990"/>
                    </a:cubicBezTo>
                    <a:cubicBezTo>
                      <a:pt x="4709" y="853"/>
                      <a:pt x="4573" y="580"/>
                      <a:pt x="4402" y="444"/>
                    </a:cubicBezTo>
                    <a:lnTo>
                      <a:pt x="4129" y="444"/>
                    </a:lnTo>
                    <a:lnTo>
                      <a:pt x="3856" y="137"/>
                    </a:lnTo>
                    <a:cubicBezTo>
                      <a:pt x="3720" y="137"/>
                      <a:pt x="3549" y="307"/>
                      <a:pt x="3549" y="444"/>
                    </a:cubicBezTo>
                    <a:cubicBezTo>
                      <a:pt x="3549" y="521"/>
                      <a:pt x="3549" y="598"/>
                      <a:pt x="3580" y="675"/>
                    </a:cubicBezTo>
                    <a:lnTo>
                      <a:pt x="3580" y="675"/>
                    </a:lnTo>
                    <a:cubicBezTo>
                      <a:pt x="3417" y="505"/>
                      <a:pt x="3210" y="370"/>
                      <a:pt x="3003" y="137"/>
                    </a:cubicBezTo>
                    <a:lnTo>
                      <a:pt x="2867" y="137"/>
                    </a:lnTo>
                    <a:cubicBezTo>
                      <a:pt x="2696" y="307"/>
                      <a:pt x="2696" y="444"/>
                      <a:pt x="2696" y="580"/>
                    </a:cubicBezTo>
                    <a:cubicBezTo>
                      <a:pt x="2559" y="444"/>
                      <a:pt x="2423" y="307"/>
                      <a:pt x="2286" y="137"/>
                    </a:cubicBezTo>
                    <a:cubicBezTo>
                      <a:pt x="2150" y="137"/>
                      <a:pt x="2150" y="137"/>
                      <a:pt x="2013" y="307"/>
                    </a:cubicBezTo>
                    <a:cubicBezTo>
                      <a:pt x="1843" y="444"/>
                      <a:pt x="1843" y="444"/>
                      <a:pt x="1843" y="580"/>
                    </a:cubicBezTo>
                    <a:cubicBezTo>
                      <a:pt x="1843" y="728"/>
                      <a:pt x="1933" y="886"/>
                      <a:pt x="1923" y="886"/>
                    </a:cubicBezTo>
                    <a:cubicBezTo>
                      <a:pt x="1915" y="886"/>
                      <a:pt x="1836" y="773"/>
                      <a:pt x="1570" y="444"/>
                    </a:cubicBezTo>
                    <a:cubicBezTo>
                      <a:pt x="1433" y="307"/>
                      <a:pt x="1433" y="137"/>
                      <a:pt x="1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1961629" y="3833945"/>
                <a:ext cx="348679" cy="79378"/>
              </a:xfrm>
              <a:custGeom>
                <a:rect b="b" l="l" r="r" t="t"/>
                <a:pathLst>
                  <a:path extrusionOk="0" h="1607" w="7059">
                    <a:moveTo>
                      <a:pt x="6828" y="1"/>
                    </a:moveTo>
                    <a:cubicBezTo>
                      <a:pt x="6779" y="1"/>
                      <a:pt x="6728" y="34"/>
                      <a:pt x="6689" y="113"/>
                    </a:cubicBezTo>
                    <a:cubicBezTo>
                      <a:pt x="6535" y="198"/>
                      <a:pt x="6493" y="241"/>
                      <a:pt x="6471" y="241"/>
                    </a:cubicBezTo>
                    <a:cubicBezTo>
                      <a:pt x="6450" y="241"/>
                      <a:pt x="6450" y="198"/>
                      <a:pt x="6382" y="113"/>
                    </a:cubicBezTo>
                    <a:cubicBezTo>
                      <a:pt x="6245" y="113"/>
                      <a:pt x="6109" y="113"/>
                      <a:pt x="6109" y="283"/>
                    </a:cubicBezTo>
                    <a:cubicBezTo>
                      <a:pt x="5972" y="283"/>
                      <a:pt x="5972" y="420"/>
                      <a:pt x="5972" y="420"/>
                    </a:cubicBezTo>
                    <a:cubicBezTo>
                      <a:pt x="5972" y="283"/>
                      <a:pt x="5836" y="283"/>
                      <a:pt x="5836" y="283"/>
                    </a:cubicBezTo>
                    <a:cubicBezTo>
                      <a:pt x="5836" y="420"/>
                      <a:pt x="5836" y="420"/>
                      <a:pt x="5665" y="420"/>
                    </a:cubicBezTo>
                    <a:lnTo>
                      <a:pt x="5529" y="420"/>
                    </a:lnTo>
                    <a:cubicBezTo>
                      <a:pt x="5529" y="352"/>
                      <a:pt x="5460" y="318"/>
                      <a:pt x="5392" y="318"/>
                    </a:cubicBezTo>
                    <a:cubicBezTo>
                      <a:pt x="5324" y="318"/>
                      <a:pt x="5256" y="352"/>
                      <a:pt x="5256" y="420"/>
                    </a:cubicBezTo>
                    <a:lnTo>
                      <a:pt x="5256" y="283"/>
                    </a:lnTo>
                    <a:cubicBezTo>
                      <a:pt x="5178" y="187"/>
                      <a:pt x="5046" y="101"/>
                      <a:pt x="4946" y="101"/>
                    </a:cubicBezTo>
                    <a:cubicBezTo>
                      <a:pt x="4870" y="101"/>
                      <a:pt x="4812" y="151"/>
                      <a:pt x="4812" y="283"/>
                    </a:cubicBezTo>
                    <a:cubicBezTo>
                      <a:pt x="4676" y="283"/>
                      <a:pt x="4539" y="283"/>
                      <a:pt x="4403" y="420"/>
                    </a:cubicBezTo>
                    <a:lnTo>
                      <a:pt x="4403" y="283"/>
                    </a:lnTo>
                    <a:lnTo>
                      <a:pt x="4130" y="283"/>
                    </a:lnTo>
                    <a:cubicBezTo>
                      <a:pt x="3959" y="420"/>
                      <a:pt x="3959" y="556"/>
                      <a:pt x="3959" y="556"/>
                    </a:cubicBezTo>
                    <a:cubicBezTo>
                      <a:pt x="3959" y="420"/>
                      <a:pt x="3823" y="420"/>
                      <a:pt x="3823" y="420"/>
                    </a:cubicBezTo>
                    <a:cubicBezTo>
                      <a:pt x="3669" y="420"/>
                      <a:pt x="3602" y="463"/>
                      <a:pt x="3548" y="525"/>
                    </a:cubicBezTo>
                    <a:lnTo>
                      <a:pt x="3548" y="525"/>
                    </a:lnTo>
                    <a:cubicBezTo>
                      <a:pt x="3537" y="388"/>
                      <a:pt x="3448" y="330"/>
                      <a:pt x="3344" y="330"/>
                    </a:cubicBezTo>
                    <a:cubicBezTo>
                      <a:pt x="3265" y="330"/>
                      <a:pt x="3177" y="363"/>
                      <a:pt x="3106" y="420"/>
                    </a:cubicBezTo>
                    <a:cubicBezTo>
                      <a:pt x="2969" y="556"/>
                      <a:pt x="2969" y="966"/>
                      <a:pt x="2969" y="966"/>
                    </a:cubicBezTo>
                    <a:cubicBezTo>
                      <a:pt x="2969" y="693"/>
                      <a:pt x="2969" y="556"/>
                      <a:pt x="2833" y="420"/>
                    </a:cubicBezTo>
                    <a:cubicBezTo>
                      <a:pt x="2833" y="352"/>
                      <a:pt x="2799" y="318"/>
                      <a:pt x="2748" y="318"/>
                    </a:cubicBezTo>
                    <a:cubicBezTo>
                      <a:pt x="2696" y="318"/>
                      <a:pt x="2628" y="352"/>
                      <a:pt x="2560" y="420"/>
                    </a:cubicBezTo>
                    <a:cubicBezTo>
                      <a:pt x="2560" y="556"/>
                      <a:pt x="2424" y="556"/>
                      <a:pt x="2424" y="829"/>
                    </a:cubicBezTo>
                    <a:cubicBezTo>
                      <a:pt x="2253" y="829"/>
                      <a:pt x="2253" y="966"/>
                      <a:pt x="2253" y="966"/>
                    </a:cubicBezTo>
                    <a:lnTo>
                      <a:pt x="2253" y="693"/>
                    </a:lnTo>
                    <a:cubicBezTo>
                      <a:pt x="2116" y="556"/>
                      <a:pt x="1980" y="556"/>
                      <a:pt x="1980" y="556"/>
                    </a:cubicBezTo>
                    <a:lnTo>
                      <a:pt x="1707" y="829"/>
                    </a:lnTo>
                    <a:cubicBezTo>
                      <a:pt x="1707" y="733"/>
                      <a:pt x="1639" y="636"/>
                      <a:pt x="1538" y="636"/>
                    </a:cubicBezTo>
                    <a:cubicBezTo>
                      <a:pt x="1497" y="636"/>
                      <a:pt x="1450" y="653"/>
                      <a:pt x="1400" y="693"/>
                    </a:cubicBezTo>
                    <a:cubicBezTo>
                      <a:pt x="1315" y="863"/>
                      <a:pt x="1283" y="993"/>
                      <a:pt x="1271" y="993"/>
                    </a:cubicBezTo>
                    <a:cubicBezTo>
                      <a:pt x="1263" y="993"/>
                      <a:pt x="1263" y="945"/>
                      <a:pt x="1263" y="829"/>
                    </a:cubicBezTo>
                    <a:cubicBezTo>
                      <a:pt x="1263" y="669"/>
                      <a:pt x="1216" y="603"/>
                      <a:pt x="1150" y="603"/>
                    </a:cubicBezTo>
                    <a:cubicBezTo>
                      <a:pt x="1103" y="603"/>
                      <a:pt x="1047" y="636"/>
                      <a:pt x="990" y="693"/>
                    </a:cubicBezTo>
                    <a:cubicBezTo>
                      <a:pt x="891" y="855"/>
                      <a:pt x="827" y="917"/>
                      <a:pt x="787" y="917"/>
                    </a:cubicBezTo>
                    <a:cubicBezTo>
                      <a:pt x="717" y="917"/>
                      <a:pt x="717" y="730"/>
                      <a:pt x="717" y="556"/>
                    </a:cubicBezTo>
                    <a:cubicBezTo>
                      <a:pt x="717" y="488"/>
                      <a:pt x="675" y="454"/>
                      <a:pt x="615" y="454"/>
                    </a:cubicBezTo>
                    <a:cubicBezTo>
                      <a:pt x="555" y="454"/>
                      <a:pt x="478" y="488"/>
                      <a:pt x="410" y="556"/>
                    </a:cubicBezTo>
                    <a:cubicBezTo>
                      <a:pt x="410" y="693"/>
                      <a:pt x="274" y="829"/>
                      <a:pt x="274" y="829"/>
                    </a:cubicBezTo>
                    <a:lnTo>
                      <a:pt x="274" y="420"/>
                    </a:lnTo>
                    <a:cubicBezTo>
                      <a:pt x="274" y="352"/>
                      <a:pt x="206" y="318"/>
                      <a:pt x="137" y="318"/>
                    </a:cubicBezTo>
                    <a:cubicBezTo>
                      <a:pt x="69" y="318"/>
                      <a:pt x="1" y="352"/>
                      <a:pt x="1" y="420"/>
                    </a:cubicBezTo>
                    <a:lnTo>
                      <a:pt x="1" y="693"/>
                    </a:lnTo>
                    <a:cubicBezTo>
                      <a:pt x="1" y="966"/>
                      <a:pt x="137" y="1136"/>
                      <a:pt x="274" y="1273"/>
                    </a:cubicBezTo>
                    <a:lnTo>
                      <a:pt x="547" y="1273"/>
                    </a:lnTo>
                    <a:cubicBezTo>
                      <a:pt x="604" y="1318"/>
                      <a:pt x="657" y="1334"/>
                      <a:pt x="707" y="1334"/>
                    </a:cubicBezTo>
                    <a:cubicBezTo>
                      <a:pt x="808" y="1334"/>
                      <a:pt x="899" y="1273"/>
                      <a:pt x="990" y="1273"/>
                    </a:cubicBezTo>
                    <a:lnTo>
                      <a:pt x="1127" y="1273"/>
                    </a:lnTo>
                    <a:cubicBezTo>
                      <a:pt x="1127" y="1409"/>
                      <a:pt x="1263" y="1409"/>
                      <a:pt x="1263" y="1409"/>
                    </a:cubicBezTo>
                    <a:cubicBezTo>
                      <a:pt x="1263" y="1273"/>
                      <a:pt x="1400" y="1273"/>
                      <a:pt x="1400" y="1273"/>
                    </a:cubicBezTo>
                    <a:cubicBezTo>
                      <a:pt x="1570" y="1409"/>
                      <a:pt x="1570" y="1409"/>
                      <a:pt x="1707" y="1409"/>
                    </a:cubicBezTo>
                    <a:cubicBezTo>
                      <a:pt x="1843" y="1409"/>
                      <a:pt x="1843" y="1273"/>
                      <a:pt x="1843" y="1273"/>
                    </a:cubicBezTo>
                    <a:cubicBezTo>
                      <a:pt x="1843" y="1273"/>
                      <a:pt x="1843" y="1409"/>
                      <a:pt x="1980" y="1546"/>
                    </a:cubicBezTo>
                    <a:cubicBezTo>
                      <a:pt x="1980" y="1546"/>
                      <a:pt x="2041" y="1607"/>
                      <a:pt x="2081" y="1607"/>
                    </a:cubicBezTo>
                    <a:cubicBezTo>
                      <a:pt x="2101" y="1607"/>
                      <a:pt x="2116" y="1591"/>
                      <a:pt x="2116" y="1546"/>
                    </a:cubicBezTo>
                    <a:cubicBezTo>
                      <a:pt x="2424" y="1546"/>
                      <a:pt x="2560" y="1273"/>
                      <a:pt x="2696" y="966"/>
                    </a:cubicBezTo>
                    <a:lnTo>
                      <a:pt x="2696" y="1409"/>
                    </a:lnTo>
                    <a:cubicBezTo>
                      <a:pt x="2696" y="1546"/>
                      <a:pt x="2833" y="1546"/>
                      <a:pt x="2833" y="1546"/>
                    </a:cubicBezTo>
                    <a:cubicBezTo>
                      <a:pt x="2969" y="1546"/>
                      <a:pt x="2969" y="1409"/>
                      <a:pt x="3106" y="1409"/>
                    </a:cubicBezTo>
                    <a:lnTo>
                      <a:pt x="3106" y="1546"/>
                    </a:lnTo>
                    <a:lnTo>
                      <a:pt x="3413" y="1546"/>
                    </a:lnTo>
                    <a:cubicBezTo>
                      <a:pt x="3413" y="1546"/>
                      <a:pt x="3550" y="1409"/>
                      <a:pt x="3550" y="1273"/>
                    </a:cubicBezTo>
                    <a:lnTo>
                      <a:pt x="3550" y="1409"/>
                    </a:lnTo>
                    <a:cubicBezTo>
                      <a:pt x="3618" y="1478"/>
                      <a:pt x="3686" y="1512"/>
                      <a:pt x="3754" y="1512"/>
                    </a:cubicBezTo>
                    <a:cubicBezTo>
                      <a:pt x="3823" y="1512"/>
                      <a:pt x="3891" y="1478"/>
                      <a:pt x="3959" y="1409"/>
                    </a:cubicBezTo>
                    <a:lnTo>
                      <a:pt x="4130" y="1273"/>
                    </a:lnTo>
                    <a:lnTo>
                      <a:pt x="4130" y="1409"/>
                    </a:lnTo>
                    <a:cubicBezTo>
                      <a:pt x="4130" y="1546"/>
                      <a:pt x="4266" y="1546"/>
                      <a:pt x="4266" y="1546"/>
                    </a:cubicBezTo>
                    <a:cubicBezTo>
                      <a:pt x="4403" y="1546"/>
                      <a:pt x="4403" y="1409"/>
                      <a:pt x="4539" y="1409"/>
                    </a:cubicBezTo>
                    <a:lnTo>
                      <a:pt x="4676" y="1409"/>
                    </a:lnTo>
                    <a:lnTo>
                      <a:pt x="4676" y="1546"/>
                    </a:lnTo>
                    <a:cubicBezTo>
                      <a:pt x="4676" y="1546"/>
                      <a:pt x="4812" y="1546"/>
                      <a:pt x="4812" y="1409"/>
                    </a:cubicBezTo>
                    <a:cubicBezTo>
                      <a:pt x="4983" y="1409"/>
                      <a:pt x="4983" y="1273"/>
                      <a:pt x="4983" y="1273"/>
                    </a:cubicBezTo>
                    <a:cubicBezTo>
                      <a:pt x="4983" y="1273"/>
                      <a:pt x="4983" y="1409"/>
                      <a:pt x="5119" y="1409"/>
                    </a:cubicBezTo>
                    <a:cubicBezTo>
                      <a:pt x="5119" y="1478"/>
                      <a:pt x="5153" y="1512"/>
                      <a:pt x="5205" y="1512"/>
                    </a:cubicBezTo>
                    <a:cubicBezTo>
                      <a:pt x="5256" y="1512"/>
                      <a:pt x="5324" y="1478"/>
                      <a:pt x="5392" y="1409"/>
                    </a:cubicBezTo>
                    <a:cubicBezTo>
                      <a:pt x="5529" y="1409"/>
                      <a:pt x="5529" y="1273"/>
                      <a:pt x="5529" y="1273"/>
                    </a:cubicBezTo>
                    <a:lnTo>
                      <a:pt x="5836" y="1273"/>
                    </a:lnTo>
                    <a:cubicBezTo>
                      <a:pt x="5972" y="1136"/>
                      <a:pt x="5972" y="1136"/>
                      <a:pt x="5972" y="966"/>
                    </a:cubicBezTo>
                    <a:lnTo>
                      <a:pt x="6109" y="966"/>
                    </a:lnTo>
                    <a:cubicBezTo>
                      <a:pt x="6109" y="1023"/>
                      <a:pt x="6124" y="1042"/>
                      <a:pt x="6144" y="1042"/>
                    </a:cubicBezTo>
                    <a:cubicBezTo>
                      <a:pt x="6185" y="1042"/>
                      <a:pt x="6245" y="966"/>
                      <a:pt x="6245" y="966"/>
                    </a:cubicBezTo>
                    <a:cubicBezTo>
                      <a:pt x="6382" y="829"/>
                      <a:pt x="6382" y="693"/>
                      <a:pt x="6382" y="693"/>
                    </a:cubicBezTo>
                    <a:cubicBezTo>
                      <a:pt x="6518" y="693"/>
                      <a:pt x="6689" y="693"/>
                      <a:pt x="6962" y="420"/>
                    </a:cubicBezTo>
                    <a:cubicBezTo>
                      <a:pt x="7059" y="202"/>
                      <a:pt x="6949" y="1"/>
                      <a:pt x="6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22"/>
              <p:cNvSpPr/>
              <p:nvPr/>
            </p:nvSpPr>
            <p:spPr>
              <a:xfrm>
                <a:off x="2101517" y="3770373"/>
                <a:ext cx="48950" cy="55668"/>
              </a:xfrm>
              <a:custGeom>
                <a:rect b="b" l="l" r="r" t="t"/>
                <a:pathLst>
                  <a:path extrusionOk="0" h="1127" w="991">
                    <a:moveTo>
                      <a:pt x="718" y="1"/>
                    </a:moveTo>
                    <a:cubicBezTo>
                      <a:pt x="581" y="1"/>
                      <a:pt x="445" y="1"/>
                      <a:pt x="445" y="274"/>
                    </a:cubicBezTo>
                    <a:cubicBezTo>
                      <a:pt x="274" y="274"/>
                      <a:pt x="445" y="410"/>
                      <a:pt x="581" y="410"/>
                    </a:cubicBezTo>
                    <a:lnTo>
                      <a:pt x="581" y="547"/>
                    </a:lnTo>
                    <a:lnTo>
                      <a:pt x="274" y="547"/>
                    </a:lnTo>
                    <a:lnTo>
                      <a:pt x="274" y="854"/>
                    </a:lnTo>
                    <a:lnTo>
                      <a:pt x="137" y="854"/>
                    </a:lnTo>
                    <a:cubicBezTo>
                      <a:pt x="1" y="854"/>
                      <a:pt x="1" y="1127"/>
                      <a:pt x="137" y="1127"/>
                    </a:cubicBezTo>
                    <a:cubicBezTo>
                      <a:pt x="274" y="1127"/>
                      <a:pt x="581" y="1127"/>
                      <a:pt x="718" y="990"/>
                    </a:cubicBezTo>
                    <a:lnTo>
                      <a:pt x="718" y="854"/>
                    </a:lnTo>
                    <a:lnTo>
                      <a:pt x="718" y="717"/>
                    </a:lnTo>
                    <a:cubicBezTo>
                      <a:pt x="854" y="717"/>
                      <a:pt x="991" y="717"/>
                      <a:pt x="991" y="547"/>
                    </a:cubicBezTo>
                    <a:lnTo>
                      <a:pt x="991" y="274"/>
                    </a:lnTo>
                    <a:lnTo>
                      <a:pt x="854" y="274"/>
                    </a:lnTo>
                    <a:lnTo>
                      <a:pt x="854" y="137"/>
                    </a:lnTo>
                    <a:cubicBezTo>
                      <a:pt x="854" y="137"/>
                      <a:pt x="854" y="1"/>
                      <a:pt x="7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22"/>
              <p:cNvSpPr/>
              <p:nvPr/>
            </p:nvSpPr>
            <p:spPr>
              <a:xfrm>
                <a:off x="1815320" y="3752443"/>
                <a:ext cx="89059" cy="109015"/>
              </a:xfrm>
              <a:custGeom>
                <a:rect b="b" l="l" r="r" t="t"/>
                <a:pathLst>
                  <a:path extrusionOk="0" h="2207" w="1803">
                    <a:moveTo>
                      <a:pt x="563" y="1"/>
                    </a:moveTo>
                    <a:cubicBezTo>
                      <a:pt x="473" y="1"/>
                      <a:pt x="404" y="105"/>
                      <a:pt x="404" y="227"/>
                    </a:cubicBezTo>
                    <a:cubicBezTo>
                      <a:pt x="267" y="500"/>
                      <a:pt x="404" y="910"/>
                      <a:pt x="404" y="1353"/>
                    </a:cubicBezTo>
                    <a:lnTo>
                      <a:pt x="404" y="1626"/>
                    </a:lnTo>
                    <a:cubicBezTo>
                      <a:pt x="404" y="1626"/>
                      <a:pt x="267" y="1626"/>
                      <a:pt x="267" y="1763"/>
                    </a:cubicBezTo>
                    <a:cubicBezTo>
                      <a:pt x="1" y="1763"/>
                      <a:pt x="68" y="2096"/>
                      <a:pt x="290" y="2096"/>
                    </a:cubicBezTo>
                    <a:cubicBezTo>
                      <a:pt x="325" y="2096"/>
                      <a:pt x="363" y="2088"/>
                      <a:pt x="404" y="2070"/>
                    </a:cubicBezTo>
                    <a:lnTo>
                      <a:pt x="540" y="2070"/>
                    </a:lnTo>
                    <a:cubicBezTo>
                      <a:pt x="540" y="2206"/>
                      <a:pt x="677" y="2206"/>
                      <a:pt x="677" y="2206"/>
                    </a:cubicBezTo>
                    <a:lnTo>
                      <a:pt x="1666" y="2206"/>
                    </a:lnTo>
                    <a:cubicBezTo>
                      <a:pt x="1803" y="2206"/>
                      <a:pt x="1803" y="1933"/>
                      <a:pt x="1666" y="1933"/>
                    </a:cubicBezTo>
                    <a:cubicBezTo>
                      <a:pt x="1530" y="1933"/>
                      <a:pt x="1257" y="1763"/>
                      <a:pt x="1120" y="1763"/>
                    </a:cubicBezTo>
                    <a:cubicBezTo>
                      <a:pt x="1120" y="1490"/>
                      <a:pt x="1120" y="1353"/>
                      <a:pt x="950" y="1080"/>
                    </a:cubicBezTo>
                    <a:lnTo>
                      <a:pt x="950" y="773"/>
                    </a:lnTo>
                    <a:cubicBezTo>
                      <a:pt x="950" y="637"/>
                      <a:pt x="813" y="227"/>
                      <a:pt x="677" y="57"/>
                    </a:cubicBezTo>
                    <a:cubicBezTo>
                      <a:pt x="638" y="18"/>
                      <a:pt x="599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>
                <a:off x="6160290" y="3315935"/>
                <a:ext cx="230675" cy="171351"/>
              </a:xfrm>
              <a:custGeom>
                <a:rect b="b" l="l" r="r" t="t"/>
                <a:pathLst>
                  <a:path extrusionOk="0" h="3469" w="4670">
                    <a:moveTo>
                      <a:pt x="2694" y="0"/>
                    </a:moveTo>
                    <a:cubicBezTo>
                      <a:pt x="2618" y="0"/>
                      <a:pt x="2560" y="66"/>
                      <a:pt x="2560" y="226"/>
                    </a:cubicBezTo>
                    <a:lnTo>
                      <a:pt x="2560" y="670"/>
                    </a:lnTo>
                    <a:cubicBezTo>
                      <a:pt x="2423" y="533"/>
                      <a:pt x="2287" y="363"/>
                      <a:pt x="2150" y="226"/>
                    </a:cubicBezTo>
                    <a:cubicBezTo>
                      <a:pt x="2014" y="226"/>
                      <a:pt x="1877" y="363"/>
                      <a:pt x="1877" y="533"/>
                    </a:cubicBezTo>
                    <a:cubicBezTo>
                      <a:pt x="1877" y="670"/>
                      <a:pt x="1877" y="806"/>
                      <a:pt x="2014" y="943"/>
                    </a:cubicBezTo>
                    <a:cubicBezTo>
                      <a:pt x="1877" y="806"/>
                      <a:pt x="1706" y="670"/>
                      <a:pt x="1433" y="533"/>
                    </a:cubicBezTo>
                    <a:cubicBezTo>
                      <a:pt x="1433" y="533"/>
                      <a:pt x="1297" y="670"/>
                      <a:pt x="1297" y="806"/>
                    </a:cubicBezTo>
                    <a:cubicBezTo>
                      <a:pt x="1297" y="1216"/>
                      <a:pt x="1570" y="1796"/>
                      <a:pt x="1706" y="2240"/>
                    </a:cubicBezTo>
                    <a:cubicBezTo>
                      <a:pt x="1433" y="1796"/>
                      <a:pt x="1297" y="1387"/>
                      <a:pt x="1024" y="1079"/>
                    </a:cubicBezTo>
                    <a:cubicBezTo>
                      <a:pt x="953" y="1023"/>
                      <a:pt x="889" y="990"/>
                      <a:pt x="837" y="990"/>
                    </a:cubicBezTo>
                    <a:cubicBezTo>
                      <a:pt x="764" y="990"/>
                      <a:pt x="717" y="1056"/>
                      <a:pt x="717" y="1216"/>
                    </a:cubicBezTo>
                    <a:cubicBezTo>
                      <a:pt x="717" y="1377"/>
                      <a:pt x="755" y="1567"/>
                      <a:pt x="835" y="1755"/>
                    </a:cubicBezTo>
                    <a:lnTo>
                      <a:pt x="835" y="1755"/>
                    </a:lnTo>
                    <a:cubicBezTo>
                      <a:pt x="736" y="1630"/>
                      <a:pt x="641" y="1508"/>
                      <a:pt x="580" y="1387"/>
                    </a:cubicBezTo>
                    <a:cubicBezTo>
                      <a:pt x="444" y="1387"/>
                      <a:pt x="307" y="1387"/>
                      <a:pt x="307" y="1523"/>
                    </a:cubicBezTo>
                    <a:cubicBezTo>
                      <a:pt x="307" y="1933"/>
                      <a:pt x="580" y="2376"/>
                      <a:pt x="853" y="2786"/>
                    </a:cubicBezTo>
                    <a:cubicBezTo>
                      <a:pt x="580" y="2513"/>
                      <a:pt x="444" y="2240"/>
                      <a:pt x="307" y="1933"/>
                    </a:cubicBezTo>
                    <a:cubicBezTo>
                      <a:pt x="239" y="1864"/>
                      <a:pt x="162" y="1830"/>
                      <a:pt x="103" y="1830"/>
                    </a:cubicBezTo>
                    <a:cubicBezTo>
                      <a:pt x="43" y="1830"/>
                      <a:pt x="0" y="1864"/>
                      <a:pt x="0" y="1933"/>
                    </a:cubicBezTo>
                    <a:cubicBezTo>
                      <a:pt x="171" y="2376"/>
                      <a:pt x="580" y="3093"/>
                      <a:pt x="853" y="3366"/>
                    </a:cubicBezTo>
                    <a:cubicBezTo>
                      <a:pt x="939" y="3434"/>
                      <a:pt x="1015" y="3468"/>
                      <a:pt x="1071" y="3468"/>
                    </a:cubicBezTo>
                    <a:cubicBezTo>
                      <a:pt x="1126" y="3468"/>
                      <a:pt x="1161" y="3434"/>
                      <a:pt x="1161" y="3366"/>
                    </a:cubicBezTo>
                    <a:cubicBezTo>
                      <a:pt x="1296" y="3230"/>
                      <a:pt x="1162" y="3094"/>
                      <a:pt x="1161" y="3093"/>
                    </a:cubicBezTo>
                    <a:lnTo>
                      <a:pt x="1161" y="3093"/>
                    </a:lnTo>
                    <a:cubicBezTo>
                      <a:pt x="1297" y="3229"/>
                      <a:pt x="1433" y="3229"/>
                      <a:pt x="1433" y="3366"/>
                    </a:cubicBezTo>
                    <a:cubicBezTo>
                      <a:pt x="1473" y="3406"/>
                      <a:pt x="1513" y="3422"/>
                      <a:pt x="1550" y="3422"/>
                    </a:cubicBezTo>
                    <a:cubicBezTo>
                      <a:pt x="1638" y="3422"/>
                      <a:pt x="1706" y="3326"/>
                      <a:pt x="1706" y="3229"/>
                    </a:cubicBezTo>
                    <a:cubicBezTo>
                      <a:pt x="1877" y="3229"/>
                      <a:pt x="1706" y="3093"/>
                      <a:pt x="1706" y="3093"/>
                    </a:cubicBezTo>
                    <a:cubicBezTo>
                      <a:pt x="1877" y="3093"/>
                      <a:pt x="1877" y="3229"/>
                      <a:pt x="2014" y="3229"/>
                    </a:cubicBezTo>
                    <a:cubicBezTo>
                      <a:pt x="2014" y="3269"/>
                      <a:pt x="2037" y="3286"/>
                      <a:pt x="2070" y="3286"/>
                    </a:cubicBezTo>
                    <a:cubicBezTo>
                      <a:pt x="2150" y="3286"/>
                      <a:pt x="2287" y="3189"/>
                      <a:pt x="2287" y="3093"/>
                    </a:cubicBezTo>
                    <a:cubicBezTo>
                      <a:pt x="2287" y="2651"/>
                      <a:pt x="2151" y="2242"/>
                      <a:pt x="2015" y="1936"/>
                    </a:cubicBezTo>
                    <a:lnTo>
                      <a:pt x="2015" y="1936"/>
                    </a:lnTo>
                    <a:cubicBezTo>
                      <a:pt x="2151" y="2242"/>
                      <a:pt x="2287" y="2650"/>
                      <a:pt x="2560" y="2922"/>
                    </a:cubicBezTo>
                    <a:cubicBezTo>
                      <a:pt x="2560" y="2973"/>
                      <a:pt x="2587" y="2994"/>
                      <a:pt x="2626" y="2994"/>
                    </a:cubicBezTo>
                    <a:cubicBezTo>
                      <a:pt x="2716" y="2994"/>
                      <a:pt x="2867" y="2881"/>
                      <a:pt x="2867" y="2786"/>
                    </a:cubicBezTo>
                    <a:cubicBezTo>
                      <a:pt x="2867" y="2240"/>
                      <a:pt x="2423" y="1660"/>
                      <a:pt x="2287" y="943"/>
                    </a:cubicBezTo>
                    <a:lnTo>
                      <a:pt x="2287" y="943"/>
                    </a:lnTo>
                    <a:cubicBezTo>
                      <a:pt x="2423" y="1216"/>
                      <a:pt x="2560" y="1523"/>
                      <a:pt x="2560" y="1660"/>
                    </a:cubicBezTo>
                    <a:cubicBezTo>
                      <a:pt x="2730" y="1933"/>
                      <a:pt x="2867" y="2376"/>
                      <a:pt x="3140" y="2649"/>
                    </a:cubicBezTo>
                    <a:cubicBezTo>
                      <a:pt x="3140" y="2689"/>
                      <a:pt x="3178" y="2706"/>
                      <a:pt x="3227" y="2706"/>
                    </a:cubicBezTo>
                    <a:cubicBezTo>
                      <a:pt x="3347" y="2706"/>
                      <a:pt x="3533" y="2609"/>
                      <a:pt x="3413" y="2513"/>
                    </a:cubicBezTo>
                    <a:cubicBezTo>
                      <a:pt x="3413" y="1933"/>
                      <a:pt x="3003" y="1387"/>
                      <a:pt x="3003" y="806"/>
                    </a:cubicBezTo>
                    <a:lnTo>
                      <a:pt x="3003" y="806"/>
                    </a:lnTo>
                    <a:cubicBezTo>
                      <a:pt x="3140" y="1079"/>
                      <a:pt x="3276" y="1387"/>
                      <a:pt x="3413" y="1660"/>
                    </a:cubicBezTo>
                    <a:cubicBezTo>
                      <a:pt x="3413" y="1796"/>
                      <a:pt x="3413" y="1933"/>
                      <a:pt x="3583" y="2069"/>
                    </a:cubicBezTo>
                    <a:cubicBezTo>
                      <a:pt x="3720" y="2069"/>
                      <a:pt x="3993" y="1933"/>
                      <a:pt x="3856" y="1796"/>
                    </a:cubicBezTo>
                    <a:lnTo>
                      <a:pt x="3856" y="1660"/>
                    </a:lnTo>
                    <a:lnTo>
                      <a:pt x="3993" y="1796"/>
                    </a:lnTo>
                    <a:cubicBezTo>
                      <a:pt x="3993" y="1853"/>
                      <a:pt x="4040" y="1886"/>
                      <a:pt x="4094" y="1886"/>
                    </a:cubicBezTo>
                    <a:cubicBezTo>
                      <a:pt x="4172" y="1886"/>
                      <a:pt x="4266" y="1819"/>
                      <a:pt x="4266" y="1660"/>
                    </a:cubicBezTo>
                    <a:lnTo>
                      <a:pt x="4266" y="1523"/>
                    </a:lnTo>
                    <a:cubicBezTo>
                      <a:pt x="4316" y="1563"/>
                      <a:pt x="4374" y="1580"/>
                      <a:pt x="4429" y="1580"/>
                    </a:cubicBezTo>
                    <a:cubicBezTo>
                      <a:pt x="4561" y="1580"/>
                      <a:pt x="4669" y="1483"/>
                      <a:pt x="4573" y="1387"/>
                    </a:cubicBezTo>
                    <a:cubicBezTo>
                      <a:pt x="4436" y="943"/>
                      <a:pt x="4436" y="670"/>
                      <a:pt x="4129" y="533"/>
                    </a:cubicBezTo>
                    <a:cubicBezTo>
                      <a:pt x="4061" y="448"/>
                      <a:pt x="3993" y="406"/>
                      <a:pt x="3942" y="406"/>
                    </a:cubicBezTo>
                    <a:cubicBezTo>
                      <a:pt x="3890" y="406"/>
                      <a:pt x="3856" y="448"/>
                      <a:pt x="3856" y="533"/>
                    </a:cubicBezTo>
                    <a:cubicBezTo>
                      <a:pt x="3720" y="363"/>
                      <a:pt x="3583" y="226"/>
                      <a:pt x="3413" y="90"/>
                    </a:cubicBezTo>
                    <a:cubicBezTo>
                      <a:pt x="3276" y="90"/>
                      <a:pt x="3140" y="90"/>
                      <a:pt x="3140" y="226"/>
                    </a:cubicBezTo>
                    <a:lnTo>
                      <a:pt x="3140" y="363"/>
                    </a:lnTo>
                    <a:cubicBezTo>
                      <a:pt x="3003" y="226"/>
                      <a:pt x="3003" y="90"/>
                      <a:pt x="2867" y="90"/>
                    </a:cubicBezTo>
                    <a:cubicBezTo>
                      <a:pt x="2810" y="33"/>
                      <a:pt x="2748" y="0"/>
                      <a:pt x="2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6153523" y="3278196"/>
                <a:ext cx="210768" cy="151396"/>
              </a:xfrm>
              <a:custGeom>
                <a:rect b="b" l="l" r="r" t="t"/>
                <a:pathLst>
                  <a:path extrusionOk="0" h="3065" w="4267">
                    <a:moveTo>
                      <a:pt x="2287" y="1"/>
                    </a:moveTo>
                    <a:cubicBezTo>
                      <a:pt x="2014" y="1"/>
                      <a:pt x="2014" y="137"/>
                      <a:pt x="1843" y="444"/>
                    </a:cubicBezTo>
                    <a:lnTo>
                      <a:pt x="1843" y="274"/>
                    </a:lnTo>
                    <a:cubicBezTo>
                      <a:pt x="1707" y="137"/>
                      <a:pt x="1570" y="137"/>
                      <a:pt x="1570" y="137"/>
                    </a:cubicBezTo>
                    <a:cubicBezTo>
                      <a:pt x="1434" y="274"/>
                      <a:pt x="1434" y="444"/>
                      <a:pt x="1298" y="581"/>
                    </a:cubicBezTo>
                    <a:lnTo>
                      <a:pt x="1298" y="444"/>
                    </a:lnTo>
                    <a:cubicBezTo>
                      <a:pt x="1229" y="359"/>
                      <a:pt x="1152" y="316"/>
                      <a:pt x="1093" y="316"/>
                    </a:cubicBezTo>
                    <a:cubicBezTo>
                      <a:pt x="1033" y="316"/>
                      <a:pt x="990" y="359"/>
                      <a:pt x="990" y="444"/>
                    </a:cubicBezTo>
                    <a:cubicBezTo>
                      <a:pt x="854" y="581"/>
                      <a:pt x="854" y="854"/>
                      <a:pt x="854" y="990"/>
                    </a:cubicBezTo>
                    <a:lnTo>
                      <a:pt x="717" y="990"/>
                    </a:lnTo>
                    <a:cubicBezTo>
                      <a:pt x="717" y="922"/>
                      <a:pt x="649" y="888"/>
                      <a:pt x="581" y="888"/>
                    </a:cubicBezTo>
                    <a:cubicBezTo>
                      <a:pt x="513" y="888"/>
                      <a:pt x="444" y="922"/>
                      <a:pt x="444" y="990"/>
                    </a:cubicBezTo>
                    <a:cubicBezTo>
                      <a:pt x="308" y="1434"/>
                      <a:pt x="444" y="1843"/>
                      <a:pt x="444" y="2287"/>
                    </a:cubicBezTo>
                    <a:cubicBezTo>
                      <a:pt x="308" y="1980"/>
                      <a:pt x="308" y="1707"/>
                      <a:pt x="308" y="1434"/>
                    </a:cubicBezTo>
                    <a:cubicBezTo>
                      <a:pt x="308" y="1366"/>
                      <a:pt x="231" y="1332"/>
                      <a:pt x="171" y="1332"/>
                    </a:cubicBezTo>
                    <a:cubicBezTo>
                      <a:pt x="112" y="1332"/>
                      <a:pt x="69" y="1366"/>
                      <a:pt x="137" y="1434"/>
                    </a:cubicBezTo>
                    <a:cubicBezTo>
                      <a:pt x="137" y="1843"/>
                      <a:pt x="1" y="2424"/>
                      <a:pt x="137" y="3004"/>
                    </a:cubicBezTo>
                    <a:cubicBezTo>
                      <a:pt x="251" y="3004"/>
                      <a:pt x="350" y="3064"/>
                      <a:pt x="403" y="3064"/>
                    </a:cubicBezTo>
                    <a:cubicBezTo>
                      <a:pt x="429" y="3064"/>
                      <a:pt x="444" y="3049"/>
                      <a:pt x="444" y="3004"/>
                    </a:cubicBezTo>
                    <a:cubicBezTo>
                      <a:pt x="581" y="2833"/>
                      <a:pt x="717" y="2560"/>
                      <a:pt x="717" y="2424"/>
                    </a:cubicBezTo>
                    <a:lnTo>
                      <a:pt x="717" y="2560"/>
                    </a:lnTo>
                    <a:cubicBezTo>
                      <a:pt x="717" y="2628"/>
                      <a:pt x="786" y="2662"/>
                      <a:pt x="854" y="2662"/>
                    </a:cubicBezTo>
                    <a:cubicBezTo>
                      <a:pt x="922" y="2662"/>
                      <a:pt x="990" y="2628"/>
                      <a:pt x="990" y="2560"/>
                    </a:cubicBezTo>
                    <a:cubicBezTo>
                      <a:pt x="1161" y="2424"/>
                      <a:pt x="1161" y="2287"/>
                      <a:pt x="1161" y="1980"/>
                    </a:cubicBezTo>
                    <a:lnTo>
                      <a:pt x="1161" y="2151"/>
                    </a:lnTo>
                    <a:cubicBezTo>
                      <a:pt x="1219" y="2266"/>
                      <a:pt x="1301" y="2308"/>
                      <a:pt x="1376" y="2308"/>
                    </a:cubicBezTo>
                    <a:cubicBezTo>
                      <a:pt x="1479" y="2308"/>
                      <a:pt x="1570" y="2229"/>
                      <a:pt x="1570" y="2151"/>
                    </a:cubicBezTo>
                    <a:cubicBezTo>
                      <a:pt x="1707" y="1843"/>
                      <a:pt x="1707" y="1570"/>
                      <a:pt x="1707" y="1297"/>
                    </a:cubicBezTo>
                    <a:lnTo>
                      <a:pt x="1707" y="1570"/>
                    </a:lnTo>
                    <a:cubicBezTo>
                      <a:pt x="1707" y="1639"/>
                      <a:pt x="1784" y="1673"/>
                      <a:pt x="1861" y="1673"/>
                    </a:cubicBezTo>
                    <a:cubicBezTo>
                      <a:pt x="1937" y="1673"/>
                      <a:pt x="2014" y="1639"/>
                      <a:pt x="2014" y="1570"/>
                    </a:cubicBezTo>
                    <a:cubicBezTo>
                      <a:pt x="2287" y="1434"/>
                      <a:pt x="2151" y="1127"/>
                      <a:pt x="2287" y="854"/>
                    </a:cubicBezTo>
                    <a:lnTo>
                      <a:pt x="2287" y="1127"/>
                    </a:lnTo>
                    <a:cubicBezTo>
                      <a:pt x="2287" y="1212"/>
                      <a:pt x="2389" y="1255"/>
                      <a:pt x="2492" y="1255"/>
                    </a:cubicBezTo>
                    <a:cubicBezTo>
                      <a:pt x="2594" y="1255"/>
                      <a:pt x="2697" y="1212"/>
                      <a:pt x="2697" y="1127"/>
                    </a:cubicBezTo>
                    <a:cubicBezTo>
                      <a:pt x="2697" y="854"/>
                      <a:pt x="2867" y="581"/>
                      <a:pt x="2867" y="444"/>
                    </a:cubicBezTo>
                    <a:lnTo>
                      <a:pt x="2867" y="1127"/>
                    </a:lnTo>
                    <a:cubicBezTo>
                      <a:pt x="2935" y="1212"/>
                      <a:pt x="3004" y="1255"/>
                      <a:pt x="3072" y="1255"/>
                    </a:cubicBezTo>
                    <a:cubicBezTo>
                      <a:pt x="3140" y="1255"/>
                      <a:pt x="3208" y="1212"/>
                      <a:pt x="3277" y="1127"/>
                    </a:cubicBezTo>
                    <a:cubicBezTo>
                      <a:pt x="3413" y="990"/>
                      <a:pt x="3413" y="990"/>
                      <a:pt x="3413" y="854"/>
                    </a:cubicBezTo>
                    <a:lnTo>
                      <a:pt x="3413" y="1127"/>
                    </a:lnTo>
                    <a:cubicBezTo>
                      <a:pt x="3550" y="1297"/>
                      <a:pt x="3720" y="1297"/>
                      <a:pt x="3720" y="1297"/>
                    </a:cubicBezTo>
                    <a:cubicBezTo>
                      <a:pt x="3720" y="1570"/>
                      <a:pt x="3857" y="1707"/>
                      <a:pt x="3857" y="1843"/>
                    </a:cubicBezTo>
                    <a:cubicBezTo>
                      <a:pt x="3857" y="1912"/>
                      <a:pt x="3925" y="1946"/>
                      <a:pt x="3993" y="1946"/>
                    </a:cubicBezTo>
                    <a:cubicBezTo>
                      <a:pt x="4061" y="1946"/>
                      <a:pt x="4130" y="1912"/>
                      <a:pt x="4130" y="1843"/>
                    </a:cubicBezTo>
                    <a:cubicBezTo>
                      <a:pt x="4266" y="1570"/>
                      <a:pt x="4266" y="1127"/>
                      <a:pt x="3993" y="717"/>
                    </a:cubicBezTo>
                    <a:lnTo>
                      <a:pt x="3857" y="717"/>
                    </a:lnTo>
                    <a:cubicBezTo>
                      <a:pt x="3720" y="444"/>
                      <a:pt x="3720" y="137"/>
                      <a:pt x="3413" y="137"/>
                    </a:cubicBezTo>
                    <a:cubicBezTo>
                      <a:pt x="3277" y="137"/>
                      <a:pt x="3277" y="137"/>
                      <a:pt x="3140" y="274"/>
                    </a:cubicBezTo>
                    <a:cubicBezTo>
                      <a:pt x="3140" y="137"/>
                      <a:pt x="3004" y="1"/>
                      <a:pt x="2867" y="1"/>
                    </a:cubicBezTo>
                    <a:lnTo>
                      <a:pt x="2560" y="1"/>
                    </a:lnTo>
                    <a:lnTo>
                      <a:pt x="2560" y="137"/>
                    </a:lnTo>
                    <a:lnTo>
                      <a:pt x="24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>
                <a:off x="6217589" y="3368195"/>
                <a:ext cx="168585" cy="130156"/>
              </a:xfrm>
              <a:custGeom>
                <a:rect b="b" l="l" r="r" t="t"/>
                <a:pathLst>
                  <a:path extrusionOk="0" h="2635" w="3413">
                    <a:moveTo>
                      <a:pt x="2958" y="0"/>
                    </a:moveTo>
                    <a:cubicBezTo>
                      <a:pt x="2857" y="0"/>
                      <a:pt x="2754" y="79"/>
                      <a:pt x="2833" y="158"/>
                    </a:cubicBezTo>
                    <a:lnTo>
                      <a:pt x="2833" y="329"/>
                    </a:lnTo>
                    <a:cubicBezTo>
                      <a:pt x="2696" y="329"/>
                      <a:pt x="2696" y="329"/>
                      <a:pt x="2696" y="465"/>
                    </a:cubicBezTo>
                    <a:cubicBezTo>
                      <a:pt x="2560" y="465"/>
                      <a:pt x="2560" y="602"/>
                      <a:pt x="2560" y="738"/>
                    </a:cubicBezTo>
                    <a:cubicBezTo>
                      <a:pt x="2560" y="738"/>
                      <a:pt x="2423" y="738"/>
                      <a:pt x="2253" y="875"/>
                    </a:cubicBezTo>
                    <a:lnTo>
                      <a:pt x="2253" y="1318"/>
                    </a:lnTo>
                    <a:cubicBezTo>
                      <a:pt x="2116" y="1182"/>
                      <a:pt x="2116" y="1182"/>
                      <a:pt x="2116" y="1011"/>
                    </a:cubicBezTo>
                    <a:lnTo>
                      <a:pt x="1707" y="1011"/>
                    </a:lnTo>
                    <a:lnTo>
                      <a:pt x="1707" y="1591"/>
                    </a:lnTo>
                    <a:cubicBezTo>
                      <a:pt x="1570" y="1591"/>
                      <a:pt x="1570" y="1455"/>
                      <a:pt x="1570" y="1318"/>
                    </a:cubicBezTo>
                    <a:cubicBezTo>
                      <a:pt x="1400" y="1182"/>
                      <a:pt x="1400" y="1182"/>
                      <a:pt x="1263" y="1182"/>
                    </a:cubicBezTo>
                    <a:cubicBezTo>
                      <a:pt x="1127" y="1318"/>
                      <a:pt x="990" y="1728"/>
                      <a:pt x="990" y="1864"/>
                    </a:cubicBezTo>
                    <a:cubicBezTo>
                      <a:pt x="990" y="1728"/>
                      <a:pt x="990" y="1455"/>
                      <a:pt x="854" y="1318"/>
                    </a:cubicBezTo>
                    <a:cubicBezTo>
                      <a:pt x="854" y="1250"/>
                      <a:pt x="819" y="1216"/>
                      <a:pt x="764" y="1216"/>
                    </a:cubicBezTo>
                    <a:cubicBezTo>
                      <a:pt x="709" y="1216"/>
                      <a:pt x="632" y="1250"/>
                      <a:pt x="546" y="1318"/>
                    </a:cubicBezTo>
                    <a:cubicBezTo>
                      <a:pt x="410" y="1455"/>
                      <a:pt x="410" y="1591"/>
                      <a:pt x="410" y="1728"/>
                    </a:cubicBezTo>
                    <a:cubicBezTo>
                      <a:pt x="410" y="1455"/>
                      <a:pt x="410" y="875"/>
                      <a:pt x="546" y="602"/>
                    </a:cubicBezTo>
                    <a:cubicBezTo>
                      <a:pt x="546" y="533"/>
                      <a:pt x="478" y="499"/>
                      <a:pt x="410" y="499"/>
                    </a:cubicBezTo>
                    <a:cubicBezTo>
                      <a:pt x="342" y="499"/>
                      <a:pt x="273" y="533"/>
                      <a:pt x="273" y="602"/>
                    </a:cubicBezTo>
                    <a:cubicBezTo>
                      <a:pt x="137" y="1182"/>
                      <a:pt x="1" y="1864"/>
                      <a:pt x="273" y="2308"/>
                    </a:cubicBezTo>
                    <a:cubicBezTo>
                      <a:pt x="273" y="2444"/>
                      <a:pt x="410" y="2444"/>
                      <a:pt x="410" y="2444"/>
                    </a:cubicBezTo>
                    <a:cubicBezTo>
                      <a:pt x="546" y="2308"/>
                      <a:pt x="546" y="2308"/>
                      <a:pt x="546" y="2171"/>
                    </a:cubicBezTo>
                    <a:cubicBezTo>
                      <a:pt x="546" y="2308"/>
                      <a:pt x="717" y="2444"/>
                      <a:pt x="717" y="2444"/>
                    </a:cubicBezTo>
                    <a:cubicBezTo>
                      <a:pt x="717" y="2581"/>
                      <a:pt x="717" y="2581"/>
                      <a:pt x="854" y="2581"/>
                    </a:cubicBezTo>
                    <a:cubicBezTo>
                      <a:pt x="890" y="2617"/>
                      <a:pt x="927" y="2634"/>
                      <a:pt x="963" y="2634"/>
                    </a:cubicBezTo>
                    <a:cubicBezTo>
                      <a:pt x="1063" y="2634"/>
                      <a:pt x="1163" y="2508"/>
                      <a:pt x="1263" y="2308"/>
                    </a:cubicBezTo>
                    <a:lnTo>
                      <a:pt x="1263" y="2035"/>
                    </a:lnTo>
                    <a:cubicBezTo>
                      <a:pt x="1400" y="2171"/>
                      <a:pt x="1400" y="2308"/>
                      <a:pt x="1400" y="2308"/>
                    </a:cubicBezTo>
                    <a:cubicBezTo>
                      <a:pt x="1400" y="2404"/>
                      <a:pt x="1485" y="2501"/>
                      <a:pt x="1583" y="2501"/>
                    </a:cubicBezTo>
                    <a:cubicBezTo>
                      <a:pt x="1624" y="2501"/>
                      <a:pt x="1667" y="2484"/>
                      <a:pt x="1707" y="2444"/>
                    </a:cubicBezTo>
                    <a:cubicBezTo>
                      <a:pt x="1843" y="2444"/>
                      <a:pt x="1980" y="2171"/>
                      <a:pt x="1980" y="2035"/>
                    </a:cubicBezTo>
                    <a:cubicBezTo>
                      <a:pt x="1980" y="2171"/>
                      <a:pt x="2116" y="2308"/>
                      <a:pt x="2423" y="2308"/>
                    </a:cubicBezTo>
                    <a:cubicBezTo>
                      <a:pt x="2560" y="2171"/>
                      <a:pt x="2696" y="2035"/>
                      <a:pt x="2696" y="1728"/>
                    </a:cubicBezTo>
                    <a:cubicBezTo>
                      <a:pt x="2696" y="1728"/>
                      <a:pt x="2833" y="1728"/>
                      <a:pt x="2969" y="1591"/>
                    </a:cubicBezTo>
                    <a:lnTo>
                      <a:pt x="2969" y="1318"/>
                    </a:lnTo>
                    <a:cubicBezTo>
                      <a:pt x="3106" y="1318"/>
                      <a:pt x="3106" y="1182"/>
                      <a:pt x="3276" y="1182"/>
                    </a:cubicBezTo>
                    <a:cubicBezTo>
                      <a:pt x="3413" y="875"/>
                      <a:pt x="3276" y="465"/>
                      <a:pt x="3106" y="158"/>
                    </a:cubicBezTo>
                    <a:cubicBezTo>
                      <a:pt x="3106" y="43"/>
                      <a:pt x="3033" y="0"/>
                      <a:pt x="29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>
                <a:off x="6244559" y="3348980"/>
                <a:ext cx="106249" cy="99729"/>
              </a:xfrm>
              <a:custGeom>
                <a:rect b="b" l="l" r="r" t="t"/>
                <a:pathLst>
                  <a:path extrusionOk="0" h="2019" w="2151">
                    <a:moveTo>
                      <a:pt x="1297" y="1"/>
                    </a:moveTo>
                    <a:cubicBezTo>
                      <a:pt x="1024" y="274"/>
                      <a:pt x="581" y="547"/>
                      <a:pt x="308" y="854"/>
                    </a:cubicBezTo>
                    <a:cubicBezTo>
                      <a:pt x="171" y="991"/>
                      <a:pt x="0" y="1127"/>
                      <a:pt x="0" y="1264"/>
                    </a:cubicBezTo>
                    <a:cubicBezTo>
                      <a:pt x="0" y="1400"/>
                      <a:pt x="171" y="1400"/>
                      <a:pt x="171" y="1400"/>
                    </a:cubicBezTo>
                    <a:cubicBezTo>
                      <a:pt x="308" y="1400"/>
                      <a:pt x="308" y="1264"/>
                      <a:pt x="444" y="1264"/>
                    </a:cubicBezTo>
                    <a:cubicBezTo>
                      <a:pt x="308" y="1400"/>
                      <a:pt x="171" y="1571"/>
                      <a:pt x="171" y="1844"/>
                    </a:cubicBezTo>
                    <a:cubicBezTo>
                      <a:pt x="171" y="1980"/>
                      <a:pt x="308" y="1980"/>
                      <a:pt x="444" y="1980"/>
                    </a:cubicBezTo>
                    <a:cubicBezTo>
                      <a:pt x="581" y="1844"/>
                      <a:pt x="581" y="1844"/>
                      <a:pt x="717" y="1707"/>
                    </a:cubicBezTo>
                    <a:lnTo>
                      <a:pt x="717" y="1844"/>
                    </a:lnTo>
                    <a:cubicBezTo>
                      <a:pt x="608" y="1844"/>
                      <a:pt x="673" y="2018"/>
                      <a:pt x="774" y="2018"/>
                    </a:cubicBezTo>
                    <a:cubicBezTo>
                      <a:pt x="799" y="2018"/>
                      <a:pt x="826" y="2007"/>
                      <a:pt x="854" y="1980"/>
                    </a:cubicBezTo>
                    <a:cubicBezTo>
                      <a:pt x="1161" y="1980"/>
                      <a:pt x="1707" y="1844"/>
                      <a:pt x="2014" y="1571"/>
                    </a:cubicBezTo>
                    <a:cubicBezTo>
                      <a:pt x="2014" y="1400"/>
                      <a:pt x="2014" y="1264"/>
                      <a:pt x="1877" y="1264"/>
                    </a:cubicBezTo>
                    <a:cubicBezTo>
                      <a:pt x="1877" y="1264"/>
                      <a:pt x="1707" y="1400"/>
                      <a:pt x="1570" y="1400"/>
                    </a:cubicBezTo>
                    <a:cubicBezTo>
                      <a:pt x="1877" y="1264"/>
                      <a:pt x="2014" y="991"/>
                      <a:pt x="2014" y="854"/>
                    </a:cubicBezTo>
                    <a:cubicBezTo>
                      <a:pt x="2150" y="718"/>
                      <a:pt x="2014" y="547"/>
                      <a:pt x="1877" y="547"/>
                    </a:cubicBezTo>
                    <a:cubicBezTo>
                      <a:pt x="1570" y="718"/>
                      <a:pt x="1297" y="854"/>
                      <a:pt x="1024" y="991"/>
                    </a:cubicBezTo>
                    <a:cubicBezTo>
                      <a:pt x="1297" y="854"/>
                      <a:pt x="1434" y="547"/>
                      <a:pt x="1570" y="410"/>
                    </a:cubicBezTo>
                    <a:cubicBezTo>
                      <a:pt x="1570" y="274"/>
                      <a:pt x="1570" y="137"/>
                      <a:pt x="1434" y="137"/>
                    </a:cubicBezTo>
                    <a:cubicBezTo>
                      <a:pt x="1434" y="1"/>
                      <a:pt x="1434" y="1"/>
                      <a:pt x="1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>
                <a:off x="6153523" y="3278196"/>
                <a:ext cx="175352" cy="215165"/>
              </a:xfrm>
              <a:custGeom>
                <a:rect b="b" l="l" r="r" t="t"/>
                <a:pathLst>
                  <a:path extrusionOk="0" h="4356" w="3550">
                    <a:moveTo>
                      <a:pt x="2014" y="1"/>
                    </a:moveTo>
                    <a:cubicBezTo>
                      <a:pt x="1298" y="137"/>
                      <a:pt x="717" y="717"/>
                      <a:pt x="308" y="1297"/>
                    </a:cubicBezTo>
                    <a:lnTo>
                      <a:pt x="308" y="1434"/>
                    </a:lnTo>
                    <a:lnTo>
                      <a:pt x="308" y="1570"/>
                    </a:lnTo>
                    <a:cubicBezTo>
                      <a:pt x="308" y="1707"/>
                      <a:pt x="308" y="1843"/>
                      <a:pt x="444" y="1843"/>
                    </a:cubicBezTo>
                    <a:cubicBezTo>
                      <a:pt x="444" y="1707"/>
                      <a:pt x="444" y="1707"/>
                      <a:pt x="581" y="1707"/>
                    </a:cubicBezTo>
                    <a:cubicBezTo>
                      <a:pt x="308" y="2287"/>
                      <a:pt x="1" y="3140"/>
                      <a:pt x="581" y="3550"/>
                    </a:cubicBezTo>
                    <a:cubicBezTo>
                      <a:pt x="717" y="3550"/>
                      <a:pt x="854" y="3550"/>
                      <a:pt x="854" y="3413"/>
                    </a:cubicBezTo>
                    <a:cubicBezTo>
                      <a:pt x="990" y="3686"/>
                      <a:pt x="1161" y="3993"/>
                      <a:pt x="1434" y="3993"/>
                    </a:cubicBezTo>
                    <a:lnTo>
                      <a:pt x="1434" y="4130"/>
                    </a:lnTo>
                    <a:cubicBezTo>
                      <a:pt x="1492" y="4305"/>
                      <a:pt x="1607" y="4355"/>
                      <a:pt x="1741" y="4355"/>
                    </a:cubicBezTo>
                    <a:cubicBezTo>
                      <a:pt x="1919" y="4355"/>
                      <a:pt x="2131" y="4266"/>
                      <a:pt x="2287" y="4266"/>
                    </a:cubicBezTo>
                    <a:cubicBezTo>
                      <a:pt x="2697" y="4130"/>
                      <a:pt x="3277" y="4130"/>
                      <a:pt x="3550" y="3686"/>
                    </a:cubicBezTo>
                    <a:cubicBezTo>
                      <a:pt x="3550" y="3686"/>
                      <a:pt x="3550" y="3550"/>
                      <a:pt x="3413" y="3550"/>
                    </a:cubicBezTo>
                    <a:cubicBezTo>
                      <a:pt x="3368" y="3459"/>
                      <a:pt x="3273" y="3428"/>
                      <a:pt x="3157" y="3428"/>
                    </a:cubicBezTo>
                    <a:cubicBezTo>
                      <a:pt x="2924" y="3428"/>
                      <a:pt x="2606" y="3550"/>
                      <a:pt x="2424" y="3550"/>
                    </a:cubicBezTo>
                    <a:cubicBezTo>
                      <a:pt x="2151" y="3550"/>
                      <a:pt x="2014" y="3550"/>
                      <a:pt x="1707" y="3686"/>
                    </a:cubicBezTo>
                    <a:cubicBezTo>
                      <a:pt x="1707" y="3641"/>
                      <a:pt x="1692" y="3625"/>
                      <a:pt x="1672" y="3625"/>
                    </a:cubicBezTo>
                    <a:cubicBezTo>
                      <a:pt x="1631" y="3625"/>
                      <a:pt x="1570" y="3686"/>
                      <a:pt x="1570" y="3686"/>
                    </a:cubicBezTo>
                    <a:cubicBezTo>
                      <a:pt x="1161" y="3686"/>
                      <a:pt x="990" y="2833"/>
                      <a:pt x="854" y="2697"/>
                    </a:cubicBezTo>
                    <a:cubicBezTo>
                      <a:pt x="854" y="2581"/>
                      <a:pt x="805" y="2539"/>
                      <a:pt x="749" y="2539"/>
                    </a:cubicBezTo>
                    <a:cubicBezTo>
                      <a:pt x="672" y="2539"/>
                      <a:pt x="581" y="2618"/>
                      <a:pt x="581" y="2697"/>
                    </a:cubicBezTo>
                    <a:lnTo>
                      <a:pt x="581" y="3004"/>
                    </a:lnTo>
                    <a:cubicBezTo>
                      <a:pt x="444" y="2560"/>
                      <a:pt x="854" y="1843"/>
                      <a:pt x="990" y="1570"/>
                    </a:cubicBezTo>
                    <a:cubicBezTo>
                      <a:pt x="990" y="1434"/>
                      <a:pt x="854" y="1297"/>
                      <a:pt x="717" y="1297"/>
                    </a:cubicBezTo>
                    <a:cubicBezTo>
                      <a:pt x="1045" y="869"/>
                      <a:pt x="1503" y="366"/>
                      <a:pt x="2009" y="366"/>
                    </a:cubicBezTo>
                    <a:cubicBezTo>
                      <a:pt x="2188" y="366"/>
                      <a:pt x="2373" y="429"/>
                      <a:pt x="2560" y="581"/>
                    </a:cubicBezTo>
                    <a:cubicBezTo>
                      <a:pt x="2697" y="581"/>
                      <a:pt x="2867" y="444"/>
                      <a:pt x="2867" y="274"/>
                    </a:cubicBezTo>
                    <a:cubicBezTo>
                      <a:pt x="2697" y="137"/>
                      <a:pt x="2287" y="1"/>
                      <a:pt x="20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>
                <a:off x="6197683" y="3304080"/>
                <a:ext cx="146357" cy="101655"/>
              </a:xfrm>
              <a:custGeom>
                <a:rect b="b" l="l" r="r" t="t"/>
                <a:pathLst>
                  <a:path extrusionOk="0" h="2058" w="2963">
                    <a:moveTo>
                      <a:pt x="2226" y="0"/>
                    </a:moveTo>
                    <a:cubicBezTo>
                      <a:pt x="2190" y="0"/>
                      <a:pt x="2150" y="17"/>
                      <a:pt x="2110" y="57"/>
                    </a:cubicBezTo>
                    <a:cubicBezTo>
                      <a:pt x="1973" y="57"/>
                      <a:pt x="1803" y="57"/>
                      <a:pt x="1803" y="193"/>
                    </a:cubicBezTo>
                    <a:cubicBezTo>
                      <a:pt x="1666" y="193"/>
                      <a:pt x="1530" y="57"/>
                      <a:pt x="1393" y="57"/>
                    </a:cubicBezTo>
                    <a:cubicBezTo>
                      <a:pt x="1257" y="57"/>
                      <a:pt x="1257" y="193"/>
                      <a:pt x="1257" y="330"/>
                    </a:cubicBezTo>
                    <a:cubicBezTo>
                      <a:pt x="1393" y="466"/>
                      <a:pt x="1530" y="773"/>
                      <a:pt x="1666" y="910"/>
                    </a:cubicBezTo>
                    <a:cubicBezTo>
                      <a:pt x="1666" y="910"/>
                      <a:pt x="1530" y="1046"/>
                      <a:pt x="1393" y="1183"/>
                    </a:cubicBezTo>
                    <a:cubicBezTo>
                      <a:pt x="1257" y="1183"/>
                      <a:pt x="813" y="1456"/>
                      <a:pt x="813" y="1627"/>
                    </a:cubicBezTo>
                    <a:cubicBezTo>
                      <a:pt x="813" y="1319"/>
                      <a:pt x="1257" y="910"/>
                      <a:pt x="1257" y="773"/>
                    </a:cubicBezTo>
                    <a:cubicBezTo>
                      <a:pt x="1120" y="603"/>
                      <a:pt x="1120" y="603"/>
                      <a:pt x="949" y="603"/>
                    </a:cubicBezTo>
                    <a:cubicBezTo>
                      <a:pt x="676" y="910"/>
                      <a:pt x="404" y="1046"/>
                      <a:pt x="96" y="1319"/>
                    </a:cubicBezTo>
                    <a:cubicBezTo>
                      <a:pt x="1" y="1415"/>
                      <a:pt x="123" y="1527"/>
                      <a:pt x="205" y="1527"/>
                    </a:cubicBezTo>
                    <a:cubicBezTo>
                      <a:pt x="240" y="1527"/>
                      <a:pt x="267" y="1507"/>
                      <a:pt x="267" y="1456"/>
                    </a:cubicBezTo>
                    <a:cubicBezTo>
                      <a:pt x="403" y="1456"/>
                      <a:pt x="540" y="1319"/>
                      <a:pt x="540" y="1319"/>
                    </a:cubicBezTo>
                    <a:lnTo>
                      <a:pt x="540" y="1319"/>
                    </a:lnTo>
                    <a:cubicBezTo>
                      <a:pt x="540" y="1319"/>
                      <a:pt x="540" y="1456"/>
                      <a:pt x="404" y="1456"/>
                    </a:cubicBezTo>
                    <a:cubicBezTo>
                      <a:pt x="404" y="1763"/>
                      <a:pt x="404" y="1900"/>
                      <a:pt x="540" y="2036"/>
                    </a:cubicBezTo>
                    <a:cubicBezTo>
                      <a:pt x="569" y="2051"/>
                      <a:pt x="602" y="2058"/>
                      <a:pt x="638" y="2058"/>
                    </a:cubicBezTo>
                    <a:cubicBezTo>
                      <a:pt x="936" y="2058"/>
                      <a:pt x="1437" y="1593"/>
                      <a:pt x="1803" y="1319"/>
                    </a:cubicBezTo>
                    <a:cubicBezTo>
                      <a:pt x="1803" y="1456"/>
                      <a:pt x="1803" y="1627"/>
                      <a:pt x="1973" y="1763"/>
                    </a:cubicBezTo>
                    <a:cubicBezTo>
                      <a:pt x="2110" y="1900"/>
                      <a:pt x="2519" y="1900"/>
                      <a:pt x="2826" y="1900"/>
                    </a:cubicBezTo>
                    <a:cubicBezTo>
                      <a:pt x="2963" y="1763"/>
                      <a:pt x="2963" y="1456"/>
                      <a:pt x="2826" y="1319"/>
                    </a:cubicBezTo>
                    <a:cubicBezTo>
                      <a:pt x="2519" y="1046"/>
                      <a:pt x="2246" y="910"/>
                      <a:pt x="1973" y="603"/>
                    </a:cubicBezTo>
                    <a:lnTo>
                      <a:pt x="2110" y="603"/>
                    </a:lnTo>
                    <a:cubicBezTo>
                      <a:pt x="2246" y="466"/>
                      <a:pt x="2383" y="330"/>
                      <a:pt x="2383" y="193"/>
                    </a:cubicBezTo>
                    <a:cubicBezTo>
                      <a:pt x="2383" y="97"/>
                      <a:pt x="2314" y="0"/>
                      <a:pt x="22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>
                <a:off x="6261008" y="3457502"/>
                <a:ext cx="34181" cy="40998"/>
              </a:xfrm>
              <a:custGeom>
                <a:rect b="b" l="l" r="r" t="t"/>
                <a:pathLst>
                  <a:path extrusionOk="0" h="830" w="692">
                    <a:moveTo>
                      <a:pt x="407" y="0"/>
                    </a:moveTo>
                    <a:cubicBezTo>
                      <a:pt x="317" y="0"/>
                      <a:pt x="248" y="105"/>
                      <a:pt x="248" y="227"/>
                    </a:cubicBezTo>
                    <a:cubicBezTo>
                      <a:pt x="248" y="227"/>
                      <a:pt x="384" y="363"/>
                      <a:pt x="384" y="500"/>
                    </a:cubicBezTo>
                    <a:cubicBezTo>
                      <a:pt x="384" y="500"/>
                      <a:pt x="248" y="500"/>
                      <a:pt x="248" y="363"/>
                    </a:cubicBezTo>
                    <a:cubicBezTo>
                      <a:pt x="222" y="337"/>
                      <a:pt x="195" y="326"/>
                      <a:pt x="171" y="326"/>
                    </a:cubicBezTo>
                    <a:cubicBezTo>
                      <a:pt x="69" y="326"/>
                      <a:pt x="1" y="526"/>
                      <a:pt x="111" y="636"/>
                    </a:cubicBezTo>
                    <a:cubicBezTo>
                      <a:pt x="111" y="773"/>
                      <a:pt x="248" y="773"/>
                      <a:pt x="384" y="773"/>
                    </a:cubicBezTo>
                    <a:cubicBezTo>
                      <a:pt x="424" y="813"/>
                      <a:pt x="467" y="829"/>
                      <a:pt x="508" y="829"/>
                    </a:cubicBezTo>
                    <a:cubicBezTo>
                      <a:pt x="606" y="829"/>
                      <a:pt x="691" y="733"/>
                      <a:pt x="691" y="636"/>
                    </a:cubicBezTo>
                    <a:cubicBezTo>
                      <a:pt x="691" y="500"/>
                      <a:pt x="691" y="227"/>
                      <a:pt x="521" y="56"/>
                    </a:cubicBezTo>
                    <a:cubicBezTo>
                      <a:pt x="482" y="17"/>
                      <a:pt x="443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>
                <a:off x="6168688" y="3366219"/>
                <a:ext cx="55668" cy="69894"/>
              </a:xfrm>
              <a:custGeom>
                <a:rect b="b" l="l" r="r" t="t"/>
                <a:pathLst>
                  <a:path extrusionOk="0" h="1415" w="1127">
                    <a:moveTo>
                      <a:pt x="279" y="1"/>
                    </a:moveTo>
                    <a:cubicBezTo>
                      <a:pt x="198" y="1"/>
                      <a:pt x="137" y="61"/>
                      <a:pt x="137" y="61"/>
                    </a:cubicBezTo>
                    <a:cubicBezTo>
                      <a:pt x="1" y="198"/>
                      <a:pt x="1" y="369"/>
                      <a:pt x="137" y="369"/>
                    </a:cubicBezTo>
                    <a:lnTo>
                      <a:pt x="274" y="369"/>
                    </a:lnTo>
                    <a:cubicBezTo>
                      <a:pt x="274" y="505"/>
                      <a:pt x="274" y="642"/>
                      <a:pt x="410" y="642"/>
                    </a:cubicBezTo>
                    <a:cubicBezTo>
                      <a:pt x="410" y="778"/>
                      <a:pt x="547" y="778"/>
                      <a:pt x="683" y="778"/>
                    </a:cubicBezTo>
                    <a:lnTo>
                      <a:pt x="854" y="915"/>
                    </a:lnTo>
                    <a:cubicBezTo>
                      <a:pt x="683" y="915"/>
                      <a:pt x="683" y="915"/>
                      <a:pt x="683" y="1051"/>
                    </a:cubicBezTo>
                    <a:lnTo>
                      <a:pt x="683" y="1222"/>
                    </a:lnTo>
                    <a:cubicBezTo>
                      <a:pt x="587" y="1318"/>
                      <a:pt x="712" y="1415"/>
                      <a:pt x="794" y="1415"/>
                    </a:cubicBezTo>
                    <a:cubicBezTo>
                      <a:pt x="828" y="1415"/>
                      <a:pt x="854" y="1398"/>
                      <a:pt x="854" y="1358"/>
                    </a:cubicBezTo>
                    <a:cubicBezTo>
                      <a:pt x="991" y="1358"/>
                      <a:pt x="991" y="1222"/>
                      <a:pt x="991" y="1222"/>
                    </a:cubicBezTo>
                    <a:cubicBezTo>
                      <a:pt x="991" y="1051"/>
                      <a:pt x="1127" y="915"/>
                      <a:pt x="1127" y="778"/>
                    </a:cubicBezTo>
                    <a:cubicBezTo>
                      <a:pt x="1127" y="642"/>
                      <a:pt x="991" y="642"/>
                      <a:pt x="854" y="642"/>
                    </a:cubicBezTo>
                    <a:cubicBezTo>
                      <a:pt x="854" y="505"/>
                      <a:pt x="683" y="505"/>
                      <a:pt x="683" y="505"/>
                    </a:cubicBezTo>
                    <a:lnTo>
                      <a:pt x="683" y="369"/>
                    </a:lnTo>
                    <a:cubicBezTo>
                      <a:pt x="547" y="198"/>
                      <a:pt x="547" y="61"/>
                      <a:pt x="410" y="61"/>
                    </a:cubicBezTo>
                    <a:cubicBezTo>
                      <a:pt x="365" y="16"/>
                      <a:pt x="319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2"/>
              <p:cNvSpPr/>
              <p:nvPr/>
            </p:nvSpPr>
            <p:spPr>
              <a:xfrm>
                <a:off x="6210871" y="3464911"/>
                <a:ext cx="20252" cy="24055"/>
              </a:xfrm>
              <a:custGeom>
                <a:rect b="b" l="l" r="r" t="t"/>
                <a:pathLst>
                  <a:path extrusionOk="0" h="487" w="410">
                    <a:moveTo>
                      <a:pt x="172" y="1"/>
                    </a:moveTo>
                    <a:cubicBezTo>
                      <a:pt x="121" y="1"/>
                      <a:pt x="91" y="77"/>
                      <a:pt x="0" y="77"/>
                    </a:cubicBezTo>
                    <a:lnTo>
                      <a:pt x="0" y="350"/>
                    </a:lnTo>
                    <a:cubicBezTo>
                      <a:pt x="0" y="486"/>
                      <a:pt x="137" y="486"/>
                      <a:pt x="273" y="486"/>
                    </a:cubicBezTo>
                    <a:cubicBezTo>
                      <a:pt x="409" y="350"/>
                      <a:pt x="409" y="350"/>
                      <a:pt x="409" y="213"/>
                    </a:cubicBezTo>
                    <a:cubicBezTo>
                      <a:pt x="409" y="77"/>
                      <a:pt x="273" y="77"/>
                      <a:pt x="273" y="77"/>
                    </a:cubicBezTo>
                    <a:cubicBezTo>
                      <a:pt x="228" y="20"/>
                      <a:pt x="19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2"/>
              <p:cNvSpPr/>
              <p:nvPr/>
            </p:nvSpPr>
            <p:spPr>
              <a:xfrm>
                <a:off x="5949570" y="3055719"/>
                <a:ext cx="183799" cy="214127"/>
              </a:xfrm>
              <a:custGeom>
                <a:rect b="b" l="l" r="r" t="t"/>
                <a:pathLst>
                  <a:path extrusionOk="0" h="4335" w="3721">
                    <a:moveTo>
                      <a:pt x="2492" y="1"/>
                    </a:moveTo>
                    <a:cubicBezTo>
                      <a:pt x="2458" y="1"/>
                      <a:pt x="2424" y="35"/>
                      <a:pt x="2424" y="103"/>
                    </a:cubicBezTo>
                    <a:cubicBezTo>
                      <a:pt x="2014" y="376"/>
                      <a:pt x="1878" y="956"/>
                      <a:pt x="1707" y="1536"/>
                    </a:cubicBezTo>
                    <a:lnTo>
                      <a:pt x="1707" y="956"/>
                    </a:lnTo>
                    <a:cubicBezTo>
                      <a:pt x="1639" y="888"/>
                      <a:pt x="1571" y="854"/>
                      <a:pt x="1502" y="854"/>
                    </a:cubicBezTo>
                    <a:cubicBezTo>
                      <a:pt x="1434" y="854"/>
                      <a:pt x="1366" y="888"/>
                      <a:pt x="1298" y="956"/>
                    </a:cubicBezTo>
                    <a:cubicBezTo>
                      <a:pt x="1298" y="1092"/>
                      <a:pt x="1161" y="1365"/>
                      <a:pt x="1161" y="1673"/>
                    </a:cubicBezTo>
                    <a:cubicBezTo>
                      <a:pt x="1025" y="1536"/>
                      <a:pt x="1025" y="1365"/>
                      <a:pt x="1025" y="1229"/>
                    </a:cubicBezTo>
                    <a:cubicBezTo>
                      <a:pt x="939" y="1161"/>
                      <a:pt x="863" y="1127"/>
                      <a:pt x="807" y="1127"/>
                    </a:cubicBezTo>
                    <a:cubicBezTo>
                      <a:pt x="752" y="1127"/>
                      <a:pt x="718" y="1161"/>
                      <a:pt x="718" y="1229"/>
                    </a:cubicBezTo>
                    <a:cubicBezTo>
                      <a:pt x="581" y="1673"/>
                      <a:pt x="581" y="2082"/>
                      <a:pt x="581" y="2389"/>
                    </a:cubicBezTo>
                    <a:cubicBezTo>
                      <a:pt x="581" y="2799"/>
                      <a:pt x="581" y="3242"/>
                      <a:pt x="445" y="3652"/>
                    </a:cubicBezTo>
                    <a:lnTo>
                      <a:pt x="445" y="1536"/>
                    </a:lnTo>
                    <a:lnTo>
                      <a:pt x="308" y="1536"/>
                    </a:lnTo>
                    <a:cubicBezTo>
                      <a:pt x="308" y="2389"/>
                      <a:pt x="1" y="3379"/>
                      <a:pt x="308" y="4232"/>
                    </a:cubicBezTo>
                    <a:cubicBezTo>
                      <a:pt x="376" y="4300"/>
                      <a:pt x="445" y="4334"/>
                      <a:pt x="496" y="4334"/>
                    </a:cubicBezTo>
                    <a:cubicBezTo>
                      <a:pt x="547" y="4334"/>
                      <a:pt x="581" y="4300"/>
                      <a:pt x="581" y="4232"/>
                    </a:cubicBezTo>
                    <a:cubicBezTo>
                      <a:pt x="718" y="3925"/>
                      <a:pt x="718" y="3515"/>
                      <a:pt x="718" y="3242"/>
                    </a:cubicBezTo>
                    <a:cubicBezTo>
                      <a:pt x="854" y="2799"/>
                      <a:pt x="854" y="2389"/>
                      <a:pt x="854" y="1946"/>
                    </a:cubicBezTo>
                    <a:lnTo>
                      <a:pt x="854" y="3788"/>
                    </a:lnTo>
                    <a:cubicBezTo>
                      <a:pt x="939" y="3856"/>
                      <a:pt x="1016" y="3891"/>
                      <a:pt x="1089" y="3891"/>
                    </a:cubicBezTo>
                    <a:cubicBezTo>
                      <a:pt x="1161" y="3891"/>
                      <a:pt x="1229" y="3856"/>
                      <a:pt x="1298" y="3788"/>
                    </a:cubicBezTo>
                    <a:lnTo>
                      <a:pt x="1298" y="2799"/>
                    </a:lnTo>
                    <a:cubicBezTo>
                      <a:pt x="1434" y="2526"/>
                      <a:pt x="1434" y="1946"/>
                      <a:pt x="1434" y="1536"/>
                    </a:cubicBezTo>
                    <a:cubicBezTo>
                      <a:pt x="1571" y="2082"/>
                      <a:pt x="1434" y="2662"/>
                      <a:pt x="1571" y="3072"/>
                    </a:cubicBezTo>
                    <a:cubicBezTo>
                      <a:pt x="1611" y="3123"/>
                      <a:pt x="1655" y="3143"/>
                      <a:pt x="1700" y="3143"/>
                    </a:cubicBezTo>
                    <a:cubicBezTo>
                      <a:pt x="1806" y="3143"/>
                      <a:pt x="1919" y="3031"/>
                      <a:pt x="2014" y="2935"/>
                    </a:cubicBezTo>
                    <a:cubicBezTo>
                      <a:pt x="2014" y="2662"/>
                      <a:pt x="2151" y="2389"/>
                      <a:pt x="2151" y="1946"/>
                    </a:cubicBezTo>
                    <a:cubicBezTo>
                      <a:pt x="2151" y="1673"/>
                      <a:pt x="2151" y="956"/>
                      <a:pt x="2424" y="683"/>
                    </a:cubicBezTo>
                    <a:lnTo>
                      <a:pt x="2424" y="683"/>
                    </a:lnTo>
                    <a:cubicBezTo>
                      <a:pt x="2424" y="1092"/>
                      <a:pt x="2287" y="1673"/>
                      <a:pt x="2424" y="2219"/>
                    </a:cubicBezTo>
                    <a:cubicBezTo>
                      <a:pt x="2424" y="2304"/>
                      <a:pt x="2500" y="2347"/>
                      <a:pt x="2577" y="2347"/>
                    </a:cubicBezTo>
                    <a:cubicBezTo>
                      <a:pt x="2654" y="2347"/>
                      <a:pt x="2731" y="2304"/>
                      <a:pt x="2731" y="2219"/>
                    </a:cubicBezTo>
                    <a:cubicBezTo>
                      <a:pt x="2867" y="2082"/>
                      <a:pt x="2867" y="1809"/>
                      <a:pt x="3004" y="1536"/>
                    </a:cubicBezTo>
                    <a:cubicBezTo>
                      <a:pt x="3004" y="1229"/>
                      <a:pt x="3004" y="956"/>
                      <a:pt x="3140" y="683"/>
                    </a:cubicBezTo>
                    <a:cubicBezTo>
                      <a:pt x="3140" y="665"/>
                      <a:pt x="3143" y="657"/>
                      <a:pt x="3149" y="657"/>
                    </a:cubicBezTo>
                    <a:cubicBezTo>
                      <a:pt x="3195" y="657"/>
                      <a:pt x="3413" y="1243"/>
                      <a:pt x="3413" y="1365"/>
                    </a:cubicBezTo>
                    <a:cubicBezTo>
                      <a:pt x="3413" y="1438"/>
                      <a:pt x="3469" y="1480"/>
                      <a:pt x="3533" y="1480"/>
                    </a:cubicBezTo>
                    <a:cubicBezTo>
                      <a:pt x="3620" y="1480"/>
                      <a:pt x="3720" y="1405"/>
                      <a:pt x="3720" y="1229"/>
                    </a:cubicBezTo>
                    <a:cubicBezTo>
                      <a:pt x="3720" y="989"/>
                      <a:pt x="3720" y="192"/>
                      <a:pt x="3324" y="192"/>
                    </a:cubicBezTo>
                    <a:cubicBezTo>
                      <a:pt x="3270" y="192"/>
                      <a:pt x="3209" y="207"/>
                      <a:pt x="3140" y="239"/>
                    </a:cubicBezTo>
                    <a:cubicBezTo>
                      <a:pt x="2867" y="239"/>
                      <a:pt x="2867" y="376"/>
                      <a:pt x="2731" y="512"/>
                    </a:cubicBezTo>
                    <a:cubicBezTo>
                      <a:pt x="2731" y="376"/>
                      <a:pt x="2731" y="239"/>
                      <a:pt x="2560" y="103"/>
                    </a:cubicBezTo>
                    <a:cubicBezTo>
                      <a:pt x="2560" y="35"/>
                      <a:pt x="2526" y="1"/>
                      <a:pt x="24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2"/>
              <p:cNvSpPr/>
              <p:nvPr/>
            </p:nvSpPr>
            <p:spPr>
              <a:xfrm>
                <a:off x="5823167" y="2996741"/>
                <a:ext cx="308916" cy="377575"/>
              </a:xfrm>
              <a:custGeom>
                <a:rect b="b" l="l" r="r" t="t"/>
                <a:pathLst>
                  <a:path extrusionOk="0" h="7644" w="6254">
                    <a:moveTo>
                      <a:pt x="5073" y="791"/>
                    </a:moveTo>
                    <a:cubicBezTo>
                      <a:pt x="5127" y="791"/>
                      <a:pt x="4965" y="969"/>
                      <a:pt x="4710" y="1160"/>
                    </a:cubicBezTo>
                    <a:lnTo>
                      <a:pt x="4710" y="1024"/>
                    </a:lnTo>
                    <a:cubicBezTo>
                      <a:pt x="4929" y="857"/>
                      <a:pt x="5041" y="791"/>
                      <a:pt x="5073" y="791"/>
                    </a:cubicBezTo>
                    <a:close/>
                    <a:moveTo>
                      <a:pt x="3720" y="853"/>
                    </a:moveTo>
                    <a:lnTo>
                      <a:pt x="3413" y="1160"/>
                    </a:lnTo>
                    <a:cubicBezTo>
                      <a:pt x="3277" y="1297"/>
                      <a:pt x="3413" y="1297"/>
                      <a:pt x="3413" y="1433"/>
                    </a:cubicBezTo>
                    <a:cubicBezTo>
                      <a:pt x="3413" y="1433"/>
                      <a:pt x="3277" y="1433"/>
                      <a:pt x="3277" y="1570"/>
                    </a:cubicBezTo>
                    <a:cubicBezTo>
                      <a:pt x="3277" y="1433"/>
                      <a:pt x="3140" y="1433"/>
                      <a:pt x="3140" y="1433"/>
                    </a:cubicBezTo>
                    <a:cubicBezTo>
                      <a:pt x="3277" y="1297"/>
                      <a:pt x="3413" y="1160"/>
                      <a:pt x="3584" y="853"/>
                    </a:cubicBezTo>
                    <a:close/>
                    <a:moveTo>
                      <a:pt x="5498" y="1798"/>
                    </a:moveTo>
                    <a:cubicBezTo>
                      <a:pt x="5550" y="1798"/>
                      <a:pt x="5625" y="1908"/>
                      <a:pt x="5699" y="2150"/>
                    </a:cubicBezTo>
                    <a:cubicBezTo>
                      <a:pt x="5563" y="2730"/>
                      <a:pt x="5119" y="2730"/>
                      <a:pt x="4846" y="2867"/>
                    </a:cubicBezTo>
                    <a:cubicBezTo>
                      <a:pt x="4846" y="2730"/>
                      <a:pt x="4846" y="2730"/>
                      <a:pt x="4983" y="2559"/>
                    </a:cubicBezTo>
                    <a:cubicBezTo>
                      <a:pt x="4983" y="2423"/>
                      <a:pt x="5119" y="2286"/>
                      <a:pt x="5119" y="2150"/>
                    </a:cubicBezTo>
                    <a:cubicBezTo>
                      <a:pt x="5290" y="2150"/>
                      <a:pt x="5290" y="2013"/>
                      <a:pt x="5426" y="2013"/>
                    </a:cubicBezTo>
                    <a:cubicBezTo>
                      <a:pt x="5426" y="1874"/>
                      <a:pt x="5454" y="1798"/>
                      <a:pt x="5498" y="1798"/>
                    </a:cubicBezTo>
                    <a:close/>
                    <a:moveTo>
                      <a:pt x="5563" y="3003"/>
                    </a:moveTo>
                    <a:cubicBezTo>
                      <a:pt x="5290" y="3140"/>
                      <a:pt x="5119" y="3140"/>
                      <a:pt x="4846" y="3140"/>
                    </a:cubicBezTo>
                    <a:cubicBezTo>
                      <a:pt x="4983" y="3140"/>
                      <a:pt x="4983" y="3003"/>
                      <a:pt x="5119" y="3003"/>
                    </a:cubicBezTo>
                    <a:close/>
                    <a:moveTo>
                      <a:pt x="3584" y="1570"/>
                    </a:moveTo>
                    <a:lnTo>
                      <a:pt x="3584" y="1877"/>
                    </a:lnTo>
                    <a:cubicBezTo>
                      <a:pt x="3277" y="2423"/>
                      <a:pt x="3140" y="3276"/>
                      <a:pt x="2867" y="3856"/>
                    </a:cubicBezTo>
                    <a:cubicBezTo>
                      <a:pt x="2867" y="3583"/>
                      <a:pt x="3004" y="3140"/>
                      <a:pt x="3004" y="2867"/>
                    </a:cubicBezTo>
                    <a:cubicBezTo>
                      <a:pt x="3140" y="2423"/>
                      <a:pt x="3140" y="2150"/>
                      <a:pt x="3140" y="1706"/>
                    </a:cubicBezTo>
                    <a:cubicBezTo>
                      <a:pt x="3277" y="1877"/>
                      <a:pt x="3277" y="1877"/>
                      <a:pt x="3413" y="1877"/>
                    </a:cubicBezTo>
                    <a:cubicBezTo>
                      <a:pt x="3413" y="1706"/>
                      <a:pt x="3584" y="1706"/>
                      <a:pt x="3584" y="1570"/>
                    </a:cubicBezTo>
                    <a:close/>
                    <a:moveTo>
                      <a:pt x="4130" y="2289"/>
                    </a:moveTo>
                    <a:cubicBezTo>
                      <a:pt x="4129" y="2562"/>
                      <a:pt x="3993" y="3004"/>
                      <a:pt x="4130" y="3276"/>
                    </a:cubicBezTo>
                    <a:lnTo>
                      <a:pt x="4437" y="3276"/>
                    </a:lnTo>
                    <a:cubicBezTo>
                      <a:pt x="4437" y="3413"/>
                      <a:pt x="4437" y="3413"/>
                      <a:pt x="4573" y="3413"/>
                    </a:cubicBezTo>
                    <a:lnTo>
                      <a:pt x="4710" y="3583"/>
                    </a:lnTo>
                    <a:cubicBezTo>
                      <a:pt x="4266" y="3720"/>
                      <a:pt x="3993" y="3993"/>
                      <a:pt x="3857" y="4266"/>
                    </a:cubicBezTo>
                    <a:cubicBezTo>
                      <a:pt x="3857" y="4436"/>
                      <a:pt x="3857" y="4573"/>
                      <a:pt x="3993" y="4573"/>
                    </a:cubicBezTo>
                    <a:cubicBezTo>
                      <a:pt x="3857" y="4846"/>
                      <a:pt x="3413" y="5119"/>
                      <a:pt x="3140" y="5426"/>
                    </a:cubicBezTo>
                    <a:cubicBezTo>
                      <a:pt x="3004" y="5562"/>
                      <a:pt x="3140" y="5699"/>
                      <a:pt x="3277" y="5699"/>
                    </a:cubicBezTo>
                    <a:cubicBezTo>
                      <a:pt x="3140" y="5835"/>
                      <a:pt x="3140" y="5972"/>
                      <a:pt x="3004" y="5972"/>
                    </a:cubicBezTo>
                    <a:lnTo>
                      <a:pt x="3004" y="4982"/>
                    </a:lnTo>
                    <a:cubicBezTo>
                      <a:pt x="3004" y="4914"/>
                      <a:pt x="2935" y="4880"/>
                      <a:pt x="2867" y="4880"/>
                    </a:cubicBezTo>
                    <a:cubicBezTo>
                      <a:pt x="2799" y="4880"/>
                      <a:pt x="2731" y="4914"/>
                      <a:pt x="2731" y="4982"/>
                    </a:cubicBezTo>
                    <a:cubicBezTo>
                      <a:pt x="2560" y="5562"/>
                      <a:pt x="2560" y="6279"/>
                      <a:pt x="2560" y="6825"/>
                    </a:cubicBezTo>
                    <a:lnTo>
                      <a:pt x="2423" y="6825"/>
                    </a:lnTo>
                    <a:lnTo>
                      <a:pt x="2423" y="6995"/>
                    </a:lnTo>
                    <a:cubicBezTo>
                      <a:pt x="2423" y="6825"/>
                      <a:pt x="2287" y="6415"/>
                      <a:pt x="2150" y="6279"/>
                    </a:cubicBezTo>
                    <a:cubicBezTo>
                      <a:pt x="2150" y="5972"/>
                      <a:pt x="2014" y="5562"/>
                      <a:pt x="2014" y="5119"/>
                    </a:cubicBezTo>
                    <a:cubicBezTo>
                      <a:pt x="2014" y="5003"/>
                      <a:pt x="1935" y="4961"/>
                      <a:pt x="1843" y="4961"/>
                    </a:cubicBezTo>
                    <a:cubicBezTo>
                      <a:pt x="1718" y="4961"/>
                      <a:pt x="1570" y="5040"/>
                      <a:pt x="1570" y="5119"/>
                    </a:cubicBezTo>
                    <a:lnTo>
                      <a:pt x="1570" y="6688"/>
                    </a:lnTo>
                    <a:cubicBezTo>
                      <a:pt x="1434" y="6279"/>
                      <a:pt x="1434" y="5562"/>
                      <a:pt x="1297" y="5289"/>
                    </a:cubicBezTo>
                    <a:cubicBezTo>
                      <a:pt x="1229" y="5136"/>
                      <a:pt x="1118" y="5059"/>
                      <a:pt x="1024" y="5059"/>
                    </a:cubicBezTo>
                    <a:cubicBezTo>
                      <a:pt x="931" y="5059"/>
                      <a:pt x="854" y="5136"/>
                      <a:pt x="854" y="5289"/>
                    </a:cubicBezTo>
                    <a:lnTo>
                      <a:pt x="854" y="5835"/>
                    </a:lnTo>
                    <a:lnTo>
                      <a:pt x="854" y="6552"/>
                    </a:lnTo>
                    <a:cubicBezTo>
                      <a:pt x="854" y="6279"/>
                      <a:pt x="717" y="6142"/>
                      <a:pt x="717" y="5835"/>
                    </a:cubicBezTo>
                    <a:cubicBezTo>
                      <a:pt x="581" y="5699"/>
                      <a:pt x="581" y="5699"/>
                      <a:pt x="444" y="5699"/>
                    </a:cubicBezTo>
                    <a:cubicBezTo>
                      <a:pt x="444" y="5562"/>
                      <a:pt x="444" y="5426"/>
                      <a:pt x="581" y="5289"/>
                    </a:cubicBezTo>
                    <a:cubicBezTo>
                      <a:pt x="717" y="5289"/>
                      <a:pt x="717" y="5119"/>
                      <a:pt x="854" y="4982"/>
                    </a:cubicBezTo>
                    <a:cubicBezTo>
                      <a:pt x="1024" y="4982"/>
                      <a:pt x="1161" y="4982"/>
                      <a:pt x="1161" y="4846"/>
                    </a:cubicBezTo>
                    <a:lnTo>
                      <a:pt x="1161" y="4573"/>
                    </a:lnTo>
                    <a:cubicBezTo>
                      <a:pt x="1161" y="4436"/>
                      <a:pt x="1297" y="4266"/>
                      <a:pt x="1297" y="4129"/>
                    </a:cubicBezTo>
                    <a:lnTo>
                      <a:pt x="1297" y="3583"/>
                    </a:lnTo>
                    <a:cubicBezTo>
                      <a:pt x="1297" y="3720"/>
                      <a:pt x="1434" y="3856"/>
                      <a:pt x="1434" y="3856"/>
                    </a:cubicBezTo>
                    <a:cubicBezTo>
                      <a:pt x="1502" y="3924"/>
                      <a:pt x="1570" y="3959"/>
                      <a:pt x="1622" y="3959"/>
                    </a:cubicBezTo>
                    <a:cubicBezTo>
                      <a:pt x="1673" y="3959"/>
                      <a:pt x="1707" y="3924"/>
                      <a:pt x="1707" y="3856"/>
                    </a:cubicBezTo>
                    <a:cubicBezTo>
                      <a:pt x="1877" y="3720"/>
                      <a:pt x="1877" y="3276"/>
                      <a:pt x="1877" y="3003"/>
                    </a:cubicBezTo>
                    <a:lnTo>
                      <a:pt x="2150" y="3003"/>
                    </a:lnTo>
                    <a:lnTo>
                      <a:pt x="2150" y="3276"/>
                    </a:lnTo>
                    <a:cubicBezTo>
                      <a:pt x="2150" y="3276"/>
                      <a:pt x="2150" y="3413"/>
                      <a:pt x="2287" y="3413"/>
                    </a:cubicBezTo>
                    <a:cubicBezTo>
                      <a:pt x="2423" y="3276"/>
                      <a:pt x="2560" y="3140"/>
                      <a:pt x="2731" y="2867"/>
                    </a:cubicBezTo>
                    <a:lnTo>
                      <a:pt x="2731" y="2867"/>
                    </a:lnTo>
                    <a:cubicBezTo>
                      <a:pt x="2731" y="3140"/>
                      <a:pt x="2560" y="3276"/>
                      <a:pt x="2560" y="3583"/>
                    </a:cubicBezTo>
                    <a:cubicBezTo>
                      <a:pt x="2560" y="3856"/>
                      <a:pt x="2423" y="4129"/>
                      <a:pt x="2560" y="4436"/>
                    </a:cubicBezTo>
                    <a:cubicBezTo>
                      <a:pt x="2560" y="4573"/>
                      <a:pt x="2731" y="4573"/>
                      <a:pt x="2867" y="4573"/>
                    </a:cubicBezTo>
                    <a:cubicBezTo>
                      <a:pt x="3140" y="4129"/>
                      <a:pt x="3277" y="3720"/>
                      <a:pt x="3413" y="3276"/>
                    </a:cubicBezTo>
                    <a:cubicBezTo>
                      <a:pt x="3413" y="3140"/>
                      <a:pt x="3413" y="3140"/>
                      <a:pt x="3584" y="3003"/>
                    </a:cubicBezTo>
                    <a:cubicBezTo>
                      <a:pt x="3584" y="3071"/>
                      <a:pt x="3618" y="3105"/>
                      <a:pt x="3669" y="3105"/>
                    </a:cubicBezTo>
                    <a:cubicBezTo>
                      <a:pt x="3720" y="3105"/>
                      <a:pt x="3788" y="3071"/>
                      <a:pt x="3857" y="3003"/>
                    </a:cubicBezTo>
                    <a:cubicBezTo>
                      <a:pt x="3993" y="2867"/>
                      <a:pt x="4129" y="2561"/>
                      <a:pt x="4130" y="2289"/>
                    </a:cubicBezTo>
                    <a:close/>
                    <a:moveTo>
                      <a:pt x="4573" y="0"/>
                    </a:moveTo>
                    <a:cubicBezTo>
                      <a:pt x="3857" y="0"/>
                      <a:pt x="3993" y="0"/>
                      <a:pt x="3584" y="307"/>
                    </a:cubicBezTo>
                    <a:cubicBezTo>
                      <a:pt x="3140" y="444"/>
                      <a:pt x="3004" y="580"/>
                      <a:pt x="2867" y="853"/>
                    </a:cubicBezTo>
                    <a:lnTo>
                      <a:pt x="2731" y="853"/>
                    </a:lnTo>
                    <a:cubicBezTo>
                      <a:pt x="2423" y="1024"/>
                      <a:pt x="2423" y="1297"/>
                      <a:pt x="2423" y="1570"/>
                    </a:cubicBezTo>
                    <a:cubicBezTo>
                      <a:pt x="2378" y="1524"/>
                      <a:pt x="2332" y="1509"/>
                      <a:pt x="2292" y="1509"/>
                    </a:cubicBezTo>
                    <a:cubicBezTo>
                      <a:pt x="2211" y="1509"/>
                      <a:pt x="2150" y="1570"/>
                      <a:pt x="2150" y="1570"/>
                    </a:cubicBezTo>
                    <a:cubicBezTo>
                      <a:pt x="2014" y="1877"/>
                      <a:pt x="2014" y="2013"/>
                      <a:pt x="2014" y="2286"/>
                    </a:cubicBezTo>
                    <a:cubicBezTo>
                      <a:pt x="1946" y="2218"/>
                      <a:pt x="1869" y="2184"/>
                      <a:pt x="1809" y="2184"/>
                    </a:cubicBezTo>
                    <a:cubicBezTo>
                      <a:pt x="1750" y="2184"/>
                      <a:pt x="1707" y="2218"/>
                      <a:pt x="1707" y="2286"/>
                    </a:cubicBezTo>
                    <a:cubicBezTo>
                      <a:pt x="1570" y="2423"/>
                      <a:pt x="1434" y="2730"/>
                      <a:pt x="1434" y="3003"/>
                    </a:cubicBezTo>
                    <a:cubicBezTo>
                      <a:pt x="1388" y="2958"/>
                      <a:pt x="1358" y="2942"/>
                      <a:pt x="1333" y="2942"/>
                    </a:cubicBezTo>
                    <a:cubicBezTo>
                      <a:pt x="1282" y="2942"/>
                      <a:pt x="1252" y="3003"/>
                      <a:pt x="1161" y="3003"/>
                    </a:cubicBezTo>
                    <a:cubicBezTo>
                      <a:pt x="1024" y="3276"/>
                      <a:pt x="1024" y="3413"/>
                      <a:pt x="854" y="3720"/>
                    </a:cubicBezTo>
                    <a:lnTo>
                      <a:pt x="854" y="3856"/>
                    </a:lnTo>
                    <a:cubicBezTo>
                      <a:pt x="581" y="4129"/>
                      <a:pt x="581" y="4573"/>
                      <a:pt x="444" y="4982"/>
                    </a:cubicBezTo>
                    <a:cubicBezTo>
                      <a:pt x="308" y="5119"/>
                      <a:pt x="171" y="5119"/>
                      <a:pt x="171" y="5289"/>
                    </a:cubicBezTo>
                    <a:cubicBezTo>
                      <a:pt x="1" y="5699"/>
                      <a:pt x="171" y="6552"/>
                      <a:pt x="308" y="7132"/>
                    </a:cubicBezTo>
                    <a:cubicBezTo>
                      <a:pt x="376" y="7200"/>
                      <a:pt x="444" y="7234"/>
                      <a:pt x="513" y="7234"/>
                    </a:cubicBezTo>
                    <a:cubicBezTo>
                      <a:pt x="581" y="7234"/>
                      <a:pt x="649" y="7200"/>
                      <a:pt x="717" y="7132"/>
                    </a:cubicBezTo>
                    <a:lnTo>
                      <a:pt x="717" y="7268"/>
                    </a:lnTo>
                    <a:cubicBezTo>
                      <a:pt x="808" y="7268"/>
                      <a:pt x="914" y="7329"/>
                      <a:pt x="975" y="7329"/>
                    </a:cubicBezTo>
                    <a:cubicBezTo>
                      <a:pt x="1005" y="7329"/>
                      <a:pt x="1024" y="7314"/>
                      <a:pt x="1024" y="7268"/>
                    </a:cubicBezTo>
                    <a:cubicBezTo>
                      <a:pt x="1161" y="7132"/>
                      <a:pt x="1161" y="7132"/>
                      <a:pt x="1297" y="6995"/>
                    </a:cubicBezTo>
                    <a:cubicBezTo>
                      <a:pt x="1297" y="7132"/>
                      <a:pt x="1297" y="7268"/>
                      <a:pt x="1434" y="7405"/>
                    </a:cubicBezTo>
                    <a:cubicBezTo>
                      <a:pt x="1570" y="7405"/>
                      <a:pt x="1707" y="7405"/>
                      <a:pt x="1707" y="7268"/>
                    </a:cubicBezTo>
                    <a:cubicBezTo>
                      <a:pt x="1877" y="7132"/>
                      <a:pt x="1877" y="6995"/>
                      <a:pt x="1877" y="6825"/>
                    </a:cubicBezTo>
                    <a:cubicBezTo>
                      <a:pt x="1996" y="7209"/>
                      <a:pt x="2114" y="7568"/>
                      <a:pt x="2410" y="7568"/>
                    </a:cubicBezTo>
                    <a:cubicBezTo>
                      <a:pt x="2456" y="7568"/>
                      <a:pt x="2505" y="7560"/>
                      <a:pt x="2560" y="7541"/>
                    </a:cubicBezTo>
                    <a:cubicBezTo>
                      <a:pt x="2560" y="7610"/>
                      <a:pt x="2603" y="7644"/>
                      <a:pt x="2645" y="7644"/>
                    </a:cubicBezTo>
                    <a:cubicBezTo>
                      <a:pt x="2688" y="7644"/>
                      <a:pt x="2731" y="7610"/>
                      <a:pt x="2731" y="7541"/>
                    </a:cubicBezTo>
                    <a:cubicBezTo>
                      <a:pt x="2867" y="7541"/>
                      <a:pt x="2867" y="7541"/>
                      <a:pt x="3004" y="7405"/>
                    </a:cubicBezTo>
                    <a:cubicBezTo>
                      <a:pt x="3004" y="7268"/>
                      <a:pt x="3004" y="7268"/>
                      <a:pt x="2867" y="7132"/>
                    </a:cubicBezTo>
                    <a:cubicBezTo>
                      <a:pt x="3004" y="6995"/>
                      <a:pt x="3004" y="6825"/>
                      <a:pt x="3004" y="6688"/>
                    </a:cubicBezTo>
                    <a:cubicBezTo>
                      <a:pt x="3277" y="6279"/>
                      <a:pt x="3584" y="5699"/>
                      <a:pt x="3720" y="5562"/>
                    </a:cubicBezTo>
                    <a:lnTo>
                      <a:pt x="3720" y="5426"/>
                    </a:lnTo>
                    <a:lnTo>
                      <a:pt x="3584" y="5426"/>
                    </a:lnTo>
                    <a:cubicBezTo>
                      <a:pt x="3993" y="4982"/>
                      <a:pt x="4437" y="4709"/>
                      <a:pt x="4573" y="4266"/>
                    </a:cubicBezTo>
                    <a:lnTo>
                      <a:pt x="4437" y="4129"/>
                    </a:lnTo>
                    <a:cubicBezTo>
                      <a:pt x="4846" y="3720"/>
                      <a:pt x="5699" y="3413"/>
                      <a:pt x="6143" y="3140"/>
                    </a:cubicBezTo>
                    <a:cubicBezTo>
                      <a:pt x="6253" y="3029"/>
                      <a:pt x="6185" y="2829"/>
                      <a:pt x="6065" y="2829"/>
                    </a:cubicBezTo>
                    <a:cubicBezTo>
                      <a:pt x="6036" y="2829"/>
                      <a:pt x="6005" y="2841"/>
                      <a:pt x="5972" y="2867"/>
                    </a:cubicBezTo>
                    <a:lnTo>
                      <a:pt x="5699" y="2867"/>
                    </a:lnTo>
                    <a:cubicBezTo>
                      <a:pt x="6143" y="2730"/>
                      <a:pt x="6143" y="2013"/>
                      <a:pt x="5972" y="1570"/>
                    </a:cubicBezTo>
                    <a:cubicBezTo>
                      <a:pt x="5936" y="1271"/>
                      <a:pt x="5840" y="1152"/>
                      <a:pt x="5710" y="1152"/>
                    </a:cubicBezTo>
                    <a:cubicBezTo>
                      <a:pt x="5351" y="1152"/>
                      <a:pt x="4737" y="2058"/>
                      <a:pt x="4437" y="2559"/>
                    </a:cubicBezTo>
                    <a:cubicBezTo>
                      <a:pt x="4437" y="2286"/>
                      <a:pt x="4573" y="1877"/>
                      <a:pt x="4710" y="1570"/>
                    </a:cubicBezTo>
                    <a:cubicBezTo>
                      <a:pt x="4983" y="1297"/>
                      <a:pt x="5563" y="1024"/>
                      <a:pt x="5426" y="580"/>
                    </a:cubicBezTo>
                    <a:cubicBezTo>
                      <a:pt x="5426" y="444"/>
                      <a:pt x="5290" y="444"/>
                      <a:pt x="5290" y="444"/>
                    </a:cubicBezTo>
                    <a:cubicBezTo>
                      <a:pt x="4983" y="580"/>
                      <a:pt x="4846" y="580"/>
                      <a:pt x="4573" y="717"/>
                    </a:cubicBezTo>
                    <a:cubicBezTo>
                      <a:pt x="4710" y="580"/>
                      <a:pt x="4710" y="444"/>
                      <a:pt x="4846" y="307"/>
                    </a:cubicBezTo>
                    <a:cubicBezTo>
                      <a:pt x="4846" y="212"/>
                      <a:pt x="4779" y="99"/>
                      <a:pt x="4739" y="99"/>
                    </a:cubicBezTo>
                    <a:cubicBezTo>
                      <a:pt x="4722" y="99"/>
                      <a:pt x="4710" y="120"/>
                      <a:pt x="4710" y="171"/>
                    </a:cubicBezTo>
                    <a:cubicBezTo>
                      <a:pt x="4573" y="171"/>
                      <a:pt x="4573" y="0"/>
                      <a:pt x="4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2"/>
              <p:cNvSpPr/>
              <p:nvPr/>
            </p:nvSpPr>
            <p:spPr>
              <a:xfrm>
                <a:off x="5838331" y="3081010"/>
                <a:ext cx="168635" cy="314597"/>
              </a:xfrm>
              <a:custGeom>
                <a:rect b="b" l="l" r="r" t="t"/>
                <a:pathLst>
                  <a:path extrusionOk="0" h="6369" w="3414">
                    <a:moveTo>
                      <a:pt x="2424" y="2730"/>
                    </a:moveTo>
                    <a:lnTo>
                      <a:pt x="2560" y="2867"/>
                    </a:lnTo>
                    <a:cubicBezTo>
                      <a:pt x="2424" y="3003"/>
                      <a:pt x="2253" y="3140"/>
                      <a:pt x="2253" y="3140"/>
                    </a:cubicBezTo>
                    <a:lnTo>
                      <a:pt x="2253" y="3003"/>
                    </a:lnTo>
                    <a:cubicBezTo>
                      <a:pt x="2253" y="3003"/>
                      <a:pt x="2424" y="2867"/>
                      <a:pt x="2424" y="2730"/>
                    </a:cubicBezTo>
                    <a:close/>
                    <a:moveTo>
                      <a:pt x="3277" y="0"/>
                    </a:moveTo>
                    <a:cubicBezTo>
                      <a:pt x="3106" y="0"/>
                      <a:pt x="3106" y="0"/>
                      <a:pt x="2970" y="171"/>
                    </a:cubicBezTo>
                    <a:cubicBezTo>
                      <a:pt x="2970" y="307"/>
                      <a:pt x="2833" y="444"/>
                      <a:pt x="2833" y="580"/>
                    </a:cubicBezTo>
                    <a:cubicBezTo>
                      <a:pt x="2560" y="717"/>
                      <a:pt x="2424" y="853"/>
                      <a:pt x="2116" y="1024"/>
                    </a:cubicBezTo>
                    <a:lnTo>
                      <a:pt x="1980" y="1024"/>
                    </a:lnTo>
                    <a:cubicBezTo>
                      <a:pt x="1980" y="1024"/>
                      <a:pt x="1843" y="1024"/>
                      <a:pt x="1707" y="1161"/>
                    </a:cubicBezTo>
                    <a:cubicBezTo>
                      <a:pt x="1639" y="1092"/>
                      <a:pt x="1562" y="1058"/>
                      <a:pt x="1485" y="1058"/>
                    </a:cubicBezTo>
                    <a:cubicBezTo>
                      <a:pt x="1408" y="1058"/>
                      <a:pt x="1332" y="1092"/>
                      <a:pt x="1263" y="1161"/>
                    </a:cubicBezTo>
                    <a:cubicBezTo>
                      <a:pt x="1127" y="1297"/>
                      <a:pt x="854" y="1570"/>
                      <a:pt x="990" y="1877"/>
                    </a:cubicBezTo>
                    <a:cubicBezTo>
                      <a:pt x="717" y="2014"/>
                      <a:pt x="547" y="2287"/>
                      <a:pt x="547" y="2560"/>
                    </a:cubicBezTo>
                    <a:lnTo>
                      <a:pt x="547" y="2730"/>
                    </a:lnTo>
                    <a:cubicBezTo>
                      <a:pt x="547" y="2867"/>
                      <a:pt x="717" y="2867"/>
                      <a:pt x="854" y="2867"/>
                    </a:cubicBezTo>
                    <a:lnTo>
                      <a:pt x="854" y="3003"/>
                    </a:lnTo>
                    <a:cubicBezTo>
                      <a:pt x="717" y="3003"/>
                      <a:pt x="717" y="3140"/>
                      <a:pt x="717" y="3276"/>
                    </a:cubicBezTo>
                    <a:lnTo>
                      <a:pt x="547" y="3276"/>
                    </a:lnTo>
                    <a:cubicBezTo>
                      <a:pt x="410" y="3276"/>
                      <a:pt x="274" y="3413"/>
                      <a:pt x="274" y="3583"/>
                    </a:cubicBezTo>
                    <a:lnTo>
                      <a:pt x="274" y="3720"/>
                    </a:lnTo>
                    <a:cubicBezTo>
                      <a:pt x="234" y="3680"/>
                      <a:pt x="194" y="3663"/>
                      <a:pt x="157" y="3663"/>
                    </a:cubicBezTo>
                    <a:cubicBezTo>
                      <a:pt x="69" y="3663"/>
                      <a:pt x="1" y="3760"/>
                      <a:pt x="1" y="3856"/>
                    </a:cubicBezTo>
                    <a:cubicBezTo>
                      <a:pt x="137" y="4436"/>
                      <a:pt x="547" y="4982"/>
                      <a:pt x="990" y="5119"/>
                    </a:cubicBezTo>
                    <a:cubicBezTo>
                      <a:pt x="1127" y="5119"/>
                      <a:pt x="1127" y="5119"/>
                      <a:pt x="1127" y="4982"/>
                    </a:cubicBezTo>
                    <a:cubicBezTo>
                      <a:pt x="1400" y="4846"/>
                      <a:pt x="1400" y="4573"/>
                      <a:pt x="1263" y="4129"/>
                    </a:cubicBezTo>
                    <a:lnTo>
                      <a:pt x="1263" y="4129"/>
                    </a:lnTo>
                    <a:lnTo>
                      <a:pt x="1570" y="4436"/>
                    </a:lnTo>
                    <a:cubicBezTo>
                      <a:pt x="1570" y="4573"/>
                      <a:pt x="1570" y="4709"/>
                      <a:pt x="1400" y="4709"/>
                    </a:cubicBezTo>
                    <a:lnTo>
                      <a:pt x="1400" y="4846"/>
                    </a:lnTo>
                    <a:cubicBezTo>
                      <a:pt x="1303" y="4942"/>
                      <a:pt x="1497" y="5039"/>
                      <a:pt x="1667" y="5039"/>
                    </a:cubicBezTo>
                    <a:cubicBezTo>
                      <a:pt x="1737" y="5039"/>
                      <a:pt x="1803" y="5022"/>
                      <a:pt x="1843" y="4982"/>
                    </a:cubicBezTo>
                    <a:cubicBezTo>
                      <a:pt x="1843" y="5209"/>
                      <a:pt x="1843" y="5342"/>
                      <a:pt x="2007" y="5342"/>
                    </a:cubicBezTo>
                    <a:cubicBezTo>
                      <a:pt x="2066" y="5342"/>
                      <a:pt x="2145" y="5325"/>
                      <a:pt x="2253" y="5289"/>
                    </a:cubicBezTo>
                    <a:cubicBezTo>
                      <a:pt x="2560" y="5289"/>
                      <a:pt x="2560" y="4846"/>
                      <a:pt x="2424" y="4709"/>
                    </a:cubicBezTo>
                    <a:lnTo>
                      <a:pt x="2253" y="4573"/>
                    </a:lnTo>
                    <a:lnTo>
                      <a:pt x="2424" y="4436"/>
                    </a:lnTo>
                    <a:cubicBezTo>
                      <a:pt x="2424" y="4266"/>
                      <a:pt x="2560" y="4266"/>
                      <a:pt x="2560" y="4266"/>
                    </a:cubicBezTo>
                    <a:lnTo>
                      <a:pt x="2560" y="4266"/>
                    </a:lnTo>
                    <a:cubicBezTo>
                      <a:pt x="2424" y="4573"/>
                      <a:pt x="2560" y="4709"/>
                      <a:pt x="2697" y="4709"/>
                    </a:cubicBezTo>
                    <a:cubicBezTo>
                      <a:pt x="2697" y="4982"/>
                      <a:pt x="2560" y="5119"/>
                      <a:pt x="2424" y="5289"/>
                    </a:cubicBezTo>
                    <a:cubicBezTo>
                      <a:pt x="2253" y="5562"/>
                      <a:pt x="2253" y="5835"/>
                      <a:pt x="2253" y="6143"/>
                    </a:cubicBezTo>
                    <a:cubicBezTo>
                      <a:pt x="2253" y="6302"/>
                      <a:pt x="2358" y="6369"/>
                      <a:pt x="2446" y="6369"/>
                    </a:cubicBezTo>
                    <a:cubicBezTo>
                      <a:pt x="2507" y="6369"/>
                      <a:pt x="2560" y="6336"/>
                      <a:pt x="2560" y="6279"/>
                    </a:cubicBezTo>
                    <a:cubicBezTo>
                      <a:pt x="2560" y="6143"/>
                      <a:pt x="2560" y="6143"/>
                      <a:pt x="2697" y="6143"/>
                    </a:cubicBezTo>
                    <a:lnTo>
                      <a:pt x="2697" y="5972"/>
                    </a:lnTo>
                    <a:cubicBezTo>
                      <a:pt x="2697" y="5835"/>
                      <a:pt x="2697" y="5562"/>
                      <a:pt x="2833" y="5289"/>
                    </a:cubicBezTo>
                    <a:cubicBezTo>
                      <a:pt x="2970" y="5119"/>
                      <a:pt x="3106" y="4846"/>
                      <a:pt x="3277" y="4573"/>
                    </a:cubicBezTo>
                    <a:cubicBezTo>
                      <a:pt x="3277" y="4436"/>
                      <a:pt x="3277" y="4436"/>
                      <a:pt x="3106" y="4266"/>
                    </a:cubicBezTo>
                    <a:lnTo>
                      <a:pt x="2833" y="4266"/>
                    </a:lnTo>
                    <a:cubicBezTo>
                      <a:pt x="2970" y="4266"/>
                      <a:pt x="3277" y="3720"/>
                      <a:pt x="3277" y="3583"/>
                    </a:cubicBezTo>
                    <a:cubicBezTo>
                      <a:pt x="3277" y="3413"/>
                      <a:pt x="3106" y="3276"/>
                      <a:pt x="2970" y="3276"/>
                    </a:cubicBezTo>
                    <a:cubicBezTo>
                      <a:pt x="2970" y="3413"/>
                      <a:pt x="2833" y="3413"/>
                      <a:pt x="2833" y="3413"/>
                    </a:cubicBezTo>
                    <a:lnTo>
                      <a:pt x="2833" y="3276"/>
                    </a:lnTo>
                    <a:lnTo>
                      <a:pt x="2833" y="3140"/>
                    </a:lnTo>
                    <a:lnTo>
                      <a:pt x="2833" y="3003"/>
                    </a:lnTo>
                    <a:cubicBezTo>
                      <a:pt x="3106" y="2560"/>
                      <a:pt x="3277" y="2150"/>
                      <a:pt x="3277" y="1707"/>
                    </a:cubicBezTo>
                    <a:cubicBezTo>
                      <a:pt x="3413" y="1570"/>
                      <a:pt x="3277" y="1434"/>
                      <a:pt x="3106" y="1434"/>
                    </a:cubicBezTo>
                    <a:cubicBezTo>
                      <a:pt x="2970" y="1570"/>
                      <a:pt x="2833" y="1570"/>
                      <a:pt x="2833" y="1707"/>
                    </a:cubicBezTo>
                    <a:lnTo>
                      <a:pt x="2833" y="1570"/>
                    </a:lnTo>
                    <a:cubicBezTo>
                      <a:pt x="2970" y="1161"/>
                      <a:pt x="3277" y="717"/>
                      <a:pt x="3413" y="307"/>
                    </a:cubicBezTo>
                    <a:cubicBezTo>
                      <a:pt x="3413" y="171"/>
                      <a:pt x="3413" y="0"/>
                      <a:pt x="3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2"/>
              <p:cNvSpPr/>
              <p:nvPr/>
            </p:nvSpPr>
            <p:spPr>
              <a:xfrm>
                <a:off x="5964783" y="3128182"/>
                <a:ext cx="119684" cy="114695"/>
              </a:xfrm>
              <a:custGeom>
                <a:rect b="b" l="l" r="r" t="t"/>
                <a:pathLst>
                  <a:path extrusionOk="0" h="2322" w="2423">
                    <a:moveTo>
                      <a:pt x="1289" y="1"/>
                    </a:moveTo>
                    <a:cubicBezTo>
                      <a:pt x="1197" y="1"/>
                      <a:pt x="1126" y="145"/>
                      <a:pt x="1126" y="342"/>
                    </a:cubicBezTo>
                    <a:cubicBezTo>
                      <a:pt x="990" y="342"/>
                      <a:pt x="853" y="479"/>
                      <a:pt x="990" y="615"/>
                    </a:cubicBezTo>
                    <a:cubicBezTo>
                      <a:pt x="1126" y="922"/>
                      <a:pt x="1126" y="1059"/>
                      <a:pt x="1263" y="1195"/>
                    </a:cubicBezTo>
                    <a:lnTo>
                      <a:pt x="990" y="1059"/>
                    </a:lnTo>
                    <a:cubicBezTo>
                      <a:pt x="964" y="1033"/>
                      <a:pt x="937" y="1021"/>
                      <a:pt x="912" y="1021"/>
                    </a:cubicBezTo>
                    <a:cubicBezTo>
                      <a:pt x="806" y="1021"/>
                      <a:pt x="717" y="1221"/>
                      <a:pt x="717" y="1332"/>
                    </a:cubicBezTo>
                    <a:cubicBezTo>
                      <a:pt x="717" y="1332"/>
                      <a:pt x="717" y="1468"/>
                      <a:pt x="853" y="1468"/>
                    </a:cubicBezTo>
                    <a:cubicBezTo>
                      <a:pt x="918" y="1614"/>
                      <a:pt x="852" y="1652"/>
                      <a:pt x="765" y="1652"/>
                    </a:cubicBezTo>
                    <a:cubicBezTo>
                      <a:pt x="669" y="1652"/>
                      <a:pt x="546" y="1605"/>
                      <a:pt x="546" y="1605"/>
                    </a:cubicBezTo>
                    <a:cubicBezTo>
                      <a:pt x="507" y="1566"/>
                      <a:pt x="468" y="1549"/>
                      <a:pt x="432" y="1549"/>
                    </a:cubicBezTo>
                    <a:cubicBezTo>
                      <a:pt x="343" y="1549"/>
                      <a:pt x="273" y="1653"/>
                      <a:pt x="273" y="1775"/>
                    </a:cubicBezTo>
                    <a:lnTo>
                      <a:pt x="273" y="1912"/>
                    </a:lnTo>
                    <a:cubicBezTo>
                      <a:pt x="0" y="1912"/>
                      <a:pt x="0" y="2185"/>
                      <a:pt x="137" y="2185"/>
                    </a:cubicBezTo>
                    <a:cubicBezTo>
                      <a:pt x="410" y="2321"/>
                      <a:pt x="546" y="2321"/>
                      <a:pt x="717" y="2321"/>
                    </a:cubicBezTo>
                    <a:cubicBezTo>
                      <a:pt x="717" y="2185"/>
                      <a:pt x="853" y="2185"/>
                      <a:pt x="853" y="2048"/>
                    </a:cubicBezTo>
                    <a:cubicBezTo>
                      <a:pt x="853" y="2048"/>
                      <a:pt x="990" y="2048"/>
                      <a:pt x="1126" y="1912"/>
                    </a:cubicBezTo>
                    <a:cubicBezTo>
                      <a:pt x="1263" y="1912"/>
                      <a:pt x="1263" y="1775"/>
                      <a:pt x="1263" y="1605"/>
                    </a:cubicBezTo>
                    <a:lnTo>
                      <a:pt x="1570" y="1605"/>
                    </a:lnTo>
                    <a:cubicBezTo>
                      <a:pt x="1706" y="1468"/>
                      <a:pt x="1706" y="1195"/>
                      <a:pt x="1570" y="1059"/>
                    </a:cubicBezTo>
                    <a:cubicBezTo>
                      <a:pt x="1706" y="1059"/>
                      <a:pt x="1706" y="1059"/>
                      <a:pt x="1706" y="922"/>
                    </a:cubicBezTo>
                    <a:cubicBezTo>
                      <a:pt x="1843" y="922"/>
                      <a:pt x="1843" y="752"/>
                      <a:pt x="1706" y="615"/>
                    </a:cubicBezTo>
                    <a:cubicBezTo>
                      <a:pt x="1843" y="615"/>
                      <a:pt x="2116" y="479"/>
                      <a:pt x="2252" y="342"/>
                    </a:cubicBezTo>
                    <a:cubicBezTo>
                      <a:pt x="2423" y="342"/>
                      <a:pt x="2252" y="69"/>
                      <a:pt x="2116" y="69"/>
                    </a:cubicBezTo>
                    <a:cubicBezTo>
                      <a:pt x="1979" y="137"/>
                      <a:pt x="1877" y="171"/>
                      <a:pt x="1770" y="171"/>
                    </a:cubicBezTo>
                    <a:cubicBezTo>
                      <a:pt x="1664" y="171"/>
                      <a:pt x="1553" y="137"/>
                      <a:pt x="1399" y="69"/>
                    </a:cubicBezTo>
                    <a:cubicBezTo>
                      <a:pt x="1361" y="22"/>
                      <a:pt x="1324" y="1"/>
                      <a:pt x="12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22"/>
              <p:cNvSpPr/>
              <p:nvPr/>
            </p:nvSpPr>
            <p:spPr>
              <a:xfrm>
                <a:off x="5932182" y="3162512"/>
                <a:ext cx="152285" cy="115732"/>
              </a:xfrm>
              <a:custGeom>
                <a:rect b="b" l="l" r="r" t="t"/>
                <a:pathLst>
                  <a:path extrusionOk="0" h="2343" w="3083">
                    <a:moveTo>
                      <a:pt x="2753" y="1"/>
                    </a:moveTo>
                    <a:cubicBezTo>
                      <a:pt x="2717" y="1"/>
                      <a:pt x="2678" y="18"/>
                      <a:pt x="2639" y="57"/>
                    </a:cubicBezTo>
                    <a:cubicBezTo>
                      <a:pt x="2571" y="142"/>
                      <a:pt x="2537" y="142"/>
                      <a:pt x="2503" y="142"/>
                    </a:cubicBezTo>
                    <a:cubicBezTo>
                      <a:pt x="2469" y="142"/>
                      <a:pt x="2434" y="142"/>
                      <a:pt x="2366" y="227"/>
                    </a:cubicBezTo>
                    <a:cubicBezTo>
                      <a:pt x="2230" y="227"/>
                      <a:pt x="2059" y="500"/>
                      <a:pt x="2059" y="637"/>
                    </a:cubicBezTo>
                    <a:lnTo>
                      <a:pt x="1923" y="637"/>
                    </a:lnTo>
                    <a:lnTo>
                      <a:pt x="1923" y="773"/>
                    </a:lnTo>
                    <a:cubicBezTo>
                      <a:pt x="1923" y="773"/>
                      <a:pt x="1923" y="910"/>
                      <a:pt x="2059" y="910"/>
                    </a:cubicBezTo>
                    <a:cubicBezTo>
                      <a:pt x="2059" y="910"/>
                      <a:pt x="1923" y="1080"/>
                      <a:pt x="1786" y="1217"/>
                    </a:cubicBezTo>
                    <a:cubicBezTo>
                      <a:pt x="1650" y="1217"/>
                      <a:pt x="1513" y="1353"/>
                      <a:pt x="1377" y="1626"/>
                    </a:cubicBezTo>
                    <a:cubicBezTo>
                      <a:pt x="1198" y="1626"/>
                      <a:pt x="1170" y="1730"/>
                      <a:pt x="1123" y="1730"/>
                    </a:cubicBezTo>
                    <a:cubicBezTo>
                      <a:pt x="1090" y="1730"/>
                      <a:pt x="1048" y="1676"/>
                      <a:pt x="933" y="1490"/>
                    </a:cubicBezTo>
                    <a:cubicBezTo>
                      <a:pt x="933" y="1353"/>
                      <a:pt x="797" y="1217"/>
                      <a:pt x="660" y="1217"/>
                    </a:cubicBezTo>
                    <a:cubicBezTo>
                      <a:pt x="797" y="1217"/>
                      <a:pt x="797" y="1080"/>
                      <a:pt x="797" y="1080"/>
                    </a:cubicBezTo>
                    <a:cubicBezTo>
                      <a:pt x="933" y="910"/>
                      <a:pt x="1206" y="773"/>
                      <a:pt x="1206" y="500"/>
                    </a:cubicBezTo>
                    <a:cubicBezTo>
                      <a:pt x="1327" y="404"/>
                      <a:pt x="1277" y="307"/>
                      <a:pt x="1189" y="307"/>
                    </a:cubicBezTo>
                    <a:cubicBezTo>
                      <a:pt x="1152" y="307"/>
                      <a:pt x="1110" y="324"/>
                      <a:pt x="1070" y="364"/>
                    </a:cubicBezTo>
                    <a:cubicBezTo>
                      <a:pt x="797" y="637"/>
                      <a:pt x="660" y="773"/>
                      <a:pt x="353" y="1080"/>
                    </a:cubicBezTo>
                    <a:cubicBezTo>
                      <a:pt x="216" y="1080"/>
                      <a:pt x="216" y="1080"/>
                      <a:pt x="216" y="1217"/>
                    </a:cubicBezTo>
                    <a:cubicBezTo>
                      <a:pt x="80" y="1217"/>
                      <a:pt x="80" y="1353"/>
                      <a:pt x="80" y="1353"/>
                    </a:cubicBezTo>
                    <a:cubicBezTo>
                      <a:pt x="0" y="1513"/>
                      <a:pt x="61" y="1579"/>
                      <a:pt x="152" y="1579"/>
                    </a:cubicBezTo>
                    <a:cubicBezTo>
                      <a:pt x="216" y="1579"/>
                      <a:pt x="296" y="1546"/>
                      <a:pt x="353" y="1490"/>
                    </a:cubicBezTo>
                    <a:cubicBezTo>
                      <a:pt x="371" y="1475"/>
                      <a:pt x="390" y="1469"/>
                      <a:pt x="410" y="1469"/>
                    </a:cubicBezTo>
                    <a:cubicBezTo>
                      <a:pt x="578" y="1469"/>
                      <a:pt x="797" y="1933"/>
                      <a:pt x="797" y="1933"/>
                    </a:cubicBezTo>
                    <a:cubicBezTo>
                      <a:pt x="893" y="2030"/>
                      <a:pt x="990" y="2126"/>
                      <a:pt x="1146" y="2126"/>
                    </a:cubicBezTo>
                    <a:cubicBezTo>
                      <a:pt x="1211" y="2126"/>
                      <a:pt x="1287" y="2110"/>
                      <a:pt x="1377" y="2070"/>
                    </a:cubicBezTo>
                    <a:lnTo>
                      <a:pt x="1377" y="2343"/>
                    </a:lnTo>
                    <a:lnTo>
                      <a:pt x="1650" y="2343"/>
                    </a:lnTo>
                    <a:cubicBezTo>
                      <a:pt x="1786" y="2206"/>
                      <a:pt x="1786" y="2070"/>
                      <a:pt x="1650" y="1933"/>
                    </a:cubicBezTo>
                    <a:cubicBezTo>
                      <a:pt x="1650" y="1933"/>
                      <a:pt x="1650" y="1763"/>
                      <a:pt x="1786" y="1763"/>
                    </a:cubicBezTo>
                    <a:cubicBezTo>
                      <a:pt x="1786" y="1490"/>
                      <a:pt x="1923" y="1353"/>
                      <a:pt x="2230" y="1217"/>
                    </a:cubicBezTo>
                    <a:cubicBezTo>
                      <a:pt x="2503" y="1080"/>
                      <a:pt x="2503" y="1080"/>
                      <a:pt x="2639" y="637"/>
                    </a:cubicBezTo>
                    <a:cubicBezTo>
                      <a:pt x="2776" y="637"/>
                      <a:pt x="3083" y="500"/>
                      <a:pt x="2912" y="227"/>
                    </a:cubicBezTo>
                    <a:cubicBezTo>
                      <a:pt x="2912" y="105"/>
                      <a:pt x="2843" y="1"/>
                      <a:pt x="27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22"/>
              <p:cNvSpPr/>
              <p:nvPr/>
            </p:nvSpPr>
            <p:spPr>
              <a:xfrm>
                <a:off x="5964783" y="2978810"/>
                <a:ext cx="414671" cy="179798"/>
              </a:xfrm>
              <a:custGeom>
                <a:rect b="b" l="l" r="r" t="t"/>
                <a:pathLst>
                  <a:path extrusionOk="0" h="3640" w="8395">
                    <a:moveTo>
                      <a:pt x="4265" y="1387"/>
                    </a:moveTo>
                    <a:lnTo>
                      <a:pt x="4265" y="1933"/>
                    </a:lnTo>
                    <a:lnTo>
                      <a:pt x="4129" y="2069"/>
                    </a:lnTo>
                    <a:cubicBezTo>
                      <a:pt x="4129" y="1933"/>
                      <a:pt x="4265" y="1660"/>
                      <a:pt x="4265" y="1387"/>
                    </a:cubicBezTo>
                    <a:close/>
                    <a:moveTo>
                      <a:pt x="2809" y="1"/>
                    </a:moveTo>
                    <a:cubicBezTo>
                      <a:pt x="2743" y="1"/>
                      <a:pt x="2696" y="67"/>
                      <a:pt x="2696" y="227"/>
                    </a:cubicBezTo>
                    <a:cubicBezTo>
                      <a:pt x="2559" y="363"/>
                      <a:pt x="2559" y="670"/>
                      <a:pt x="2559" y="943"/>
                    </a:cubicBezTo>
                    <a:cubicBezTo>
                      <a:pt x="2423" y="670"/>
                      <a:pt x="2423" y="363"/>
                      <a:pt x="2252" y="227"/>
                    </a:cubicBezTo>
                    <a:cubicBezTo>
                      <a:pt x="2252" y="158"/>
                      <a:pt x="2184" y="124"/>
                      <a:pt x="2116" y="124"/>
                    </a:cubicBezTo>
                    <a:cubicBezTo>
                      <a:pt x="2047" y="124"/>
                      <a:pt x="1979" y="158"/>
                      <a:pt x="1979" y="227"/>
                    </a:cubicBezTo>
                    <a:lnTo>
                      <a:pt x="1979" y="670"/>
                    </a:lnTo>
                    <a:lnTo>
                      <a:pt x="1843" y="534"/>
                    </a:lnTo>
                    <a:cubicBezTo>
                      <a:pt x="1784" y="401"/>
                      <a:pt x="1725" y="351"/>
                      <a:pt x="1663" y="351"/>
                    </a:cubicBezTo>
                    <a:cubicBezTo>
                      <a:pt x="1582" y="351"/>
                      <a:pt x="1496" y="437"/>
                      <a:pt x="1399" y="534"/>
                    </a:cubicBezTo>
                    <a:lnTo>
                      <a:pt x="1399" y="1216"/>
                    </a:lnTo>
                    <a:cubicBezTo>
                      <a:pt x="1354" y="1364"/>
                      <a:pt x="1278" y="1413"/>
                      <a:pt x="1186" y="1413"/>
                    </a:cubicBezTo>
                    <a:cubicBezTo>
                      <a:pt x="1001" y="1413"/>
                      <a:pt x="751" y="1216"/>
                      <a:pt x="546" y="1216"/>
                    </a:cubicBezTo>
                    <a:cubicBezTo>
                      <a:pt x="501" y="1171"/>
                      <a:pt x="455" y="1156"/>
                      <a:pt x="415" y="1156"/>
                    </a:cubicBezTo>
                    <a:cubicBezTo>
                      <a:pt x="334" y="1156"/>
                      <a:pt x="273" y="1216"/>
                      <a:pt x="273" y="1216"/>
                    </a:cubicBezTo>
                    <a:cubicBezTo>
                      <a:pt x="137" y="1523"/>
                      <a:pt x="137" y="1660"/>
                      <a:pt x="137" y="1933"/>
                    </a:cubicBezTo>
                    <a:cubicBezTo>
                      <a:pt x="0" y="2069"/>
                      <a:pt x="0" y="2240"/>
                      <a:pt x="0" y="2376"/>
                    </a:cubicBezTo>
                    <a:cubicBezTo>
                      <a:pt x="0" y="2473"/>
                      <a:pt x="68" y="2570"/>
                      <a:pt x="157" y="2570"/>
                    </a:cubicBezTo>
                    <a:cubicBezTo>
                      <a:pt x="193" y="2570"/>
                      <a:pt x="233" y="2553"/>
                      <a:pt x="273" y="2513"/>
                    </a:cubicBezTo>
                    <a:cubicBezTo>
                      <a:pt x="273" y="2628"/>
                      <a:pt x="322" y="2671"/>
                      <a:pt x="378" y="2671"/>
                    </a:cubicBezTo>
                    <a:cubicBezTo>
                      <a:pt x="455" y="2671"/>
                      <a:pt x="546" y="2592"/>
                      <a:pt x="546" y="2513"/>
                    </a:cubicBezTo>
                    <a:cubicBezTo>
                      <a:pt x="546" y="2376"/>
                      <a:pt x="410" y="2240"/>
                      <a:pt x="410" y="2069"/>
                    </a:cubicBezTo>
                    <a:lnTo>
                      <a:pt x="410" y="1933"/>
                    </a:lnTo>
                    <a:cubicBezTo>
                      <a:pt x="410" y="2069"/>
                      <a:pt x="546" y="2240"/>
                      <a:pt x="546" y="2240"/>
                    </a:cubicBezTo>
                    <a:cubicBezTo>
                      <a:pt x="546" y="2355"/>
                      <a:pt x="625" y="2398"/>
                      <a:pt x="706" y="2398"/>
                    </a:cubicBezTo>
                    <a:cubicBezTo>
                      <a:pt x="817" y="2398"/>
                      <a:pt x="932" y="2319"/>
                      <a:pt x="853" y="2240"/>
                    </a:cubicBezTo>
                    <a:lnTo>
                      <a:pt x="853" y="1796"/>
                    </a:lnTo>
                    <a:cubicBezTo>
                      <a:pt x="944" y="1796"/>
                      <a:pt x="1035" y="1857"/>
                      <a:pt x="1217" y="1857"/>
                    </a:cubicBezTo>
                    <a:cubicBezTo>
                      <a:pt x="1308" y="1857"/>
                      <a:pt x="1422" y="1842"/>
                      <a:pt x="1570" y="1796"/>
                    </a:cubicBezTo>
                    <a:cubicBezTo>
                      <a:pt x="1706" y="1660"/>
                      <a:pt x="1706" y="1523"/>
                      <a:pt x="1843" y="1216"/>
                    </a:cubicBezTo>
                    <a:lnTo>
                      <a:pt x="1843" y="1387"/>
                    </a:lnTo>
                    <a:lnTo>
                      <a:pt x="2252" y="1387"/>
                    </a:lnTo>
                    <a:cubicBezTo>
                      <a:pt x="2252" y="1523"/>
                      <a:pt x="2423" y="1796"/>
                      <a:pt x="2559" y="1933"/>
                    </a:cubicBezTo>
                    <a:cubicBezTo>
                      <a:pt x="2559" y="2001"/>
                      <a:pt x="2628" y="2035"/>
                      <a:pt x="2696" y="2035"/>
                    </a:cubicBezTo>
                    <a:cubicBezTo>
                      <a:pt x="2764" y="2035"/>
                      <a:pt x="2832" y="2001"/>
                      <a:pt x="2832" y="1933"/>
                    </a:cubicBezTo>
                    <a:cubicBezTo>
                      <a:pt x="2832" y="1796"/>
                      <a:pt x="2969" y="1660"/>
                      <a:pt x="2969" y="1523"/>
                    </a:cubicBezTo>
                    <a:cubicBezTo>
                      <a:pt x="2969" y="1796"/>
                      <a:pt x="2969" y="2069"/>
                      <a:pt x="3105" y="2240"/>
                    </a:cubicBezTo>
                    <a:cubicBezTo>
                      <a:pt x="3191" y="2308"/>
                      <a:pt x="3267" y="2342"/>
                      <a:pt x="3340" y="2342"/>
                    </a:cubicBezTo>
                    <a:cubicBezTo>
                      <a:pt x="3412" y="2342"/>
                      <a:pt x="3481" y="2308"/>
                      <a:pt x="3549" y="2240"/>
                    </a:cubicBezTo>
                    <a:lnTo>
                      <a:pt x="3549" y="2240"/>
                    </a:lnTo>
                    <a:cubicBezTo>
                      <a:pt x="3412" y="2376"/>
                      <a:pt x="3412" y="2377"/>
                      <a:pt x="3412" y="2513"/>
                    </a:cubicBezTo>
                    <a:lnTo>
                      <a:pt x="3412" y="2649"/>
                    </a:lnTo>
                    <a:cubicBezTo>
                      <a:pt x="3276" y="2649"/>
                      <a:pt x="3276" y="2786"/>
                      <a:pt x="3276" y="2786"/>
                    </a:cubicBezTo>
                    <a:cubicBezTo>
                      <a:pt x="3219" y="2740"/>
                      <a:pt x="3181" y="2725"/>
                      <a:pt x="3151" y="2725"/>
                    </a:cubicBezTo>
                    <a:cubicBezTo>
                      <a:pt x="3090" y="2725"/>
                      <a:pt x="3060" y="2786"/>
                      <a:pt x="2969" y="2786"/>
                    </a:cubicBezTo>
                    <a:cubicBezTo>
                      <a:pt x="2969" y="2786"/>
                      <a:pt x="2832" y="2922"/>
                      <a:pt x="2832" y="3093"/>
                    </a:cubicBezTo>
                    <a:cubicBezTo>
                      <a:pt x="2696" y="3093"/>
                      <a:pt x="2559" y="3230"/>
                      <a:pt x="2559" y="3366"/>
                    </a:cubicBezTo>
                    <a:lnTo>
                      <a:pt x="2559" y="3503"/>
                    </a:lnTo>
                    <a:cubicBezTo>
                      <a:pt x="2696" y="3503"/>
                      <a:pt x="2696" y="3503"/>
                      <a:pt x="2696" y="3639"/>
                    </a:cubicBezTo>
                    <a:cubicBezTo>
                      <a:pt x="2696" y="3639"/>
                      <a:pt x="2832" y="3639"/>
                      <a:pt x="2832" y="3503"/>
                    </a:cubicBezTo>
                    <a:cubicBezTo>
                      <a:pt x="2969" y="3503"/>
                      <a:pt x="2969" y="3366"/>
                      <a:pt x="3105" y="3366"/>
                    </a:cubicBezTo>
                    <a:cubicBezTo>
                      <a:pt x="3105" y="3366"/>
                      <a:pt x="3105" y="3230"/>
                      <a:pt x="3276" y="3230"/>
                    </a:cubicBezTo>
                    <a:cubicBezTo>
                      <a:pt x="3412" y="3230"/>
                      <a:pt x="3549" y="3093"/>
                      <a:pt x="3549" y="3093"/>
                    </a:cubicBezTo>
                    <a:lnTo>
                      <a:pt x="3685" y="2922"/>
                    </a:lnTo>
                    <a:cubicBezTo>
                      <a:pt x="3724" y="3050"/>
                      <a:pt x="3789" y="3093"/>
                      <a:pt x="3864" y="3093"/>
                    </a:cubicBezTo>
                    <a:cubicBezTo>
                      <a:pt x="4022" y="3093"/>
                      <a:pt x="4228" y="2901"/>
                      <a:pt x="4347" y="2901"/>
                    </a:cubicBezTo>
                    <a:cubicBezTo>
                      <a:pt x="4368" y="2901"/>
                      <a:pt x="4387" y="2907"/>
                      <a:pt x="4402" y="2922"/>
                    </a:cubicBezTo>
                    <a:cubicBezTo>
                      <a:pt x="4493" y="2922"/>
                      <a:pt x="4523" y="2998"/>
                      <a:pt x="4574" y="2998"/>
                    </a:cubicBezTo>
                    <a:cubicBezTo>
                      <a:pt x="4599" y="2998"/>
                      <a:pt x="4629" y="2979"/>
                      <a:pt x="4675" y="2922"/>
                    </a:cubicBezTo>
                    <a:cubicBezTo>
                      <a:pt x="4811" y="2922"/>
                      <a:pt x="4982" y="2649"/>
                      <a:pt x="5119" y="2649"/>
                    </a:cubicBezTo>
                    <a:cubicBezTo>
                      <a:pt x="5337" y="2649"/>
                      <a:pt x="5664" y="2475"/>
                      <a:pt x="5996" y="2475"/>
                    </a:cubicBezTo>
                    <a:cubicBezTo>
                      <a:pt x="6079" y="2475"/>
                      <a:pt x="6163" y="2486"/>
                      <a:pt x="6245" y="2513"/>
                    </a:cubicBezTo>
                    <a:cubicBezTo>
                      <a:pt x="6518" y="2513"/>
                      <a:pt x="6961" y="2376"/>
                      <a:pt x="7371" y="2376"/>
                    </a:cubicBezTo>
                    <a:cubicBezTo>
                      <a:pt x="7678" y="2376"/>
                      <a:pt x="7951" y="2240"/>
                      <a:pt x="8224" y="1933"/>
                    </a:cubicBezTo>
                    <a:cubicBezTo>
                      <a:pt x="8394" y="1796"/>
                      <a:pt x="8224" y="1660"/>
                      <a:pt x="8087" y="1660"/>
                    </a:cubicBezTo>
                    <a:cubicBezTo>
                      <a:pt x="7541" y="1933"/>
                      <a:pt x="7098" y="1796"/>
                      <a:pt x="6518" y="1933"/>
                    </a:cubicBezTo>
                    <a:lnTo>
                      <a:pt x="5528" y="1933"/>
                    </a:lnTo>
                    <a:cubicBezTo>
                      <a:pt x="5278" y="2058"/>
                      <a:pt x="5143" y="2068"/>
                      <a:pt x="4886" y="2069"/>
                    </a:cubicBezTo>
                    <a:lnTo>
                      <a:pt x="4886" y="2069"/>
                    </a:lnTo>
                    <a:cubicBezTo>
                      <a:pt x="4977" y="1792"/>
                      <a:pt x="4952" y="1469"/>
                      <a:pt x="4811" y="1216"/>
                    </a:cubicBezTo>
                    <a:cubicBezTo>
                      <a:pt x="4811" y="1120"/>
                      <a:pt x="4743" y="1023"/>
                      <a:pt x="4655" y="1023"/>
                    </a:cubicBezTo>
                    <a:cubicBezTo>
                      <a:pt x="4618" y="1023"/>
                      <a:pt x="4578" y="1040"/>
                      <a:pt x="4538" y="1080"/>
                    </a:cubicBezTo>
                    <a:cubicBezTo>
                      <a:pt x="4538" y="807"/>
                      <a:pt x="4538" y="670"/>
                      <a:pt x="4402" y="534"/>
                    </a:cubicBezTo>
                    <a:cubicBezTo>
                      <a:pt x="4334" y="449"/>
                      <a:pt x="4265" y="406"/>
                      <a:pt x="4214" y="406"/>
                    </a:cubicBezTo>
                    <a:cubicBezTo>
                      <a:pt x="4163" y="406"/>
                      <a:pt x="4129" y="449"/>
                      <a:pt x="4129" y="534"/>
                    </a:cubicBezTo>
                    <a:cubicBezTo>
                      <a:pt x="3958" y="670"/>
                      <a:pt x="3822" y="943"/>
                      <a:pt x="3822" y="1216"/>
                    </a:cubicBezTo>
                    <a:cubicBezTo>
                      <a:pt x="3822" y="943"/>
                      <a:pt x="3822" y="534"/>
                      <a:pt x="3685" y="227"/>
                    </a:cubicBezTo>
                    <a:cubicBezTo>
                      <a:pt x="3645" y="187"/>
                      <a:pt x="3605" y="170"/>
                      <a:pt x="3565" y="170"/>
                    </a:cubicBezTo>
                    <a:cubicBezTo>
                      <a:pt x="3469" y="170"/>
                      <a:pt x="3372" y="267"/>
                      <a:pt x="3276" y="363"/>
                    </a:cubicBezTo>
                    <a:lnTo>
                      <a:pt x="3276" y="670"/>
                    </a:lnTo>
                    <a:cubicBezTo>
                      <a:pt x="3276" y="363"/>
                      <a:pt x="3105" y="227"/>
                      <a:pt x="2969" y="90"/>
                    </a:cubicBezTo>
                    <a:cubicBezTo>
                      <a:pt x="2912" y="34"/>
                      <a:pt x="2856" y="1"/>
                      <a:pt x="2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2"/>
              <p:cNvSpPr/>
              <p:nvPr/>
            </p:nvSpPr>
            <p:spPr>
              <a:xfrm>
                <a:off x="6111389" y="3044803"/>
                <a:ext cx="123685" cy="93554"/>
              </a:xfrm>
              <a:custGeom>
                <a:rect b="b" l="l" r="r" t="t"/>
                <a:pathLst>
                  <a:path extrusionOk="0" h="1894" w="2504">
                    <a:moveTo>
                      <a:pt x="2247" y="1"/>
                    </a:moveTo>
                    <a:cubicBezTo>
                      <a:pt x="2213" y="1"/>
                      <a:pt x="2179" y="15"/>
                      <a:pt x="2151" y="51"/>
                    </a:cubicBezTo>
                    <a:cubicBezTo>
                      <a:pt x="1933" y="147"/>
                      <a:pt x="1801" y="244"/>
                      <a:pt x="1646" y="244"/>
                    </a:cubicBezTo>
                    <a:cubicBezTo>
                      <a:pt x="1582" y="244"/>
                      <a:pt x="1514" y="227"/>
                      <a:pt x="1434" y="187"/>
                    </a:cubicBezTo>
                    <a:cubicBezTo>
                      <a:pt x="1434" y="51"/>
                      <a:pt x="1297" y="51"/>
                      <a:pt x="1161" y="51"/>
                    </a:cubicBezTo>
                    <a:lnTo>
                      <a:pt x="854" y="324"/>
                    </a:lnTo>
                    <a:cubicBezTo>
                      <a:pt x="854" y="434"/>
                      <a:pt x="943" y="634"/>
                      <a:pt x="833" y="634"/>
                    </a:cubicBezTo>
                    <a:cubicBezTo>
                      <a:pt x="807" y="634"/>
                      <a:pt x="769" y="623"/>
                      <a:pt x="717" y="597"/>
                    </a:cubicBezTo>
                    <a:cubicBezTo>
                      <a:pt x="633" y="428"/>
                      <a:pt x="496" y="312"/>
                      <a:pt x="364" y="312"/>
                    </a:cubicBezTo>
                    <a:cubicBezTo>
                      <a:pt x="283" y="312"/>
                      <a:pt x="202" y="356"/>
                      <a:pt x="137" y="460"/>
                    </a:cubicBezTo>
                    <a:cubicBezTo>
                      <a:pt x="1" y="904"/>
                      <a:pt x="308" y="1450"/>
                      <a:pt x="444" y="1757"/>
                    </a:cubicBezTo>
                    <a:cubicBezTo>
                      <a:pt x="581" y="1894"/>
                      <a:pt x="581" y="1894"/>
                      <a:pt x="717" y="1894"/>
                    </a:cubicBezTo>
                    <a:lnTo>
                      <a:pt x="854" y="1757"/>
                    </a:lnTo>
                    <a:cubicBezTo>
                      <a:pt x="854" y="1586"/>
                      <a:pt x="717" y="1450"/>
                      <a:pt x="717" y="1450"/>
                    </a:cubicBezTo>
                    <a:cubicBezTo>
                      <a:pt x="581" y="1313"/>
                      <a:pt x="581" y="1177"/>
                      <a:pt x="444" y="1040"/>
                    </a:cubicBezTo>
                    <a:cubicBezTo>
                      <a:pt x="444" y="1040"/>
                      <a:pt x="444" y="707"/>
                      <a:pt x="533" y="707"/>
                    </a:cubicBezTo>
                    <a:cubicBezTo>
                      <a:pt x="547" y="707"/>
                      <a:pt x="563" y="715"/>
                      <a:pt x="581" y="733"/>
                    </a:cubicBezTo>
                    <a:cubicBezTo>
                      <a:pt x="581" y="733"/>
                      <a:pt x="581" y="904"/>
                      <a:pt x="717" y="904"/>
                    </a:cubicBezTo>
                    <a:cubicBezTo>
                      <a:pt x="772" y="959"/>
                      <a:pt x="827" y="991"/>
                      <a:pt x="883" y="991"/>
                    </a:cubicBezTo>
                    <a:cubicBezTo>
                      <a:pt x="968" y="991"/>
                      <a:pt x="1059" y="918"/>
                      <a:pt x="1161" y="733"/>
                    </a:cubicBezTo>
                    <a:cubicBezTo>
                      <a:pt x="1161" y="733"/>
                      <a:pt x="1161" y="597"/>
                      <a:pt x="1297" y="460"/>
                    </a:cubicBezTo>
                    <a:cubicBezTo>
                      <a:pt x="1297" y="433"/>
                      <a:pt x="1303" y="422"/>
                      <a:pt x="1313" y="422"/>
                    </a:cubicBezTo>
                    <a:cubicBezTo>
                      <a:pt x="1352" y="422"/>
                      <a:pt x="1461" y="597"/>
                      <a:pt x="1570" y="597"/>
                    </a:cubicBezTo>
                    <a:cubicBezTo>
                      <a:pt x="1596" y="623"/>
                      <a:pt x="1634" y="634"/>
                      <a:pt x="1678" y="634"/>
                    </a:cubicBezTo>
                    <a:cubicBezTo>
                      <a:pt x="1865" y="634"/>
                      <a:pt x="2177" y="434"/>
                      <a:pt x="2287" y="324"/>
                    </a:cubicBezTo>
                    <a:cubicBezTo>
                      <a:pt x="2503" y="216"/>
                      <a:pt x="2377" y="1"/>
                      <a:pt x="2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>
                <a:off x="6013635" y="2934355"/>
                <a:ext cx="463572" cy="192394"/>
              </a:xfrm>
              <a:custGeom>
                <a:rect b="b" l="l" r="r" t="t"/>
                <a:pathLst>
                  <a:path extrusionOk="0" h="3895" w="9385">
                    <a:moveTo>
                      <a:pt x="1843" y="717"/>
                    </a:moveTo>
                    <a:cubicBezTo>
                      <a:pt x="1707" y="717"/>
                      <a:pt x="1570" y="854"/>
                      <a:pt x="1570" y="990"/>
                    </a:cubicBezTo>
                    <a:cubicBezTo>
                      <a:pt x="1570" y="922"/>
                      <a:pt x="1536" y="888"/>
                      <a:pt x="1502" y="888"/>
                    </a:cubicBezTo>
                    <a:cubicBezTo>
                      <a:pt x="1468" y="888"/>
                      <a:pt x="1434" y="922"/>
                      <a:pt x="1434" y="990"/>
                    </a:cubicBezTo>
                    <a:cubicBezTo>
                      <a:pt x="1263" y="990"/>
                      <a:pt x="1127" y="1127"/>
                      <a:pt x="990" y="1127"/>
                    </a:cubicBezTo>
                    <a:lnTo>
                      <a:pt x="854" y="1127"/>
                    </a:lnTo>
                    <a:cubicBezTo>
                      <a:pt x="1127" y="854"/>
                      <a:pt x="1570" y="717"/>
                      <a:pt x="1843" y="717"/>
                    </a:cubicBezTo>
                    <a:close/>
                    <a:moveTo>
                      <a:pt x="4266" y="581"/>
                    </a:moveTo>
                    <a:cubicBezTo>
                      <a:pt x="3993" y="854"/>
                      <a:pt x="3686" y="1127"/>
                      <a:pt x="3413" y="1263"/>
                    </a:cubicBezTo>
                    <a:cubicBezTo>
                      <a:pt x="3549" y="1127"/>
                      <a:pt x="3993" y="854"/>
                      <a:pt x="4266" y="581"/>
                    </a:cubicBezTo>
                    <a:close/>
                    <a:moveTo>
                      <a:pt x="2969" y="717"/>
                    </a:moveTo>
                    <a:lnTo>
                      <a:pt x="2969" y="717"/>
                    </a:lnTo>
                    <a:cubicBezTo>
                      <a:pt x="2833" y="854"/>
                      <a:pt x="2560" y="990"/>
                      <a:pt x="2423" y="1263"/>
                    </a:cubicBezTo>
                    <a:cubicBezTo>
                      <a:pt x="2116" y="1434"/>
                      <a:pt x="1980" y="1434"/>
                      <a:pt x="1843" y="1707"/>
                    </a:cubicBezTo>
                    <a:cubicBezTo>
                      <a:pt x="1843" y="1843"/>
                      <a:pt x="1980" y="1980"/>
                      <a:pt x="2116" y="1980"/>
                    </a:cubicBezTo>
                    <a:cubicBezTo>
                      <a:pt x="2560" y="1707"/>
                      <a:pt x="2969" y="1434"/>
                      <a:pt x="3413" y="1263"/>
                    </a:cubicBezTo>
                    <a:lnTo>
                      <a:pt x="3413" y="1263"/>
                    </a:lnTo>
                    <a:cubicBezTo>
                      <a:pt x="3276" y="1570"/>
                      <a:pt x="2969" y="1707"/>
                      <a:pt x="2969" y="1980"/>
                    </a:cubicBezTo>
                    <a:cubicBezTo>
                      <a:pt x="2863" y="1980"/>
                      <a:pt x="2923" y="2168"/>
                      <a:pt x="3036" y="2168"/>
                    </a:cubicBezTo>
                    <a:cubicBezTo>
                      <a:pt x="3067" y="2168"/>
                      <a:pt x="3103" y="2153"/>
                      <a:pt x="3140" y="2116"/>
                    </a:cubicBezTo>
                    <a:cubicBezTo>
                      <a:pt x="3549" y="1980"/>
                      <a:pt x="3822" y="1843"/>
                      <a:pt x="4129" y="1707"/>
                    </a:cubicBezTo>
                    <a:lnTo>
                      <a:pt x="4129" y="1707"/>
                    </a:lnTo>
                    <a:cubicBezTo>
                      <a:pt x="3822" y="1843"/>
                      <a:pt x="3549" y="2116"/>
                      <a:pt x="3413" y="2287"/>
                    </a:cubicBezTo>
                    <a:cubicBezTo>
                      <a:pt x="3413" y="2423"/>
                      <a:pt x="3413" y="2560"/>
                      <a:pt x="3549" y="2560"/>
                    </a:cubicBezTo>
                    <a:cubicBezTo>
                      <a:pt x="3140" y="2696"/>
                      <a:pt x="2560" y="2833"/>
                      <a:pt x="2116" y="2969"/>
                    </a:cubicBezTo>
                    <a:cubicBezTo>
                      <a:pt x="2287" y="2833"/>
                      <a:pt x="2423" y="2560"/>
                      <a:pt x="2287" y="2287"/>
                    </a:cubicBezTo>
                    <a:cubicBezTo>
                      <a:pt x="2287" y="1980"/>
                      <a:pt x="1980" y="1980"/>
                      <a:pt x="1843" y="1980"/>
                    </a:cubicBezTo>
                    <a:cubicBezTo>
                      <a:pt x="1843" y="1843"/>
                      <a:pt x="1843" y="1843"/>
                      <a:pt x="1707" y="1843"/>
                    </a:cubicBezTo>
                    <a:lnTo>
                      <a:pt x="1570" y="1707"/>
                    </a:lnTo>
                    <a:cubicBezTo>
                      <a:pt x="1843" y="1570"/>
                      <a:pt x="1980" y="1434"/>
                      <a:pt x="2287" y="1263"/>
                    </a:cubicBezTo>
                    <a:cubicBezTo>
                      <a:pt x="2423" y="1127"/>
                      <a:pt x="2696" y="854"/>
                      <a:pt x="2969" y="717"/>
                    </a:cubicBezTo>
                    <a:close/>
                    <a:moveTo>
                      <a:pt x="2969" y="1"/>
                    </a:moveTo>
                    <a:cubicBezTo>
                      <a:pt x="2116" y="410"/>
                      <a:pt x="717" y="581"/>
                      <a:pt x="137" y="1434"/>
                    </a:cubicBezTo>
                    <a:cubicBezTo>
                      <a:pt x="1" y="1434"/>
                      <a:pt x="137" y="1570"/>
                      <a:pt x="274" y="1570"/>
                    </a:cubicBezTo>
                    <a:cubicBezTo>
                      <a:pt x="410" y="1570"/>
                      <a:pt x="410" y="1570"/>
                      <a:pt x="581" y="1434"/>
                    </a:cubicBezTo>
                    <a:lnTo>
                      <a:pt x="581" y="1434"/>
                    </a:lnTo>
                    <a:cubicBezTo>
                      <a:pt x="581" y="1570"/>
                      <a:pt x="410" y="1570"/>
                      <a:pt x="410" y="1707"/>
                    </a:cubicBezTo>
                    <a:cubicBezTo>
                      <a:pt x="410" y="1843"/>
                      <a:pt x="581" y="1843"/>
                      <a:pt x="717" y="1843"/>
                    </a:cubicBezTo>
                    <a:cubicBezTo>
                      <a:pt x="854" y="1707"/>
                      <a:pt x="854" y="1570"/>
                      <a:pt x="990" y="1570"/>
                    </a:cubicBezTo>
                    <a:cubicBezTo>
                      <a:pt x="990" y="1570"/>
                      <a:pt x="990" y="1707"/>
                      <a:pt x="1127" y="1707"/>
                    </a:cubicBezTo>
                    <a:cubicBezTo>
                      <a:pt x="1127" y="1843"/>
                      <a:pt x="1263" y="1843"/>
                      <a:pt x="1434" y="1980"/>
                    </a:cubicBezTo>
                    <a:cubicBezTo>
                      <a:pt x="1263" y="2116"/>
                      <a:pt x="1127" y="2116"/>
                      <a:pt x="990" y="2287"/>
                    </a:cubicBezTo>
                    <a:cubicBezTo>
                      <a:pt x="990" y="2383"/>
                      <a:pt x="990" y="2480"/>
                      <a:pt x="1038" y="2480"/>
                    </a:cubicBezTo>
                    <a:cubicBezTo>
                      <a:pt x="1058" y="2480"/>
                      <a:pt x="1087" y="2463"/>
                      <a:pt x="1127" y="2423"/>
                    </a:cubicBezTo>
                    <a:lnTo>
                      <a:pt x="1263" y="2423"/>
                    </a:lnTo>
                    <a:cubicBezTo>
                      <a:pt x="1384" y="2340"/>
                      <a:pt x="1482" y="2302"/>
                      <a:pt x="1561" y="2302"/>
                    </a:cubicBezTo>
                    <a:cubicBezTo>
                      <a:pt x="1771" y="2302"/>
                      <a:pt x="1843" y="2572"/>
                      <a:pt x="1843" y="2969"/>
                    </a:cubicBezTo>
                    <a:cubicBezTo>
                      <a:pt x="1843" y="3140"/>
                      <a:pt x="1843" y="3140"/>
                      <a:pt x="1707" y="3276"/>
                    </a:cubicBezTo>
                    <a:cubicBezTo>
                      <a:pt x="1434" y="3276"/>
                      <a:pt x="1263" y="3413"/>
                      <a:pt x="1263" y="3686"/>
                    </a:cubicBezTo>
                    <a:cubicBezTo>
                      <a:pt x="1263" y="3782"/>
                      <a:pt x="1347" y="3894"/>
                      <a:pt x="1444" y="3894"/>
                    </a:cubicBezTo>
                    <a:cubicBezTo>
                      <a:pt x="1486" y="3894"/>
                      <a:pt x="1529" y="3874"/>
                      <a:pt x="1570" y="3822"/>
                    </a:cubicBezTo>
                    <a:cubicBezTo>
                      <a:pt x="1707" y="3822"/>
                      <a:pt x="1843" y="3549"/>
                      <a:pt x="1980" y="3413"/>
                    </a:cubicBezTo>
                    <a:cubicBezTo>
                      <a:pt x="2116" y="3413"/>
                      <a:pt x="2287" y="3276"/>
                      <a:pt x="2560" y="3276"/>
                    </a:cubicBezTo>
                    <a:lnTo>
                      <a:pt x="2696" y="3276"/>
                    </a:lnTo>
                    <a:cubicBezTo>
                      <a:pt x="2969" y="3140"/>
                      <a:pt x="3276" y="2969"/>
                      <a:pt x="3686" y="2833"/>
                    </a:cubicBezTo>
                    <a:cubicBezTo>
                      <a:pt x="3822" y="2833"/>
                      <a:pt x="3822" y="2696"/>
                      <a:pt x="3686" y="2560"/>
                    </a:cubicBezTo>
                    <a:cubicBezTo>
                      <a:pt x="3993" y="2560"/>
                      <a:pt x="4402" y="2423"/>
                      <a:pt x="4675" y="2116"/>
                    </a:cubicBezTo>
                    <a:lnTo>
                      <a:pt x="4675" y="2116"/>
                    </a:lnTo>
                    <a:cubicBezTo>
                      <a:pt x="4402" y="2423"/>
                      <a:pt x="4266" y="2560"/>
                      <a:pt x="4130" y="2696"/>
                    </a:cubicBezTo>
                    <a:cubicBezTo>
                      <a:pt x="4021" y="2805"/>
                      <a:pt x="4170" y="3020"/>
                      <a:pt x="4305" y="3020"/>
                    </a:cubicBezTo>
                    <a:cubicBezTo>
                      <a:pt x="4340" y="3020"/>
                      <a:pt x="4374" y="3005"/>
                      <a:pt x="4402" y="2969"/>
                    </a:cubicBezTo>
                    <a:cubicBezTo>
                      <a:pt x="4846" y="2833"/>
                      <a:pt x="5119" y="2560"/>
                      <a:pt x="5529" y="2423"/>
                    </a:cubicBezTo>
                    <a:lnTo>
                      <a:pt x="5529" y="2423"/>
                    </a:lnTo>
                    <a:cubicBezTo>
                      <a:pt x="5392" y="2560"/>
                      <a:pt x="5256" y="2560"/>
                      <a:pt x="5256" y="2696"/>
                    </a:cubicBezTo>
                    <a:cubicBezTo>
                      <a:pt x="5119" y="2833"/>
                      <a:pt x="5256" y="3140"/>
                      <a:pt x="5529" y="3140"/>
                    </a:cubicBezTo>
                    <a:cubicBezTo>
                      <a:pt x="5836" y="2969"/>
                      <a:pt x="6245" y="2696"/>
                      <a:pt x="6552" y="2560"/>
                    </a:cubicBezTo>
                    <a:cubicBezTo>
                      <a:pt x="6592" y="2540"/>
                      <a:pt x="6628" y="2520"/>
                      <a:pt x="6663" y="2501"/>
                    </a:cubicBezTo>
                    <a:lnTo>
                      <a:pt x="6663" y="2501"/>
                    </a:lnTo>
                    <a:cubicBezTo>
                      <a:pt x="6518" y="2606"/>
                      <a:pt x="6373" y="2720"/>
                      <a:pt x="6245" y="2833"/>
                    </a:cubicBezTo>
                    <a:cubicBezTo>
                      <a:pt x="6245" y="2969"/>
                      <a:pt x="6382" y="3276"/>
                      <a:pt x="6552" y="3276"/>
                    </a:cubicBezTo>
                    <a:cubicBezTo>
                      <a:pt x="6962" y="3140"/>
                      <a:pt x="7405" y="2969"/>
                      <a:pt x="7815" y="2833"/>
                    </a:cubicBezTo>
                    <a:cubicBezTo>
                      <a:pt x="7951" y="2696"/>
                      <a:pt x="8258" y="2560"/>
                      <a:pt x="8531" y="2423"/>
                    </a:cubicBezTo>
                    <a:lnTo>
                      <a:pt x="8531" y="2423"/>
                    </a:lnTo>
                    <a:cubicBezTo>
                      <a:pt x="8395" y="2560"/>
                      <a:pt x="8258" y="2696"/>
                      <a:pt x="8258" y="2833"/>
                    </a:cubicBezTo>
                    <a:cubicBezTo>
                      <a:pt x="8088" y="2969"/>
                      <a:pt x="8258" y="3140"/>
                      <a:pt x="8395" y="3140"/>
                    </a:cubicBezTo>
                    <a:cubicBezTo>
                      <a:pt x="8668" y="3140"/>
                      <a:pt x="8941" y="2969"/>
                      <a:pt x="9111" y="2833"/>
                    </a:cubicBezTo>
                    <a:cubicBezTo>
                      <a:pt x="9248" y="2833"/>
                      <a:pt x="9111" y="2560"/>
                      <a:pt x="9111" y="2560"/>
                    </a:cubicBezTo>
                    <a:lnTo>
                      <a:pt x="9248" y="2423"/>
                    </a:lnTo>
                    <a:cubicBezTo>
                      <a:pt x="9384" y="2287"/>
                      <a:pt x="9248" y="2116"/>
                      <a:pt x="9248" y="1980"/>
                    </a:cubicBezTo>
                    <a:cubicBezTo>
                      <a:pt x="9120" y="1901"/>
                      <a:pt x="8983" y="1868"/>
                      <a:pt x="8839" y="1868"/>
                    </a:cubicBezTo>
                    <a:cubicBezTo>
                      <a:pt x="8486" y="1868"/>
                      <a:pt x="8091" y="2069"/>
                      <a:pt x="7678" y="2287"/>
                    </a:cubicBezTo>
                    <a:cubicBezTo>
                      <a:pt x="7951" y="2116"/>
                      <a:pt x="8088" y="1980"/>
                      <a:pt x="8088" y="1707"/>
                    </a:cubicBezTo>
                    <a:cubicBezTo>
                      <a:pt x="8088" y="1570"/>
                      <a:pt x="8088" y="1434"/>
                      <a:pt x="7951" y="1434"/>
                    </a:cubicBezTo>
                    <a:cubicBezTo>
                      <a:pt x="7678" y="1434"/>
                      <a:pt x="7405" y="1570"/>
                      <a:pt x="7098" y="1707"/>
                    </a:cubicBezTo>
                    <a:lnTo>
                      <a:pt x="7678" y="1127"/>
                    </a:lnTo>
                    <a:cubicBezTo>
                      <a:pt x="7789" y="1016"/>
                      <a:pt x="7631" y="817"/>
                      <a:pt x="7495" y="817"/>
                    </a:cubicBezTo>
                    <a:cubicBezTo>
                      <a:pt x="7462" y="817"/>
                      <a:pt x="7431" y="828"/>
                      <a:pt x="7405" y="854"/>
                    </a:cubicBezTo>
                    <a:cubicBezTo>
                      <a:pt x="7235" y="854"/>
                      <a:pt x="6962" y="990"/>
                      <a:pt x="6689" y="1127"/>
                    </a:cubicBezTo>
                    <a:cubicBezTo>
                      <a:pt x="6689" y="990"/>
                      <a:pt x="6825" y="990"/>
                      <a:pt x="6825" y="990"/>
                    </a:cubicBezTo>
                    <a:cubicBezTo>
                      <a:pt x="6936" y="880"/>
                      <a:pt x="6778" y="680"/>
                      <a:pt x="6642" y="680"/>
                    </a:cubicBezTo>
                    <a:cubicBezTo>
                      <a:pt x="6609" y="680"/>
                      <a:pt x="6578" y="691"/>
                      <a:pt x="6552" y="717"/>
                    </a:cubicBezTo>
                    <a:cubicBezTo>
                      <a:pt x="5972" y="854"/>
                      <a:pt x="5529" y="1127"/>
                      <a:pt x="4983" y="1434"/>
                    </a:cubicBezTo>
                    <a:cubicBezTo>
                      <a:pt x="5392" y="1127"/>
                      <a:pt x="5699" y="854"/>
                      <a:pt x="5972" y="410"/>
                    </a:cubicBezTo>
                    <a:cubicBezTo>
                      <a:pt x="5972" y="274"/>
                      <a:pt x="5972" y="137"/>
                      <a:pt x="5699" y="137"/>
                    </a:cubicBezTo>
                    <a:cubicBezTo>
                      <a:pt x="5256" y="274"/>
                      <a:pt x="4983" y="581"/>
                      <a:pt x="4539" y="854"/>
                    </a:cubicBezTo>
                    <a:cubicBezTo>
                      <a:pt x="4675" y="717"/>
                      <a:pt x="4983" y="581"/>
                      <a:pt x="5119" y="274"/>
                    </a:cubicBezTo>
                    <a:cubicBezTo>
                      <a:pt x="5119" y="137"/>
                      <a:pt x="4983" y="1"/>
                      <a:pt x="4846" y="1"/>
                    </a:cubicBezTo>
                    <a:cubicBezTo>
                      <a:pt x="4402" y="1"/>
                      <a:pt x="3993" y="410"/>
                      <a:pt x="3686" y="581"/>
                    </a:cubicBezTo>
                    <a:cubicBezTo>
                      <a:pt x="3549" y="581"/>
                      <a:pt x="3549" y="717"/>
                      <a:pt x="3413" y="717"/>
                    </a:cubicBezTo>
                    <a:lnTo>
                      <a:pt x="3822" y="274"/>
                    </a:lnTo>
                    <a:cubicBezTo>
                      <a:pt x="3993" y="137"/>
                      <a:pt x="3822" y="1"/>
                      <a:pt x="3686" y="1"/>
                    </a:cubicBezTo>
                    <a:cubicBezTo>
                      <a:pt x="3549" y="1"/>
                      <a:pt x="3413" y="1"/>
                      <a:pt x="3276" y="137"/>
                    </a:cubicBezTo>
                    <a:cubicBezTo>
                      <a:pt x="3140" y="1"/>
                      <a:pt x="3140" y="1"/>
                      <a:pt x="29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>
                <a:off x="6055770" y="2960485"/>
                <a:ext cx="139936" cy="36305"/>
              </a:xfrm>
              <a:custGeom>
                <a:rect b="b" l="l" r="r" t="t"/>
                <a:pathLst>
                  <a:path extrusionOk="0" h="735" w="2833">
                    <a:moveTo>
                      <a:pt x="1124" y="0"/>
                    </a:moveTo>
                    <a:cubicBezTo>
                      <a:pt x="1033" y="0"/>
                      <a:pt x="943" y="15"/>
                      <a:pt x="854" y="52"/>
                    </a:cubicBezTo>
                    <a:lnTo>
                      <a:pt x="854" y="325"/>
                    </a:lnTo>
                    <a:lnTo>
                      <a:pt x="581" y="325"/>
                    </a:lnTo>
                    <a:cubicBezTo>
                      <a:pt x="468" y="275"/>
                      <a:pt x="361" y="243"/>
                      <a:pt x="269" y="243"/>
                    </a:cubicBezTo>
                    <a:cubicBezTo>
                      <a:pt x="110" y="243"/>
                      <a:pt x="1" y="338"/>
                      <a:pt x="1" y="598"/>
                    </a:cubicBezTo>
                    <a:cubicBezTo>
                      <a:pt x="1" y="666"/>
                      <a:pt x="35" y="700"/>
                      <a:pt x="69" y="700"/>
                    </a:cubicBezTo>
                    <a:cubicBezTo>
                      <a:pt x="103" y="700"/>
                      <a:pt x="137" y="666"/>
                      <a:pt x="137" y="598"/>
                    </a:cubicBezTo>
                    <a:cubicBezTo>
                      <a:pt x="183" y="552"/>
                      <a:pt x="228" y="537"/>
                      <a:pt x="275" y="537"/>
                    </a:cubicBezTo>
                    <a:cubicBezTo>
                      <a:pt x="368" y="537"/>
                      <a:pt x="467" y="598"/>
                      <a:pt x="581" y="598"/>
                    </a:cubicBezTo>
                    <a:cubicBezTo>
                      <a:pt x="626" y="643"/>
                      <a:pt x="657" y="658"/>
                      <a:pt x="682" y="658"/>
                    </a:cubicBezTo>
                    <a:cubicBezTo>
                      <a:pt x="732" y="658"/>
                      <a:pt x="763" y="598"/>
                      <a:pt x="854" y="598"/>
                    </a:cubicBezTo>
                    <a:lnTo>
                      <a:pt x="990" y="598"/>
                    </a:lnTo>
                    <a:cubicBezTo>
                      <a:pt x="1127" y="598"/>
                      <a:pt x="1127" y="598"/>
                      <a:pt x="1127" y="461"/>
                    </a:cubicBezTo>
                    <a:lnTo>
                      <a:pt x="1127" y="325"/>
                    </a:lnTo>
                    <a:cubicBezTo>
                      <a:pt x="1372" y="325"/>
                      <a:pt x="1684" y="499"/>
                      <a:pt x="1868" y="499"/>
                    </a:cubicBezTo>
                    <a:cubicBezTo>
                      <a:pt x="1914" y="499"/>
                      <a:pt x="1953" y="489"/>
                      <a:pt x="1980" y="461"/>
                    </a:cubicBezTo>
                    <a:cubicBezTo>
                      <a:pt x="2287" y="598"/>
                      <a:pt x="2423" y="598"/>
                      <a:pt x="2696" y="734"/>
                    </a:cubicBezTo>
                    <a:cubicBezTo>
                      <a:pt x="2833" y="734"/>
                      <a:pt x="2833" y="461"/>
                      <a:pt x="2833" y="461"/>
                    </a:cubicBezTo>
                    <a:cubicBezTo>
                      <a:pt x="2696" y="325"/>
                      <a:pt x="2287" y="325"/>
                      <a:pt x="2287" y="188"/>
                    </a:cubicBezTo>
                    <a:cubicBezTo>
                      <a:pt x="2173" y="188"/>
                      <a:pt x="2135" y="128"/>
                      <a:pt x="2082" y="128"/>
                    </a:cubicBezTo>
                    <a:cubicBezTo>
                      <a:pt x="2056" y="128"/>
                      <a:pt x="2025" y="143"/>
                      <a:pt x="1980" y="188"/>
                    </a:cubicBezTo>
                    <a:cubicBezTo>
                      <a:pt x="1766" y="188"/>
                      <a:pt x="144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22"/>
              <p:cNvSpPr/>
              <p:nvPr/>
            </p:nvSpPr>
            <p:spPr>
              <a:xfrm>
                <a:off x="6118156" y="2941122"/>
                <a:ext cx="177032" cy="106199"/>
              </a:xfrm>
              <a:custGeom>
                <a:rect b="b" l="l" r="r" t="t"/>
                <a:pathLst>
                  <a:path extrusionOk="0" h="2150" w="3584">
                    <a:moveTo>
                      <a:pt x="2014" y="0"/>
                    </a:moveTo>
                    <a:cubicBezTo>
                      <a:pt x="1877" y="0"/>
                      <a:pt x="1706" y="137"/>
                      <a:pt x="1706" y="137"/>
                    </a:cubicBezTo>
                    <a:lnTo>
                      <a:pt x="1706" y="444"/>
                    </a:lnTo>
                    <a:cubicBezTo>
                      <a:pt x="1570" y="358"/>
                      <a:pt x="1468" y="316"/>
                      <a:pt x="1382" y="316"/>
                    </a:cubicBezTo>
                    <a:cubicBezTo>
                      <a:pt x="1297" y="316"/>
                      <a:pt x="1229" y="358"/>
                      <a:pt x="1160" y="444"/>
                    </a:cubicBezTo>
                    <a:cubicBezTo>
                      <a:pt x="1024" y="580"/>
                      <a:pt x="1160" y="853"/>
                      <a:pt x="1297" y="990"/>
                    </a:cubicBezTo>
                    <a:cubicBezTo>
                      <a:pt x="1297" y="990"/>
                      <a:pt x="1412" y="1248"/>
                      <a:pt x="1536" y="1396"/>
                    </a:cubicBezTo>
                    <a:lnTo>
                      <a:pt x="1536" y="1396"/>
                    </a:lnTo>
                    <a:cubicBezTo>
                      <a:pt x="1346" y="1192"/>
                      <a:pt x="1155" y="1073"/>
                      <a:pt x="953" y="1073"/>
                    </a:cubicBezTo>
                    <a:cubicBezTo>
                      <a:pt x="876" y="1073"/>
                      <a:pt x="798" y="1090"/>
                      <a:pt x="717" y="1126"/>
                    </a:cubicBezTo>
                    <a:cubicBezTo>
                      <a:pt x="717" y="1126"/>
                      <a:pt x="586" y="1126"/>
                      <a:pt x="581" y="1286"/>
                    </a:cubicBezTo>
                    <a:lnTo>
                      <a:pt x="581" y="1286"/>
                    </a:lnTo>
                    <a:lnTo>
                      <a:pt x="307" y="990"/>
                    </a:lnTo>
                    <a:cubicBezTo>
                      <a:pt x="267" y="950"/>
                      <a:pt x="224" y="933"/>
                      <a:pt x="184" y="933"/>
                    </a:cubicBezTo>
                    <a:cubicBezTo>
                      <a:pt x="86" y="933"/>
                      <a:pt x="0" y="1030"/>
                      <a:pt x="0" y="1126"/>
                    </a:cubicBezTo>
                    <a:cubicBezTo>
                      <a:pt x="444" y="1433"/>
                      <a:pt x="580" y="1706"/>
                      <a:pt x="1024" y="2150"/>
                    </a:cubicBezTo>
                    <a:cubicBezTo>
                      <a:pt x="1024" y="2150"/>
                      <a:pt x="1297" y="2150"/>
                      <a:pt x="1160" y="1979"/>
                    </a:cubicBezTo>
                    <a:cubicBezTo>
                      <a:pt x="1160" y="1706"/>
                      <a:pt x="1160" y="1570"/>
                      <a:pt x="1024" y="1433"/>
                    </a:cubicBezTo>
                    <a:lnTo>
                      <a:pt x="1024" y="1433"/>
                    </a:lnTo>
                    <a:lnTo>
                      <a:pt x="1160" y="1570"/>
                    </a:lnTo>
                    <a:cubicBezTo>
                      <a:pt x="1433" y="1706"/>
                      <a:pt x="1570" y="1979"/>
                      <a:pt x="1877" y="2150"/>
                    </a:cubicBezTo>
                    <a:cubicBezTo>
                      <a:pt x="2014" y="2150"/>
                      <a:pt x="2014" y="2150"/>
                      <a:pt x="2150" y="1979"/>
                    </a:cubicBezTo>
                    <a:cubicBezTo>
                      <a:pt x="2286" y="1706"/>
                      <a:pt x="1877" y="1297"/>
                      <a:pt x="1706" y="1126"/>
                    </a:cubicBezTo>
                    <a:cubicBezTo>
                      <a:pt x="1706" y="990"/>
                      <a:pt x="1706" y="990"/>
                      <a:pt x="1572" y="855"/>
                    </a:cubicBezTo>
                    <a:lnTo>
                      <a:pt x="1572" y="855"/>
                    </a:lnTo>
                    <a:lnTo>
                      <a:pt x="1706" y="990"/>
                    </a:lnTo>
                    <a:cubicBezTo>
                      <a:pt x="1877" y="1126"/>
                      <a:pt x="2150" y="1570"/>
                      <a:pt x="2423" y="1570"/>
                    </a:cubicBezTo>
                    <a:cubicBezTo>
                      <a:pt x="2559" y="1570"/>
                      <a:pt x="2730" y="1433"/>
                      <a:pt x="2730" y="1297"/>
                    </a:cubicBezTo>
                    <a:cubicBezTo>
                      <a:pt x="2730" y="1297"/>
                      <a:pt x="2554" y="1043"/>
                      <a:pt x="2410" y="860"/>
                    </a:cubicBezTo>
                    <a:lnTo>
                      <a:pt x="2410" y="860"/>
                    </a:lnTo>
                    <a:cubicBezTo>
                      <a:pt x="2517" y="989"/>
                      <a:pt x="2649" y="1126"/>
                      <a:pt x="2867" y="1126"/>
                    </a:cubicBezTo>
                    <a:cubicBezTo>
                      <a:pt x="3003" y="1126"/>
                      <a:pt x="3003" y="990"/>
                      <a:pt x="3140" y="990"/>
                    </a:cubicBezTo>
                    <a:lnTo>
                      <a:pt x="3276" y="1126"/>
                    </a:lnTo>
                    <a:cubicBezTo>
                      <a:pt x="3413" y="1126"/>
                      <a:pt x="3583" y="990"/>
                      <a:pt x="3413" y="853"/>
                    </a:cubicBezTo>
                    <a:cubicBezTo>
                      <a:pt x="3276" y="717"/>
                      <a:pt x="3140" y="444"/>
                      <a:pt x="2867" y="273"/>
                    </a:cubicBezTo>
                    <a:cubicBezTo>
                      <a:pt x="2730" y="273"/>
                      <a:pt x="2559" y="273"/>
                      <a:pt x="2559" y="444"/>
                    </a:cubicBezTo>
                    <a:cubicBezTo>
                      <a:pt x="2286" y="273"/>
                      <a:pt x="2150" y="137"/>
                      <a:pt x="20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22"/>
              <p:cNvSpPr/>
              <p:nvPr/>
            </p:nvSpPr>
            <p:spPr>
              <a:xfrm>
                <a:off x="6155499" y="2963004"/>
                <a:ext cx="230675" cy="131539"/>
              </a:xfrm>
              <a:custGeom>
                <a:rect b="b" l="l" r="r" t="t"/>
                <a:pathLst>
                  <a:path extrusionOk="0" h="2663" w="4670">
                    <a:moveTo>
                      <a:pt x="97" y="1"/>
                    </a:moveTo>
                    <a:lnTo>
                      <a:pt x="97" y="137"/>
                    </a:lnTo>
                    <a:cubicBezTo>
                      <a:pt x="1" y="234"/>
                      <a:pt x="41" y="330"/>
                      <a:pt x="133" y="330"/>
                    </a:cubicBezTo>
                    <a:cubicBezTo>
                      <a:pt x="171" y="330"/>
                      <a:pt x="218" y="314"/>
                      <a:pt x="268" y="274"/>
                    </a:cubicBezTo>
                    <a:cubicBezTo>
                      <a:pt x="268" y="274"/>
                      <a:pt x="541" y="683"/>
                      <a:pt x="814" y="1127"/>
                    </a:cubicBezTo>
                    <a:cubicBezTo>
                      <a:pt x="677" y="1127"/>
                      <a:pt x="677" y="1263"/>
                      <a:pt x="677" y="1263"/>
                    </a:cubicBezTo>
                    <a:cubicBezTo>
                      <a:pt x="814" y="1536"/>
                      <a:pt x="1121" y="2116"/>
                      <a:pt x="950" y="2389"/>
                    </a:cubicBezTo>
                    <a:lnTo>
                      <a:pt x="950" y="2560"/>
                    </a:lnTo>
                    <a:lnTo>
                      <a:pt x="1121" y="2560"/>
                    </a:lnTo>
                    <a:cubicBezTo>
                      <a:pt x="1121" y="2628"/>
                      <a:pt x="1155" y="2662"/>
                      <a:pt x="1189" y="2662"/>
                    </a:cubicBezTo>
                    <a:cubicBezTo>
                      <a:pt x="1223" y="2662"/>
                      <a:pt x="1258" y="2628"/>
                      <a:pt x="1258" y="2560"/>
                    </a:cubicBezTo>
                    <a:cubicBezTo>
                      <a:pt x="1447" y="2441"/>
                      <a:pt x="1637" y="2274"/>
                      <a:pt x="1929" y="2274"/>
                    </a:cubicBezTo>
                    <a:cubicBezTo>
                      <a:pt x="2058" y="2274"/>
                      <a:pt x="2206" y="2306"/>
                      <a:pt x="2384" y="2389"/>
                    </a:cubicBezTo>
                    <a:cubicBezTo>
                      <a:pt x="2384" y="2389"/>
                      <a:pt x="2520" y="2389"/>
                      <a:pt x="2520" y="2253"/>
                    </a:cubicBezTo>
                    <a:cubicBezTo>
                      <a:pt x="2657" y="2253"/>
                      <a:pt x="2657" y="2389"/>
                      <a:pt x="2657" y="2389"/>
                    </a:cubicBezTo>
                    <a:cubicBezTo>
                      <a:pt x="2827" y="2389"/>
                      <a:pt x="2964" y="2253"/>
                      <a:pt x="2964" y="2253"/>
                    </a:cubicBezTo>
                    <a:cubicBezTo>
                      <a:pt x="2964" y="2053"/>
                      <a:pt x="2891" y="1926"/>
                      <a:pt x="3012" y="1926"/>
                    </a:cubicBezTo>
                    <a:cubicBezTo>
                      <a:pt x="3056" y="1926"/>
                      <a:pt x="3127" y="1943"/>
                      <a:pt x="3237" y="1980"/>
                    </a:cubicBezTo>
                    <a:cubicBezTo>
                      <a:pt x="3373" y="2116"/>
                      <a:pt x="3510" y="2253"/>
                      <a:pt x="3817" y="2253"/>
                    </a:cubicBezTo>
                    <a:cubicBezTo>
                      <a:pt x="3817" y="2253"/>
                      <a:pt x="3953" y="2253"/>
                      <a:pt x="3953" y="2116"/>
                    </a:cubicBezTo>
                    <a:cubicBezTo>
                      <a:pt x="4090" y="2253"/>
                      <a:pt x="4226" y="2253"/>
                      <a:pt x="4226" y="2389"/>
                    </a:cubicBezTo>
                    <a:cubicBezTo>
                      <a:pt x="4363" y="2389"/>
                      <a:pt x="4670" y="2253"/>
                      <a:pt x="4533" y="2116"/>
                    </a:cubicBezTo>
                    <a:cubicBezTo>
                      <a:pt x="4533" y="1980"/>
                      <a:pt x="4363" y="1843"/>
                      <a:pt x="4363" y="1707"/>
                    </a:cubicBezTo>
                    <a:cubicBezTo>
                      <a:pt x="4363" y="1622"/>
                      <a:pt x="4260" y="1579"/>
                      <a:pt x="4158" y="1579"/>
                    </a:cubicBezTo>
                    <a:cubicBezTo>
                      <a:pt x="4056" y="1579"/>
                      <a:pt x="3953" y="1622"/>
                      <a:pt x="3953" y="1707"/>
                    </a:cubicBezTo>
                    <a:lnTo>
                      <a:pt x="3680" y="1707"/>
                    </a:lnTo>
                    <a:lnTo>
                      <a:pt x="3680" y="1843"/>
                    </a:lnTo>
                    <a:cubicBezTo>
                      <a:pt x="3427" y="1731"/>
                      <a:pt x="3197" y="1502"/>
                      <a:pt x="2971" y="1502"/>
                    </a:cubicBezTo>
                    <a:cubicBezTo>
                      <a:pt x="2923" y="1502"/>
                      <a:pt x="2875" y="1512"/>
                      <a:pt x="2827" y="1536"/>
                    </a:cubicBezTo>
                    <a:cubicBezTo>
                      <a:pt x="2657" y="1707"/>
                      <a:pt x="2657" y="1707"/>
                      <a:pt x="2520" y="1843"/>
                    </a:cubicBezTo>
                    <a:cubicBezTo>
                      <a:pt x="2520" y="1883"/>
                      <a:pt x="2520" y="1900"/>
                      <a:pt x="2517" y="1900"/>
                    </a:cubicBezTo>
                    <a:cubicBezTo>
                      <a:pt x="2508" y="1900"/>
                      <a:pt x="2480" y="1803"/>
                      <a:pt x="2384" y="1707"/>
                    </a:cubicBezTo>
                    <a:cubicBezTo>
                      <a:pt x="2247" y="1707"/>
                      <a:pt x="2111" y="1707"/>
                      <a:pt x="2111" y="1843"/>
                    </a:cubicBezTo>
                    <a:lnTo>
                      <a:pt x="1667" y="1843"/>
                    </a:lnTo>
                    <a:cubicBezTo>
                      <a:pt x="1667" y="1843"/>
                      <a:pt x="1530" y="1980"/>
                      <a:pt x="1258" y="1980"/>
                    </a:cubicBezTo>
                    <a:lnTo>
                      <a:pt x="1258" y="1843"/>
                    </a:lnTo>
                    <a:cubicBezTo>
                      <a:pt x="1394" y="1843"/>
                      <a:pt x="1530" y="1707"/>
                      <a:pt x="1394" y="1536"/>
                    </a:cubicBezTo>
                    <a:cubicBezTo>
                      <a:pt x="1258" y="1127"/>
                      <a:pt x="814" y="410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2"/>
              <p:cNvSpPr/>
              <p:nvPr/>
            </p:nvSpPr>
            <p:spPr>
              <a:xfrm>
                <a:off x="6188940" y="2917362"/>
                <a:ext cx="188936" cy="167202"/>
              </a:xfrm>
              <a:custGeom>
                <a:rect b="b" l="l" r="r" t="t"/>
                <a:pathLst>
                  <a:path extrusionOk="0" h="3385" w="3825">
                    <a:moveTo>
                      <a:pt x="1588" y="0"/>
                    </a:moveTo>
                    <a:cubicBezTo>
                      <a:pt x="1501" y="0"/>
                      <a:pt x="1434" y="113"/>
                      <a:pt x="1434" y="208"/>
                    </a:cubicBezTo>
                    <a:cubicBezTo>
                      <a:pt x="1434" y="299"/>
                      <a:pt x="1399" y="330"/>
                      <a:pt x="1344" y="330"/>
                    </a:cubicBezTo>
                    <a:cubicBezTo>
                      <a:pt x="1233" y="330"/>
                      <a:pt x="1035" y="208"/>
                      <a:pt x="853" y="208"/>
                    </a:cubicBezTo>
                    <a:cubicBezTo>
                      <a:pt x="717" y="208"/>
                      <a:pt x="717" y="345"/>
                      <a:pt x="581" y="345"/>
                    </a:cubicBezTo>
                    <a:cubicBezTo>
                      <a:pt x="581" y="208"/>
                      <a:pt x="581" y="208"/>
                      <a:pt x="444" y="208"/>
                    </a:cubicBezTo>
                    <a:cubicBezTo>
                      <a:pt x="273" y="208"/>
                      <a:pt x="137" y="345"/>
                      <a:pt x="273" y="481"/>
                    </a:cubicBezTo>
                    <a:cubicBezTo>
                      <a:pt x="273" y="481"/>
                      <a:pt x="137" y="925"/>
                      <a:pt x="0" y="925"/>
                    </a:cubicBezTo>
                    <a:cubicBezTo>
                      <a:pt x="0" y="1198"/>
                      <a:pt x="0" y="1607"/>
                      <a:pt x="273" y="1914"/>
                    </a:cubicBezTo>
                    <a:cubicBezTo>
                      <a:pt x="273" y="2187"/>
                      <a:pt x="581" y="2187"/>
                      <a:pt x="717" y="2324"/>
                    </a:cubicBezTo>
                    <a:cubicBezTo>
                      <a:pt x="990" y="2767"/>
                      <a:pt x="1126" y="3040"/>
                      <a:pt x="1434" y="3313"/>
                    </a:cubicBezTo>
                    <a:cubicBezTo>
                      <a:pt x="1474" y="3364"/>
                      <a:pt x="1515" y="3385"/>
                      <a:pt x="1552" y="3385"/>
                    </a:cubicBezTo>
                    <a:cubicBezTo>
                      <a:pt x="1640" y="3385"/>
                      <a:pt x="1707" y="3273"/>
                      <a:pt x="1707" y="3177"/>
                    </a:cubicBezTo>
                    <a:cubicBezTo>
                      <a:pt x="1570" y="3177"/>
                      <a:pt x="1570" y="3040"/>
                      <a:pt x="1570" y="3040"/>
                    </a:cubicBezTo>
                    <a:lnTo>
                      <a:pt x="1434" y="2904"/>
                    </a:lnTo>
                    <a:cubicBezTo>
                      <a:pt x="1297" y="2631"/>
                      <a:pt x="1126" y="2324"/>
                      <a:pt x="853" y="2051"/>
                    </a:cubicBezTo>
                    <a:cubicBezTo>
                      <a:pt x="717" y="1914"/>
                      <a:pt x="581" y="1778"/>
                      <a:pt x="444" y="1471"/>
                    </a:cubicBezTo>
                    <a:cubicBezTo>
                      <a:pt x="444" y="1061"/>
                      <a:pt x="444" y="1061"/>
                      <a:pt x="717" y="754"/>
                    </a:cubicBezTo>
                    <a:lnTo>
                      <a:pt x="717" y="618"/>
                    </a:lnTo>
                    <a:lnTo>
                      <a:pt x="853" y="618"/>
                    </a:lnTo>
                    <a:cubicBezTo>
                      <a:pt x="882" y="589"/>
                      <a:pt x="925" y="578"/>
                      <a:pt x="977" y="578"/>
                    </a:cubicBezTo>
                    <a:cubicBezTo>
                      <a:pt x="1118" y="578"/>
                      <a:pt x="1328" y="657"/>
                      <a:pt x="1515" y="657"/>
                    </a:cubicBezTo>
                    <a:cubicBezTo>
                      <a:pt x="1584" y="657"/>
                      <a:pt x="1649" y="647"/>
                      <a:pt x="1707" y="618"/>
                    </a:cubicBezTo>
                    <a:cubicBezTo>
                      <a:pt x="1843" y="618"/>
                      <a:pt x="1843" y="618"/>
                      <a:pt x="1843" y="481"/>
                    </a:cubicBezTo>
                    <a:cubicBezTo>
                      <a:pt x="1980" y="618"/>
                      <a:pt x="2287" y="754"/>
                      <a:pt x="2423" y="754"/>
                    </a:cubicBezTo>
                    <a:cubicBezTo>
                      <a:pt x="2560" y="754"/>
                      <a:pt x="2696" y="754"/>
                      <a:pt x="2560" y="618"/>
                    </a:cubicBezTo>
                    <a:lnTo>
                      <a:pt x="2560" y="618"/>
                    </a:lnTo>
                    <a:cubicBezTo>
                      <a:pt x="2833" y="754"/>
                      <a:pt x="3140" y="925"/>
                      <a:pt x="3413" y="1061"/>
                    </a:cubicBezTo>
                    <a:cubicBezTo>
                      <a:pt x="3439" y="1087"/>
                      <a:pt x="3470" y="1098"/>
                      <a:pt x="3504" y="1098"/>
                    </a:cubicBezTo>
                    <a:cubicBezTo>
                      <a:pt x="3648" y="1098"/>
                      <a:pt x="3824" y="893"/>
                      <a:pt x="3686" y="754"/>
                    </a:cubicBezTo>
                    <a:cubicBezTo>
                      <a:pt x="3413" y="618"/>
                      <a:pt x="2833" y="208"/>
                      <a:pt x="2560" y="208"/>
                    </a:cubicBezTo>
                    <a:cubicBezTo>
                      <a:pt x="2423" y="276"/>
                      <a:pt x="2389" y="311"/>
                      <a:pt x="2372" y="311"/>
                    </a:cubicBezTo>
                    <a:cubicBezTo>
                      <a:pt x="2355" y="311"/>
                      <a:pt x="2355" y="276"/>
                      <a:pt x="2287" y="208"/>
                    </a:cubicBezTo>
                    <a:cubicBezTo>
                      <a:pt x="1980" y="208"/>
                      <a:pt x="1843" y="72"/>
                      <a:pt x="1707" y="72"/>
                    </a:cubicBezTo>
                    <a:cubicBezTo>
                      <a:pt x="1666" y="21"/>
                      <a:pt x="1625" y="0"/>
                      <a:pt x="1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>
                <a:off x="6076022" y="2960534"/>
                <a:ext cx="112966" cy="71623"/>
              </a:xfrm>
              <a:custGeom>
                <a:rect b="b" l="l" r="r" t="t"/>
                <a:pathLst>
                  <a:path extrusionOk="0" h="1450" w="2287">
                    <a:moveTo>
                      <a:pt x="498" y="0"/>
                    </a:moveTo>
                    <a:cubicBezTo>
                      <a:pt x="399" y="0"/>
                      <a:pt x="336" y="216"/>
                      <a:pt x="444" y="324"/>
                    </a:cubicBezTo>
                    <a:lnTo>
                      <a:pt x="171" y="324"/>
                    </a:lnTo>
                    <a:cubicBezTo>
                      <a:pt x="0" y="460"/>
                      <a:pt x="0" y="597"/>
                      <a:pt x="171" y="597"/>
                    </a:cubicBezTo>
                    <a:lnTo>
                      <a:pt x="717" y="597"/>
                    </a:lnTo>
                    <a:cubicBezTo>
                      <a:pt x="1160" y="904"/>
                      <a:pt x="1570" y="1313"/>
                      <a:pt x="2013" y="1450"/>
                    </a:cubicBezTo>
                    <a:cubicBezTo>
                      <a:pt x="2286" y="1450"/>
                      <a:pt x="2286" y="1313"/>
                      <a:pt x="2150" y="1177"/>
                    </a:cubicBezTo>
                    <a:cubicBezTo>
                      <a:pt x="1877" y="1040"/>
                      <a:pt x="1570" y="733"/>
                      <a:pt x="1297" y="460"/>
                    </a:cubicBezTo>
                    <a:cubicBezTo>
                      <a:pt x="1024" y="460"/>
                      <a:pt x="853" y="187"/>
                      <a:pt x="717" y="51"/>
                    </a:cubicBezTo>
                    <a:lnTo>
                      <a:pt x="580" y="51"/>
                    </a:lnTo>
                    <a:cubicBezTo>
                      <a:pt x="552" y="15"/>
                      <a:pt x="524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2"/>
              <p:cNvSpPr/>
              <p:nvPr/>
            </p:nvSpPr>
            <p:spPr>
              <a:xfrm>
                <a:off x="6253006" y="2927637"/>
                <a:ext cx="376785" cy="178118"/>
              </a:xfrm>
              <a:custGeom>
                <a:rect b="b" l="l" r="r" t="t"/>
                <a:pathLst>
                  <a:path extrusionOk="0" h="3606" w="7628">
                    <a:moveTo>
                      <a:pt x="273" y="0"/>
                    </a:moveTo>
                    <a:cubicBezTo>
                      <a:pt x="137" y="0"/>
                      <a:pt x="0" y="0"/>
                      <a:pt x="0" y="137"/>
                    </a:cubicBezTo>
                    <a:cubicBezTo>
                      <a:pt x="273" y="717"/>
                      <a:pt x="546" y="1263"/>
                      <a:pt x="990" y="1570"/>
                    </a:cubicBezTo>
                    <a:cubicBezTo>
                      <a:pt x="1126" y="1570"/>
                      <a:pt x="1126" y="1570"/>
                      <a:pt x="1263" y="1399"/>
                    </a:cubicBezTo>
                    <a:cubicBezTo>
                      <a:pt x="1263" y="1126"/>
                      <a:pt x="1126" y="853"/>
                      <a:pt x="990" y="546"/>
                    </a:cubicBezTo>
                    <a:lnTo>
                      <a:pt x="990" y="546"/>
                    </a:lnTo>
                    <a:cubicBezTo>
                      <a:pt x="1263" y="853"/>
                      <a:pt x="1706" y="1399"/>
                      <a:pt x="1979" y="1399"/>
                    </a:cubicBezTo>
                    <a:cubicBezTo>
                      <a:pt x="2116" y="1399"/>
                      <a:pt x="2252" y="1263"/>
                      <a:pt x="2252" y="1126"/>
                    </a:cubicBezTo>
                    <a:cubicBezTo>
                      <a:pt x="2116" y="990"/>
                      <a:pt x="1979" y="853"/>
                      <a:pt x="1843" y="717"/>
                    </a:cubicBezTo>
                    <a:lnTo>
                      <a:pt x="1843" y="717"/>
                    </a:lnTo>
                    <a:cubicBezTo>
                      <a:pt x="2252" y="990"/>
                      <a:pt x="2389" y="1263"/>
                      <a:pt x="2832" y="1570"/>
                    </a:cubicBezTo>
                    <a:cubicBezTo>
                      <a:pt x="2969" y="1570"/>
                      <a:pt x="3105" y="1399"/>
                      <a:pt x="3105" y="1263"/>
                    </a:cubicBezTo>
                    <a:cubicBezTo>
                      <a:pt x="2969" y="990"/>
                      <a:pt x="2832" y="717"/>
                      <a:pt x="2696" y="410"/>
                    </a:cubicBezTo>
                    <a:lnTo>
                      <a:pt x="2696" y="410"/>
                    </a:lnTo>
                    <a:cubicBezTo>
                      <a:pt x="3105" y="853"/>
                      <a:pt x="3549" y="1399"/>
                      <a:pt x="3958" y="1843"/>
                    </a:cubicBezTo>
                    <a:cubicBezTo>
                      <a:pt x="3984" y="1869"/>
                      <a:pt x="4012" y="1880"/>
                      <a:pt x="4039" y="1880"/>
                    </a:cubicBezTo>
                    <a:cubicBezTo>
                      <a:pt x="4154" y="1880"/>
                      <a:pt x="4265" y="1680"/>
                      <a:pt x="4265" y="1570"/>
                    </a:cubicBezTo>
                    <a:cubicBezTo>
                      <a:pt x="4095" y="1399"/>
                      <a:pt x="3822" y="1126"/>
                      <a:pt x="3685" y="853"/>
                    </a:cubicBezTo>
                    <a:cubicBezTo>
                      <a:pt x="3592" y="759"/>
                      <a:pt x="3498" y="585"/>
                      <a:pt x="3537" y="585"/>
                    </a:cubicBezTo>
                    <a:cubicBezTo>
                      <a:pt x="3555" y="585"/>
                      <a:pt x="3600" y="621"/>
                      <a:pt x="3685" y="717"/>
                    </a:cubicBezTo>
                    <a:cubicBezTo>
                      <a:pt x="4265" y="1126"/>
                      <a:pt x="4675" y="1706"/>
                      <a:pt x="5119" y="2116"/>
                    </a:cubicBezTo>
                    <a:cubicBezTo>
                      <a:pt x="5159" y="2156"/>
                      <a:pt x="5210" y="2172"/>
                      <a:pt x="5260" y="2172"/>
                    </a:cubicBezTo>
                    <a:cubicBezTo>
                      <a:pt x="5380" y="2172"/>
                      <a:pt x="5488" y="2076"/>
                      <a:pt x="5392" y="1979"/>
                    </a:cubicBezTo>
                    <a:cubicBezTo>
                      <a:pt x="5255" y="1706"/>
                      <a:pt x="4948" y="1399"/>
                      <a:pt x="4811" y="1263"/>
                    </a:cubicBezTo>
                    <a:lnTo>
                      <a:pt x="4811" y="1263"/>
                    </a:lnTo>
                    <a:cubicBezTo>
                      <a:pt x="5392" y="1706"/>
                      <a:pt x="5665" y="2252"/>
                      <a:pt x="6245" y="2559"/>
                    </a:cubicBezTo>
                    <a:cubicBezTo>
                      <a:pt x="6285" y="2599"/>
                      <a:pt x="6325" y="2616"/>
                      <a:pt x="6361" y="2616"/>
                    </a:cubicBezTo>
                    <a:cubicBezTo>
                      <a:pt x="6449" y="2616"/>
                      <a:pt x="6518" y="2519"/>
                      <a:pt x="6518" y="2423"/>
                    </a:cubicBezTo>
                    <a:cubicBezTo>
                      <a:pt x="6825" y="2832"/>
                      <a:pt x="6961" y="3105"/>
                      <a:pt x="7234" y="3549"/>
                    </a:cubicBezTo>
                    <a:cubicBezTo>
                      <a:pt x="7274" y="3589"/>
                      <a:pt x="7329" y="3606"/>
                      <a:pt x="7382" y="3606"/>
                    </a:cubicBezTo>
                    <a:cubicBezTo>
                      <a:pt x="7510" y="3606"/>
                      <a:pt x="7628" y="3509"/>
                      <a:pt x="7507" y="3412"/>
                    </a:cubicBezTo>
                    <a:cubicBezTo>
                      <a:pt x="7098" y="2559"/>
                      <a:pt x="6518" y="1706"/>
                      <a:pt x="5801" y="1263"/>
                    </a:cubicBezTo>
                    <a:cubicBezTo>
                      <a:pt x="5665" y="1263"/>
                      <a:pt x="5528" y="1263"/>
                      <a:pt x="5528" y="1399"/>
                    </a:cubicBezTo>
                    <a:cubicBezTo>
                      <a:pt x="5255" y="1126"/>
                      <a:pt x="4948" y="853"/>
                      <a:pt x="4538" y="717"/>
                    </a:cubicBezTo>
                    <a:cubicBezTo>
                      <a:pt x="4538" y="717"/>
                      <a:pt x="4402" y="717"/>
                      <a:pt x="4402" y="853"/>
                    </a:cubicBezTo>
                    <a:cubicBezTo>
                      <a:pt x="4095" y="410"/>
                      <a:pt x="3685" y="273"/>
                      <a:pt x="3412" y="137"/>
                    </a:cubicBezTo>
                    <a:cubicBezTo>
                      <a:pt x="3242" y="137"/>
                      <a:pt x="3242" y="137"/>
                      <a:pt x="3105" y="273"/>
                    </a:cubicBezTo>
                    <a:lnTo>
                      <a:pt x="3105" y="410"/>
                    </a:lnTo>
                    <a:cubicBezTo>
                      <a:pt x="2969" y="273"/>
                      <a:pt x="2696" y="137"/>
                      <a:pt x="2389" y="0"/>
                    </a:cubicBezTo>
                    <a:cubicBezTo>
                      <a:pt x="2252" y="0"/>
                      <a:pt x="2252" y="137"/>
                      <a:pt x="2252" y="273"/>
                    </a:cubicBezTo>
                    <a:cubicBezTo>
                      <a:pt x="2252" y="410"/>
                      <a:pt x="2252" y="546"/>
                      <a:pt x="2389" y="717"/>
                    </a:cubicBezTo>
                    <a:lnTo>
                      <a:pt x="1706" y="0"/>
                    </a:lnTo>
                    <a:cubicBezTo>
                      <a:pt x="1536" y="0"/>
                      <a:pt x="1399" y="0"/>
                      <a:pt x="1399" y="137"/>
                    </a:cubicBezTo>
                    <a:cubicBezTo>
                      <a:pt x="1399" y="273"/>
                      <a:pt x="1399" y="410"/>
                      <a:pt x="1536" y="546"/>
                    </a:cubicBezTo>
                    <a:cubicBezTo>
                      <a:pt x="1263" y="410"/>
                      <a:pt x="1126" y="273"/>
                      <a:pt x="853" y="137"/>
                    </a:cubicBezTo>
                    <a:cubicBezTo>
                      <a:pt x="853" y="91"/>
                      <a:pt x="834" y="76"/>
                      <a:pt x="809" y="76"/>
                    </a:cubicBezTo>
                    <a:cubicBezTo>
                      <a:pt x="758" y="76"/>
                      <a:pt x="683" y="137"/>
                      <a:pt x="683" y="137"/>
                    </a:cubicBezTo>
                    <a:cubicBezTo>
                      <a:pt x="546" y="410"/>
                      <a:pt x="853" y="717"/>
                      <a:pt x="853" y="990"/>
                    </a:cubicBezTo>
                    <a:cubicBezTo>
                      <a:pt x="683" y="853"/>
                      <a:pt x="546" y="717"/>
                      <a:pt x="410" y="410"/>
                    </a:cubicBezTo>
                    <a:cubicBezTo>
                      <a:pt x="410" y="273"/>
                      <a:pt x="273" y="137"/>
                      <a:pt x="2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22"/>
              <p:cNvSpPr/>
              <p:nvPr/>
            </p:nvSpPr>
            <p:spPr>
              <a:xfrm>
                <a:off x="6343992" y="2973723"/>
                <a:ext cx="370067" cy="261250"/>
              </a:xfrm>
              <a:custGeom>
                <a:rect b="b" l="l" r="r" t="t"/>
                <a:pathLst>
                  <a:path extrusionOk="0" h="5289" w="7492">
                    <a:moveTo>
                      <a:pt x="1707" y="1319"/>
                    </a:moveTo>
                    <a:cubicBezTo>
                      <a:pt x="1784" y="1445"/>
                      <a:pt x="1851" y="1557"/>
                      <a:pt x="1913" y="1660"/>
                    </a:cubicBezTo>
                    <a:lnTo>
                      <a:pt x="1913" y="1660"/>
                    </a:lnTo>
                    <a:cubicBezTo>
                      <a:pt x="1841" y="1547"/>
                      <a:pt x="1772" y="1433"/>
                      <a:pt x="1707" y="1319"/>
                    </a:cubicBezTo>
                    <a:close/>
                    <a:moveTo>
                      <a:pt x="5261" y="2696"/>
                    </a:moveTo>
                    <a:lnTo>
                      <a:pt x="5261" y="2696"/>
                    </a:lnTo>
                    <a:cubicBezTo>
                      <a:pt x="5299" y="2754"/>
                      <a:pt x="5337" y="2812"/>
                      <a:pt x="5373" y="2869"/>
                    </a:cubicBezTo>
                    <a:lnTo>
                      <a:pt x="5373" y="2869"/>
                    </a:lnTo>
                    <a:cubicBezTo>
                      <a:pt x="5321" y="2811"/>
                      <a:pt x="5290" y="2753"/>
                      <a:pt x="5261" y="2696"/>
                    </a:cubicBezTo>
                    <a:close/>
                    <a:moveTo>
                      <a:pt x="874" y="0"/>
                    </a:moveTo>
                    <a:cubicBezTo>
                      <a:pt x="786" y="0"/>
                      <a:pt x="717" y="97"/>
                      <a:pt x="717" y="193"/>
                    </a:cubicBezTo>
                    <a:cubicBezTo>
                      <a:pt x="1127" y="1183"/>
                      <a:pt x="1707" y="1899"/>
                      <a:pt x="2253" y="2752"/>
                    </a:cubicBezTo>
                    <a:cubicBezTo>
                      <a:pt x="1980" y="2479"/>
                      <a:pt x="1570" y="2036"/>
                      <a:pt x="1263" y="1626"/>
                    </a:cubicBezTo>
                    <a:cubicBezTo>
                      <a:pt x="990" y="1319"/>
                      <a:pt x="547" y="773"/>
                      <a:pt x="137" y="773"/>
                    </a:cubicBezTo>
                    <a:cubicBezTo>
                      <a:pt x="1" y="773"/>
                      <a:pt x="1" y="773"/>
                      <a:pt x="1" y="910"/>
                    </a:cubicBezTo>
                    <a:lnTo>
                      <a:pt x="1" y="1046"/>
                    </a:lnTo>
                    <a:cubicBezTo>
                      <a:pt x="1" y="1115"/>
                      <a:pt x="69" y="1149"/>
                      <a:pt x="137" y="1149"/>
                    </a:cubicBezTo>
                    <a:cubicBezTo>
                      <a:pt x="205" y="1149"/>
                      <a:pt x="274" y="1115"/>
                      <a:pt x="274" y="1046"/>
                    </a:cubicBezTo>
                    <a:cubicBezTo>
                      <a:pt x="274" y="1183"/>
                      <a:pt x="854" y="1626"/>
                      <a:pt x="854" y="1626"/>
                    </a:cubicBezTo>
                    <a:lnTo>
                      <a:pt x="1707" y="2479"/>
                    </a:lnTo>
                    <a:cubicBezTo>
                      <a:pt x="1980" y="2889"/>
                      <a:pt x="2423" y="3333"/>
                      <a:pt x="2833" y="3742"/>
                    </a:cubicBezTo>
                    <a:cubicBezTo>
                      <a:pt x="2969" y="3742"/>
                      <a:pt x="3106" y="3606"/>
                      <a:pt x="3106" y="3469"/>
                    </a:cubicBezTo>
                    <a:cubicBezTo>
                      <a:pt x="2837" y="2999"/>
                      <a:pt x="2495" y="2529"/>
                      <a:pt x="2176" y="2059"/>
                    </a:cubicBezTo>
                    <a:lnTo>
                      <a:pt x="2176" y="2059"/>
                    </a:lnTo>
                    <a:cubicBezTo>
                      <a:pt x="2248" y="2154"/>
                      <a:pt x="2327" y="2247"/>
                      <a:pt x="2423" y="2343"/>
                    </a:cubicBezTo>
                    <a:cubicBezTo>
                      <a:pt x="2560" y="2479"/>
                      <a:pt x="2696" y="2752"/>
                      <a:pt x="2833" y="2889"/>
                    </a:cubicBezTo>
                    <a:cubicBezTo>
                      <a:pt x="3106" y="3469"/>
                      <a:pt x="3413" y="3879"/>
                      <a:pt x="3686" y="4186"/>
                    </a:cubicBezTo>
                    <a:cubicBezTo>
                      <a:pt x="3726" y="4226"/>
                      <a:pt x="3781" y="4242"/>
                      <a:pt x="3834" y="4242"/>
                    </a:cubicBezTo>
                    <a:cubicBezTo>
                      <a:pt x="3961" y="4242"/>
                      <a:pt x="4080" y="4146"/>
                      <a:pt x="3959" y="4049"/>
                    </a:cubicBezTo>
                    <a:cubicBezTo>
                      <a:pt x="3823" y="3606"/>
                      <a:pt x="3550" y="3196"/>
                      <a:pt x="3277" y="2889"/>
                    </a:cubicBezTo>
                    <a:cubicBezTo>
                      <a:pt x="3106" y="2616"/>
                      <a:pt x="2969" y="2479"/>
                      <a:pt x="2969" y="2172"/>
                    </a:cubicBezTo>
                    <a:cubicBezTo>
                      <a:pt x="2833" y="2036"/>
                      <a:pt x="2560" y="1490"/>
                      <a:pt x="2423" y="1046"/>
                    </a:cubicBezTo>
                    <a:lnTo>
                      <a:pt x="2423" y="1046"/>
                    </a:lnTo>
                    <a:cubicBezTo>
                      <a:pt x="2696" y="1490"/>
                      <a:pt x="2969" y="1899"/>
                      <a:pt x="3106" y="2172"/>
                    </a:cubicBezTo>
                    <a:cubicBezTo>
                      <a:pt x="3550" y="2889"/>
                      <a:pt x="3823" y="3469"/>
                      <a:pt x="4266" y="4049"/>
                    </a:cubicBezTo>
                    <a:cubicBezTo>
                      <a:pt x="4266" y="4088"/>
                      <a:pt x="4300" y="4105"/>
                      <a:pt x="4344" y="4105"/>
                    </a:cubicBezTo>
                    <a:cubicBezTo>
                      <a:pt x="4456" y="4105"/>
                      <a:pt x="4637" y="4000"/>
                      <a:pt x="4539" y="3879"/>
                    </a:cubicBezTo>
                    <a:cubicBezTo>
                      <a:pt x="4403" y="3606"/>
                      <a:pt x="4266" y="3469"/>
                      <a:pt x="4266" y="3333"/>
                    </a:cubicBezTo>
                    <a:cubicBezTo>
                      <a:pt x="4130" y="3196"/>
                      <a:pt x="3959" y="3025"/>
                      <a:pt x="3959" y="2889"/>
                    </a:cubicBezTo>
                    <a:cubicBezTo>
                      <a:pt x="3686" y="2479"/>
                      <a:pt x="3413" y="1899"/>
                      <a:pt x="3277" y="1490"/>
                    </a:cubicBezTo>
                    <a:lnTo>
                      <a:pt x="3277" y="1490"/>
                    </a:lnTo>
                    <a:cubicBezTo>
                      <a:pt x="3550" y="1899"/>
                      <a:pt x="3823" y="2479"/>
                      <a:pt x="4130" y="2889"/>
                    </a:cubicBezTo>
                    <a:cubicBezTo>
                      <a:pt x="4266" y="3196"/>
                      <a:pt x="4539" y="3469"/>
                      <a:pt x="4676" y="3742"/>
                    </a:cubicBezTo>
                    <a:cubicBezTo>
                      <a:pt x="4812" y="3879"/>
                      <a:pt x="4983" y="4186"/>
                      <a:pt x="5119" y="4322"/>
                    </a:cubicBezTo>
                    <a:cubicBezTo>
                      <a:pt x="5162" y="4407"/>
                      <a:pt x="5230" y="4439"/>
                      <a:pt x="5301" y="4439"/>
                    </a:cubicBezTo>
                    <a:cubicBezTo>
                      <a:pt x="5457" y="4439"/>
                      <a:pt x="5623" y="4280"/>
                      <a:pt x="5529" y="4186"/>
                    </a:cubicBezTo>
                    <a:cubicBezTo>
                      <a:pt x="5256" y="3879"/>
                      <a:pt x="5119" y="3469"/>
                      <a:pt x="4812" y="3196"/>
                    </a:cubicBezTo>
                    <a:cubicBezTo>
                      <a:pt x="4676" y="2889"/>
                      <a:pt x="4403" y="2479"/>
                      <a:pt x="4266" y="2036"/>
                    </a:cubicBezTo>
                    <a:lnTo>
                      <a:pt x="4266" y="2036"/>
                    </a:lnTo>
                    <a:cubicBezTo>
                      <a:pt x="4539" y="2343"/>
                      <a:pt x="4676" y="2752"/>
                      <a:pt x="4983" y="3025"/>
                    </a:cubicBezTo>
                    <a:cubicBezTo>
                      <a:pt x="4983" y="3025"/>
                      <a:pt x="5119" y="3196"/>
                      <a:pt x="5119" y="3333"/>
                    </a:cubicBezTo>
                    <a:cubicBezTo>
                      <a:pt x="5392" y="3742"/>
                      <a:pt x="5665" y="4186"/>
                      <a:pt x="5972" y="4595"/>
                    </a:cubicBezTo>
                    <a:cubicBezTo>
                      <a:pt x="6009" y="4632"/>
                      <a:pt x="6055" y="4649"/>
                      <a:pt x="6101" y="4649"/>
                    </a:cubicBezTo>
                    <a:cubicBezTo>
                      <a:pt x="6226" y="4649"/>
                      <a:pt x="6345" y="4522"/>
                      <a:pt x="6245" y="4322"/>
                    </a:cubicBezTo>
                    <a:cubicBezTo>
                      <a:pt x="6188" y="4135"/>
                      <a:pt x="6076" y="3931"/>
                      <a:pt x="5945" y="3723"/>
                    </a:cubicBezTo>
                    <a:lnTo>
                      <a:pt x="5945" y="3723"/>
                    </a:lnTo>
                    <a:cubicBezTo>
                      <a:pt x="6323" y="4123"/>
                      <a:pt x="6713" y="4510"/>
                      <a:pt x="6962" y="5039"/>
                    </a:cubicBezTo>
                    <a:cubicBezTo>
                      <a:pt x="6962" y="5039"/>
                      <a:pt x="6962" y="5175"/>
                      <a:pt x="7098" y="5175"/>
                    </a:cubicBezTo>
                    <a:cubicBezTo>
                      <a:pt x="7138" y="5255"/>
                      <a:pt x="7193" y="5288"/>
                      <a:pt x="7246" y="5288"/>
                    </a:cubicBezTo>
                    <a:cubicBezTo>
                      <a:pt x="7374" y="5288"/>
                      <a:pt x="7492" y="5095"/>
                      <a:pt x="7371" y="4902"/>
                    </a:cubicBezTo>
                    <a:cubicBezTo>
                      <a:pt x="6962" y="4186"/>
                      <a:pt x="6382" y="3606"/>
                      <a:pt x="5836" y="2889"/>
                    </a:cubicBezTo>
                    <a:cubicBezTo>
                      <a:pt x="5529" y="2616"/>
                      <a:pt x="5256" y="2036"/>
                      <a:pt x="4812" y="1763"/>
                    </a:cubicBezTo>
                    <a:cubicBezTo>
                      <a:pt x="4812" y="1717"/>
                      <a:pt x="4797" y="1702"/>
                      <a:pt x="4777" y="1702"/>
                    </a:cubicBezTo>
                    <a:cubicBezTo>
                      <a:pt x="4736" y="1702"/>
                      <a:pt x="4676" y="1763"/>
                      <a:pt x="4676" y="1763"/>
                    </a:cubicBezTo>
                    <a:cubicBezTo>
                      <a:pt x="4539" y="1626"/>
                      <a:pt x="4266" y="1319"/>
                      <a:pt x="4130" y="1183"/>
                    </a:cubicBezTo>
                    <a:cubicBezTo>
                      <a:pt x="3959" y="1183"/>
                      <a:pt x="3823" y="1183"/>
                      <a:pt x="3823" y="1319"/>
                    </a:cubicBezTo>
                    <a:cubicBezTo>
                      <a:pt x="3823" y="1452"/>
                      <a:pt x="3823" y="1646"/>
                      <a:pt x="3886" y="1790"/>
                    </a:cubicBezTo>
                    <a:lnTo>
                      <a:pt x="3886" y="1790"/>
                    </a:lnTo>
                    <a:cubicBezTo>
                      <a:pt x="3636" y="1413"/>
                      <a:pt x="3374" y="1022"/>
                      <a:pt x="2969" y="773"/>
                    </a:cubicBezTo>
                    <a:cubicBezTo>
                      <a:pt x="2969" y="733"/>
                      <a:pt x="2946" y="717"/>
                      <a:pt x="2913" y="717"/>
                    </a:cubicBezTo>
                    <a:cubicBezTo>
                      <a:pt x="2833" y="717"/>
                      <a:pt x="2696" y="813"/>
                      <a:pt x="2696" y="910"/>
                    </a:cubicBezTo>
                    <a:cubicBezTo>
                      <a:pt x="2696" y="910"/>
                      <a:pt x="2833" y="1046"/>
                      <a:pt x="2833" y="1183"/>
                    </a:cubicBezTo>
                    <a:cubicBezTo>
                      <a:pt x="2696" y="910"/>
                      <a:pt x="2423" y="637"/>
                      <a:pt x="2253" y="466"/>
                    </a:cubicBezTo>
                    <a:lnTo>
                      <a:pt x="1980" y="466"/>
                    </a:lnTo>
                    <a:lnTo>
                      <a:pt x="1980" y="637"/>
                    </a:lnTo>
                    <a:lnTo>
                      <a:pt x="1980" y="773"/>
                    </a:lnTo>
                    <a:cubicBezTo>
                      <a:pt x="2116" y="1046"/>
                      <a:pt x="2253" y="1490"/>
                      <a:pt x="2423" y="1763"/>
                    </a:cubicBezTo>
                    <a:cubicBezTo>
                      <a:pt x="1980" y="1183"/>
                      <a:pt x="1570" y="637"/>
                      <a:pt x="990" y="57"/>
                    </a:cubicBezTo>
                    <a:cubicBezTo>
                      <a:pt x="950" y="17"/>
                      <a:pt x="910" y="0"/>
                      <a:pt x="8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22"/>
              <p:cNvSpPr/>
              <p:nvPr/>
            </p:nvSpPr>
            <p:spPr>
              <a:xfrm>
                <a:off x="6337274" y="3047273"/>
                <a:ext cx="434874" cy="282490"/>
              </a:xfrm>
              <a:custGeom>
                <a:rect b="b" l="l" r="r" t="t"/>
                <a:pathLst>
                  <a:path extrusionOk="0" h="5719" w="8804">
                    <a:moveTo>
                      <a:pt x="7507" y="3686"/>
                    </a:moveTo>
                    <a:lnTo>
                      <a:pt x="7507" y="3686"/>
                    </a:lnTo>
                    <a:cubicBezTo>
                      <a:pt x="7678" y="3959"/>
                      <a:pt x="7814" y="4403"/>
                      <a:pt x="7814" y="4539"/>
                    </a:cubicBezTo>
                    <a:cubicBezTo>
                      <a:pt x="7906" y="4722"/>
                      <a:pt x="7997" y="4919"/>
                      <a:pt x="8088" y="5152"/>
                    </a:cubicBezTo>
                    <a:lnTo>
                      <a:pt x="8088" y="5152"/>
                    </a:lnTo>
                    <a:cubicBezTo>
                      <a:pt x="7863" y="4724"/>
                      <a:pt x="7650" y="4170"/>
                      <a:pt x="7507" y="3686"/>
                    </a:cubicBezTo>
                    <a:close/>
                    <a:moveTo>
                      <a:pt x="1399" y="1"/>
                    </a:moveTo>
                    <a:cubicBezTo>
                      <a:pt x="1263" y="1"/>
                      <a:pt x="1126" y="137"/>
                      <a:pt x="1126" y="137"/>
                    </a:cubicBezTo>
                    <a:cubicBezTo>
                      <a:pt x="1263" y="683"/>
                      <a:pt x="1536" y="1127"/>
                      <a:pt x="1843" y="1536"/>
                    </a:cubicBezTo>
                    <a:cubicBezTo>
                      <a:pt x="1536" y="1263"/>
                      <a:pt x="1263" y="854"/>
                      <a:pt x="1126" y="547"/>
                    </a:cubicBezTo>
                    <a:cubicBezTo>
                      <a:pt x="1101" y="521"/>
                      <a:pt x="1069" y="510"/>
                      <a:pt x="1035" y="510"/>
                    </a:cubicBezTo>
                    <a:cubicBezTo>
                      <a:pt x="891" y="510"/>
                      <a:pt x="715" y="716"/>
                      <a:pt x="853" y="854"/>
                    </a:cubicBezTo>
                    <a:cubicBezTo>
                      <a:pt x="853" y="990"/>
                      <a:pt x="990" y="1127"/>
                      <a:pt x="1126" y="1263"/>
                    </a:cubicBezTo>
                    <a:cubicBezTo>
                      <a:pt x="853" y="1263"/>
                      <a:pt x="683" y="990"/>
                      <a:pt x="410" y="854"/>
                    </a:cubicBezTo>
                    <a:cubicBezTo>
                      <a:pt x="546" y="854"/>
                      <a:pt x="546" y="683"/>
                      <a:pt x="546" y="683"/>
                    </a:cubicBezTo>
                    <a:cubicBezTo>
                      <a:pt x="468" y="644"/>
                      <a:pt x="401" y="628"/>
                      <a:pt x="346" y="628"/>
                    </a:cubicBezTo>
                    <a:cubicBezTo>
                      <a:pt x="206" y="628"/>
                      <a:pt x="137" y="732"/>
                      <a:pt x="137" y="854"/>
                    </a:cubicBezTo>
                    <a:cubicBezTo>
                      <a:pt x="0" y="854"/>
                      <a:pt x="0" y="854"/>
                      <a:pt x="137" y="990"/>
                    </a:cubicBezTo>
                    <a:cubicBezTo>
                      <a:pt x="137" y="1127"/>
                      <a:pt x="273" y="1263"/>
                      <a:pt x="273" y="1263"/>
                    </a:cubicBezTo>
                    <a:cubicBezTo>
                      <a:pt x="410" y="1263"/>
                      <a:pt x="546" y="1263"/>
                      <a:pt x="546" y="1127"/>
                    </a:cubicBezTo>
                    <a:cubicBezTo>
                      <a:pt x="853" y="1400"/>
                      <a:pt x="990" y="1707"/>
                      <a:pt x="1263" y="1707"/>
                    </a:cubicBezTo>
                    <a:cubicBezTo>
                      <a:pt x="1399" y="1707"/>
                      <a:pt x="1399" y="1536"/>
                      <a:pt x="1399" y="1536"/>
                    </a:cubicBezTo>
                    <a:cubicBezTo>
                      <a:pt x="1706" y="1844"/>
                      <a:pt x="1979" y="2117"/>
                      <a:pt x="2252" y="2390"/>
                    </a:cubicBezTo>
                    <a:cubicBezTo>
                      <a:pt x="2293" y="2441"/>
                      <a:pt x="2349" y="2461"/>
                      <a:pt x="2404" y="2461"/>
                    </a:cubicBezTo>
                    <a:cubicBezTo>
                      <a:pt x="2533" y="2461"/>
                      <a:pt x="2655" y="2349"/>
                      <a:pt x="2559" y="2253"/>
                    </a:cubicBezTo>
                    <a:cubicBezTo>
                      <a:pt x="2559" y="1980"/>
                      <a:pt x="2559" y="1844"/>
                      <a:pt x="2389" y="1707"/>
                    </a:cubicBezTo>
                    <a:lnTo>
                      <a:pt x="2389" y="1707"/>
                    </a:lnTo>
                    <a:lnTo>
                      <a:pt x="2559" y="1844"/>
                    </a:lnTo>
                    <a:cubicBezTo>
                      <a:pt x="3105" y="2390"/>
                      <a:pt x="3549" y="3106"/>
                      <a:pt x="4095" y="3686"/>
                    </a:cubicBezTo>
                    <a:cubicBezTo>
                      <a:pt x="4145" y="3726"/>
                      <a:pt x="4204" y="3743"/>
                      <a:pt x="4258" y="3743"/>
                    </a:cubicBezTo>
                    <a:cubicBezTo>
                      <a:pt x="4390" y="3743"/>
                      <a:pt x="4499" y="3646"/>
                      <a:pt x="4402" y="3550"/>
                    </a:cubicBezTo>
                    <a:cubicBezTo>
                      <a:pt x="4095" y="3243"/>
                      <a:pt x="3959" y="2970"/>
                      <a:pt x="3822" y="2697"/>
                    </a:cubicBezTo>
                    <a:cubicBezTo>
                      <a:pt x="3686" y="2560"/>
                      <a:pt x="3686" y="2560"/>
                      <a:pt x="3686" y="2390"/>
                    </a:cubicBezTo>
                    <a:lnTo>
                      <a:pt x="3686" y="2390"/>
                    </a:lnTo>
                    <a:cubicBezTo>
                      <a:pt x="4402" y="3243"/>
                      <a:pt x="4948" y="4096"/>
                      <a:pt x="5665" y="4949"/>
                    </a:cubicBezTo>
                    <a:cubicBezTo>
                      <a:pt x="5706" y="5000"/>
                      <a:pt x="5762" y="5020"/>
                      <a:pt x="5817" y="5020"/>
                    </a:cubicBezTo>
                    <a:cubicBezTo>
                      <a:pt x="5945" y="5020"/>
                      <a:pt x="6067" y="4908"/>
                      <a:pt x="5972" y="4812"/>
                    </a:cubicBezTo>
                    <a:cubicBezTo>
                      <a:pt x="5665" y="4266"/>
                      <a:pt x="5392" y="3823"/>
                      <a:pt x="5119" y="3243"/>
                    </a:cubicBezTo>
                    <a:cubicBezTo>
                      <a:pt x="4990" y="3139"/>
                      <a:pt x="4567" y="2216"/>
                      <a:pt x="4665" y="2216"/>
                    </a:cubicBezTo>
                    <a:cubicBezTo>
                      <a:pt x="4697" y="2216"/>
                      <a:pt x="4782" y="2311"/>
                      <a:pt x="4948" y="2560"/>
                    </a:cubicBezTo>
                    <a:cubicBezTo>
                      <a:pt x="5392" y="2970"/>
                      <a:pt x="5665" y="3413"/>
                      <a:pt x="5972" y="3823"/>
                    </a:cubicBezTo>
                    <a:cubicBezTo>
                      <a:pt x="6108" y="4403"/>
                      <a:pt x="6381" y="4949"/>
                      <a:pt x="6825" y="5392"/>
                    </a:cubicBezTo>
                    <a:lnTo>
                      <a:pt x="7098" y="5392"/>
                    </a:lnTo>
                    <a:cubicBezTo>
                      <a:pt x="7098" y="5529"/>
                      <a:pt x="7234" y="5529"/>
                      <a:pt x="7234" y="5665"/>
                    </a:cubicBezTo>
                    <a:cubicBezTo>
                      <a:pt x="7271" y="5702"/>
                      <a:pt x="7320" y="5719"/>
                      <a:pt x="7372" y="5719"/>
                    </a:cubicBezTo>
                    <a:cubicBezTo>
                      <a:pt x="7513" y="5719"/>
                      <a:pt x="7678" y="5592"/>
                      <a:pt x="7678" y="5392"/>
                    </a:cubicBezTo>
                    <a:cubicBezTo>
                      <a:pt x="7507" y="5256"/>
                      <a:pt x="7371" y="4949"/>
                      <a:pt x="7371" y="4676"/>
                    </a:cubicBezTo>
                    <a:lnTo>
                      <a:pt x="7371" y="4676"/>
                    </a:lnTo>
                    <a:cubicBezTo>
                      <a:pt x="7507" y="4949"/>
                      <a:pt x="7678" y="5392"/>
                      <a:pt x="7814" y="5665"/>
                    </a:cubicBezTo>
                    <a:cubicBezTo>
                      <a:pt x="7851" y="5702"/>
                      <a:pt x="7907" y="5719"/>
                      <a:pt x="7967" y="5719"/>
                    </a:cubicBezTo>
                    <a:cubicBezTo>
                      <a:pt x="8084" y="5719"/>
                      <a:pt x="8214" y="5655"/>
                      <a:pt x="8245" y="5547"/>
                    </a:cubicBezTo>
                    <a:lnTo>
                      <a:pt x="8245" y="5547"/>
                    </a:lnTo>
                    <a:cubicBezTo>
                      <a:pt x="8278" y="5571"/>
                      <a:pt x="8319" y="5582"/>
                      <a:pt x="8361" y="5582"/>
                    </a:cubicBezTo>
                    <a:cubicBezTo>
                      <a:pt x="8503" y="5582"/>
                      <a:pt x="8668" y="5456"/>
                      <a:pt x="8668" y="5256"/>
                    </a:cubicBezTo>
                    <a:cubicBezTo>
                      <a:pt x="8582" y="5170"/>
                      <a:pt x="8483" y="5018"/>
                      <a:pt x="8421" y="4848"/>
                    </a:cubicBezTo>
                    <a:lnTo>
                      <a:pt x="8421" y="4848"/>
                    </a:lnTo>
                    <a:cubicBezTo>
                      <a:pt x="8455" y="4862"/>
                      <a:pt x="8491" y="4869"/>
                      <a:pt x="8527" y="4869"/>
                    </a:cubicBezTo>
                    <a:cubicBezTo>
                      <a:pt x="8668" y="4869"/>
                      <a:pt x="8804" y="4772"/>
                      <a:pt x="8804" y="4676"/>
                    </a:cubicBezTo>
                    <a:cubicBezTo>
                      <a:pt x="8804" y="4266"/>
                      <a:pt x="8531" y="3959"/>
                      <a:pt x="8224" y="3686"/>
                    </a:cubicBezTo>
                    <a:cubicBezTo>
                      <a:pt x="8224" y="3618"/>
                      <a:pt x="8190" y="3584"/>
                      <a:pt x="8156" y="3584"/>
                    </a:cubicBezTo>
                    <a:cubicBezTo>
                      <a:pt x="8122" y="3584"/>
                      <a:pt x="8087" y="3618"/>
                      <a:pt x="8087" y="3686"/>
                    </a:cubicBezTo>
                    <a:lnTo>
                      <a:pt x="7951" y="3686"/>
                    </a:lnTo>
                    <a:cubicBezTo>
                      <a:pt x="7814" y="3413"/>
                      <a:pt x="7678" y="3106"/>
                      <a:pt x="7371" y="2970"/>
                    </a:cubicBezTo>
                    <a:cubicBezTo>
                      <a:pt x="7331" y="2930"/>
                      <a:pt x="7291" y="2913"/>
                      <a:pt x="7254" y="2913"/>
                    </a:cubicBezTo>
                    <a:cubicBezTo>
                      <a:pt x="7166" y="2913"/>
                      <a:pt x="7098" y="3010"/>
                      <a:pt x="7098" y="3106"/>
                    </a:cubicBezTo>
                    <a:lnTo>
                      <a:pt x="7098" y="3413"/>
                    </a:lnTo>
                    <a:cubicBezTo>
                      <a:pt x="6961" y="3243"/>
                      <a:pt x="6825" y="2833"/>
                      <a:pt x="6518" y="2833"/>
                    </a:cubicBezTo>
                    <a:cubicBezTo>
                      <a:pt x="6478" y="2793"/>
                      <a:pt x="6450" y="2777"/>
                      <a:pt x="6430" y="2777"/>
                    </a:cubicBezTo>
                    <a:cubicBezTo>
                      <a:pt x="6381" y="2777"/>
                      <a:pt x="6381" y="2873"/>
                      <a:pt x="6381" y="2970"/>
                    </a:cubicBezTo>
                    <a:lnTo>
                      <a:pt x="6381" y="3243"/>
                    </a:lnTo>
                    <a:cubicBezTo>
                      <a:pt x="6245" y="2833"/>
                      <a:pt x="6108" y="2560"/>
                      <a:pt x="5801" y="2253"/>
                    </a:cubicBezTo>
                    <a:cubicBezTo>
                      <a:pt x="5801" y="2197"/>
                      <a:pt x="5754" y="2163"/>
                      <a:pt x="5699" y="2163"/>
                    </a:cubicBezTo>
                    <a:cubicBezTo>
                      <a:pt x="5622" y="2163"/>
                      <a:pt x="5528" y="2230"/>
                      <a:pt x="5528" y="2390"/>
                    </a:cubicBezTo>
                    <a:lnTo>
                      <a:pt x="5528" y="2560"/>
                    </a:lnTo>
                    <a:cubicBezTo>
                      <a:pt x="5255" y="2253"/>
                      <a:pt x="4948" y="1707"/>
                      <a:pt x="4539" y="1536"/>
                    </a:cubicBezTo>
                    <a:cubicBezTo>
                      <a:pt x="4402" y="1536"/>
                      <a:pt x="4266" y="1536"/>
                      <a:pt x="4266" y="1707"/>
                    </a:cubicBezTo>
                    <a:cubicBezTo>
                      <a:pt x="4095" y="2117"/>
                      <a:pt x="4402" y="2560"/>
                      <a:pt x="4539" y="2970"/>
                    </a:cubicBezTo>
                    <a:cubicBezTo>
                      <a:pt x="4266" y="2560"/>
                      <a:pt x="3822" y="2117"/>
                      <a:pt x="3413" y="1844"/>
                    </a:cubicBezTo>
                    <a:lnTo>
                      <a:pt x="3242" y="1707"/>
                    </a:lnTo>
                    <a:cubicBezTo>
                      <a:pt x="3105" y="1707"/>
                      <a:pt x="3105" y="1844"/>
                      <a:pt x="3105" y="1844"/>
                    </a:cubicBezTo>
                    <a:lnTo>
                      <a:pt x="3105" y="1980"/>
                    </a:lnTo>
                    <a:cubicBezTo>
                      <a:pt x="2969" y="1844"/>
                      <a:pt x="2832" y="1707"/>
                      <a:pt x="2832" y="1536"/>
                    </a:cubicBezTo>
                    <a:cubicBezTo>
                      <a:pt x="2252" y="1127"/>
                      <a:pt x="1979" y="410"/>
                      <a:pt x="1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22"/>
              <p:cNvSpPr/>
              <p:nvPr/>
            </p:nvSpPr>
            <p:spPr>
              <a:xfrm>
                <a:off x="6295140" y="2912472"/>
                <a:ext cx="216103" cy="72709"/>
              </a:xfrm>
              <a:custGeom>
                <a:rect b="b" l="l" r="r" t="t"/>
                <a:pathLst>
                  <a:path extrusionOk="0" h="1472" w="4375">
                    <a:moveTo>
                      <a:pt x="853" y="0"/>
                    </a:moveTo>
                    <a:cubicBezTo>
                      <a:pt x="751" y="184"/>
                      <a:pt x="771" y="258"/>
                      <a:pt x="738" y="258"/>
                    </a:cubicBezTo>
                    <a:cubicBezTo>
                      <a:pt x="715" y="258"/>
                      <a:pt x="669" y="225"/>
                      <a:pt x="546" y="171"/>
                    </a:cubicBezTo>
                    <a:cubicBezTo>
                      <a:pt x="546" y="171"/>
                      <a:pt x="410" y="171"/>
                      <a:pt x="410" y="307"/>
                    </a:cubicBezTo>
                    <a:lnTo>
                      <a:pt x="410" y="444"/>
                    </a:lnTo>
                    <a:cubicBezTo>
                      <a:pt x="410" y="307"/>
                      <a:pt x="410" y="307"/>
                      <a:pt x="137" y="171"/>
                    </a:cubicBezTo>
                    <a:lnTo>
                      <a:pt x="0" y="171"/>
                    </a:lnTo>
                    <a:lnTo>
                      <a:pt x="0" y="307"/>
                    </a:lnTo>
                    <a:lnTo>
                      <a:pt x="0" y="580"/>
                    </a:lnTo>
                    <a:cubicBezTo>
                      <a:pt x="0" y="580"/>
                      <a:pt x="137" y="580"/>
                      <a:pt x="137" y="444"/>
                    </a:cubicBezTo>
                    <a:cubicBezTo>
                      <a:pt x="137" y="418"/>
                      <a:pt x="142" y="406"/>
                      <a:pt x="150" y="406"/>
                    </a:cubicBezTo>
                    <a:cubicBezTo>
                      <a:pt x="184" y="406"/>
                      <a:pt x="273" y="606"/>
                      <a:pt x="273" y="717"/>
                    </a:cubicBezTo>
                    <a:lnTo>
                      <a:pt x="546" y="717"/>
                    </a:lnTo>
                    <a:lnTo>
                      <a:pt x="683" y="580"/>
                    </a:lnTo>
                    <a:cubicBezTo>
                      <a:pt x="768" y="648"/>
                      <a:pt x="845" y="683"/>
                      <a:pt x="900" y="683"/>
                    </a:cubicBezTo>
                    <a:cubicBezTo>
                      <a:pt x="956" y="683"/>
                      <a:pt x="990" y="648"/>
                      <a:pt x="990" y="580"/>
                    </a:cubicBezTo>
                    <a:cubicBezTo>
                      <a:pt x="1035" y="489"/>
                      <a:pt x="1066" y="459"/>
                      <a:pt x="1096" y="459"/>
                    </a:cubicBezTo>
                    <a:cubicBezTo>
                      <a:pt x="1157" y="459"/>
                      <a:pt x="1217" y="580"/>
                      <a:pt x="1399" y="580"/>
                    </a:cubicBezTo>
                    <a:cubicBezTo>
                      <a:pt x="1445" y="626"/>
                      <a:pt x="1475" y="641"/>
                      <a:pt x="1495" y="641"/>
                    </a:cubicBezTo>
                    <a:cubicBezTo>
                      <a:pt x="1536" y="641"/>
                      <a:pt x="1536" y="580"/>
                      <a:pt x="1536" y="580"/>
                    </a:cubicBezTo>
                    <a:cubicBezTo>
                      <a:pt x="1626" y="540"/>
                      <a:pt x="1678" y="524"/>
                      <a:pt x="1709" y="524"/>
                    </a:cubicBezTo>
                    <a:cubicBezTo>
                      <a:pt x="1786" y="524"/>
                      <a:pt x="1746" y="620"/>
                      <a:pt x="1843" y="717"/>
                    </a:cubicBezTo>
                    <a:cubicBezTo>
                      <a:pt x="1949" y="717"/>
                      <a:pt x="2138" y="634"/>
                      <a:pt x="2152" y="597"/>
                    </a:cubicBezTo>
                    <a:lnTo>
                      <a:pt x="2152" y="597"/>
                    </a:lnTo>
                    <a:cubicBezTo>
                      <a:pt x="2416" y="717"/>
                      <a:pt x="2708" y="723"/>
                      <a:pt x="2969" y="853"/>
                    </a:cubicBezTo>
                    <a:cubicBezTo>
                      <a:pt x="3105" y="1024"/>
                      <a:pt x="3105" y="1024"/>
                      <a:pt x="3412" y="1024"/>
                    </a:cubicBezTo>
                    <a:cubicBezTo>
                      <a:pt x="3549" y="1024"/>
                      <a:pt x="3958" y="1297"/>
                      <a:pt x="4095" y="1433"/>
                    </a:cubicBezTo>
                    <a:cubicBezTo>
                      <a:pt x="4129" y="1461"/>
                      <a:pt x="4162" y="1471"/>
                      <a:pt x="4191" y="1471"/>
                    </a:cubicBezTo>
                    <a:cubicBezTo>
                      <a:pt x="4309" y="1471"/>
                      <a:pt x="4375" y="1297"/>
                      <a:pt x="4266" y="1297"/>
                    </a:cubicBezTo>
                    <a:cubicBezTo>
                      <a:pt x="4117" y="1059"/>
                      <a:pt x="3890" y="691"/>
                      <a:pt x="3654" y="691"/>
                    </a:cubicBezTo>
                    <a:cubicBezTo>
                      <a:pt x="3619" y="691"/>
                      <a:pt x="3584" y="699"/>
                      <a:pt x="3549" y="717"/>
                    </a:cubicBezTo>
                    <a:cubicBezTo>
                      <a:pt x="3286" y="717"/>
                      <a:pt x="3048" y="416"/>
                      <a:pt x="2813" y="416"/>
                    </a:cubicBezTo>
                    <a:cubicBezTo>
                      <a:pt x="2774" y="416"/>
                      <a:pt x="2735" y="424"/>
                      <a:pt x="2696" y="444"/>
                    </a:cubicBezTo>
                    <a:cubicBezTo>
                      <a:pt x="2450" y="444"/>
                      <a:pt x="2314" y="269"/>
                      <a:pt x="2129" y="269"/>
                    </a:cubicBezTo>
                    <a:cubicBezTo>
                      <a:pt x="2083" y="269"/>
                      <a:pt x="2034" y="280"/>
                      <a:pt x="1979" y="307"/>
                    </a:cubicBezTo>
                    <a:cubicBezTo>
                      <a:pt x="1843" y="171"/>
                      <a:pt x="1843" y="171"/>
                      <a:pt x="1706" y="171"/>
                    </a:cubicBezTo>
                    <a:lnTo>
                      <a:pt x="1399" y="171"/>
                    </a:lnTo>
                    <a:cubicBezTo>
                      <a:pt x="1399" y="235"/>
                      <a:pt x="1392" y="259"/>
                      <a:pt x="1377" y="259"/>
                    </a:cubicBezTo>
                    <a:cubicBezTo>
                      <a:pt x="1327" y="259"/>
                      <a:pt x="1198" y="0"/>
                      <a:pt x="9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2"/>
              <p:cNvSpPr/>
              <p:nvPr/>
            </p:nvSpPr>
            <p:spPr>
              <a:xfrm>
                <a:off x="6490647" y="2966758"/>
                <a:ext cx="239368" cy="274439"/>
              </a:xfrm>
              <a:custGeom>
                <a:rect b="b" l="l" r="r" t="t"/>
                <a:pathLst>
                  <a:path extrusionOk="0" h="5556" w="4846">
                    <a:moveTo>
                      <a:pt x="187" y="1"/>
                    </a:moveTo>
                    <a:cubicBezTo>
                      <a:pt x="137" y="1"/>
                      <a:pt x="137" y="61"/>
                      <a:pt x="137" y="61"/>
                    </a:cubicBezTo>
                    <a:cubicBezTo>
                      <a:pt x="137" y="61"/>
                      <a:pt x="137" y="198"/>
                      <a:pt x="0" y="198"/>
                    </a:cubicBezTo>
                    <a:cubicBezTo>
                      <a:pt x="0" y="266"/>
                      <a:pt x="77" y="300"/>
                      <a:pt x="154" y="300"/>
                    </a:cubicBezTo>
                    <a:cubicBezTo>
                      <a:pt x="201" y="300"/>
                      <a:pt x="248" y="287"/>
                      <a:pt x="278" y="262"/>
                    </a:cubicBezTo>
                    <a:lnTo>
                      <a:pt x="278" y="262"/>
                    </a:lnTo>
                    <a:cubicBezTo>
                      <a:pt x="207" y="492"/>
                      <a:pt x="592" y="607"/>
                      <a:pt x="717" y="607"/>
                    </a:cubicBezTo>
                    <a:cubicBezTo>
                      <a:pt x="717" y="664"/>
                      <a:pt x="732" y="683"/>
                      <a:pt x="752" y="683"/>
                    </a:cubicBezTo>
                    <a:cubicBezTo>
                      <a:pt x="793" y="683"/>
                      <a:pt x="854" y="607"/>
                      <a:pt x="854" y="607"/>
                    </a:cubicBezTo>
                    <a:cubicBezTo>
                      <a:pt x="990" y="778"/>
                      <a:pt x="990" y="914"/>
                      <a:pt x="1297" y="1051"/>
                    </a:cubicBezTo>
                    <a:lnTo>
                      <a:pt x="1434" y="1051"/>
                    </a:lnTo>
                    <a:cubicBezTo>
                      <a:pt x="1445" y="1039"/>
                      <a:pt x="1456" y="1034"/>
                      <a:pt x="1466" y="1034"/>
                    </a:cubicBezTo>
                    <a:cubicBezTo>
                      <a:pt x="1572" y="1034"/>
                      <a:pt x="1594" y="1631"/>
                      <a:pt x="1843" y="1631"/>
                    </a:cubicBezTo>
                    <a:cubicBezTo>
                      <a:pt x="1943" y="1631"/>
                      <a:pt x="1984" y="1631"/>
                      <a:pt x="2029" y="1597"/>
                    </a:cubicBezTo>
                    <a:lnTo>
                      <a:pt x="2029" y="1597"/>
                    </a:lnTo>
                    <a:cubicBezTo>
                      <a:pt x="2024" y="1608"/>
                      <a:pt x="2019" y="1619"/>
                      <a:pt x="2014" y="1631"/>
                    </a:cubicBezTo>
                    <a:cubicBezTo>
                      <a:pt x="2150" y="1767"/>
                      <a:pt x="2287" y="2040"/>
                      <a:pt x="2287" y="2177"/>
                    </a:cubicBezTo>
                    <a:cubicBezTo>
                      <a:pt x="2355" y="2245"/>
                      <a:pt x="2423" y="2279"/>
                      <a:pt x="2474" y="2279"/>
                    </a:cubicBezTo>
                    <a:cubicBezTo>
                      <a:pt x="2526" y="2279"/>
                      <a:pt x="2560" y="2245"/>
                      <a:pt x="2560" y="2177"/>
                    </a:cubicBezTo>
                    <a:cubicBezTo>
                      <a:pt x="2696" y="2177"/>
                      <a:pt x="2696" y="2177"/>
                      <a:pt x="2696" y="2040"/>
                    </a:cubicBezTo>
                    <a:cubicBezTo>
                      <a:pt x="2867" y="2313"/>
                      <a:pt x="2867" y="2620"/>
                      <a:pt x="3003" y="2757"/>
                    </a:cubicBezTo>
                    <a:cubicBezTo>
                      <a:pt x="3003" y="2893"/>
                      <a:pt x="3140" y="2893"/>
                      <a:pt x="3140" y="2893"/>
                    </a:cubicBezTo>
                    <a:cubicBezTo>
                      <a:pt x="3276" y="3166"/>
                      <a:pt x="3413" y="3883"/>
                      <a:pt x="3720" y="3883"/>
                    </a:cubicBezTo>
                    <a:cubicBezTo>
                      <a:pt x="3856" y="4327"/>
                      <a:pt x="3720" y="4736"/>
                      <a:pt x="4129" y="5043"/>
                    </a:cubicBezTo>
                    <a:cubicBezTo>
                      <a:pt x="4129" y="5111"/>
                      <a:pt x="4163" y="5146"/>
                      <a:pt x="4198" y="5146"/>
                    </a:cubicBezTo>
                    <a:cubicBezTo>
                      <a:pt x="4232" y="5146"/>
                      <a:pt x="4266" y="5111"/>
                      <a:pt x="4266" y="5043"/>
                    </a:cubicBezTo>
                    <a:lnTo>
                      <a:pt x="4402" y="5043"/>
                    </a:lnTo>
                    <a:cubicBezTo>
                      <a:pt x="4402" y="5180"/>
                      <a:pt x="4573" y="5316"/>
                      <a:pt x="4573" y="5453"/>
                    </a:cubicBezTo>
                    <a:cubicBezTo>
                      <a:pt x="4573" y="5521"/>
                      <a:pt x="4641" y="5555"/>
                      <a:pt x="4709" y="5555"/>
                    </a:cubicBezTo>
                    <a:cubicBezTo>
                      <a:pt x="4778" y="5555"/>
                      <a:pt x="4846" y="5521"/>
                      <a:pt x="4846" y="5453"/>
                    </a:cubicBezTo>
                    <a:cubicBezTo>
                      <a:pt x="4846" y="5043"/>
                      <a:pt x="4846" y="4736"/>
                      <a:pt x="4573" y="4463"/>
                    </a:cubicBezTo>
                    <a:cubicBezTo>
                      <a:pt x="4573" y="4395"/>
                      <a:pt x="4530" y="4361"/>
                      <a:pt x="4488" y="4361"/>
                    </a:cubicBezTo>
                    <a:cubicBezTo>
                      <a:pt x="4445" y="4361"/>
                      <a:pt x="4402" y="4395"/>
                      <a:pt x="4402" y="4463"/>
                    </a:cubicBezTo>
                    <a:cubicBezTo>
                      <a:pt x="4266" y="4463"/>
                      <a:pt x="4266" y="4463"/>
                      <a:pt x="4266" y="4600"/>
                    </a:cubicBezTo>
                    <a:cubicBezTo>
                      <a:pt x="4266" y="4600"/>
                      <a:pt x="4266" y="4463"/>
                      <a:pt x="4129" y="4463"/>
                    </a:cubicBezTo>
                    <a:cubicBezTo>
                      <a:pt x="4129" y="4190"/>
                      <a:pt x="4129" y="3747"/>
                      <a:pt x="3993" y="3474"/>
                    </a:cubicBezTo>
                    <a:cubicBezTo>
                      <a:pt x="3993" y="3405"/>
                      <a:pt x="3925" y="3371"/>
                      <a:pt x="3856" y="3371"/>
                    </a:cubicBezTo>
                    <a:cubicBezTo>
                      <a:pt x="3816" y="3371"/>
                      <a:pt x="3776" y="3383"/>
                      <a:pt x="3750" y="3406"/>
                    </a:cubicBezTo>
                    <a:lnTo>
                      <a:pt x="3750" y="3406"/>
                    </a:lnTo>
                    <a:cubicBezTo>
                      <a:pt x="3789" y="3180"/>
                      <a:pt x="3534" y="2586"/>
                      <a:pt x="3413" y="2313"/>
                    </a:cubicBezTo>
                    <a:cubicBezTo>
                      <a:pt x="3413" y="2313"/>
                      <a:pt x="3352" y="2253"/>
                      <a:pt x="3271" y="2253"/>
                    </a:cubicBezTo>
                    <a:cubicBezTo>
                      <a:pt x="3231" y="2253"/>
                      <a:pt x="3185" y="2268"/>
                      <a:pt x="3140" y="2313"/>
                    </a:cubicBezTo>
                    <a:cubicBezTo>
                      <a:pt x="3003" y="2040"/>
                      <a:pt x="3003" y="1767"/>
                      <a:pt x="2696" y="1631"/>
                    </a:cubicBezTo>
                    <a:lnTo>
                      <a:pt x="2423" y="1631"/>
                    </a:lnTo>
                    <a:cubicBezTo>
                      <a:pt x="2423" y="1460"/>
                      <a:pt x="2287" y="1187"/>
                      <a:pt x="2150" y="1187"/>
                    </a:cubicBezTo>
                    <a:cubicBezTo>
                      <a:pt x="2082" y="1119"/>
                      <a:pt x="2005" y="1085"/>
                      <a:pt x="1945" y="1085"/>
                    </a:cubicBezTo>
                    <a:cubicBezTo>
                      <a:pt x="1886" y="1085"/>
                      <a:pt x="1843" y="1119"/>
                      <a:pt x="1843" y="1187"/>
                    </a:cubicBezTo>
                    <a:cubicBezTo>
                      <a:pt x="1843" y="1227"/>
                      <a:pt x="1843" y="1244"/>
                      <a:pt x="1840" y="1244"/>
                    </a:cubicBezTo>
                    <a:cubicBezTo>
                      <a:pt x="1831" y="1244"/>
                      <a:pt x="1803" y="1147"/>
                      <a:pt x="1707" y="1051"/>
                    </a:cubicBezTo>
                    <a:cubicBezTo>
                      <a:pt x="1707" y="778"/>
                      <a:pt x="1707" y="778"/>
                      <a:pt x="1570" y="607"/>
                    </a:cubicBezTo>
                    <a:lnTo>
                      <a:pt x="1297" y="607"/>
                    </a:lnTo>
                    <a:cubicBezTo>
                      <a:pt x="1297" y="634"/>
                      <a:pt x="1294" y="646"/>
                      <a:pt x="1287" y="646"/>
                    </a:cubicBezTo>
                    <a:cubicBezTo>
                      <a:pt x="1253" y="646"/>
                      <a:pt x="1134" y="313"/>
                      <a:pt x="990" y="198"/>
                    </a:cubicBezTo>
                    <a:lnTo>
                      <a:pt x="854" y="198"/>
                    </a:lnTo>
                    <a:cubicBezTo>
                      <a:pt x="769" y="282"/>
                      <a:pt x="697" y="315"/>
                      <a:pt x="635" y="315"/>
                    </a:cubicBezTo>
                    <a:cubicBezTo>
                      <a:pt x="496" y="315"/>
                      <a:pt x="402" y="155"/>
                      <a:pt x="308" y="61"/>
                    </a:cubicBezTo>
                    <a:cubicBezTo>
                      <a:pt x="251" y="16"/>
                      <a:pt x="213" y="1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2"/>
              <p:cNvSpPr/>
              <p:nvPr/>
            </p:nvSpPr>
            <p:spPr>
              <a:xfrm>
                <a:off x="6605492" y="3047273"/>
                <a:ext cx="144777" cy="204100"/>
              </a:xfrm>
              <a:custGeom>
                <a:rect b="b" l="l" r="r" t="t"/>
                <a:pathLst>
                  <a:path extrusionOk="0" h="4132" w="2931">
                    <a:moveTo>
                      <a:pt x="542" y="1"/>
                    </a:moveTo>
                    <a:cubicBezTo>
                      <a:pt x="235" y="137"/>
                      <a:pt x="235" y="410"/>
                      <a:pt x="542" y="410"/>
                    </a:cubicBezTo>
                    <a:cubicBezTo>
                      <a:pt x="570" y="397"/>
                      <a:pt x="596" y="390"/>
                      <a:pt x="621" y="390"/>
                    </a:cubicBezTo>
                    <a:cubicBezTo>
                      <a:pt x="811" y="390"/>
                      <a:pt x="929" y="763"/>
                      <a:pt x="1036" y="1101"/>
                    </a:cubicBezTo>
                    <a:lnTo>
                      <a:pt x="1036" y="1101"/>
                    </a:lnTo>
                    <a:cubicBezTo>
                      <a:pt x="997" y="1036"/>
                      <a:pt x="951" y="990"/>
                      <a:pt x="951" y="990"/>
                    </a:cubicBezTo>
                    <a:cubicBezTo>
                      <a:pt x="860" y="990"/>
                      <a:pt x="830" y="930"/>
                      <a:pt x="779" y="930"/>
                    </a:cubicBezTo>
                    <a:cubicBezTo>
                      <a:pt x="754" y="930"/>
                      <a:pt x="724" y="945"/>
                      <a:pt x="678" y="990"/>
                    </a:cubicBezTo>
                    <a:cubicBezTo>
                      <a:pt x="639" y="1069"/>
                      <a:pt x="596" y="1103"/>
                      <a:pt x="553" y="1103"/>
                    </a:cubicBezTo>
                    <a:cubicBezTo>
                      <a:pt x="446" y="1103"/>
                      <a:pt x="332" y="902"/>
                      <a:pt x="235" y="683"/>
                    </a:cubicBezTo>
                    <a:cubicBezTo>
                      <a:pt x="235" y="644"/>
                      <a:pt x="212" y="628"/>
                      <a:pt x="184" y="628"/>
                    </a:cubicBezTo>
                    <a:cubicBezTo>
                      <a:pt x="112" y="628"/>
                      <a:pt x="1" y="732"/>
                      <a:pt x="98" y="854"/>
                    </a:cubicBezTo>
                    <a:cubicBezTo>
                      <a:pt x="280" y="1218"/>
                      <a:pt x="341" y="1476"/>
                      <a:pt x="492" y="1476"/>
                    </a:cubicBezTo>
                    <a:cubicBezTo>
                      <a:pt x="568" y="1476"/>
                      <a:pt x="667" y="1411"/>
                      <a:pt x="815" y="1263"/>
                    </a:cubicBezTo>
                    <a:cubicBezTo>
                      <a:pt x="815" y="1400"/>
                      <a:pt x="815" y="1707"/>
                      <a:pt x="951" y="1844"/>
                    </a:cubicBezTo>
                    <a:cubicBezTo>
                      <a:pt x="1088" y="1844"/>
                      <a:pt x="1224" y="1844"/>
                      <a:pt x="1224" y="1707"/>
                    </a:cubicBezTo>
                    <a:lnTo>
                      <a:pt x="1224" y="1536"/>
                    </a:lnTo>
                    <a:cubicBezTo>
                      <a:pt x="1531" y="1844"/>
                      <a:pt x="1531" y="2253"/>
                      <a:pt x="1804" y="2560"/>
                    </a:cubicBezTo>
                    <a:lnTo>
                      <a:pt x="1941" y="2560"/>
                    </a:lnTo>
                    <a:cubicBezTo>
                      <a:pt x="2077" y="3106"/>
                      <a:pt x="2384" y="3550"/>
                      <a:pt x="2521" y="3959"/>
                    </a:cubicBezTo>
                    <a:cubicBezTo>
                      <a:pt x="2577" y="4086"/>
                      <a:pt x="2657" y="4131"/>
                      <a:pt x="2731" y="4131"/>
                    </a:cubicBezTo>
                    <a:cubicBezTo>
                      <a:pt x="2836" y="4131"/>
                      <a:pt x="2930" y="4039"/>
                      <a:pt x="2930" y="3959"/>
                    </a:cubicBezTo>
                    <a:lnTo>
                      <a:pt x="2930" y="3823"/>
                    </a:lnTo>
                    <a:lnTo>
                      <a:pt x="2930" y="3686"/>
                    </a:lnTo>
                    <a:cubicBezTo>
                      <a:pt x="2794" y="3243"/>
                      <a:pt x="2657" y="2697"/>
                      <a:pt x="2521" y="2117"/>
                    </a:cubicBezTo>
                    <a:lnTo>
                      <a:pt x="2248" y="1980"/>
                    </a:lnTo>
                    <a:cubicBezTo>
                      <a:pt x="2248" y="1844"/>
                      <a:pt x="2077" y="1400"/>
                      <a:pt x="1941" y="1263"/>
                    </a:cubicBezTo>
                    <a:lnTo>
                      <a:pt x="1668" y="1263"/>
                    </a:lnTo>
                    <a:cubicBezTo>
                      <a:pt x="1626" y="1348"/>
                      <a:pt x="1596" y="1380"/>
                      <a:pt x="1572" y="1380"/>
                    </a:cubicBezTo>
                    <a:cubicBezTo>
                      <a:pt x="1518" y="1380"/>
                      <a:pt x="1489" y="1221"/>
                      <a:pt x="1395" y="1127"/>
                    </a:cubicBezTo>
                    <a:lnTo>
                      <a:pt x="1395" y="990"/>
                    </a:lnTo>
                    <a:cubicBezTo>
                      <a:pt x="1224" y="990"/>
                      <a:pt x="1224" y="854"/>
                      <a:pt x="1224" y="683"/>
                    </a:cubicBezTo>
                    <a:cubicBezTo>
                      <a:pt x="1088" y="137"/>
                      <a:pt x="1088" y="1"/>
                      <a:pt x="5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2"/>
              <p:cNvSpPr/>
              <p:nvPr/>
            </p:nvSpPr>
            <p:spPr>
              <a:xfrm>
                <a:off x="6574916" y="3011905"/>
                <a:ext cx="117807" cy="122450"/>
              </a:xfrm>
              <a:custGeom>
                <a:rect b="b" l="l" r="r" t="t"/>
                <a:pathLst>
                  <a:path extrusionOk="0" h="2479" w="2385">
                    <a:moveTo>
                      <a:pt x="308" y="0"/>
                    </a:moveTo>
                    <a:cubicBezTo>
                      <a:pt x="137" y="0"/>
                      <a:pt x="1" y="137"/>
                      <a:pt x="1" y="273"/>
                    </a:cubicBezTo>
                    <a:cubicBezTo>
                      <a:pt x="137" y="273"/>
                      <a:pt x="137" y="410"/>
                      <a:pt x="137" y="546"/>
                    </a:cubicBezTo>
                    <a:cubicBezTo>
                      <a:pt x="308" y="546"/>
                      <a:pt x="444" y="546"/>
                      <a:pt x="444" y="410"/>
                    </a:cubicBezTo>
                    <a:cubicBezTo>
                      <a:pt x="717" y="717"/>
                      <a:pt x="854" y="1126"/>
                      <a:pt x="1161" y="1126"/>
                    </a:cubicBezTo>
                    <a:cubicBezTo>
                      <a:pt x="1229" y="1126"/>
                      <a:pt x="1229" y="1092"/>
                      <a:pt x="1229" y="1092"/>
                    </a:cubicBezTo>
                    <a:cubicBezTo>
                      <a:pt x="1229" y="1092"/>
                      <a:pt x="1229" y="1126"/>
                      <a:pt x="1297" y="1263"/>
                    </a:cubicBezTo>
                    <a:cubicBezTo>
                      <a:pt x="1434" y="1263"/>
                      <a:pt x="1434" y="1399"/>
                      <a:pt x="1570" y="1570"/>
                    </a:cubicBezTo>
                    <a:cubicBezTo>
                      <a:pt x="1707" y="1843"/>
                      <a:pt x="1843" y="2116"/>
                      <a:pt x="2150" y="2423"/>
                    </a:cubicBezTo>
                    <a:cubicBezTo>
                      <a:pt x="2150" y="2462"/>
                      <a:pt x="2173" y="2479"/>
                      <a:pt x="2201" y="2479"/>
                    </a:cubicBezTo>
                    <a:cubicBezTo>
                      <a:pt x="2273" y="2479"/>
                      <a:pt x="2384" y="2374"/>
                      <a:pt x="2287" y="2252"/>
                    </a:cubicBezTo>
                    <a:cubicBezTo>
                      <a:pt x="2150" y="1979"/>
                      <a:pt x="2014" y="1706"/>
                      <a:pt x="1843" y="1399"/>
                    </a:cubicBezTo>
                    <a:cubicBezTo>
                      <a:pt x="1707" y="1263"/>
                      <a:pt x="1570" y="853"/>
                      <a:pt x="1297" y="717"/>
                    </a:cubicBezTo>
                    <a:lnTo>
                      <a:pt x="1161" y="717"/>
                    </a:lnTo>
                    <a:cubicBezTo>
                      <a:pt x="1161" y="741"/>
                      <a:pt x="1151" y="751"/>
                      <a:pt x="1136" y="751"/>
                    </a:cubicBezTo>
                    <a:cubicBezTo>
                      <a:pt x="1063" y="751"/>
                      <a:pt x="854" y="522"/>
                      <a:pt x="854" y="410"/>
                    </a:cubicBezTo>
                    <a:cubicBezTo>
                      <a:pt x="717" y="273"/>
                      <a:pt x="444" y="137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2"/>
              <p:cNvSpPr/>
              <p:nvPr/>
            </p:nvSpPr>
            <p:spPr>
              <a:xfrm>
                <a:off x="6237792" y="2912472"/>
                <a:ext cx="541122" cy="526600"/>
              </a:xfrm>
              <a:custGeom>
                <a:rect b="b" l="l" r="r" t="t"/>
                <a:pathLst>
                  <a:path extrusionOk="0" h="10661" w="10955">
                    <a:moveTo>
                      <a:pt x="3857" y="1297"/>
                    </a:moveTo>
                    <a:cubicBezTo>
                      <a:pt x="3857" y="1297"/>
                      <a:pt x="3818" y="1297"/>
                      <a:pt x="3781" y="1318"/>
                    </a:cubicBezTo>
                    <a:lnTo>
                      <a:pt x="3781" y="1318"/>
                    </a:lnTo>
                    <a:cubicBezTo>
                      <a:pt x="3800" y="1304"/>
                      <a:pt x="3825" y="1297"/>
                      <a:pt x="3857" y="1297"/>
                    </a:cubicBezTo>
                    <a:close/>
                    <a:moveTo>
                      <a:pt x="1161" y="0"/>
                    </a:moveTo>
                    <a:cubicBezTo>
                      <a:pt x="991" y="0"/>
                      <a:pt x="991" y="0"/>
                      <a:pt x="854" y="171"/>
                    </a:cubicBezTo>
                    <a:cubicBezTo>
                      <a:pt x="854" y="287"/>
                      <a:pt x="755" y="403"/>
                      <a:pt x="641" y="519"/>
                    </a:cubicBezTo>
                    <a:lnTo>
                      <a:pt x="641" y="519"/>
                    </a:lnTo>
                    <a:cubicBezTo>
                      <a:pt x="647" y="439"/>
                      <a:pt x="581" y="307"/>
                      <a:pt x="581" y="307"/>
                    </a:cubicBezTo>
                    <a:cubicBezTo>
                      <a:pt x="581" y="171"/>
                      <a:pt x="445" y="171"/>
                      <a:pt x="445" y="171"/>
                    </a:cubicBezTo>
                    <a:cubicBezTo>
                      <a:pt x="137" y="307"/>
                      <a:pt x="137" y="307"/>
                      <a:pt x="1" y="444"/>
                    </a:cubicBezTo>
                    <a:lnTo>
                      <a:pt x="1" y="580"/>
                    </a:lnTo>
                    <a:cubicBezTo>
                      <a:pt x="1" y="677"/>
                      <a:pt x="155" y="773"/>
                      <a:pt x="244" y="773"/>
                    </a:cubicBezTo>
                    <a:cubicBezTo>
                      <a:pt x="282" y="773"/>
                      <a:pt x="308" y="757"/>
                      <a:pt x="308" y="717"/>
                    </a:cubicBezTo>
                    <a:lnTo>
                      <a:pt x="308" y="580"/>
                    </a:lnTo>
                    <a:cubicBezTo>
                      <a:pt x="308" y="717"/>
                      <a:pt x="308" y="853"/>
                      <a:pt x="445" y="1024"/>
                    </a:cubicBezTo>
                    <a:lnTo>
                      <a:pt x="718" y="1024"/>
                    </a:lnTo>
                    <a:lnTo>
                      <a:pt x="854" y="853"/>
                    </a:lnTo>
                    <a:lnTo>
                      <a:pt x="991" y="717"/>
                    </a:lnTo>
                    <a:lnTo>
                      <a:pt x="991" y="717"/>
                    </a:lnTo>
                    <a:cubicBezTo>
                      <a:pt x="991" y="853"/>
                      <a:pt x="854" y="1297"/>
                      <a:pt x="1161" y="1433"/>
                    </a:cubicBezTo>
                    <a:cubicBezTo>
                      <a:pt x="1298" y="1433"/>
                      <a:pt x="1298" y="1433"/>
                      <a:pt x="1434" y="1297"/>
                    </a:cubicBezTo>
                    <a:cubicBezTo>
                      <a:pt x="1434" y="1297"/>
                      <a:pt x="1571" y="1297"/>
                      <a:pt x="1571" y="1160"/>
                    </a:cubicBezTo>
                    <a:lnTo>
                      <a:pt x="1571" y="1433"/>
                    </a:lnTo>
                    <a:cubicBezTo>
                      <a:pt x="1571" y="1570"/>
                      <a:pt x="1844" y="1570"/>
                      <a:pt x="1844" y="1570"/>
                    </a:cubicBezTo>
                    <a:lnTo>
                      <a:pt x="2014" y="1433"/>
                    </a:lnTo>
                    <a:cubicBezTo>
                      <a:pt x="2014" y="1297"/>
                      <a:pt x="2151" y="1297"/>
                      <a:pt x="2151" y="1297"/>
                    </a:cubicBezTo>
                    <a:lnTo>
                      <a:pt x="2151" y="1297"/>
                    </a:lnTo>
                    <a:cubicBezTo>
                      <a:pt x="2151" y="1433"/>
                      <a:pt x="2014" y="1706"/>
                      <a:pt x="2151" y="1877"/>
                    </a:cubicBezTo>
                    <a:lnTo>
                      <a:pt x="2287" y="2013"/>
                    </a:lnTo>
                    <a:cubicBezTo>
                      <a:pt x="2560" y="2013"/>
                      <a:pt x="2697" y="1877"/>
                      <a:pt x="2697" y="1570"/>
                    </a:cubicBezTo>
                    <a:cubicBezTo>
                      <a:pt x="2697" y="1706"/>
                      <a:pt x="2867" y="1877"/>
                      <a:pt x="2867" y="2013"/>
                    </a:cubicBezTo>
                    <a:cubicBezTo>
                      <a:pt x="3004" y="2150"/>
                      <a:pt x="3004" y="2150"/>
                      <a:pt x="3140" y="2150"/>
                    </a:cubicBezTo>
                    <a:cubicBezTo>
                      <a:pt x="3406" y="2017"/>
                      <a:pt x="3542" y="1723"/>
                      <a:pt x="3706" y="1582"/>
                    </a:cubicBezTo>
                    <a:lnTo>
                      <a:pt x="3706" y="1582"/>
                    </a:lnTo>
                    <a:cubicBezTo>
                      <a:pt x="3665" y="1814"/>
                      <a:pt x="3550" y="2062"/>
                      <a:pt x="3550" y="2286"/>
                    </a:cubicBezTo>
                    <a:cubicBezTo>
                      <a:pt x="3465" y="2456"/>
                      <a:pt x="3552" y="2587"/>
                      <a:pt x="3695" y="2587"/>
                    </a:cubicBezTo>
                    <a:cubicBezTo>
                      <a:pt x="3782" y="2587"/>
                      <a:pt x="3890" y="2539"/>
                      <a:pt x="3993" y="2423"/>
                    </a:cubicBezTo>
                    <a:cubicBezTo>
                      <a:pt x="3993" y="2287"/>
                      <a:pt x="4129" y="2151"/>
                      <a:pt x="4130" y="1879"/>
                    </a:cubicBezTo>
                    <a:lnTo>
                      <a:pt x="4130" y="1879"/>
                    </a:lnTo>
                    <a:cubicBezTo>
                      <a:pt x="4129" y="2152"/>
                      <a:pt x="3994" y="2560"/>
                      <a:pt x="4130" y="2730"/>
                    </a:cubicBezTo>
                    <a:cubicBezTo>
                      <a:pt x="4130" y="2866"/>
                      <a:pt x="4266" y="3003"/>
                      <a:pt x="4266" y="3003"/>
                    </a:cubicBezTo>
                    <a:cubicBezTo>
                      <a:pt x="4710" y="2866"/>
                      <a:pt x="4846" y="2560"/>
                      <a:pt x="4983" y="2150"/>
                    </a:cubicBezTo>
                    <a:lnTo>
                      <a:pt x="4983" y="2150"/>
                    </a:lnTo>
                    <a:cubicBezTo>
                      <a:pt x="4846" y="2560"/>
                      <a:pt x="4710" y="3003"/>
                      <a:pt x="4573" y="3412"/>
                    </a:cubicBezTo>
                    <a:cubicBezTo>
                      <a:pt x="4573" y="3534"/>
                      <a:pt x="4713" y="3639"/>
                      <a:pt x="4842" y="3639"/>
                    </a:cubicBezTo>
                    <a:cubicBezTo>
                      <a:pt x="4894" y="3639"/>
                      <a:pt x="4944" y="3622"/>
                      <a:pt x="4983" y="3583"/>
                    </a:cubicBezTo>
                    <a:cubicBezTo>
                      <a:pt x="5119" y="3583"/>
                      <a:pt x="5119" y="3412"/>
                      <a:pt x="5256" y="3276"/>
                    </a:cubicBezTo>
                    <a:lnTo>
                      <a:pt x="5256" y="3276"/>
                    </a:lnTo>
                    <a:cubicBezTo>
                      <a:pt x="5119" y="3719"/>
                      <a:pt x="4983" y="4129"/>
                      <a:pt x="5119" y="4265"/>
                    </a:cubicBezTo>
                    <a:cubicBezTo>
                      <a:pt x="5119" y="4387"/>
                      <a:pt x="5189" y="4492"/>
                      <a:pt x="5291" y="4492"/>
                    </a:cubicBezTo>
                    <a:cubicBezTo>
                      <a:pt x="5332" y="4492"/>
                      <a:pt x="5378" y="4475"/>
                      <a:pt x="5427" y="4436"/>
                    </a:cubicBezTo>
                    <a:cubicBezTo>
                      <a:pt x="5700" y="4129"/>
                      <a:pt x="5700" y="3856"/>
                      <a:pt x="5836" y="3583"/>
                    </a:cubicBezTo>
                    <a:lnTo>
                      <a:pt x="5836" y="3992"/>
                    </a:lnTo>
                    <a:cubicBezTo>
                      <a:pt x="5700" y="4265"/>
                      <a:pt x="5563" y="4573"/>
                      <a:pt x="5563" y="4846"/>
                    </a:cubicBezTo>
                    <a:cubicBezTo>
                      <a:pt x="5563" y="5005"/>
                      <a:pt x="5657" y="5072"/>
                      <a:pt x="5762" y="5072"/>
                    </a:cubicBezTo>
                    <a:cubicBezTo>
                      <a:pt x="5836" y="5072"/>
                      <a:pt x="5916" y="5039"/>
                      <a:pt x="5973" y="4982"/>
                    </a:cubicBezTo>
                    <a:lnTo>
                      <a:pt x="6109" y="4846"/>
                    </a:lnTo>
                    <a:lnTo>
                      <a:pt x="6109" y="4846"/>
                    </a:lnTo>
                    <a:cubicBezTo>
                      <a:pt x="5973" y="5119"/>
                      <a:pt x="5973" y="5426"/>
                      <a:pt x="6109" y="5562"/>
                    </a:cubicBezTo>
                    <a:cubicBezTo>
                      <a:pt x="6109" y="5699"/>
                      <a:pt x="6280" y="5699"/>
                      <a:pt x="6416" y="5699"/>
                    </a:cubicBezTo>
                    <a:cubicBezTo>
                      <a:pt x="6553" y="5562"/>
                      <a:pt x="6689" y="5562"/>
                      <a:pt x="6689" y="5426"/>
                    </a:cubicBezTo>
                    <a:lnTo>
                      <a:pt x="6689" y="5699"/>
                    </a:lnTo>
                    <a:cubicBezTo>
                      <a:pt x="6553" y="5972"/>
                      <a:pt x="6553" y="6279"/>
                      <a:pt x="6553" y="6415"/>
                    </a:cubicBezTo>
                    <a:cubicBezTo>
                      <a:pt x="6689" y="6552"/>
                      <a:pt x="6826" y="6552"/>
                      <a:pt x="6962" y="6552"/>
                    </a:cubicBezTo>
                    <a:cubicBezTo>
                      <a:pt x="7133" y="6415"/>
                      <a:pt x="7133" y="6279"/>
                      <a:pt x="7269" y="6279"/>
                    </a:cubicBezTo>
                    <a:cubicBezTo>
                      <a:pt x="7133" y="6552"/>
                      <a:pt x="6962" y="6825"/>
                      <a:pt x="6962" y="7132"/>
                    </a:cubicBezTo>
                    <a:cubicBezTo>
                      <a:pt x="6962" y="7301"/>
                      <a:pt x="7079" y="7417"/>
                      <a:pt x="7201" y="7417"/>
                    </a:cubicBezTo>
                    <a:cubicBezTo>
                      <a:pt x="7277" y="7417"/>
                      <a:pt x="7354" y="7373"/>
                      <a:pt x="7406" y="7268"/>
                    </a:cubicBezTo>
                    <a:cubicBezTo>
                      <a:pt x="7542" y="7132"/>
                      <a:pt x="7679" y="6825"/>
                      <a:pt x="7815" y="6688"/>
                    </a:cubicBezTo>
                    <a:lnTo>
                      <a:pt x="7815" y="6688"/>
                    </a:lnTo>
                    <a:cubicBezTo>
                      <a:pt x="7815" y="6825"/>
                      <a:pt x="7679" y="7132"/>
                      <a:pt x="7679" y="7405"/>
                    </a:cubicBezTo>
                    <a:cubicBezTo>
                      <a:pt x="7542" y="7678"/>
                      <a:pt x="7406" y="7985"/>
                      <a:pt x="7542" y="8258"/>
                    </a:cubicBezTo>
                    <a:cubicBezTo>
                      <a:pt x="7542" y="8418"/>
                      <a:pt x="7636" y="8484"/>
                      <a:pt x="7713" y="8484"/>
                    </a:cubicBezTo>
                    <a:cubicBezTo>
                      <a:pt x="7768" y="8484"/>
                      <a:pt x="7815" y="8451"/>
                      <a:pt x="7815" y="8394"/>
                    </a:cubicBezTo>
                    <a:cubicBezTo>
                      <a:pt x="8259" y="8121"/>
                      <a:pt x="8395" y="7405"/>
                      <a:pt x="8668" y="6995"/>
                    </a:cubicBezTo>
                    <a:lnTo>
                      <a:pt x="8668" y="6995"/>
                    </a:lnTo>
                    <a:cubicBezTo>
                      <a:pt x="8532" y="7541"/>
                      <a:pt x="8122" y="8121"/>
                      <a:pt x="8122" y="8838"/>
                    </a:cubicBezTo>
                    <a:cubicBezTo>
                      <a:pt x="8026" y="8934"/>
                      <a:pt x="8134" y="9031"/>
                      <a:pt x="8254" y="9031"/>
                    </a:cubicBezTo>
                    <a:cubicBezTo>
                      <a:pt x="8304" y="9031"/>
                      <a:pt x="8355" y="9014"/>
                      <a:pt x="8395" y="8974"/>
                    </a:cubicBezTo>
                    <a:cubicBezTo>
                      <a:pt x="8532" y="8838"/>
                      <a:pt x="8839" y="8394"/>
                      <a:pt x="8975" y="7985"/>
                    </a:cubicBezTo>
                    <a:lnTo>
                      <a:pt x="8975" y="7985"/>
                    </a:lnTo>
                    <a:cubicBezTo>
                      <a:pt x="8975" y="8258"/>
                      <a:pt x="8839" y="8701"/>
                      <a:pt x="8668" y="8974"/>
                    </a:cubicBezTo>
                    <a:cubicBezTo>
                      <a:pt x="8668" y="9143"/>
                      <a:pt x="8786" y="9260"/>
                      <a:pt x="8907" y="9260"/>
                    </a:cubicBezTo>
                    <a:cubicBezTo>
                      <a:pt x="8983" y="9260"/>
                      <a:pt x="9060" y="9215"/>
                      <a:pt x="9112" y="9111"/>
                    </a:cubicBezTo>
                    <a:cubicBezTo>
                      <a:pt x="9248" y="8838"/>
                      <a:pt x="9385" y="8531"/>
                      <a:pt x="9521" y="8258"/>
                    </a:cubicBezTo>
                    <a:cubicBezTo>
                      <a:pt x="9521" y="8165"/>
                      <a:pt x="9601" y="8135"/>
                      <a:pt x="9651" y="8082"/>
                    </a:cubicBezTo>
                    <a:lnTo>
                      <a:pt x="9651" y="8082"/>
                    </a:lnTo>
                    <a:cubicBezTo>
                      <a:pt x="9500" y="8444"/>
                      <a:pt x="9385" y="8724"/>
                      <a:pt x="9385" y="8974"/>
                    </a:cubicBezTo>
                    <a:cubicBezTo>
                      <a:pt x="9385" y="9143"/>
                      <a:pt x="9502" y="9260"/>
                      <a:pt x="9624" y="9260"/>
                    </a:cubicBezTo>
                    <a:cubicBezTo>
                      <a:pt x="9699" y="9260"/>
                      <a:pt x="9776" y="9215"/>
                      <a:pt x="9828" y="9111"/>
                    </a:cubicBezTo>
                    <a:cubicBezTo>
                      <a:pt x="9828" y="9111"/>
                      <a:pt x="9828" y="8974"/>
                      <a:pt x="9965" y="8974"/>
                    </a:cubicBezTo>
                    <a:cubicBezTo>
                      <a:pt x="9828" y="9247"/>
                      <a:pt x="9692" y="9555"/>
                      <a:pt x="9692" y="9828"/>
                    </a:cubicBezTo>
                    <a:cubicBezTo>
                      <a:pt x="9521" y="9964"/>
                      <a:pt x="9828" y="10101"/>
                      <a:pt x="9965" y="10101"/>
                    </a:cubicBezTo>
                    <a:cubicBezTo>
                      <a:pt x="9965" y="10237"/>
                      <a:pt x="9828" y="10237"/>
                      <a:pt x="9828" y="10408"/>
                    </a:cubicBezTo>
                    <a:cubicBezTo>
                      <a:pt x="9734" y="10502"/>
                      <a:pt x="9900" y="10661"/>
                      <a:pt x="10057" y="10661"/>
                    </a:cubicBezTo>
                    <a:cubicBezTo>
                      <a:pt x="10127" y="10661"/>
                      <a:pt x="10196" y="10629"/>
                      <a:pt x="10238" y="10544"/>
                    </a:cubicBezTo>
                    <a:cubicBezTo>
                      <a:pt x="10374" y="10101"/>
                      <a:pt x="10954" y="9384"/>
                      <a:pt x="10545" y="8974"/>
                    </a:cubicBezTo>
                    <a:lnTo>
                      <a:pt x="10545" y="8838"/>
                    </a:lnTo>
                    <a:lnTo>
                      <a:pt x="10545" y="8121"/>
                    </a:lnTo>
                    <a:cubicBezTo>
                      <a:pt x="10545" y="7985"/>
                      <a:pt x="10545" y="7848"/>
                      <a:pt x="10374" y="7848"/>
                    </a:cubicBezTo>
                    <a:lnTo>
                      <a:pt x="10238" y="7848"/>
                    </a:lnTo>
                    <a:cubicBezTo>
                      <a:pt x="10238" y="7541"/>
                      <a:pt x="10238" y="7268"/>
                      <a:pt x="9965" y="7132"/>
                    </a:cubicBezTo>
                    <a:cubicBezTo>
                      <a:pt x="9965" y="7086"/>
                      <a:pt x="9950" y="7071"/>
                      <a:pt x="9924" y="7071"/>
                    </a:cubicBezTo>
                    <a:cubicBezTo>
                      <a:pt x="9874" y="7071"/>
                      <a:pt x="9783" y="7132"/>
                      <a:pt x="9692" y="7132"/>
                    </a:cubicBezTo>
                    <a:lnTo>
                      <a:pt x="9692" y="6995"/>
                    </a:lnTo>
                    <a:lnTo>
                      <a:pt x="9521" y="6825"/>
                    </a:lnTo>
                    <a:lnTo>
                      <a:pt x="9385" y="6825"/>
                    </a:lnTo>
                    <a:cubicBezTo>
                      <a:pt x="9339" y="6779"/>
                      <a:pt x="9309" y="6764"/>
                      <a:pt x="9284" y="6764"/>
                    </a:cubicBezTo>
                    <a:cubicBezTo>
                      <a:pt x="9233" y="6764"/>
                      <a:pt x="9203" y="6825"/>
                      <a:pt x="9112" y="6825"/>
                    </a:cubicBezTo>
                    <a:cubicBezTo>
                      <a:pt x="9112" y="6688"/>
                      <a:pt x="9248" y="6552"/>
                      <a:pt x="9112" y="6415"/>
                    </a:cubicBezTo>
                    <a:cubicBezTo>
                      <a:pt x="9112" y="6279"/>
                      <a:pt x="8975" y="6142"/>
                      <a:pt x="8839" y="6142"/>
                    </a:cubicBezTo>
                    <a:lnTo>
                      <a:pt x="8395" y="6552"/>
                    </a:lnTo>
                    <a:cubicBezTo>
                      <a:pt x="8395" y="6415"/>
                      <a:pt x="8532" y="6279"/>
                      <a:pt x="8532" y="5972"/>
                    </a:cubicBezTo>
                    <a:cubicBezTo>
                      <a:pt x="8668" y="5835"/>
                      <a:pt x="8668" y="5562"/>
                      <a:pt x="8532" y="5426"/>
                    </a:cubicBezTo>
                    <a:cubicBezTo>
                      <a:pt x="8441" y="5426"/>
                      <a:pt x="8410" y="5365"/>
                      <a:pt x="8360" y="5365"/>
                    </a:cubicBezTo>
                    <a:cubicBezTo>
                      <a:pt x="8335" y="5365"/>
                      <a:pt x="8304" y="5380"/>
                      <a:pt x="8259" y="5426"/>
                    </a:cubicBezTo>
                    <a:cubicBezTo>
                      <a:pt x="8122" y="5426"/>
                      <a:pt x="8122" y="5426"/>
                      <a:pt x="7986" y="5562"/>
                    </a:cubicBezTo>
                    <a:cubicBezTo>
                      <a:pt x="8122" y="5289"/>
                      <a:pt x="8122" y="4982"/>
                      <a:pt x="8122" y="4709"/>
                    </a:cubicBezTo>
                    <a:cubicBezTo>
                      <a:pt x="8122" y="4613"/>
                      <a:pt x="8054" y="4516"/>
                      <a:pt x="7954" y="4516"/>
                    </a:cubicBezTo>
                    <a:cubicBezTo>
                      <a:pt x="7912" y="4516"/>
                      <a:pt x="7865" y="4533"/>
                      <a:pt x="7815" y="4573"/>
                    </a:cubicBezTo>
                    <a:cubicBezTo>
                      <a:pt x="7406" y="4846"/>
                      <a:pt x="7269" y="5289"/>
                      <a:pt x="7133" y="5699"/>
                    </a:cubicBezTo>
                    <a:cubicBezTo>
                      <a:pt x="7133" y="5289"/>
                      <a:pt x="7406" y="4709"/>
                      <a:pt x="7406" y="4573"/>
                    </a:cubicBezTo>
                    <a:cubicBezTo>
                      <a:pt x="7542" y="4265"/>
                      <a:pt x="7542" y="3992"/>
                      <a:pt x="7542" y="3856"/>
                    </a:cubicBezTo>
                    <a:cubicBezTo>
                      <a:pt x="7446" y="3759"/>
                      <a:pt x="7349" y="3663"/>
                      <a:pt x="7253" y="3663"/>
                    </a:cubicBezTo>
                    <a:cubicBezTo>
                      <a:pt x="7213" y="3663"/>
                      <a:pt x="7173" y="3680"/>
                      <a:pt x="7133" y="3719"/>
                    </a:cubicBezTo>
                    <a:cubicBezTo>
                      <a:pt x="6962" y="3992"/>
                      <a:pt x="6826" y="4265"/>
                      <a:pt x="6689" y="4573"/>
                    </a:cubicBezTo>
                    <a:cubicBezTo>
                      <a:pt x="6689" y="4265"/>
                      <a:pt x="6826" y="4129"/>
                      <a:pt x="6826" y="3992"/>
                    </a:cubicBezTo>
                    <a:cubicBezTo>
                      <a:pt x="6962" y="3719"/>
                      <a:pt x="7133" y="3276"/>
                      <a:pt x="7133" y="3003"/>
                    </a:cubicBezTo>
                    <a:cubicBezTo>
                      <a:pt x="7133" y="2906"/>
                      <a:pt x="6979" y="2810"/>
                      <a:pt x="6841" y="2810"/>
                    </a:cubicBezTo>
                    <a:cubicBezTo>
                      <a:pt x="6784" y="2810"/>
                      <a:pt x="6729" y="2826"/>
                      <a:pt x="6689" y="2866"/>
                    </a:cubicBezTo>
                    <a:cubicBezTo>
                      <a:pt x="6689" y="3003"/>
                      <a:pt x="6553" y="3003"/>
                      <a:pt x="6553" y="3003"/>
                    </a:cubicBezTo>
                    <a:lnTo>
                      <a:pt x="6553" y="2559"/>
                    </a:lnTo>
                    <a:cubicBezTo>
                      <a:pt x="6416" y="2559"/>
                      <a:pt x="6416" y="2423"/>
                      <a:pt x="6280" y="2423"/>
                    </a:cubicBezTo>
                    <a:cubicBezTo>
                      <a:pt x="6109" y="2423"/>
                      <a:pt x="5973" y="2559"/>
                      <a:pt x="5836" y="2559"/>
                    </a:cubicBezTo>
                    <a:cubicBezTo>
                      <a:pt x="5973" y="2286"/>
                      <a:pt x="5973" y="2013"/>
                      <a:pt x="5700" y="1877"/>
                    </a:cubicBezTo>
                    <a:cubicBezTo>
                      <a:pt x="5563" y="1877"/>
                      <a:pt x="5563" y="1877"/>
                      <a:pt x="5427" y="2013"/>
                    </a:cubicBezTo>
                    <a:lnTo>
                      <a:pt x="5427" y="1433"/>
                    </a:lnTo>
                    <a:cubicBezTo>
                      <a:pt x="5427" y="1297"/>
                      <a:pt x="5256" y="1297"/>
                      <a:pt x="5119" y="1297"/>
                    </a:cubicBezTo>
                    <a:cubicBezTo>
                      <a:pt x="4846" y="1433"/>
                      <a:pt x="4710" y="2013"/>
                      <a:pt x="4403" y="2286"/>
                    </a:cubicBezTo>
                    <a:cubicBezTo>
                      <a:pt x="4573" y="2013"/>
                      <a:pt x="4710" y="1570"/>
                      <a:pt x="4573" y="1160"/>
                    </a:cubicBezTo>
                    <a:cubicBezTo>
                      <a:pt x="4573" y="1024"/>
                      <a:pt x="4403" y="1024"/>
                      <a:pt x="4266" y="1024"/>
                    </a:cubicBezTo>
                    <a:lnTo>
                      <a:pt x="4266" y="1160"/>
                    </a:lnTo>
                    <a:cubicBezTo>
                      <a:pt x="4266" y="1024"/>
                      <a:pt x="4130" y="853"/>
                      <a:pt x="4130" y="717"/>
                    </a:cubicBezTo>
                    <a:cubicBezTo>
                      <a:pt x="4066" y="674"/>
                      <a:pt x="4005" y="656"/>
                      <a:pt x="3946" y="656"/>
                    </a:cubicBezTo>
                    <a:cubicBezTo>
                      <a:pt x="3626" y="656"/>
                      <a:pt x="3371" y="1203"/>
                      <a:pt x="3140" y="1433"/>
                    </a:cubicBezTo>
                    <a:cubicBezTo>
                      <a:pt x="3140" y="1160"/>
                      <a:pt x="3277" y="853"/>
                      <a:pt x="3277" y="717"/>
                    </a:cubicBezTo>
                    <a:cubicBezTo>
                      <a:pt x="3180" y="620"/>
                      <a:pt x="3084" y="524"/>
                      <a:pt x="3036" y="524"/>
                    </a:cubicBezTo>
                    <a:cubicBezTo>
                      <a:pt x="3016" y="524"/>
                      <a:pt x="3004" y="540"/>
                      <a:pt x="3004" y="580"/>
                    </a:cubicBezTo>
                    <a:cubicBezTo>
                      <a:pt x="2867" y="580"/>
                      <a:pt x="2867" y="580"/>
                      <a:pt x="2697" y="717"/>
                    </a:cubicBezTo>
                    <a:lnTo>
                      <a:pt x="2697" y="853"/>
                    </a:lnTo>
                    <a:cubicBezTo>
                      <a:pt x="2697" y="580"/>
                      <a:pt x="2697" y="444"/>
                      <a:pt x="2560" y="171"/>
                    </a:cubicBezTo>
                    <a:lnTo>
                      <a:pt x="2287" y="171"/>
                    </a:lnTo>
                    <a:cubicBezTo>
                      <a:pt x="2151" y="307"/>
                      <a:pt x="2014" y="580"/>
                      <a:pt x="2014" y="717"/>
                    </a:cubicBezTo>
                    <a:lnTo>
                      <a:pt x="2014" y="444"/>
                    </a:lnTo>
                    <a:cubicBezTo>
                      <a:pt x="1844" y="444"/>
                      <a:pt x="1844" y="307"/>
                      <a:pt x="1844" y="307"/>
                    </a:cubicBezTo>
                    <a:lnTo>
                      <a:pt x="1707" y="307"/>
                    </a:lnTo>
                    <a:cubicBezTo>
                      <a:pt x="1571" y="307"/>
                      <a:pt x="1571" y="307"/>
                      <a:pt x="1571" y="444"/>
                    </a:cubicBezTo>
                    <a:cubicBezTo>
                      <a:pt x="1490" y="444"/>
                      <a:pt x="1457" y="492"/>
                      <a:pt x="1415" y="559"/>
                    </a:cubicBezTo>
                    <a:lnTo>
                      <a:pt x="1415" y="559"/>
                    </a:lnTo>
                    <a:cubicBezTo>
                      <a:pt x="1311" y="430"/>
                      <a:pt x="1427" y="300"/>
                      <a:pt x="1298" y="171"/>
                    </a:cubicBezTo>
                    <a:cubicBezTo>
                      <a:pt x="1298" y="171"/>
                      <a:pt x="1298" y="0"/>
                      <a:pt x="1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2"/>
              <p:cNvSpPr/>
              <p:nvPr/>
            </p:nvSpPr>
            <p:spPr>
              <a:xfrm>
                <a:off x="6295140" y="2912472"/>
                <a:ext cx="396642" cy="298543"/>
              </a:xfrm>
              <a:custGeom>
                <a:rect b="b" l="l" r="r" t="t"/>
                <a:pathLst>
                  <a:path extrusionOk="0" h="6044" w="8030">
                    <a:moveTo>
                      <a:pt x="4402" y="2559"/>
                    </a:moveTo>
                    <a:lnTo>
                      <a:pt x="4402" y="3003"/>
                    </a:lnTo>
                    <a:lnTo>
                      <a:pt x="4266" y="2866"/>
                    </a:lnTo>
                    <a:cubicBezTo>
                      <a:pt x="4095" y="2866"/>
                      <a:pt x="3958" y="2730"/>
                      <a:pt x="3958" y="2730"/>
                    </a:cubicBezTo>
                    <a:cubicBezTo>
                      <a:pt x="4095" y="2559"/>
                      <a:pt x="4266" y="2559"/>
                      <a:pt x="4402" y="2559"/>
                    </a:cubicBezTo>
                    <a:close/>
                    <a:moveTo>
                      <a:pt x="2389" y="2866"/>
                    </a:moveTo>
                    <a:lnTo>
                      <a:pt x="2389" y="3139"/>
                    </a:lnTo>
                    <a:lnTo>
                      <a:pt x="2389" y="3276"/>
                    </a:lnTo>
                    <a:cubicBezTo>
                      <a:pt x="2252" y="3276"/>
                      <a:pt x="2116" y="3276"/>
                      <a:pt x="2116" y="3139"/>
                    </a:cubicBezTo>
                    <a:cubicBezTo>
                      <a:pt x="1979" y="3139"/>
                      <a:pt x="1126" y="3003"/>
                      <a:pt x="1706" y="2866"/>
                    </a:cubicBezTo>
                    <a:close/>
                    <a:moveTo>
                      <a:pt x="3242" y="2730"/>
                    </a:moveTo>
                    <a:cubicBezTo>
                      <a:pt x="3822" y="3139"/>
                      <a:pt x="4675" y="3719"/>
                      <a:pt x="4948" y="4129"/>
                    </a:cubicBezTo>
                    <a:lnTo>
                      <a:pt x="4675" y="4129"/>
                    </a:lnTo>
                    <a:cubicBezTo>
                      <a:pt x="4539" y="4129"/>
                      <a:pt x="4266" y="4129"/>
                      <a:pt x="4095" y="3992"/>
                    </a:cubicBezTo>
                    <a:lnTo>
                      <a:pt x="4266" y="3856"/>
                    </a:lnTo>
                    <a:cubicBezTo>
                      <a:pt x="4266" y="3719"/>
                      <a:pt x="4095" y="3583"/>
                      <a:pt x="4095" y="3583"/>
                    </a:cubicBezTo>
                    <a:lnTo>
                      <a:pt x="3958" y="3583"/>
                    </a:lnTo>
                    <a:cubicBezTo>
                      <a:pt x="3958" y="3498"/>
                      <a:pt x="3890" y="3455"/>
                      <a:pt x="3822" y="3455"/>
                    </a:cubicBezTo>
                    <a:cubicBezTo>
                      <a:pt x="3754" y="3455"/>
                      <a:pt x="3685" y="3498"/>
                      <a:pt x="3685" y="3583"/>
                    </a:cubicBezTo>
                    <a:lnTo>
                      <a:pt x="3412" y="3583"/>
                    </a:lnTo>
                    <a:lnTo>
                      <a:pt x="3242" y="3412"/>
                    </a:lnTo>
                    <a:cubicBezTo>
                      <a:pt x="3105" y="3412"/>
                      <a:pt x="2832" y="3276"/>
                      <a:pt x="2696" y="3276"/>
                    </a:cubicBezTo>
                    <a:cubicBezTo>
                      <a:pt x="2696" y="3139"/>
                      <a:pt x="2832" y="3003"/>
                      <a:pt x="2832" y="2730"/>
                    </a:cubicBezTo>
                    <a:close/>
                    <a:moveTo>
                      <a:pt x="4675" y="2559"/>
                    </a:moveTo>
                    <a:lnTo>
                      <a:pt x="4675" y="2559"/>
                    </a:lnTo>
                    <a:cubicBezTo>
                      <a:pt x="4812" y="2730"/>
                      <a:pt x="4948" y="2730"/>
                      <a:pt x="5119" y="2730"/>
                    </a:cubicBezTo>
                    <a:lnTo>
                      <a:pt x="5255" y="2730"/>
                    </a:lnTo>
                    <a:cubicBezTo>
                      <a:pt x="5255" y="2866"/>
                      <a:pt x="5392" y="2866"/>
                      <a:pt x="5392" y="2866"/>
                    </a:cubicBezTo>
                    <a:lnTo>
                      <a:pt x="5392" y="3003"/>
                    </a:lnTo>
                    <a:cubicBezTo>
                      <a:pt x="5392" y="3412"/>
                      <a:pt x="5528" y="3856"/>
                      <a:pt x="5801" y="4265"/>
                    </a:cubicBezTo>
                    <a:cubicBezTo>
                      <a:pt x="5665" y="4129"/>
                      <a:pt x="5528" y="4129"/>
                      <a:pt x="5528" y="3992"/>
                    </a:cubicBezTo>
                    <a:cubicBezTo>
                      <a:pt x="5392" y="3856"/>
                      <a:pt x="5255" y="3719"/>
                      <a:pt x="4948" y="3583"/>
                    </a:cubicBezTo>
                    <a:cubicBezTo>
                      <a:pt x="4948" y="3412"/>
                      <a:pt x="4812" y="3276"/>
                      <a:pt x="4812" y="3276"/>
                    </a:cubicBezTo>
                    <a:lnTo>
                      <a:pt x="4812" y="3139"/>
                    </a:lnTo>
                    <a:cubicBezTo>
                      <a:pt x="4675" y="2866"/>
                      <a:pt x="4675" y="2730"/>
                      <a:pt x="4675" y="2559"/>
                    </a:cubicBezTo>
                    <a:close/>
                    <a:moveTo>
                      <a:pt x="6825" y="4130"/>
                    </a:moveTo>
                    <a:lnTo>
                      <a:pt x="6825" y="4130"/>
                    </a:lnTo>
                    <a:cubicBezTo>
                      <a:pt x="6961" y="4266"/>
                      <a:pt x="6961" y="4573"/>
                      <a:pt x="6961" y="4709"/>
                    </a:cubicBezTo>
                    <a:cubicBezTo>
                      <a:pt x="6961" y="4846"/>
                      <a:pt x="6961" y="4982"/>
                      <a:pt x="7098" y="5289"/>
                    </a:cubicBezTo>
                    <a:cubicBezTo>
                      <a:pt x="6961" y="5119"/>
                      <a:pt x="6961" y="4982"/>
                      <a:pt x="6961" y="4846"/>
                    </a:cubicBezTo>
                    <a:cubicBezTo>
                      <a:pt x="6847" y="4617"/>
                      <a:pt x="6828" y="4366"/>
                      <a:pt x="6825" y="4130"/>
                    </a:cubicBezTo>
                    <a:close/>
                    <a:moveTo>
                      <a:pt x="990" y="0"/>
                    </a:moveTo>
                    <a:cubicBezTo>
                      <a:pt x="683" y="0"/>
                      <a:pt x="0" y="0"/>
                      <a:pt x="0" y="444"/>
                    </a:cubicBezTo>
                    <a:cubicBezTo>
                      <a:pt x="0" y="444"/>
                      <a:pt x="0" y="580"/>
                      <a:pt x="137" y="580"/>
                    </a:cubicBezTo>
                    <a:cubicBezTo>
                      <a:pt x="273" y="717"/>
                      <a:pt x="546" y="717"/>
                      <a:pt x="683" y="853"/>
                    </a:cubicBezTo>
                    <a:cubicBezTo>
                      <a:pt x="763" y="853"/>
                      <a:pt x="1025" y="823"/>
                      <a:pt x="1247" y="823"/>
                    </a:cubicBezTo>
                    <a:cubicBezTo>
                      <a:pt x="1497" y="823"/>
                      <a:pt x="1698" y="861"/>
                      <a:pt x="1536" y="1024"/>
                    </a:cubicBezTo>
                    <a:cubicBezTo>
                      <a:pt x="1536" y="1134"/>
                      <a:pt x="1647" y="1334"/>
                      <a:pt x="1762" y="1334"/>
                    </a:cubicBezTo>
                    <a:cubicBezTo>
                      <a:pt x="1789" y="1334"/>
                      <a:pt x="1817" y="1323"/>
                      <a:pt x="1843" y="1297"/>
                    </a:cubicBezTo>
                    <a:lnTo>
                      <a:pt x="1979" y="1297"/>
                    </a:lnTo>
                    <a:cubicBezTo>
                      <a:pt x="1979" y="1297"/>
                      <a:pt x="2116" y="1297"/>
                      <a:pt x="2116" y="1433"/>
                    </a:cubicBezTo>
                    <a:cubicBezTo>
                      <a:pt x="1979" y="1433"/>
                      <a:pt x="1979" y="1570"/>
                      <a:pt x="1979" y="1570"/>
                    </a:cubicBezTo>
                    <a:cubicBezTo>
                      <a:pt x="1843" y="1570"/>
                      <a:pt x="1706" y="1706"/>
                      <a:pt x="1536" y="1706"/>
                    </a:cubicBezTo>
                    <a:cubicBezTo>
                      <a:pt x="1399" y="1706"/>
                      <a:pt x="1263" y="1877"/>
                      <a:pt x="1399" y="2013"/>
                    </a:cubicBezTo>
                    <a:cubicBezTo>
                      <a:pt x="1536" y="2150"/>
                      <a:pt x="1706" y="2150"/>
                      <a:pt x="1843" y="2150"/>
                    </a:cubicBezTo>
                    <a:lnTo>
                      <a:pt x="1843" y="2286"/>
                    </a:lnTo>
                    <a:cubicBezTo>
                      <a:pt x="1536" y="2286"/>
                      <a:pt x="1399" y="2423"/>
                      <a:pt x="1263" y="2423"/>
                    </a:cubicBezTo>
                    <a:lnTo>
                      <a:pt x="1263" y="2559"/>
                    </a:lnTo>
                    <a:cubicBezTo>
                      <a:pt x="1126" y="2730"/>
                      <a:pt x="990" y="2730"/>
                      <a:pt x="990" y="2866"/>
                    </a:cubicBezTo>
                    <a:cubicBezTo>
                      <a:pt x="853" y="3003"/>
                      <a:pt x="1126" y="3276"/>
                      <a:pt x="1399" y="3412"/>
                    </a:cubicBezTo>
                    <a:lnTo>
                      <a:pt x="1126" y="3412"/>
                    </a:lnTo>
                    <a:cubicBezTo>
                      <a:pt x="1126" y="3412"/>
                      <a:pt x="990" y="3412"/>
                      <a:pt x="990" y="3583"/>
                    </a:cubicBezTo>
                    <a:cubicBezTo>
                      <a:pt x="990" y="3856"/>
                      <a:pt x="1263" y="3856"/>
                      <a:pt x="1399" y="3856"/>
                    </a:cubicBezTo>
                    <a:cubicBezTo>
                      <a:pt x="1399" y="3992"/>
                      <a:pt x="1399" y="3992"/>
                      <a:pt x="1536" y="3992"/>
                    </a:cubicBezTo>
                    <a:cubicBezTo>
                      <a:pt x="1621" y="4061"/>
                      <a:pt x="1732" y="4095"/>
                      <a:pt x="1856" y="4095"/>
                    </a:cubicBezTo>
                    <a:cubicBezTo>
                      <a:pt x="1979" y="4095"/>
                      <a:pt x="2116" y="4061"/>
                      <a:pt x="2252" y="3992"/>
                    </a:cubicBezTo>
                    <a:cubicBezTo>
                      <a:pt x="2310" y="4108"/>
                      <a:pt x="2471" y="4150"/>
                      <a:pt x="2672" y="4150"/>
                    </a:cubicBezTo>
                    <a:cubicBezTo>
                      <a:pt x="2946" y="4150"/>
                      <a:pt x="3293" y="4071"/>
                      <a:pt x="3549" y="3992"/>
                    </a:cubicBezTo>
                    <a:lnTo>
                      <a:pt x="3549" y="4265"/>
                    </a:lnTo>
                    <a:cubicBezTo>
                      <a:pt x="3549" y="4387"/>
                      <a:pt x="3688" y="4492"/>
                      <a:pt x="3768" y="4492"/>
                    </a:cubicBezTo>
                    <a:cubicBezTo>
                      <a:pt x="3800" y="4492"/>
                      <a:pt x="3822" y="4475"/>
                      <a:pt x="3822" y="4436"/>
                    </a:cubicBezTo>
                    <a:cubicBezTo>
                      <a:pt x="3958" y="4573"/>
                      <a:pt x="4266" y="4573"/>
                      <a:pt x="4402" y="4573"/>
                    </a:cubicBezTo>
                    <a:lnTo>
                      <a:pt x="4402" y="4846"/>
                    </a:lnTo>
                    <a:cubicBezTo>
                      <a:pt x="4402" y="4982"/>
                      <a:pt x="4539" y="4982"/>
                      <a:pt x="4539" y="4982"/>
                    </a:cubicBezTo>
                    <a:cubicBezTo>
                      <a:pt x="4948" y="4982"/>
                      <a:pt x="5255" y="4709"/>
                      <a:pt x="5255" y="4265"/>
                    </a:cubicBezTo>
                    <a:cubicBezTo>
                      <a:pt x="5392" y="4436"/>
                      <a:pt x="5528" y="4573"/>
                      <a:pt x="5665" y="4709"/>
                    </a:cubicBezTo>
                    <a:cubicBezTo>
                      <a:pt x="5801" y="4846"/>
                      <a:pt x="5972" y="5119"/>
                      <a:pt x="6108" y="5289"/>
                    </a:cubicBezTo>
                    <a:cubicBezTo>
                      <a:pt x="6245" y="5562"/>
                      <a:pt x="6245" y="5835"/>
                      <a:pt x="6518" y="5972"/>
                    </a:cubicBezTo>
                    <a:cubicBezTo>
                      <a:pt x="6559" y="6023"/>
                      <a:pt x="6602" y="6043"/>
                      <a:pt x="6644" y="6043"/>
                    </a:cubicBezTo>
                    <a:cubicBezTo>
                      <a:pt x="6741" y="6043"/>
                      <a:pt x="6825" y="5931"/>
                      <a:pt x="6825" y="5835"/>
                    </a:cubicBezTo>
                    <a:lnTo>
                      <a:pt x="6825" y="5699"/>
                    </a:lnTo>
                    <a:lnTo>
                      <a:pt x="6961" y="5835"/>
                    </a:lnTo>
                    <a:cubicBezTo>
                      <a:pt x="7114" y="5959"/>
                      <a:pt x="7253" y="6011"/>
                      <a:pt x="7375" y="6011"/>
                    </a:cubicBezTo>
                    <a:cubicBezTo>
                      <a:pt x="7822" y="6011"/>
                      <a:pt x="8029" y="5302"/>
                      <a:pt x="7814" y="4846"/>
                    </a:cubicBezTo>
                    <a:cubicBezTo>
                      <a:pt x="7814" y="4436"/>
                      <a:pt x="7678" y="4129"/>
                      <a:pt x="7371" y="3992"/>
                    </a:cubicBezTo>
                    <a:cubicBezTo>
                      <a:pt x="7371" y="3924"/>
                      <a:pt x="7337" y="3890"/>
                      <a:pt x="7303" y="3890"/>
                    </a:cubicBezTo>
                    <a:cubicBezTo>
                      <a:pt x="7268" y="3890"/>
                      <a:pt x="7234" y="3924"/>
                      <a:pt x="7234" y="3992"/>
                    </a:cubicBezTo>
                    <a:cubicBezTo>
                      <a:pt x="7098" y="3719"/>
                      <a:pt x="7098" y="3412"/>
                      <a:pt x="6825" y="3139"/>
                    </a:cubicBezTo>
                    <a:lnTo>
                      <a:pt x="6518" y="3139"/>
                    </a:lnTo>
                    <a:cubicBezTo>
                      <a:pt x="6518" y="3139"/>
                      <a:pt x="6381" y="3139"/>
                      <a:pt x="6381" y="3276"/>
                    </a:cubicBezTo>
                    <a:lnTo>
                      <a:pt x="6381" y="3412"/>
                    </a:lnTo>
                    <a:cubicBezTo>
                      <a:pt x="6381" y="3276"/>
                      <a:pt x="6245" y="3276"/>
                      <a:pt x="6245" y="3139"/>
                    </a:cubicBezTo>
                    <a:cubicBezTo>
                      <a:pt x="6108" y="2730"/>
                      <a:pt x="5665" y="2559"/>
                      <a:pt x="5255" y="2423"/>
                    </a:cubicBezTo>
                    <a:lnTo>
                      <a:pt x="5119" y="2286"/>
                    </a:lnTo>
                    <a:cubicBezTo>
                      <a:pt x="5255" y="2286"/>
                      <a:pt x="5255" y="2150"/>
                      <a:pt x="5119" y="2013"/>
                    </a:cubicBezTo>
                    <a:cubicBezTo>
                      <a:pt x="4812" y="1706"/>
                      <a:pt x="4266" y="1706"/>
                      <a:pt x="3822" y="1706"/>
                    </a:cubicBezTo>
                    <a:cubicBezTo>
                      <a:pt x="3549" y="1570"/>
                      <a:pt x="3242" y="1570"/>
                      <a:pt x="2969" y="1570"/>
                    </a:cubicBezTo>
                    <a:cubicBezTo>
                      <a:pt x="2969" y="1433"/>
                      <a:pt x="2969" y="1297"/>
                      <a:pt x="2832" y="1160"/>
                    </a:cubicBezTo>
                    <a:lnTo>
                      <a:pt x="2832" y="1024"/>
                    </a:lnTo>
                    <a:cubicBezTo>
                      <a:pt x="2832" y="1024"/>
                      <a:pt x="2832" y="853"/>
                      <a:pt x="2696" y="853"/>
                    </a:cubicBezTo>
                    <a:cubicBezTo>
                      <a:pt x="2252" y="307"/>
                      <a:pt x="1706" y="171"/>
                      <a:pt x="9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2"/>
              <p:cNvSpPr/>
              <p:nvPr/>
            </p:nvSpPr>
            <p:spPr>
              <a:xfrm>
                <a:off x="6681116" y="3158561"/>
                <a:ext cx="48901" cy="151149"/>
              </a:xfrm>
              <a:custGeom>
                <a:rect b="b" l="l" r="r" t="t"/>
                <a:pathLst>
                  <a:path extrusionOk="0" h="3060" w="990">
                    <a:moveTo>
                      <a:pt x="137" y="0"/>
                    </a:moveTo>
                    <a:cubicBezTo>
                      <a:pt x="0" y="307"/>
                      <a:pt x="0" y="444"/>
                      <a:pt x="0" y="580"/>
                    </a:cubicBezTo>
                    <a:cubicBezTo>
                      <a:pt x="0" y="717"/>
                      <a:pt x="0" y="717"/>
                      <a:pt x="137" y="717"/>
                    </a:cubicBezTo>
                    <a:cubicBezTo>
                      <a:pt x="0" y="853"/>
                      <a:pt x="0" y="990"/>
                      <a:pt x="0" y="990"/>
                    </a:cubicBezTo>
                    <a:cubicBezTo>
                      <a:pt x="0" y="1111"/>
                      <a:pt x="70" y="1216"/>
                      <a:pt x="160" y="1216"/>
                    </a:cubicBezTo>
                    <a:cubicBezTo>
                      <a:pt x="195" y="1216"/>
                      <a:pt x="234" y="1199"/>
                      <a:pt x="273" y="1160"/>
                    </a:cubicBezTo>
                    <a:lnTo>
                      <a:pt x="410" y="1160"/>
                    </a:lnTo>
                    <a:cubicBezTo>
                      <a:pt x="410" y="990"/>
                      <a:pt x="410" y="990"/>
                      <a:pt x="546" y="990"/>
                    </a:cubicBezTo>
                    <a:lnTo>
                      <a:pt x="546" y="1706"/>
                    </a:lnTo>
                    <a:cubicBezTo>
                      <a:pt x="410" y="1706"/>
                      <a:pt x="410" y="1706"/>
                      <a:pt x="410" y="1843"/>
                    </a:cubicBezTo>
                    <a:lnTo>
                      <a:pt x="410" y="2150"/>
                    </a:lnTo>
                    <a:cubicBezTo>
                      <a:pt x="410" y="2423"/>
                      <a:pt x="410" y="2559"/>
                      <a:pt x="273" y="2866"/>
                    </a:cubicBezTo>
                    <a:cubicBezTo>
                      <a:pt x="273" y="2963"/>
                      <a:pt x="342" y="3059"/>
                      <a:pt x="430" y="3059"/>
                    </a:cubicBezTo>
                    <a:cubicBezTo>
                      <a:pt x="466" y="3059"/>
                      <a:pt x="506" y="3043"/>
                      <a:pt x="546" y="3003"/>
                    </a:cubicBezTo>
                    <a:cubicBezTo>
                      <a:pt x="853" y="2696"/>
                      <a:pt x="853" y="2423"/>
                      <a:pt x="853" y="2013"/>
                    </a:cubicBezTo>
                    <a:cubicBezTo>
                      <a:pt x="853" y="1570"/>
                      <a:pt x="990" y="990"/>
                      <a:pt x="717" y="717"/>
                    </a:cubicBezTo>
                    <a:cubicBezTo>
                      <a:pt x="717" y="580"/>
                      <a:pt x="546" y="580"/>
                      <a:pt x="410" y="580"/>
                    </a:cubicBezTo>
                    <a:lnTo>
                      <a:pt x="410" y="137"/>
                    </a:lnTo>
                    <a:cubicBezTo>
                      <a:pt x="410" y="0"/>
                      <a:pt x="273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22"/>
              <p:cNvSpPr/>
              <p:nvPr/>
            </p:nvSpPr>
            <p:spPr>
              <a:xfrm>
                <a:off x="6455231" y="3123144"/>
                <a:ext cx="345617" cy="434923"/>
              </a:xfrm>
              <a:custGeom>
                <a:rect b="b" l="l" r="r" t="t"/>
                <a:pathLst>
                  <a:path extrusionOk="0" h="8805" w="6997">
                    <a:moveTo>
                      <a:pt x="308" y="0"/>
                    </a:moveTo>
                    <a:cubicBezTo>
                      <a:pt x="171" y="0"/>
                      <a:pt x="171" y="0"/>
                      <a:pt x="1" y="171"/>
                    </a:cubicBezTo>
                    <a:cubicBezTo>
                      <a:pt x="1" y="581"/>
                      <a:pt x="171" y="854"/>
                      <a:pt x="444" y="1161"/>
                    </a:cubicBezTo>
                    <a:cubicBezTo>
                      <a:pt x="717" y="1707"/>
                      <a:pt x="1298" y="1707"/>
                      <a:pt x="1434" y="2287"/>
                    </a:cubicBezTo>
                    <a:cubicBezTo>
                      <a:pt x="1434" y="2447"/>
                      <a:pt x="1481" y="2513"/>
                      <a:pt x="1547" y="2513"/>
                    </a:cubicBezTo>
                    <a:cubicBezTo>
                      <a:pt x="1594" y="2513"/>
                      <a:pt x="1650" y="2480"/>
                      <a:pt x="1707" y="2423"/>
                    </a:cubicBezTo>
                    <a:cubicBezTo>
                      <a:pt x="1707" y="2867"/>
                      <a:pt x="1707" y="3413"/>
                      <a:pt x="2151" y="3583"/>
                    </a:cubicBezTo>
                    <a:lnTo>
                      <a:pt x="2287" y="3583"/>
                    </a:lnTo>
                    <a:cubicBezTo>
                      <a:pt x="2151" y="4129"/>
                      <a:pt x="2151" y="4709"/>
                      <a:pt x="2560" y="4709"/>
                    </a:cubicBezTo>
                    <a:cubicBezTo>
                      <a:pt x="2560" y="4755"/>
                      <a:pt x="2579" y="4770"/>
                      <a:pt x="2604" y="4770"/>
                    </a:cubicBezTo>
                    <a:cubicBezTo>
                      <a:pt x="2655" y="4770"/>
                      <a:pt x="2731" y="4709"/>
                      <a:pt x="2731" y="4709"/>
                    </a:cubicBezTo>
                    <a:cubicBezTo>
                      <a:pt x="2731" y="4982"/>
                      <a:pt x="2867" y="5426"/>
                      <a:pt x="3004" y="5699"/>
                    </a:cubicBezTo>
                    <a:lnTo>
                      <a:pt x="3277" y="5699"/>
                    </a:lnTo>
                    <a:cubicBezTo>
                      <a:pt x="3413" y="5563"/>
                      <a:pt x="3413" y="5563"/>
                      <a:pt x="3584" y="5426"/>
                    </a:cubicBezTo>
                    <a:cubicBezTo>
                      <a:pt x="3584" y="5836"/>
                      <a:pt x="3584" y="6416"/>
                      <a:pt x="3720" y="6689"/>
                    </a:cubicBezTo>
                    <a:cubicBezTo>
                      <a:pt x="3789" y="6757"/>
                      <a:pt x="3857" y="6791"/>
                      <a:pt x="3925" y="6791"/>
                    </a:cubicBezTo>
                    <a:cubicBezTo>
                      <a:pt x="3993" y="6791"/>
                      <a:pt x="4062" y="6757"/>
                      <a:pt x="4130" y="6689"/>
                    </a:cubicBezTo>
                    <a:cubicBezTo>
                      <a:pt x="4130" y="6689"/>
                      <a:pt x="4266" y="6552"/>
                      <a:pt x="4266" y="6416"/>
                    </a:cubicBezTo>
                    <a:cubicBezTo>
                      <a:pt x="4437" y="6689"/>
                      <a:pt x="4437" y="6996"/>
                      <a:pt x="4573" y="7132"/>
                    </a:cubicBezTo>
                    <a:cubicBezTo>
                      <a:pt x="4631" y="7248"/>
                      <a:pt x="4713" y="7290"/>
                      <a:pt x="4789" y="7290"/>
                    </a:cubicBezTo>
                    <a:cubicBezTo>
                      <a:pt x="4892" y="7290"/>
                      <a:pt x="4983" y="7211"/>
                      <a:pt x="4983" y="7132"/>
                    </a:cubicBezTo>
                    <a:cubicBezTo>
                      <a:pt x="5119" y="6689"/>
                      <a:pt x="5119" y="6143"/>
                      <a:pt x="5290" y="5563"/>
                    </a:cubicBezTo>
                    <a:cubicBezTo>
                      <a:pt x="5426" y="6552"/>
                      <a:pt x="5290" y="7678"/>
                      <a:pt x="5426" y="8702"/>
                    </a:cubicBezTo>
                    <a:cubicBezTo>
                      <a:pt x="5426" y="8770"/>
                      <a:pt x="5529" y="8804"/>
                      <a:pt x="5631" y="8804"/>
                    </a:cubicBezTo>
                    <a:cubicBezTo>
                      <a:pt x="5734" y="8804"/>
                      <a:pt x="5836" y="8770"/>
                      <a:pt x="5836" y="8702"/>
                    </a:cubicBezTo>
                    <a:cubicBezTo>
                      <a:pt x="5836" y="8395"/>
                      <a:pt x="5972" y="8258"/>
                      <a:pt x="5972" y="7985"/>
                    </a:cubicBezTo>
                    <a:cubicBezTo>
                      <a:pt x="5972" y="8025"/>
                      <a:pt x="5999" y="8042"/>
                      <a:pt x="6036" y="8042"/>
                    </a:cubicBezTo>
                    <a:cubicBezTo>
                      <a:pt x="6126" y="8042"/>
                      <a:pt x="6280" y="7945"/>
                      <a:pt x="6280" y="7849"/>
                    </a:cubicBezTo>
                    <a:lnTo>
                      <a:pt x="6280" y="7269"/>
                    </a:lnTo>
                    <a:lnTo>
                      <a:pt x="6280" y="7132"/>
                    </a:lnTo>
                    <a:cubicBezTo>
                      <a:pt x="6416" y="7132"/>
                      <a:pt x="6416" y="6996"/>
                      <a:pt x="6416" y="6996"/>
                    </a:cubicBezTo>
                    <a:cubicBezTo>
                      <a:pt x="6689" y="5699"/>
                      <a:pt x="6996" y="3583"/>
                      <a:pt x="5972" y="2423"/>
                    </a:cubicBezTo>
                    <a:cubicBezTo>
                      <a:pt x="5947" y="2397"/>
                      <a:pt x="5916" y="2386"/>
                      <a:pt x="5884" y="2386"/>
                    </a:cubicBezTo>
                    <a:cubicBezTo>
                      <a:pt x="5747" y="2386"/>
                      <a:pt x="5589" y="2592"/>
                      <a:pt x="5699" y="2730"/>
                    </a:cubicBezTo>
                    <a:cubicBezTo>
                      <a:pt x="6143" y="3140"/>
                      <a:pt x="6280" y="4129"/>
                      <a:pt x="6280" y="4709"/>
                    </a:cubicBezTo>
                    <a:lnTo>
                      <a:pt x="6280" y="5836"/>
                    </a:lnTo>
                    <a:cubicBezTo>
                      <a:pt x="6143" y="5699"/>
                      <a:pt x="6143" y="5563"/>
                      <a:pt x="6143" y="5426"/>
                    </a:cubicBezTo>
                    <a:cubicBezTo>
                      <a:pt x="6058" y="5358"/>
                      <a:pt x="5981" y="5324"/>
                      <a:pt x="5908" y="5324"/>
                    </a:cubicBezTo>
                    <a:cubicBezTo>
                      <a:pt x="5836" y="5324"/>
                      <a:pt x="5768" y="5358"/>
                      <a:pt x="5699" y="5426"/>
                    </a:cubicBezTo>
                    <a:cubicBezTo>
                      <a:pt x="5699" y="5290"/>
                      <a:pt x="5699" y="5119"/>
                      <a:pt x="5563" y="4846"/>
                    </a:cubicBezTo>
                    <a:cubicBezTo>
                      <a:pt x="5563" y="4778"/>
                      <a:pt x="5495" y="4744"/>
                      <a:pt x="5405" y="4744"/>
                    </a:cubicBezTo>
                    <a:cubicBezTo>
                      <a:pt x="5316" y="4744"/>
                      <a:pt x="5205" y="4778"/>
                      <a:pt x="5119" y="4846"/>
                    </a:cubicBezTo>
                    <a:cubicBezTo>
                      <a:pt x="4983" y="5119"/>
                      <a:pt x="4846" y="5563"/>
                      <a:pt x="4846" y="5836"/>
                    </a:cubicBezTo>
                    <a:lnTo>
                      <a:pt x="4846" y="5426"/>
                    </a:lnTo>
                    <a:cubicBezTo>
                      <a:pt x="4710" y="4982"/>
                      <a:pt x="4846" y="4573"/>
                      <a:pt x="4710" y="4129"/>
                    </a:cubicBezTo>
                    <a:cubicBezTo>
                      <a:pt x="4642" y="4061"/>
                      <a:pt x="4531" y="4027"/>
                      <a:pt x="4437" y="4027"/>
                    </a:cubicBezTo>
                    <a:cubicBezTo>
                      <a:pt x="4343" y="4027"/>
                      <a:pt x="4266" y="4061"/>
                      <a:pt x="4266" y="4129"/>
                    </a:cubicBezTo>
                    <a:cubicBezTo>
                      <a:pt x="4130" y="4436"/>
                      <a:pt x="4130" y="4709"/>
                      <a:pt x="4130" y="4982"/>
                    </a:cubicBezTo>
                    <a:cubicBezTo>
                      <a:pt x="3993" y="5290"/>
                      <a:pt x="3993" y="5563"/>
                      <a:pt x="3993" y="5836"/>
                    </a:cubicBezTo>
                    <a:lnTo>
                      <a:pt x="3993" y="4846"/>
                    </a:lnTo>
                    <a:cubicBezTo>
                      <a:pt x="3857" y="4573"/>
                      <a:pt x="3993" y="4129"/>
                      <a:pt x="3857" y="3856"/>
                    </a:cubicBezTo>
                    <a:cubicBezTo>
                      <a:pt x="3778" y="3778"/>
                      <a:pt x="3642" y="3699"/>
                      <a:pt x="3542" y="3699"/>
                    </a:cubicBezTo>
                    <a:cubicBezTo>
                      <a:pt x="3468" y="3699"/>
                      <a:pt x="3413" y="3741"/>
                      <a:pt x="3413" y="3856"/>
                    </a:cubicBezTo>
                    <a:cubicBezTo>
                      <a:pt x="3277" y="4129"/>
                      <a:pt x="3277" y="4709"/>
                      <a:pt x="3140" y="4982"/>
                    </a:cubicBezTo>
                    <a:cubicBezTo>
                      <a:pt x="3140" y="4436"/>
                      <a:pt x="3277" y="3413"/>
                      <a:pt x="3277" y="3003"/>
                    </a:cubicBezTo>
                    <a:cubicBezTo>
                      <a:pt x="3277" y="2907"/>
                      <a:pt x="3140" y="2810"/>
                      <a:pt x="3012" y="2810"/>
                    </a:cubicBezTo>
                    <a:cubicBezTo>
                      <a:pt x="2959" y="2810"/>
                      <a:pt x="2907" y="2827"/>
                      <a:pt x="2867" y="2867"/>
                    </a:cubicBezTo>
                    <a:cubicBezTo>
                      <a:pt x="2867" y="3003"/>
                      <a:pt x="2731" y="3140"/>
                      <a:pt x="2731" y="3413"/>
                    </a:cubicBezTo>
                    <a:cubicBezTo>
                      <a:pt x="2731" y="3003"/>
                      <a:pt x="2867" y="2560"/>
                      <a:pt x="2867" y="2150"/>
                    </a:cubicBezTo>
                    <a:cubicBezTo>
                      <a:pt x="2788" y="2071"/>
                      <a:pt x="2698" y="1993"/>
                      <a:pt x="2610" y="1993"/>
                    </a:cubicBezTo>
                    <a:cubicBezTo>
                      <a:pt x="2545" y="1993"/>
                      <a:pt x="2481" y="2035"/>
                      <a:pt x="2424" y="2150"/>
                    </a:cubicBezTo>
                    <a:cubicBezTo>
                      <a:pt x="2328" y="2341"/>
                      <a:pt x="2299" y="3034"/>
                      <a:pt x="2244" y="3034"/>
                    </a:cubicBezTo>
                    <a:cubicBezTo>
                      <a:pt x="2220" y="3034"/>
                      <a:pt x="2192" y="2907"/>
                      <a:pt x="2151" y="2560"/>
                    </a:cubicBezTo>
                    <a:cubicBezTo>
                      <a:pt x="2151" y="2150"/>
                      <a:pt x="2151" y="1877"/>
                      <a:pt x="2014" y="1570"/>
                    </a:cubicBezTo>
                    <a:cubicBezTo>
                      <a:pt x="2014" y="1434"/>
                      <a:pt x="1878" y="1434"/>
                      <a:pt x="1878" y="1434"/>
                    </a:cubicBezTo>
                    <a:lnTo>
                      <a:pt x="1707" y="1434"/>
                    </a:lnTo>
                    <a:cubicBezTo>
                      <a:pt x="1571" y="1297"/>
                      <a:pt x="1434" y="1161"/>
                      <a:pt x="1161" y="1024"/>
                    </a:cubicBezTo>
                    <a:lnTo>
                      <a:pt x="1025" y="1024"/>
                    </a:lnTo>
                    <a:cubicBezTo>
                      <a:pt x="1025" y="854"/>
                      <a:pt x="854" y="854"/>
                      <a:pt x="717" y="717"/>
                    </a:cubicBezTo>
                    <a:cubicBezTo>
                      <a:pt x="633" y="717"/>
                      <a:pt x="548" y="665"/>
                      <a:pt x="496" y="657"/>
                    </a:cubicBezTo>
                    <a:lnTo>
                      <a:pt x="496" y="657"/>
                    </a:lnTo>
                    <a:cubicBezTo>
                      <a:pt x="581" y="541"/>
                      <a:pt x="581" y="424"/>
                      <a:pt x="581" y="308"/>
                    </a:cubicBezTo>
                    <a:lnTo>
                      <a:pt x="444" y="171"/>
                    </a:lnTo>
                    <a:cubicBezTo>
                      <a:pt x="444" y="171"/>
                      <a:pt x="308" y="171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2"/>
              <p:cNvSpPr/>
              <p:nvPr/>
            </p:nvSpPr>
            <p:spPr>
              <a:xfrm>
                <a:off x="6497365" y="3193928"/>
                <a:ext cx="252902" cy="474735"/>
              </a:xfrm>
              <a:custGeom>
                <a:rect b="b" l="l" r="r" t="t"/>
                <a:pathLst>
                  <a:path extrusionOk="0" h="9611" w="5120">
                    <a:moveTo>
                      <a:pt x="172" y="1"/>
                    </a:moveTo>
                    <a:cubicBezTo>
                      <a:pt x="1" y="1"/>
                      <a:pt x="1" y="137"/>
                      <a:pt x="172" y="137"/>
                    </a:cubicBezTo>
                    <a:cubicBezTo>
                      <a:pt x="172" y="137"/>
                      <a:pt x="308" y="137"/>
                      <a:pt x="308" y="274"/>
                    </a:cubicBezTo>
                    <a:cubicBezTo>
                      <a:pt x="308" y="274"/>
                      <a:pt x="172" y="274"/>
                      <a:pt x="308" y="444"/>
                    </a:cubicBezTo>
                    <a:cubicBezTo>
                      <a:pt x="445" y="717"/>
                      <a:pt x="854" y="854"/>
                      <a:pt x="1298" y="990"/>
                    </a:cubicBezTo>
                    <a:cubicBezTo>
                      <a:pt x="1161" y="1127"/>
                      <a:pt x="1161" y="1297"/>
                      <a:pt x="1161" y="1434"/>
                    </a:cubicBezTo>
                    <a:cubicBezTo>
                      <a:pt x="1161" y="1707"/>
                      <a:pt x="1298" y="1980"/>
                      <a:pt x="1434" y="2150"/>
                    </a:cubicBezTo>
                    <a:cubicBezTo>
                      <a:pt x="1434" y="2150"/>
                      <a:pt x="1298" y="2287"/>
                      <a:pt x="1298" y="2423"/>
                    </a:cubicBezTo>
                    <a:cubicBezTo>
                      <a:pt x="1434" y="2833"/>
                      <a:pt x="1707" y="3140"/>
                      <a:pt x="2014" y="3413"/>
                    </a:cubicBezTo>
                    <a:cubicBezTo>
                      <a:pt x="1878" y="3686"/>
                      <a:pt x="2014" y="3993"/>
                      <a:pt x="2151" y="4130"/>
                    </a:cubicBezTo>
                    <a:lnTo>
                      <a:pt x="2014" y="4266"/>
                    </a:lnTo>
                    <a:cubicBezTo>
                      <a:pt x="1878" y="4539"/>
                      <a:pt x="1878" y="4710"/>
                      <a:pt x="1878" y="4846"/>
                    </a:cubicBezTo>
                    <a:cubicBezTo>
                      <a:pt x="1707" y="4846"/>
                      <a:pt x="1571" y="4983"/>
                      <a:pt x="1571" y="5119"/>
                    </a:cubicBezTo>
                    <a:cubicBezTo>
                      <a:pt x="1571" y="5563"/>
                      <a:pt x="1707" y="5972"/>
                      <a:pt x="1878" y="6416"/>
                    </a:cubicBezTo>
                    <a:lnTo>
                      <a:pt x="1878" y="6825"/>
                    </a:lnTo>
                    <a:lnTo>
                      <a:pt x="1707" y="6825"/>
                    </a:lnTo>
                    <a:cubicBezTo>
                      <a:pt x="1667" y="6785"/>
                      <a:pt x="1627" y="6769"/>
                      <a:pt x="1591" y="6769"/>
                    </a:cubicBezTo>
                    <a:cubicBezTo>
                      <a:pt x="1502" y="6769"/>
                      <a:pt x="1434" y="6865"/>
                      <a:pt x="1434" y="6962"/>
                    </a:cubicBezTo>
                    <a:cubicBezTo>
                      <a:pt x="1434" y="7098"/>
                      <a:pt x="1434" y="7405"/>
                      <a:pt x="1571" y="7542"/>
                    </a:cubicBezTo>
                    <a:cubicBezTo>
                      <a:pt x="1707" y="8122"/>
                      <a:pt x="1707" y="8668"/>
                      <a:pt x="2014" y="9248"/>
                    </a:cubicBezTo>
                    <a:cubicBezTo>
                      <a:pt x="2014" y="9363"/>
                      <a:pt x="2063" y="9406"/>
                      <a:pt x="2119" y="9406"/>
                    </a:cubicBezTo>
                    <a:cubicBezTo>
                      <a:pt x="2196" y="9406"/>
                      <a:pt x="2287" y="9327"/>
                      <a:pt x="2287" y="9248"/>
                    </a:cubicBezTo>
                    <a:cubicBezTo>
                      <a:pt x="2287" y="8668"/>
                      <a:pt x="2287" y="8122"/>
                      <a:pt x="2151" y="7542"/>
                    </a:cubicBezTo>
                    <a:lnTo>
                      <a:pt x="2287" y="7542"/>
                    </a:lnTo>
                    <a:cubicBezTo>
                      <a:pt x="2287" y="7678"/>
                      <a:pt x="2424" y="7951"/>
                      <a:pt x="2424" y="8122"/>
                    </a:cubicBezTo>
                    <a:cubicBezTo>
                      <a:pt x="2424" y="8668"/>
                      <a:pt x="2560" y="9112"/>
                      <a:pt x="2867" y="9521"/>
                    </a:cubicBezTo>
                    <a:cubicBezTo>
                      <a:pt x="2867" y="9578"/>
                      <a:pt x="2914" y="9611"/>
                      <a:pt x="2969" y="9611"/>
                    </a:cubicBezTo>
                    <a:cubicBezTo>
                      <a:pt x="3047" y="9611"/>
                      <a:pt x="3140" y="9544"/>
                      <a:pt x="3140" y="9384"/>
                    </a:cubicBezTo>
                    <a:cubicBezTo>
                      <a:pt x="3277" y="8804"/>
                      <a:pt x="3140" y="8122"/>
                      <a:pt x="3140" y="7405"/>
                    </a:cubicBezTo>
                    <a:lnTo>
                      <a:pt x="3140" y="7405"/>
                    </a:lnTo>
                    <a:cubicBezTo>
                      <a:pt x="3277" y="7951"/>
                      <a:pt x="3277" y="8395"/>
                      <a:pt x="3720" y="8804"/>
                    </a:cubicBezTo>
                    <a:cubicBezTo>
                      <a:pt x="3761" y="8855"/>
                      <a:pt x="3802" y="8876"/>
                      <a:pt x="3839" y="8876"/>
                    </a:cubicBezTo>
                    <a:cubicBezTo>
                      <a:pt x="3926" y="8876"/>
                      <a:pt x="3993" y="8764"/>
                      <a:pt x="3993" y="8668"/>
                    </a:cubicBezTo>
                    <a:lnTo>
                      <a:pt x="3993" y="7678"/>
                    </a:lnTo>
                    <a:cubicBezTo>
                      <a:pt x="3993" y="7815"/>
                      <a:pt x="3993" y="7951"/>
                      <a:pt x="4130" y="7951"/>
                    </a:cubicBezTo>
                    <a:cubicBezTo>
                      <a:pt x="4198" y="8037"/>
                      <a:pt x="4275" y="8079"/>
                      <a:pt x="4352" y="8079"/>
                    </a:cubicBezTo>
                    <a:cubicBezTo>
                      <a:pt x="4428" y="8079"/>
                      <a:pt x="4505" y="8037"/>
                      <a:pt x="4573" y="7951"/>
                    </a:cubicBezTo>
                    <a:cubicBezTo>
                      <a:pt x="4710" y="7542"/>
                      <a:pt x="4437" y="6962"/>
                      <a:pt x="4437" y="6689"/>
                    </a:cubicBezTo>
                    <a:lnTo>
                      <a:pt x="4437" y="6245"/>
                    </a:lnTo>
                    <a:cubicBezTo>
                      <a:pt x="4437" y="6245"/>
                      <a:pt x="4437" y="6416"/>
                      <a:pt x="4573" y="6552"/>
                    </a:cubicBezTo>
                    <a:cubicBezTo>
                      <a:pt x="4573" y="6621"/>
                      <a:pt x="4642" y="6655"/>
                      <a:pt x="4710" y="6655"/>
                    </a:cubicBezTo>
                    <a:cubicBezTo>
                      <a:pt x="4778" y="6655"/>
                      <a:pt x="4846" y="6621"/>
                      <a:pt x="4846" y="6552"/>
                    </a:cubicBezTo>
                    <a:cubicBezTo>
                      <a:pt x="5119" y="6109"/>
                      <a:pt x="4983" y="5699"/>
                      <a:pt x="4983" y="5256"/>
                    </a:cubicBezTo>
                    <a:lnTo>
                      <a:pt x="4983" y="4983"/>
                    </a:lnTo>
                    <a:cubicBezTo>
                      <a:pt x="4983" y="4710"/>
                      <a:pt x="4983" y="4403"/>
                      <a:pt x="4846" y="4130"/>
                    </a:cubicBezTo>
                    <a:cubicBezTo>
                      <a:pt x="4846" y="4025"/>
                      <a:pt x="4787" y="3981"/>
                      <a:pt x="4713" y="3981"/>
                    </a:cubicBezTo>
                    <a:cubicBezTo>
                      <a:pt x="4593" y="3981"/>
                      <a:pt x="4437" y="4097"/>
                      <a:pt x="4437" y="4266"/>
                    </a:cubicBezTo>
                    <a:lnTo>
                      <a:pt x="4437" y="4846"/>
                    </a:lnTo>
                    <a:cubicBezTo>
                      <a:pt x="4437" y="4710"/>
                      <a:pt x="4437" y="4710"/>
                      <a:pt x="4266" y="4539"/>
                    </a:cubicBezTo>
                    <a:cubicBezTo>
                      <a:pt x="4212" y="4484"/>
                      <a:pt x="4135" y="4452"/>
                      <a:pt x="4063" y="4452"/>
                    </a:cubicBezTo>
                    <a:cubicBezTo>
                      <a:pt x="3955" y="4452"/>
                      <a:pt x="3857" y="4525"/>
                      <a:pt x="3857" y="4710"/>
                    </a:cubicBezTo>
                    <a:cubicBezTo>
                      <a:pt x="3857" y="4983"/>
                      <a:pt x="3857" y="5392"/>
                      <a:pt x="3993" y="5699"/>
                    </a:cubicBezTo>
                    <a:cubicBezTo>
                      <a:pt x="3857" y="5392"/>
                      <a:pt x="3720" y="5256"/>
                      <a:pt x="3584" y="4983"/>
                    </a:cubicBezTo>
                    <a:cubicBezTo>
                      <a:pt x="3584" y="4926"/>
                      <a:pt x="3531" y="4893"/>
                      <a:pt x="3469" y="4893"/>
                    </a:cubicBezTo>
                    <a:cubicBezTo>
                      <a:pt x="3382" y="4893"/>
                      <a:pt x="3277" y="4959"/>
                      <a:pt x="3277" y="5119"/>
                    </a:cubicBezTo>
                    <a:cubicBezTo>
                      <a:pt x="3277" y="5699"/>
                      <a:pt x="3277" y="6245"/>
                      <a:pt x="3413" y="6825"/>
                    </a:cubicBezTo>
                    <a:cubicBezTo>
                      <a:pt x="3277" y="6552"/>
                      <a:pt x="3277" y="6416"/>
                      <a:pt x="3140" y="6109"/>
                    </a:cubicBezTo>
                    <a:cubicBezTo>
                      <a:pt x="3084" y="6052"/>
                      <a:pt x="3004" y="6019"/>
                      <a:pt x="2929" y="6019"/>
                    </a:cubicBezTo>
                    <a:cubicBezTo>
                      <a:pt x="2824" y="6019"/>
                      <a:pt x="2731" y="6085"/>
                      <a:pt x="2731" y="6245"/>
                    </a:cubicBezTo>
                    <a:cubicBezTo>
                      <a:pt x="2560" y="6825"/>
                      <a:pt x="2731" y="7542"/>
                      <a:pt x="2867" y="8258"/>
                    </a:cubicBezTo>
                    <a:cubicBezTo>
                      <a:pt x="2731" y="7951"/>
                      <a:pt x="2731" y="7678"/>
                      <a:pt x="2731" y="7542"/>
                    </a:cubicBezTo>
                    <a:cubicBezTo>
                      <a:pt x="2560" y="7269"/>
                      <a:pt x="2560" y="6689"/>
                      <a:pt x="2287" y="6552"/>
                    </a:cubicBezTo>
                    <a:lnTo>
                      <a:pt x="2287" y="6245"/>
                    </a:lnTo>
                    <a:cubicBezTo>
                      <a:pt x="2287" y="6245"/>
                      <a:pt x="2424" y="6245"/>
                      <a:pt x="2424" y="6109"/>
                    </a:cubicBezTo>
                    <a:cubicBezTo>
                      <a:pt x="2560" y="5972"/>
                      <a:pt x="2424" y="5699"/>
                      <a:pt x="2424" y="5563"/>
                    </a:cubicBezTo>
                    <a:cubicBezTo>
                      <a:pt x="2324" y="5237"/>
                      <a:pt x="2150" y="4765"/>
                      <a:pt x="2280" y="4765"/>
                    </a:cubicBezTo>
                    <a:cubicBezTo>
                      <a:pt x="2327" y="4765"/>
                      <a:pt x="2415" y="4828"/>
                      <a:pt x="2560" y="4983"/>
                    </a:cubicBezTo>
                    <a:cubicBezTo>
                      <a:pt x="2642" y="5019"/>
                      <a:pt x="2712" y="5036"/>
                      <a:pt x="2771" y="5036"/>
                    </a:cubicBezTo>
                    <a:cubicBezTo>
                      <a:pt x="2931" y="5036"/>
                      <a:pt x="3004" y="4909"/>
                      <a:pt x="3004" y="4710"/>
                    </a:cubicBezTo>
                    <a:cubicBezTo>
                      <a:pt x="2867" y="4403"/>
                      <a:pt x="2731" y="4266"/>
                      <a:pt x="2560" y="3993"/>
                    </a:cubicBezTo>
                    <a:cubicBezTo>
                      <a:pt x="2731" y="3993"/>
                      <a:pt x="2867" y="3857"/>
                      <a:pt x="2731" y="3686"/>
                    </a:cubicBezTo>
                    <a:cubicBezTo>
                      <a:pt x="2560" y="3413"/>
                      <a:pt x="2151" y="3003"/>
                      <a:pt x="1878" y="2696"/>
                    </a:cubicBezTo>
                    <a:lnTo>
                      <a:pt x="2151" y="2696"/>
                    </a:lnTo>
                    <a:cubicBezTo>
                      <a:pt x="2287" y="2696"/>
                      <a:pt x="2287" y="2560"/>
                      <a:pt x="2287" y="2423"/>
                    </a:cubicBezTo>
                    <a:cubicBezTo>
                      <a:pt x="2151" y="2423"/>
                      <a:pt x="2151" y="2287"/>
                      <a:pt x="2014" y="2287"/>
                    </a:cubicBezTo>
                    <a:cubicBezTo>
                      <a:pt x="2014" y="2150"/>
                      <a:pt x="1878" y="1843"/>
                      <a:pt x="1707" y="1843"/>
                    </a:cubicBezTo>
                    <a:cubicBezTo>
                      <a:pt x="1878" y="1843"/>
                      <a:pt x="1878" y="1843"/>
                      <a:pt x="1878" y="1707"/>
                    </a:cubicBezTo>
                    <a:cubicBezTo>
                      <a:pt x="2014" y="1707"/>
                      <a:pt x="2014" y="1570"/>
                      <a:pt x="1878" y="1434"/>
                    </a:cubicBezTo>
                    <a:cubicBezTo>
                      <a:pt x="1878" y="1434"/>
                      <a:pt x="1707" y="1297"/>
                      <a:pt x="1571" y="1297"/>
                    </a:cubicBezTo>
                    <a:cubicBezTo>
                      <a:pt x="1571" y="1297"/>
                      <a:pt x="1571" y="1127"/>
                      <a:pt x="1707" y="1127"/>
                    </a:cubicBezTo>
                    <a:cubicBezTo>
                      <a:pt x="1878" y="1127"/>
                      <a:pt x="1878" y="854"/>
                      <a:pt x="1707" y="854"/>
                    </a:cubicBezTo>
                    <a:lnTo>
                      <a:pt x="1571" y="854"/>
                    </a:lnTo>
                    <a:cubicBezTo>
                      <a:pt x="1434" y="717"/>
                      <a:pt x="1161" y="717"/>
                      <a:pt x="854" y="581"/>
                    </a:cubicBezTo>
                    <a:cubicBezTo>
                      <a:pt x="718" y="137"/>
                      <a:pt x="445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2"/>
              <p:cNvSpPr/>
              <p:nvPr/>
            </p:nvSpPr>
            <p:spPr>
              <a:xfrm>
                <a:off x="6519297" y="3322010"/>
                <a:ext cx="123685" cy="296370"/>
              </a:xfrm>
              <a:custGeom>
                <a:rect b="b" l="l" r="r" t="t"/>
                <a:pathLst>
                  <a:path extrusionOk="0" h="6000" w="2504">
                    <a:moveTo>
                      <a:pt x="1434" y="3106"/>
                    </a:moveTo>
                    <a:cubicBezTo>
                      <a:pt x="1434" y="3379"/>
                      <a:pt x="1570" y="3823"/>
                      <a:pt x="1570" y="4096"/>
                    </a:cubicBezTo>
                    <a:cubicBezTo>
                      <a:pt x="1434" y="3959"/>
                      <a:pt x="1434" y="3823"/>
                      <a:pt x="1263" y="3652"/>
                    </a:cubicBezTo>
                    <a:lnTo>
                      <a:pt x="1263" y="3243"/>
                    </a:lnTo>
                    <a:cubicBezTo>
                      <a:pt x="1263" y="3106"/>
                      <a:pt x="1434" y="3106"/>
                      <a:pt x="1434" y="3106"/>
                    </a:cubicBezTo>
                    <a:close/>
                    <a:moveTo>
                      <a:pt x="1365" y="1"/>
                    </a:moveTo>
                    <a:cubicBezTo>
                      <a:pt x="1306" y="1"/>
                      <a:pt x="1263" y="35"/>
                      <a:pt x="1263" y="103"/>
                    </a:cubicBezTo>
                    <a:cubicBezTo>
                      <a:pt x="990" y="547"/>
                      <a:pt x="1127" y="1093"/>
                      <a:pt x="1127" y="1673"/>
                    </a:cubicBezTo>
                    <a:cubicBezTo>
                      <a:pt x="1127" y="2253"/>
                      <a:pt x="854" y="2799"/>
                      <a:pt x="990" y="3379"/>
                    </a:cubicBezTo>
                    <a:cubicBezTo>
                      <a:pt x="854" y="3379"/>
                      <a:pt x="854" y="3516"/>
                      <a:pt x="854" y="3516"/>
                    </a:cubicBezTo>
                    <a:lnTo>
                      <a:pt x="854" y="4096"/>
                    </a:lnTo>
                    <a:lnTo>
                      <a:pt x="854" y="4232"/>
                    </a:lnTo>
                    <a:cubicBezTo>
                      <a:pt x="854" y="4096"/>
                      <a:pt x="854" y="4096"/>
                      <a:pt x="717" y="3959"/>
                    </a:cubicBezTo>
                    <a:cubicBezTo>
                      <a:pt x="717" y="3919"/>
                      <a:pt x="691" y="3903"/>
                      <a:pt x="654" y="3903"/>
                    </a:cubicBezTo>
                    <a:cubicBezTo>
                      <a:pt x="564" y="3903"/>
                      <a:pt x="410" y="3999"/>
                      <a:pt x="410" y="4096"/>
                    </a:cubicBezTo>
                    <a:lnTo>
                      <a:pt x="410" y="4949"/>
                    </a:lnTo>
                    <a:cubicBezTo>
                      <a:pt x="410" y="4949"/>
                      <a:pt x="410" y="5085"/>
                      <a:pt x="581" y="5222"/>
                    </a:cubicBezTo>
                    <a:cubicBezTo>
                      <a:pt x="410" y="5222"/>
                      <a:pt x="410" y="5222"/>
                      <a:pt x="274" y="5085"/>
                    </a:cubicBezTo>
                    <a:cubicBezTo>
                      <a:pt x="137" y="5085"/>
                      <a:pt x="1" y="5222"/>
                      <a:pt x="1" y="5358"/>
                    </a:cubicBezTo>
                    <a:cubicBezTo>
                      <a:pt x="137" y="5529"/>
                      <a:pt x="274" y="5802"/>
                      <a:pt x="410" y="5938"/>
                    </a:cubicBezTo>
                    <a:cubicBezTo>
                      <a:pt x="467" y="5984"/>
                      <a:pt x="520" y="5999"/>
                      <a:pt x="565" y="5999"/>
                    </a:cubicBezTo>
                    <a:cubicBezTo>
                      <a:pt x="656" y="5999"/>
                      <a:pt x="717" y="5938"/>
                      <a:pt x="717" y="5938"/>
                    </a:cubicBezTo>
                    <a:cubicBezTo>
                      <a:pt x="854" y="5802"/>
                      <a:pt x="854" y="5665"/>
                      <a:pt x="854" y="5529"/>
                    </a:cubicBezTo>
                    <a:cubicBezTo>
                      <a:pt x="990" y="5529"/>
                      <a:pt x="990" y="5358"/>
                      <a:pt x="990" y="5358"/>
                    </a:cubicBezTo>
                    <a:lnTo>
                      <a:pt x="990" y="5222"/>
                    </a:lnTo>
                    <a:cubicBezTo>
                      <a:pt x="1058" y="5290"/>
                      <a:pt x="1127" y="5324"/>
                      <a:pt x="1178" y="5324"/>
                    </a:cubicBezTo>
                    <a:cubicBezTo>
                      <a:pt x="1229" y="5324"/>
                      <a:pt x="1263" y="5290"/>
                      <a:pt x="1263" y="5222"/>
                    </a:cubicBezTo>
                    <a:cubicBezTo>
                      <a:pt x="1434" y="4812"/>
                      <a:pt x="1263" y="4505"/>
                      <a:pt x="1263" y="4232"/>
                    </a:cubicBezTo>
                    <a:lnTo>
                      <a:pt x="1263" y="4232"/>
                    </a:lnTo>
                    <a:cubicBezTo>
                      <a:pt x="1263" y="4369"/>
                      <a:pt x="1434" y="4505"/>
                      <a:pt x="1570" y="4676"/>
                    </a:cubicBezTo>
                    <a:lnTo>
                      <a:pt x="1707" y="4676"/>
                    </a:lnTo>
                    <a:cubicBezTo>
                      <a:pt x="1980" y="4232"/>
                      <a:pt x="1843" y="3823"/>
                      <a:pt x="1843" y="3516"/>
                    </a:cubicBezTo>
                    <a:cubicBezTo>
                      <a:pt x="1707" y="3106"/>
                      <a:pt x="1707" y="2663"/>
                      <a:pt x="1570" y="2117"/>
                    </a:cubicBezTo>
                    <a:lnTo>
                      <a:pt x="1570" y="2117"/>
                    </a:lnTo>
                    <a:cubicBezTo>
                      <a:pt x="1707" y="2390"/>
                      <a:pt x="1707" y="2526"/>
                      <a:pt x="1707" y="2663"/>
                    </a:cubicBezTo>
                    <a:cubicBezTo>
                      <a:pt x="1707" y="3106"/>
                      <a:pt x="1980" y="3652"/>
                      <a:pt x="2116" y="4096"/>
                    </a:cubicBezTo>
                    <a:cubicBezTo>
                      <a:pt x="2187" y="4152"/>
                      <a:pt x="2275" y="4185"/>
                      <a:pt x="2344" y="4185"/>
                    </a:cubicBezTo>
                    <a:cubicBezTo>
                      <a:pt x="2443" y="4185"/>
                      <a:pt x="2503" y="4119"/>
                      <a:pt x="2423" y="3959"/>
                    </a:cubicBezTo>
                    <a:cubicBezTo>
                      <a:pt x="2423" y="3652"/>
                      <a:pt x="2287" y="3379"/>
                      <a:pt x="2287" y="3106"/>
                    </a:cubicBezTo>
                    <a:cubicBezTo>
                      <a:pt x="2287" y="3106"/>
                      <a:pt x="2423" y="2970"/>
                      <a:pt x="2287" y="2970"/>
                    </a:cubicBezTo>
                    <a:cubicBezTo>
                      <a:pt x="2287" y="2526"/>
                      <a:pt x="2116" y="2253"/>
                      <a:pt x="1980" y="1946"/>
                    </a:cubicBezTo>
                    <a:cubicBezTo>
                      <a:pt x="1980" y="1810"/>
                      <a:pt x="1980" y="1810"/>
                      <a:pt x="1843" y="1810"/>
                    </a:cubicBezTo>
                    <a:cubicBezTo>
                      <a:pt x="1843" y="1673"/>
                      <a:pt x="1707" y="1537"/>
                      <a:pt x="1707" y="1400"/>
                    </a:cubicBezTo>
                    <a:cubicBezTo>
                      <a:pt x="1980" y="1264"/>
                      <a:pt x="2116" y="820"/>
                      <a:pt x="2116" y="547"/>
                    </a:cubicBezTo>
                    <a:cubicBezTo>
                      <a:pt x="2216" y="467"/>
                      <a:pt x="2152" y="375"/>
                      <a:pt x="2054" y="375"/>
                    </a:cubicBezTo>
                    <a:cubicBezTo>
                      <a:pt x="1985" y="375"/>
                      <a:pt x="1900" y="420"/>
                      <a:pt x="1843" y="547"/>
                    </a:cubicBezTo>
                    <a:cubicBezTo>
                      <a:pt x="1843" y="547"/>
                      <a:pt x="1843" y="683"/>
                      <a:pt x="1707" y="820"/>
                    </a:cubicBezTo>
                    <a:cubicBezTo>
                      <a:pt x="1707" y="683"/>
                      <a:pt x="1570" y="240"/>
                      <a:pt x="1570" y="103"/>
                    </a:cubicBezTo>
                    <a:cubicBezTo>
                      <a:pt x="1502" y="35"/>
                      <a:pt x="1425" y="1"/>
                      <a:pt x="1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2"/>
              <p:cNvSpPr/>
              <p:nvPr/>
            </p:nvSpPr>
            <p:spPr>
              <a:xfrm>
                <a:off x="6596847" y="3192890"/>
                <a:ext cx="175303" cy="275822"/>
              </a:xfrm>
              <a:custGeom>
                <a:rect b="b" l="l" r="r" t="t"/>
                <a:pathLst>
                  <a:path extrusionOk="0" h="5584" w="3549">
                    <a:moveTo>
                      <a:pt x="410" y="875"/>
                    </a:moveTo>
                    <a:cubicBezTo>
                      <a:pt x="717" y="1455"/>
                      <a:pt x="990" y="1864"/>
                      <a:pt x="1126" y="2308"/>
                    </a:cubicBezTo>
                    <a:lnTo>
                      <a:pt x="990" y="2444"/>
                    </a:lnTo>
                    <a:cubicBezTo>
                      <a:pt x="990" y="2308"/>
                      <a:pt x="853" y="2171"/>
                      <a:pt x="717" y="2001"/>
                    </a:cubicBezTo>
                    <a:cubicBezTo>
                      <a:pt x="546" y="2001"/>
                      <a:pt x="410" y="2001"/>
                      <a:pt x="410" y="2171"/>
                    </a:cubicBezTo>
                    <a:lnTo>
                      <a:pt x="410" y="875"/>
                    </a:lnTo>
                    <a:close/>
                    <a:moveTo>
                      <a:pt x="410" y="2308"/>
                    </a:moveTo>
                    <a:lnTo>
                      <a:pt x="410" y="2308"/>
                    </a:lnTo>
                    <a:cubicBezTo>
                      <a:pt x="546" y="2444"/>
                      <a:pt x="717" y="2717"/>
                      <a:pt x="853" y="3024"/>
                    </a:cubicBezTo>
                    <a:cubicBezTo>
                      <a:pt x="717" y="2854"/>
                      <a:pt x="546" y="2717"/>
                      <a:pt x="546" y="2717"/>
                    </a:cubicBezTo>
                    <a:cubicBezTo>
                      <a:pt x="546" y="2581"/>
                      <a:pt x="410" y="2444"/>
                      <a:pt x="410" y="2308"/>
                    </a:cubicBezTo>
                    <a:close/>
                    <a:moveTo>
                      <a:pt x="1399" y="2854"/>
                    </a:moveTo>
                    <a:cubicBezTo>
                      <a:pt x="1570" y="3024"/>
                      <a:pt x="1706" y="3434"/>
                      <a:pt x="1843" y="3707"/>
                    </a:cubicBezTo>
                    <a:cubicBezTo>
                      <a:pt x="1706" y="3707"/>
                      <a:pt x="1706" y="3570"/>
                      <a:pt x="1706" y="3570"/>
                    </a:cubicBezTo>
                    <a:lnTo>
                      <a:pt x="1399" y="3570"/>
                    </a:lnTo>
                    <a:lnTo>
                      <a:pt x="1399" y="3297"/>
                    </a:lnTo>
                    <a:lnTo>
                      <a:pt x="1399" y="3161"/>
                    </a:lnTo>
                    <a:lnTo>
                      <a:pt x="1399" y="2854"/>
                    </a:lnTo>
                    <a:close/>
                    <a:moveTo>
                      <a:pt x="168" y="1"/>
                    </a:moveTo>
                    <a:cubicBezTo>
                      <a:pt x="91" y="1"/>
                      <a:pt x="0" y="79"/>
                      <a:pt x="0" y="158"/>
                    </a:cubicBezTo>
                    <a:cubicBezTo>
                      <a:pt x="137" y="1011"/>
                      <a:pt x="137" y="1728"/>
                      <a:pt x="273" y="2581"/>
                    </a:cubicBezTo>
                    <a:cubicBezTo>
                      <a:pt x="137" y="2581"/>
                      <a:pt x="137" y="2581"/>
                      <a:pt x="137" y="2717"/>
                    </a:cubicBezTo>
                    <a:cubicBezTo>
                      <a:pt x="137" y="2854"/>
                      <a:pt x="137" y="3024"/>
                      <a:pt x="0" y="3161"/>
                    </a:cubicBezTo>
                    <a:cubicBezTo>
                      <a:pt x="0" y="3257"/>
                      <a:pt x="68" y="3354"/>
                      <a:pt x="157" y="3354"/>
                    </a:cubicBezTo>
                    <a:cubicBezTo>
                      <a:pt x="193" y="3354"/>
                      <a:pt x="233" y="3337"/>
                      <a:pt x="273" y="3297"/>
                    </a:cubicBezTo>
                    <a:lnTo>
                      <a:pt x="273" y="3161"/>
                    </a:lnTo>
                    <a:cubicBezTo>
                      <a:pt x="273" y="3297"/>
                      <a:pt x="410" y="3434"/>
                      <a:pt x="410" y="3570"/>
                    </a:cubicBezTo>
                    <a:cubicBezTo>
                      <a:pt x="534" y="3850"/>
                      <a:pt x="800" y="4441"/>
                      <a:pt x="1156" y="4441"/>
                    </a:cubicBezTo>
                    <a:cubicBezTo>
                      <a:pt x="1191" y="4441"/>
                      <a:pt x="1226" y="4436"/>
                      <a:pt x="1263" y="4424"/>
                    </a:cubicBezTo>
                    <a:cubicBezTo>
                      <a:pt x="1399" y="4424"/>
                      <a:pt x="1570" y="4424"/>
                      <a:pt x="1570" y="4287"/>
                    </a:cubicBezTo>
                    <a:cubicBezTo>
                      <a:pt x="1683" y="4514"/>
                      <a:pt x="1797" y="4764"/>
                      <a:pt x="1988" y="4764"/>
                    </a:cubicBezTo>
                    <a:cubicBezTo>
                      <a:pt x="2027" y="4764"/>
                      <a:pt x="2070" y="4754"/>
                      <a:pt x="2116" y="4731"/>
                    </a:cubicBezTo>
                    <a:cubicBezTo>
                      <a:pt x="2116" y="4731"/>
                      <a:pt x="2252" y="4731"/>
                      <a:pt x="2252" y="4867"/>
                    </a:cubicBezTo>
                    <a:cubicBezTo>
                      <a:pt x="2116" y="5004"/>
                      <a:pt x="2116" y="5277"/>
                      <a:pt x="2423" y="5584"/>
                    </a:cubicBezTo>
                    <a:cubicBezTo>
                      <a:pt x="2423" y="5584"/>
                      <a:pt x="2696" y="5584"/>
                      <a:pt x="2696" y="5413"/>
                    </a:cubicBezTo>
                    <a:cubicBezTo>
                      <a:pt x="2696" y="5140"/>
                      <a:pt x="2559" y="4867"/>
                      <a:pt x="2559" y="4731"/>
                    </a:cubicBezTo>
                    <a:cubicBezTo>
                      <a:pt x="2696" y="4287"/>
                      <a:pt x="2969" y="3878"/>
                      <a:pt x="3105" y="3707"/>
                    </a:cubicBezTo>
                    <a:lnTo>
                      <a:pt x="3105" y="3878"/>
                    </a:lnTo>
                    <a:lnTo>
                      <a:pt x="3105" y="4560"/>
                    </a:lnTo>
                    <a:cubicBezTo>
                      <a:pt x="3105" y="4714"/>
                      <a:pt x="3182" y="4790"/>
                      <a:pt x="3259" y="4790"/>
                    </a:cubicBezTo>
                    <a:cubicBezTo>
                      <a:pt x="3336" y="4790"/>
                      <a:pt x="3413" y="4714"/>
                      <a:pt x="3413" y="4560"/>
                    </a:cubicBezTo>
                    <a:cubicBezTo>
                      <a:pt x="3549" y="4151"/>
                      <a:pt x="3549" y="3707"/>
                      <a:pt x="3549" y="3297"/>
                    </a:cubicBezTo>
                    <a:cubicBezTo>
                      <a:pt x="3549" y="3161"/>
                      <a:pt x="3549" y="3024"/>
                      <a:pt x="3413" y="2717"/>
                    </a:cubicBezTo>
                    <a:cubicBezTo>
                      <a:pt x="3276" y="2308"/>
                      <a:pt x="3105" y="2001"/>
                      <a:pt x="2969" y="1728"/>
                    </a:cubicBezTo>
                    <a:cubicBezTo>
                      <a:pt x="2929" y="1688"/>
                      <a:pt x="2889" y="1671"/>
                      <a:pt x="2852" y="1671"/>
                    </a:cubicBezTo>
                    <a:cubicBezTo>
                      <a:pt x="2764" y="1671"/>
                      <a:pt x="2696" y="1768"/>
                      <a:pt x="2696" y="1864"/>
                    </a:cubicBezTo>
                    <a:cubicBezTo>
                      <a:pt x="2832" y="2171"/>
                      <a:pt x="2969" y="2581"/>
                      <a:pt x="2969" y="3024"/>
                    </a:cubicBezTo>
                    <a:cubicBezTo>
                      <a:pt x="2969" y="3161"/>
                      <a:pt x="2969" y="3297"/>
                      <a:pt x="2832" y="3434"/>
                    </a:cubicBezTo>
                    <a:cubicBezTo>
                      <a:pt x="2696" y="3570"/>
                      <a:pt x="2696" y="3707"/>
                      <a:pt x="2559" y="3878"/>
                    </a:cubicBezTo>
                    <a:cubicBezTo>
                      <a:pt x="2559" y="3707"/>
                      <a:pt x="2559" y="3570"/>
                      <a:pt x="2423" y="3570"/>
                    </a:cubicBezTo>
                    <a:cubicBezTo>
                      <a:pt x="2559" y="3297"/>
                      <a:pt x="2423" y="2854"/>
                      <a:pt x="2252" y="2717"/>
                    </a:cubicBezTo>
                    <a:cubicBezTo>
                      <a:pt x="2195" y="2602"/>
                      <a:pt x="2137" y="2560"/>
                      <a:pt x="2090" y="2560"/>
                    </a:cubicBezTo>
                    <a:cubicBezTo>
                      <a:pt x="2025" y="2560"/>
                      <a:pt x="1979" y="2639"/>
                      <a:pt x="1979" y="2717"/>
                    </a:cubicBezTo>
                    <a:lnTo>
                      <a:pt x="1979" y="3024"/>
                    </a:lnTo>
                    <a:cubicBezTo>
                      <a:pt x="1843" y="2717"/>
                      <a:pt x="1706" y="2444"/>
                      <a:pt x="1399" y="2308"/>
                    </a:cubicBezTo>
                    <a:cubicBezTo>
                      <a:pt x="1263" y="1591"/>
                      <a:pt x="717" y="875"/>
                      <a:pt x="273" y="158"/>
                    </a:cubicBezTo>
                    <a:cubicBezTo>
                      <a:pt x="273" y="43"/>
                      <a:pt x="224" y="1"/>
                      <a:pt x="1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2"/>
              <p:cNvSpPr/>
              <p:nvPr/>
            </p:nvSpPr>
            <p:spPr>
              <a:xfrm>
                <a:off x="6532781" y="3149027"/>
                <a:ext cx="119733" cy="162312"/>
              </a:xfrm>
              <a:custGeom>
                <a:rect b="b" l="l" r="r" t="t"/>
                <a:pathLst>
                  <a:path extrusionOk="0" h="3286" w="2424">
                    <a:moveTo>
                      <a:pt x="1022" y="0"/>
                    </a:moveTo>
                    <a:cubicBezTo>
                      <a:pt x="922" y="0"/>
                      <a:pt x="854" y="97"/>
                      <a:pt x="854" y="193"/>
                    </a:cubicBezTo>
                    <a:cubicBezTo>
                      <a:pt x="990" y="500"/>
                      <a:pt x="990" y="773"/>
                      <a:pt x="1161" y="1046"/>
                    </a:cubicBezTo>
                    <a:lnTo>
                      <a:pt x="1161" y="1353"/>
                    </a:lnTo>
                    <a:cubicBezTo>
                      <a:pt x="1297" y="1899"/>
                      <a:pt x="1161" y="1899"/>
                      <a:pt x="854" y="1899"/>
                    </a:cubicBezTo>
                    <a:cubicBezTo>
                      <a:pt x="717" y="1763"/>
                      <a:pt x="444" y="1626"/>
                      <a:pt x="137" y="1490"/>
                    </a:cubicBezTo>
                    <a:cubicBezTo>
                      <a:pt x="137" y="1490"/>
                      <a:pt x="1" y="1490"/>
                      <a:pt x="1" y="1626"/>
                    </a:cubicBezTo>
                    <a:cubicBezTo>
                      <a:pt x="1" y="1763"/>
                      <a:pt x="1" y="2036"/>
                      <a:pt x="308" y="2206"/>
                    </a:cubicBezTo>
                    <a:lnTo>
                      <a:pt x="717" y="2206"/>
                    </a:lnTo>
                    <a:lnTo>
                      <a:pt x="1161" y="2616"/>
                    </a:lnTo>
                    <a:cubicBezTo>
                      <a:pt x="1201" y="2656"/>
                      <a:pt x="1241" y="2672"/>
                      <a:pt x="1277" y="2672"/>
                    </a:cubicBezTo>
                    <a:cubicBezTo>
                      <a:pt x="1365" y="2672"/>
                      <a:pt x="1434" y="2576"/>
                      <a:pt x="1434" y="2479"/>
                    </a:cubicBezTo>
                    <a:cubicBezTo>
                      <a:pt x="1297" y="2343"/>
                      <a:pt x="1161" y="2343"/>
                      <a:pt x="1161" y="2206"/>
                    </a:cubicBezTo>
                    <a:lnTo>
                      <a:pt x="1297" y="2206"/>
                    </a:lnTo>
                    <a:cubicBezTo>
                      <a:pt x="1570" y="2036"/>
                      <a:pt x="1570" y="1626"/>
                      <a:pt x="1570" y="1353"/>
                    </a:cubicBezTo>
                    <a:cubicBezTo>
                      <a:pt x="1707" y="1899"/>
                      <a:pt x="1843" y="2479"/>
                      <a:pt x="2150" y="3196"/>
                    </a:cubicBezTo>
                    <a:cubicBezTo>
                      <a:pt x="2150" y="3252"/>
                      <a:pt x="2197" y="3286"/>
                      <a:pt x="2252" y="3286"/>
                    </a:cubicBezTo>
                    <a:cubicBezTo>
                      <a:pt x="2330" y="3286"/>
                      <a:pt x="2423" y="3219"/>
                      <a:pt x="2423" y="3059"/>
                    </a:cubicBezTo>
                    <a:cubicBezTo>
                      <a:pt x="2287" y="2036"/>
                      <a:pt x="1843" y="773"/>
                      <a:pt x="1161" y="57"/>
                    </a:cubicBezTo>
                    <a:cubicBezTo>
                      <a:pt x="1111" y="17"/>
                      <a:pt x="1064" y="0"/>
                      <a:pt x="10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2"/>
              <p:cNvSpPr/>
              <p:nvPr/>
            </p:nvSpPr>
            <p:spPr>
              <a:xfrm>
                <a:off x="6568198" y="3430483"/>
                <a:ext cx="146753" cy="306397"/>
              </a:xfrm>
              <a:custGeom>
                <a:rect b="b" l="l" r="r" t="t"/>
                <a:pathLst>
                  <a:path extrusionOk="0" h="6203" w="2971">
                    <a:moveTo>
                      <a:pt x="1962" y="1"/>
                    </a:moveTo>
                    <a:cubicBezTo>
                      <a:pt x="1926" y="1"/>
                      <a:pt x="1883" y="17"/>
                      <a:pt x="1843" y="57"/>
                    </a:cubicBezTo>
                    <a:cubicBezTo>
                      <a:pt x="1433" y="467"/>
                      <a:pt x="273" y="1183"/>
                      <a:pt x="273" y="1900"/>
                    </a:cubicBezTo>
                    <a:cubicBezTo>
                      <a:pt x="273" y="1996"/>
                      <a:pt x="358" y="2093"/>
                      <a:pt x="408" y="2093"/>
                    </a:cubicBezTo>
                    <a:cubicBezTo>
                      <a:pt x="429" y="2093"/>
                      <a:pt x="444" y="2076"/>
                      <a:pt x="444" y="2036"/>
                    </a:cubicBezTo>
                    <a:cubicBezTo>
                      <a:pt x="717" y="2036"/>
                      <a:pt x="853" y="1900"/>
                      <a:pt x="990" y="1763"/>
                    </a:cubicBezTo>
                    <a:cubicBezTo>
                      <a:pt x="1126" y="1627"/>
                      <a:pt x="1570" y="1047"/>
                      <a:pt x="1979" y="774"/>
                    </a:cubicBezTo>
                    <a:lnTo>
                      <a:pt x="1979" y="774"/>
                    </a:lnTo>
                    <a:cubicBezTo>
                      <a:pt x="1570" y="1456"/>
                      <a:pt x="444" y="2036"/>
                      <a:pt x="444" y="2753"/>
                    </a:cubicBezTo>
                    <a:cubicBezTo>
                      <a:pt x="444" y="2889"/>
                      <a:pt x="580" y="3026"/>
                      <a:pt x="717" y="3026"/>
                    </a:cubicBezTo>
                    <a:cubicBezTo>
                      <a:pt x="444" y="3162"/>
                      <a:pt x="137" y="3606"/>
                      <a:pt x="137" y="3879"/>
                    </a:cubicBezTo>
                    <a:cubicBezTo>
                      <a:pt x="137" y="4015"/>
                      <a:pt x="273" y="4015"/>
                      <a:pt x="444" y="4015"/>
                    </a:cubicBezTo>
                    <a:cubicBezTo>
                      <a:pt x="444" y="4015"/>
                      <a:pt x="484" y="4015"/>
                      <a:pt x="521" y="3993"/>
                    </a:cubicBezTo>
                    <a:lnTo>
                      <a:pt x="521" y="3993"/>
                    </a:lnTo>
                    <a:cubicBezTo>
                      <a:pt x="369" y="4253"/>
                      <a:pt x="119" y="4476"/>
                      <a:pt x="0" y="4595"/>
                    </a:cubicBezTo>
                    <a:cubicBezTo>
                      <a:pt x="0" y="4732"/>
                      <a:pt x="137" y="5039"/>
                      <a:pt x="273" y="5039"/>
                    </a:cubicBezTo>
                    <a:cubicBezTo>
                      <a:pt x="444" y="4869"/>
                      <a:pt x="717" y="4732"/>
                      <a:pt x="853" y="4596"/>
                    </a:cubicBezTo>
                    <a:lnTo>
                      <a:pt x="853" y="4596"/>
                    </a:lnTo>
                    <a:cubicBezTo>
                      <a:pt x="580" y="4869"/>
                      <a:pt x="273" y="5176"/>
                      <a:pt x="273" y="5449"/>
                    </a:cubicBezTo>
                    <a:cubicBezTo>
                      <a:pt x="273" y="5545"/>
                      <a:pt x="358" y="5642"/>
                      <a:pt x="457" y="5642"/>
                    </a:cubicBezTo>
                    <a:cubicBezTo>
                      <a:pt x="497" y="5642"/>
                      <a:pt x="540" y="5625"/>
                      <a:pt x="580" y="5585"/>
                    </a:cubicBezTo>
                    <a:lnTo>
                      <a:pt x="717" y="5585"/>
                    </a:lnTo>
                    <a:cubicBezTo>
                      <a:pt x="717" y="5585"/>
                      <a:pt x="580" y="5585"/>
                      <a:pt x="580" y="5722"/>
                    </a:cubicBezTo>
                    <a:lnTo>
                      <a:pt x="580" y="5892"/>
                    </a:lnTo>
                    <a:cubicBezTo>
                      <a:pt x="580" y="6003"/>
                      <a:pt x="670" y="6202"/>
                      <a:pt x="776" y="6202"/>
                    </a:cubicBezTo>
                    <a:cubicBezTo>
                      <a:pt x="801" y="6202"/>
                      <a:pt x="827" y="6191"/>
                      <a:pt x="853" y="6165"/>
                    </a:cubicBezTo>
                    <a:cubicBezTo>
                      <a:pt x="990" y="6029"/>
                      <a:pt x="1297" y="5892"/>
                      <a:pt x="1433" y="5585"/>
                    </a:cubicBezTo>
                    <a:lnTo>
                      <a:pt x="1433" y="5449"/>
                    </a:lnTo>
                    <a:cubicBezTo>
                      <a:pt x="1570" y="5176"/>
                      <a:pt x="1843" y="4868"/>
                      <a:pt x="2150" y="4595"/>
                    </a:cubicBezTo>
                    <a:cubicBezTo>
                      <a:pt x="2150" y="4485"/>
                      <a:pt x="2038" y="4285"/>
                      <a:pt x="1923" y="4285"/>
                    </a:cubicBezTo>
                    <a:cubicBezTo>
                      <a:pt x="1896" y="4285"/>
                      <a:pt x="1869" y="4296"/>
                      <a:pt x="1843" y="4323"/>
                    </a:cubicBezTo>
                    <a:cubicBezTo>
                      <a:pt x="2150" y="4015"/>
                      <a:pt x="2286" y="3742"/>
                      <a:pt x="2150" y="3606"/>
                    </a:cubicBezTo>
                    <a:cubicBezTo>
                      <a:pt x="2078" y="3491"/>
                      <a:pt x="2012" y="3448"/>
                      <a:pt x="1939" y="3448"/>
                    </a:cubicBezTo>
                    <a:cubicBezTo>
                      <a:pt x="1839" y="3448"/>
                      <a:pt x="1727" y="3527"/>
                      <a:pt x="1570" y="3606"/>
                    </a:cubicBezTo>
                    <a:cubicBezTo>
                      <a:pt x="1979" y="3162"/>
                      <a:pt x="2423" y="2753"/>
                      <a:pt x="2696" y="2309"/>
                    </a:cubicBezTo>
                    <a:cubicBezTo>
                      <a:pt x="2796" y="2109"/>
                      <a:pt x="2749" y="1983"/>
                      <a:pt x="2610" y="1983"/>
                    </a:cubicBezTo>
                    <a:cubicBezTo>
                      <a:pt x="2559" y="1983"/>
                      <a:pt x="2496" y="2000"/>
                      <a:pt x="2423" y="2036"/>
                    </a:cubicBezTo>
                    <a:cubicBezTo>
                      <a:pt x="1843" y="2309"/>
                      <a:pt x="1297" y="3026"/>
                      <a:pt x="717" y="3469"/>
                    </a:cubicBezTo>
                    <a:cubicBezTo>
                      <a:pt x="990" y="3026"/>
                      <a:pt x="1433" y="2753"/>
                      <a:pt x="1706" y="2480"/>
                    </a:cubicBezTo>
                    <a:lnTo>
                      <a:pt x="2832" y="1320"/>
                    </a:lnTo>
                    <a:cubicBezTo>
                      <a:pt x="2970" y="1209"/>
                      <a:pt x="2796" y="1009"/>
                      <a:pt x="2652" y="1009"/>
                    </a:cubicBezTo>
                    <a:cubicBezTo>
                      <a:pt x="2618" y="1009"/>
                      <a:pt x="2585" y="1021"/>
                      <a:pt x="2559" y="1047"/>
                    </a:cubicBezTo>
                    <a:cubicBezTo>
                      <a:pt x="1979" y="1456"/>
                      <a:pt x="1570" y="2036"/>
                      <a:pt x="990" y="2480"/>
                    </a:cubicBezTo>
                    <a:cubicBezTo>
                      <a:pt x="1126" y="2036"/>
                      <a:pt x="1570" y="1763"/>
                      <a:pt x="1706" y="1627"/>
                    </a:cubicBezTo>
                    <a:cubicBezTo>
                      <a:pt x="1979" y="1320"/>
                      <a:pt x="2286" y="910"/>
                      <a:pt x="2423" y="603"/>
                    </a:cubicBezTo>
                    <a:cubicBezTo>
                      <a:pt x="2423" y="467"/>
                      <a:pt x="2286" y="330"/>
                      <a:pt x="2286" y="330"/>
                    </a:cubicBezTo>
                    <a:cubicBezTo>
                      <a:pt x="1570" y="330"/>
                      <a:pt x="1126" y="1320"/>
                      <a:pt x="717" y="1627"/>
                    </a:cubicBezTo>
                    <a:cubicBezTo>
                      <a:pt x="853" y="1183"/>
                      <a:pt x="1706" y="467"/>
                      <a:pt x="1979" y="194"/>
                    </a:cubicBezTo>
                    <a:cubicBezTo>
                      <a:pt x="2100" y="97"/>
                      <a:pt x="2050" y="1"/>
                      <a:pt x="19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2"/>
              <p:cNvSpPr/>
              <p:nvPr/>
            </p:nvSpPr>
            <p:spPr>
              <a:xfrm>
                <a:off x="6638982" y="3492672"/>
                <a:ext cx="119684" cy="203211"/>
              </a:xfrm>
              <a:custGeom>
                <a:rect b="b" l="l" r="r" t="t"/>
                <a:pathLst>
                  <a:path extrusionOk="0" h="4114" w="2423">
                    <a:moveTo>
                      <a:pt x="2158" y="0"/>
                    </a:moveTo>
                    <a:cubicBezTo>
                      <a:pt x="2131" y="0"/>
                      <a:pt x="2116" y="15"/>
                      <a:pt x="2116" y="61"/>
                    </a:cubicBezTo>
                    <a:cubicBezTo>
                      <a:pt x="1979" y="368"/>
                      <a:pt x="1979" y="504"/>
                      <a:pt x="1979" y="777"/>
                    </a:cubicBezTo>
                    <a:cubicBezTo>
                      <a:pt x="1979" y="709"/>
                      <a:pt x="1945" y="675"/>
                      <a:pt x="1911" y="675"/>
                    </a:cubicBezTo>
                    <a:cubicBezTo>
                      <a:pt x="1877" y="675"/>
                      <a:pt x="1843" y="709"/>
                      <a:pt x="1843" y="777"/>
                    </a:cubicBezTo>
                    <a:cubicBezTo>
                      <a:pt x="1706" y="914"/>
                      <a:pt x="1706" y="1050"/>
                      <a:pt x="1706" y="1221"/>
                    </a:cubicBezTo>
                    <a:cubicBezTo>
                      <a:pt x="1570" y="1221"/>
                      <a:pt x="1399" y="1221"/>
                      <a:pt x="1399" y="1357"/>
                    </a:cubicBezTo>
                    <a:lnTo>
                      <a:pt x="1399" y="1903"/>
                    </a:lnTo>
                    <a:lnTo>
                      <a:pt x="1263" y="1903"/>
                    </a:lnTo>
                    <a:cubicBezTo>
                      <a:pt x="1195" y="1835"/>
                      <a:pt x="1126" y="1801"/>
                      <a:pt x="1075" y="1801"/>
                    </a:cubicBezTo>
                    <a:cubicBezTo>
                      <a:pt x="1024" y="1801"/>
                      <a:pt x="990" y="1835"/>
                      <a:pt x="990" y="1903"/>
                    </a:cubicBezTo>
                    <a:lnTo>
                      <a:pt x="990" y="2620"/>
                    </a:lnTo>
                    <a:lnTo>
                      <a:pt x="717" y="2620"/>
                    </a:lnTo>
                    <a:cubicBezTo>
                      <a:pt x="717" y="2756"/>
                      <a:pt x="546" y="2756"/>
                      <a:pt x="546" y="2927"/>
                    </a:cubicBezTo>
                    <a:cubicBezTo>
                      <a:pt x="546" y="2870"/>
                      <a:pt x="531" y="2851"/>
                      <a:pt x="511" y="2851"/>
                    </a:cubicBezTo>
                    <a:cubicBezTo>
                      <a:pt x="470" y="2851"/>
                      <a:pt x="410" y="2927"/>
                      <a:pt x="410" y="2927"/>
                    </a:cubicBezTo>
                    <a:cubicBezTo>
                      <a:pt x="273" y="3064"/>
                      <a:pt x="273" y="3200"/>
                      <a:pt x="273" y="3200"/>
                    </a:cubicBezTo>
                    <a:lnTo>
                      <a:pt x="273" y="2927"/>
                    </a:lnTo>
                    <a:cubicBezTo>
                      <a:pt x="273" y="2842"/>
                      <a:pt x="205" y="2799"/>
                      <a:pt x="137" y="2799"/>
                    </a:cubicBezTo>
                    <a:cubicBezTo>
                      <a:pt x="69" y="2799"/>
                      <a:pt x="0" y="2842"/>
                      <a:pt x="0" y="2927"/>
                    </a:cubicBezTo>
                    <a:lnTo>
                      <a:pt x="0" y="4053"/>
                    </a:lnTo>
                    <a:cubicBezTo>
                      <a:pt x="91" y="4053"/>
                      <a:pt x="182" y="4114"/>
                      <a:pt x="233" y="4114"/>
                    </a:cubicBezTo>
                    <a:cubicBezTo>
                      <a:pt x="258" y="4114"/>
                      <a:pt x="273" y="4099"/>
                      <a:pt x="273" y="4053"/>
                    </a:cubicBezTo>
                    <a:cubicBezTo>
                      <a:pt x="410" y="3917"/>
                      <a:pt x="410" y="3917"/>
                      <a:pt x="546" y="3780"/>
                    </a:cubicBezTo>
                    <a:cubicBezTo>
                      <a:pt x="546" y="3826"/>
                      <a:pt x="565" y="3841"/>
                      <a:pt x="596" y="3841"/>
                    </a:cubicBezTo>
                    <a:cubicBezTo>
                      <a:pt x="656" y="3841"/>
                      <a:pt x="762" y="3780"/>
                      <a:pt x="853" y="3780"/>
                    </a:cubicBezTo>
                    <a:lnTo>
                      <a:pt x="853" y="3200"/>
                    </a:lnTo>
                    <a:lnTo>
                      <a:pt x="1126" y="3200"/>
                    </a:lnTo>
                    <a:cubicBezTo>
                      <a:pt x="1263" y="3064"/>
                      <a:pt x="1263" y="2756"/>
                      <a:pt x="1263" y="2620"/>
                    </a:cubicBezTo>
                    <a:cubicBezTo>
                      <a:pt x="1263" y="2756"/>
                      <a:pt x="1570" y="2756"/>
                      <a:pt x="1570" y="2756"/>
                    </a:cubicBezTo>
                    <a:cubicBezTo>
                      <a:pt x="1706" y="2483"/>
                      <a:pt x="1706" y="2210"/>
                      <a:pt x="1706" y="2074"/>
                    </a:cubicBezTo>
                    <a:cubicBezTo>
                      <a:pt x="1843" y="2074"/>
                      <a:pt x="1979" y="2074"/>
                      <a:pt x="1979" y="1903"/>
                    </a:cubicBezTo>
                    <a:lnTo>
                      <a:pt x="1979" y="1494"/>
                    </a:lnTo>
                    <a:cubicBezTo>
                      <a:pt x="2116" y="1494"/>
                      <a:pt x="2252" y="1494"/>
                      <a:pt x="2252" y="1357"/>
                    </a:cubicBezTo>
                    <a:cubicBezTo>
                      <a:pt x="2423" y="914"/>
                      <a:pt x="2423" y="504"/>
                      <a:pt x="2423" y="61"/>
                    </a:cubicBezTo>
                    <a:cubicBezTo>
                      <a:pt x="2309" y="61"/>
                      <a:pt x="2211" y="0"/>
                      <a:pt x="2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2"/>
              <p:cNvSpPr/>
              <p:nvPr/>
            </p:nvSpPr>
            <p:spPr>
              <a:xfrm>
                <a:off x="6687834" y="3514751"/>
                <a:ext cx="42183" cy="58484"/>
              </a:xfrm>
              <a:custGeom>
                <a:rect b="b" l="l" r="r" t="t"/>
                <a:pathLst>
                  <a:path extrusionOk="0" h="1184" w="854">
                    <a:moveTo>
                      <a:pt x="569" y="1"/>
                    </a:moveTo>
                    <a:cubicBezTo>
                      <a:pt x="439" y="1"/>
                      <a:pt x="314" y="97"/>
                      <a:pt x="410" y="194"/>
                    </a:cubicBezTo>
                    <a:cubicBezTo>
                      <a:pt x="581" y="330"/>
                      <a:pt x="274" y="467"/>
                      <a:pt x="274" y="603"/>
                    </a:cubicBezTo>
                    <a:cubicBezTo>
                      <a:pt x="137" y="774"/>
                      <a:pt x="1" y="910"/>
                      <a:pt x="1" y="1047"/>
                    </a:cubicBezTo>
                    <a:cubicBezTo>
                      <a:pt x="1" y="1047"/>
                      <a:pt x="1" y="1183"/>
                      <a:pt x="137" y="1183"/>
                    </a:cubicBezTo>
                    <a:lnTo>
                      <a:pt x="717" y="603"/>
                    </a:lnTo>
                    <a:cubicBezTo>
                      <a:pt x="854" y="330"/>
                      <a:pt x="854" y="194"/>
                      <a:pt x="717" y="57"/>
                    </a:cubicBezTo>
                    <a:cubicBezTo>
                      <a:pt x="677" y="17"/>
                      <a:pt x="623" y="1"/>
                      <a:pt x="5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2"/>
              <p:cNvSpPr/>
              <p:nvPr/>
            </p:nvSpPr>
            <p:spPr>
              <a:xfrm>
                <a:off x="6581683" y="3420900"/>
                <a:ext cx="112966" cy="221438"/>
              </a:xfrm>
              <a:custGeom>
                <a:rect b="b" l="l" r="r" t="t"/>
                <a:pathLst>
                  <a:path extrusionOk="0" h="4483" w="2287">
                    <a:moveTo>
                      <a:pt x="717" y="1957"/>
                    </a:moveTo>
                    <a:cubicBezTo>
                      <a:pt x="853" y="2230"/>
                      <a:pt x="853" y="2674"/>
                      <a:pt x="853" y="2947"/>
                    </a:cubicBezTo>
                    <a:cubicBezTo>
                      <a:pt x="853" y="2810"/>
                      <a:pt x="717" y="2674"/>
                      <a:pt x="717" y="2674"/>
                    </a:cubicBezTo>
                    <a:lnTo>
                      <a:pt x="580" y="2674"/>
                    </a:lnTo>
                    <a:cubicBezTo>
                      <a:pt x="580" y="2367"/>
                      <a:pt x="717" y="2230"/>
                      <a:pt x="717" y="1957"/>
                    </a:cubicBezTo>
                    <a:close/>
                    <a:moveTo>
                      <a:pt x="940" y="0"/>
                    </a:moveTo>
                    <a:cubicBezTo>
                      <a:pt x="842" y="0"/>
                      <a:pt x="775" y="75"/>
                      <a:pt x="853" y="251"/>
                    </a:cubicBezTo>
                    <a:cubicBezTo>
                      <a:pt x="853" y="388"/>
                      <a:pt x="853" y="524"/>
                      <a:pt x="1024" y="661"/>
                    </a:cubicBezTo>
                    <a:cubicBezTo>
                      <a:pt x="974" y="621"/>
                      <a:pt x="927" y="604"/>
                      <a:pt x="885" y="604"/>
                    </a:cubicBezTo>
                    <a:cubicBezTo>
                      <a:pt x="785" y="604"/>
                      <a:pt x="717" y="701"/>
                      <a:pt x="717" y="797"/>
                    </a:cubicBezTo>
                    <a:cubicBezTo>
                      <a:pt x="717" y="968"/>
                      <a:pt x="717" y="1104"/>
                      <a:pt x="853" y="1377"/>
                    </a:cubicBezTo>
                    <a:lnTo>
                      <a:pt x="580" y="1377"/>
                    </a:lnTo>
                    <a:cubicBezTo>
                      <a:pt x="307" y="1821"/>
                      <a:pt x="307" y="2367"/>
                      <a:pt x="307" y="2810"/>
                    </a:cubicBezTo>
                    <a:cubicBezTo>
                      <a:pt x="171" y="3220"/>
                      <a:pt x="0" y="3800"/>
                      <a:pt x="0" y="4380"/>
                    </a:cubicBezTo>
                    <a:cubicBezTo>
                      <a:pt x="0" y="4448"/>
                      <a:pt x="77" y="4482"/>
                      <a:pt x="154" y="4482"/>
                    </a:cubicBezTo>
                    <a:cubicBezTo>
                      <a:pt x="230" y="4482"/>
                      <a:pt x="307" y="4448"/>
                      <a:pt x="307" y="4380"/>
                    </a:cubicBezTo>
                    <a:cubicBezTo>
                      <a:pt x="444" y="4209"/>
                      <a:pt x="444" y="4073"/>
                      <a:pt x="444" y="3800"/>
                    </a:cubicBezTo>
                    <a:cubicBezTo>
                      <a:pt x="501" y="3915"/>
                      <a:pt x="583" y="3958"/>
                      <a:pt x="659" y="3958"/>
                    </a:cubicBezTo>
                    <a:cubicBezTo>
                      <a:pt x="762" y="3958"/>
                      <a:pt x="853" y="3879"/>
                      <a:pt x="853" y="3800"/>
                    </a:cubicBezTo>
                    <a:cubicBezTo>
                      <a:pt x="853" y="3663"/>
                      <a:pt x="717" y="3356"/>
                      <a:pt x="717" y="3220"/>
                    </a:cubicBezTo>
                    <a:lnTo>
                      <a:pt x="717" y="3220"/>
                    </a:lnTo>
                    <a:cubicBezTo>
                      <a:pt x="812" y="3315"/>
                      <a:pt x="925" y="3428"/>
                      <a:pt x="1030" y="3428"/>
                    </a:cubicBezTo>
                    <a:cubicBezTo>
                      <a:pt x="1076" y="3428"/>
                      <a:pt x="1119" y="3407"/>
                      <a:pt x="1160" y="3356"/>
                    </a:cubicBezTo>
                    <a:cubicBezTo>
                      <a:pt x="1297" y="3527"/>
                      <a:pt x="1297" y="3663"/>
                      <a:pt x="1433" y="3800"/>
                    </a:cubicBezTo>
                    <a:cubicBezTo>
                      <a:pt x="1297" y="3800"/>
                      <a:pt x="1297" y="3800"/>
                      <a:pt x="1160" y="3663"/>
                    </a:cubicBezTo>
                    <a:cubicBezTo>
                      <a:pt x="1134" y="3637"/>
                      <a:pt x="1113" y="3626"/>
                      <a:pt x="1096" y="3626"/>
                    </a:cubicBezTo>
                    <a:cubicBezTo>
                      <a:pt x="1024" y="3626"/>
                      <a:pt x="1024" y="3826"/>
                      <a:pt x="1024" y="3936"/>
                    </a:cubicBezTo>
                    <a:cubicBezTo>
                      <a:pt x="1240" y="4045"/>
                      <a:pt x="1456" y="4260"/>
                      <a:pt x="1689" y="4260"/>
                    </a:cubicBezTo>
                    <a:cubicBezTo>
                      <a:pt x="1751" y="4260"/>
                      <a:pt x="1813" y="4245"/>
                      <a:pt x="1877" y="4209"/>
                    </a:cubicBezTo>
                    <a:cubicBezTo>
                      <a:pt x="1877" y="4073"/>
                      <a:pt x="2013" y="4073"/>
                      <a:pt x="1877" y="3936"/>
                    </a:cubicBezTo>
                    <a:cubicBezTo>
                      <a:pt x="1706" y="3663"/>
                      <a:pt x="1570" y="3356"/>
                      <a:pt x="1297" y="2947"/>
                    </a:cubicBezTo>
                    <a:cubicBezTo>
                      <a:pt x="1433" y="2810"/>
                      <a:pt x="1433" y="2674"/>
                      <a:pt x="1433" y="2503"/>
                    </a:cubicBezTo>
                    <a:cubicBezTo>
                      <a:pt x="1706" y="2367"/>
                      <a:pt x="2013" y="2230"/>
                      <a:pt x="2150" y="1957"/>
                    </a:cubicBezTo>
                    <a:cubicBezTo>
                      <a:pt x="2286" y="1957"/>
                      <a:pt x="2150" y="1821"/>
                      <a:pt x="2150" y="1821"/>
                    </a:cubicBezTo>
                    <a:cubicBezTo>
                      <a:pt x="1877" y="1957"/>
                      <a:pt x="1570" y="2230"/>
                      <a:pt x="1297" y="2230"/>
                    </a:cubicBezTo>
                    <a:cubicBezTo>
                      <a:pt x="1570" y="2230"/>
                      <a:pt x="1570" y="1650"/>
                      <a:pt x="1706" y="1377"/>
                    </a:cubicBezTo>
                    <a:cubicBezTo>
                      <a:pt x="1877" y="1104"/>
                      <a:pt x="2013" y="797"/>
                      <a:pt x="1877" y="524"/>
                    </a:cubicBezTo>
                    <a:cubicBezTo>
                      <a:pt x="1877" y="456"/>
                      <a:pt x="1834" y="422"/>
                      <a:pt x="1774" y="422"/>
                    </a:cubicBezTo>
                    <a:cubicBezTo>
                      <a:pt x="1715" y="422"/>
                      <a:pt x="1638" y="456"/>
                      <a:pt x="1570" y="524"/>
                    </a:cubicBezTo>
                    <a:cubicBezTo>
                      <a:pt x="1570" y="524"/>
                      <a:pt x="1433" y="661"/>
                      <a:pt x="1433" y="797"/>
                    </a:cubicBezTo>
                    <a:lnTo>
                      <a:pt x="1433" y="661"/>
                    </a:lnTo>
                    <a:cubicBezTo>
                      <a:pt x="1297" y="524"/>
                      <a:pt x="1297" y="251"/>
                      <a:pt x="1160" y="115"/>
                    </a:cubicBezTo>
                    <a:cubicBezTo>
                      <a:pt x="1102" y="42"/>
                      <a:pt x="1013" y="0"/>
                      <a:pt x="9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2"/>
              <p:cNvSpPr/>
              <p:nvPr/>
            </p:nvSpPr>
            <p:spPr>
              <a:xfrm>
                <a:off x="6448513" y="3502403"/>
                <a:ext cx="222327" cy="268017"/>
              </a:xfrm>
              <a:custGeom>
                <a:rect b="b" l="l" r="r" t="t"/>
                <a:pathLst>
                  <a:path extrusionOk="0" h="5426" w="4501">
                    <a:moveTo>
                      <a:pt x="2423" y="0"/>
                    </a:moveTo>
                    <a:cubicBezTo>
                      <a:pt x="2287" y="171"/>
                      <a:pt x="2287" y="307"/>
                      <a:pt x="2287" y="444"/>
                    </a:cubicBezTo>
                    <a:lnTo>
                      <a:pt x="2150" y="444"/>
                    </a:lnTo>
                    <a:cubicBezTo>
                      <a:pt x="1707" y="717"/>
                      <a:pt x="1434" y="1297"/>
                      <a:pt x="1161" y="1706"/>
                    </a:cubicBezTo>
                    <a:cubicBezTo>
                      <a:pt x="853" y="2013"/>
                      <a:pt x="444" y="2423"/>
                      <a:pt x="307" y="3003"/>
                    </a:cubicBezTo>
                    <a:cubicBezTo>
                      <a:pt x="137" y="3003"/>
                      <a:pt x="307" y="3139"/>
                      <a:pt x="444" y="3139"/>
                    </a:cubicBezTo>
                    <a:cubicBezTo>
                      <a:pt x="137" y="3412"/>
                      <a:pt x="0" y="3856"/>
                      <a:pt x="0" y="4129"/>
                    </a:cubicBezTo>
                    <a:cubicBezTo>
                      <a:pt x="0" y="4225"/>
                      <a:pt x="67" y="4337"/>
                      <a:pt x="166" y="4337"/>
                    </a:cubicBezTo>
                    <a:cubicBezTo>
                      <a:pt x="208" y="4337"/>
                      <a:pt x="256" y="4317"/>
                      <a:pt x="307" y="4266"/>
                    </a:cubicBezTo>
                    <a:cubicBezTo>
                      <a:pt x="307" y="4266"/>
                      <a:pt x="444" y="4129"/>
                      <a:pt x="580" y="4129"/>
                    </a:cubicBezTo>
                    <a:cubicBezTo>
                      <a:pt x="580" y="4129"/>
                      <a:pt x="444" y="4129"/>
                      <a:pt x="444" y="4266"/>
                    </a:cubicBezTo>
                    <a:cubicBezTo>
                      <a:pt x="444" y="4387"/>
                      <a:pt x="514" y="4492"/>
                      <a:pt x="603" y="4492"/>
                    </a:cubicBezTo>
                    <a:cubicBezTo>
                      <a:pt x="639" y="4492"/>
                      <a:pt x="678" y="4475"/>
                      <a:pt x="717" y="4436"/>
                    </a:cubicBezTo>
                    <a:lnTo>
                      <a:pt x="853" y="4436"/>
                    </a:lnTo>
                    <a:cubicBezTo>
                      <a:pt x="717" y="4573"/>
                      <a:pt x="717" y="4709"/>
                      <a:pt x="717" y="4709"/>
                    </a:cubicBezTo>
                    <a:cubicBezTo>
                      <a:pt x="717" y="4846"/>
                      <a:pt x="717" y="4982"/>
                      <a:pt x="853" y="4982"/>
                    </a:cubicBezTo>
                    <a:lnTo>
                      <a:pt x="1161" y="4982"/>
                    </a:lnTo>
                    <a:cubicBezTo>
                      <a:pt x="1020" y="5095"/>
                      <a:pt x="1111" y="5323"/>
                      <a:pt x="1301" y="5323"/>
                    </a:cubicBezTo>
                    <a:cubicBezTo>
                      <a:pt x="1341" y="5323"/>
                      <a:pt x="1386" y="5313"/>
                      <a:pt x="1434" y="5289"/>
                    </a:cubicBezTo>
                    <a:lnTo>
                      <a:pt x="1570" y="5289"/>
                    </a:lnTo>
                    <a:lnTo>
                      <a:pt x="1707" y="5426"/>
                    </a:lnTo>
                    <a:cubicBezTo>
                      <a:pt x="2150" y="5426"/>
                      <a:pt x="2423" y="5119"/>
                      <a:pt x="2696" y="4982"/>
                    </a:cubicBezTo>
                    <a:cubicBezTo>
                      <a:pt x="3140" y="4982"/>
                      <a:pt x="3413" y="4573"/>
                      <a:pt x="3720" y="4266"/>
                    </a:cubicBezTo>
                    <a:cubicBezTo>
                      <a:pt x="4129" y="3856"/>
                      <a:pt x="4266" y="3583"/>
                      <a:pt x="4402" y="3003"/>
                    </a:cubicBezTo>
                    <a:cubicBezTo>
                      <a:pt x="4501" y="2924"/>
                      <a:pt x="4395" y="2845"/>
                      <a:pt x="4287" y="2845"/>
                    </a:cubicBezTo>
                    <a:cubicBezTo>
                      <a:pt x="4208" y="2845"/>
                      <a:pt x="4129" y="2888"/>
                      <a:pt x="4129" y="3003"/>
                    </a:cubicBezTo>
                    <a:cubicBezTo>
                      <a:pt x="3993" y="3276"/>
                      <a:pt x="3856" y="3583"/>
                      <a:pt x="3549" y="3856"/>
                    </a:cubicBezTo>
                    <a:cubicBezTo>
                      <a:pt x="3413" y="3993"/>
                      <a:pt x="3140" y="4436"/>
                      <a:pt x="2867" y="4573"/>
                    </a:cubicBezTo>
                    <a:lnTo>
                      <a:pt x="2696" y="4573"/>
                    </a:lnTo>
                    <a:cubicBezTo>
                      <a:pt x="2562" y="4573"/>
                      <a:pt x="2427" y="4705"/>
                      <a:pt x="2423" y="4840"/>
                    </a:cubicBezTo>
                    <a:lnTo>
                      <a:pt x="2423" y="4840"/>
                    </a:lnTo>
                    <a:cubicBezTo>
                      <a:pt x="2427" y="4705"/>
                      <a:pt x="2562" y="4571"/>
                      <a:pt x="2696" y="4436"/>
                    </a:cubicBezTo>
                    <a:cubicBezTo>
                      <a:pt x="2834" y="4298"/>
                      <a:pt x="2748" y="4092"/>
                      <a:pt x="2565" y="4092"/>
                    </a:cubicBezTo>
                    <a:cubicBezTo>
                      <a:pt x="2523" y="4092"/>
                      <a:pt x="2475" y="4103"/>
                      <a:pt x="2423" y="4129"/>
                    </a:cubicBezTo>
                    <a:cubicBezTo>
                      <a:pt x="2560" y="3993"/>
                      <a:pt x="2696" y="3856"/>
                      <a:pt x="2867" y="3583"/>
                    </a:cubicBezTo>
                    <a:cubicBezTo>
                      <a:pt x="2867" y="3412"/>
                      <a:pt x="2696" y="3276"/>
                      <a:pt x="2560" y="3276"/>
                    </a:cubicBezTo>
                    <a:cubicBezTo>
                      <a:pt x="2150" y="3583"/>
                      <a:pt x="1707" y="4266"/>
                      <a:pt x="1297" y="4573"/>
                    </a:cubicBezTo>
                    <a:cubicBezTo>
                      <a:pt x="1434" y="4266"/>
                      <a:pt x="1570" y="3993"/>
                      <a:pt x="1843" y="3720"/>
                    </a:cubicBezTo>
                    <a:lnTo>
                      <a:pt x="1843" y="3583"/>
                    </a:lnTo>
                    <a:cubicBezTo>
                      <a:pt x="2423" y="3139"/>
                      <a:pt x="3003" y="2559"/>
                      <a:pt x="3276" y="2013"/>
                    </a:cubicBezTo>
                    <a:cubicBezTo>
                      <a:pt x="3389" y="1901"/>
                      <a:pt x="3223" y="1672"/>
                      <a:pt x="3085" y="1672"/>
                    </a:cubicBezTo>
                    <a:cubicBezTo>
                      <a:pt x="3055" y="1672"/>
                      <a:pt x="3027" y="1682"/>
                      <a:pt x="3003" y="1706"/>
                    </a:cubicBezTo>
                    <a:cubicBezTo>
                      <a:pt x="2560" y="2286"/>
                      <a:pt x="2014" y="2867"/>
                      <a:pt x="1570" y="3276"/>
                    </a:cubicBezTo>
                    <a:cubicBezTo>
                      <a:pt x="1570" y="3412"/>
                      <a:pt x="1434" y="3583"/>
                      <a:pt x="1297" y="3720"/>
                    </a:cubicBezTo>
                    <a:cubicBezTo>
                      <a:pt x="1297" y="3720"/>
                      <a:pt x="1161" y="3856"/>
                      <a:pt x="990" y="3856"/>
                    </a:cubicBezTo>
                    <a:cubicBezTo>
                      <a:pt x="1297" y="3412"/>
                      <a:pt x="1843" y="3003"/>
                      <a:pt x="2150" y="2559"/>
                    </a:cubicBezTo>
                    <a:cubicBezTo>
                      <a:pt x="2423" y="2150"/>
                      <a:pt x="2867" y="1877"/>
                      <a:pt x="3140" y="1433"/>
                    </a:cubicBezTo>
                    <a:cubicBezTo>
                      <a:pt x="3140" y="1234"/>
                      <a:pt x="3067" y="1107"/>
                      <a:pt x="2974" y="1107"/>
                    </a:cubicBezTo>
                    <a:cubicBezTo>
                      <a:pt x="2940" y="1107"/>
                      <a:pt x="2903" y="1124"/>
                      <a:pt x="2867" y="1160"/>
                    </a:cubicBezTo>
                    <a:cubicBezTo>
                      <a:pt x="1843" y="1706"/>
                      <a:pt x="1297" y="2867"/>
                      <a:pt x="444" y="3720"/>
                    </a:cubicBezTo>
                    <a:cubicBezTo>
                      <a:pt x="717" y="3139"/>
                      <a:pt x="1161" y="2730"/>
                      <a:pt x="1297" y="2286"/>
                    </a:cubicBezTo>
                    <a:cubicBezTo>
                      <a:pt x="1570" y="1877"/>
                      <a:pt x="2014" y="1433"/>
                      <a:pt x="2287" y="853"/>
                    </a:cubicBezTo>
                    <a:lnTo>
                      <a:pt x="2287" y="1160"/>
                    </a:lnTo>
                    <a:lnTo>
                      <a:pt x="2150" y="1160"/>
                    </a:lnTo>
                    <a:lnTo>
                      <a:pt x="2150" y="1297"/>
                    </a:lnTo>
                    <a:cubicBezTo>
                      <a:pt x="2150" y="1393"/>
                      <a:pt x="2218" y="1490"/>
                      <a:pt x="2307" y="1490"/>
                    </a:cubicBezTo>
                    <a:cubicBezTo>
                      <a:pt x="2343" y="1490"/>
                      <a:pt x="2383" y="1473"/>
                      <a:pt x="2423" y="1433"/>
                    </a:cubicBezTo>
                    <a:cubicBezTo>
                      <a:pt x="2560" y="1024"/>
                      <a:pt x="2696" y="580"/>
                      <a:pt x="2696" y="171"/>
                    </a:cubicBezTo>
                    <a:cubicBezTo>
                      <a:pt x="2696" y="0"/>
                      <a:pt x="2560" y="0"/>
                      <a:pt x="2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2"/>
              <p:cNvSpPr/>
              <p:nvPr/>
            </p:nvSpPr>
            <p:spPr>
              <a:xfrm>
                <a:off x="6483880" y="3581584"/>
                <a:ext cx="119733" cy="158509"/>
              </a:xfrm>
              <a:custGeom>
                <a:rect b="b" l="l" r="r" t="t"/>
                <a:pathLst>
                  <a:path extrusionOk="0" h="3209" w="2424">
                    <a:moveTo>
                      <a:pt x="1571" y="1400"/>
                    </a:moveTo>
                    <a:cubicBezTo>
                      <a:pt x="1571" y="1583"/>
                      <a:pt x="1632" y="1781"/>
                      <a:pt x="1672" y="1933"/>
                    </a:cubicBezTo>
                    <a:lnTo>
                      <a:pt x="1672" y="1933"/>
                    </a:lnTo>
                    <a:cubicBezTo>
                      <a:pt x="1571" y="1783"/>
                      <a:pt x="1571" y="1648"/>
                      <a:pt x="1571" y="1400"/>
                    </a:cubicBezTo>
                    <a:close/>
                    <a:moveTo>
                      <a:pt x="1707" y="2117"/>
                    </a:moveTo>
                    <a:cubicBezTo>
                      <a:pt x="1844" y="2253"/>
                      <a:pt x="1980" y="2253"/>
                      <a:pt x="2151" y="2253"/>
                    </a:cubicBezTo>
                    <a:lnTo>
                      <a:pt x="1980" y="2390"/>
                    </a:lnTo>
                    <a:lnTo>
                      <a:pt x="1980" y="2526"/>
                    </a:lnTo>
                    <a:cubicBezTo>
                      <a:pt x="1980" y="2390"/>
                      <a:pt x="1844" y="2390"/>
                      <a:pt x="1844" y="2390"/>
                    </a:cubicBezTo>
                    <a:cubicBezTo>
                      <a:pt x="1844" y="2253"/>
                      <a:pt x="1707" y="2253"/>
                      <a:pt x="1707" y="2253"/>
                    </a:cubicBezTo>
                    <a:lnTo>
                      <a:pt x="1707" y="2117"/>
                    </a:lnTo>
                    <a:close/>
                    <a:moveTo>
                      <a:pt x="1844" y="1"/>
                    </a:moveTo>
                    <a:cubicBezTo>
                      <a:pt x="1775" y="1"/>
                      <a:pt x="1707" y="35"/>
                      <a:pt x="1707" y="103"/>
                    </a:cubicBezTo>
                    <a:cubicBezTo>
                      <a:pt x="1571" y="274"/>
                      <a:pt x="1571" y="410"/>
                      <a:pt x="1571" y="547"/>
                    </a:cubicBezTo>
                    <a:cubicBezTo>
                      <a:pt x="1571" y="410"/>
                      <a:pt x="1434" y="410"/>
                      <a:pt x="1434" y="274"/>
                    </a:cubicBezTo>
                    <a:cubicBezTo>
                      <a:pt x="1298" y="274"/>
                      <a:pt x="1127" y="274"/>
                      <a:pt x="1127" y="410"/>
                    </a:cubicBezTo>
                    <a:lnTo>
                      <a:pt x="1127" y="547"/>
                    </a:lnTo>
                    <a:cubicBezTo>
                      <a:pt x="1127" y="410"/>
                      <a:pt x="991" y="410"/>
                      <a:pt x="991" y="274"/>
                    </a:cubicBezTo>
                    <a:cubicBezTo>
                      <a:pt x="991" y="201"/>
                      <a:pt x="941" y="159"/>
                      <a:pt x="884" y="159"/>
                    </a:cubicBezTo>
                    <a:cubicBezTo>
                      <a:pt x="807" y="159"/>
                      <a:pt x="718" y="234"/>
                      <a:pt x="718" y="410"/>
                    </a:cubicBezTo>
                    <a:cubicBezTo>
                      <a:pt x="718" y="820"/>
                      <a:pt x="854" y="1264"/>
                      <a:pt x="854" y="1673"/>
                    </a:cubicBezTo>
                    <a:cubicBezTo>
                      <a:pt x="718" y="1536"/>
                      <a:pt x="718" y="1264"/>
                      <a:pt x="581" y="956"/>
                    </a:cubicBezTo>
                    <a:cubicBezTo>
                      <a:pt x="581" y="888"/>
                      <a:pt x="547" y="854"/>
                      <a:pt x="491" y="854"/>
                    </a:cubicBezTo>
                    <a:cubicBezTo>
                      <a:pt x="436" y="854"/>
                      <a:pt x="359" y="888"/>
                      <a:pt x="274" y="956"/>
                    </a:cubicBezTo>
                    <a:lnTo>
                      <a:pt x="274" y="820"/>
                    </a:lnTo>
                    <a:cubicBezTo>
                      <a:pt x="137" y="820"/>
                      <a:pt x="1" y="820"/>
                      <a:pt x="1" y="956"/>
                    </a:cubicBezTo>
                    <a:cubicBezTo>
                      <a:pt x="1" y="1264"/>
                      <a:pt x="1" y="1536"/>
                      <a:pt x="274" y="1809"/>
                    </a:cubicBezTo>
                    <a:lnTo>
                      <a:pt x="445" y="1809"/>
                    </a:lnTo>
                    <a:cubicBezTo>
                      <a:pt x="445" y="2117"/>
                      <a:pt x="445" y="2253"/>
                      <a:pt x="581" y="2390"/>
                    </a:cubicBezTo>
                    <a:lnTo>
                      <a:pt x="581" y="2663"/>
                    </a:lnTo>
                    <a:lnTo>
                      <a:pt x="581" y="2833"/>
                    </a:lnTo>
                    <a:cubicBezTo>
                      <a:pt x="581" y="2901"/>
                      <a:pt x="649" y="2936"/>
                      <a:pt x="718" y="2936"/>
                    </a:cubicBezTo>
                    <a:cubicBezTo>
                      <a:pt x="786" y="2936"/>
                      <a:pt x="854" y="2901"/>
                      <a:pt x="854" y="2833"/>
                    </a:cubicBezTo>
                    <a:lnTo>
                      <a:pt x="854" y="2663"/>
                    </a:lnTo>
                    <a:cubicBezTo>
                      <a:pt x="922" y="2748"/>
                      <a:pt x="991" y="2791"/>
                      <a:pt x="1042" y="2791"/>
                    </a:cubicBezTo>
                    <a:cubicBezTo>
                      <a:pt x="1093" y="2791"/>
                      <a:pt x="1127" y="2748"/>
                      <a:pt x="1127" y="2663"/>
                    </a:cubicBezTo>
                    <a:lnTo>
                      <a:pt x="1298" y="2663"/>
                    </a:lnTo>
                    <a:cubicBezTo>
                      <a:pt x="1434" y="2663"/>
                      <a:pt x="1434" y="2833"/>
                      <a:pt x="1434" y="2833"/>
                    </a:cubicBezTo>
                    <a:cubicBezTo>
                      <a:pt x="1571" y="2970"/>
                      <a:pt x="1571" y="3106"/>
                      <a:pt x="1707" y="3106"/>
                    </a:cubicBezTo>
                    <a:cubicBezTo>
                      <a:pt x="1775" y="3174"/>
                      <a:pt x="1844" y="3209"/>
                      <a:pt x="1895" y="3209"/>
                    </a:cubicBezTo>
                    <a:cubicBezTo>
                      <a:pt x="1946" y="3209"/>
                      <a:pt x="1980" y="3174"/>
                      <a:pt x="1980" y="3106"/>
                    </a:cubicBezTo>
                    <a:lnTo>
                      <a:pt x="1980" y="2970"/>
                    </a:lnTo>
                    <a:cubicBezTo>
                      <a:pt x="2151" y="2970"/>
                      <a:pt x="2151" y="2970"/>
                      <a:pt x="2151" y="2833"/>
                    </a:cubicBezTo>
                    <a:cubicBezTo>
                      <a:pt x="2151" y="2833"/>
                      <a:pt x="2287" y="2663"/>
                      <a:pt x="2151" y="2663"/>
                    </a:cubicBezTo>
                    <a:lnTo>
                      <a:pt x="2287" y="2663"/>
                    </a:lnTo>
                    <a:cubicBezTo>
                      <a:pt x="2424" y="2390"/>
                      <a:pt x="2424" y="2117"/>
                      <a:pt x="2424" y="1980"/>
                    </a:cubicBezTo>
                    <a:lnTo>
                      <a:pt x="2424" y="1809"/>
                    </a:lnTo>
                    <a:cubicBezTo>
                      <a:pt x="2424" y="1264"/>
                      <a:pt x="2287" y="547"/>
                      <a:pt x="1980" y="103"/>
                    </a:cubicBezTo>
                    <a:cubicBezTo>
                      <a:pt x="1980" y="35"/>
                      <a:pt x="1912" y="1"/>
                      <a:pt x="1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2"/>
              <p:cNvSpPr/>
              <p:nvPr/>
            </p:nvSpPr>
            <p:spPr>
              <a:xfrm>
                <a:off x="6443721" y="3615321"/>
                <a:ext cx="159892" cy="115979"/>
              </a:xfrm>
              <a:custGeom>
                <a:rect b="b" l="l" r="r" t="t"/>
                <a:pathLst>
                  <a:path extrusionOk="0" h="2348" w="3237">
                    <a:moveTo>
                      <a:pt x="1531" y="0"/>
                    </a:moveTo>
                    <a:cubicBezTo>
                      <a:pt x="1394" y="0"/>
                      <a:pt x="1258" y="0"/>
                      <a:pt x="1258" y="137"/>
                    </a:cubicBezTo>
                    <a:cubicBezTo>
                      <a:pt x="950" y="137"/>
                      <a:pt x="814" y="444"/>
                      <a:pt x="677" y="581"/>
                    </a:cubicBezTo>
                    <a:cubicBezTo>
                      <a:pt x="404" y="853"/>
                      <a:pt x="97" y="990"/>
                      <a:pt x="97" y="1434"/>
                    </a:cubicBezTo>
                    <a:cubicBezTo>
                      <a:pt x="1" y="1530"/>
                      <a:pt x="109" y="1627"/>
                      <a:pt x="241" y="1627"/>
                    </a:cubicBezTo>
                    <a:cubicBezTo>
                      <a:pt x="296" y="1627"/>
                      <a:pt x="355" y="1610"/>
                      <a:pt x="404" y="1570"/>
                    </a:cubicBezTo>
                    <a:cubicBezTo>
                      <a:pt x="404" y="1434"/>
                      <a:pt x="541" y="1434"/>
                      <a:pt x="541" y="1297"/>
                    </a:cubicBezTo>
                    <a:cubicBezTo>
                      <a:pt x="541" y="1434"/>
                      <a:pt x="541" y="1434"/>
                      <a:pt x="677" y="1434"/>
                    </a:cubicBezTo>
                    <a:cubicBezTo>
                      <a:pt x="677" y="1570"/>
                      <a:pt x="677" y="1570"/>
                      <a:pt x="814" y="1570"/>
                    </a:cubicBezTo>
                    <a:cubicBezTo>
                      <a:pt x="814" y="1667"/>
                      <a:pt x="882" y="1763"/>
                      <a:pt x="970" y="1763"/>
                    </a:cubicBezTo>
                    <a:cubicBezTo>
                      <a:pt x="1007" y="1763"/>
                      <a:pt x="1047" y="1747"/>
                      <a:pt x="1087" y="1707"/>
                    </a:cubicBezTo>
                    <a:cubicBezTo>
                      <a:pt x="1258" y="1434"/>
                      <a:pt x="1394" y="990"/>
                      <a:pt x="1087" y="853"/>
                    </a:cubicBezTo>
                    <a:lnTo>
                      <a:pt x="950" y="717"/>
                    </a:lnTo>
                    <a:lnTo>
                      <a:pt x="1087" y="581"/>
                    </a:lnTo>
                    <a:cubicBezTo>
                      <a:pt x="1258" y="581"/>
                      <a:pt x="1394" y="581"/>
                      <a:pt x="1394" y="444"/>
                    </a:cubicBezTo>
                    <a:lnTo>
                      <a:pt x="1531" y="444"/>
                    </a:lnTo>
                    <a:cubicBezTo>
                      <a:pt x="1667" y="444"/>
                      <a:pt x="1940" y="581"/>
                      <a:pt x="2111" y="717"/>
                    </a:cubicBezTo>
                    <a:cubicBezTo>
                      <a:pt x="2384" y="990"/>
                      <a:pt x="2657" y="1434"/>
                      <a:pt x="2657" y="1843"/>
                    </a:cubicBezTo>
                    <a:lnTo>
                      <a:pt x="2657" y="2287"/>
                    </a:lnTo>
                    <a:cubicBezTo>
                      <a:pt x="2702" y="2332"/>
                      <a:pt x="2751" y="2347"/>
                      <a:pt x="2802" y="2347"/>
                    </a:cubicBezTo>
                    <a:cubicBezTo>
                      <a:pt x="2903" y="2347"/>
                      <a:pt x="3009" y="2287"/>
                      <a:pt x="3100" y="2287"/>
                    </a:cubicBezTo>
                    <a:cubicBezTo>
                      <a:pt x="3237" y="1570"/>
                      <a:pt x="2793" y="990"/>
                      <a:pt x="2520" y="581"/>
                    </a:cubicBezTo>
                    <a:cubicBezTo>
                      <a:pt x="2384" y="444"/>
                      <a:pt x="2111" y="137"/>
                      <a:pt x="1940" y="137"/>
                    </a:cubicBezTo>
                    <a:cubicBezTo>
                      <a:pt x="1804" y="0"/>
                      <a:pt x="1667" y="0"/>
                      <a:pt x="1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2"/>
              <p:cNvSpPr/>
              <p:nvPr/>
            </p:nvSpPr>
            <p:spPr>
              <a:xfrm>
                <a:off x="6532781" y="3472617"/>
                <a:ext cx="97012" cy="91529"/>
              </a:xfrm>
              <a:custGeom>
                <a:rect b="b" l="l" r="r" t="t"/>
                <a:pathLst>
                  <a:path extrusionOk="0" h="1853" w="1964">
                    <a:moveTo>
                      <a:pt x="1826" y="1"/>
                    </a:moveTo>
                    <a:cubicBezTo>
                      <a:pt x="1790" y="1"/>
                      <a:pt x="1747" y="17"/>
                      <a:pt x="1707" y="57"/>
                    </a:cubicBezTo>
                    <a:cubicBezTo>
                      <a:pt x="1570" y="57"/>
                      <a:pt x="1434" y="194"/>
                      <a:pt x="1297" y="330"/>
                    </a:cubicBezTo>
                    <a:lnTo>
                      <a:pt x="717" y="330"/>
                    </a:lnTo>
                    <a:cubicBezTo>
                      <a:pt x="581" y="330"/>
                      <a:pt x="581" y="467"/>
                      <a:pt x="444" y="603"/>
                    </a:cubicBezTo>
                    <a:cubicBezTo>
                      <a:pt x="308" y="910"/>
                      <a:pt x="1" y="1047"/>
                      <a:pt x="137" y="1320"/>
                    </a:cubicBezTo>
                    <a:cubicBezTo>
                      <a:pt x="137" y="1320"/>
                      <a:pt x="137" y="1456"/>
                      <a:pt x="308" y="1456"/>
                    </a:cubicBezTo>
                    <a:lnTo>
                      <a:pt x="581" y="1320"/>
                    </a:lnTo>
                    <a:lnTo>
                      <a:pt x="581" y="1627"/>
                    </a:lnTo>
                    <a:cubicBezTo>
                      <a:pt x="581" y="1787"/>
                      <a:pt x="627" y="1853"/>
                      <a:pt x="694" y="1853"/>
                    </a:cubicBezTo>
                    <a:cubicBezTo>
                      <a:pt x="741" y="1853"/>
                      <a:pt x="797" y="1820"/>
                      <a:pt x="854" y="1763"/>
                    </a:cubicBezTo>
                    <a:cubicBezTo>
                      <a:pt x="854" y="1627"/>
                      <a:pt x="854" y="1456"/>
                      <a:pt x="990" y="1183"/>
                    </a:cubicBezTo>
                    <a:cubicBezTo>
                      <a:pt x="990" y="1183"/>
                      <a:pt x="854" y="1183"/>
                      <a:pt x="854" y="1047"/>
                    </a:cubicBezTo>
                    <a:lnTo>
                      <a:pt x="581" y="1047"/>
                    </a:lnTo>
                    <a:cubicBezTo>
                      <a:pt x="581" y="910"/>
                      <a:pt x="717" y="910"/>
                      <a:pt x="717" y="774"/>
                    </a:cubicBezTo>
                    <a:lnTo>
                      <a:pt x="854" y="774"/>
                    </a:lnTo>
                    <a:cubicBezTo>
                      <a:pt x="854" y="774"/>
                      <a:pt x="914" y="834"/>
                      <a:pt x="955" y="834"/>
                    </a:cubicBezTo>
                    <a:cubicBezTo>
                      <a:pt x="975" y="834"/>
                      <a:pt x="990" y="819"/>
                      <a:pt x="990" y="774"/>
                    </a:cubicBezTo>
                    <a:cubicBezTo>
                      <a:pt x="1434" y="774"/>
                      <a:pt x="1707" y="467"/>
                      <a:pt x="1843" y="194"/>
                    </a:cubicBezTo>
                    <a:cubicBezTo>
                      <a:pt x="1964" y="97"/>
                      <a:pt x="1914" y="1"/>
                      <a:pt x="1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>
                <a:off x="5823167" y="3315292"/>
                <a:ext cx="682688" cy="504027"/>
              </a:xfrm>
              <a:custGeom>
                <a:rect b="b" l="l" r="r" t="t"/>
                <a:pathLst>
                  <a:path extrusionOk="0" h="10204" w="13821">
                    <a:moveTo>
                      <a:pt x="444" y="546"/>
                    </a:moveTo>
                    <a:cubicBezTo>
                      <a:pt x="444" y="1673"/>
                      <a:pt x="717" y="2799"/>
                      <a:pt x="717" y="3959"/>
                    </a:cubicBezTo>
                    <a:cubicBezTo>
                      <a:pt x="444" y="3106"/>
                      <a:pt x="308" y="1946"/>
                      <a:pt x="308" y="1092"/>
                    </a:cubicBezTo>
                    <a:lnTo>
                      <a:pt x="444" y="1092"/>
                    </a:lnTo>
                    <a:lnTo>
                      <a:pt x="444" y="546"/>
                    </a:lnTo>
                    <a:close/>
                    <a:moveTo>
                      <a:pt x="1434" y="2253"/>
                    </a:moveTo>
                    <a:cubicBezTo>
                      <a:pt x="1434" y="2935"/>
                      <a:pt x="1570" y="3652"/>
                      <a:pt x="1707" y="4232"/>
                    </a:cubicBezTo>
                    <a:lnTo>
                      <a:pt x="1570" y="4095"/>
                    </a:lnTo>
                    <a:cubicBezTo>
                      <a:pt x="1434" y="3652"/>
                      <a:pt x="1434" y="3106"/>
                      <a:pt x="1434" y="2662"/>
                    </a:cubicBezTo>
                    <a:lnTo>
                      <a:pt x="1434" y="2253"/>
                    </a:lnTo>
                    <a:close/>
                    <a:moveTo>
                      <a:pt x="879" y="2361"/>
                    </a:moveTo>
                    <a:cubicBezTo>
                      <a:pt x="1022" y="2997"/>
                      <a:pt x="1031" y="3667"/>
                      <a:pt x="1153" y="4452"/>
                    </a:cubicBezTo>
                    <a:lnTo>
                      <a:pt x="1153" y="4452"/>
                    </a:lnTo>
                    <a:cubicBezTo>
                      <a:pt x="1123" y="4368"/>
                      <a:pt x="1024" y="4368"/>
                      <a:pt x="1024" y="4368"/>
                    </a:cubicBezTo>
                    <a:lnTo>
                      <a:pt x="854" y="4368"/>
                    </a:lnTo>
                    <a:cubicBezTo>
                      <a:pt x="980" y="3737"/>
                      <a:pt x="919" y="3031"/>
                      <a:pt x="879" y="2361"/>
                    </a:cubicBezTo>
                    <a:close/>
                    <a:moveTo>
                      <a:pt x="2867" y="3959"/>
                    </a:moveTo>
                    <a:cubicBezTo>
                      <a:pt x="3004" y="3959"/>
                      <a:pt x="3004" y="4095"/>
                      <a:pt x="3004" y="4095"/>
                    </a:cubicBezTo>
                    <a:cubicBezTo>
                      <a:pt x="3140" y="4232"/>
                      <a:pt x="3277" y="4505"/>
                      <a:pt x="3413" y="4641"/>
                    </a:cubicBezTo>
                    <a:cubicBezTo>
                      <a:pt x="3277" y="4641"/>
                      <a:pt x="3277" y="4812"/>
                      <a:pt x="3277" y="4812"/>
                    </a:cubicBezTo>
                    <a:cubicBezTo>
                      <a:pt x="3277" y="4948"/>
                      <a:pt x="3413" y="5085"/>
                      <a:pt x="3413" y="5221"/>
                    </a:cubicBezTo>
                    <a:cubicBezTo>
                      <a:pt x="3277" y="5085"/>
                      <a:pt x="3140" y="4948"/>
                      <a:pt x="3004" y="4812"/>
                    </a:cubicBezTo>
                    <a:cubicBezTo>
                      <a:pt x="3004" y="4505"/>
                      <a:pt x="3004" y="4232"/>
                      <a:pt x="2867" y="3959"/>
                    </a:cubicBezTo>
                    <a:close/>
                    <a:moveTo>
                      <a:pt x="1570" y="4812"/>
                    </a:moveTo>
                    <a:cubicBezTo>
                      <a:pt x="1877" y="5221"/>
                      <a:pt x="2150" y="5494"/>
                      <a:pt x="2423" y="5938"/>
                    </a:cubicBezTo>
                    <a:cubicBezTo>
                      <a:pt x="2731" y="6211"/>
                      <a:pt x="2867" y="6518"/>
                      <a:pt x="3004" y="6655"/>
                    </a:cubicBezTo>
                    <a:cubicBezTo>
                      <a:pt x="2867" y="6518"/>
                      <a:pt x="2731" y="6347"/>
                      <a:pt x="2560" y="6074"/>
                    </a:cubicBezTo>
                    <a:cubicBezTo>
                      <a:pt x="2150" y="5801"/>
                      <a:pt x="1877" y="5358"/>
                      <a:pt x="1570" y="4948"/>
                    </a:cubicBezTo>
                    <a:lnTo>
                      <a:pt x="1570" y="4812"/>
                    </a:lnTo>
                    <a:close/>
                    <a:moveTo>
                      <a:pt x="2423" y="4641"/>
                    </a:moveTo>
                    <a:cubicBezTo>
                      <a:pt x="2423" y="4812"/>
                      <a:pt x="2560" y="4812"/>
                      <a:pt x="2560" y="4948"/>
                    </a:cubicBezTo>
                    <a:cubicBezTo>
                      <a:pt x="2731" y="5085"/>
                      <a:pt x="2731" y="5221"/>
                      <a:pt x="2731" y="5358"/>
                    </a:cubicBezTo>
                    <a:cubicBezTo>
                      <a:pt x="2867" y="5494"/>
                      <a:pt x="3004" y="5494"/>
                      <a:pt x="3004" y="5494"/>
                    </a:cubicBezTo>
                    <a:lnTo>
                      <a:pt x="3277" y="5801"/>
                    </a:lnTo>
                    <a:cubicBezTo>
                      <a:pt x="3584" y="6074"/>
                      <a:pt x="3857" y="6518"/>
                      <a:pt x="4130" y="6791"/>
                    </a:cubicBezTo>
                    <a:cubicBezTo>
                      <a:pt x="4130" y="6927"/>
                      <a:pt x="4266" y="7064"/>
                      <a:pt x="4437" y="7200"/>
                    </a:cubicBezTo>
                    <a:cubicBezTo>
                      <a:pt x="3720" y="6655"/>
                      <a:pt x="3004" y="5938"/>
                      <a:pt x="2423" y="5085"/>
                    </a:cubicBezTo>
                    <a:lnTo>
                      <a:pt x="2423" y="4641"/>
                    </a:lnTo>
                    <a:close/>
                    <a:moveTo>
                      <a:pt x="3993" y="7371"/>
                    </a:moveTo>
                    <a:cubicBezTo>
                      <a:pt x="4130" y="7508"/>
                      <a:pt x="4130" y="7644"/>
                      <a:pt x="4266" y="7644"/>
                    </a:cubicBezTo>
                    <a:lnTo>
                      <a:pt x="4266" y="7755"/>
                    </a:lnTo>
                    <a:lnTo>
                      <a:pt x="4266" y="7755"/>
                    </a:lnTo>
                    <a:cubicBezTo>
                      <a:pt x="4183" y="7712"/>
                      <a:pt x="4093" y="7675"/>
                      <a:pt x="3993" y="7644"/>
                    </a:cubicBezTo>
                    <a:lnTo>
                      <a:pt x="3993" y="7371"/>
                    </a:lnTo>
                    <a:close/>
                    <a:moveTo>
                      <a:pt x="5119" y="7508"/>
                    </a:moveTo>
                    <a:cubicBezTo>
                      <a:pt x="5426" y="7917"/>
                      <a:pt x="5836" y="8224"/>
                      <a:pt x="6279" y="8497"/>
                    </a:cubicBezTo>
                    <a:cubicBezTo>
                      <a:pt x="5836" y="8224"/>
                      <a:pt x="5426" y="8054"/>
                      <a:pt x="4983" y="7781"/>
                    </a:cubicBezTo>
                    <a:lnTo>
                      <a:pt x="5119" y="7644"/>
                    </a:lnTo>
                    <a:lnTo>
                      <a:pt x="4983" y="7508"/>
                    </a:lnTo>
                    <a:close/>
                    <a:moveTo>
                      <a:pt x="4590" y="7989"/>
                    </a:moveTo>
                    <a:cubicBezTo>
                      <a:pt x="4907" y="8204"/>
                      <a:pt x="5196" y="8429"/>
                      <a:pt x="5426" y="8634"/>
                    </a:cubicBezTo>
                    <a:cubicBezTo>
                      <a:pt x="5563" y="8770"/>
                      <a:pt x="5699" y="8907"/>
                      <a:pt x="5836" y="9077"/>
                    </a:cubicBezTo>
                    <a:cubicBezTo>
                      <a:pt x="5563" y="8907"/>
                      <a:pt x="5290" y="8770"/>
                      <a:pt x="4846" y="8634"/>
                    </a:cubicBezTo>
                    <a:lnTo>
                      <a:pt x="4846" y="8497"/>
                    </a:lnTo>
                    <a:cubicBezTo>
                      <a:pt x="4983" y="8497"/>
                      <a:pt x="4983" y="8361"/>
                      <a:pt x="4846" y="8361"/>
                    </a:cubicBezTo>
                    <a:cubicBezTo>
                      <a:pt x="4787" y="8228"/>
                      <a:pt x="4702" y="8101"/>
                      <a:pt x="4590" y="7989"/>
                    </a:cubicBezTo>
                    <a:close/>
                    <a:moveTo>
                      <a:pt x="8122" y="8770"/>
                    </a:moveTo>
                    <a:cubicBezTo>
                      <a:pt x="8531" y="8907"/>
                      <a:pt x="8975" y="9077"/>
                      <a:pt x="9385" y="9214"/>
                    </a:cubicBezTo>
                    <a:cubicBezTo>
                      <a:pt x="8975" y="9214"/>
                      <a:pt x="8531" y="9077"/>
                      <a:pt x="8122" y="8907"/>
                    </a:cubicBezTo>
                    <a:lnTo>
                      <a:pt x="8122" y="8770"/>
                    </a:lnTo>
                    <a:close/>
                    <a:moveTo>
                      <a:pt x="7617" y="9095"/>
                    </a:moveTo>
                    <a:cubicBezTo>
                      <a:pt x="8171" y="9226"/>
                      <a:pt x="8708" y="9356"/>
                      <a:pt x="8839" y="9487"/>
                    </a:cubicBezTo>
                    <a:lnTo>
                      <a:pt x="8702" y="9487"/>
                    </a:lnTo>
                    <a:cubicBezTo>
                      <a:pt x="8531" y="9487"/>
                      <a:pt x="8258" y="9487"/>
                      <a:pt x="8122" y="9350"/>
                    </a:cubicBezTo>
                    <a:lnTo>
                      <a:pt x="7849" y="9350"/>
                    </a:lnTo>
                    <a:lnTo>
                      <a:pt x="7849" y="9214"/>
                    </a:lnTo>
                    <a:cubicBezTo>
                      <a:pt x="7717" y="9214"/>
                      <a:pt x="7687" y="9132"/>
                      <a:pt x="7617" y="9095"/>
                    </a:cubicBezTo>
                    <a:close/>
                    <a:moveTo>
                      <a:pt x="444" y="1"/>
                    </a:moveTo>
                    <a:cubicBezTo>
                      <a:pt x="376" y="1"/>
                      <a:pt x="308" y="35"/>
                      <a:pt x="308" y="103"/>
                    </a:cubicBezTo>
                    <a:cubicBezTo>
                      <a:pt x="171" y="103"/>
                      <a:pt x="171" y="103"/>
                      <a:pt x="171" y="239"/>
                    </a:cubicBezTo>
                    <a:lnTo>
                      <a:pt x="171" y="546"/>
                    </a:lnTo>
                    <a:cubicBezTo>
                      <a:pt x="1" y="1536"/>
                      <a:pt x="1" y="2935"/>
                      <a:pt x="444" y="3959"/>
                    </a:cubicBezTo>
                    <a:cubicBezTo>
                      <a:pt x="308" y="3959"/>
                      <a:pt x="171" y="4095"/>
                      <a:pt x="171" y="4232"/>
                    </a:cubicBezTo>
                    <a:cubicBezTo>
                      <a:pt x="444" y="5221"/>
                      <a:pt x="1434" y="6074"/>
                      <a:pt x="2150" y="6791"/>
                    </a:cubicBezTo>
                    <a:cubicBezTo>
                      <a:pt x="2731" y="7371"/>
                      <a:pt x="3277" y="8224"/>
                      <a:pt x="4130" y="8497"/>
                    </a:cubicBezTo>
                    <a:cubicBezTo>
                      <a:pt x="4266" y="8634"/>
                      <a:pt x="4437" y="8770"/>
                      <a:pt x="4573" y="8770"/>
                    </a:cubicBezTo>
                    <a:cubicBezTo>
                      <a:pt x="4846" y="8907"/>
                      <a:pt x="5290" y="9214"/>
                      <a:pt x="5563" y="9350"/>
                    </a:cubicBezTo>
                    <a:cubicBezTo>
                      <a:pt x="5563" y="9487"/>
                      <a:pt x="5699" y="9623"/>
                      <a:pt x="5836" y="9623"/>
                    </a:cubicBezTo>
                    <a:cubicBezTo>
                      <a:pt x="5972" y="9487"/>
                      <a:pt x="6279" y="9487"/>
                      <a:pt x="6416" y="9487"/>
                    </a:cubicBezTo>
                    <a:cubicBezTo>
                      <a:pt x="6552" y="9623"/>
                      <a:pt x="6825" y="9623"/>
                      <a:pt x="6825" y="9623"/>
                    </a:cubicBezTo>
                    <a:cubicBezTo>
                      <a:pt x="6996" y="9760"/>
                      <a:pt x="7132" y="9760"/>
                      <a:pt x="7269" y="9760"/>
                    </a:cubicBezTo>
                    <a:cubicBezTo>
                      <a:pt x="7849" y="9930"/>
                      <a:pt x="8395" y="10203"/>
                      <a:pt x="9112" y="10203"/>
                    </a:cubicBezTo>
                    <a:cubicBezTo>
                      <a:pt x="9248" y="10203"/>
                      <a:pt x="9248" y="10067"/>
                      <a:pt x="9248" y="9930"/>
                    </a:cubicBezTo>
                    <a:lnTo>
                      <a:pt x="9965" y="9930"/>
                    </a:lnTo>
                    <a:cubicBezTo>
                      <a:pt x="10267" y="9962"/>
                      <a:pt x="10567" y="9979"/>
                      <a:pt x="10863" y="9979"/>
                    </a:cubicBezTo>
                    <a:cubicBezTo>
                      <a:pt x="11835" y="9979"/>
                      <a:pt x="12754" y="9795"/>
                      <a:pt x="13513" y="9350"/>
                    </a:cubicBezTo>
                    <a:cubicBezTo>
                      <a:pt x="13821" y="9214"/>
                      <a:pt x="13650" y="8907"/>
                      <a:pt x="13377" y="8907"/>
                    </a:cubicBezTo>
                    <a:cubicBezTo>
                      <a:pt x="12618" y="9352"/>
                      <a:pt x="11779" y="9536"/>
                      <a:pt x="10905" y="9536"/>
                    </a:cubicBezTo>
                    <a:cubicBezTo>
                      <a:pt x="10640" y="9536"/>
                      <a:pt x="10371" y="9519"/>
                      <a:pt x="10101" y="9487"/>
                    </a:cubicBezTo>
                    <a:cubicBezTo>
                      <a:pt x="10238" y="9487"/>
                      <a:pt x="10238" y="9350"/>
                      <a:pt x="10101" y="9214"/>
                    </a:cubicBezTo>
                    <a:cubicBezTo>
                      <a:pt x="9385" y="8634"/>
                      <a:pt x="7986" y="8634"/>
                      <a:pt x="7269" y="8054"/>
                    </a:cubicBezTo>
                    <a:cubicBezTo>
                      <a:pt x="7678" y="8054"/>
                      <a:pt x="8122" y="8361"/>
                      <a:pt x="8395" y="8361"/>
                    </a:cubicBezTo>
                    <a:cubicBezTo>
                      <a:pt x="8975" y="8497"/>
                      <a:pt x="9555" y="8770"/>
                      <a:pt x="10101" y="8907"/>
                    </a:cubicBezTo>
                    <a:cubicBezTo>
                      <a:pt x="10408" y="8907"/>
                      <a:pt x="10408" y="8634"/>
                      <a:pt x="10408" y="8497"/>
                    </a:cubicBezTo>
                    <a:cubicBezTo>
                      <a:pt x="10101" y="8361"/>
                      <a:pt x="9555" y="8224"/>
                      <a:pt x="9248" y="8054"/>
                    </a:cubicBezTo>
                    <a:cubicBezTo>
                      <a:pt x="8975" y="7781"/>
                      <a:pt x="8395" y="7644"/>
                      <a:pt x="7986" y="7508"/>
                    </a:cubicBezTo>
                    <a:cubicBezTo>
                      <a:pt x="7269" y="7200"/>
                      <a:pt x="6689" y="6927"/>
                      <a:pt x="5972" y="6518"/>
                    </a:cubicBezTo>
                    <a:cubicBezTo>
                      <a:pt x="5426" y="6074"/>
                      <a:pt x="4846" y="5665"/>
                      <a:pt x="4266" y="5221"/>
                    </a:cubicBezTo>
                    <a:cubicBezTo>
                      <a:pt x="4130" y="5085"/>
                      <a:pt x="4130" y="5085"/>
                      <a:pt x="3993" y="4948"/>
                    </a:cubicBezTo>
                    <a:cubicBezTo>
                      <a:pt x="3857" y="4505"/>
                      <a:pt x="3720" y="3959"/>
                      <a:pt x="3584" y="3379"/>
                    </a:cubicBezTo>
                    <a:cubicBezTo>
                      <a:pt x="3413" y="2799"/>
                      <a:pt x="3413" y="2082"/>
                      <a:pt x="3277" y="1536"/>
                    </a:cubicBezTo>
                    <a:cubicBezTo>
                      <a:pt x="3277" y="1092"/>
                      <a:pt x="3277" y="546"/>
                      <a:pt x="3140" y="239"/>
                    </a:cubicBezTo>
                    <a:cubicBezTo>
                      <a:pt x="3140" y="171"/>
                      <a:pt x="3106" y="137"/>
                      <a:pt x="3055" y="137"/>
                    </a:cubicBezTo>
                    <a:cubicBezTo>
                      <a:pt x="3004" y="137"/>
                      <a:pt x="2935" y="171"/>
                      <a:pt x="2867" y="239"/>
                    </a:cubicBezTo>
                    <a:cubicBezTo>
                      <a:pt x="2867" y="376"/>
                      <a:pt x="2731" y="683"/>
                      <a:pt x="2731" y="819"/>
                    </a:cubicBezTo>
                    <a:cubicBezTo>
                      <a:pt x="2731" y="751"/>
                      <a:pt x="2688" y="717"/>
                      <a:pt x="2628" y="717"/>
                    </a:cubicBezTo>
                    <a:cubicBezTo>
                      <a:pt x="2568" y="717"/>
                      <a:pt x="2492" y="751"/>
                      <a:pt x="2423" y="819"/>
                    </a:cubicBezTo>
                    <a:cubicBezTo>
                      <a:pt x="2423" y="956"/>
                      <a:pt x="2287" y="956"/>
                      <a:pt x="2287" y="1092"/>
                    </a:cubicBezTo>
                    <a:cubicBezTo>
                      <a:pt x="2287" y="819"/>
                      <a:pt x="2287" y="683"/>
                      <a:pt x="2150" y="376"/>
                    </a:cubicBezTo>
                    <a:cubicBezTo>
                      <a:pt x="2150" y="308"/>
                      <a:pt x="2082" y="273"/>
                      <a:pt x="2014" y="273"/>
                    </a:cubicBezTo>
                    <a:cubicBezTo>
                      <a:pt x="1946" y="273"/>
                      <a:pt x="1877" y="308"/>
                      <a:pt x="1877" y="376"/>
                    </a:cubicBezTo>
                    <a:cubicBezTo>
                      <a:pt x="1707" y="1092"/>
                      <a:pt x="1877" y="1809"/>
                      <a:pt x="1877" y="2526"/>
                    </a:cubicBezTo>
                    <a:lnTo>
                      <a:pt x="1877" y="3242"/>
                    </a:lnTo>
                    <a:cubicBezTo>
                      <a:pt x="1707" y="2253"/>
                      <a:pt x="1707" y="1229"/>
                      <a:pt x="1570" y="239"/>
                    </a:cubicBezTo>
                    <a:cubicBezTo>
                      <a:pt x="1502" y="171"/>
                      <a:pt x="1400" y="137"/>
                      <a:pt x="1314" y="137"/>
                    </a:cubicBezTo>
                    <a:cubicBezTo>
                      <a:pt x="1229" y="137"/>
                      <a:pt x="1161" y="171"/>
                      <a:pt x="1161" y="239"/>
                    </a:cubicBezTo>
                    <a:cubicBezTo>
                      <a:pt x="1161" y="376"/>
                      <a:pt x="1024" y="546"/>
                      <a:pt x="1024" y="683"/>
                    </a:cubicBezTo>
                    <a:cubicBezTo>
                      <a:pt x="1024" y="376"/>
                      <a:pt x="854" y="239"/>
                      <a:pt x="717" y="103"/>
                    </a:cubicBezTo>
                    <a:cubicBezTo>
                      <a:pt x="717" y="103"/>
                      <a:pt x="581" y="103"/>
                      <a:pt x="581" y="239"/>
                    </a:cubicBezTo>
                    <a:lnTo>
                      <a:pt x="581" y="103"/>
                    </a:lnTo>
                    <a:cubicBezTo>
                      <a:pt x="581" y="35"/>
                      <a:pt x="513" y="1"/>
                      <a:pt x="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>
                <a:off x="6160290" y="3608553"/>
                <a:ext cx="401186" cy="203162"/>
              </a:xfrm>
              <a:custGeom>
                <a:rect b="b" l="l" r="r" t="t"/>
                <a:pathLst>
                  <a:path extrusionOk="0" h="4113" w="8122">
                    <a:moveTo>
                      <a:pt x="1877" y="1707"/>
                    </a:moveTo>
                    <a:cubicBezTo>
                      <a:pt x="1706" y="1707"/>
                      <a:pt x="1570" y="1707"/>
                      <a:pt x="1433" y="1844"/>
                    </a:cubicBezTo>
                    <a:lnTo>
                      <a:pt x="1433" y="1707"/>
                    </a:lnTo>
                    <a:close/>
                    <a:moveTo>
                      <a:pt x="3993" y="1980"/>
                    </a:moveTo>
                    <a:cubicBezTo>
                      <a:pt x="3993" y="2117"/>
                      <a:pt x="3993" y="2117"/>
                      <a:pt x="4129" y="2117"/>
                    </a:cubicBezTo>
                    <a:cubicBezTo>
                      <a:pt x="3856" y="2287"/>
                      <a:pt x="3720" y="2287"/>
                      <a:pt x="3583" y="2424"/>
                    </a:cubicBezTo>
                    <a:cubicBezTo>
                      <a:pt x="3140" y="2560"/>
                      <a:pt x="2560" y="2697"/>
                      <a:pt x="2150" y="2697"/>
                    </a:cubicBezTo>
                    <a:cubicBezTo>
                      <a:pt x="2730" y="2424"/>
                      <a:pt x="3413" y="2117"/>
                      <a:pt x="3856" y="1980"/>
                    </a:cubicBezTo>
                    <a:close/>
                    <a:moveTo>
                      <a:pt x="4982" y="2833"/>
                    </a:moveTo>
                    <a:cubicBezTo>
                      <a:pt x="4709" y="2970"/>
                      <a:pt x="4436" y="3140"/>
                      <a:pt x="4266" y="3140"/>
                    </a:cubicBezTo>
                    <a:cubicBezTo>
                      <a:pt x="4266" y="3140"/>
                      <a:pt x="4436" y="3140"/>
                      <a:pt x="4436" y="2970"/>
                    </a:cubicBezTo>
                    <a:cubicBezTo>
                      <a:pt x="4573" y="2970"/>
                      <a:pt x="4709" y="2970"/>
                      <a:pt x="4846" y="2833"/>
                    </a:cubicBezTo>
                    <a:close/>
                    <a:moveTo>
                      <a:pt x="5515" y="2962"/>
                    </a:moveTo>
                    <a:cubicBezTo>
                      <a:pt x="5347" y="3113"/>
                      <a:pt x="5212" y="3311"/>
                      <a:pt x="4982" y="3413"/>
                    </a:cubicBezTo>
                    <a:cubicBezTo>
                      <a:pt x="4982" y="3277"/>
                      <a:pt x="5119" y="3140"/>
                      <a:pt x="5289" y="3140"/>
                    </a:cubicBezTo>
                    <a:cubicBezTo>
                      <a:pt x="5364" y="3046"/>
                      <a:pt x="5440" y="3004"/>
                      <a:pt x="5515" y="2962"/>
                    </a:cubicBezTo>
                    <a:close/>
                    <a:moveTo>
                      <a:pt x="6996" y="1"/>
                    </a:moveTo>
                    <a:cubicBezTo>
                      <a:pt x="6825" y="137"/>
                      <a:pt x="6688" y="137"/>
                      <a:pt x="6552" y="137"/>
                    </a:cubicBezTo>
                    <a:cubicBezTo>
                      <a:pt x="6279" y="137"/>
                      <a:pt x="6279" y="274"/>
                      <a:pt x="6142" y="410"/>
                    </a:cubicBezTo>
                    <a:cubicBezTo>
                      <a:pt x="5699" y="718"/>
                      <a:pt x="5289" y="854"/>
                      <a:pt x="4846" y="990"/>
                    </a:cubicBezTo>
                    <a:cubicBezTo>
                      <a:pt x="4436" y="1127"/>
                      <a:pt x="3993" y="1127"/>
                      <a:pt x="3583" y="1263"/>
                    </a:cubicBezTo>
                    <a:lnTo>
                      <a:pt x="3413" y="1263"/>
                    </a:lnTo>
                    <a:cubicBezTo>
                      <a:pt x="3276" y="1263"/>
                      <a:pt x="3003" y="1263"/>
                      <a:pt x="2730" y="1434"/>
                    </a:cubicBezTo>
                    <a:cubicBezTo>
                      <a:pt x="2304" y="1349"/>
                      <a:pt x="1877" y="1349"/>
                      <a:pt x="1451" y="1349"/>
                    </a:cubicBezTo>
                    <a:cubicBezTo>
                      <a:pt x="1024" y="1349"/>
                      <a:pt x="597" y="1349"/>
                      <a:pt x="171" y="1263"/>
                    </a:cubicBezTo>
                    <a:cubicBezTo>
                      <a:pt x="0" y="1263"/>
                      <a:pt x="0" y="1434"/>
                      <a:pt x="0" y="1571"/>
                    </a:cubicBezTo>
                    <a:cubicBezTo>
                      <a:pt x="171" y="1707"/>
                      <a:pt x="171" y="1844"/>
                      <a:pt x="307" y="1980"/>
                    </a:cubicBezTo>
                    <a:lnTo>
                      <a:pt x="580" y="1980"/>
                    </a:lnTo>
                    <a:cubicBezTo>
                      <a:pt x="580" y="2117"/>
                      <a:pt x="580" y="2287"/>
                      <a:pt x="717" y="2287"/>
                    </a:cubicBezTo>
                    <a:lnTo>
                      <a:pt x="1161" y="2287"/>
                    </a:lnTo>
                    <a:cubicBezTo>
                      <a:pt x="1024" y="2287"/>
                      <a:pt x="1161" y="2560"/>
                      <a:pt x="1297" y="2560"/>
                    </a:cubicBezTo>
                    <a:cubicBezTo>
                      <a:pt x="1570" y="2560"/>
                      <a:pt x="1877" y="2424"/>
                      <a:pt x="2150" y="2424"/>
                    </a:cubicBezTo>
                    <a:cubicBezTo>
                      <a:pt x="1877" y="2560"/>
                      <a:pt x="1706" y="2697"/>
                      <a:pt x="1570" y="2833"/>
                    </a:cubicBezTo>
                    <a:cubicBezTo>
                      <a:pt x="1433" y="2970"/>
                      <a:pt x="1570" y="3140"/>
                      <a:pt x="1706" y="3140"/>
                    </a:cubicBezTo>
                    <a:lnTo>
                      <a:pt x="2287" y="3140"/>
                    </a:lnTo>
                    <a:cubicBezTo>
                      <a:pt x="2287" y="3140"/>
                      <a:pt x="2150" y="3277"/>
                      <a:pt x="2014" y="3277"/>
                    </a:cubicBezTo>
                    <a:cubicBezTo>
                      <a:pt x="2014" y="3413"/>
                      <a:pt x="2014" y="3550"/>
                      <a:pt x="2150" y="3550"/>
                    </a:cubicBezTo>
                    <a:cubicBezTo>
                      <a:pt x="2560" y="3550"/>
                      <a:pt x="3140" y="3413"/>
                      <a:pt x="3583" y="3277"/>
                    </a:cubicBezTo>
                    <a:lnTo>
                      <a:pt x="3583" y="3413"/>
                    </a:lnTo>
                    <a:cubicBezTo>
                      <a:pt x="3583" y="3413"/>
                      <a:pt x="3583" y="3550"/>
                      <a:pt x="3720" y="3686"/>
                    </a:cubicBezTo>
                    <a:cubicBezTo>
                      <a:pt x="3993" y="3686"/>
                      <a:pt x="4129" y="3550"/>
                      <a:pt x="4266" y="3550"/>
                    </a:cubicBezTo>
                    <a:lnTo>
                      <a:pt x="4266" y="3686"/>
                    </a:lnTo>
                    <a:cubicBezTo>
                      <a:pt x="3953" y="3736"/>
                      <a:pt x="3605" y="3768"/>
                      <a:pt x="3259" y="3768"/>
                    </a:cubicBezTo>
                    <a:cubicBezTo>
                      <a:pt x="2661" y="3768"/>
                      <a:pt x="2074" y="3673"/>
                      <a:pt x="1706" y="3413"/>
                    </a:cubicBezTo>
                    <a:cubicBezTo>
                      <a:pt x="1570" y="3413"/>
                      <a:pt x="1297" y="3686"/>
                      <a:pt x="1570" y="3686"/>
                    </a:cubicBezTo>
                    <a:cubicBezTo>
                      <a:pt x="1897" y="4013"/>
                      <a:pt x="2441" y="4112"/>
                      <a:pt x="3006" y="4112"/>
                    </a:cubicBezTo>
                    <a:cubicBezTo>
                      <a:pt x="3443" y="4112"/>
                      <a:pt x="3893" y="4053"/>
                      <a:pt x="4266" y="3993"/>
                    </a:cubicBezTo>
                    <a:cubicBezTo>
                      <a:pt x="4573" y="3993"/>
                      <a:pt x="4982" y="3993"/>
                      <a:pt x="5289" y="3823"/>
                    </a:cubicBezTo>
                    <a:cubicBezTo>
                      <a:pt x="5289" y="3823"/>
                      <a:pt x="5289" y="3993"/>
                      <a:pt x="5426" y="3993"/>
                    </a:cubicBezTo>
                    <a:cubicBezTo>
                      <a:pt x="5562" y="3993"/>
                      <a:pt x="5835" y="3993"/>
                      <a:pt x="6279" y="3686"/>
                    </a:cubicBezTo>
                    <a:lnTo>
                      <a:pt x="6415" y="3823"/>
                    </a:lnTo>
                    <a:cubicBezTo>
                      <a:pt x="6688" y="3823"/>
                      <a:pt x="6825" y="3686"/>
                      <a:pt x="7132" y="3550"/>
                    </a:cubicBezTo>
                    <a:cubicBezTo>
                      <a:pt x="7405" y="3550"/>
                      <a:pt x="7678" y="3413"/>
                      <a:pt x="7985" y="3277"/>
                    </a:cubicBezTo>
                    <a:cubicBezTo>
                      <a:pt x="8122" y="3140"/>
                      <a:pt x="8122" y="2833"/>
                      <a:pt x="7849" y="2833"/>
                    </a:cubicBezTo>
                    <a:cubicBezTo>
                      <a:pt x="7849" y="2833"/>
                      <a:pt x="7766" y="2899"/>
                      <a:pt x="7670" y="2940"/>
                    </a:cubicBezTo>
                    <a:lnTo>
                      <a:pt x="7670" y="2940"/>
                    </a:lnTo>
                    <a:cubicBezTo>
                      <a:pt x="7678" y="2920"/>
                      <a:pt x="7678" y="2887"/>
                      <a:pt x="7678" y="2833"/>
                    </a:cubicBezTo>
                    <a:cubicBezTo>
                      <a:pt x="7849" y="2697"/>
                      <a:pt x="7678" y="2560"/>
                      <a:pt x="7405" y="2560"/>
                    </a:cubicBezTo>
                    <a:cubicBezTo>
                      <a:pt x="7405" y="2560"/>
                      <a:pt x="7269" y="2697"/>
                      <a:pt x="7132" y="2697"/>
                    </a:cubicBezTo>
                    <a:cubicBezTo>
                      <a:pt x="7269" y="2560"/>
                      <a:pt x="7269" y="2560"/>
                      <a:pt x="7405" y="2424"/>
                    </a:cubicBezTo>
                    <a:cubicBezTo>
                      <a:pt x="7542" y="2424"/>
                      <a:pt x="7405" y="2287"/>
                      <a:pt x="7405" y="2117"/>
                    </a:cubicBezTo>
                    <a:cubicBezTo>
                      <a:pt x="7542" y="2117"/>
                      <a:pt x="7678" y="1980"/>
                      <a:pt x="7985" y="1980"/>
                    </a:cubicBezTo>
                    <a:cubicBezTo>
                      <a:pt x="8122" y="1980"/>
                      <a:pt x="8122" y="1707"/>
                      <a:pt x="7849" y="1707"/>
                    </a:cubicBezTo>
                    <a:cubicBezTo>
                      <a:pt x="7746" y="1662"/>
                      <a:pt x="7633" y="1646"/>
                      <a:pt x="7510" y="1646"/>
                    </a:cubicBezTo>
                    <a:cubicBezTo>
                      <a:pt x="7265" y="1646"/>
                      <a:pt x="6984" y="1707"/>
                      <a:pt x="6688" y="1707"/>
                    </a:cubicBezTo>
                    <a:cubicBezTo>
                      <a:pt x="6688" y="1707"/>
                      <a:pt x="6825" y="1571"/>
                      <a:pt x="6825" y="1434"/>
                    </a:cubicBezTo>
                    <a:cubicBezTo>
                      <a:pt x="6996" y="1434"/>
                      <a:pt x="6825" y="1127"/>
                      <a:pt x="6688" y="1127"/>
                    </a:cubicBezTo>
                    <a:cubicBezTo>
                      <a:pt x="6279" y="1434"/>
                      <a:pt x="5699" y="1707"/>
                      <a:pt x="5289" y="1844"/>
                    </a:cubicBezTo>
                    <a:lnTo>
                      <a:pt x="4982" y="2117"/>
                    </a:lnTo>
                    <a:lnTo>
                      <a:pt x="4573" y="2117"/>
                    </a:lnTo>
                    <a:cubicBezTo>
                      <a:pt x="4573" y="2117"/>
                      <a:pt x="4709" y="2117"/>
                      <a:pt x="4846" y="1980"/>
                    </a:cubicBezTo>
                    <a:cubicBezTo>
                      <a:pt x="5119" y="1844"/>
                      <a:pt x="5699" y="1707"/>
                      <a:pt x="5972" y="1434"/>
                    </a:cubicBezTo>
                    <a:cubicBezTo>
                      <a:pt x="6142" y="1434"/>
                      <a:pt x="6279" y="1263"/>
                      <a:pt x="6415" y="1263"/>
                    </a:cubicBezTo>
                    <a:lnTo>
                      <a:pt x="6415" y="1127"/>
                    </a:lnTo>
                    <a:cubicBezTo>
                      <a:pt x="6649" y="1127"/>
                      <a:pt x="6583" y="826"/>
                      <a:pt x="6473" y="826"/>
                    </a:cubicBezTo>
                    <a:cubicBezTo>
                      <a:pt x="6454" y="826"/>
                      <a:pt x="6435" y="835"/>
                      <a:pt x="6415" y="854"/>
                    </a:cubicBezTo>
                    <a:cubicBezTo>
                      <a:pt x="6552" y="718"/>
                      <a:pt x="6552" y="581"/>
                      <a:pt x="6688" y="581"/>
                    </a:cubicBezTo>
                    <a:cubicBezTo>
                      <a:pt x="6688" y="410"/>
                      <a:pt x="6825" y="410"/>
                      <a:pt x="6996" y="410"/>
                    </a:cubicBezTo>
                    <a:lnTo>
                      <a:pt x="7132" y="274"/>
                    </a:lnTo>
                    <a:cubicBezTo>
                      <a:pt x="7405" y="137"/>
                      <a:pt x="7132" y="1"/>
                      <a:pt x="69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>
                <a:off x="5809682" y="3346214"/>
                <a:ext cx="246135" cy="365227"/>
              </a:xfrm>
              <a:custGeom>
                <a:rect b="b" l="l" r="r" t="t"/>
                <a:pathLst>
                  <a:path extrusionOk="0" h="7394" w="4983">
                    <a:moveTo>
                      <a:pt x="1187" y="0"/>
                    </a:moveTo>
                    <a:cubicBezTo>
                      <a:pt x="1153" y="0"/>
                      <a:pt x="1127" y="17"/>
                      <a:pt x="1127" y="57"/>
                    </a:cubicBezTo>
                    <a:cubicBezTo>
                      <a:pt x="717" y="330"/>
                      <a:pt x="1" y="774"/>
                      <a:pt x="137" y="1183"/>
                    </a:cubicBezTo>
                    <a:cubicBezTo>
                      <a:pt x="137" y="1320"/>
                      <a:pt x="274" y="1320"/>
                      <a:pt x="274" y="1320"/>
                    </a:cubicBezTo>
                    <a:lnTo>
                      <a:pt x="717" y="1320"/>
                    </a:lnTo>
                    <a:cubicBezTo>
                      <a:pt x="581" y="1456"/>
                      <a:pt x="581" y="1627"/>
                      <a:pt x="581" y="1763"/>
                    </a:cubicBezTo>
                    <a:lnTo>
                      <a:pt x="581" y="1900"/>
                    </a:lnTo>
                    <a:lnTo>
                      <a:pt x="717" y="2036"/>
                    </a:lnTo>
                    <a:lnTo>
                      <a:pt x="717" y="2480"/>
                    </a:lnTo>
                    <a:cubicBezTo>
                      <a:pt x="717" y="2616"/>
                      <a:pt x="854" y="2616"/>
                      <a:pt x="854" y="2616"/>
                    </a:cubicBezTo>
                    <a:lnTo>
                      <a:pt x="990" y="2616"/>
                    </a:lnTo>
                    <a:cubicBezTo>
                      <a:pt x="990" y="2889"/>
                      <a:pt x="854" y="3162"/>
                      <a:pt x="990" y="3333"/>
                    </a:cubicBezTo>
                    <a:lnTo>
                      <a:pt x="1297" y="3333"/>
                    </a:lnTo>
                    <a:cubicBezTo>
                      <a:pt x="1127" y="3742"/>
                      <a:pt x="1127" y="4015"/>
                      <a:pt x="1297" y="4186"/>
                    </a:cubicBezTo>
                    <a:cubicBezTo>
                      <a:pt x="1336" y="4225"/>
                      <a:pt x="1387" y="4242"/>
                      <a:pt x="1441" y="4242"/>
                    </a:cubicBezTo>
                    <a:cubicBezTo>
                      <a:pt x="1579" y="4242"/>
                      <a:pt x="1746" y="4137"/>
                      <a:pt x="1843" y="4015"/>
                    </a:cubicBezTo>
                    <a:lnTo>
                      <a:pt x="1843" y="4015"/>
                    </a:lnTo>
                    <a:cubicBezTo>
                      <a:pt x="1843" y="4322"/>
                      <a:pt x="1707" y="4595"/>
                      <a:pt x="1707" y="4868"/>
                    </a:cubicBezTo>
                    <a:cubicBezTo>
                      <a:pt x="1707" y="5039"/>
                      <a:pt x="1843" y="5175"/>
                      <a:pt x="1980" y="5175"/>
                    </a:cubicBezTo>
                    <a:cubicBezTo>
                      <a:pt x="2150" y="5175"/>
                      <a:pt x="2287" y="5039"/>
                      <a:pt x="2423" y="4868"/>
                    </a:cubicBezTo>
                    <a:lnTo>
                      <a:pt x="2423" y="4868"/>
                    </a:lnTo>
                    <a:cubicBezTo>
                      <a:pt x="2287" y="5312"/>
                      <a:pt x="2287" y="5585"/>
                      <a:pt x="2560" y="5721"/>
                    </a:cubicBezTo>
                    <a:cubicBezTo>
                      <a:pt x="2560" y="5721"/>
                      <a:pt x="2621" y="5797"/>
                      <a:pt x="2661" y="5797"/>
                    </a:cubicBezTo>
                    <a:cubicBezTo>
                      <a:pt x="2681" y="5797"/>
                      <a:pt x="2696" y="5778"/>
                      <a:pt x="2696" y="5721"/>
                    </a:cubicBezTo>
                    <a:lnTo>
                      <a:pt x="2833" y="5721"/>
                    </a:lnTo>
                    <a:lnTo>
                      <a:pt x="2833" y="6165"/>
                    </a:lnTo>
                    <a:cubicBezTo>
                      <a:pt x="2833" y="6165"/>
                      <a:pt x="3004" y="6301"/>
                      <a:pt x="3140" y="6301"/>
                    </a:cubicBezTo>
                    <a:cubicBezTo>
                      <a:pt x="3277" y="6301"/>
                      <a:pt x="3277" y="6165"/>
                      <a:pt x="3277" y="6165"/>
                    </a:cubicBezTo>
                    <a:lnTo>
                      <a:pt x="3277" y="6882"/>
                    </a:lnTo>
                    <a:cubicBezTo>
                      <a:pt x="3368" y="6882"/>
                      <a:pt x="3459" y="6942"/>
                      <a:pt x="3550" y="6942"/>
                    </a:cubicBezTo>
                    <a:cubicBezTo>
                      <a:pt x="3595" y="6942"/>
                      <a:pt x="3641" y="6927"/>
                      <a:pt x="3686" y="6882"/>
                    </a:cubicBezTo>
                    <a:cubicBezTo>
                      <a:pt x="3857" y="7018"/>
                      <a:pt x="3993" y="7018"/>
                      <a:pt x="4130" y="7018"/>
                    </a:cubicBezTo>
                    <a:cubicBezTo>
                      <a:pt x="4266" y="6882"/>
                      <a:pt x="4266" y="6745"/>
                      <a:pt x="4266" y="6574"/>
                    </a:cubicBezTo>
                    <a:cubicBezTo>
                      <a:pt x="4403" y="6882"/>
                      <a:pt x="4403" y="7155"/>
                      <a:pt x="4403" y="7291"/>
                    </a:cubicBezTo>
                    <a:cubicBezTo>
                      <a:pt x="4471" y="7359"/>
                      <a:pt x="4582" y="7393"/>
                      <a:pt x="4676" y="7393"/>
                    </a:cubicBezTo>
                    <a:cubicBezTo>
                      <a:pt x="4769" y="7393"/>
                      <a:pt x="4846" y="7359"/>
                      <a:pt x="4846" y="7291"/>
                    </a:cubicBezTo>
                    <a:cubicBezTo>
                      <a:pt x="4983" y="7155"/>
                      <a:pt x="4846" y="7018"/>
                      <a:pt x="4846" y="7018"/>
                    </a:cubicBezTo>
                    <a:cubicBezTo>
                      <a:pt x="4710" y="6574"/>
                      <a:pt x="4846" y="6301"/>
                      <a:pt x="4539" y="6029"/>
                    </a:cubicBezTo>
                    <a:cubicBezTo>
                      <a:pt x="4403" y="5892"/>
                      <a:pt x="4403" y="5892"/>
                      <a:pt x="4266" y="5892"/>
                    </a:cubicBezTo>
                    <a:cubicBezTo>
                      <a:pt x="4266" y="5721"/>
                      <a:pt x="4266" y="5448"/>
                      <a:pt x="4130" y="5448"/>
                    </a:cubicBezTo>
                    <a:cubicBezTo>
                      <a:pt x="4130" y="5312"/>
                      <a:pt x="3857" y="5312"/>
                      <a:pt x="3857" y="5312"/>
                    </a:cubicBezTo>
                    <a:cubicBezTo>
                      <a:pt x="3857" y="5175"/>
                      <a:pt x="3857" y="5039"/>
                      <a:pt x="3686" y="4868"/>
                    </a:cubicBezTo>
                    <a:cubicBezTo>
                      <a:pt x="3686" y="4800"/>
                      <a:pt x="3652" y="4766"/>
                      <a:pt x="3601" y="4766"/>
                    </a:cubicBezTo>
                    <a:cubicBezTo>
                      <a:pt x="3550" y="4766"/>
                      <a:pt x="3481" y="4800"/>
                      <a:pt x="3413" y="4868"/>
                    </a:cubicBezTo>
                    <a:lnTo>
                      <a:pt x="3413" y="4186"/>
                    </a:lnTo>
                    <a:cubicBezTo>
                      <a:pt x="3413" y="4064"/>
                      <a:pt x="3343" y="3960"/>
                      <a:pt x="3254" y="3960"/>
                    </a:cubicBezTo>
                    <a:cubicBezTo>
                      <a:pt x="3218" y="3960"/>
                      <a:pt x="3179" y="3976"/>
                      <a:pt x="3140" y="4015"/>
                    </a:cubicBezTo>
                    <a:lnTo>
                      <a:pt x="3140" y="3742"/>
                    </a:lnTo>
                    <a:cubicBezTo>
                      <a:pt x="3140" y="3582"/>
                      <a:pt x="3035" y="3516"/>
                      <a:pt x="2947" y="3516"/>
                    </a:cubicBezTo>
                    <a:cubicBezTo>
                      <a:pt x="2886" y="3516"/>
                      <a:pt x="2833" y="3549"/>
                      <a:pt x="2833" y="3606"/>
                    </a:cubicBezTo>
                    <a:cubicBezTo>
                      <a:pt x="2642" y="3797"/>
                      <a:pt x="2233" y="4490"/>
                      <a:pt x="2158" y="4490"/>
                    </a:cubicBezTo>
                    <a:cubicBezTo>
                      <a:pt x="2125" y="4490"/>
                      <a:pt x="2154" y="4363"/>
                      <a:pt x="2287" y="4015"/>
                    </a:cubicBezTo>
                    <a:cubicBezTo>
                      <a:pt x="2560" y="3742"/>
                      <a:pt x="2696" y="3469"/>
                      <a:pt x="2833" y="3026"/>
                    </a:cubicBezTo>
                    <a:cubicBezTo>
                      <a:pt x="2833" y="2929"/>
                      <a:pt x="2696" y="2833"/>
                      <a:pt x="2568" y="2833"/>
                    </a:cubicBezTo>
                    <a:cubicBezTo>
                      <a:pt x="2515" y="2833"/>
                      <a:pt x="2463" y="2849"/>
                      <a:pt x="2423" y="2889"/>
                    </a:cubicBezTo>
                    <a:cubicBezTo>
                      <a:pt x="2151" y="3025"/>
                      <a:pt x="1981" y="3466"/>
                      <a:pt x="1710" y="3604"/>
                    </a:cubicBezTo>
                    <a:lnTo>
                      <a:pt x="1710" y="3604"/>
                    </a:lnTo>
                    <a:cubicBezTo>
                      <a:pt x="1746" y="3534"/>
                      <a:pt x="1790" y="3444"/>
                      <a:pt x="1843" y="3333"/>
                    </a:cubicBezTo>
                    <a:cubicBezTo>
                      <a:pt x="1843" y="3162"/>
                      <a:pt x="1980" y="3026"/>
                      <a:pt x="2150" y="2753"/>
                    </a:cubicBezTo>
                    <a:cubicBezTo>
                      <a:pt x="2287" y="2616"/>
                      <a:pt x="2423" y="2480"/>
                      <a:pt x="2423" y="2480"/>
                    </a:cubicBezTo>
                    <a:cubicBezTo>
                      <a:pt x="2534" y="2341"/>
                      <a:pt x="2376" y="2136"/>
                      <a:pt x="2239" y="2136"/>
                    </a:cubicBezTo>
                    <a:cubicBezTo>
                      <a:pt x="2207" y="2136"/>
                      <a:pt x="2176" y="2147"/>
                      <a:pt x="2150" y="2173"/>
                    </a:cubicBezTo>
                    <a:cubicBezTo>
                      <a:pt x="2150" y="2173"/>
                      <a:pt x="2150" y="2309"/>
                      <a:pt x="1980" y="2309"/>
                    </a:cubicBezTo>
                    <a:cubicBezTo>
                      <a:pt x="1879" y="2435"/>
                      <a:pt x="1556" y="2765"/>
                      <a:pt x="1502" y="2765"/>
                    </a:cubicBezTo>
                    <a:cubicBezTo>
                      <a:pt x="1484" y="2765"/>
                      <a:pt x="1499" y="2724"/>
                      <a:pt x="1570" y="2616"/>
                    </a:cubicBezTo>
                    <a:cubicBezTo>
                      <a:pt x="1707" y="2173"/>
                      <a:pt x="1980" y="1900"/>
                      <a:pt x="2287" y="1456"/>
                    </a:cubicBezTo>
                    <a:cubicBezTo>
                      <a:pt x="2381" y="1362"/>
                      <a:pt x="2280" y="1203"/>
                      <a:pt x="2153" y="1203"/>
                    </a:cubicBezTo>
                    <a:cubicBezTo>
                      <a:pt x="2096" y="1203"/>
                      <a:pt x="2033" y="1235"/>
                      <a:pt x="1980" y="1320"/>
                    </a:cubicBezTo>
                    <a:cubicBezTo>
                      <a:pt x="1707" y="1627"/>
                      <a:pt x="1434" y="2036"/>
                      <a:pt x="990" y="2309"/>
                    </a:cubicBezTo>
                    <a:lnTo>
                      <a:pt x="1434" y="1627"/>
                    </a:lnTo>
                    <a:cubicBezTo>
                      <a:pt x="1707" y="1320"/>
                      <a:pt x="1980" y="910"/>
                      <a:pt x="2150" y="774"/>
                    </a:cubicBezTo>
                    <a:cubicBezTo>
                      <a:pt x="2287" y="603"/>
                      <a:pt x="1980" y="466"/>
                      <a:pt x="1980" y="466"/>
                    </a:cubicBezTo>
                    <a:cubicBezTo>
                      <a:pt x="1787" y="563"/>
                      <a:pt x="1526" y="812"/>
                      <a:pt x="1281" y="1095"/>
                    </a:cubicBezTo>
                    <a:lnTo>
                      <a:pt x="1281" y="1095"/>
                    </a:lnTo>
                    <a:cubicBezTo>
                      <a:pt x="1396" y="945"/>
                      <a:pt x="1519" y="814"/>
                      <a:pt x="1707" y="603"/>
                    </a:cubicBezTo>
                    <a:cubicBezTo>
                      <a:pt x="1707" y="466"/>
                      <a:pt x="1570" y="330"/>
                      <a:pt x="1434" y="330"/>
                    </a:cubicBezTo>
                    <a:cubicBezTo>
                      <a:pt x="1127" y="603"/>
                      <a:pt x="990" y="774"/>
                      <a:pt x="717" y="910"/>
                    </a:cubicBezTo>
                    <a:cubicBezTo>
                      <a:pt x="639" y="989"/>
                      <a:pt x="503" y="1068"/>
                      <a:pt x="461" y="1068"/>
                    </a:cubicBezTo>
                    <a:cubicBezTo>
                      <a:pt x="431" y="1068"/>
                      <a:pt x="451" y="1025"/>
                      <a:pt x="581" y="910"/>
                    </a:cubicBezTo>
                    <a:cubicBezTo>
                      <a:pt x="717" y="774"/>
                      <a:pt x="990" y="774"/>
                      <a:pt x="1127" y="603"/>
                    </a:cubicBezTo>
                    <a:lnTo>
                      <a:pt x="1127" y="466"/>
                    </a:lnTo>
                    <a:cubicBezTo>
                      <a:pt x="1127" y="330"/>
                      <a:pt x="1297" y="193"/>
                      <a:pt x="1297" y="193"/>
                    </a:cubicBezTo>
                    <a:cubicBezTo>
                      <a:pt x="1394" y="97"/>
                      <a:pt x="1269" y="0"/>
                      <a:pt x="1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>
                <a:off x="5949570" y="3504477"/>
                <a:ext cx="106249" cy="90640"/>
              </a:xfrm>
              <a:custGeom>
                <a:rect b="b" l="l" r="r" t="t"/>
                <a:pathLst>
                  <a:path extrusionOk="0" h="1835" w="2151">
                    <a:moveTo>
                      <a:pt x="359" y="1"/>
                    </a:moveTo>
                    <a:cubicBezTo>
                      <a:pt x="308" y="1"/>
                      <a:pt x="240" y="43"/>
                      <a:pt x="172" y="129"/>
                    </a:cubicBezTo>
                    <a:cubicBezTo>
                      <a:pt x="172" y="129"/>
                      <a:pt x="172" y="265"/>
                      <a:pt x="1" y="265"/>
                    </a:cubicBezTo>
                    <a:cubicBezTo>
                      <a:pt x="1" y="402"/>
                      <a:pt x="1" y="402"/>
                      <a:pt x="172" y="402"/>
                    </a:cubicBezTo>
                    <a:cubicBezTo>
                      <a:pt x="172" y="675"/>
                      <a:pt x="172" y="982"/>
                      <a:pt x="308" y="1118"/>
                    </a:cubicBezTo>
                    <a:cubicBezTo>
                      <a:pt x="445" y="1118"/>
                      <a:pt x="445" y="1118"/>
                      <a:pt x="581" y="982"/>
                    </a:cubicBezTo>
                    <a:lnTo>
                      <a:pt x="581" y="1255"/>
                    </a:lnTo>
                    <a:cubicBezTo>
                      <a:pt x="854" y="1255"/>
                      <a:pt x="1025" y="1118"/>
                      <a:pt x="1025" y="982"/>
                    </a:cubicBezTo>
                    <a:lnTo>
                      <a:pt x="1025" y="1118"/>
                    </a:lnTo>
                    <a:cubicBezTo>
                      <a:pt x="1025" y="1255"/>
                      <a:pt x="1161" y="1255"/>
                      <a:pt x="1298" y="1391"/>
                    </a:cubicBezTo>
                    <a:cubicBezTo>
                      <a:pt x="1298" y="1391"/>
                      <a:pt x="1434" y="1391"/>
                      <a:pt x="1434" y="1255"/>
                    </a:cubicBezTo>
                    <a:cubicBezTo>
                      <a:pt x="1434" y="1391"/>
                      <a:pt x="1434" y="1391"/>
                      <a:pt x="1571" y="1528"/>
                    </a:cubicBezTo>
                    <a:lnTo>
                      <a:pt x="1707" y="1528"/>
                    </a:lnTo>
                    <a:lnTo>
                      <a:pt x="1707" y="1835"/>
                    </a:lnTo>
                    <a:lnTo>
                      <a:pt x="2014" y="1835"/>
                    </a:lnTo>
                    <a:cubicBezTo>
                      <a:pt x="2151" y="1528"/>
                      <a:pt x="2014" y="1255"/>
                      <a:pt x="1878" y="1118"/>
                    </a:cubicBezTo>
                    <a:cubicBezTo>
                      <a:pt x="1737" y="1006"/>
                      <a:pt x="1712" y="777"/>
                      <a:pt x="1555" y="777"/>
                    </a:cubicBezTo>
                    <a:cubicBezTo>
                      <a:pt x="1521" y="777"/>
                      <a:pt x="1482" y="787"/>
                      <a:pt x="1434" y="811"/>
                    </a:cubicBezTo>
                    <a:cubicBezTo>
                      <a:pt x="1434" y="675"/>
                      <a:pt x="1434" y="538"/>
                      <a:pt x="1298" y="538"/>
                    </a:cubicBezTo>
                    <a:cubicBezTo>
                      <a:pt x="1252" y="493"/>
                      <a:pt x="1207" y="478"/>
                      <a:pt x="1160" y="478"/>
                    </a:cubicBezTo>
                    <a:cubicBezTo>
                      <a:pt x="1066" y="478"/>
                      <a:pt x="968" y="538"/>
                      <a:pt x="854" y="538"/>
                    </a:cubicBezTo>
                    <a:lnTo>
                      <a:pt x="854" y="402"/>
                    </a:lnTo>
                    <a:cubicBezTo>
                      <a:pt x="854" y="265"/>
                      <a:pt x="718" y="265"/>
                      <a:pt x="581" y="265"/>
                    </a:cubicBezTo>
                    <a:cubicBezTo>
                      <a:pt x="581" y="402"/>
                      <a:pt x="445" y="402"/>
                      <a:pt x="445" y="538"/>
                    </a:cubicBezTo>
                    <a:lnTo>
                      <a:pt x="445" y="129"/>
                    </a:lnTo>
                    <a:cubicBezTo>
                      <a:pt x="445" y="43"/>
                      <a:pt x="410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>
                <a:off x="5816449" y="3344584"/>
                <a:ext cx="119684" cy="182564"/>
              </a:xfrm>
              <a:custGeom>
                <a:rect b="b" l="l" r="r" t="t"/>
                <a:pathLst>
                  <a:path extrusionOk="0" h="3696" w="2423">
                    <a:moveTo>
                      <a:pt x="717" y="1796"/>
                    </a:moveTo>
                    <a:cubicBezTo>
                      <a:pt x="717" y="1933"/>
                      <a:pt x="580" y="2206"/>
                      <a:pt x="580" y="2342"/>
                    </a:cubicBezTo>
                    <a:lnTo>
                      <a:pt x="444" y="2206"/>
                    </a:lnTo>
                    <a:lnTo>
                      <a:pt x="580" y="2206"/>
                    </a:lnTo>
                    <a:lnTo>
                      <a:pt x="580" y="2069"/>
                    </a:lnTo>
                    <a:cubicBezTo>
                      <a:pt x="580" y="1933"/>
                      <a:pt x="444" y="1933"/>
                      <a:pt x="444" y="1796"/>
                    </a:cubicBezTo>
                    <a:close/>
                    <a:moveTo>
                      <a:pt x="1433" y="1796"/>
                    </a:moveTo>
                    <a:cubicBezTo>
                      <a:pt x="1570" y="1933"/>
                      <a:pt x="1570" y="1933"/>
                      <a:pt x="1706" y="2069"/>
                    </a:cubicBezTo>
                    <a:cubicBezTo>
                      <a:pt x="1843" y="2069"/>
                      <a:pt x="1843" y="2069"/>
                      <a:pt x="2013" y="1933"/>
                    </a:cubicBezTo>
                    <a:lnTo>
                      <a:pt x="2013" y="2649"/>
                    </a:lnTo>
                    <a:cubicBezTo>
                      <a:pt x="1843" y="2649"/>
                      <a:pt x="1843" y="2786"/>
                      <a:pt x="1843" y="2786"/>
                    </a:cubicBezTo>
                    <a:cubicBezTo>
                      <a:pt x="1843" y="2513"/>
                      <a:pt x="1843" y="2342"/>
                      <a:pt x="1570" y="2342"/>
                    </a:cubicBezTo>
                    <a:cubicBezTo>
                      <a:pt x="1433" y="2342"/>
                      <a:pt x="1297" y="2342"/>
                      <a:pt x="1160" y="2513"/>
                    </a:cubicBezTo>
                    <a:lnTo>
                      <a:pt x="990" y="2513"/>
                    </a:lnTo>
                    <a:cubicBezTo>
                      <a:pt x="990" y="2513"/>
                      <a:pt x="1160" y="2342"/>
                      <a:pt x="1160" y="2206"/>
                    </a:cubicBezTo>
                    <a:cubicBezTo>
                      <a:pt x="1297" y="2069"/>
                      <a:pt x="1433" y="1933"/>
                      <a:pt x="1433" y="1796"/>
                    </a:cubicBezTo>
                    <a:close/>
                    <a:moveTo>
                      <a:pt x="1793" y="0"/>
                    </a:moveTo>
                    <a:cubicBezTo>
                      <a:pt x="1712" y="0"/>
                      <a:pt x="1626" y="33"/>
                      <a:pt x="1570" y="90"/>
                    </a:cubicBezTo>
                    <a:cubicBezTo>
                      <a:pt x="1570" y="226"/>
                      <a:pt x="1433" y="499"/>
                      <a:pt x="1433" y="807"/>
                    </a:cubicBezTo>
                    <a:lnTo>
                      <a:pt x="1297" y="807"/>
                    </a:lnTo>
                    <a:cubicBezTo>
                      <a:pt x="1160" y="943"/>
                      <a:pt x="990" y="1080"/>
                      <a:pt x="853" y="1080"/>
                    </a:cubicBezTo>
                    <a:lnTo>
                      <a:pt x="853" y="807"/>
                    </a:lnTo>
                    <a:cubicBezTo>
                      <a:pt x="717" y="636"/>
                      <a:pt x="717" y="636"/>
                      <a:pt x="580" y="636"/>
                    </a:cubicBezTo>
                    <a:cubicBezTo>
                      <a:pt x="307" y="807"/>
                      <a:pt x="0" y="1353"/>
                      <a:pt x="0" y="1796"/>
                    </a:cubicBezTo>
                    <a:cubicBezTo>
                      <a:pt x="0" y="1796"/>
                      <a:pt x="137" y="1933"/>
                      <a:pt x="137" y="2069"/>
                    </a:cubicBezTo>
                    <a:cubicBezTo>
                      <a:pt x="137" y="2649"/>
                      <a:pt x="580" y="3195"/>
                      <a:pt x="990" y="3639"/>
                    </a:cubicBezTo>
                    <a:cubicBezTo>
                      <a:pt x="990" y="3679"/>
                      <a:pt x="1016" y="3695"/>
                      <a:pt x="1053" y="3695"/>
                    </a:cubicBezTo>
                    <a:cubicBezTo>
                      <a:pt x="1143" y="3695"/>
                      <a:pt x="1297" y="3599"/>
                      <a:pt x="1297" y="3502"/>
                    </a:cubicBezTo>
                    <a:cubicBezTo>
                      <a:pt x="1160" y="3366"/>
                      <a:pt x="990" y="3195"/>
                      <a:pt x="853" y="2922"/>
                    </a:cubicBezTo>
                    <a:lnTo>
                      <a:pt x="990" y="2922"/>
                    </a:lnTo>
                    <a:lnTo>
                      <a:pt x="1160" y="3059"/>
                    </a:lnTo>
                    <a:cubicBezTo>
                      <a:pt x="1297" y="3059"/>
                      <a:pt x="1297" y="3195"/>
                      <a:pt x="1433" y="3195"/>
                    </a:cubicBezTo>
                    <a:lnTo>
                      <a:pt x="1433" y="3502"/>
                    </a:lnTo>
                    <a:cubicBezTo>
                      <a:pt x="1433" y="3502"/>
                      <a:pt x="1494" y="3563"/>
                      <a:pt x="1575" y="3563"/>
                    </a:cubicBezTo>
                    <a:cubicBezTo>
                      <a:pt x="1615" y="3563"/>
                      <a:pt x="1661" y="3548"/>
                      <a:pt x="1706" y="3502"/>
                    </a:cubicBezTo>
                    <a:cubicBezTo>
                      <a:pt x="2013" y="3502"/>
                      <a:pt x="2286" y="3502"/>
                      <a:pt x="2423" y="3059"/>
                    </a:cubicBezTo>
                    <a:cubicBezTo>
                      <a:pt x="2423" y="2922"/>
                      <a:pt x="2423" y="2786"/>
                      <a:pt x="2286" y="2649"/>
                    </a:cubicBezTo>
                    <a:cubicBezTo>
                      <a:pt x="2286" y="1933"/>
                      <a:pt x="2286" y="1080"/>
                      <a:pt x="2150" y="363"/>
                    </a:cubicBezTo>
                    <a:cubicBezTo>
                      <a:pt x="2150" y="226"/>
                      <a:pt x="2013" y="226"/>
                      <a:pt x="2013" y="226"/>
                    </a:cubicBezTo>
                    <a:cubicBezTo>
                      <a:pt x="2013" y="67"/>
                      <a:pt x="1908" y="0"/>
                      <a:pt x="1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>
                <a:off x="5893950" y="3559701"/>
                <a:ext cx="126501" cy="161867"/>
              </a:xfrm>
              <a:custGeom>
                <a:rect b="b" l="l" r="r" t="t"/>
                <a:pathLst>
                  <a:path extrusionOk="0" h="3277" w="2561">
                    <a:moveTo>
                      <a:pt x="274" y="0"/>
                    </a:moveTo>
                    <a:lnTo>
                      <a:pt x="274" y="546"/>
                    </a:lnTo>
                    <a:cubicBezTo>
                      <a:pt x="137" y="546"/>
                      <a:pt x="1" y="717"/>
                      <a:pt x="1" y="717"/>
                    </a:cubicBezTo>
                    <a:cubicBezTo>
                      <a:pt x="1" y="853"/>
                      <a:pt x="137" y="990"/>
                      <a:pt x="137" y="1126"/>
                    </a:cubicBezTo>
                    <a:cubicBezTo>
                      <a:pt x="137" y="1263"/>
                      <a:pt x="274" y="1263"/>
                      <a:pt x="274" y="1263"/>
                    </a:cubicBezTo>
                    <a:cubicBezTo>
                      <a:pt x="444" y="1399"/>
                      <a:pt x="444" y="1707"/>
                      <a:pt x="444" y="1843"/>
                    </a:cubicBezTo>
                    <a:cubicBezTo>
                      <a:pt x="444" y="1979"/>
                      <a:pt x="444" y="1979"/>
                      <a:pt x="581" y="1979"/>
                    </a:cubicBezTo>
                    <a:cubicBezTo>
                      <a:pt x="581" y="2252"/>
                      <a:pt x="717" y="2560"/>
                      <a:pt x="990" y="2560"/>
                    </a:cubicBezTo>
                    <a:cubicBezTo>
                      <a:pt x="1127" y="2696"/>
                      <a:pt x="1127" y="2969"/>
                      <a:pt x="1434" y="2969"/>
                    </a:cubicBezTo>
                    <a:lnTo>
                      <a:pt x="1571" y="2833"/>
                    </a:lnTo>
                    <a:cubicBezTo>
                      <a:pt x="1571" y="2969"/>
                      <a:pt x="1707" y="3106"/>
                      <a:pt x="1844" y="3106"/>
                    </a:cubicBezTo>
                    <a:cubicBezTo>
                      <a:pt x="1980" y="3106"/>
                      <a:pt x="1980" y="3106"/>
                      <a:pt x="2151" y="3276"/>
                    </a:cubicBezTo>
                    <a:lnTo>
                      <a:pt x="2424" y="3276"/>
                    </a:lnTo>
                    <a:cubicBezTo>
                      <a:pt x="2560" y="3276"/>
                      <a:pt x="2560" y="2969"/>
                      <a:pt x="2424" y="2969"/>
                    </a:cubicBezTo>
                    <a:cubicBezTo>
                      <a:pt x="2287" y="2969"/>
                      <a:pt x="2151" y="2696"/>
                      <a:pt x="1980" y="2696"/>
                    </a:cubicBezTo>
                    <a:cubicBezTo>
                      <a:pt x="1961" y="2715"/>
                      <a:pt x="1942" y="2723"/>
                      <a:pt x="1923" y="2723"/>
                    </a:cubicBezTo>
                    <a:cubicBezTo>
                      <a:pt x="1806" y="2723"/>
                      <a:pt x="1688" y="2399"/>
                      <a:pt x="1571" y="2252"/>
                    </a:cubicBezTo>
                    <a:cubicBezTo>
                      <a:pt x="1434" y="2252"/>
                      <a:pt x="1434" y="2252"/>
                      <a:pt x="1298" y="2423"/>
                    </a:cubicBezTo>
                    <a:cubicBezTo>
                      <a:pt x="1298" y="2252"/>
                      <a:pt x="1127" y="2116"/>
                      <a:pt x="990" y="2116"/>
                    </a:cubicBezTo>
                    <a:cubicBezTo>
                      <a:pt x="990" y="2070"/>
                      <a:pt x="990" y="2055"/>
                      <a:pt x="985" y="2055"/>
                    </a:cubicBezTo>
                    <a:cubicBezTo>
                      <a:pt x="977" y="2055"/>
                      <a:pt x="957" y="2093"/>
                      <a:pt x="904" y="2109"/>
                    </a:cubicBezTo>
                    <a:lnTo>
                      <a:pt x="904" y="2109"/>
                    </a:lnTo>
                    <a:cubicBezTo>
                      <a:pt x="938" y="1927"/>
                      <a:pt x="828" y="1817"/>
                      <a:pt x="717" y="1707"/>
                    </a:cubicBezTo>
                    <a:lnTo>
                      <a:pt x="717" y="1570"/>
                    </a:lnTo>
                    <a:cubicBezTo>
                      <a:pt x="581" y="1263"/>
                      <a:pt x="581" y="1126"/>
                      <a:pt x="444" y="853"/>
                    </a:cubicBezTo>
                    <a:lnTo>
                      <a:pt x="4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2"/>
              <p:cNvSpPr/>
              <p:nvPr/>
            </p:nvSpPr>
            <p:spPr>
              <a:xfrm>
                <a:off x="5889208" y="3612505"/>
                <a:ext cx="46925" cy="48012"/>
              </a:xfrm>
              <a:custGeom>
                <a:rect b="b" l="l" r="r" t="t"/>
                <a:pathLst>
                  <a:path extrusionOk="0" h="972" w="950">
                    <a:moveTo>
                      <a:pt x="180" y="1"/>
                    </a:moveTo>
                    <a:cubicBezTo>
                      <a:pt x="109" y="1"/>
                      <a:pt x="0" y="97"/>
                      <a:pt x="97" y="194"/>
                    </a:cubicBezTo>
                    <a:cubicBezTo>
                      <a:pt x="97" y="330"/>
                      <a:pt x="97" y="330"/>
                      <a:pt x="233" y="501"/>
                    </a:cubicBezTo>
                    <a:lnTo>
                      <a:pt x="370" y="501"/>
                    </a:lnTo>
                    <a:lnTo>
                      <a:pt x="370" y="638"/>
                    </a:lnTo>
                    <a:lnTo>
                      <a:pt x="677" y="638"/>
                    </a:lnTo>
                    <a:lnTo>
                      <a:pt x="677" y="774"/>
                    </a:lnTo>
                    <a:cubicBezTo>
                      <a:pt x="677" y="910"/>
                      <a:pt x="677" y="910"/>
                      <a:pt x="813" y="910"/>
                    </a:cubicBezTo>
                    <a:cubicBezTo>
                      <a:pt x="813" y="956"/>
                      <a:pt x="829" y="971"/>
                      <a:pt x="849" y="971"/>
                    </a:cubicBezTo>
                    <a:cubicBezTo>
                      <a:pt x="889" y="971"/>
                      <a:pt x="950" y="910"/>
                      <a:pt x="950" y="910"/>
                    </a:cubicBezTo>
                    <a:lnTo>
                      <a:pt x="950" y="501"/>
                    </a:lnTo>
                    <a:cubicBezTo>
                      <a:pt x="950" y="501"/>
                      <a:pt x="813" y="330"/>
                      <a:pt x="677" y="330"/>
                    </a:cubicBezTo>
                    <a:lnTo>
                      <a:pt x="540" y="330"/>
                    </a:lnTo>
                    <a:cubicBezTo>
                      <a:pt x="540" y="194"/>
                      <a:pt x="540" y="194"/>
                      <a:pt x="370" y="194"/>
                    </a:cubicBezTo>
                    <a:cubicBezTo>
                      <a:pt x="370" y="57"/>
                      <a:pt x="370" y="57"/>
                      <a:pt x="233" y="57"/>
                    </a:cubicBezTo>
                    <a:cubicBezTo>
                      <a:pt x="233" y="17"/>
                      <a:pt x="210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6020403" y="3681066"/>
                <a:ext cx="217437" cy="124772"/>
              </a:xfrm>
              <a:custGeom>
                <a:rect b="b" l="l" r="r" t="t"/>
                <a:pathLst>
                  <a:path extrusionOk="0" h="2526" w="4402">
                    <a:moveTo>
                      <a:pt x="427" y="0"/>
                    </a:moveTo>
                    <a:cubicBezTo>
                      <a:pt x="350" y="0"/>
                      <a:pt x="273" y="34"/>
                      <a:pt x="273" y="103"/>
                    </a:cubicBezTo>
                    <a:lnTo>
                      <a:pt x="137" y="103"/>
                    </a:lnTo>
                    <a:cubicBezTo>
                      <a:pt x="137" y="103"/>
                      <a:pt x="0" y="103"/>
                      <a:pt x="0" y="239"/>
                    </a:cubicBezTo>
                    <a:lnTo>
                      <a:pt x="0" y="512"/>
                    </a:lnTo>
                    <a:lnTo>
                      <a:pt x="0" y="649"/>
                    </a:lnTo>
                    <a:cubicBezTo>
                      <a:pt x="137" y="1092"/>
                      <a:pt x="137" y="1365"/>
                      <a:pt x="444" y="1502"/>
                    </a:cubicBezTo>
                    <a:cubicBezTo>
                      <a:pt x="489" y="1559"/>
                      <a:pt x="520" y="1577"/>
                      <a:pt x="545" y="1577"/>
                    </a:cubicBezTo>
                    <a:cubicBezTo>
                      <a:pt x="595" y="1577"/>
                      <a:pt x="626" y="1502"/>
                      <a:pt x="717" y="1502"/>
                    </a:cubicBezTo>
                    <a:lnTo>
                      <a:pt x="717" y="1229"/>
                    </a:lnTo>
                    <a:cubicBezTo>
                      <a:pt x="717" y="1365"/>
                      <a:pt x="853" y="1502"/>
                      <a:pt x="990" y="1502"/>
                    </a:cubicBezTo>
                    <a:cubicBezTo>
                      <a:pt x="990" y="1587"/>
                      <a:pt x="1024" y="1630"/>
                      <a:pt x="1058" y="1630"/>
                    </a:cubicBezTo>
                    <a:cubicBezTo>
                      <a:pt x="1092" y="1630"/>
                      <a:pt x="1126" y="1587"/>
                      <a:pt x="1126" y="1502"/>
                    </a:cubicBezTo>
                    <a:lnTo>
                      <a:pt x="1297" y="1502"/>
                    </a:lnTo>
                    <a:cubicBezTo>
                      <a:pt x="1297" y="1672"/>
                      <a:pt x="1297" y="1672"/>
                      <a:pt x="1433" y="1809"/>
                    </a:cubicBezTo>
                    <a:cubicBezTo>
                      <a:pt x="1433" y="1945"/>
                      <a:pt x="1570" y="1945"/>
                      <a:pt x="1570" y="1945"/>
                    </a:cubicBezTo>
                    <a:cubicBezTo>
                      <a:pt x="1706" y="1945"/>
                      <a:pt x="1706" y="1809"/>
                      <a:pt x="1843" y="1809"/>
                    </a:cubicBezTo>
                    <a:cubicBezTo>
                      <a:pt x="1843" y="1945"/>
                      <a:pt x="1979" y="1945"/>
                      <a:pt x="1979" y="2082"/>
                    </a:cubicBezTo>
                    <a:cubicBezTo>
                      <a:pt x="2093" y="2082"/>
                      <a:pt x="2131" y="2142"/>
                      <a:pt x="2184" y="2142"/>
                    </a:cubicBezTo>
                    <a:cubicBezTo>
                      <a:pt x="2211" y="2142"/>
                      <a:pt x="2241" y="2127"/>
                      <a:pt x="2286" y="2082"/>
                    </a:cubicBezTo>
                    <a:cubicBezTo>
                      <a:pt x="2286" y="2082"/>
                      <a:pt x="2423" y="2082"/>
                      <a:pt x="2423" y="1945"/>
                    </a:cubicBezTo>
                    <a:lnTo>
                      <a:pt x="2423" y="2218"/>
                    </a:lnTo>
                    <a:lnTo>
                      <a:pt x="2696" y="2218"/>
                    </a:lnTo>
                    <a:cubicBezTo>
                      <a:pt x="2832" y="2218"/>
                      <a:pt x="2832" y="2082"/>
                      <a:pt x="2832" y="2082"/>
                    </a:cubicBezTo>
                    <a:cubicBezTo>
                      <a:pt x="2832" y="2218"/>
                      <a:pt x="3003" y="2355"/>
                      <a:pt x="3139" y="2525"/>
                    </a:cubicBezTo>
                    <a:lnTo>
                      <a:pt x="3276" y="2525"/>
                    </a:lnTo>
                    <a:lnTo>
                      <a:pt x="3412" y="2355"/>
                    </a:lnTo>
                    <a:cubicBezTo>
                      <a:pt x="3549" y="2525"/>
                      <a:pt x="3549" y="2525"/>
                      <a:pt x="3856" y="2525"/>
                    </a:cubicBezTo>
                    <a:lnTo>
                      <a:pt x="3993" y="2355"/>
                    </a:lnTo>
                    <a:cubicBezTo>
                      <a:pt x="4265" y="2355"/>
                      <a:pt x="4402" y="2218"/>
                      <a:pt x="4265" y="2082"/>
                    </a:cubicBezTo>
                    <a:cubicBezTo>
                      <a:pt x="4265" y="1945"/>
                      <a:pt x="4129" y="1945"/>
                      <a:pt x="4129" y="1945"/>
                    </a:cubicBezTo>
                    <a:cubicBezTo>
                      <a:pt x="4129" y="1900"/>
                      <a:pt x="4114" y="1885"/>
                      <a:pt x="4089" y="1885"/>
                    </a:cubicBezTo>
                    <a:cubicBezTo>
                      <a:pt x="4038" y="1885"/>
                      <a:pt x="3947" y="1945"/>
                      <a:pt x="3856" y="1945"/>
                    </a:cubicBezTo>
                    <a:lnTo>
                      <a:pt x="3856" y="2082"/>
                    </a:lnTo>
                    <a:cubicBezTo>
                      <a:pt x="3832" y="2101"/>
                      <a:pt x="3812" y="2109"/>
                      <a:pt x="3793" y="2109"/>
                    </a:cubicBezTo>
                    <a:cubicBezTo>
                      <a:pt x="3680" y="2109"/>
                      <a:pt x="3647" y="1790"/>
                      <a:pt x="3412" y="1672"/>
                    </a:cubicBezTo>
                    <a:cubicBezTo>
                      <a:pt x="3412" y="1672"/>
                      <a:pt x="3276" y="1672"/>
                      <a:pt x="3276" y="1809"/>
                    </a:cubicBezTo>
                    <a:cubicBezTo>
                      <a:pt x="3139" y="1809"/>
                      <a:pt x="3139" y="1809"/>
                      <a:pt x="3139" y="1945"/>
                    </a:cubicBezTo>
                    <a:lnTo>
                      <a:pt x="3139" y="1809"/>
                    </a:lnTo>
                    <a:cubicBezTo>
                      <a:pt x="3139" y="1672"/>
                      <a:pt x="3003" y="1672"/>
                      <a:pt x="2832" y="1502"/>
                    </a:cubicBezTo>
                    <a:lnTo>
                      <a:pt x="2559" y="1502"/>
                    </a:lnTo>
                    <a:cubicBezTo>
                      <a:pt x="2559" y="1365"/>
                      <a:pt x="2559" y="1229"/>
                      <a:pt x="2423" y="1092"/>
                    </a:cubicBezTo>
                    <a:cubicBezTo>
                      <a:pt x="2423" y="1052"/>
                      <a:pt x="2399" y="1036"/>
                      <a:pt x="2366" y="1036"/>
                    </a:cubicBezTo>
                    <a:cubicBezTo>
                      <a:pt x="2286" y="1036"/>
                      <a:pt x="2150" y="1132"/>
                      <a:pt x="2150" y="1229"/>
                    </a:cubicBezTo>
                    <a:lnTo>
                      <a:pt x="2150" y="1365"/>
                    </a:lnTo>
                    <a:cubicBezTo>
                      <a:pt x="1979" y="1092"/>
                      <a:pt x="1979" y="819"/>
                      <a:pt x="1843" y="649"/>
                    </a:cubicBezTo>
                    <a:cubicBezTo>
                      <a:pt x="1775" y="580"/>
                      <a:pt x="1706" y="546"/>
                      <a:pt x="1638" y="546"/>
                    </a:cubicBezTo>
                    <a:cubicBezTo>
                      <a:pt x="1570" y="546"/>
                      <a:pt x="1502" y="580"/>
                      <a:pt x="1433" y="649"/>
                    </a:cubicBezTo>
                    <a:lnTo>
                      <a:pt x="1433" y="376"/>
                    </a:lnTo>
                    <a:cubicBezTo>
                      <a:pt x="1377" y="319"/>
                      <a:pt x="1291" y="286"/>
                      <a:pt x="1210" y="286"/>
                    </a:cubicBezTo>
                    <a:cubicBezTo>
                      <a:pt x="1095" y="286"/>
                      <a:pt x="990" y="352"/>
                      <a:pt x="990" y="512"/>
                    </a:cubicBezTo>
                    <a:lnTo>
                      <a:pt x="990" y="956"/>
                    </a:lnTo>
                    <a:cubicBezTo>
                      <a:pt x="853" y="649"/>
                      <a:pt x="853" y="512"/>
                      <a:pt x="717" y="376"/>
                    </a:cubicBezTo>
                    <a:cubicBezTo>
                      <a:pt x="717" y="330"/>
                      <a:pt x="702" y="315"/>
                      <a:pt x="676" y="315"/>
                    </a:cubicBezTo>
                    <a:cubicBezTo>
                      <a:pt x="626" y="315"/>
                      <a:pt x="535" y="376"/>
                      <a:pt x="444" y="376"/>
                    </a:cubicBezTo>
                    <a:lnTo>
                      <a:pt x="444" y="1092"/>
                    </a:lnTo>
                    <a:cubicBezTo>
                      <a:pt x="444" y="956"/>
                      <a:pt x="444" y="649"/>
                      <a:pt x="273" y="512"/>
                    </a:cubicBezTo>
                    <a:cubicBezTo>
                      <a:pt x="444" y="376"/>
                      <a:pt x="444" y="239"/>
                      <a:pt x="580" y="103"/>
                    </a:cubicBezTo>
                    <a:cubicBezTo>
                      <a:pt x="580" y="34"/>
                      <a:pt x="503" y="0"/>
                      <a:pt x="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2"/>
              <p:cNvSpPr/>
              <p:nvPr/>
            </p:nvSpPr>
            <p:spPr>
              <a:xfrm>
                <a:off x="6049892" y="3673064"/>
                <a:ext cx="48061" cy="41591"/>
              </a:xfrm>
              <a:custGeom>
                <a:rect b="b" l="l" r="r" t="t"/>
                <a:pathLst>
                  <a:path extrusionOk="0" h="842" w="973">
                    <a:moveTo>
                      <a:pt x="307" y="0"/>
                    </a:moveTo>
                    <a:cubicBezTo>
                      <a:pt x="256" y="0"/>
                      <a:pt x="188" y="43"/>
                      <a:pt x="120" y="128"/>
                    </a:cubicBezTo>
                    <a:cubicBezTo>
                      <a:pt x="0" y="367"/>
                      <a:pt x="299" y="841"/>
                      <a:pt x="582" y="841"/>
                    </a:cubicBezTo>
                    <a:cubicBezTo>
                      <a:pt x="622" y="841"/>
                      <a:pt x="662" y="832"/>
                      <a:pt x="700" y="811"/>
                    </a:cubicBezTo>
                    <a:cubicBezTo>
                      <a:pt x="836" y="811"/>
                      <a:pt x="973" y="674"/>
                      <a:pt x="836" y="674"/>
                    </a:cubicBezTo>
                    <a:cubicBezTo>
                      <a:pt x="836" y="538"/>
                      <a:pt x="700" y="538"/>
                      <a:pt x="700" y="538"/>
                    </a:cubicBezTo>
                    <a:cubicBezTo>
                      <a:pt x="700" y="401"/>
                      <a:pt x="529" y="401"/>
                      <a:pt x="529" y="401"/>
                    </a:cubicBezTo>
                    <a:lnTo>
                      <a:pt x="529" y="265"/>
                    </a:lnTo>
                    <a:cubicBezTo>
                      <a:pt x="529" y="128"/>
                      <a:pt x="529" y="128"/>
                      <a:pt x="393" y="128"/>
                    </a:cubicBezTo>
                    <a:cubicBezTo>
                      <a:pt x="393" y="43"/>
                      <a:pt x="359" y="0"/>
                      <a:pt x="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2"/>
              <p:cNvSpPr/>
              <p:nvPr/>
            </p:nvSpPr>
            <p:spPr>
              <a:xfrm>
                <a:off x="6154808" y="3667927"/>
                <a:ext cx="160583" cy="121067"/>
              </a:xfrm>
              <a:custGeom>
                <a:rect b="b" l="l" r="r" t="t"/>
                <a:pathLst>
                  <a:path extrusionOk="0" h="2451" w="3251">
                    <a:moveTo>
                      <a:pt x="1272" y="778"/>
                    </a:moveTo>
                    <a:lnTo>
                      <a:pt x="1272" y="915"/>
                    </a:lnTo>
                    <a:cubicBezTo>
                      <a:pt x="1272" y="1085"/>
                      <a:pt x="1135" y="1085"/>
                      <a:pt x="1135" y="1085"/>
                    </a:cubicBezTo>
                    <a:cubicBezTo>
                      <a:pt x="1135" y="915"/>
                      <a:pt x="964" y="915"/>
                      <a:pt x="964" y="778"/>
                    </a:cubicBezTo>
                    <a:close/>
                    <a:moveTo>
                      <a:pt x="1821" y="1"/>
                    </a:moveTo>
                    <a:cubicBezTo>
                      <a:pt x="1776" y="1"/>
                      <a:pt x="1726" y="16"/>
                      <a:pt x="1681" y="61"/>
                    </a:cubicBezTo>
                    <a:cubicBezTo>
                      <a:pt x="1544" y="61"/>
                      <a:pt x="1272" y="61"/>
                      <a:pt x="964" y="232"/>
                    </a:cubicBezTo>
                    <a:cubicBezTo>
                      <a:pt x="846" y="232"/>
                      <a:pt x="753" y="200"/>
                      <a:pt x="675" y="200"/>
                    </a:cubicBezTo>
                    <a:cubicBezTo>
                      <a:pt x="573" y="200"/>
                      <a:pt x="496" y="254"/>
                      <a:pt x="418" y="505"/>
                    </a:cubicBezTo>
                    <a:cubicBezTo>
                      <a:pt x="282" y="778"/>
                      <a:pt x="418" y="1085"/>
                      <a:pt x="691" y="1222"/>
                    </a:cubicBezTo>
                    <a:lnTo>
                      <a:pt x="691" y="1358"/>
                    </a:lnTo>
                    <a:cubicBezTo>
                      <a:pt x="760" y="1426"/>
                      <a:pt x="794" y="1461"/>
                      <a:pt x="777" y="1461"/>
                    </a:cubicBezTo>
                    <a:cubicBezTo>
                      <a:pt x="760" y="1461"/>
                      <a:pt x="691" y="1426"/>
                      <a:pt x="555" y="1358"/>
                    </a:cubicBezTo>
                    <a:lnTo>
                      <a:pt x="418" y="1222"/>
                    </a:lnTo>
                    <a:cubicBezTo>
                      <a:pt x="360" y="1196"/>
                      <a:pt x="307" y="1184"/>
                      <a:pt x="262" y="1184"/>
                    </a:cubicBezTo>
                    <a:cubicBezTo>
                      <a:pt x="69" y="1184"/>
                      <a:pt x="1" y="1384"/>
                      <a:pt x="111" y="1495"/>
                    </a:cubicBezTo>
                    <a:cubicBezTo>
                      <a:pt x="355" y="1603"/>
                      <a:pt x="576" y="1818"/>
                      <a:pt x="726" y="1818"/>
                    </a:cubicBezTo>
                    <a:cubicBezTo>
                      <a:pt x="765" y="1818"/>
                      <a:pt x="800" y="1803"/>
                      <a:pt x="828" y="1768"/>
                    </a:cubicBezTo>
                    <a:cubicBezTo>
                      <a:pt x="964" y="1768"/>
                      <a:pt x="964" y="1768"/>
                      <a:pt x="964" y="1631"/>
                    </a:cubicBezTo>
                    <a:cubicBezTo>
                      <a:pt x="964" y="1768"/>
                      <a:pt x="964" y="1768"/>
                      <a:pt x="1135" y="1768"/>
                    </a:cubicBezTo>
                    <a:cubicBezTo>
                      <a:pt x="964" y="1768"/>
                      <a:pt x="828" y="1768"/>
                      <a:pt x="828" y="1938"/>
                    </a:cubicBezTo>
                    <a:cubicBezTo>
                      <a:pt x="691" y="1938"/>
                      <a:pt x="691" y="2075"/>
                      <a:pt x="828" y="2075"/>
                    </a:cubicBezTo>
                    <a:cubicBezTo>
                      <a:pt x="828" y="2211"/>
                      <a:pt x="964" y="2211"/>
                      <a:pt x="1135" y="2348"/>
                    </a:cubicBezTo>
                    <a:cubicBezTo>
                      <a:pt x="1175" y="2388"/>
                      <a:pt x="1215" y="2404"/>
                      <a:pt x="1252" y="2404"/>
                    </a:cubicBezTo>
                    <a:cubicBezTo>
                      <a:pt x="1340" y="2404"/>
                      <a:pt x="1408" y="2308"/>
                      <a:pt x="1408" y="2211"/>
                    </a:cubicBezTo>
                    <a:cubicBezTo>
                      <a:pt x="1408" y="2348"/>
                      <a:pt x="1544" y="2348"/>
                      <a:pt x="1544" y="2348"/>
                    </a:cubicBezTo>
                    <a:lnTo>
                      <a:pt x="1988" y="2348"/>
                    </a:lnTo>
                    <a:cubicBezTo>
                      <a:pt x="1988" y="2393"/>
                      <a:pt x="2003" y="2408"/>
                      <a:pt x="2029" y="2408"/>
                    </a:cubicBezTo>
                    <a:cubicBezTo>
                      <a:pt x="2079" y="2408"/>
                      <a:pt x="2170" y="2348"/>
                      <a:pt x="2261" y="2348"/>
                    </a:cubicBezTo>
                    <a:lnTo>
                      <a:pt x="2261" y="1938"/>
                    </a:lnTo>
                    <a:cubicBezTo>
                      <a:pt x="2398" y="2075"/>
                      <a:pt x="2398" y="2211"/>
                      <a:pt x="2534" y="2348"/>
                    </a:cubicBezTo>
                    <a:cubicBezTo>
                      <a:pt x="2534" y="2416"/>
                      <a:pt x="2611" y="2450"/>
                      <a:pt x="2688" y="2450"/>
                    </a:cubicBezTo>
                    <a:cubicBezTo>
                      <a:pt x="2764" y="2450"/>
                      <a:pt x="2841" y="2416"/>
                      <a:pt x="2841" y="2348"/>
                    </a:cubicBezTo>
                    <a:lnTo>
                      <a:pt x="3114" y="2348"/>
                    </a:lnTo>
                    <a:cubicBezTo>
                      <a:pt x="3251" y="2211"/>
                      <a:pt x="3251" y="2211"/>
                      <a:pt x="3251" y="2075"/>
                    </a:cubicBezTo>
                    <a:cubicBezTo>
                      <a:pt x="3114" y="1631"/>
                      <a:pt x="3114" y="1358"/>
                      <a:pt x="2841" y="1085"/>
                    </a:cubicBezTo>
                    <a:cubicBezTo>
                      <a:pt x="2841" y="915"/>
                      <a:pt x="2671" y="915"/>
                      <a:pt x="2534" y="915"/>
                    </a:cubicBezTo>
                    <a:cubicBezTo>
                      <a:pt x="2534" y="1085"/>
                      <a:pt x="2534" y="1085"/>
                      <a:pt x="2398" y="1085"/>
                    </a:cubicBezTo>
                    <a:cubicBezTo>
                      <a:pt x="2398" y="1085"/>
                      <a:pt x="2398" y="915"/>
                      <a:pt x="2261" y="778"/>
                    </a:cubicBezTo>
                    <a:cubicBezTo>
                      <a:pt x="2125" y="778"/>
                      <a:pt x="1988" y="778"/>
                      <a:pt x="1988" y="915"/>
                    </a:cubicBezTo>
                    <a:cubicBezTo>
                      <a:pt x="1988" y="1085"/>
                      <a:pt x="1988" y="1085"/>
                      <a:pt x="1817" y="1085"/>
                    </a:cubicBezTo>
                    <a:lnTo>
                      <a:pt x="1817" y="915"/>
                    </a:lnTo>
                    <a:lnTo>
                      <a:pt x="1817" y="778"/>
                    </a:lnTo>
                    <a:cubicBezTo>
                      <a:pt x="1988" y="642"/>
                      <a:pt x="1988" y="505"/>
                      <a:pt x="2125" y="232"/>
                    </a:cubicBezTo>
                    <a:cubicBezTo>
                      <a:pt x="2125" y="232"/>
                      <a:pt x="2125" y="61"/>
                      <a:pt x="1988" y="61"/>
                    </a:cubicBezTo>
                    <a:cubicBezTo>
                      <a:pt x="1988" y="61"/>
                      <a:pt x="1912" y="1"/>
                      <a:pt x="1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2"/>
              <p:cNvSpPr/>
              <p:nvPr/>
            </p:nvSpPr>
            <p:spPr>
              <a:xfrm>
                <a:off x="6295140" y="3670940"/>
                <a:ext cx="180292" cy="118054"/>
              </a:xfrm>
              <a:custGeom>
                <a:rect b="b" l="l" r="r" t="t"/>
                <a:pathLst>
                  <a:path extrusionOk="0" h="2390" w="3650">
                    <a:moveTo>
                      <a:pt x="2832" y="0"/>
                    </a:moveTo>
                    <a:lnTo>
                      <a:pt x="2696" y="171"/>
                    </a:lnTo>
                    <a:cubicBezTo>
                      <a:pt x="2696" y="308"/>
                      <a:pt x="2559" y="308"/>
                      <a:pt x="2559" y="444"/>
                    </a:cubicBezTo>
                    <a:lnTo>
                      <a:pt x="2559" y="308"/>
                    </a:lnTo>
                    <a:cubicBezTo>
                      <a:pt x="2389" y="308"/>
                      <a:pt x="2252" y="308"/>
                      <a:pt x="2252" y="444"/>
                    </a:cubicBezTo>
                    <a:lnTo>
                      <a:pt x="2116" y="581"/>
                    </a:lnTo>
                    <a:lnTo>
                      <a:pt x="2116" y="444"/>
                    </a:lnTo>
                    <a:cubicBezTo>
                      <a:pt x="2059" y="388"/>
                      <a:pt x="1979" y="354"/>
                      <a:pt x="1905" y="354"/>
                    </a:cubicBezTo>
                    <a:cubicBezTo>
                      <a:pt x="1800" y="354"/>
                      <a:pt x="1706" y="421"/>
                      <a:pt x="1706" y="581"/>
                    </a:cubicBezTo>
                    <a:cubicBezTo>
                      <a:pt x="1706" y="854"/>
                      <a:pt x="1979" y="1434"/>
                      <a:pt x="1843" y="1707"/>
                    </a:cubicBezTo>
                    <a:cubicBezTo>
                      <a:pt x="1706" y="1434"/>
                      <a:pt x="1536" y="854"/>
                      <a:pt x="1399" y="581"/>
                    </a:cubicBezTo>
                    <a:cubicBezTo>
                      <a:pt x="1399" y="512"/>
                      <a:pt x="1331" y="478"/>
                      <a:pt x="1263" y="478"/>
                    </a:cubicBezTo>
                    <a:cubicBezTo>
                      <a:pt x="1194" y="478"/>
                      <a:pt x="1126" y="512"/>
                      <a:pt x="1126" y="581"/>
                    </a:cubicBezTo>
                    <a:cubicBezTo>
                      <a:pt x="990" y="717"/>
                      <a:pt x="990" y="854"/>
                      <a:pt x="990" y="1024"/>
                    </a:cubicBezTo>
                    <a:cubicBezTo>
                      <a:pt x="990" y="854"/>
                      <a:pt x="853" y="854"/>
                      <a:pt x="683" y="854"/>
                    </a:cubicBezTo>
                    <a:cubicBezTo>
                      <a:pt x="683" y="717"/>
                      <a:pt x="546" y="581"/>
                      <a:pt x="410" y="581"/>
                    </a:cubicBezTo>
                    <a:lnTo>
                      <a:pt x="273" y="581"/>
                    </a:lnTo>
                    <a:cubicBezTo>
                      <a:pt x="137" y="854"/>
                      <a:pt x="0" y="1297"/>
                      <a:pt x="0" y="1570"/>
                    </a:cubicBezTo>
                    <a:cubicBezTo>
                      <a:pt x="0" y="1638"/>
                      <a:pt x="68" y="1673"/>
                      <a:pt x="137" y="1673"/>
                    </a:cubicBezTo>
                    <a:cubicBezTo>
                      <a:pt x="205" y="1673"/>
                      <a:pt x="273" y="1638"/>
                      <a:pt x="273" y="1570"/>
                    </a:cubicBezTo>
                    <a:cubicBezTo>
                      <a:pt x="273" y="1434"/>
                      <a:pt x="273" y="1434"/>
                      <a:pt x="410" y="1297"/>
                    </a:cubicBezTo>
                    <a:lnTo>
                      <a:pt x="410" y="1297"/>
                    </a:lnTo>
                    <a:cubicBezTo>
                      <a:pt x="410" y="1570"/>
                      <a:pt x="273" y="1877"/>
                      <a:pt x="410" y="2014"/>
                    </a:cubicBezTo>
                    <a:cubicBezTo>
                      <a:pt x="410" y="2110"/>
                      <a:pt x="478" y="2207"/>
                      <a:pt x="566" y="2207"/>
                    </a:cubicBezTo>
                    <a:cubicBezTo>
                      <a:pt x="603" y="2207"/>
                      <a:pt x="643" y="2190"/>
                      <a:pt x="683" y="2150"/>
                    </a:cubicBezTo>
                    <a:cubicBezTo>
                      <a:pt x="683" y="2150"/>
                      <a:pt x="683" y="2287"/>
                      <a:pt x="853" y="2287"/>
                    </a:cubicBezTo>
                    <a:cubicBezTo>
                      <a:pt x="853" y="2355"/>
                      <a:pt x="887" y="2389"/>
                      <a:pt x="939" y="2389"/>
                    </a:cubicBezTo>
                    <a:cubicBezTo>
                      <a:pt x="990" y="2389"/>
                      <a:pt x="1058" y="2355"/>
                      <a:pt x="1126" y="2287"/>
                    </a:cubicBezTo>
                    <a:cubicBezTo>
                      <a:pt x="1263" y="2150"/>
                      <a:pt x="1263" y="1877"/>
                      <a:pt x="1399" y="1570"/>
                    </a:cubicBezTo>
                    <a:cubicBezTo>
                      <a:pt x="1399" y="1877"/>
                      <a:pt x="1536" y="2150"/>
                      <a:pt x="1843" y="2287"/>
                    </a:cubicBezTo>
                    <a:lnTo>
                      <a:pt x="1979" y="2287"/>
                    </a:lnTo>
                    <a:cubicBezTo>
                      <a:pt x="2116" y="2150"/>
                      <a:pt x="2116" y="2014"/>
                      <a:pt x="2252" y="1877"/>
                    </a:cubicBezTo>
                    <a:cubicBezTo>
                      <a:pt x="2252" y="2014"/>
                      <a:pt x="2252" y="2014"/>
                      <a:pt x="2389" y="2014"/>
                    </a:cubicBezTo>
                    <a:cubicBezTo>
                      <a:pt x="2389" y="2054"/>
                      <a:pt x="2403" y="2070"/>
                      <a:pt x="2428" y="2070"/>
                    </a:cubicBezTo>
                    <a:cubicBezTo>
                      <a:pt x="2486" y="2070"/>
                      <a:pt x="2599" y="1974"/>
                      <a:pt x="2696" y="1877"/>
                    </a:cubicBezTo>
                    <a:cubicBezTo>
                      <a:pt x="2696" y="1707"/>
                      <a:pt x="2696" y="1571"/>
                      <a:pt x="2561" y="1435"/>
                    </a:cubicBezTo>
                    <a:lnTo>
                      <a:pt x="2561" y="1435"/>
                    </a:lnTo>
                    <a:cubicBezTo>
                      <a:pt x="2696" y="1571"/>
                      <a:pt x="2696" y="1707"/>
                      <a:pt x="2696" y="1707"/>
                    </a:cubicBezTo>
                    <a:cubicBezTo>
                      <a:pt x="2764" y="1860"/>
                      <a:pt x="2867" y="1937"/>
                      <a:pt x="2952" y="1937"/>
                    </a:cubicBezTo>
                    <a:cubicBezTo>
                      <a:pt x="3037" y="1937"/>
                      <a:pt x="3105" y="1860"/>
                      <a:pt x="3105" y="1707"/>
                    </a:cubicBezTo>
                    <a:cubicBezTo>
                      <a:pt x="3105" y="1434"/>
                      <a:pt x="3105" y="1161"/>
                      <a:pt x="2969" y="854"/>
                    </a:cubicBezTo>
                    <a:lnTo>
                      <a:pt x="2969" y="854"/>
                    </a:lnTo>
                    <a:cubicBezTo>
                      <a:pt x="3105" y="1024"/>
                      <a:pt x="3105" y="1161"/>
                      <a:pt x="3242" y="1161"/>
                    </a:cubicBezTo>
                    <a:cubicBezTo>
                      <a:pt x="3287" y="1197"/>
                      <a:pt x="3339" y="1214"/>
                      <a:pt x="3388" y="1214"/>
                    </a:cubicBezTo>
                    <a:cubicBezTo>
                      <a:pt x="3528" y="1214"/>
                      <a:pt x="3650" y="1080"/>
                      <a:pt x="3549" y="854"/>
                    </a:cubicBezTo>
                    <a:cubicBezTo>
                      <a:pt x="3242" y="581"/>
                      <a:pt x="3242" y="171"/>
                      <a:pt x="28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6322110" y="3725473"/>
                <a:ext cx="119684" cy="78242"/>
              </a:xfrm>
              <a:custGeom>
                <a:rect b="b" l="l" r="r" t="t"/>
                <a:pathLst>
                  <a:path extrusionOk="0" h="1584" w="2423">
                    <a:moveTo>
                      <a:pt x="452" y="0"/>
                    </a:moveTo>
                    <a:cubicBezTo>
                      <a:pt x="399" y="0"/>
                      <a:pt x="347" y="17"/>
                      <a:pt x="307" y="57"/>
                    </a:cubicBezTo>
                    <a:cubicBezTo>
                      <a:pt x="307" y="466"/>
                      <a:pt x="307" y="773"/>
                      <a:pt x="0" y="910"/>
                    </a:cubicBezTo>
                    <a:cubicBezTo>
                      <a:pt x="0" y="1183"/>
                      <a:pt x="0" y="1319"/>
                      <a:pt x="137" y="1456"/>
                    </a:cubicBezTo>
                    <a:cubicBezTo>
                      <a:pt x="222" y="1541"/>
                      <a:pt x="299" y="1584"/>
                      <a:pt x="388" y="1584"/>
                    </a:cubicBezTo>
                    <a:cubicBezTo>
                      <a:pt x="478" y="1584"/>
                      <a:pt x="580" y="1541"/>
                      <a:pt x="717" y="1456"/>
                    </a:cubicBezTo>
                    <a:cubicBezTo>
                      <a:pt x="853" y="1456"/>
                      <a:pt x="853" y="1319"/>
                      <a:pt x="990" y="1183"/>
                    </a:cubicBezTo>
                    <a:cubicBezTo>
                      <a:pt x="1110" y="1279"/>
                      <a:pt x="1214" y="1376"/>
                      <a:pt x="1313" y="1376"/>
                    </a:cubicBezTo>
                    <a:cubicBezTo>
                      <a:pt x="1353" y="1376"/>
                      <a:pt x="1393" y="1359"/>
                      <a:pt x="1433" y="1319"/>
                    </a:cubicBezTo>
                    <a:cubicBezTo>
                      <a:pt x="1706" y="1183"/>
                      <a:pt x="2150" y="1046"/>
                      <a:pt x="2286" y="773"/>
                    </a:cubicBezTo>
                    <a:cubicBezTo>
                      <a:pt x="2423" y="603"/>
                      <a:pt x="2286" y="466"/>
                      <a:pt x="2150" y="466"/>
                    </a:cubicBezTo>
                    <a:cubicBezTo>
                      <a:pt x="1843" y="603"/>
                      <a:pt x="1570" y="773"/>
                      <a:pt x="1433" y="1046"/>
                    </a:cubicBezTo>
                    <a:cubicBezTo>
                      <a:pt x="1297" y="1046"/>
                      <a:pt x="1297" y="1046"/>
                      <a:pt x="1297" y="910"/>
                    </a:cubicBezTo>
                    <a:lnTo>
                      <a:pt x="1160" y="910"/>
                    </a:lnTo>
                    <a:cubicBezTo>
                      <a:pt x="1160" y="773"/>
                      <a:pt x="1160" y="773"/>
                      <a:pt x="990" y="773"/>
                    </a:cubicBezTo>
                    <a:cubicBezTo>
                      <a:pt x="990" y="910"/>
                      <a:pt x="853" y="910"/>
                      <a:pt x="853" y="910"/>
                    </a:cubicBezTo>
                    <a:lnTo>
                      <a:pt x="717" y="1046"/>
                    </a:lnTo>
                    <a:cubicBezTo>
                      <a:pt x="648" y="1114"/>
                      <a:pt x="614" y="1149"/>
                      <a:pt x="580" y="1149"/>
                    </a:cubicBezTo>
                    <a:cubicBezTo>
                      <a:pt x="546" y="1149"/>
                      <a:pt x="512" y="1114"/>
                      <a:pt x="444" y="1046"/>
                    </a:cubicBezTo>
                    <a:cubicBezTo>
                      <a:pt x="580" y="773"/>
                      <a:pt x="580" y="466"/>
                      <a:pt x="717" y="193"/>
                    </a:cubicBezTo>
                    <a:cubicBezTo>
                      <a:pt x="717" y="97"/>
                      <a:pt x="580" y="0"/>
                      <a:pt x="4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2"/>
              <p:cNvSpPr/>
              <p:nvPr/>
            </p:nvSpPr>
            <p:spPr>
              <a:xfrm>
                <a:off x="6328828" y="3692872"/>
                <a:ext cx="42183" cy="38429"/>
              </a:xfrm>
              <a:custGeom>
                <a:rect b="b" l="l" r="r" t="t"/>
                <a:pathLst>
                  <a:path extrusionOk="0" h="778" w="854">
                    <a:moveTo>
                      <a:pt x="581" y="0"/>
                    </a:moveTo>
                    <a:cubicBezTo>
                      <a:pt x="581" y="137"/>
                      <a:pt x="444" y="137"/>
                      <a:pt x="444" y="273"/>
                    </a:cubicBezTo>
                    <a:cubicBezTo>
                      <a:pt x="308" y="137"/>
                      <a:pt x="308" y="137"/>
                      <a:pt x="171" y="137"/>
                    </a:cubicBezTo>
                    <a:cubicBezTo>
                      <a:pt x="171" y="137"/>
                      <a:pt x="1" y="137"/>
                      <a:pt x="1" y="273"/>
                    </a:cubicBezTo>
                    <a:cubicBezTo>
                      <a:pt x="1" y="580"/>
                      <a:pt x="1" y="717"/>
                      <a:pt x="308" y="717"/>
                    </a:cubicBezTo>
                    <a:cubicBezTo>
                      <a:pt x="308" y="762"/>
                      <a:pt x="323" y="777"/>
                      <a:pt x="343" y="777"/>
                    </a:cubicBezTo>
                    <a:cubicBezTo>
                      <a:pt x="384" y="777"/>
                      <a:pt x="444" y="717"/>
                      <a:pt x="444" y="717"/>
                    </a:cubicBezTo>
                    <a:cubicBezTo>
                      <a:pt x="581" y="717"/>
                      <a:pt x="717" y="580"/>
                      <a:pt x="717" y="580"/>
                    </a:cubicBezTo>
                    <a:cubicBezTo>
                      <a:pt x="717" y="410"/>
                      <a:pt x="854" y="273"/>
                      <a:pt x="854" y="273"/>
                    </a:cubicBezTo>
                    <a:cubicBezTo>
                      <a:pt x="854" y="137"/>
                      <a:pt x="717" y="0"/>
                      <a:pt x="5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2"/>
              <p:cNvSpPr/>
              <p:nvPr/>
            </p:nvSpPr>
            <p:spPr>
              <a:xfrm>
                <a:off x="6435028" y="3579904"/>
                <a:ext cx="104520" cy="64115"/>
              </a:xfrm>
              <a:custGeom>
                <a:rect b="b" l="l" r="r" t="t"/>
                <a:pathLst>
                  <a:path extrusionOk="0" h="1298" w="2116">
                    <a:moveTo>
                      <a:pt x="1843" y="1"/>
                    </a:moveTo>
                    <a:cubicBezTo>
                      <a:pt x="1570" y="137"/>
                      <a:pt x="1434" y="444"/>
                      <a:pt x="1126" y="581"/>
                    </a:cubicBezTo>
                    <a:cubicBezTo>
                      <a:pt x="990" y="717"/>
                      <a:pt x="853" y="717"/>
                      <a:pt x="717" y="717"/>
                    </a:cubicBezTo>
                    <a:cubicBezTo>
                      <a:pt x="580" y="717"/>
                      <a:pt x="580" y="854"/>
                      <a:pt x="410" y="854"/>
                    </a:cubicBezTo>
                    <a:cubicBezTo>
                      <a:pt x="374" y="818"/>
                      <a:pt x="329" y="801"/>
                      <a:pt x="281" y="801"/>
                    </a:cubicBezTo>
                    <a:cubicBezTo>
                      <a:pt x="149" y="801"/>
                      <a:pt x="0" y="935"/>
                      <a:pt x="0" y="1161"/>
                    </a:cubicBezTo>
                    <a:cubicBezTo>
                      <a:pt x="0" y="1298"/>
                      <a:pt x="137" y="1298"/>
                      <a:pt x="273" y="1298"/>
                    </a:cubicBezTo>
                    <a:lnTo>
                      <a:pt x="410" y="1298"/>
                    </a:lnTo>
                    <a:cubicBezTo>
                      <a:pt x="580" y="1298"/>
                      <a:pt x="580" y="1298"/>
                      <a:pt x="717" y="1161"/>
                    </a:cubicBezTo>
                    <a:cubicBezTo>
                      <a:pt x="717" y="1076"/>
                      <a:pt x="785" y="1076"/>
                      <a:pt x="871" y="1076"/>
                    </a:cubicBezTo>
                    <a:cubicBezTo>
                      <a:pt x="956" y="1076"/>
                      <a:pt x="1058" y="1076"/>
                      <a:pt x="1126" y="990"/>
                    </a:cubicBezTo>
                    <a:cubicBezTo>
                      <a:pt x="1434" y="854"/>
                      <a:pt x="1707" y="581"/>
                      <a:pt x="1980" y="308"/>
                    </a:cubicBezTo>
                    <a:cubicBezTo>
                      <a:pt x="2116" y="137"/>
                      <a:pt x="1980" y="1"/>
                      <a:pt x="18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2"/>
              <p:cNvSpPr/>
              <p:nvPr/>
            </p:nvSpPr>
            <p:spPr>
              <a:xfrm>
                <a:off x="6121021" y="3775313"/>
                <a:ext cx="116819" cy="25834"/>
              </a:xfrm>
              <a:custGeom>
                <a:rect b="b" l="l" r="r" t="t"/>
                <a:pathLst>
                  <a:path extrusionOk="0" h="523" w="2365">
                    <a:moveTo>
                      <a:pt x="171" y="0"/>
                    </a:moveTo>
                    <a:cubicBezTo>
                      <a:pt x="65" y="0"/>
                      <a:pt x="1" y="200"/>
                      <a:pt x="249" y="310"/>
                    </a:cubicBezTo>
                    <a:cubicBezTo>
                      <a:pt x="522" y="310"/>
                      <a:pt x="795" y="447"/>
                      <a:pt x="1102" y="447"/>
                    </a:cubicBezTo>
                    <a:cubicBezTo>
                      <a:pt x="1375" y="447"/>
                      <a:pt x="1664" y="523"/>
                      <a:pt x="1906" y="523"/>
                    </a:cubicBezTo>
                    <a:cubicBezTo>
                      <a:pt x="2028" y="523"/>
                      <a:pt x="2137" y="504"/>
                      <a:pt x="2228" y="447"/>
                    </a:cubicBezTo>
                    <a:cubicBezTo>
                      <a:pt x="2228" y="310"/>
                      <a:pt x="2365" y="174"/>
                      <a:pt x="2092" y="174"/>
                    </a:cubicBezTo>
                    <a:cubicBezTo>
                      <a:pt x="1956" y="105"/>
                      <a:pt x="1810" y="71"/>
                      <a:pt x="1665" y="71"/>
                    </a:cubicBezTo>
                    <a:cubicBezTo>
                      <a:pt x="1520" y="71"/>
                      <a:pt x="1375" y="105"/>
                      <a:pt x="1239" y="174"/>
                    </a:cubicBezTo>
                    <a:cubicBezTo>
                      <a:pt x="966" y="174"/>
                      <a:pt x="659" y="37"/>
                      <a:pt x="249" y="37"/>
                    </a:cubicBezTo>
                    <a:cubicBezTo>
                      <a:pt x="223" y="11"/>
                      <a:pt x="196" y="0"/>
                      <a:pt x="1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2"/>
              <p:cNvSpPr/>
              <p:nvPr/>
            </p:nvSpPr>
            <p:spPr>
              <a:xfrm>
                <a:off x="1862196" y="1679265"/>
                <a:ext cx="514153" cy="405632"/>
              </a:xfrm>
              <a:custGeom>
                <a:rect b="b" l="l" r="r" t="t"/>
                <a:pathLst>
                  <a:path extrusionOk="0" h="8212" w="10409">
                    <a:moveTo>
                      <a:pt x="3595" y="3449"/>
                    </a:moveTo>
                    <a:cubicBezTo>
                      <a:pt x="3555" y="3596"/>
                      <a:pt x="3516" y="3746"/>
                      <a:pt x="3434" y="3906"/>
                    </a:cubicBezTo>
                    <a:lnTo>
                      <a:pt x="3434" y="3906"/>
                    </a:lnTo>
                    <a:lnTo>
                      <a:pt x="3595" y="3449"/>
                    </a:lnTo>
                    <a:close/>
                    <a:moveTo>
                      <a:pt x="4538" y="1"/>
                    </a:moveTo>
                    <a:cubicBezTo>
                      <a:pt x="4483" y="1"/>
                      <a:pt x="4437" y="34"/>
                      <a:pt x="4437" y="90"/>
                    </a:cubicBezTo>
                    <a:cubicBezTo>
                      <a:pt x="3856" y="1251"/>
                      <a:pt x="3583" y="2240"/>
                      <a:pt x="3140" y="3366"/>
                    </a:cubicBezTo>
                    <a:cubicBezTo>
                      <a:pt x="3003" y="3946"/>
                      <a:pt x="2867" y="4492"/>
                      <a:pt x="2730" y="5209"/>
                    </a:cubicBezTo>
                    <a:cubicBezTo>
                      <a:pt x="2560" y="5516"/>
                      <a:pt x="2560" y="6198"/>
                      <a:pt x="2423" y="6642"/>
                    </a:cubicBezTo>
                    <a:cubicBezTo>
                      <a:pt x="2150" y="5789"/>
                      <a:pt x="2423" y="4663"/>
                      <a:pt x="2560" y="3946"/>
                    </a:cubicBezTo>
                    <a:cubicBezTo>
                      <a:pt x="2730" y="2957"/>
                      <a:pt x="2867" y="1796"/>
                      <a:pt x="3003" y="807"/>
                    </a:cubicBezTo>
                    <a:cubicBezTo>
                      <a:pt x="3100" y="710"/>
                      <a:pt x="2992" y="614"/>
                      <a:pt x="2872" y="614"/>
                    </a:cubicBezTo>
                    <a:cubicBezTo>
                      <a:pt x="2822" y="614"/>
                      <a:pt x="2770" y="630"/>
                      <a:pt x="2730" y="670"/>
                    </a:cubicBezTo>
                    <a:cubicBezTo>
                      <a:pt x="2014" y="2240"/>
                      <a:pt x="1877" y="3946"/>
                      <a:pt x="1434" y="5652"/>
                    </a:cubicBezTo>
                    <a:lnTo>
                      <a:pt x="1434" y="5345"/>
                    </a:lnTo>
                    <a:cubicBezTo>
                      <a:pt x="1434" y="4936"/>
                      <a:pt x="1570" y="4356"/>
                      <a:pt x="1570" y="3946"/>
                    </a:cubicBezTo>
                    <a:cubicBezTo>
                      <a:pt x="1570" y="3093"/>
                      <a:pt x="1877" y="2240"/>
                      <a:pt x="1707" y="1387"/>
                    </a:cubicBezTo>
                    <a:cubicBezTo>
                      <a:pt x="1707" y="1319"/>
                      <a:pt x="1638" y="1285"/>
                      <a:pt x="1570" y="1285"/>
                    </a:cubicBezTo>
                    <a:cubicBezTo>
                      <a:pt x="1502" y="1285"/>
                      <a:pt x="1434" y="1319"/>
                      <a:pt x="1434" y="1387"/>
                    </a:cubicBezTo>
                    <a:cubicBezTo>
                      <a:pt x="1024" y="1796"/>
                      <a:pt x="854" y="2650"/>
                      <a:pt x="717" y="3366"/>
                    </a:cubicBezTo>
                    <a:cubicBezTo>
                      <a:pt x="717" y="3810"/>
                      <a:pt x="581" y="4356"/>
                      <a:pt x="444" y="4799"/>
                    </a:cubicBezTo>
                    <a:cubicBezTo>
                      <a:pt x="444" y="5072"/>
                      <a:pt x="444" y="5516"/>
                      <a:pt x="308" y="5789"/>
                    </a:cubicBezTo>
                    <a:lnTo>
                      <a:pt x="308" y="4356"/>
                    </a:lnTo>
                    <a:lnTo>
                      <a:pt x="308" y="1933"/>
                    </a:lnTo>
                    <a:lnTo>
                      <a:pt x="171" y="1933"/>
                    </a:lnTo>
                    <a:cubicBezTo>
                      <a:pt x="1" y="2786"/>
                      <a:pt x="1" y="3503"/>
                      <a:pt x="1" y="4356"/>
                    </a:cubicBezTo>
                    <a:cubicBezTo>
                      <a:pt x="1" y="4936"/>
                      <a:pt x="1" y="5789"/>
                      <a:pt x="171" y="6369"/>
                    </a:cubicBezTo>
                    <a:cubicBezTo>
                      <a:pt x="171" y="6437"/>
                      <a:pt x="239" y="6471"/>
                      <a:pt x="308" y="6471"/>
                    </a:cubicBezTo>
                    <a:cubicBezTo>
                      <a:pt x="376" y="6471"/>
                      <a:pt x="444" y="6437"/>
                      <a:pt x="444" y="6369"/>
                    </a:cubicBezTo>
                    <a:cubicBezTo>
                      <a:pt x="717" y="5789"/>
                      <a:pt x="717" y="5072"/>
                      <a:pt x="854" y="4356"/>
                    </a:cubicBezTo>
                    <a:cubicBezTo>
                      <a:pt x="1024" y="3639"/>
                      <a:pt x="1161" y="2650"/>
                      <a:pt x="1434" y="1933"/>
                    </a:cubicBezTo>
                    <a:lnTo>
                      <a:pt x="1434" y="1933"/>
                    </a:lnTo>
                    <a:cubicBezTo>
                      <a:pt x="1434" y="2957"/>
                      <a:pt x="1161" y="3946"/>
                      <a:pt x="1161" y="4799"/>
                    </a:cubicBezTo>
                    <a:cubicBezTo>
                      <a:pt x="1161" y="5209"/>
                      <a:pt x="854" y="6198"/>
                      <a:pt x="1297" y="6642"/>
                    </a:cubicBezTo>
                    <a:cubicBezTo>
                      <a:pt x="1337" y="6682"/>
                      <a:pt x="1377" y="6699"/>
                      <a:pt x="1414" y="6699"/>
                    </a:cubicBezTo>
                    <a:cubicBezTo>
                      <a:pt x="1502" y="6699"/>
                      <a:pt x="1570" y="6602"/>
                      <a:pt x="1570" y="6505"/>
                    </a:cubicBezTo>
                    <a:cubicBezTo>
                      <a:pt x="1707" y="6062"/>
                      <a:pt x="1877" y="5789"/>
                      <a:pt x="1877" y="5345"/>
                    </a:cubicBezTo>
                    <a:cubicBezTo>
                      <a:pt x="1877" y="5925"/>
                      <a:pt x="1877" y="6642"/>
                      <a:pt x="2150" y="7051"/>
                    </a:cubicBezTo>
                    <a:cubicBezTo>
                      <a:pt x="2287" y="7222"/>
                      <a:pt x="2423" y="7222"/>
                      <a:pt x="2423" y="7222"/>
                    </a:cubicBezTo>
                    <a:cubicBezTo>
                      <a:pt x="2730" y="6915"/>
                      <a:pt x="2730" y="6505"/>
                      <a:pt x="2867" y="6198"/>
                    </a:cubicBezTo>
                    <a:cubicBezTo>
                      <a:pt x="3003" y="5516"/>
                      <a:pt x="3140" y="4936"/>
                      <a:pt x="3276" y="4356"/>
                    </a:cubicBezTo>
                    <a:lnTo>
                      <a:pt x="3409" y="3979"/>
                    </a:lnTo>
                    <a:lnTo>
                      <a:pt x="3409" y="3979"/>
                    </a:lnTo>
                    <a:cubicBezTo>
                      <a:pt x="3269" y="5100"/>
                      <a:pt x="2871" y="6516"/>
                      <a:pt x="3276" y="7632"/>
                    </a:cubicBezTo>
                    <a:cubicBezTo>
                      <a:pt x="3276" y="7700"/>
                      <a:pt x="3310" y="7734"/>
                      <a:pt x="3366" y="7734"/>
                    </a:cubicBezTo>
                    <a:cubicBezTo>
                      <a:pt x="3421" y="7734"/>
                      <a:pt x="3498" y="7700"/>
                      <a:pt x="3583" y="7632"/>
                    </a:cubicBezTo>
                    <a:cubicBezTo>
                      <a:pt x="3856" y="7359"/>
                      <a:pt x="3856" y="6915"/>
                      <a:pt x="3993" y="6505"/>
                    </a:cubicBezTo>
                    <a:cubicBezTo>
                      <a:pt x="4129" y="5789"/>
                      <a:pt x="4266" y="5209"/>
                      <a:pt x="4573" y="4492"/>
                    </a:cubicBezTo>
                    <a:cubicBezTo>
                      <a:pt x="4709" y="3810"/>
                      <a:pt x="4982" y="3230"/>
                      <a:pt x="5119" y="2650"/>
                    </a:cubicBezTo>
                    <a:cubicBezTo>
                      <a:pt x="5290" y="2377"/>
                      <a:pt x="5426" y="2104"/>
                      <a:pt x="5563" y="1796"/>
                    </a:cubicBezTo>
                    <a:lnTo>
                      <a:pt x="5563" y="1796"/>
                    </a:lnTo>
                    <a:cubicBezTo>
                      <a:pt x="5290" y="2786"/>
                      <a:pt x="4982" y="3810"/>
                      <a:pt x="4846" y="4936"/>
                    </a:cubicBezTo>
                    <a:cubicBezTo>
                      <a:pt x="4573" y="5925"/>
                      <a:pt x="4266" y="7051"/>
                      <a:pt x="4437" y="8075"/>
                    </a:cubicBezTo>
                    <a:cubicBezTo>
                      <a:pt x="4437" y="8212"/>
                      <a:pt x="4709" y="8212"/>
                      <a:pt x="4846" y="8212"/>
                    </a:cubicBezTo>
                    <a:cubicBezTo>
                      <a:pt x="4982" y="7905"/>
                      <a:pt x="4982" y="7632"/>
                      <a:pt x="5119" y="7359"/>
                    </a:cubicBezTo>
                    <a:cubicBezTo>
                      <a:pt x="5426" y="6642"/>
                      <a:pt x="5563" y="5925"/>
                      <a:pt x="5699" y="5345"/>
                    </a:cubicBezTo>
                    <a:cubicBezTo>
                      <a:pt x="5699" y="5072"/>
                      <a:pt x="5836" y="4799"/>
                      <a:pt x="5972" y="4492"/>
                    </a:cubicBezTo>
                    <a:lnTo>
                      <a:pt x="5972" y="4492"/>
                    </a:lnTo>
                    <a:cubicBezTo>
                      <a:pt x="5836" y="4799"/>
                      <a:pt x="5836" y="4936"/>
                      <a:pt x="5836" y="5209"/>
                    </a:cubicBezTo>
                    <a:cubicBezTo>
                      <a:pt x="5699" y="5789"/>
                      <a:pt x="5563" y="6369"/>
                      <a:pt x="5563" y="7051"/>
                    </a:cubicBezTo>
                    <a:cubicBezTo>
                      <a:pt x="5563" y="7222"/>
                      <a:pt x="5426" y="7768"/>
                      <a:pt x="5699" y="7905"/>
                    </a:cubicBezTo>
                    <a:cubicBezTo>
                      <a:pt x="5775" y="7952"/>
                      <a:pt x="5845" y="7973"/>
                      <a:pt x="5909" y="7973"/>
                    </a:cubicBezTo>
                    <a:cubicBezTo>
                      <a:pt x="6443" y="7973"/>
                      <a:pt x="6552" y="6473"/>
                      <a:pt x="6552" y="6198"/>
                    </a:cubicBezTo>
                    <a:cubicBezTo>
                      <a:pt x="6825" y="5209"/>
                      <a:pt x="7132" y="4219"/>
                      <a:pt x="7405" y="3366"/>
                    </a:cubicBezTo>
                    <a:lnTo>
                      <a:pt x="7405" y="3366"/>
                    </a:lnTo>
                    <a:cubicBezTo>
                      <a:pt x="7269" y="3946"/>
                      <a:pt x="7269" y="4356"/>
                      <a:pt x="7132" y="4936"/>
                    </a:cubicBezTo>
                    <a:cubicBezTo>
                      <a:pt x="6996" y="5789"/>
                      <a:pt x="6689" y="6915"/>
                      <a:pt x="6996" y="7768"/>
                    </a:cubicBezTo>
                    <a:cubicBezTo>
                      <a:pt x="6996" y="7922"/>
                      <a:pt x="7064" y="7998"/>
                      <a:pt x="7149" y="7998"/>
                    </a:cubicBezTo>
                    <a:cubicBezTo>
                      <a:pt x="7235" y="7998"/>
                      <a:pt x="7337" y="7922"/>
                      <a:pt x="7405" y="7768"/>
                    </a:cubicBezTo>
                    <a:cubicBezTo>
                      <a:pt x="7542" y="7222"/>
                      <a:pt x="7542" y="6505"/>
                      <a:pt x="7678" y="5789"/>
                    </a:cubicBezTo>
                    <a:cubicBezTo>
                      <a:pt x="7974" y="4968"/>
                      <a:pt x="8238" y="4147"/>
                      <a:pt x="8500" y="3448"/>
                    </a:cubicBezTo>
                    <a:lnTo>
                      <a:pt x="8500" y="3448"/>
                    </a:lnTo>
                    <a:cubicBezTo>
                      <a:pt x="8395" y="3805"/>
                      <a:pt x="8395" y="4719"/>
                      <a:pt x="8395" y="5345"/>
                    </a:cubicBezTo>
                    <a:cubicBezTo>
                      <a:pt x="8258" y="5925"/>
                      <a:pt x="8258" y="6642"/>
                      <a:pt x="8258" y="7222"/>
                    </a:cubicBezTo>
                    <a:lnTo>
                      <a:pt x="8258" y="7359"/>
                    </a:lnTo>
                    <a:cubicBezTo>
                      <a:pt x="8310" y="7463"/>
                      <a:pt x="8387" y="7507"/>
                      <a:pt x="8463" y="7507"/>
                    </a:cubicBezTo>
                    <a:cubicBezTo>
                      <a:pt x="8585" y="7507"/>
                      <a:pt x="8702" y="7391"/>
                      <a:pt x="8702" y="7222"/>
                    </a:cubicBezTo>
                    <a:cubicBezTo>
                      <a:pt x="8838" y="6505"/>
                      <a:pt x="8838" y="5789"/>
                      <a:pt x="8838" y="4936"/>
                    </a:cubicBezTo>
                    <a:cubicBezTo>
                      <a:pt x="8975" y="4356"/>
                      <a:pt x="9248" y="3810"/>
                      <a:pt x="9384" y="3366"/>
                    </a:cubicBezTo>
                    <a:lnTo>
                      <a:pt x="9384" y="4083"/>
                    </a:lnTo>
                    <a:cubicBezTo>
                      <a:pt x="9384" y="4799"/>
                      <a:pt x="9248" y="5516"/>
                      <a:pt x="9111" y="6198"/>
                    </a:cubicBezTo>
                    <a:cubicBezTo>
                      <a:pt x="9014" y="6320"/>
                      <a:pt x="9195" y="6425"/>
                      <a:pt x="9306" y="6425"/>
                    </a:cubicBezTo>
                    <a:cubicBezTo>
                      <a:pt x="9351" y="6425"/>
                      <a:pt x="9384" y="6408"/>
                      <a:pt x="9384" y="6369"/>
                    </a:cubicBezTo>
                    <a:cubicBezTo>
                      <a:pt x="9555" y="6062"/>
                      <a:pt x="10408" y="2786"/>
                      <a:pt x="9384" y="2786"/>
                    </a:cubicBezTo>
                    <a:cubicBezTo>
                      <a:pt x="9111" y="2786"/>
                      <a:pt x="8975" y="3230"/>
                      <a:pt x="8975" y="3503"/>
                    </a:cubicBezTo>
                    <a:cubicBezTo>
                      <a:pt x="8838" y="3230"/>
                      <a:pt x="8838" y="2786"/>
                      <a:pt x="8531" y="2786"/>
                    </a:cubicBezTo>
                    <a:lnTo>
                      <a:pt x="8395" y="2786"/>
                    </a:lnTo>
                    <a:cubicBezTo>
                      <a:pt x="7985" y="3366"/>
                      <a:pt x="7849" y="4219"/>
                      <a:pt x="7542" y="4799"/>
                    </a:cubicBezTo>
                    <a:cubicBezTo>
                      <a:pt x="7542" y="4663"/>
                      <a:pt x="7678" y="4492"/>
                      <a:pt x="7678" y="4356"/>
                    </a:cubicBezTo>
                    <a:cubicBezTo>
                      <a:pt x="7678" y="3810"/>
                      <a:pt x="7849" y="3230"/>
                      <a:pt x="7849" y="2650"/>
                    </a:cubicBezTo>
                    <a:cubicBezTo>
                      <a:pt x="7849" y="2377"/>
                      <a:pt x="7985" y="2104"/>
                      <a:pt x="7985" y="1796"/>
                    </a:cubicBezTo>
                    <a:cubicBezTo>
                      <a:pt x="7905" y="1637"/>
                      <a:pt x="7814" y="1570"/>
                      <a:pt x="7724" y="1570"/>
                    </a:cubicBezTo>
                    <a:cubicBezTo>
                      <a:pt x="7661" y="1570"/>
                      <a:pt x="7598" y="1603"/>
                      <a:pt x="7542" y="1660"/>
                    </a:cubicBezTo>
                    <a:cubicBezTo>
                      <a:pt x="6825" y="3366"/>
                      <a:pt x="6416" y="5209"/>
                      <a:pt x="5972" y="7051"/>
                    </a:cubicBezTo>
                    <a:lnTo>
                      <a:pt x="5972" y="6369"/>
                    </a:lnTo>
                    <a:cubicBezTo>
                      <a:pt x="6143" y="5789"/>
                      <a:pt x="6279" y="5072"/>
                      <a:pt x="6416" y="4356"/>
                    </a:cubicBezTo>
                    <a:cubicBezTo>
                      <a:pt x="6552" y="3366"/>
                      <a:pt x="6825" y="2377"/>
                      <a:pt x="7132" y="1251"/>
                    </a:cubicBezTo>
                    <a:cubicBezTo>
                      <a:pt x="7132" y="1154"/>
                      <a:pt x="7033" y="1068"/>
                      <a:pt x="6923" y="1068"/>
                    </a:cubicBezTo>
                    <a:cubicBezTo>
                      <a:pt x="6839" y="1068"/>
                      <a:pt x="6748" y="1118"/>
                      <a:pt x="6689" y="1251"/>
                    </a:cubicBezTo>
                    <a:cubicBezTo>
                      <a:pt x="6279" y="2377"/>
                      <a:pt x="5836" y="3366"/>
                      <a:pt x="5563" y="4492"/>
                    </a:cubicBezTo>
                    <a:cubicBezTo>
                      <a:pt x="5290" y="5209"/>
                      <a:pt x="5119" y="5789"/>
                      <a:pt x="4982" y="6369"/>
                    </a:cubicBezTo>
                    <a:cubicBezTo>
                      <a:pt x="4891" y="6551"/>
                      <a:pt x="4861" y="6673"/>
                      <a:pt x="4851" y="6815"/>
                    </a:cubicBezTo>
                    <a:lnTo>
                      <a:pt x="4851" y="6815"/>
                    </a:lnTo>
                    <a:cubicBezTo>
                      <a:pt x="4889" y="5886"/>
                      <a:pt x="5143" y="4869"/>
                      <a:pt x="5426" y="4083"/>
                    </a:cubicBezTo>
                    <a:cubicBezTo>
                      <a:pt x="5563" y="2957"/>
                      <a:pt x="5972" y="1796"/>
                      <a:pt x="6143" y="534"/>
                    </a:cubicBezTo>
                    <a:cubicBezTo>
                      <a:pt x="6143" y="397"/>
                      <a:pt x="5972" y="397"/>
                      <a:pt x="5836" y="397"/>
                    </a:cubicBezTo>
                    <a:cubicBezTo>
                      <a:pt x="5563" y="670"/>
                      <a:pt x="5426" y="943"/>
                      <a:pt x="5290" y="1387"/>
                    </a:cubicBezTo>
                    <a:cubicBezTo>
                      <a:pt x="4982" y="1933"/>
                      <a:pt x="4709" y="2513"/>
                      <a:pt x="4573" y="3230"/>
                    </a:cubicBezTo>
                    <a:cubicBezTo>
                      <a:pt x="4266" y="3810"/>
                      <a:pt x="3993" y="4492"/>
                      <a:pt x="3856" y="5209"/>
                    </a:cubicBezTo>
                    <a:cubicBezTo>
                      <a:pt x="3720" y="5516"/>
                      <a:pt x="3720" y="5789"/>
                      <a:pt x="3583" y="6062"/>
                    </a:cubicBezTo>
                    <a:lnTo>
                      <a:pt x="3583" y="5789"/>
                    </a:lnTo>
                    <a:cubicBezTo>
                      <a:pt x="3720" y="4936"/>
                      <a:pt x="3856" y="4219"/>
                      <a:pt x="3993" y="3366"/>
                    </a:cubicBezTo>
                    <a:cubicBezTo>
                      <a:pt x="4129" y="2650"/>
                      <a:pt x="4266" y="1933"/>
                      <a:pt x="4573" y="1080"/>
                    </a:cubicBezTo>
                    <a:cubicBezTo>
                      <a:pt x="4573" y="807"/>
                      <a:pt x="4709" y="534"/>
                      <a:pt x="4709" y="227"/>
                    </a:cubicBezTo>
                    <a:cubicBezTo>
                      <a:pt x="4709" y="67"/>
                      <a:pt x="4616" y="1"/>
                      <a:pt x="4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1793092" y="1647652"/>
                <a:ext cx="574810" cy="311337"/>
              </a:xfrm>
              <a:custGeom>
                <a:rect b="b" l="l" r="r" t="t"/>
                <a:pathLst>
                  <a:path extrusionOk="0" h="6303" w="11637">
                    <a:moveTo>
                      <a:pt x="4266" y="730"/>
                    </a:moveTo>
                    <a:lnTo>
                      <a:pt x="4266" y="730"/>
                    </a:lnTo>
                    <a:cubicBezTo>
                      <a:pt x="3959" y="1310"/>
                      <a:pt x="3549" y="1720"/>
                      <a:pt x="3276" y="2164"/>
                    </a:cubicBezTo>
                    <a:lnTo>
                      <a:pt x="2423" y="3426"/>
                    </a:lnTo>
                    <a:lnTo>
                      <a:pt x="2253" y="3426"/>
                    </a:lnTo>
                    <a:lnTo>
                      <a:pt x="1400" y="4723"/>
                    </a:lnTo>
                    <a:cubicBezTo>
                      <a:pt x="1570" y="4450"/>
                      <a:pt x="1707" y="4143"/>
                      <a:pt x="1843" y="3733"/>
                    </a:cubicBezTo>
                    <a:cubicBezTo>
                      <a:pt x="1980" y="3597"/>
                      <a:pt x="2116" y="3290"/>
                      <a:pt x="2253" y="3017"/>
                    </a:cubicBezTo>
                    <a:cubicBezTo>
                      <a:pt x="2560" y="2744"/>
                      <a:pt x="2833" y="2300"/>
                      <a:pt x="2969" y="2027"/>
                    </a:cubicBezTo>
                    <a:cubicBezTo>
                      <a:pt x="3413" y="1720"/>
                      <a:pt x="3822" y="1174"/>
                      <a:pt x="4266" y="730"/>
                    </a:cubicBezTo>
                    <a:close/>
                    <a:moveTo>
                      <a:pt x="6274" y="1"/>
                    </a:moveTo>
                    <a:cubicBezTo>
                      <a:pt x="5729" y="1"/>
                      <a:pt x="4963" y="895"/>
                      <a:pt x="4675" y="1310"/>
                    </a:cubicBezTo>
                    <a:lnTo>
                      <a:pt x="3413" y="2573"/>
                    </a:lnTo>
                    <a:cubicBezTo>
                      <a:pt x="3549" y="2436"/>
                      <a:pt x="3549" y="2300"/>
                      <a:pt x="3686" y="2164"/>
                    </a:cubicBezTo>
                    <a:cubicBezTo>
                      <a:pt x="4129" y="1583"/>
                      <a:pt x="4539" y="1037"/>
                      <a:pt x="4812" y="457"/>
                    </a:cubicBezTo>
                    <a:cubicBezTo>
                      <a:pt x="4812" y="184"/>
                      <a:pt x="4675" y="184"/>
                      <a:pt x="4539" y="184"/>
                    </a:cubicBezTo>
                    <a:cubicBezTo>
                      <a:pt x="3822" y="457"/>
                      <a:pt x="3276" y="1174"/>
                      <a:pt x="2696" y="1891"/>
                    </a:cubicBezTo>
                    <a:lnTo>
                      <a:pt x="2696" y="1720"/>
                    </a:lnTo>
                    <a:lnTo>
                      <a:pt x="2696" y="1583"/>
                    </a:lnTo>
                    <a:cubicBezTo>
                      <a:pt x="2833" y="1310"/>
                      <a:pt x="2969" y="1174"/>
                      <a:pt x="3106" y="867"/>
                    </a:cubicBezTo>
                    <a:cubicBezTo>
                      <a:pt x="3106" y="770"/>
                      <a:pt x="3037" y="674"/>
                      <a:pt x="2949" y="674"/>
                    </a:cubicBezTo>
                    <a:cubicBezTo>
                      <a:pt x="2913" y="674"/>
                      <a:pt x="2873" y="690"/>
                      <a:pt x="2833" y="730"/>
                    </a:cubicBezTo>
                    <a:cubicBezTo>
                      <a:pt x="2253" y="1310"/>
                      <a:pt x="1707" y="2300"/>
                      <a:pt x="1263" y="3017"/>
                    </a:cubicBezTo>
                    <a:cubicBezTo>
                      <a:pt x="854" y="4006"/>
                      <a:pt x="273" y="4996"/>
                      <a:pt x="0" y="5985"/>
                    </a:cubicBezTo>
                    <a:cubicBezTo>
                      <a:pt x="0" y="6177"/>
                      <a:pt x="107" y="6303"/>
                      <a:pt x="187" y="6303"/>
                    </a:cubicBezTo>
                    <a:cubicBezTo>
                      <a:pt x="235" y="6303"/>
                      <a:pt x="273" y="6258"/>
                      <a:pt x="273" y="6156"/>
                    </a:cubicBezTo>
                    <a:cubicBezTo>
                      <a:pt x="410" y="6156"/>
                      <a:pt x="410" y="5985"/>
                      <a:pt x="410" y="5985"/>
                    </a:cubicBezTo>
                    <a:cubicBezTo>
                      <a:pt x="410" y="6071"/>
                      <a:pt x="444" y="6113"/>
                      <a:pt x="500" y="6113"/>
                    </a:cubicBezTo>
                    <a:cubicBezTo>
                      <a:pt x="555" y="6113"/>
                      <a:pt x="632" y="6071"/>
                      <a:pt x="717" y="5985"/>
                    </a:cubicBezTo>
                    <a:cubicBezTo>
                      <a:pt x="1127" y="5439"/>
                      <a:pt x="1570" y="4859"/>
                      <a:pt x="1980" y="4279"/>
                    </a:cubicBezTo>
                    <a:cubicBezTo>
                      <a:pt x="1980" y="4364"/>
                      <a:pt x="2014" y="4407"/>
                      <a:pt x="2065" y="4407"/>
                    </a:cubicBezTo>
                    <a:cubicBezTo>
                      <a:pt x="2116" y="4407"/>
                      <a:pt x="2184" y="4364"/>
                      <a:pt x="2253" y="4279"/>
                    </a:cubicBezTo>
                    <a:cubicBezTo>
                      <a:pt x="2560" y="4279"/>
                      <a:pt x="2696" y="4006"/>
                      <a:pt x="2969" y="3733"/>
                    </a:cubicBezTo>
                    <a:cubicBezTo>
                      <a:pt x="3276" y="3290"/>
                      <a:pt x="3686" y="2880"/>
                      <a:pt x="4129" y="2300"/>
                    </a:cubicBezTo>
                    <a:cubicBezTo>
                      <a:pt x="4539" y="2027"/>
                      <a:pt x="4982" y="1583"/>
                      <a:pt x="5392" y="1174"/>
                    </a:cubicBezTo>
                    <a:cubicBezTo>
                      <a:pt x="5392" y="1037"/>
                      <a:pt x="5665" y="867"/>
                      <a:pt x="5836" y="730"/>
                    </a:cubicBezTo>
                    <a:lnTo>
                      <a:pt x="5836" y="730"/>
                    </a:lnTo>
                    <a:cubicBezTo>
                      <a:pt x="5392" y="1583"/>
                      <a:pt x="4539" y="2300"/>
                      <a:pt x="4129" y="3017"/>
                    </a:cubicBezTo>
                    <a:cubicBezTo>
                      <a:pt x="3686" y="3426"/>
                      <a:pt x="2833" y="4279"/>
                      <a:pt x="2969" y="4859"/>
                    </a:cubicBezTo>
                    <a:cubicBezTo>
                      <a:pt x="2969" y="4996"/>
                      <a:pt x="3106" y="4996"/>
                      <a:pt x="3276" y="4996"/>
                    </a:cubicBezTo>
                    <a:cubicBezTo>
                      <a:pt x="3959" y="4586"/>
                      <a:pt x="4402" y="3870"/>
                      <a:pt x="4982" y="3153"/>
                    </a:cubicBezTo>
                    <a:cubicBezTo>
                      <a:pt x="5836" y="2436"/>
                      <a:pt x="6518" y="1720"/>
                      <a:pt x="7371" y="1037"/>
                    </a:cubicBezTo>
                    <a:cubicBezTo>
                      <a:pt x="7541" y="1037"/>
                      <a:pt x="7542" y="1037"/>
                      <a:pt x="7677" y="868"/>
                    </a:cubicBezTo>
                    <a:lnTo>
                      <a:pt x="7677" y="868"/>
                    </a:lnTo>
                    <a:lnTo>
                      <a:pt x="7542" y="1037"/>
                    </a:lnTo>
                    <a:cubicBezTo>
                      <a:pt x="7235" y="1447"/>
                      <a:pt x="6825" y="1891"/>
                      <a:pt x="6518" y="2300"/>
                    </a:cubicBezTo>
                    <a:cubicBezTo>
                      <a:pt x="5972" y="3017"/>
                      <a:pt x="5392" y="3870"/>
                      <a:pt x="4812" y="4586"/>
                    </a:cubicBezTo>
                    <a:lnTo>
                      <a:pt x="4812" y="4723"/>
                    </a:lnTo>
                    <a:lnTo>
                      <a:pt x="4812" y="4859"/>
                    </a:lnTo>
                    <a:cubicBezTo>
                      <a:pt x="4897" y="4927"/>
                      <a:pt x="4974" y="4962"/>
                      <a:pt x="5046" y="4962"/>
                    </a:cubicBezTo>
                    <a:cubicBezTo>
                      <a:pt x="5119" y="4962"/>
                      <a:pt x="5187" y="4927"/>
                      <a:pt x="5255" y="4859"/>
                    </a:cubicBezTo>
                    <a:cubicBezTo>
                      <a:pt x="5972" y="4279"/>
                      <a:pt x="6518" y="3597"/>
                      <a:pt x="7235" y="3017"/>
                    </a:cubicBezTo>
                    <a:cubicBezTo>
                      <a:pt x="7542" y="2573"/>
                      <a:pt x="7951" y="2300"/>
                      <a:pt x="8395" y="2027"/>
                    </a:cubicBezTo>
                    <a:cubicBezTo>
                      <a:pt x="8531" y="1891"/>
                      <a:pt x="8668" y="1583"/>
                      <a:pt x="8941" y="1447"/>
                    </a:cubicBezTo>
                    <a:lnTo>
                      <a:pt x="8941" y="1447"/>
                    </a:lnTo>
                    <a:cubicBezTo>
                      <a:pt x="8668" y="2027"/>
                      <a:pt x="8224" y="2436"/>
                      <a:pt x="7815" y="2880"/>
                    </a:cubicBezTo>
                    <a:cubicBezTo>
                      <a:pt x="7542" y="3426"/>
                      <a:pt x="6962" y="4006"/>
                      <a:pt x="6962" y="4586"/>
                    </a:cubicBezTo>
                    <a:cubicBezTo>
                      <a:pt x="6962" y="4683"/>
                      <a:pt x="7030" y="4779"/>
                      <a:pt x="7118" y="4779"/>
                    </a:cubicBezTo>
                    <a:cubicBezTo>
                      <a:pt x="7155" y="4779"/>
                      <a:pt x="7195" y="4763"/>
                      <a:pt x="7235" y="4723"/>
                    </a:cubicBezTo>
                    <a:cubicBezTo>
                      <a:pt x="8395" y="4279"/>
                      <a:pt x="8941" y="2880"/>
                      <a:pt x="9930" y="2164"/>
                    </a:cubicBezTo>
                    <a:lnTo>
                      <a:pt x="9930" y="2164"/>
                    </a:lnTo>
                    <a:cubicBezTo>
                      <a:pt x="9657" y="2744"/>
                      <a:pt x="9248" y="3290"/>
                      <a:pt x="8941" y="3733"/>
                    </a:cubicBezTo>
                    <a:cubicBezTo>
                      <a:pt x="8804" y="4006"/>
                      <a:pt x="8531" y="4450"/>
                      <a:pt x="8531" y="4859"/>
                    </a:cubicBezTo>
                    <a:cubicBezTo>
                      <a:pt x="8531" y="4996"/>
                      <a:pt x="8668" y="5132"/>
                      <a:pt x="8804" y="5132"/>
                    </a:cubicBezTo>
                    <a:cubicBezTo>
                      <a:pt x="9248" y="4859"/>
                      <a:pt x="9521" y="4450"/>
                      <a:pt x="9794" y="4006"/>
                    </a:cubicBezTo>
                    <a:cubicBezTo>
                      <a:pt x="9930" y="3870"/>
                      <a:pt x="10237" y="3290"/>
                      <a:pt x="10647" y="3017"/>
                    </a:cubicBezTo>
                    <a:lnTo>
                      <a:pt x="10647" y="3017"/>
                    </a:lnTo>
                    <a:cubicBezTo>
                      <a:pt x="10510" y="3290"/>
                      <a:pt x="10101" y="3870"/>
                      <a:pt x="10101" y="4143"/>
                    </a:cubicBezTo>
                    <a:cubicBezTo>
                      <a:pt x="9930" y="4450"/>
                      <a:pt x="9657" y="4723"/>
                      <a:pt x="9794" y="4996"/>
                    </a:cubicBezTo>
                    <a:cubicBezTo>
                      <a:pt x="9794" y="5132"/>
                      <a:pt x="9930" y="5132"/>
                      <a:pt x="9930" y="5132"/>
                    </a:cubicBezTo>
                    <a:cubicBezTo>
                      <a:pt x="10374" y="5132"/>
                      <a:pt x="10647" y="4450"/>
                      <a:pt x="10783" y="4143"/>
                    </a:cubicBezTo>
                    <a:cubicBezTo>
                      <a:pt x="10954" y="4143"/>
                      <a:pt x="11090" y="4006"/>
                      <a:pt x="11090" y="3870"/>
                    </a:cubicBezTo>
                    <a:lnTo>
                      <a:pt x="11090" y="3870"/>
                    </a:lnTo>
                    <a:cubicBezTo>
                      <a:pt x="11090" y="4279"/>
                      <a:pt x="10783" y="4859"/>
                      <a:pt x="10647" y="5303"/>
                    </a:cubicBezTo>
                    <a:cubicBezTo>
                      <a:pt x="10553" y="5397"/>
                      <a:pt x="10653" y="5556"/>
                      <a:pt x="10781" y="5556"/>
                    </a:cubicBezTo>
                    <a:cubicBezTo>
                      <a:pt x="10838" y="5556"/>
                      <a:pt x="10901" y="5524"/>
                      <a:pt x="10954" y="5439"/>
                    </a:cubicBezTo>
                    <a:cubicBezTo>
                      <a:pt x="11227" y="4859"/>
                      <a:pt x="11500" y="4279"/>
                      <a:pt x="11636" y="3597"/>
                    </a:cubicBezTo>
                    <a:cubicBezTo>
                      <a:pt x="11636" y="3426"/>
                      <a:pt x="11500" y="3426"/>
                      <a:pt x="11500" y="3290"/>
                    </a:cubicBezTo>
                    <a:lnTo>
                      <a:pt x="11363" y="3290"/>
                    </a:lnTo>
                    <a:cubicBezTo>
                      <a:pt x="11363" y="3244"/>
                      <a:pt x="11348" y="3229"/>
                      <a:pt x="11323" y="3229"/>
                    </a:cubicBezTo>
                    <a:cubicBezTo>
                      <a:pt x="11272" y="3229"/>
                      <a:pt x="11181" y="3290"/>
                      <a:pt x="11090" y="3290"/>
                    </a:cubicBezTo>
                    <a:cubicBezTo>
                      <a:pt x="11006" y="3374"/>
                      <a:pt x="10909" y="3471"/>
                      <a:pt x="10847" y="3566"/>
                    </a:cubicBezTo>
                    <a:lnTo>
                      <a:pt x="10847" y="3566"/>
                    </a:lnTo>
                    <a:cubicBezTo>
                      <a:pt x="10986" y="3187"/>
                      <a:pt x="11090" y="2841"/>
                      <a:pt x="11090" y="2573"/>
                    </a:cubicBezTo>
                    <a:cubicBezTo>
                      <a:pt x="11090" y="2476"/>
                      <a:pt x="11022" y="2380"/>
                      <a:pt x="10922" y="2380"/>
                    </a:cubicBezTo>
                    <a:cubicBezTo>
                      <a:pt x="10880" y="2380"/>
                      <a:pt x="10833" y="2397"/>
                      <a:pt x="10783" y="2436"/>
                    </a:cubicBezTo>
                    <a:cubicBezTo>
                      <a:pt x="10510" y="2436"/>
                      <a:pt x="10374" y="2744"/>
                      <a:pt x="10101" y="2880"/>
                    </a:cubicBezTo>
                    <a:lnTo>
                      <a:pt x="9248" y="4143"/>
                    </a:lnTo>
                    <a:cubicBezTo>
                      <a:pt x="9384" y="3733"/>
                      <a:pt x="9794" y="3290"/>
                      <a:pt x="9930" y="2880"/>
                    </a:cubicBezTo>
                    <a:cubicBezTo>
                      <a:pt x="10237" y="2573"/>
                      <a:pt x="10510" y="2164"/>
                      <a:pt x="10510" y="1720"/>
                    </a:cubicBezTo>
                    <a:cubicBezTo>
                      <a:pt x="10510" y="1583"/>
                      <a:pt x="10374" y="1447"/>
                      <a:pt x="10237" y="1447"/>
                    </a:cubicBezTo>
                    <a:cubicBezTo>
                      <a:pt x="9077" y="2027"/>
                      <a:pt x="8531" y="3290"/>
                      <a:pt x="7542" y="4006"/>
                    </a:cubicBezTo>
                    <a:cubicBezTo>
                      <a:pt x="7815" y="3597"/>
                      <a:pt x="8224" y="3017"/>
                      <a:pt x="8531" y="2744"/>
                    </a:cubicBezTo>
                    <a:cubicBezTo>
                      <a:pt x="8941" y="2164"/>
                      <a:pt x="9384" y="1720"/>
                      <a:pt x="9657" y="1037"/>
                    </a:cubicBezTo>
                    <a:cubicBezTo>
                      <a:pt x="9657" y="867"/>
                      <a:pt x="9521" y="730"/>
                      <a:pt x="9384" y="730"/>
                    </a:cubicBezTo>
                    <a:cubicBezTo>
                      <a:pt x="8804" y="867"/>
                      <a:pt x="8088" y="1720"/>
                      <a:pt x="7542" y="2027"/>
                    </a:cubicBezTo>
                    <a:cubicBezTo>
                      <a:pt x="7098" y="2573"/>
                      <a:pt x="6518" y="3017"/>
                      <a:pt x="6108" y="3426"/>
                    </a:cubicBezTo>
                    <a:cubicBezTo>
                      <a:pt x="6381" y="3153"/>
                      <a:pt x="6689" y="2744"/>
                      <a:pt x="6962" y="2436"/>
                    </a:cubicBezTo>
                    <a:cubicBezTo>
                      <a:pt x="7542" y="1891"/>
                      <a:pt x="7951" y="1174"/>
                      <a:pt x="8395" y="594"/>
                    </a:cubicBezTo>
                    <a:lnTo>
                      <a:pt x="8395" y="321"/>
                    </a:lnTo>
                    <a:cubicBezTo>
                      <a:pt x="8224" y="184"/>
                      <a:pt x="8088" y="184"/>
                      <a:pt x="8088" y="184"/>
                    </a:cubicBezTo>
                    <a:cubicBezTo>
                      <a:pt x="7235" y="457"/>
                      <a:pt x="6518" y="1174"/>
                      <a:pt x="5836" y="1891"/>
                    </a:cubicBezTo>
                    <a:cubicBezTo>
                      <a:pt x="5255" y="2436"/>
                      <a:pt x="4675" y="3017"/>
                      <a:pt x="4129" y="3733"/>
                    </a:cubicBezTo>
                    <a:lnTo>
                      <a:pt x="4982" y="2436"/>
                    </a:lnTo>
                    <a:cubicBezTo>
                      <a:pt x="5528" y="1720"/>
                      <a:pt x="6245" y="1037"/>
                      <a:pt x="6518" y="321"/>
                    </a:cubicBezTo>
                    <a:cubicBezTo>
                      <a:pt x="6518" y="184"/>
                      <a:pt x="6381" y="14"/>
                      <a:pt x="6381" y="14"/>
                    </a:cubicBezTo>
                    <a:cubicBezTo>
                      <a:pt x="6347" y="5"/>
                      <a:pt x="6311" y="1"/>
                      <a:pt x="6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>
                <a:off x="1835226" y="1616285"/>
                <a:ext cx="519191" cy="260559"/>
              </a:xfrm>
              <a:custGeom>
                <a:rect b="b" l="l" r="r" t="t"/>
                <a:pathLst>
                  <a:path extrusionOk="0" h="5275" w="10511">
                    <a:moveTo>
                      <a:pt x="1523" y="1799"/>
                    </a:moveTo>
                    <a:cubicBezTo>
                      <a:pt x="1587" y="1799"/>
                      <a:pt x="1650" y="1920"/>
                      <a:pt x="1707" y="2218"/>
                    </a:cubicBezTo>
                    <a:cubicBezTo>
                      <a:pt x="1600" y="2218"/>
                      <a:pt x="1390" y="2302"/>
                      <a:pt x="1238" y="2484"/>
                    </a:cubicBezTo>
                    <a:lnTo>
                      <a:pt x="1238" y="2484"/>
                    </a:lnTo>
                    <a:cubicBezTo>
                      <a:pt x="1263" y="2411"/>
                      <a:pt x="1263" y="2355"/>
                      <a:pt x="1263" y="2355"/>
                    </a:cubicBezTo>
                    <a:cubicBezTo>
                      <a:pt x="1343" y="2036"/>
                      <a:pt x="1434" y="1799"/>
                      <a:pt x="1523" y="1799"/>
                    </a:cubicBezTo>
                    <a:close/>
                    <a:moveTo>
                      <a:pt x="7286" y="0"/>
                    </a:moveTo>
                    <a:cubicBezTo>
                      <a:pt x="7235" y="0"/>
                      <a:pt x="7166" y="35"/>
                      <a:pt x="7098" y="103"/>
                    </a:cubicBezTo>
                    <a:cubicBezTo>
                      <a:pt x="6962" y="239"/>
                      <a:pt x="6962" y="512"/>
                      <a:pt x="6962" y="819"/>
                    </a:cubicBezTo>
                    <a:cubicBezTo>
                      <a:pt x="6852" y="462"/>
                      <a:pt x="6742" y="17"/>
                      <a:pt x="6472" y="17"/>
                    </a:cubicBezTo>
                    <a:cubicBezTo>
                      <a:pt x="6406" y="17"/>
                      <a:pt x="6332" y="43"/>
                      <a:pt x="6245" y="103"/>
                    </a:cubicBezTo>
                    <a:cubicBezTo>
                      <a:pt x="6109" y="376"/>
                      <a:pt x="5972" y="819"/>
                      <a:pt x="6109" y="1092"/>
                    </a:cubicBezTo>
                    <a:cubicBezTo>
                      <a:pt x="5972" y="819"/>
                      <a:pt x="5972" y="239"/>
                      <a:pt x="5528" y="103"/>
                    </a:cubicBezTo>
                    <a:cubicBezTo>
                      <a:pt x="5392" y="103"/>
                      <a:pt x="5255" y="376"/>
                      <a:pt x="5119" y="512"/>
                    </a:cubicBezTo>
                    <a:cubicBezTo>
                      <a:pt x="5119" y="376"/>
                      <a:pt x="4983" y="376"/>
                      <a:pt x="4812" y="239"/>
                    </a:cubicBezTo>
                    <a:cubicBezTo>
                      <a:pt x="4812" y="171"/>
                      <a:pt x="4744" y="137"/>
                      <a:pt x="4675" y="137"/>
                    </a:cubicBezTo>
                    <a:cubicBezTo>
                      <a:pt x="4607" y="137"/>
                      <a:pt x="4539" y="171"/>
                      <a:pt x="4539" y="239"/>
                    </a:cubicBezTo>
                    <a:cubicBezTo>
                      <a:pt x="4402" y="376"/>
                      <a:pt x="4266" y="376"/>
                      <a:pt x="4266" y="512"/>
                    </a:cubicBezTo>
                    <a:lnTo>
                      <a:pt x="4266" y="649"/>
                    </a:lnTo>
                    <a:cubicBezTo>
                      <a:pt x="4129" y="512"/>
                      <a:pt x="4129" y="376"/>
                      <a:pt x="3959" y="376"/>
                    </a:cubicBezTo>
                    <a:cubicBezTo>
                      <a:pt x="3959" y="239"/>
                      <a:pt x="3959" y="239"/>
                      <a:pt x="3822" y="239"/>
                    </a:cubicBezTo>
                    <a:cubicBezTo>
                      <a:pt x="3549" y="376"/>
                      <a:pt x="3549" y="512"/>
                      <a:pt x="3413" y="819"/>
                    </a:cubicBezTo>
                    <a:cubicBezTo>
                      <a:pt x="3413" y="649"/>
                      <a:pt x="3276" y="512"/>
                      <a:pt x="3106" y="376"/>
                    </a:cubicBezTo>
                    <a:cubicBezTo>
                      <a:pt x="2969" y="376"/>
                      <a:pt x="2969" y="376"/>
                      <a:pt x="2969" y="512"/>
                    </a:cubicBezTo>
                    <a:cubicBezTo>
                      <a:pt x="2696" y="649"/>
                      <a:pt x="2696" y="956"/>
                      <a:pt x="2560" y="1229"/>
                    </a:cubicBezTo>
                    <a:cubicBezTo>
                      <a:pt x="2560" y="1092"/>
                      <a:pt x="2560" y="956"/>
                      <a:pt x="2423" y="956"/>
                    </a:cubicBezTo>
                    <a:cubicBezTo>
                      <a:pt x="2423" y="819"/>
                      <a:pt x="2253" y="819"/>
                      <a:pt x="2253" y="819"/>
                    </a:cubicBezTo>
                    <a:cubicBezTo>
                      <a:pt x="1980" y="956"/>
                      <a:pt x="1843" y="1229"/>
                      <a:pt x="1843" y="1365"/>
                    </a:cubicBezTo>
                    <a:cubicBezTo>
                      <a:pt x="1707" y="1365"/>
                      <a:pt x="1707" y="1229"/>
                      <a:pt x="1570" y="1229"/>
                    </a:cubicBezTo>
                    <a:lnTo>
                      <a:pt x="1400" y="1229"/>
                    </a:lnTo>
                    <a:cubicBezTo>
                      <a:pt x="990" y="1502"/>
                      <a:pt x="990" y="1945"/>
                      <a:pt x="854" y="2355"/>
                    </a:cubicBezTo>
                    <a:lnTo>
                      <a:pt x="854" y="2218"/>
                    </a:lnTo>
                    <a:cubicBezTo>
                      <a:pt x="854" y="2059"/>
                      <a:pt x="748" y="1992"/>
                      <a:pt x="661" y="1992"/>
                    </a:cubicBezTo>
                    <a:cubicBezTo>
                      <a:pt x="599" y="1992"/>
                      <a:pt x="547" y="2025"/>
                      <a:pt x="547" y="2082"/>
                    </a:cubicBezTo>
                    <a:cubicBezTo>
                      <a:pt x="274" y="2799"/>
                      <a:pt x="1" y="3652"/>
                      <a:pt x="137" y="4368"/>
                    </a:cubicBezTo>
                    <a:lnTo>
                      <a:pt x="137" y="4505"/>
                    </a:lnTo>
                    <a:cubicBezTo>
                      <a:pt x="137" y="4505"/>
                      <a:pt x="198" y="4565"/>
                      <a:pt x="238" y="4565"/>
                    </a:cubicBezTo>
                    <a:cubicBezTo>
                      <a:pt x="258" y="4565"/>
                      <a:pt x="274" y="4550"/>
                      <a:pt x="274" y="4505"/>
                    </a:cubicBezTo>
                    <a:cubicBezTo>
                      <a:pt x="521" y="4257"/>
                      <a:pt x="1386" y="2465"/>
                      <a:pt x="1851" y="2465"/>
                    </a:cubicBezTo>
                    <a:cubicBezTo>
                      <a:pt x="1898" y="2465"/>
                      <a:pt x="1942" y="2484"/>
                      <a:pt x="1980" y="2526"/>
                    </a:cubicBezTo>
                    <a:cubicBezTo>
                      <a:pt x="2116" y="2526"/>
                      <a:pt x="2253" y="2355"/>
                      <a:pt x="2116" y="2355"/>
                    </a:cubicBezTo>
                    <a:cubicBezTo>
                      <a:pt x="2116" y="2218"/>
                      <a:pt x="1980" y="2218"/>
                      <a:pt x="1980" y="2218"/>
                    </a:cubicBezTo>
                    <a:cubicBezTo>
                      <a:pt x="1980" y="2082"/>
                      <a:pt x="2116" y="1672"/>
                      <a:pt x="2253" y="1365"/>
                    </a:cubicBezTo>
                    <a:lnTo>
                      <a:pt x="2253" y="1809"/>
                    </a:lnTo>
                    <a:cubicBezTo>
                      <a:pt x="2366" y="1809"/>
                      <a:pt x="2465" y="1870"/>
                      <a:pt x="2518" y="1870"/>
                    </a:cubicBezTo>
                    <a:cubicBezTo>
                      <a:pt x="2545" y="1870"/>
                      <a:pt x="2560" y="1854"/>
                      <a:pt x="2560" y="1809"/>
                    </a:cubicBezTo>
                    <a:cubicBezTo>
                      <a:pt x="2763" y="1580"/>
                      <a:pt x="2890" y="974"/>
                      <a:pt x="2999" y="974"/>
                    </a:cubicBezTo>
                    <a:cubicBezTo>
                      <a:pt x="3036" y="974"/>
                      <a:pt x="3071" y="1046"/>
                      <a:pt x="3106" y="1229"/>
                    </a:cubicBezTo>
                    <a:cubicBezTo>
                      <a:pt x="3276" y="1365"/>
                      <a:pt x="3413" y="1365"/>
                      <a:pt x="3413" y="1365"/>
                    </a:cubicBezTo>
                    <a:cubicBezTo>
                      <a:pt x="3549" y="1229"/>
                      <a:pt x="3822" y="819"/>
                      <a:pt x="3822" y="649"/>
                    </a:cubicBezTo>
                    <a:cubicBezTo>
                      <a:pt x="3959" y="956"/>
                      <a:pt x="3959" y="1092"/>
                      <a:pt x="4266" y="1229"/>
                    </a:cubicBezTo>
                    <a:lnTo>
                      <a:pt x="4402" y="1092"/>
                    </a:lnTo>
                    <a:cubicBezTo>
                      <a:pt x="4496" y="998"/>
                      <a:pt x="4590" y="824"/>
                      <a:pt x="4684" y="824"/>
                    </a:cubicBezTo>
                    <a:cubicBezTo>
                      <a:pt x="4727" y="824"/>
                      <a:pt x="4769" y="860"/>
                      <a:pt x="4812" y="956"/>
                    </a:cubicBezTo>
                    <a:cubicBezTo>
                      <a:pt x="4812" y="1092"/>
                      <a:pt x="4983" y="1092"/>
                      <a:pt x="5119" y="1229"/>
                    </a:cubicBezTo>
                    <a:cubicBezTo>
                      <a:pt x="5119" y="1229"/>
                      <a:pt x="5255" y="1229"/>
                      <a:pt x="5255" y="1092"/>
                    </a:cubicBezTo>
                    <a:cubicBezTo>
                      <a:pt x="5392" y="956"/>
                      <a:pt x="5528" y="512"/>
                      <a:pt x="5528" y="512"/>
                    </a:cubicBezTo>
                    <a:cubicBezTo>
                      <a:pt x="5665" y="819"/>
                      <a:pt x="5665" y="1092"/>
                      <a:pt x="5836" y="1365"/>
                    </a:cubicBezTo>
                    <a:lnTo>
                      <a:pt x="5972" y="1502"/>
                    </a:lnTo>
                    <a:cubicBezTo>
                      <a:pt x="6382" y="1365"/>
                      <a:pt x="6382" y="1229"/>
                      <a:pt x="6382" y="956"/>
                    </a:cubicBezTo>
                    <a:cubicBezTo>
                      <a:pt x="6382" y="819"/>
                      <a:pt x="6382" y="649"/>
                      <a:pt x="6518" y="512"/>
                    </a:cubicBezTo>
                    <a:cubicBezTo>
                      <a:pt x="6518" y="649"/>
                      <a:pt x="6689" y="956"/>
                      <a:pt x="6689" y="1092"/>
                    </a:cubicBezTo>
                    <a:cubicBezTo>
                      <a:pt x="6689" y="1229"/>
                      <a:pt x="6689" y="1365"/>
                      <a:pt x="6825" y="1502"/>
                    </a:cubicBezTo>
                    <a:cubicBezTo>
                      <a:pt x="6962" y="1502"/>
                      <a:pt x="7098" y="1502"/>
                      <a:pt x="7098" y="1365"/>
                    </a:cubicBezTo>
                    <a:cubicBezTo>
                      <a:pt x="7235" y="1092"/>
                      <a:pt x="7235" y="819"/>
                      <a:pt x="7371" y="512"/>
                    </a:cubicBezTo>
                    <a:cubicBezTo>
                      <a:pt x="7542" y="819"/>
                      <a:pt x="7371" y="1502"/>
                      <a:pt x="7678" y="1809"/>
                    </a:cubicBezTo>
                    <a:cubicBezTo>
                      <a:pt x="7678" y="1877"/>
                      <a:pt x="7746" y="1911"/>
                      <a:pt x="7815" y="1911"/>
                    </a:cubicBezTo>
                    <a:cubicBezTo>
                      <a:pt x="7883" y="1911"/>
                      <a:pt x="7951" y="1877"/>
                      <a:pt x="7951" y="1809"/>
                    </a:cubicBezTo>
                    <a:cubicBezTo>
                      <a:pt x="8088" y="1502"/>
                      <a:pt x="8088" y="1229"/>
                      <a:pt x="8088" y="956"/>
                    </a:cubicBezTo>
                    <a:cubicBezTo>
                      <a:pt x="8088" y="1229"/>
                      <a:pt x="8088" y="1672"/>
                      <a:pt x="8224" y="1945"/>
                    </a:cubicBezTo>
                    <a:cubicBezTo>
                      <a:pt x="8224" y="2014"/>
                      <a:pt x="8301" y="2048"/>
                      <a:pt x="8395" y="2048"/>
                    </a:cubicBezTo>
                    <a:cubicBezTo>
                      <a:pt x="8489" y="2048"/>
                      <a:pt x="8600" y="2014"/>
                      <a:pt x="8668" y="1945"/>
                    </a:cubicBezTo>
                    <a:cubicBezTo>
                      <a:pt x="8668" y="1672"/>
                      <a:pt x="8668" y="1365"/>
                      <a:pt x="8804" y="1092"/>
                    </a:cubicBezTo>
                    <a:lnTo>
                      <a:pt x="8804" y="1502"/>
                    </a:lnTo>
                    <a:lnTo>
                      <a:pt x="8804" y="2218"/>
                    </a:lnTo>
                    <a:cubicBezTo>
                      <a:pt x="8884" y="2299"/>
                      <a:pt x="9023" y="2391"/>
                      <a:pt x="9125" y="2391"/>
                    </a:cubicBezTo>
                    <a:cubicBezTo>
                      <a:pt x="9196" y="2391"/>
                      <a:pt x="9248" y="2345"/>
                      <a:pt x="9248" y="2218"/>
                    </a:cubicBezTo>
                    <a:cubicBezTo>
                      <a:pt x="9384" y="1945"/>
                      <a:pt x="9384" y="1502"/>
                      <a:pt x="9384" y="1229"/>
                    </a:cubicBezTo>
                    <a:cubicBezTo>
                      <a:pt x="9521" y="1672"/>
                      <a:pt x="9521" y="2526"/>
                      <a:pt x="9521" y="2799"/>
                    </a:cubicBezTo>
                    <a:cubicBezTo>
                      <a:pt x="9521" y="2877"/>
                      <a:pt x="9612" y="2956"/>
                      <a:pt x="9689" y="2956"/>
                    </a:cubicBezTo>
                    <a:cubicBezTo>
                      <a:pt x="9745" y="2956"/>
                      <a:pt x="9794" y="2914"/>
                      <a:pt x="9794" y="2799"/>
                    </a:cubicBezTo>
                    <a:lnTo>
                      <a:pt x="9794" y="3379"/>
                    </a:lnTo>
                    <a:lnTo>
                      <a:pt x="9794" y="3788"/>
                    </a:lnTo>
                    <a:cubicBezTo>
                      <a:pt x="9794" y="3925"/>
                      <a:pt x="9930" y="3925"/>
                      <a:pt x="9930" y="3925"/>
                    </a:cubicBezTo>
                    <a:cubicBezTo>
                      <a:pt x="9930" y="4368"/>
                      <a:pt x="9794" y="4641"/>
                      <a:pt x="9657" y="4914"/>
                    </a:cubicBezTo>
                    <a:cubicBezTo>
                      <a:pt x="9557" y="5140"/>
                      <a:pt x="9753" y="5274"/>
                      <a:pt x="9863" y="5274"/>
                    </a:cubicBezTo>
                    <a:cubicBezTo>
                      <a:pt x="9902" y="5274"/>
                      <a:pt x="9930" y="5257"/>
                      <a:pt x="9930" y="5221"/>
                    </a:cubicBezTo>
                    <a:cubicBezTo>
                      <a:pt x="10237" y="4641"/>
                      <a:pt x="10510" y="3652"/>
                      <a:pt x="10374" y="3071"/>
                    </a:cubicBezTo>
                    <a:lnTo>
                      <a:pt x="10237" y="2935"/>
                    </a:lnTo>
                    <a:cubicBezTo>
                      <a:pt x="10237" y="2355"/>
                      <a:pt x="10237" y="1809"/>
                      <a:pt x="9930" y="1502"/>
                    </a:cubicBezTo>
                    <a:lnTo>
                      <a:pt x="9794" y="1502"/>
                    </a:lnTo>
                    <a:cubicBezTo>
                      <a:pt x="9794" y="1092"/>
                      <a:pt x="9657" y="649"/>
                      <a:pt x="9384" y="649"/>
                    </a:cubicBezTo>
                    <a:cubicBezTo>
                      <a:pt x="9384" y="581"/>
                      <a:pt x="9350" y="546"/>
                      <a:pt x="9316" y="546"/>
                    </a:cubicBezTo>
                    <a:cubicBezTo>
                      <a:pt x="9282" y="546"/>
                      <a:pt x="9248" y="581"/>
                      <a:pt x="9248" y="649"/>
                    </a:cubicBezTo>
                    <a:lnTo>
                      <a:pt x="9077" y="819"/>
                    </a:lnTo>
                    <a:cubicBezTo>
                      <a:pt x="9077" y="512"/>
                      <a:pt x="8941" y="239"/>
                      <a:pt x="8668" y="239"/>
                    </a:cubicBezTo>
                    <a:lnTo>
                      <a:pt x="8531" y="376"/>
                    </a:lnTo>
                    <a:cubicBezTo>
                      <a:pt x="8531" y="512"/>
                      <a:pt x="8531" y="649"/>
                      <a:pt x="8395" y="819"/>
                    </a:cubicBezTo>
                    <a:cubicBezTo>
                      <a:pt x="8395" y="649"/>
                      <a:pt x="8395" y="512"/>
                      <a:pt x="8224" y="376"/>
                    </a:cubicBezTo>
                    <a:cubicBezTo>
                      <a:pt x="8224" y="239"/>
                      <a:pt x="8088" y="239"/>
                      <a:pt x="7951" y="239"/>
                    </a:cubicBezTo>
                    <a:cubicBezTo>
                      <a:pt x="7815" y="376"/>
                      <a:pt x="7815" y="649"/>
                      <a:pt x="7815" y="819"/>
                    </a:cubicBezTo>
                    <a:cubicBezTo>
                      <a:pt x="7678" y="512"/>
                      <a:pt x="7678" y="239"/>
                      <a:pt x="7371" y="103"/>
                    </a:cubicBezTo>
                    <a:cubicBezTo>
                      <a:pt x="7371" y="35"/>
                      <a:pt x="7337" y="0"/>
                      <a:pt x="7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2"/>
              <p:cNvSpPr/>
              <p:nvPr/>
            </p:nvSpPr>
            <p:spPr>
              <a:xfrm>
                <a:off x="1912777" y="1656740"/>
                <a:ext cx="386022" cy="233737"/>
              </a:xfrm>
              <a:custGeom>
                <a:rect b="b" l="l" r="r" t="t"/>
                <a:pathLst>
                  <a:path extrusionOk="0" h="4732" w="7815">
                    <a:moveTo>
                      <a:pt x="3685" y="546"/>
                    </a:moveTo>
                    <a:cubicBezTo>
                      <a:pt x="3822" y="853"/>
                      <a:pt x="3822" y="1126"/>
                      <a:pt x="3685" y="1399"/>
                    </a:cubicBezTo>
                    <a:cubicBezTo>
                      <a:pt x="3685" y="1263"/>
                      <a:pt x="3549" y="1126"/>
                      <a:pt x="3549" y="1126"/>
                    </a:cubicBezTo>
                    <a:cubicBezTo>
                      <a:pt x="3549" y="853"/>
                      <a:pt x="3685" y="683"/>
                      <a:pt x="3685" y="546"/>
                    </a:cubicBezTo>
                    <a:close/>
                    <a:moveTo>
                      <a:pt x="2832" y="1707"/>
                    </a:moveTo>
                    <a:cubicBezTo>
                      <a:pt x="2832" y="1707"/>
                      <a:pt x="2969" y="1843"/>
                      <a:pt x="2969" y="1980"/>
                    </a:cubicBezTo>
                    <a:cubicBezTo>
                      <a:pt x="2969" y="1980"/>
                      <a:pt x="2969" y="2116"/>
                      <a:pt x="2832" y="2116"/>
                    </a:cubicBezTo>
                    <a:lnTo>
                      <a:pt x="2832" y="1707"/>
                    </a:lnTo>
                    <a:close/>
                    <a:moveTo>
                      <a:pt x="5119" y="1399"/>
                    </a:moveTo>
                    <a:cubicBezTo>
                      <a:pt x="5119" y="1399"/>
                      <a:pt x="5255" y="1399"/>
                      <a:pt x="5255" y="1536"/>
                    </a:cubicBezTo>
                    <a:cubicBezTo>
                      <a:pt x="5255" y="1707"/>
                      <a:pt x="5255" y="1980"/>
                      <a:pt x="5119" y="2116"/>
                    </a:cubicBezTo>
                    <a:lnTo>
                      <a:pt x="5119" y="1399"/>
                    </a:lnTo>
                    <a:close/>
                    <a:moveTo>
                      <a:pt x="3413" y="1536"/>
                    </a:moveTo>
                    <a:cubicBezTo>
                      <a:pt x="3549" y="1843"/>
                      <a:pt x="3549" y="1980"/>
                      <a:pt x="3685" y="2116"/>
                    </a:cubicBezTo>
                    <a:lnTo>
                      <a:pt x="3685" y="2696"/>
                    </a:lnTo>
                    <a:cubicBezTo>
                      <a:pt x="3549" y="2389"/>
                      <a:pt x="3413" y="2116"/>
                      <a:pt x="3242" y="1843"/>
                    </a:cubicBezTo>
                    <a:cubicBezTo>
                      <a:pt x="3413" y="1843"/>
                      <a:pt x="3413" y="1707"/>
                      <a:pt x="3413" y="1536"/>
                    </a:cubicBezTo>
                    <a:close/>
                    <a:moveTo>
                      <a:pt x="6961" y="2560"/>
                    </a:moveTo>
                    <a:cubicBezTo>
                      <a:pt x="7098" y="2696"/>
                      <a:pt x="7098" y="2696"/>
                      <a:pt x="7234" y="2833"/>
                    </a:cubicBezTo>
                    <a:cubicBezTo>
                      <a:pt x="7309" y="2944"/>
                      <a:pt x="7322" y="2985"/>
                      <a:pt x="7303" y="2985"/>
                    </a:cubicBezTo>
                    <a:cubicBezTo>
                      <a:pt x="7250" y="2985"/>
                      <a:pt x="6961" y="2696"/>
                      <a:pt x="6961" y="2696"/>
                    </a:cubicBezTo>
                    <a:lnTo>
                      <a:pt x="6961" y="2560"/>
                    </a:lnTo>
                    <a:close/>
                    <a:moveTo>
                      <a:pt x="3685" y="0"/>
                    </a:moveTo>
                    <a:cubicBezTo>
                      <a:pt x="3549" y="273"/>
                      <a:pt x="3413" y="546"/>
                      <a:pt x="3242" y="853"/>
                    </a:cubicBezTo>
                    <a:cubicBezTo>
                      <a:pt x="3105" y="683"/>
                      <a:pt x="3105" y="683"/>
                      <a:pt x="2969" y="546"/>
                    </a:cubicBezTo>
                    <a:cubicBezTo>
                      <a:pt x="2832" y="546"/>
                      <a:pt x="2696" y="683"/>
                      <a:pt x="2696" y="683"/>
                    </a:cubicBezTo>
                    <a:cubicBezTo>
                      <a:pt x="2696" y="990"/>
                      <a:pt x="2696" y="1263"/>
                      <a:pt x="2832" y="1399"/>
                    </a:cubicBezTo>
                    <a:cubicBezTo>
                      <a:pt x="2696" y="1399"/>
                      <a:pt x="2559" y="1399"/>
                      <a:pt x="2559" y="1536"/>
                    </a:cubicBezTo>
                    <a:cubicBezTo>
                      <a:pt x="2389" y="1399"/>
                      <a:pt x="2252" y="1126"/>
                      <a:pt x="2116" y="990"/>
                    </a:cubicBezTo>
                    <a:lnTo>
                      <a:pt x="1843" y="990"/>
                    </a:lnTo>
                    <a:cubicBezTo>
                      <a:pt x="1706" y="1126"/>
                      <a:pt x="1706" y="1399"/>
                      <a:pt x="1843" y="1843"/>
                    </a:cubicBezTo>
                    <a:cubicBezTo>
                      <a:pt x="1592" y="1592"/>
                      <a:pt x="1363" y="1363"/>
                      <a:pt x="1139" y="1363"/>
                    </a:cubicBezTo>
                    <a:cubicBezTo>
                      <a:pt x="1089" y="1363"/>
                      <a:pt x="1039" y="1375"/>
                      <a:pt x="990" y="1399"/>
                    </a:cubicBezTo>
                    <a:cubicBezTo>
                      <a:pt x="990" y="1536"/>
                      <a:pt x="853" y="1536"/>
                      <a:pt x="853" y="1707"/>
                    </a:cubicBezTo>
                    <a:cubicBezTo>
                      <a:pt x="853" y="1980"/>
                      <a:pt x="1399" y="2833"/>
                      <a:pt x="1399" y="3242"/>
                    </a:cubicBezTo>
                    <a:cubicBezTo>
                      <a:pt x="1126" y="2969"/>
                      <a:pt x="853" y="2252"/>
                      <a:pt x="410" y="1980"/>
                    </a:cubicBezTo>
                    <a:cubicBezTo>
                      <a:pt x="410" y="1923"/>
                      <a:pt x="363" y="1890"/>
                      <a:pt x="308" y="1890"/>
                    </a:cubicBezTo>
                    <a:cubicBezTo>
                      <a:pt x="230" y="1890"/>
                      <a:pt x="137" y="1956"/>
                      <a:pt x="137" y="2116"/>
                    </a:cubicBezTo>
                    <a:cubicBezTo>
                      <a:pt x="0" y="2833"/>
                      <a:pt x="683" y="3959"/>
                      <a:pt x="990" y="4675"/>
                    </a:cubicBezTo>
                    <a:cubicBezTo>
                      <a:pt x="990" y="4715"/>
                      <a:pt x="1013" y="4732"/>
                      <a:pt x="1046" y="4732"/>
                    </a:cubicBezTo>
                    <a:cubicBezTo>
                      <a:pt x="1126" y="4732"/>
                      <a:pt x="1263" y="4635"/>
                      <a:pt x="1263" y="4539"/>
                    </a:cubicBezTo>
                    <a:cubicBezTo>
                      <a:pt x="1126" y="4095"/>
                      <a:pt x="990" y="3822"/>
                      <a:pt x="853" y="3413"/>
                    </a:cubicBezTo>
                    <a:cubicBezTo>
                      <a:pt x="853" y="3329"/>
                      <a:pt x="812" y="3220"/>
                      <a:pt x="754" y="3115"/>
                    </a:cubicBezTo>
                    <a:lnTo>
                      <a:pt x="754" y="3115"/>
                    </a:lnTo>
                    <a:cubicBezTo>
                      <a:pt x="986" y="3429"/>
                      <a:pt x="1220" y="3717"/>
                      <a:pt x="1536" y="3822"/>
                    </a:cubicBezTo>
                    <a:cubicBezTo>
                      <a:pt x="1536" y="3868"/>
                      <a:pt x="1555" y="3883"/>
                      <a:pt x="1585" y="3883"/>
                    </a:cubicBezTo>
                    <a:cubicBezTo>
                      <a:pt x="1646" y="3883"/>
                      <a:pt x="1752" y="3822"/>
                      <a:pt x="1843" y="3822"/>
                    </a:cubicBezTo>
                    <a:lnTo>
                      <a:pt x="1843" y="3242"/>
                    </a:lnTo>
                    <a:cubicBezTo>
                      <a:pt x="1706" y="2969"/>
                      <a:pt x="1706" y="2833"/>
                      <a:pt x="1536" y="2560"/>
                    </a:cubicBezTo>
                    <a:cubicBezTo>
                      <a:pt x="1536" y="2389"/>
                      <a:pt x="1399" y="2252"/>
                      <a:pt x="1399" y="2116"/>
                    </a:cubicBezTo>
                    <a:lnTo>
                      <a:pt x="1399" y="2116"/>
                    </a:lnTo>
                    <a:cubicBezTo>
                      <a:pt x="1706" y="2389"/>
                      <a:pt x="1979" y="2833"/>
                      <a:pt x="2252" y="3242"/>
                    </a:cubicBezTo>
                    <a:cubicBezTo>
                      <a:pt x="2389" y="3413"/>
                      <a:pt x="2559" y="3686"/>
                      <a:pt x="2696" y="3686"/>
                    </a:cubicBezTo>
                    <a:cubicBezTo>
                      <a:pt x="2776" y="3726"/>
                      <a:pt x="2832" y="3742"/>
                      <a:pt x="2872" y="3742"/>
                    </a:cubicBezTo>
                    <a:cubicBezTo>
                      <a:pt x="2969" y="3742"/>
                      <a:pt x="2969" y="3646"/>
                      <a:pt x="2969" y="3549"/>
                    </a:cubicBezTo>
                    <a:cubicBezTo>
                      <a:pt x="2969" y="3413"/>
                      <a:pt x="2832" y="3106"/>
                      <a:pt x="2696" y="2833"/>
                    </a:cubicBezTo>
                    <a:lnTo>
                      <a:pt x="2832" y="2833"/>
                    </a:lnTo>
                    <a:cubicBezTo>
                      <a:pt x="2969" y="3106"/>
                      <a:pt x="3242" y="3413"/>
                      <a:pt x="3549" y="3549"/>
                    </a:cubicBezTo>
                    <a:cubicBezTo>
                      <a:pt x="3685" y="3549"/>
                      <a:pt x="3822" y="3549"/>
                      <a:pt x="3822" y="3413"/>
                    </a:cubicBezTo>
                    <a:cubicBezTo>
                      <a:pt x="3958" y="3413"/>
                      <a:pt x="3958" y="3413"/>
                      <a:pt x="3958" y="3242"/>
                    </a:cubicBezTo>
                    <a:cubicBezTo>
                      <a:pt x="4095" y="3242"/>
                      <a:pt x="4095" y="3106"/>
                      <a:pt x="4095" y="2969"/>
                    </a:cubicBezTo>
                    <a:cubicBezTo>
                      <a:pt x="4266" y="3106"/>
                      <a:pt x="4402" y="3413"/>
                      <a:pt x="4539" y="3549"/>
                    </a:cubicBezTo>
                    <a:cubicBezTo>
                      <a:pt x="4675" y="3549"/>
                      <a:pt x="4948" y="3549"/>
                      <a:pt x="4948" y="3242"/>
                    </a:cubicBezTo>
                    <a:cubicBezTo>
                      <a:pt x="4675" y="2969"/>
                      <a:pt x="4539" y="2389"/>
                      <a:pt x="4402" y="1980"/>
                    </a:cubicBezTo>
                    <a:lnTo>
                      <a:pt x="4402" y="1843"/>
                    </a:lnTo>
                    <a:cubicBezTo>
                      <a:pt x="4402" y="1536"/>
                      <a:pt x="4402" y="1399"/>
                      <a:pt x="4539" y="1126"/>
                    </a:cubicBezTo>
                    <a:cubicBezTo>
                      <a:pt x="4539" y="1126"/>
                      <a:pt x="4675" y="1126"/>
                      <a:pt x="4812" y="1263"/>
                    </a:cubicBezTo>
                    <a:cubicBezTo>
                      <a:pt x="4812" y="1843"/>
                      <a:pt x="4675" y="2560"/>
                      <a:pt x="5119" y="2833"/>
                    </a:cubicBezTo>
                    <a:cubicBezTo>
                      <a:pt x="5187" y="2901"/>
                      <a:pt x="5255" y="2935"/>
                      <a:pt x="5306" y="2935"/>
                    </a:cubicBezTo>
                    <a:cubicBezTo>
                      <a:pt x="5358" y="2935"/>
                      <a:pt x="5392" y="2901"/>
                      <a:pt x="5392" y="2833"/>
                    </a:cubicBezTo>
                    <a:cubicBezTo>
                      <a:pt x="5528" y="2560"/>
                      <a:pt x="5528" y="2252"/>
                      <a:pt x="5528" y="1843"/>
                    </a:cubicBezTo>
                    <a:cubicBezTo>
                      <a:pt x="5972" y="2116"/>
                      <a:pt x="6245" y="2389"/>
                      <a:pt x="6518" y="2696"/>
                    </a:cubicBezTo>
                    <a:cubicBezTo>
                      <a:pt x="6825" y="2969"/>
                      <a:pt x="7098" y="3413"/>
                      <a:pt x="7507" y="3413"/>
                    </a:cubicBezTo>
                    <a:cubicBezTo>
                      <a:pt x="7507" y="3413"/>
                      <a:pt x="7678" y="3413"/>
                      <a:pt x="7678" y="3242"/>
                    </a:cubicBezTo>
                    <a:cubicBezTo>
                      <a:pt x="7814" y="2969"/>
                      <a:pt x="7507" y="2833"/>
                      <a:pt x="7371" y="2560"/>
                    </a:cubicBezTo>
                    <a:cubicBezTo>
                      <a:pt x="7371" y="2389"/>
                      <a:pt x="7234" y="2252"/>
                      <a:pt x="7098" y="2116"/>
                    </a:cubicBezTo>
                    <a:cubicBezTo>
                      <a:pt x="7098" y="1707"/>
                      <a:pt x="7098" y="1126"/>
                      <a:pt x="6825" y="853"/>
                    </a:cubicBezTo>
                    <a:cubicBezTo>
                      <a:pt x="6654" y="853"/>
                      <a:pt x="6654" y="853"/>
                      <a:pt x="6518" y="990"/>
                    </a:cubicBezTo>
                    <a:lnTo>
                      <a:pt x="6381" y="1126"/>
                    </a:lnTo>
                    <a:cubicBezTo>
                      <a:pt x="6245" y="1126"/>
                      <a:pt x="6108" y="990"/>
                      <a:pt x="5972" y="853"/>
                    </a:cubicBezTo>
                    <a:lnTo>
                      <a:pt x="5972" y="683"/>
                    </a:lnTo>
                    <a:cubicBezTo>
                      <a:pt x="5886" y="615"/>
                      <a:pt x="5810" y="580"/>
                      <a:pt x="5754" y="580"/>
                    </a:cubicBezTo>
                    <a:cubicBezTo>
                      <a:pt x="5699" y="580"/>
                      <a:pt x="5665" y="615"/>
                      <a:pt x="5665" y="683"/>
                    </a:cubicBezTo>
                    <a:cubicBezTo>
                      <a:pt x="5528" y="683"/>
                      <a:pt x="5392" y="853"/>
                      <a:pt x="5392" y="1126"/>
                    </a:cubicBezTo>
                    <a:cubicBezTo>
                      <a:pt x="5255" y="990"/>
                      <a:pt x="5119" y="990"/>
                      <a:pt x="5119" y="990"/>
                    </a:cubicBezTo>
                    <a:cubicBezTo>
                      <a:pt x="4948" y="683"/>
                      <a:pt x="4948" y="410"/>
                      <a:pt x="4812" y="273"/>
                    </a:cubicBezTo>
                    <a:cubicBezTo>
                      <a:pt x="4743" y="205"/>
                      <a:pt x="4675" y="171"/>
                      <a:pt x="4624" y="171"/>
                    </a:cubicBezTo>
                    <a:cubicBezTo>
                      <a:pt x="4573" y="171"/>
                      <a:pt x="4539" y="205"/>
                      <a:pt x="4539" y="273"/>
                    </a:cubicBezTo>
                    <a:cubicBezTo>
                      <a:pt x="4402" y="410"/>
                      <a:pt x="4266" y="683"/>
                      <a:pt x="4266" y="990"/>
                    </a:cubicBezTo>
                    <a:lnTo>
                      <a:pt x="4095" y="990"/>
                    </a:lnTo>
                    <a:cubicBezTo>
                      <a:pt x="4095" y="683"/>
                      <a:pt x="4095" y="410"/>
                      <a:pt x="3958" y="137"/>
                    </a:cubicBezTo>
                    <a:cubicBezTo>
                      <a:pt x="3958" y="0"/>
                      <a:pt x="3822" y="0"/>
                      <a:pt x="3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2"/>
              <p:cNvSpPr/>
              <p:nvPr/>
            </p:nvSpPr>
            <p:spPr>
              <a:xfrm>
                <a:off x="1799809" y="1749456"/>
                <a:ext cx="113016" cy="200198"/>
              </a:xfrm>
              <a:custGeom>
                <a:rect b="b" l="l" r="r" t="t"/>
                <a:pathLst>
                  <a:path extrusionOk="0" h="4053" w="2288">
                    <a:moveTo>
                      <a:pt x="1349" y="0"/>
                    </a:moveTo>
                    <a:cubicBezTo>
                      <a:pt x="1306" y="0"/>
                      <a:pt x="1264" y="34"/>
                      <a:pt x="1264" y="103"/>
                    </a:cubicBezTo>
                    <a:cubicBezTo>
                      <a:pt x="1127" y="103"/>
                      <a:pt x="1127" y="103"/>
                      <a:pt x="1127" y="239"/>
                    </a:cubicBezTo>
                    <a:lnTo>
                      <a:pt x="1127" y="375"/>
                    </a:lnTo>
                    <a:lnTo>
                      <a:pt x="991" y="512"/>
                    </a:lnTo>
                    <a:cubicBezTo>
                      <a:pt x="991" y="444"/>
                      <a:pt x="922" y="410"/>
                      <a:pt x="854" y="410"/>
                    </a:cubicBezTo>
                    <a:cubicBezTo>
                      <a:pt x="786" y="410"/>
                      <a:pt x="718" y="444"/>
                      <a:pt x="718" y="512"/>
                    </a:cubicBezTo>
                    <a:lnTo>
                      <a:pt x="718" y="683"/>
                    </a:lnTo>
                    <a:lnTo>
                      <a:pt x="718" y="956"/>
                    </a:lnTo>
                    <a:cubicBezTo>
                      <a:pt x="581" y="1092"/>
                      <a:pt x="410" y="1229"/>
                      <a:pt x="410" y="1365"/>
                    </a:cubicBezTo>
                    <a:cubicBezTo>
                      <a:pt x="410" y="1229"/>
                      <a:pt x="342" y="1160"/>
                      <a:pt x="274" y="1160"/>
                    </a:cubicBezTo>
                    <a:cubicBezTo>
                      <a:pt x="206" y="1160"/>
                      <a:pt x="137" y="1229"/>
                      <a:pt x="137" y="1365"/>
                    </a:cubicBezTo>
                    <a:lnTo>
                      <a:pt x="137" y="1945"/>
                    </a:lnTo>
                    <a:lnTo>
                      <a:pt x="137" y="2525"/>
                    </a:lnTo>
                    <a:cubicBezTo>
                      <a:pt x="137" y="2798"/>
                      <a:pt x="1" y="3071"/>
                      <a:pt x="1" y="3515"/>
                    </a:cubicBezTo>
                    <a:cubicBezTo>
                      <a:pt x="1" y="3583"/>
                      <a:pt x="69" y="3617"/>
                      <a:pt x="137" y="3617"/>
                    </a:cubicBezTo>
                    <a:cubicBezTo>
                      <a:pt x="206" y="3617"/>
                      <a:pt x="274" y="3583"/>
                      <a:pt x="274" y="3515"/>
                    </a:cubicBezTo>
                    <a:cubicBezTo>
                      <a:pt x="274" y="3242"/>
                      <a:pt x="410" y="2935"/>
                      <a:pt x="410" y="2798"/>
                    </a:cubicBezTo>
                    <a:lnTo>
                      <a:pt x="581" y="2798"/>
                    </a:lnTo>
                    <a:cubicBezTo>
                      <a:pt x="718" y="2662"/>
                      <a:pt x="718" y="2662"/>
                      <a:pt x="718" y="2525"/>
                    </a:cubicBezTo>
                    <a:cubicBezTo>
                      <a:pt x="718" y="2935"/>
                      <a:pt x="854" y="3515"/>
                      <a:pt x="854" y="3924"/>
                    </a:cubicBezTo>
                    <a:cubicBezTo>
                      <a:pt x="854" y="4010"/>
                      <a:pt x="922" y="4052"/>
                      <a:pt x="991" y="4052"/>
                    </a:cubicBezTo>
                    <a:cubicBezTo>
                      <a:pt x="1059" y="4052"/>
                      <a:pt x="1127" y="4010"/>
                      <a:pt x="1127" y="3924"/>
                    </a:cubicBezTo>
                    <a:cubicBezTo>
                      <a:pt x="1264" y="3651"/>
                      <a:pt x="1127" y="3378"/>
                      <a:pt x="1434" y="3071"/>
                    </a:cubicBezTo>
                    <a:cubicBezTo>
                      <a:pt x="1448" y="3057"/>
                      <a:pt x="1465" y="3051"/>
                      <a:pt x="1485" y="3051"/>
                    </a:cubicBezTo>
                    <a:cubicBezTo>
                      <a:pt x="1653" y="3051"/>
                      <a:pt x="1994" y="3529"/>
                      <a:pt x="2117" y="3651"/>
                    </a:cubicBezTo>
                    <a:cubicBezTo>
                      <a:pt x="2287" y="3651"/>
                      <a:pt x="2287" y="3651"/>
                      <a:pt x="2287" y="3515"/>
                    </a:cubicBezTo>
                    <a:cubicBezTo>
                      <a:pt x="2134" y="3393"/>
                      <a:pt x="1790" y="2914"/>
                      <a:pt x="1401" y="2914"/>
                    </a:cubicBezTo>
                    <a:cubicBezTo>
                      <a:pt x="1355" y="2914"/>
                      <a:pt x="1310" y="2921"/>
                      <a:pt x="1264" y="2935"/>
                    </a:cubicBezTo>
                    <a:cubicBezTo>
                      <a:pt x="1264" y="2935"/>
                      <a:pt x="1127" y="3071"/>
                      <a:pt x="1127" y="3242"/>
                    </a:cubicBezTo>
                    <a:cubicBezTo>
                      <a:pt x="991" y="2389"/>
                      <a:pt x="991" y="1672"/>
                      <a:pt x="991" y="956"/>
                    </a:cubicBezTo>
                    <a:cubicBezTo>
                      <a:pt x="1127" y="819"/>
                      <a:pt x="1264" y="512"/>
                      <a:pt x="1434" y="375"/>
                    </a:cubicBezTo>
                    <a:lnTo>
                      <a:pt x="1571" y="239"/>
                    </a:lnTo>
                    <a:cubicBezTo>
                      <a:pt x="1571" y="103"/>
                      <a:pt x="1434" y="103"/>
                      <a:pt x="1434" y="103"/>
                    </a:cubicBezTo>
                    <a:cubicBezTo>
                      <a:pt x="1434" y="34"/>
                      <a:pt x="1391" y="0"/>
                      <a:pt x="13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>
                <a:off x="1793092" y="1811793"/>
                <a:ext cx="42183" cy="145024"/>
              </a:xfrm>
              <a:custGeom>
                <a:rect b="b" l="l" r="r" t="t"/>
                <a:pathLst>
                  <a:path extrusionOk="0" h="2936" w="854">
                    <a:moveTo>
                      <a:pt x="785" y="1"/>
                    </a:moveTo>
                    <a:cubicBezTo>
                      <a:pt x="751" y="1"/>
                      <a:pt x="717" y="35"/>
                      <a:pt x="717" y="103"/>
                    </a:cubicBezTo>
                    <a:cubicBezTo>
                      <a:pt x="410" y="956"/>
                      <a:pt x="0" y="1980"/>
                      <a:pt x="0" y="2833"/>
                    </a:cubicBezTo>
                    <a:cubicBezTo>
                      <a:pt x="0" y="2901"/>
                      <a:pt x="69" y="2935"/>
                      <a:pt x="137" y="2935"/>
                    </a:cubicBezTo>
                    <a:cubicBezTo>
                      <a:pt x="205" y="2935"/>
                      <a:pt x="273" y="2901"/>
                      <a:pt x="273" y="2833"/>
                    </a:cubicBezTo>
                    <a:cubicBezTo>
                      <a:pt x="273" y="1980"/>
                      <a:pt x="546" y="956"/>
                      <a:pt x="854" y="103"/>
                    </a:cubicBezTo>
                    <a:cubicBezTo>
                      <a:pt x="854" y="35"/>
                      <a:pt x="819" y="1"/>
                      <a:pt x="7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2"/>
              <p:cNvSpPr/>
              <p:nvPr/>
            </p:nvSpPr>
            <p:spPr>
              <a:xfrm>
                <a:off x="1771160" y="1783143"/>
                <a:ext cx="576489" cy="315832"/>
              </a:xfrm>
              <a:custGeom>
                <a:rect b="b" l="l" r="r" t="t"/>
                <a:pathLst>
                  <a:path extrusionOk="0" h="6394" w="11671">
                    <a:moveTo>
                      <a:pt x="7986" y="1843"/>
                    </a:moveTo>
                    <a:lnTo>
                      <a:pt x="7986" y="1843"/>
                    </a:lnTo>
                    <a:cubicBezTo>
                      <a:pt x="8019" y="1978"/>
                      <a:pt x="8061" y="2114"/>
                      <a:pt x="8109" y="2252"/>
                    </a:cubicBezTo>
                    <a:lnTo>
                      <a:pt x="8109" y="2252"/>
                    </a:lnTo>
                    <a:cubicBezTo>
                      <a:pt x="7986" y="2235"/>
                      <a:pt x="7986" y="1975"/>
                      <a:pt x="7986" y="1843"/>
                    </a:cubicBezTo>
                    <a:close/>
                    <a:moveTo>
                      <a:pt x="2867" y="1"/>
                    </a:moveTo>
                    <a:cubicBezTo>
                      <a:pt x="2697" y="1"/>
                      <a:pt x="2560" y="137"/>
                      <a:pt x="2560" y="137"/>
                    </a:cubicBezTo>
                    <a:cubicBezTo>
                      <a:pt x="2424" y="854"/>
                      <a:pt x="2697" y="1707"/>
                      <a:pt x="2867" y="2389"/>
                    </a:cubicBezTo>
                    <a:cubicBezTo>
                      <a:pt x="2560" y="1980"/>
                      <a:pt x="2424" y="1536"/>
                      <a:pt x="2287" y="1127"/>
                    </a:cubicBezTo>
                    <a:cubicBezTo>
                      <a:pt x="2219" y="1058"/>
                      <a:pt x="2151" y="1024"/>
                      <a:pt x="2099" y="1024"/>
                    </a:cubicBezTo>
                    <a:cubicBezTo>
                      <a:pt x="2048" y="1024"/>
                      <a:pt x="2014" y="1058"/>
                      <a:pt x="2014" y="1127"/>
                    </a:cubicBezTo>
                    <a:cubicBezTo>
                      <a:pt x="1844" y="1127"/>
                      <a:pt x="1844" y="1263"/>
                      <a:pt x="1844" y="1400"/>
                    </a:cubicBezTo>
                    <a:cubicBezTo>
                      <a:pt x="2014" y="1980"/>
                      <a:pt x="2151" y="2560"/>
                      <a:pt x="2151" y="3106"/>
                    </a:cubicBezTo>
                    <a:cubicBezTo>
                      <a:pt x="2287" y="3242"/>
                      <a:pt x="2287" y="3413"/>
                      <a:pt x="2287" y="3686"/>
                    </a:cubicBezTo>
                    <a:cubicBezTo>
                      <a:pt x="2151" y="3242"/>
                      <a:pt x="2014" y="2833"/>
                      <a:pt x="1707" y="2389"/>
                    </a:cubicBezTo>
                    <a:cubicBezTo>
                      <a:pt x="1571" y="2389"/>
                      <a:pt x="1434" y="2389"/>
                      <a:pt x="1434" y="2560"/>
                    </a:cubicBezTo>
                    <a:cubicBezTo>
                      <a:pt x="1298" y="3106"/>
                      <a:pt x="1434" y="3686"/>
                      <a:pt x="1571" y="4095"/>
                    </a:cubicBezTo>
                    <a:cubicBezTo>
                      <a:pt x="1571" y="4402"/>
                      <a:pt x="1844" y="4812"/>
                      <a:pt x="1844" y="5256"/>
                    </a:cubicBezTo>
                    <a:cubicBezTo>
                      <a:pt x="1571" y="4402"/>
                      <a:pt x="1434" y="3549"/>
                      <a:pt x="990" y="2833"/>
                    </a:cubicBezTo>
                    <a:cubicBezTo>
                      <a:pt x="990" y="2717"/>
                      <a:pt x="942" y="2675"/>
                      <a:pt x="885" y="2675"/>
                    </a:cubicBezTo>
                    <a:cubicBezTo>
                      <a:pt x="808" y="2675"/>
                      <a:pt x="717" y="2754"/>
                      <a:pt x="717" y="2833"/>
                    </a:cubicBezTo>
                    <a:cubicBezTo>
                      <a:pt x="717" y="3822"/>
                      <a:pt x="1161" y="4812"/>
                      <a:pt x="1161" y="5802"/>
                    </a:cubicBezTo>
                    <a:cubicBezTo>
                      <a:pt x="990" y="5529"/>
                      <a:pt x="854" y="4948"/>
                      <a:pt x="717" y="4812"/>
                    </a:cubicBezTo>
                    <a:cubicBezTo>
                      <a:pt x="717" y="4675"/>
                      <a:pt x="581" y="4675"/>
                      <a:pt x="581" y="4675"/>
                    </a:cubicBezTo>
                    <a:lnTo>
                      <a:pt x="581" y="4539"/>
                    </a:lnTo>
                    <a:cubicBezTo>
                      <a:pt x="581" y="4402"/>
                      <a:pt x="444" y="4402"/>
                      <a:pt x="444" y="4402"/>
                    </a:cubicBezTo>
                    <a:cubicBezTo>
                      <a:pt x="444" y="4402"/>
                      <a:pt x="581" y="4402"/>
                      <a:pt x="581" y="4266"/>
                    </a:cubicBezTo>
                    <a:cubicBezTo>
                      <a:pt x="581" y="3549"/>
                      <a:pt x="717" y="2833"/>
                      <a:pt x="717" y="2116"/>
                    </a:cubicBezTo>
                    <a:cubicBezTo>
                      <a:pt x="786" y="2048"/>
                      <a:pt x="752" y="2014"/>
                      <a:pt x="700" y="2014"/>
                    </a:cubicBezTo>
                    <a:cubicBezTo>
                      <a:pt x="649" y="2014"/>
                      <a:pt x="581" y="2048"/>
                      <a:pt x="581" y="2116"/>
                    </a:cubicBezTo>
                    <a:cubicBezTo>
                      <a:pt x="581" y="2389"/>
                      <a:pt x="444" y="2833"/>
                      <a:pt x="444" y="3106"/>
                    </a:cubicBezTo>
                    <a:lnTo>
                      <a:pt x="308" y="3106"/>
                    </a:lnTo>
                    <a:cubicBezTo>
                      <a:pt x="308" y="3106"/>
                      <a:pt x="137" y="3106"/>
                      <a:pt x="137" y="3242"/>
                    </a:cubicBezTo>
                    <a:cubicBezTo>
                      <a:pt x="137" y="3686"/>
                      <a:pt x="1" y="4539"/>
                      <a:pt x="308" y="4948"/>
                    </a:cubicBezTo>
                    <a:lnTo>
                      <a:pt x="308" y="5119"/>
                    </a:lnTo>
                    <a:cubicBezTo>
                      <a:pt x="444" y="5256"/>
                      <a:pt x="444" y="5529"/>
                      <a:pt x="581" y="5802"/>
                    </a:cubicBezTo>
                    <a:cubicBezTo>
                      <a:pt x="581" y="5887"/>
                      <a:pt x="615" y="5929"/>
                      <a:pt x="666" y="5929"/>
                    </a:cubicBezTo>
                    <a:cubicBezTo>
                      <a:pt x="717" y="5929"/>
                      <a:pt x="786" y="5887"/>
                      <a:pt x="854" y="5802"/>
                    </a:cubicBezTo>
                    <a:cubicBezTo>
                      <a:pt x="854" y="5972"/>
                      <a:pt x="990" y="6245"/>
                      <a:pt x="1161" y="6245"/>
                    </a:cubicBezTo>
                    <a:cubicBezTo>
                      <a:pt x="1161" y="6291"/>
                      <a:pt x="1176" y="6306"/>
                      <a:pt x="1201" y="6306"/>
                    </a:cubicBezTo>
                    <a:cubicBezTo>
                      <a:pt x="1252" y="6306"/>
                      <a:pt x="1343" y="6245"/>
                      <a:pt x="1434" y="6245"/>
                    </a:cubicBezTo>
                    <a:cubicBezTo>
                      <a:pt x="1434" y="5665"/>
                      <a:pt x="1434" y="5256"/>
                      <a:pt x="1298" y="4676"/>
                    </a:cubicBezTo>
                    <a:lnTo>
                      <a:pt x="1298" y="4676"/>
                    </a:lnTo>
                    <a:cubicBezTo>
                      <a:pt x="1434" y="5256"/>
                      <a:pt x="1707" y="5665"/>
                      <a:pt x="2014" y="6109"/>
                    </a:cubicBezTo>
                    <a:cubicBezTo>
                      <a:pt x="2014" y="6177"/>
                      <a:pt x="2048" y="6211"/>
                      <a:pt x="2099" y="6211"/>
                    </a:cubicBezTo>
                    <a:cubicBezTo>
                      <a:pt x="2151" y="6211"/>
                      <a:pt x="2219" y="6177"/>
                      <a:pt x="2287" y="6109"/>
                    </a:cubicBezTo>
                    <a:cubicBezTo>
                      <a:pt x="2424" y="5972"/>
                      <a:pt x="2287" y="5529"/>
                      <a:pt x="2287" y="5256"/>
                    </a:cubicBezTo>
                    <a:cubicBezTo>
                      <a:pt x="2151" y="4539"/>
                      <a:pt x="1844" y="3959"/>
                      <a:pt x="1707" y="3242"/>
                    </a:cubicBezTo>
                    <a:lnTo>
                      <a:pt x="1707" y="3242"/>
                    </a:lnTo>
                    <a:cubicBezTo>
                      <a:pt x="2014" y="3686"/>
                      <a:pt x="2151" y="4095"/>
                      <a:pt x="2287" y="4402"/>
                    </a:cubicBezTo>
                    <a:cubicBezTo>
                      <a:pt x="2560" y="4948"/>
                      <a:pt x="2697" y="5529"/>
                      <a:pt x="3004" y="6109"/>
                    </a:cubicBezTo>
                    <a:cubicBezTo>
                      <a:pt x="3044" y="6149"/>
                      <a:pt x="3095" y="6165"/>
                      <a:pt x="3148" y="6165"/>
                    </a:cubicBezTo>
                    <a:cubicBezTo>
                      <a:pt x="3277" y="6165"/>
                      <a:pt x="3413" y="6069"/>
                      <a:pt x="3413" y="5972"/>
                    </a:cubicBezTo>
                    <a:cubicBezTo>
                      <a:pt x="3140" y="5256"/>
                      <a:pt x="3004" y="4539"/>
                      <a:pt x="2697" y="3822"/>
                    </a:cubicBezTo>
                    <a:cubicBezTo>
                      <a:pt x="2697" y="3549"/>
                      <a:pt x="2560" y="3106"/>
                      <a:pt x="2424" y="2696"/>
                    </a:cubicBezTo>
                    <a:lnTo>
                      <a:pt x="2424" y="2560"/>
                    </a:lnTo>
                    <a:cubicBezTo>
                      <a:pt x="2867" y="3686"/>
                      <a:pt x="3140" y="4675"/>
                      <a:pt x="3720" y="5665"/>
                    </a:cubicBezTo>
                    <a:cubicBezTo>
                      <a:pt x="3772" y="5781"/>
                      <a:pt x="3843" y="5829"/>
                      <a:pt x="3911" y="5829"/>
                    </a:cubicBezTo>
                    <a:cubicBezTo>
                      <a:pt x="4024" y="5829"/>
                      <a:pt x="4130" y="5699"/>
                      <a:pt x="4130" y="5529"/>
                    </a:cubicBezTo>
                    <a:cubicBezTo>
                      <a:pt x="3857" y="4675"/>
                      <a:pt x="3550" y="3959"/>
                      <a:pt x="3277" y="3106"/>
                    </a:cubicBezTo>
                    <a:cubicBezTo>
                      <a:pt x="3140" y="2389"/>
                      <a:pt x="2867" y="1536"/>
                      <a:pt x="2867" y="854"/>
                    </a:cubicBezTo>
                    <a:lnTo>
                      <a:pt x="2867" y="854"/>
                    </a:lnTo>
                    <a:cubicBezTo>
                      <a:pt x="3004" y="1127"/>
                      <a:pt x="3140" y="1400"/>
                      <a:pt x="3140" y="1536"/>
                    </a:cubicBezTo>
                    <a:cubicBezTo>
                      <a:pt x="3413" y="2116"/>
                      <a:pt x="3550" y="2696"/>
                      <a:pt x="3857" y="3242"/>
                    </a:cubicBezTo>
                    <a:cubicBezTo>
                      <a:pt x="4130" y="4266"/>
                      <a:pt x="4573" y="5256"/>
                      <a:pt x="4983" y="6245"/>
                    </a:cubicBezTo>
                    <a:cubicBezTo>
                      <a:pt x="5023" y="6285"/>
                      <a:pt x="5077" y="6302"/>
                      <a:pt x="5135" y="6302"/>
                    </a:cubicBezTo>
                    <a:cubicBezTo>
                      <a:pt x="5273" y="6302"/>
                      <a:pt x="5426" y="6205"/>
                      <a:pt x="5426" y="6109"/>
                    </a:cubicBezTo>
                    <a:cubicBezTo>
                      <a:pt x="5119" y="5256"/>
                      <a:pt x="4846" y="4539"/>
                      <a:pt x="4573" y="3686"/>
                    </a:cubicBezTo>
                    <a:cubicBezTo>
                      <a:pt x="4403" y="3242"/>
                      <a:pt x="4403" y="2833"/>
                      <a:pt x="4266" y="2389"/>
                    </a:cubicBezTo>
                    <a:cubicBezTo>
                      <a:pt x="4266" y="2253"/>
                      <a:pt x="4130" y="1536"/>
                      <a:pt x="3993" y="1263"/>
                    </a:cubicBezTo>
                    <a:lnTo>
                      <a:pt x="3993" y="1263"/>
                    </a:lnTo>
                    <a:cubicBezTo>
                      <a:pt x="4403" y="1980"/>
                      <a:pt x="4710" y="2833"/>
                      <a:pt x="4983" y="3686"/>
                    </a:cubicBezTo>
                    <a:cubicBezTo>
                      <a:pt x="5256" y="4266"/>
                      <a:pt x="5426" y="4812"/>
                      <a:pt x="5699" y="5392"/>
                    </a:cubicBezTo>
                    <a:cubicBezTo>
                      <a:pt x="5836" y="5665"/>
                      <a:pt x="5836" y="5802"/>
                      <a:pt x="5972" y="6109"/>
                    </a:cubicBezTo>
                    <a:cubicBezTo>
                      <a:pt x="6015" y="6193"/>
                      <a:pt x="6073" y="6225"/>
                      <a:pt x="6134" y="6225"/>
                    </a:cubicBezTo>
                    <a:cubicBezTo>
                      <a:pt x="6270" y="6225"/>
                      <a:pt x="6416" y="6066"/>
                      <a:pt x="6416" y="5972"/>
                    </a:cubicBezTo>
                    <a:cubicBezTo>
                      <a:pt x="6280" y="5529"/>
                      <a:pt x="5972" y="5119"/>
                      <a:pt x="5836" y="4812"/>
                    </a:cubicBezTo>
                    <a:lnTo>
                      <a:pt x="5426" y="3549"/>
                    </a:lnTo>
                    <a:cubicBezTo>
                      <a:pt x="5256" y="3106"/>
                      <a:pt x="5119" y="2560"/>
                      <a:pt x="4983" y="2116"/>
                    </a:cubicBezTo>
                    <a:lnTo>
                      <a:pt x="4983" y="2116"/>
                    </a:lnTo>
                    <a:cubicBezTo>
                      <a:pt x="5699" y="3413"/>
                      <a:pt x="6280" y="4812"/>
                      <a:pt x="6962" y="6109"/>
                    </a:cubicBezTo>
                    <a:cubicBezTo>
                      <a:pt x="7015" y="6193"/>
                      <a:pt x="7078" y="6225"/>
                      <a:pt x="7135" y="6225"/>
                    </a:cubicBezTo>
                    <a:cubicBezTo>
                      <a:pt x="7263" y="6225"/>
                      <a:pt x="7363" y="6066"/>
                      <a:pt x="7269" y="5972"/>
                    </a:cubicBezTo>
                    <a:cubicBezTo>
                      <a:pt x="6962" y="5119"/>
                      <a:pt x="6689" y="4402"/>
                      <a:pt x="6416" y="3549"/>
                    </a:cubicBezTo>
                    <a:cubicBezTo>
                      <a:pt x="6280" y="3106"/>
                      <a:pt x="6280" y="2696"/>
                      <a:pt x="6109" y="2389"/>
                    </a:cubicBezTo>
                    <a:lnTo>
                      <a:pt x="6109" y="2253"/>
                    </a:lnTo>
                    <a:cubicBezTo>
                      <a:pt x="6416" y="2696"/>
                      <a:pt x="6552" y="3106"/>
                      <a:pt x="6689" y="3549"/>
                    </a:cubicBezTo>
                    <a:lnTo>
                      <a:pt x="7986" y="6109"/>
                    </a:lnTo>
                    <a:cubicBezTo>
                      <a:pt x="8028" y="6193"/>
                      <a:pt x="8083" y="6225"/>
                      <a:pt x="8140" y="6225"/>
                    </a:cubicBezTo>
                    <a:cubicBezTo>
                      <a:pt x="8265" y="6225"/>
                      <a:pt x="8395" y="6066"/>
                      <a:pt x="8395" y="5972"/>
                    </a:cubicBezTo>
                    <a:cubicBezTo>
                      <a:pt x="7986" y="5119"/>
                      <a:pt x="7679" y="4402"/>
                      <a:pt x="7406" y="3549"/>
                    </a:cubicBezTo>
                    <a:cubicBezTo>
                      <a:pt x="7269" y="2969"/>
                      <a:pt x="7133" y="2389"/>
                      <a:pt x="6962" y="1707"/>
                    </a:cubicBezTo>
                    <a:lnTo>
                      <a:pt x="6962" y="1707"/>
                    </a:lnTo>
                    <a:cubicBezTo>
                      <a:pt x="7542" y="2696"/>
                      <a:pt x="7986" y="3822"/>
                      <a:pt x="8395" y="4948"/>
                    </a:cubicBezTo>
                    <a:cubicBezTo>
                      <a:pt x="8668" y="5392"/>
                      <a:pt x="8839" y="5802"/>
                      <a:pt x="8975" y="6245"/>
                    </a:cubicBezTo>
                    <a:cubicBezTo>
                      <a:pt x="9015" y="6325"/>
                      <a:pt x="9079" y="6358"/>
                      <a:pt x="9145" y="6358"/>
                    </a:cubicBezTo>
                    <a:cubicBezTo>
                      <a:pt x="9305" y="6358"/>
                      <a:pt x="9481" y="6165"/>
                      <a:pt x="9385" y="5972"/>
                    </a:cubicBezTo>
                    <a:cubicBezTo>
                      <a:pt x="9248" y="5665"/>
                      <a:pt x="8975" y="5256"/>
                      <a:pt x="8839" y="4812"/>
                    </a:cubicBezTo>
                    <a:lnTo>
                      <a:pt x="8395" y="3549"/>
                    </a:lnTo>
                    <a:cubicBezTo>
                      <a:pt x="8262" y="3118"/>
                      <a:pt x="8130" y="2719"/>
                      <a:pt x="8122" y="2290"/>
                    </a:cubicBezTo>
                    <a:lnTo>
                      <a:pt x="8122" y="2290"/>
                    </a:lnTo>
                    <a:cubicBezTo>
                      <a:pt x="8269" y="2701"/>
                      <a:pt x="8468" y="3125"/>
                      <a:pt x="8668" y="3549"/>
                    </a:cubicBezTo>
                    <a:cubicBezTo>
                      <a:pt x="8839" y="3959"/>
                      <a:pt x="9112" y="4402"/>
                      <a:pt x="9248" y="4812"/>
                    </a:cubicBezTo>
                    <a:cubicBezTo>
                      <a:pt x="9385" y="5256"/>
                      <a:pt x="9692" y="5802"/>
                      <a:pt x="9828" y="6245"/>
                    </a:cubicBezTo>
                    <a:cubicBezTo>
                      <a:pt x="9880" y="6349"/>
                      <a:pt x="9972" y="6394"/>
                      <a:pt x="10059" y="6394"/>
                    </a:cubicBezTo>
                    <a:cubicBezTo>
                      <a:pt x="10198" y="6394"/>
                      <a:pt x="10322" y="6277"/>
                      <a:pt x="10238" y="6109"/>
                    </a:cubicBezTo>
                    <a:cubicBezTo>
                      <a:pt x="10101" y="5665"/>
                      <a:pt x="9965" y="5256"/>
                      <a:pt x="9692" y="4675"/>
                    </a:cubicBezTo>
                    <a:cubicBezTo>
                      <a:pt x="9385" y="3822"/>
                      <a:pt x="9112" y="2696"/>
                      <a:pt x="9112" y="1707"/>
                    </a:cubicBezTo>
                    <a:lnTo>
                      <a:pt x="9112" y="1707"/>
                    </a:lnTo>
                    <a:cubicBezTo>
                      <a:pt x="9385" y="2389"/>
                      <a:pt x="9692" y="3549"/>
                      <a:pt x="9828" y="3686"/>
                    </a:cubicBezTo>
                    <a:cubicBezTo>
                      <a:pt x="10101" y="4402"/>
                      <a:pt x="10238" y="5119"/>
                      <a:pt x="10545" y="5665"/>
                    </a:cubicBezTo>
                    <a:cubicBezTo>
                      <a:pt x="10596" y="5781"/>
                      <a:pt x="10687" y="5829"/>
                      <a:pt x="10772" y="5829"/>
                    </a:cubicBezTo>
                    <a:cubicBezTo>
                      <a:pt x="10913" y="5829"/>
                      <a:pt x="11039" y="5699"/>
                      <a:pt x="10954" y="5529"/>
                    </a:cubicBezTo>
                    <a:cubicBezTo>
                      <a:pt x="10818" y="4948"/>
                      <a:pt x="10681" y="4539"/>
                      <a:pt x="10545" y="3959"/>
                    </a:cubicBezTo>
                    <a:cubicBezTo>
                      <a:pt x="10545" y="3549"/>
                      <a:pt x="10374" y="2969"/>
                      <a:pt x="10238" y="2560"/>
                    </a:cubicBezTo>
                    <a:lnTo>
                      <a:pt x="10238" y="2560"/>
                    </a:lnTo>
                    <a:cubicBezTo>
                      <a:pt x="10681" y="3413"/>
                      <a:pt x="10681" y="4402"/>
                      <a:pt x="11091" y="5256"/>
                    </a:cubicBezTo>
                    <a:cubicBezTo>
                      <a:pt x="11143" y="5360"/>
                      <a:pt x="11220" y="5404"/>
                      <a:pt x="11295" y="5404"/>
                    </a:cubicBezTo>
                    <a:cubicBezTo>
                      <a:pt x="11417" y="5404"/>
                      <a:pt x="11534" y="5288"/>
                      <a:pt x="11534" y="5119"/>
                    </a:cubicBezTo>
                    <a:cubicBezTo>
                      <a:pt x="11534" y="4675"/>
                      <a:pt x="11534" y="4266"/>
                      <a:pt x="11398" y="3959"/>
                    </a:cubicBezTo>
                    <a:cubicBezTo>
                      <a:pt x="11534" y="3959"/>
                      <a:pt x="11534" y="3822"/>
                      <a:pt x="11534" y="3686"/>
                    </a:cubicBezTo>
                    <a:cubicBezTo>
                      <a:pt x="11671" y="3106"/>
                      <a:pt x="11398" y="2389"/>
                      <a:pt x="11227" y="1843"/>
                    </a:cubicBezTo>
                    <a:cubicBezTo>
                      <a:pt x="11227" y="1717"/>
                      <a:pt x="11158" y="1671"/>
                      <a:pt x="11085" y="1671"/>
                    </a:cubicBezTo>
                    <a:cubicBezTo>
                      <a:pt x="10982" y="1671"/>
                      <a:pt x="10874" y="1763"/>
                      <a:pt x="10954" y="1843"/>
                    </a:cubicBezTo>
                    <a:lnTo>
                      <a:pt x="10954" y="2116"/>
                    </a:lnTo>
                    <a:cubicBezTo>
                      <a:pt x="10818" y="2116"/>
                      <a:pt x="10681" y="2116"/>
                      <a:pt x="10681" y="2253"/>
                    </a:cubicBezTo>
                    <a:lnTo>
                      <a:pt x="10681" y="2389"/>
                    </a:lnTo>
                    <a:cubicBezTo>
                      <a:pt x="10681" y="2116"/>
                      <a:pt x="10545" y="1843"/>
                      <a:pt x="10374" y="1707"/>
                    </a:cubicBezTo>
                    <a:cubicBezTo>
                      <a:pt x="10306" y="1621"/>
                      <a:pt x="10238" y="1579"/>
                      <a:pt x="10170" y="1579"/>
                    </a:cubicBezTo>
                    <a:cubicBezTo>
                      <a:pt x="10101" y="1579"/>
                      <a:pt x="10033" y="1621"/>
                      <a:pt x="9965" y="1707"/>
                    </a:cubicBezTo>
                    <a:cubicBezTo>
                      <a:pt x="9828" y="2116"/>
                      <a:pt x="9965" y="2560"/>
                      <a:pt x="9965" y="2969"/>
                    </a:cubicBezTo>
                    <a:cubicBezTo>
                      <a:pt x="9965" y="2833"/>
                      <a:pt x="9828" y="2696"/>
                      <a:pt x="9828" y="2560"/>
                    </a:cubicBezTo>
                    <a:cubicBezTo>
                      <a:pt x="9692" y="2116"/>
                      <a:pt x="9385" y="990"/>
                      <a:pt x="8975" y="990"/>
                    </a:cubicBezTo>
                    <a:cubicBezTo>
                      <a:pt x="8839" y="990"/>
                      <a:pt x="8668" y="1127"/>
                      <a:pt x="8668" y="1127"/>
                    </a:cubicBezTo>
                    <a:cubicBezTo>
                      <a:pt x="8668" y="1707"/>
                      <a:pt x="8668" y="2253"/>
                      <a:pt x="8839" y="2833"/>
                    </a:cubicBezTo>
                    <a:cubicBezTo>
                      <a:pt x="8532" y="2116"/>
                      <a:pt x="8259" y="1400"/>
                      <a:pt x="7815" y="854"/>
                    </a:cubicBezTo>
                    <a:cubicBezTo>
                      <a:pt x="7815" y="768"/>
                      <a:pt x="7747" y="726"/>
                      <a:pt x="7679" y="726"/>
                    </a:cubicBezTo>
                    <a:cubicBezTo>
                      <a:pt x="7610" y="726"/>
                      <a:pt x="7542" y="768"/>
                      <a:pt x="7542" y="854"/>
                    </a:cubicBezTo>
                    <a:cubicBezTo>
                      <a:pt x="7406" y="990"/>
                      <a:pt x="7406" y="1400"/>
                      <a:pt x="7406" y="1707"/>
                    </a:cubicBezTo>
                    <a:cubicBezTo>
                      <a:pt x="7269" y="1400"/>
                      <a:pt x="7133" y="1127"/>
                      <a:pt x="6962" y="854"/>
                    </a:cubicBezTo>
                    <a:cubicBezTo>
                      <a:pt x="6904" y="781"/>
                      <a:pt x="6845" y="739"/>
                      <a:pt x="6787" y="739"/>
                    </a:cubicBezTo>
                    <a:cubicBezTo>
                      <a:pt x="6709" y="739"/>
                      <a:pt x="6631" y="814"/>
                      <a:pt x="6552" y="990"/>
                    </a:cubicBezTo>
                    <a:cubicBezTo>
                      <a:pt x="6552" y="1536"/>
                      <a:pt x="6689" y="2253"/>
                      <a:pt x="6825" y="2833"/>
                    </a:cubicBezTo>
                    <a:cubicBezTo>
                      <a:pt x="6689" y="2389"/>
                      <a:pt x="6416" y="1707"/>
                      <a:pt x="5972" y="1263"/>
                    </a:cubicBezTo>
                    <a:lnTo>
                      <a:pt x="5699" y="1263"/>
                    </a:lnTo>
                    <a:cubicBezTo>
                      <a:pt x="5563" y="1536"/>
                      <a:pt x="5699" y="2253"/>
                      <a:pt x="5836" y="2833"/>
                    </a:cubicBezTo>
                    <a:cubicBezTo>
                      <a:pt x="5563" y="2116"/>
                      <a:pt x="5256" y="1536"/>
                      <a:pt x="4846" y="990"/>
                    </a:cubicBezTo>
                    <a:cubicBezTo>
                      <a:pt x="4846" y="922"/>
                      <a:pt x="4778" y="888"/>
                      <a:pt x="4710" y="888"/>
                    </a:cubicBezTo>
                    <a:cubicBezTo>
                      <a:pt x="4642" y="888"/>
                      <a:pt x="4573" y="922"/>
                      <a:pt x="4573" y="990"/>
                    </a:cubicBezTo>
                    <a:lnTo>
                      <a:pt x="4573" y="1400"/>
                    </a:lnTo>
                    <a:cubicBezTo>
                      <a:pt x="4403" y="1127"/>
                      <a:pt x="4266" y="854"/>
                      <a:pt x="4130" y="683"/>
                    </a:cubicBezTo>
                    <a:cubicBezTo>
                      <a:pt x="4130" y="547"/>
                      <a:pt x="3993" y="547"/>
                      <a:pt x="3857" y="547"/>
                    </a:cubicBezTo>
                    <a:cubicBezTo>
                      <a:pt x="3550" y="854"/>
                      <a:pt x="3720" y="1707"/>
                      <a:pt x="3857" y="2253"/>
                    </a:cubicBezTo>
                    <a:cubicBezTo>
                      <a:pt x="3550" y="1707"/>
                      <a:pt x="3413" y="1127"/>
                      <a:pt x="3140" y="410"/>
                    </a:cubicBezTo>
                    <a:cubicBezTo>
                      <a:pt x="3140" y="274"/>
                      <a:pt x="3004" y="137"/>
                      <a:pt x="2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2"/>
              <p:cNvSpPr/>
              <p:nvPr/>
            </p:nvSpPr>
            <p:spPr>
              <a:xfrm>
                <a:off x="1793092" y="1879860"/>
                <a:ext cx="561325" cy="245493"/>
              </a:xfrm>
              <a:custGeom>
                <a:rect b="b" l="l" r="r" t="t"/>
                <a:pathLst>
                  <a:path extrusionOk="0" h="4970" w="11364">
                    <a:moveTo>
                      <a:pt x="8309" y="2682"/>
                    </a:moveTo>
                    <a:cubicBezTo>
                      <a:pt x="8223" y="2764"/>
                      <a:pt x="8152" y="2862"/>
                      <a:pt x="8088" y="2990"/>
                    </a:cubicBezTo>
                    <a:cubicBezTo>
                      <a:pt x="7997" y="3104"/>
                      <a:pt x="7906" y="3203"/>
                      <a:pt x="7815" y="3296"/>
                    </a:cubicBezTo>
                    <a:lnTo>
                      <a:pt x="7815" y="3296"/>
                    </a:lnTo>
                    <a:lnTo>
                      <a:pt x="7815" y="3161"/>
                    </a:lnTo>
                    <a:cubicBezTo>
                      <a:pt x="7973" y="2983"/>
                      <a:pt x="8142" y="2817"/>
                      <a:pt x="8309" y="2682"/>
                    </a:cubicBezTo>
                    <a:close/>
                    <a:moveTo>
                      <a:pt x="10374" y="3161"/>
                    </a:moveTo>
                    <a:lnTo>
                      <a:pt x="10374" y="3571"/>
                    </a:lnTo>
                    <a:lnTo>
                      <a:pt x="10237" y="3571"/>
                    </a:lnTo>
                    <a:cubicBezTo>
                      <a:pt x="10101" y="3571"/>
                      <a:pt x="10101" y="3707"/>
                      <a:pt x="10101" y="3707"/>
                    </a:cubicBezTo>
                    <a:lnTo>
                      <a:pt x="10101" y="3707"/>
                    </a:lnTo>
                    <a:cubicBezTo>
                      <a:pt x="10101" y="3571"/>
                      <a:pt x="10237" y="3434"/>
                      <a:pt x="10374" y="3161"/>
                    </a:cubicBezTo>
                    <a:close/>
                    <a:moveTo>
                      <a:pt x="6108" y="1728"/>
                    </a:moveTo>
                    <a:cubicBezTo>
                      <a:pt x="6108" y="1864"/>
                      <a:pt x="6108" y="2001"/>
                      <a:pt x="5972" y="2137"/>
                    </a:cubicBezTo>
                    <a:cubicBezTo>
                      <a:pt x="5836" y="2308"/>
                      <a:pt x="5665" y="2581"/>
                      <a:pt x="5665" y="2990"/>
                    </a:cubicBezTo>
                    <a:cubicBezTo>
                      <a:pt x="5528" y="2990"/>
                      <a:pt x="5528" y="2990"/>
                      <a:pt x="5528" y="3161"/>
                    </a:cubicBezTo>
                    <a:cubicBezTo>
                      <a:pt x="5431" y="3039"/>
                      <a:pt x="5333" y="2935"/>
                      <a:pt x="5286" y="2935"/>
                    </a:cubicBezTo>
                    <a:cubicBezTo>
                      <a:pt x="5267" y="2935"/>
                      <a:pt x="5255" y="2951"/>
                      <a:pt x="5255" y="2990"/>
                    </a:cubicBezTo>
                    <a:cubicBezTo>
                      <a:pt x="4982" y="3298"/>
                      <a:pt x="4812" y="3434"/>
                      <a:pt x="4675" y="3571"/>
                    </a:cubicBezTo>
                    <a:cubicBezTo>
                      <a:pt x="4575" y="3671"/>
                      <a:pt x="4475" y="3771"/>
                      <a:pt x="4375" y="3884"/>
                    </a:cubicBezTo>
                    <a:lnTo>
                      <a:pt x="4375" y="3884"/>
                    </a:lnTo>
                    <a:cubicBezTo>
                      <a:pt x="4578" y="3629"/>
                      <a:pt x="4695" y="3395"/>
                      <a:pt x="4812" y="3161"/>
                    </a:cubicBezTo>
                    <a:lnTo>
                      <a:pt x="4982" y="3161"/>
                    </a:lnTo>
                    <a:cubicBezTo>
                      <a:pt x="5392" y="2854"/>
                      <a:pt x="5665" y="2444"/>
                      <a:pt x="5972" y="2001"/>
                    </a:cubicBezTo>
                    <a:cubicBezTo>
                      <a:pt x="5972" y="2001"/>
                      <a:pt x="6108" y="1864"/>
                      <a:pt x="6108" y="1728"/>
                    </a:cubicBezTo>
                    <a:close/>
                    <a:moveTo>
                      <a:pt x="8088" y="1728"/>
                    </a:moveTo>
                    <a:lnTo>
                      <a:pt x="8088" y="1728"/>
                    </a:lnTo>
                    <a:cubicBezTo>
                      <a:pt x="7678" y="2137"/>
                      <a:pt x="7235" y="2444"/>
                      <a:pt x="7098" y="2990"/>
                    </a:cubicBezTo>
                    <a:lnTo>
                      <a:pt x="6962" y="2990"/>
                    </a:lnTo>
                    <a:cubicBezTo>
                      <a:pt x="6689" y="3298"/>
                      <a:pt x="6245" y="3844"/>
                      <a:pt x="5836" y="4151"/>
                    </a:cubicBezTo>
                    <a:cubicBezTo>
                      <a:pt x="5972" y="3707"/>
                      <a:pt x="6381" y="3434"/>
                      <a:pt x="6518" y="2990"/>
                    </a:cubicBezTo>
                    <a:cubicBezTo>
                      <a:pt x="6689" y="2854"/>
                      <a:pt x="6962" y="2581"/>
                      <a:pt x="7098" y="2444"/>
                    </a:cubicBezTo>
                    <a:cubicBezTo>
                      <a:pt x="7371" y="2308"/>
                      <a:pt x="7678" y="2001"/>
                      <a:pt x="8088" y="1728"/>
                    </a:cubicBezTo>
                    <a:close/>
                    <a:moveTo>
                      <a:pt x="7278" y="0"/>
                    </a:moveTo>
                    <a:cubicBezTo>
                      <a:pt x="7013" y="0"/>
                      <a:pt x="6670" y="464"/>
                      <a:pt x="6518" y="738"/>
                    </a:cubicBezTo>
                    <a:lnTo>
                      <a:pt x="6381" y="738"/>
                    </a:lnTo>
                    <a:cubicBezTo>
                      <a:pt x="6108" y="738"/>
                      <a:pt x="5972" y="1011"/>
                      <a:pt x="5836" y="1148"/>
                    </a:cubicBezTo>
                    <a:cubicBezTo>
                      <a:pt x="5528" y="1728"/>
                      <a:pt x="5255" y="2137"/>
                      <a:pt x="4812" y="2717"/>
                    </a:cubicBezTo>
                    <a:lnTo>
                      <a:pt x="4675" y="2717"/>
                    </a:lnTo>
                    <a:cubicBezTo>
                      <a:pt x="4266" y="2990"/>
                      <a:pt x="3959" y="3434"/>
                      <a:pt x="3549" y="3844"/>
                    </a:cubicBezTo>
                    <a:cubicBezTo>
                      <a:pt x="3822" y="3434"/>
                      <a:pt x="4129" y="2990"/>
                      <a:pt x="4129" y="2854"/>
                    </a:cubicBezTo>
                    <a:cubicBezTo>
                      <a:pt x="4266" y="2717"/>
                      <a:pt x="3959" y="2581"/>
                      <a:pt x="3822" y="2581"/>
                    </a:cubicBezTo>
                    <a:cubicBezTo>
                      <a:pt x="3686" y="2717"/>
                      <a:pt x="3549" y="2854"/>
                      <a:pt x="3413" y="2990"/>
                    </a:cubicBezTo>
                    <a:cubicBezTo>
                      <a:pt x="3549" y="2854"/>
                      <a:pt x="3549" y="2717"/>
                      <a:pt x="3549" y="2581"/>
                    </a:cubicBezTo>
                    <a:cubicBezTo>
                      <a:pt x="3549" y="2484"/>
                      <a:pt x="3481" y="2388"/>
                      <a:pt x="3393" y="2388"/>
                    </a:cubicBezTo>
                    <a:cubicBezTo>
                      <a:pt x="3356" y="2388"/>
                      <a:pt x="3316" y="2405"/>
                      <a:pt x="3276" y="2444"/>
                    </a:cubicBezTo>
                    <a:cubicBezTo>
                      <a:pt x="2969" y="2581"/>
                      <a:pt x="2833" y="2854"/>
                      <a:pt x="2560" y="3161"/>
                    </a:cubicBezTo>
                    <a:cubicBezTo>
                      <a:pt x="2696" y="2854"/>
                      <a:pt x="2833" y="2581"/>
                      <a:pt x="2969" y="2308"/>
                    </a:cubicBezTo>
                    <a:cubicBezTo>
                      <a:pt x="2969" y="2186"/>
                      <a:pt x="2830" y="2082"/>
                      <a:pt x="2701" y="2082"/>
                    </a:cubicBezTo>
                    <a:cubicBezTo>
                      <a:pt x="2649" y="2082"/>
                      <a:pt x="2599" y="2098"/>
                      <a:pt x="2560" y="2137"/>
                    </a:cubicBezTo>
                    <a:cubicBezTo>
                      <a:pt x="2253" y="2581"/>
                      <a:pt x="1980" y="3298"/>
                      <a:pt x="1570" y="3707"/>
                    </a:cubicBezTo>
                    <a:cubicBezTo>
                      <a:pt x="1707" y="3161"/>
                      <a:pt x="1980" y="2581"/>
                      <a:pt x="2253" y="2137"/>
                    </a:cubicBezTo>
                    <a:cubicBezTo>
                      <a:pt x="2370" y="2043"/>
                      <a:pt x="2261" y="1884"/>
                      <a:pt x="2136" y="1884"/>
                    </a:cubicBezTo>
                    <a:cubicBezTo>
                      <a:pt x="2081" y="1884"/>
                      <a:pt x="2022" y="1916"/>
                      <a:pt x="1980" y="2001"/>
                    </a:cubicBezTo>
                    <a:cubicBezTo>
                      <a:pt x="1707" y="2444"/>
                      <a:pt x="1400" y="3161"/>
                      <a:pt x="990" y="3571"/>
                    </a:cubicBezTo>
                    <a:cubicBezTo>
                      <a:pt x="990" y="3161"/>
                      <a:pt x="1263" y="2717"/>
                      <a:pt x="1400" y="2444"/>
                    </a:cubicBezTo>
                    <a:cubicBezTo>
                      <a:pt x="1570" y="2001"/>
                      <a:pt x="1843" y="1591"/>
                      <a:pt x="1980" y="1148"/>
                    </a:cubicBezTo>
                    <a:cubicBezTo>
                      <a:pt x="1980" y="1051"/>
                      <a:pt x="1911" y="955"/>
                      <a:pt x="1823" y="955"/>
                    </a:cubicBezTo>
                    <a:cubicBezTo>
                      <a:pt x="1787" y="955"/>
                      <a:pt x="1747" y="971"/>
                      <a:pt x="1707" y="1011"/>
                    </a:cubicBezTo>
                    <a:cubicBezTo>
                      <a:pt x="1570" y="1284"/>
                      <a:pt x="1400" y="1455"/>
                      <a:pt x="1263" y="1728"/>
                    </a:cubicBezTo>
                    <a:cubicBezTo>
                      <a:pt x="990" y="2001"/>
                      <a:pt x="717" y="2581"/>
                      <a:pt x="410" y="2990"/>
                    </a:cubicBezTo>
                    <a:cubicBezTo>
                      <a:pt x="546" y="2444"/>
                      <a:pt x="990" y="1728"/>
                      <a:pt x="1127" y="1148"/>
                    </a:cubicBezTo>
                    <a:cubicBezTo>
                      <a:pt x="1263" y="1148"/>
                      <a:pt x="1127" y="1011"/>
                      <a:pt x="990" y="1011"/>
                    </a:cubicBezTo>
                    <a:cubicBezTo>
                      <a:pt x="1127" y="875"/>
                      <a:pt x="1127" y="875"/>
                      <a:pt x="1127" y="738"/>
                    </a:cubicBezTo>
                    <a:cubicBezTo>
                      <a:pt x="1263" y="602"/>
                      <a:pt x="1127" y="602"/>
                      <a:pt x="990" y="602"/>
                    </a:cubicBezTo>
                    <a:cubicBezTo>
                      <a:pt x="717" y="1148"/>
                      <a:pt x="137" y="2001"/>
                      <a:pt x="137" y="2581"/>
                    </a:cubicBezTo>
                    <a:lnTo>
                      <a:pt x="137" y="2717"/>
                    </a:lnTo>
                    <a:cubicBezTo>
                      <a:pt x="137" y="2990"/>
                      <a:pt x="0" y="3161"/>
                      <a:pt x="0" y="3434"/>
                    </a:cubicBezTo>
                    <a:cubicBezTo>
                      <a:pt x="137" y="3571"/>
                      <a:pt x="137" y="3571"/>
                      <a:pt x="273" y="3571"/>
                    </a:cubicBezTo>
                    <a:cubicBezTo>
                      <a:pt x="410" y="3434"/>
                      <a:pt x="546" y="3434"/>
                      <a:pt x="717" y="3298"/>
                    </a:cubicBezTo>
                    <a:lnTo>
                      <a:pt x="717" y="3298"/>
                    </a:lnTo>
                    <a:cubicBezTo>
                      <a:pt x="546" y="3571"/>
                      <a:pt x="546" y="3707"/>
                      <a:pt x="546" y="4014"/>
                    </a:cubicBezTo>
                    <a:cubicBezTo>
                      <a:pt x="546" y="4151"/>
                      <a:pt x="717" y="4151"/>
                      <a:pt x="854" y="4151"/>
                    </a:cubicBezTo>
                    <a:lnTo>
                      <a:pt x="1127" y="3844"/>
                    </a:lnTo>
                    <a:lnTo>
                      <a:pt x="1127" y="3844"/>
                    </a:lnTo>
                    <a:cubicBezTo>
                      <a:pt x="990" y="4014"/>
                      <a:pt x="990" y="4014"/>
                      <a:pt x="990" y="4151"/>
                    </a:cubicBezTo>
                    <a:cubicBezTo>
                      <a:pt x="990" y="4247"/>
                      <a:pt x="1058" y="4344"/>
                      <a:pt x="1147" y="4344"/>
                    </a:cubicBezTo>
                    <a:cubicBezTo>
                      <a:pt x="1183" y="4344"/>
                      <a:pt x="1223" y="4327"/>
                      <a:pt x="1263" y="4287"/>
                    </a:cubicBezTo>
                    <a:cubicBezTo>
                      <a:pt x="1400" y="4151"/>
                      <a:pt x="1570" y="4151"/>
                      <a:pt x="1707" y="4014"/>
                    </a:cubicBezTo>
                    <a:lnTo>
                      <a:pt x="1707" y="4014"/>
                    </a:lnTo>
                    <a:cubicBezTo>
                      <a:pt x="1707" y="4014"/>
                      <a:pt x="1707" y="4151"/>
                      <a:pt x="1570" y="4287"/>
                    </a:cubicBezTo>
                    <a:cubicBezTo>
                      <a:pt x="1570" y="4424"/>
                      <a:pt x="1707" y="4424"/>
                      <a:pt x="1843" y="4424"/>
                    </a:cubicBezTo>
                    <a:cubicBezTo>
                      <a:pt x="2116" y="4424"/>
                      <a:pt x="2253" y="4151"/>
                      <a:pt x="2423" y="4014"/>
                    </a:cubicBezTo>
                    <a:cubicBezTo>
                      <a:pt x="2560" y="3844"/>
                      <a:pt x="2560" y="3707"/>
                      <a:pt x="2696" y="3571"/>
                    </a:cubicBezTo>
                    <a:lnTo>
                      <a:pt x="2696" y="3571"/>
                    </a:lnTo>
                    <a:cubicBezTo>
                      <a:pt x="2560" y="3844"/>
                      <a:pt x="2423" y="4014"/>
                      <a:pt x="2253" y="4287"/>
                    </a:cubicBezTo>
                    <a:cubicBezTo>
                      <a:pt x="2253" y="4384"/>
                      <a:pt x="2338" y="4480"/>
                      <a:pt x="2436" y="4480"/>
                    </a:cubicBezTo>
                    <a:cubicBezTo>
                      <a:pt x="2477" y="4480"/>
                      <a:pt x="2520" y="4464"/>
                      <a:pt x="2560" y="4424"/>
                    </a:cubicBezTo>
                    <a:cubicBezTo>
                      <a:pt x="2696" y="4424"/>
                      <a:pt x="2833" y="4424"/>
                      <a:pt x="2969" y="4287"/>
                    </a:cubicBezTo>
                    <a:lnTo>
                      <a:pt x="2969" y="4560"/>
                    </a:lnTo>
                    <a:cubicBezTo>
                      <a:pt x="3060" y="4560"/>
                      <a:pt x="3091" y="4621"/>
                      <a:pt x="3151" y="4621"/>
                    </a:cubicBezTo>
                    <a:cubicBezTo>
                      <a:pt x="3181" y="4621"/>
                      <a:pt x="3219" y="4606"/>
                      <a:pt x="3276" y="4560"/>
                    </a:cubicBezTo>
                    <a:cubicBezTo>
                      <a:pt x="3413" y="4424"/>
                      <a:pt x="3549" y="4424"/>
                      <a:pt x="3686" y="4287"/>
                    </a:cubicBezTo>
                    <a:lnTo>
                      <a:pt x="3686" y="4560"/>
                    </a:lnTo>
                    <a:cubicBezTo>
                      <a:pt x="3822" y="4697"/>
                      <a:pt x="3822" y="4697"/>
                      <a:pt x="3959" y="4697"/>
                    </a:cubicBezTo>
                    <a:cubicBezTo>
                      <a:pt x="4129" y="4560"/>
                      <a:pt x="4266" y="4560"/>
                      <a:pt x="4402" y="4424"/>
                    </a:cubicBezTo>
                    <a:cubicBezTo>
                      <a:pt x="4402" y="4560"/>
                      <a:pt x="4539" y="4560"/>
                      <a:pt x="4675" y="4560"/>
                    </a:cubicBezTo>
                    <a:lnTo>
                      <a:pt x="4812" y="4560"/>
                    </a:lnTo>
                    <a:lnTo>
                      <a:pt x="4812" y="4697"/>
                    </a:lnTo>
                    <a:cubicBezTo>
                      <a:pt x="4812" y="4867"/>
                      <a:pt x="4982" y="4867"/>
                      <a:pt x="5119" y="4867"/>
                    </a:cubicBezTo>
                    <a:cubicBezTo>
                      <a:pt x="4982" y="4867"/>
                      <a:pt x="5392" y="4867"/>
                      <a:pt x="5255" y="4697"/>
                    </a:cubicBezTo>
                    <a:lnTo>
                      <a:pt x="5255" y="4697"/>
                    </a:lnTo>
                    <a:cubicBezTo>
                      <a:pt x="5324" y="4782"/>
                      <a:pt x="5426" y="4825"/>
                      <a:pt x="5533" y="4825"/>
                    </a:cubicBezTo>
                    <a:cubicBezTo>
                      <a:pt x="5639" y="4825"/>
                      <a:pt x="5750" y="4782"/>
                      <a:pt x="5836" y="4697"/>
                    </a:cubicBezTo>
                    <a:lnTo>
                      <a:pt x="6245" y="4697"/>
                    </a:lnTo>
                    <a:cubicBezTo>
                      <a:pt x="6245" y="4867"/>
                      <a:pt x="6381" y="4867"/>
                      <a:pt x="6381" y="4867"/>
                    </a:cubicBezTo>
                    <a:cubicBezTo>
                      <a:pt x="6518" y="4867"/>
                      <a:pt x="6518" y="4697"/>
                      <a:pt x="6689" y="4697"/>
                    </a:cubicBezTo>
                    <a:lnTo>
                      <a:pt x="6689" y="4867"/>
                    </a:lnTo>
                    <a:cubicBezTo>
                      <a:pt x="6757" y="4935"/>
                      <a:pt x="6791" y="4970"/>
                      <a:pt x="6825" y="4970"/>
                    </a:cubicBezTo>
                    <a:cubicBezTo>
                      <a:pt x="6859" y="4970"/>
                      <a:pt x="6893" y="4935"/>
                      <a:pt x="6962" y="4867"/>
                    </a:cubicBezTo>
                    <a:cubicBezTo>
                      <a:pt x="7098" y="4867"/>
                      <a:pt x="7235" y="4697"/>
                      <a:pt x="7371" y="4560"/>
                    </a:cubicBezTo>
                    <a:lnTo>
                      <a:pt x="7371" y="4867"/>
                    </a:lnTo>
                    <a:lnTo>
                      <a:pt x="7678" y="4867"/>
                    </a:lnTo>
                    <a:cubicBezTo>
                      <a:pt x="7815" y="4867"/>
                      <a:pt x="7951" y="4697"/>
                      <a:pt x="8224" y="4560"/>
                    </a:cubicBezTo>
                    <a:lnTo>
                      <a:pt x="8224" y="4697"/>
                    </a:lnTo>
                    <a:lnTo>
                      <a:pt x="8224" y="4867"/>
                    </a:lnTo>
                    <a:cubicBezTo>
                      <a:pt x="8312" y="4906"/>
                      <a:pt x="8397" y="4923"/>
                      <a:pt x="8480" y="4923"/>
                    </a:cubicBezTo>
                    <a:cubicBezTo>
                      <a:pt x="8687" y="4923"/>
                      <a:pt x="8882" y="4818"/>
                      <a:pt x="9077" y="4697"/>
                    </a:cubicBezTo>
                    <a:lnTo>
                      <a:pt x="9077" y="4867"/>
                    </a:lnTo>
                    <a:cubicBezTo>
                      <a:pt x="9165" y="4906"/>
                      <a:pt x="9239" y="4923"/>
                      <a:pt x="9306" y="4923"/>
                    </a:cubicBezTo>
                    <a:cubicBezTo>
                      <a:pt x="9473" y="4923"/>
                      <a:pt x="9599" y="4818"/>
                      <a:pt x="9794" y="4697"/>
                    </a:cubicBezTo>
                    <a:lnTo>
                      <a:pt x="9930" y="4697"/>
                    </a:lnTo>
                    <a:lnTo>
                      <a:pt x="10101" y="4560"/>
                    </a:lnTo>
                    <a:cubicBezTo>
                      <a:pt x="10237" y="4560"/>
                      <a:pt x="10237" y="4424"/>
                      <a:pt x="10237" y="4424"/>
                    </a:cubicBezTo>
                    <a:cubicBezTo>
                      <a:pt x="10237" y="4424"/>
                      <a:pt x="10374" y="4424"/>
                      <a:pt x="10374" y="4287"/>
                    </a:cubicBezTo>
                    <a:cubicBezTo>
                      <a:pt x="10374" y="4355"/>
                      <a:pt x="10408" y="4389"/>
                      <a:pt x="10442" y="4389"/>
                    </a:cubicBezTo>
                    <a:cubicBezTo>
                      <a:pt x="10476" y="4389"/>
                      <a:pt x="10510" y="4355"/>
                      <a:pt x="10510" y="4287"/>
                    </a:cubicBezTo>
                    <a:cubicBezTo>
                      <a:pt x="10783" y="4151"/>
                      <a:pt x="10783" y="3844"/>
                      <a:pt x="10783" y="3571"/>
                    </a:cubicBezTo>
                    <a:cubicBezTo>
                      <a:pt x="11090" y="2990"/>
                      <a:pt x="11363" y="2308"/>
                      <a:pt x="10954" y="2001"/>
                    </a:cubicBezTo>
                    <a:cubicBezTo>
                      <a:pt x="10827" y="1944"/>
                      <a:pt x="10729" y="1911"/>
                      <a:pt x="10638" y="1911"/>
                    </a:cubicBezTo>
                    <a:cubicBezTo>
                      <a:pt x="10510" y="1911"/>
                      <a:pt x="10397" y="1977"/>
                      <a:pt x="10237" y="2137"/>
                    </a:cubicBezTo>
                    <a:lnTo>
                      <a:pt x="10237" y="2001"/>
                    </a:lnTo>
                    <a:cubicBezTo>
                      <a:pt x="10334" y="1904"/>
                      <a:pt x="10226" y="1808"/>
                      <a:pt x="10094" y="1808"/>
                    </a:cubicBezTo>
                    <a:cubicBezTo>
                      <a:pt x="10039" y="1808"/>
                      <a:pt x="9980" y="1824"/>
                      <a:pt x="9930" y="1864"/>
                    </a:cubicBezTo>
                    <a:cubicBezTo>
                      <a:pt x="9794" y="2001"/>
                      <a:pt x="9657" y="2137"/>
                      <a:pt x="9384" y="2308"/>
                    </a:cubicBezTo>
                    <a:lnTo>
                      <a:pt x="9384" y="2137"/>
                    </a:lnTo>
                    <a:cubicBezTo>
                      <a:pt x="9521" y="1864"/>
                      <a:pt x="9657" y="1728"/>
                      <a:pt x="9794" y="1455"/>
                    </a:cubicBezTo>
                    <a:cubicBezTo>
                      <a:pt x="9930" y="1284"/>
                      <a:pt x="9794" y="1148"/>
                      <a:pt x="9657" y="1148"/>
                    </a:cubicBezTo>
                    <a:cubicBezTo>
                      <a:pt x="8804" y="1455"/>
                      <a:pt x="8224" y="2308"/>
                      <a:pt x="7678" y="2717"/>
                    </a:cubicBezTo>
                    <a:cubicBezTo>
                      <a:pt x="8088" y="2137"/>
                      <a:pt x="8668" y="1728"/>
                      <a:pt x="8941" y="1011"/>
                    </a:cubicBezTo>
                    <a:cubicBezTo>
                      <a:pt x="9077" y="875"/>
                      <a:pt x="8941" y="738"/>
                      <a:pt x="8804" y="738"/>
                    </a:cubicBezTo>
                    <a:cubicBezTo>
                      <a:pt x="8395" y="875"/>
                      <a:pt x="8088" y="1148"/>
                      <a:pt x="7815" y="1455"/>
                    </a:cubicBezTo>
                    <a:lnTo>
                      <a:pt x="6108" y="2717"/>
                    </a:lnTo>
                    <a:cubicBezTo>
                      <a:pt x="6108" y="2717"/>
                      <a:pt x="6108" y="2581"/>
                      <a:pt x="6245" y="2581"/>
                    </a:cubicBezTo>
                    <a:cubicBezTo>
                      <a:pt x="6381" y="2308"/>
                      <a:pt x="6518" y="2001"/>
                      <a:pt x="6689" y="1728"/>
                    </a:cubicBezTo>
                    <a:cubicBezTo>
                      <a:pt x="6962" y="1284"/>
                      <a:pt x="7235" y="738"/>
                      <a:pt x="7542" y="295"/>
                    </a:cubicBezTo>
                    <a:cubicBezTo>
                      <a:pt x="7678" y="158"/>
                      <a:pt x="7542" y="22"/>
                      <a:pt x="7371" y="22"/>
                    </a:cubicBezTo>
                    <a:cubicBezTo>
                      <a:pt x="7342" y="7"/>
                      <a:pt x="7311" y="0"/>
                      <a:pt x="72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2"/>
              <p:cNvSpPr/>
              <p:nvPr/>
            </p:nvSpPr>
            <p:spPr>
              <a:xfrm>
                <a:off x="1786324" y="1825278"/>
                <a:ext cx="477057" cy="268215"/>
              </a:xfrm>
              <a:custGeom>
                <a:rect b="b" l="l" r="r" t="t"/>
                <a:pathLst>
                  <a:path extrusionOk="0" h="5430" w="9658">
                    <a:moveTo>
                      <a:pt x="5665" y="1"/>
                    </a:moveTo>
                    <a:cubicBezTo>
                      <a:pt x="5392" y="137"/>
                      <a:pt x="5119" y="274"/>
                      <a:pt x="4812" y="410"/>
                    </a:cubicBezTo>
                    <a:cubicBezTo>
                      <a:pt x="4096" y="990"/>
                      <a:pt x="3413" y="1400"/>
                      <a:pt x="2697" y="1980"/>
                    </a:cubicBezTo>
                    <a:cubicBezTo>
                      <a:pt x="1980" y="2389"/>
                      <a:pt x="1264" y="2969"/>
                      <a:pt x="683" y="3413"/>
                    </a:cubicBezTo>
                    <a:cubicBezTo>
                      <a:pt x="991" y="3106"/>
                      <a:pt x="1264" y="2696"/>
                      <a:pt x="1707" y="2389"/>
                    </a:cubicBezTo>
                    <a:cubicBezTo>
                      <a:pt x="1844" y="2116"/>
                      <a:pt x="2117" y="1980"/>
                      <a:pt x="2390" y="1707"/>
                    </a:cubicBezTo>
                    <a:cubicBezTo>
                      <a:pt x="2529" y="1707"/>
                      <a:pt x="2349" y="1501"/>
                      <a:pt x="2204" y="1501"/>
                    </a:cubicBezTo>
                    <a:cubicBezTo>
                      <a:pt x="2172" y="1501"/>
                      <a:pt x="2141" y="1511"/>
                      <a:pt x="2117" y="1536"/>
                    </a:cubicBezTo>
                    <a:cubicBezTo>
                      <a:pt x="1844" y="1707"/>
                      <a:pt x="1400" y="2116"/>
                      <a:pt x="991" y="2389"/>
                    </a:cubicBezTo>
                    <a:cubicBezTo>
                      <a:pt x="683" y="2696"/>
                      <a:pt x="410" y="2833"/>
                      <a:pt x="137" y="2969"/>
                    </a:cubicBezTo>
                    <a:cubicBezTo>
                      <a:pt x="1" y="2969"/>
                      <a:pt x="1" y="3106"/>
                      <a:pt x="137" y="3106"/>
                    </a:cubicBezTo>
                    <a:cubicBezTo>
                      <a:pt x="274" y="3106"/>
                      <a:pt x="410" y="3106"/>
                      <a:pt x="547" y="2969"/>
                    </a:cubicBezTo>
                    <a:lnTo>
                      <a:pt x="547" y="2969"/>
                    </a:lnTo>
                    <a:cubicBezTo>
                      <a:pt x="410" y="3106"/>
                      <a:pt x="410" y="3413"/>
                      <a:pt x="274" y="3549"/>
                    </a:cubicBezTo>
                    <a:cubicBezTo>
                      <a:pt x="274" y="3549"/>
                      <a:pt x="274" y="3686"/>
                      <a:pt x="410" y="3686"/>
                    </a:cubicBezTo>
                    <a:cubicBezTo>
                      <a:pt x="453" y="3712"/>
                      <a:pt x="504" y="3724"/>
                      <a:pt x="560" y="3724"/>
                    </a:cubicBezTo>
                    <a:cubicBezTo>
                      <a:pt x="1090" y="3724"/>
                      <a:pt x="2159" y="2667"/>
                      <a:pt x="2560" y="2389"/>
                    </a:cubicBezTo>
                    <a:cubicBezTo>
                      <a:pt x="3106" y="1980"/>
                      <a:pt x="3550" y="1707"/>
                      <a:pt x="4096" y="1263"/>
                    </a:cubicBezTo>
                    <a:cubicBezTo>
                      <a:pt x="4403" y="1127"/>
                      <a:pt x="4812" y="683"/>
                      <a:pt x="5256" y="547"/>
                    </a:cubicBezTo>
                    <a:lnTo>
                      <a:pt x="5256" y="547"/>
                    </a:lnTo>
                    <a:cubicBezTo>
                      <a:pt x="4539" y="1263"/>
                      <a:pt x="3686" y="1843"/>
                      <a:pt x="2970" y="2389"/>
                    </a:cubicBezTo>
                    <a:cubicBezTo>
                      <a:pt x="2390" y="2969"/>
                      <a:pt x="1400" y="3549"/>
                      <a:pt x="1127" y="4266"/>
                    </a:cubicBezTo>
                    <a:cubicBezTo>
                      <a:pt x="1127" y="4539"/>
                      <a:pt x="1264" y="4539"/>
                      <a:pt x="1400" y="4539"/>
                    </a:cubicBezTo>
                    <a:cubicBezTo>
                      <a:pt x="2390" y="3959"/>
                      <a:pt x="3413" y="3106"/>
                      <a:pt x="4266" y="2389"/>
                    </a:cubicBezTo>
                    <a:cubicBezTo>
                      <a:pt x="4812" y="2116"/>
                      <a:pt x="5392" y="1707"/>
                      <a:pt x="5802" y="1400"/>
                    </a:cubicBezTo>
                    <a:lnTo>
                      <a:pt x="5802" y="1400"/>
                    </a:lnTo>
                    <a:cubicBezTo>
                      <a:pt x="5392" y="1843"/>
                      <a:pt x="4812" y="2253"/>
                      <a:pt x="4403" y="2696"/>
                    </a:cubicBezTo>
                    <a:cubicBezTo>
                      <a:pt x="3550" y="3413"/>
                      <a:pt x="2697" y="4095"/>
                      <a:pt x="1980" y="4949"/>
                    </a:cubicBezTo>
                    <a:cubicBezTo>
                      <a:pt x="1844" y="5119"/>
                      <a:pt x="2117" y="5256"/>
                      <a:pt x="2253" y="5256"/>
                    </a:cubicBezTo>
                    <a:cubicBezTo>
                      <a:pt x="2697" y="4949"/>
                      <a:pt x="2970" y="4812"/>
                      <a:pt x="3243" y="4539"/>
                    </a:cubicBezTo>
                    <a:lnTo>
                      <a:pt x="3243" y="4539"/>
                    </a:lnTo>
                    <a:cubicBezTo>
                      <a:pt x="3106" y="4676"/>
                      <a:pt x="2970" y="4949"/>
                      <a:pt x="2970" y="5119"/>
                    </a:cubicBezTo>
                    <a:cubicBezTo>
                      <a:pt x="2859" y="5230"/>
                      <a:pt x="2928" y="5429"/>
                      <a:pt x="3102" y="5429"/>
                    </a:cubicBezTo>
                    <a:cubicBezTo>
                      <a:pt x="3143" y="5429"/>
                      <a:pt x="3191" y="5418"/>
                      <a:pt x="3243" y="5392"/>
                    </a:cubicBezTo>
                    <a:cubicBezTo>
                      <a:pt x="4049" y="4844"/>
                      <a:pt x="4855" y="4174"/>
                      <a:pt x="5661" y="3641"/>
                    </a:cubicBezTo>
                    <a:lnTo>
                      <a:pt x="5661" y="3641"/>
                    </a:lnTo>
                    <a:cubicBezTo>
                      <a:pt x="5629" y="3691"/>
                      <a:pt x="5594" y="3757"/>
                      <a:pt x="5529" y="3822"/>
                    </a:cubicBezTo>
                    <a:cubicBezTo>
                      <a:pt x="5256" y="4095"/>
                      <a:pt x="4403" y="4812"/>
                      <a:pt x="4676" y="5256"/>
                    </a:cubicBezTo>
                    <a:cubicBezTo>
                      <a:pt x="4676" y="5392"/>
                      <a:pt x="4812" y="5392"/>
                      <a:pt x="4949" y="5392"/>
                    </a:cubicBezTo>
                    <a:cubicBezTo>
                      <a:pt x="5529" y="5119"/>
                      <a:pt x="6109" y="4812"/>
                      <a:pt x="6655" y="4403"/>
                    </a:cubicBezTo>
                    <a:lnTo>
                      <a:pt x="6655" y="4403"/>
                    </a:lnTo>
                    <a:cubicBezTo>
                      <a:pt x="6382" y="4676"/>
                      <a:pt x="6109" y="4949"/>
                      <a:pt x="6109" y="5256"/>
                    </a:cubicBezTo>
                    <a:cubicBezTo>
                      <a:pt x="6109" y="5392"/>
                      <a:pt x="6382" y="5392"/>
                      <a:pt x="6382" y="5392"/>
                    </a:cubicBezTo>
                    <a:cubicBezTo>
                      <a:pt x="6655" y="5256"/>
                      <a:pt x="6962" y="5119"/>
                      <a:pt x="7235" y="4949"/>
                    </a:cubicBezTo>
                    <a:cubicBezTo>
                      <a:pt x="7372" y="4949"/>
                      <a:pt x="7372" y="5119"/>
                      <a:pt x="7508" y="5119"/>
                    </a:cubicBezTo>
                    <a:cubicBezTo>
                      <a:pt x="8361" y="4812"/>
                      <a:pt x="9214" y="4095"/>
                      <a:pt x="9521" y="3242"/>
                    </a:cubicBezTo>
                    <a:cubicBezTo>
                      <a:pt x="9658" y="3242"/>
                      <a:pt x="9521" y="3242"/>
                      <a:pt x="9521" y="3106"/>
                    </a:cubicBezTo>
                    <a:cubicBezTo>
                      <a:pt x="9618" y="3009"/>
                      <a:pt x="9510" y="2913"/>
                      <a:pt x="9378" y="2913"/>
                    </a:cubicBezTo>
                    <a:cubicBezTo>
                      <a:pt x="9323" y="2913"/>
                      <a:pt x="9264" y="2929"/>
                      <a:pt x="9214" y="2969"/>
                    </a:cubicBezTo>
                    <a:cubicBezTo>
                      <a:pt x="8532" y="3413"/>
                      <a:pt x="7952" y="3959"/>
                      <a:pt x="7235" y="4403"/>
                    </a:cubicBezTo>
                    <a:lnTo>
                      <a:pt x="7508" y="4095"/>
                    </a:lnTo>
                    <a:cubicBezTo>
                      <a:pt x="8088" y="3686"/>
                      <a:pt x="8532" y="3242"/>
                      <a:pt x="8941" y="2833"/>
                    </a:cubicBezTo>
                    <a:cubicBezTo>
                      <a:pt x="9078" y="2560"/>
                      <a:pt x="8941" y="2389"/>
                      <a:pt x="8668" y="2389"/>
                    </a:cubicBezTo>
                    <a:cubicBezTo>
                      <a:pt x="8088" y="2696"/>
                      <a:pt x="7508" y="3106"/>
                      <a:pt x="6962" y="3549"/>
                    </a:cubicBezTo>
                    <a:cubicBezTo>
                      <a:pt x="6382" y="3959"/>
                      <a:pt x="5529" y="4403"/>
                      <a:pt x="5119" y="5119"/>
                    </a:cubicBezTo>
                    <a:cubicBezTo>
                      <a:pt x="5802" y="3822"/>
                      <a:pt x="7099" y="2969"/>
                      <a:pt x="8088" y="1980"/>
                    </a:cubicBezTo>
                    <a:cubicBezTo>
                      <a:pt x="8225" y="1843"/>
                      <a:pt x="8088" y="1536"/>
                      <a:pt x="7815" y="1536"/>
                    </a:cubicBezTo>
                    <a:cubicBezTo>
                      <a:pt x="6962" y="2116"/>
                      <a:pt x="6109" y="2833"/>
                      <a:pt x="5256" y="3549"/>
                    </a:cubicBezTo>
                    <a:cubicBezTo>
                      <a:pt x="5256" y="3413"/>
                      <a:pt x="5392" y="3413"/>
                      <a:pt x="5392" y="3242"/>
                    </a:cubicBezTo>
                    <a:cubicBezTo>
                      <a:pt x="6245" y="2560"/>
                      <a:pt x="7099" y="1980"/>
                      <a:pt x="7952" y="1263"/>
                    </a:cubicBezTo>
                    <a:cubicBezTo>
                      <a:pt x="8062" y="1153"/>
                      <a:pt x="7994" y="953"/>
                      <a:pt x="7891" y="953"/>
                    </a:cubicBezTo>
                    <a:cubicBezTo>
                      <a:pt x="7867" y="953"/>
                      <a:pt x="7841" y="964"/>
                      <a:pt x="7815" y="990"/>
                    </a:cubicBezTo>
                    <a:cubicBezTo>
                      <a:pt x="6109" y="1707"/>
                      <a:pt x="4812" y="2969"/>
                      <a:pt x="3413" y="3959"/>
                    </a:cubicBezTo>
                    <a:cubicBezTo>
                      <a:pt x="3823" y="3549"/>
                      <a:pt x="4403" y="3106"/>
                      <a:pt x="4812" y="2696"/>
                    </a:cubicBezTo>
                    <a:cubicBezTo>
                      <a:pt x="5392" y="2253"/>
                      <a:pt x="5802" y="1843"/>
                      <a:pt x="6382" y="1400"/>
                    </a:cubicBezTo>
                    <a:cubicBezTo>
                      <a:pt x="6826" y="1127"/>
                      <a:pt x="7235" y="854"/>
                      <a:pt x="7508" y="410"/>
                    </a:cubicBezTo>
                    <a:cubicBezTo>
                      <a:pt x="7679" y="274"/>
                      <a:pt x="7508" y="137"/>
                      <a:pt x="7372" y="137"/>
                    </a:cubicBezTo>
                    <a:cubicBezTo>
                      <a:pt x="6245" y="410"/>
                      <a:pt x="5256" y="1400"/>
                      <a:pt x="4403" y="1980"/>
                    </a:cubicBezTo>
                    <a:cubicBezTo>
                      <a:pt x="3686" y="2389"/>
                      <a:pt x="3106" y="2833"/>
                      <a:pt x="2560" y="3413"/>
                    </a:cubicBezTo>
                    <a:cubicBezTo>
                      <a:pt x="2833" y="2969"/>
                      <a:pt x="3243" y="2696"/>
                      <a:pt x="3686" y="2253"/>
                    </a:cubicBezTo>
                    <a:cubicBezTo>
                      <a:pt x="4403" y="1707"/>
                      <a:pt x="5256" y="1127"/>
                      <a:pt x="5802" y="274"/>
                    </a:cubicBezTo>
                    <a:cubicBezTo>
                      <a:pt x="5973" y="274"/>
                      <a:pt x="5802" y="1"/>
                      <a:pt x="5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2"/>
              <p:cNvSpPr/>
              <p:nvPr/>
            </p:nvSpPr>
            <p:spPr>
              <a:xfrm>
                <a:off x="1771160" y="1696405"/>
                <a:ext cx="246135" cy="329514"/>
              </a:xfrm>
              <a:custGeom>
                <a:rect b="b" l="l" r="r" t="t"/>
                <a:pathLst>
                  <a:path extrusionOk="0" h="6671" w="4983">
                    <a:moveTo>
                      <a:pt x="2810" y="0"/>
                    </a:moveTo>
                    <a:cubicBezTo>
                      <a:pt x="2772" y="0"/>
                      <a:pt x="2732" y="15"/>
                      <a:pt x="2697" y="50"/>
                    </a:cubicBezTo>
                    <a:cubicBezTo>
                      <a:pt x="1707" y="904"/>
                      <a:pt x="1298" y="1757"/>
                      <a:pt x="854" y="2883"/>
                    </a:cubicBezTo>
                    <a:cubicBezTo>
                      <a:pt x="717" y="3156"/>
                      <a:pt x="581" y="3599"/>
                      <a:pt x="444" y="3872"/>
                    </a:cubicBezTo>
                    <a:cubicBezTo>
                      <a:pt x="308" y="4316"/>
                      <a:pt x="1" y="4725"/>
                      <a:pt x="1" y="5169"/>
                    </a:cubicBezTo>
                    <a:lnTo>
                      <a:pt x="137" y="5305"/>
                    </a:lnTo>
                    <a:cubicBezTo>
                      <a:pt x="187" y="5345"/>
                      <a:pt x="234" y="5362"/>
                      <a:pt x="276" y="5362"/>
                    </a:cubicBezTo>
                    <a:cubicBezTo>
                      <a:pt x="376" y="5362"/>
                      <a:pt x="444" y="5265"/>
                      <a:pt x="444" y="5169"/>
                    </a:cubicBezTo>
                    <a:cubicBezTo>
                      <a:pt x="444" y="5715"/>
                      <a:pt x="444" y="6022"/>
                      <a:pt x="717" y="6295"/>
                    </a:cubicBezTo>
                    <a:cubicBezTo>
                      <a:pt x="717" y="6295"/>
                      <a:pt x="990" y="6295"/>
                      <a:pt x="990" y="6158"/>
                    </a:cubicBezTo>
                    <a:cubicBezTo>
                      <a:pt x="1298" y="5715"/>
                      <a:pt x="1434" y="5169"/>
                      <a:pt x="1571" y="4589"/>
                    </a:cubicBezTo>
                    <a:cubicBezTo>
                      <a:pt x="1707" y="4009"/>
                      <a:pt x="2014" y="3019"/>
                      <a:pt x="2287" y="2439"/>
                    </a:cubicBezTo>
                    <a:lnTo>
                      <a:pt x="2287" y="2439"/>
                    </a:lnTo>
                    <a:cubicBezTo>
                      <a:pt x="2287" y="3156"/>
                      <a:pt x="2151" y="4009"/>
                      <a:pt x="2014" y="4725"/>
                    </a:cubicBezTo>
                    <a:cubicBezTo>
                      <a:pt x="2014" y="5305"/>
                      <a:pt x="1844" y="6158"/>
                      <a:pt x="2151" y="6568"/>
                    </a:cubicBezTo>
                    <a:cubicBezTo>
                      <a:pt x="2151" y="6636"/>
                      <a:pt x="2219" y="6670"/>
                      <a:pt x="2287" y="6670"/>
                    </a:cubicBezTo>
                    <a:cubicBezTo>
                      <a:pt x="2355" y="6670"/>
                      <a:pt x="2424" y="6636"/>
                      <a:pt x="2424" y="6568"/>
                    </a:cubicBezTo>
                    <a:cubicBezTo>
                      <a:pt x="2697" y="6022"/>
                      <a:pt x="2867" y="5305"/>
                      <a:pt x="3004" y="4589"/>
                    </a:cubicBezTo>
                    <a:cubicBezTo>
                      <a:pt x="3004" y="4589"/>
                      <a:pt x="3004" y="4452"/>
                      <a:pt x="3140" y="4452"/>
                    </a:cubicBezTo>
                    <a:cubicBezTo>
                      <a:pt x="3004" y="5169"/>
                      <a:pt x="3004" y="5715"/>
                      <a:pt x="3004" y="6431"/>
                    </a:cubicBezTo>
                    <a:cubicBezTo>
                      <a:pt x="3072" y="6500"/>
                      <a:pt x="3174" y="6534"/>
                      <a:pt x="3260" y="6534"/>
                    </a:cubicBezTo>
                    <a:cubicBezTo>
                      <a:pt x="3345" y="6534"/>
                      <a:pt x="3413" y="6500"/>
                      <a:pt x="3413" y="6431"/>
                    </a:cubicBezTo>
                    <a:cubicBezTo>
                      <a:pt x="3720" y="5851"/>
                      <a:pt x="3857" y="5305"/>
                      <a:pt x="3993" y="4725"/>
                    </a:cubicBezTo>
                    <a:cubicBezTo>
                      <a:pt x="3993" y="4316"/>
                      <a:pt x="4130" y="3872"/>
                      <a:pt x="4266" y="3599"/>
                    </a:cubicBezTo>
                    <a:cubicBezTo>
                      <a:pt x="4266" y="3463"/>
                      <a:pt x="4403" y="3156"/>
                      <a:pt x="4403" y="2883"/>
                    </a:cubicBezTo>
                    <a:lnTo>
                      <a:pt x="4403" y="2883"/>
                    </a:lnTo>
                    <a:cubicBezTo>
                      <a:pt x="4573" y="3736"/>
                      <a:pt x="4266" y="4725"/>
                      <a:pt x="4573" y="5578"/>
                    </a:cubicBezTo>
                    <a:cubicBezTo>
                      <a:pt x="4573" y="5618"/>
                      <a:pt x="4597" y="5635"/>
                      <a:pt x="4626" y="5635"/>
                    </a:cubicBezTo>
                    <a:cubicBezTo>
                      <a:pt x="4698" y="5635"/>
                      <a:pt x="4806" y="5538"/>
                      <a:pt x="4710" y="5442"/>
                    </a:cubicBezTo>
                    <a:cubicBezTo>
                      <a:pt x="4403" y="4452"/>
                      <a:pt x="4983" y="3463"/>
                      <a:pt x="4710" y="2439"/>
                    </a:cubicBezTo>
                    <a:cubicBezTo>
                      <a:pt x="4710" y="2303"/>
                      <a:pt x="4573" y="2303"/>
                      <a:pt x="4403" y="2303"/>
                    </a:cubicBezTo>
                    <a:cubicBezTo>
                      <a:pt x="4130" y="2610"/>
                      <a:pt x="3993" y="3156"/>
                      <a:pt x="3857" y="3463"/>
                    </a:cubicBezTo>
                    <a:cubicBezTo>
                      <a:pt x="3720" y="4145"/>
                      <a:pt x="3550" y="4725"/>
                      <a:pt x="3413" y="5442"/>
                    </a:cubicBezTo>
                    <a:cubicBezTo>
                      <a:pt x="3413" y="4145"/>
                      <a:pt x="3857" y="2883"/>
                      <a:pt x="3857" y="1586"/>
                    </a:cubicBezTo>
                    <a:cubicBezTo>
                      <a:pt x="3857" y="1489"/>
                      <a:pt x="3703" y="1393"/>
                      <a:pt x="3613" y="1393"/>
                    </a:cubicBezTo>
                    <a:cubicBezTo>
                      <a:pt x="3576" y="1393"/>
                      <a:pt x="3550" y="1410"/>
                      <a:pt x="3550" y="1449"/>
                    </a:cubicBezTo>
                    <a:cubicBezTo>
                      <a:pt x="3004" y="1893"/>
                      <a:pt x="3004" y="3019"/>
                      <a:pt x="2867" y="3599"/>
                    </a:cubicBezTo>
                    <a:lnTo>
                      <a:pt x="2424" y="5715"/>
                    </a:lnTo>
                    <a:cubicBezTo>
                      <a:pt x="2424" y="5169"/>
                      <a:pt x="2560" y="4589"/>
                      <a:pt x="2560" y="4145"/>
                    </a:cubicBezTo>
                    <a:cubicBezTo>
                      <a:pt x="2560" y="3463"/>
                      <a:pt x="2867" y="2610"/>
                      <a:pt x="2697" y="1893"/>
                    </a:cubicBezTo>
                    <a:cubicBezTo>
                      <a:pt x="2601" y="1797"/>
                      <a:pt x="2505" y="1685"/>
                      <a:pt x="2410" y="1685"/>
                    </a:cubicBezTo>
                    <a:cubicBezTo>
                      <a:pt x="2369" y="1685"/>
                      <a:pt x="2328" y="1706"/>
                      <a:pt x="2287" y="1757"/>
                    </a:cubicBezTo>
                    <a:cubicBezTo>
                      <a:pt x="1844" y="2030"/>
                      <a:pt x="1707" y="2746"/>
                      <a:pt x="1571" y="3156"/>
                    </a:cubicBezTo>
                    <a:cubicBezTo>
                      <a:pt x="1298" y="3872"/>
                      <a:pt x="1161" y="4589"/>
                      <a:pt x="990" y="5305"/>
                    </a:cubicBezTo>
                    <a:lnTo>
                      <a:pt x="990" y="4998"/>
                    </a:lnTo>
                    <a:cubicBezTo>
                      <a:pt x="990" y="4452"/>
                      <a:pt x="1161" y="4009"/>
                      <a:pt x="1161" y="3463"/>
                    </a:cubicBezTo>
                    <a:lnTo>
                      <a:pt x="990" y="3292"/>
                    </a:lnTo>
                    <a:cubicBezTo>
                      <a:pt x="1434" y="2166"/>
                      <a:pt x="2014" y="1040"/>
                      <a:pt x="2867" y="323"/>
                    </a:cubicBezTo>
                    <a:cubicBezTo>
                      <a:pt x="3083" y="215"/>
                      <a:pt x="2957" y="0"/>
                      <a:pt x="2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2"/>
              <p:cNvSpPr/>
              <p:nvPr/>
            </p:nvSpPr>
            <p:spPr>
              <a:xfrm>
                <a:off x="1777927" y="1643996"/>
                <a:ext cx="492221" cy="473007"/>
              </a:xfrm>
              <a:custGeom>
                <a:rect b="b" l="l" r="r" t="t"/>
                <a:pathLst>
                  <a:path extrusionOk="0" h="9576" w="9965">
                    <a:moveTo>
                      <a:pt x="6415" y="1965"/>
                    </a:moveTo>
                    <a:lnTo>
                      <a:pt x="6415" y="1965"/>
                    </a:lnTo>
                    <a:cubicBezTo>
                      <a:pt x="6552" y="2101"/>
                      <a:pt x="6552" y="2238"/>
                      <a:pt x="6688" y="2374"/>
                    </a:cubicBezTo>
                    <a:lnTo>
                      <a:pt x="6552" y="2510"/>
                    </a:lnTo>
                    <a:lnTo>
                      <a:pt x="6552" y="2374"/>
                    </a:lnTo>
                    <a:cubicBezTo>
                      <a:pt x="6552" y="2238"/>
                      <a:pt x="6415" y="2101"/>
                      <a:pt x="6415" y="1965"/>
                    </a:cubicBezTo>
                    <a:close/>
                    <a:moveTo>
                      <a:pt x="7985" y="2374"/>
                    </a:moveTo>
                    <a:lnTo>
                      <a:pt x="7985" y="2510"/>
                    </a:lnTo>
                    <a:cubicBezTo>
                      <a:pt x="7849" y="2647"/>
                      <a:pt x="7678" y="2818"/>
                      <a:pt x="7678" y="2954"/>
                    </a:cubicBezTo>
                    <a:cubicBezTo>
                      <a:pt x="7542" y="2954"/>
                      <a:pt x="7542" y="2954"/>
                      <a:pt x="7542" y="2818"/>
                    </a:cubicBezTo>
                    <a:lnTo>
                      <a:pt x="7678" y="2818"/>
                    </a:lnTo>
                    <a:cubicBezTo>
                      <a:pt x="7678" y="2647"/>
                      <a:pt x="7849" y="2510"/>
                      <a:pt x="7985" y="2374"/>
                    </a:cubicBezTo>
                    <a:close/>
                    <a:moveTo>
                      <a:pt x="7269" y="3227"/>
                    </a:moveTo>
                    <a:cubicBezTo>
                      <a:pt x="7269" y="3227"/>
                      <a:pt x="7269" y="3364"/>
                      <a:pt x="7405" y="3364"/>
                    </a:cubicBezTo>
                    <a:cubicBezTo>
                      <a:pt x="7269" y="3364"/>
                      <a:pt x="7269" y="3500"/>
                      <a:pt x="7132" y="3500"/>
                    </a:cubicBezTo>
                    <a:cubicBezTo>
                      <a:pt x="7132" y="3364"/>
                      <a:pt x="7269" y="3364"/>
                      <a:pt x="7269" y="3227"/>
                    </a:cubicBezTo>
                    <a:close/>
                    <a:moveTo>
                      <a:pt x="5972" y="2374"/>
                    </a:moveTo>
                    <a:cubicBezTo>
                      <a:pt x="6143" y="2510"/>
                      <a:pt x="6143" y="2818"/>
                      <a:pt x="6143" y="2954"/>
                    </a:cubicBezTo>
                    <a:cubicBezTo>
                      <a:pt x="5972" y="3091"/>
                      <a:pt x="5699" y="3364"/>
                      <a:pt x="5562" y="3500"/>
                    </a:cubicBezTo>
                    <a:cubicBezTo>
                      <a:pt x="5562" y="3404"/>
                      <a:pt x="5426" y="3307"/>
                      <a:pt x="5286" y="3307"/>
                    </a:cubicBezTo>
                    <a:cubicBezTo>
                      <a:pt x="5228" y="3307"/>
                      <a:pt x="5169" y="3324"/>
                      <a:pt x="5119" y="3364"/>
                    </a:cubicBezTo>
                    <a:lnTo>
                      <a:pt x="5119" y="3500"/>
                    </a:lnTo>
                    <a:lnTo>
                      <a:pt x="5119" y="3944"/>
                    </a:lnTo>
                    <a:cubicBezTo>
                      <a:pt x="5119" y="3944"/>
                      <a:pt x="5119" y="4080"/>
                      <a:pt x="4982" y="4080"/>
                    </a:cubicBezTo>
                    <a:cubicBezTo>
                      <a:pt x="4982" y="4080"/>
                      <a:pt x="4846" y="4217"/>
                      <a:pt x="4709" y="4353"/>
                    </a:cubicBezTo>
                    <a:lnTo>
                      <a:pt x="4709" y="4080"/>
                    </a:lnTo>
                    <a:cubicBezTo>
                      <a:pt x="4846" y="3944"/>
                      <a:pt x="4982" y="3671"/>
                      <a:pt x="5119" y="3364"/>
                    </a:cubicBezTo>
                    <a:cubicBezTo>
                      <a:pt x="5426" y="3091"/>
                      <a:pt x="5699" y="2647"/>
                      <a:pt x="5972" y="2374"/>
                    </a:cubicBezTo>
                    <a:close/>
                    <a:moveTo>
                      <a:pt x="6279" y="3500"/>
                    </a:moveTo>
                    <a:lnTo>
                      <a:pt x="6279" y="3807"/>
                    </a:lnTo>
                    <a:cubicBezTo>
                      <a:pt x="6143" y="3944"/>
                      <a:pt x="5972" y="4217"/>
                      <a:pt x="5835" y="4353"/>
                    </a:cubicBezTo>
                    <a:cubicBezTo>
                      <a:pt x="5835" y="4217"/>
                      <a:pt x="5699" y="4217"/>
                      <a:pt x="5699" y="4080"/>
                    </a:cubicBezTo>
                    <a:cubicBezTo>
                      <a:pt x="5699" y="3944"/>
                      <a:pt x="5699" y="3944"/>
                      <a:pt x="5835" y="3944"/>
                    </a:cubicBezTo>
                    <a:cubicBezTo>
                      <a:pt x="5972" y="3807"/>
                      <a:pt x="6143" y="3671"/>
                      <a:pt x="6279" y="3500"/>
                    </a:cubicBezTo>
                    <a:close/>
                    <a:moveTo>
                      <a:pt x="7849" y="4080"/>
                    </a:moveTo>
                    <a:cubicBezTo>
                      <a:pt x="7985" y="4080"/>
                      <a:pt x="7985" y="4080"/>
                      <a:pt x="7985" y="4217"/>
                    </a:cubicBezTo>
                    <a:cubicBezTo>
                      <a:pt x="7678" y="4660"/>
                      <a:pt x="7405" y="5070"/>
                      <a:pt x="7132" y="5377"/>
                    </a:cubicBezTo>
                    <a:cubicBezTo>
                      <a:pt x="7269" y="4933"/>
                      <a:pt x="7542" y="4524"/>
                      <a:pt x="7849" y="4080"/>
                    </a:cubicBezTo>
                    <a:close/>
                    <a:moveTo>
                      <a:pt x="6552" y="5070"/>
                    </a:moveTo>
                    <a:lnTo>
                      <a:pt x="6552" y="5377"/>
                    </a:lnTo>
                    <a:cubicBezTo>
                      <a:pt x="6552" y="5650"/>
                      <a:pt x="6415" y="5786"/>
                      <a:pt x="6552" y="5923"/>
                    </a:cubicBezTo>
                    <a:lnTo>
                      <a:pt x="6552" y="6230"/>
                    </a:lnTo>
                    <a:cubicBezTo>
                      <a:pt x="6688" y="6503"/>
                      <a:pt x="6688" y="6776"/>
                      <a:pt x="6688" y="7083"/>
                    </a:cubicBezTo>
                    <a:cubicBezTo>
                      <a:pt x="6688" y="6639"/>
                      <a:pt x="6415" y="6230"/>
                      <a:pt x="6279" y="5923"/>
                    </a:cubicBezTo>
                    <a:cubicBezTo>
                      <a:pt x="6279" y="5786"/>
                      <a:pt x="6143" y="5650"/>
                      <a:pt x="6143" y="5513"/>
                    </a:cubicBezTo>
                    <a:cubicBezTo>
                      <a:pt x="6279" y="5377"/>
                      <a:pt x="6415" y="5206"/>
                      <a:pt x="6552" y="5070"/>
                    </a:cubicBezTo>
                    <a:close/>
                    <a:moveTo>
                      <a:pt x="717" y="7083"/>
                    </a:moveTo>
                    <a:cubicBezTo>
                      <a:pt x="717" y="7356"/>
                      <a:pt x="853" y="7492"/>
                      <a:pt x="853" y="7629"/>
                    </a:cubicBezTo>
                    <a:cubicBezTo>
                      <a:pt x="853" y="7629"/>
                      <a:pt x="717" y="7492"/>
                      <a:pt x="717" y="7356"/>
                    </a:cubicBezTo>
                    <a:lnTo>
                      <a:pt x="717" y="7083"/>
                    </a:lnTo>
                    <a:close/>
                    <a:moveTo>
                      <a:pt x="4266" y="5513"/>
                    </a:moveTo>
                    <a:lnTo>
                      <a:pt x="4266" y="6230"/>
                    </a:lnTo>
                    <a:cubicBezTo>
                      <a:pt x="4436" y="6366"/>
                      <a:pt x="4436" y="7219"/>
                      <a:pt x="4436" y="7629"/>
                    </a:cubicBezTo>
                    <a:cubicBezTo>
                      <a:pt x="4129" y="7083"/>
                      <a:pt x="3993" y="6366"/>
                      <a:pt x="3856" y="5650"/>
                    </a:cubicBezTo>
                    <a:cubicBezTo>
                      <a:pt x="3993" y="5650"/>
                      <a:pt x="4129" y="5513"/>
                      <a:pt x="4266" y="5513"/>
                    </a:cubicBezTo>
                    <a:close/>
                    <a:moveTo>
                      <a:pt x="5289" y="4524"/>
                    </a:moveTo>
                    <a:cubicBezTo>
                      <a:pt x="5426" y="5513"/>
                      <a:pt x="5562" y="6503"/>
                      <a:pt x="5562" y="7492"/>
                    </a:cubicBezTo>
                    <a:cubicBezTo>
                      <a:pt x="5562" y="7611"/>
                      <a:pt x="5553" y="7657"/>
                      <a:pt x="5538" y="7657"/>
                    </a:cubicBezTo>
                    <a:cubicBezTo>
                      <a:pt x="5499" y="7657"/>
                      <a:pt x="5426" y="7319"/>
                      <a:pt x="5426" y="7219"/>
                    </a:cubicBezTo>
                    <a:cubicBezTo>
                      <a:pt x="5289" y="6776"/>
                      <a:pt x="5119" y="6366"/>
                      <a:pt x="5119" y="6059"/>
                    </a:cubicBezTo>
                    <a:cubicBezTo>
                      <a:pt x="4982" y="5650"/>
                      <a:pt x="4982" y="5377"/>
                      <a:pt x="4846" y="4933"/>
                    </a:cubicBezTo>
                    <a:cubicBezTo>
                      <a:pt x="4982" y="4797"/>
                      <a:pt x="5119" y="4660"/>
                      <a:pt x="5289" y="4524"/>
                    </a:cubicBezTo>
                    <a:close/>
                    <a:moveTo>
                      <a:pt x="2150" y="8209"/>
                    </a:moveTo>
                    <a:cubicBezTo>
                      <a:pt x="2287" y="8346"/>
                      <a:pt x="2423" y="8482"/>
                      <a:pt x="2560" y="8619"/>
                    </a:cubicBezTo>
                    <a:lnTo>
                      <a:pt x="2150" y="8619"/>
                    </a:lnTo>
                    <a:cubicBezTo>
                      <a:pt x="2014" y="8619"/>
                      <a:pt x="2014" y="8619"/>
                      <a:pt x="2014" y="8789"/>
                    </a:cubicBezTo>
                    <a:cubicBezTo>
                      <a:pt x="1570" y="8619"/>
                      <a:pt x="1297" y="8619"/>
                      <a:pt x="1024" y="8346"/>
                    </a:cubicBezTo>
                    <a:lnTo>
                      <a:pt x="1161" y="8346"/>
                    </a:lnTo>
                    <a:cubicBezTo>
                      <a:pt x="1161" y="8346"/>
                      <a:pt x="1297" y="8346"/>
                      <a:pt x="1297" y="8209"/>
                    </a:cubicBezTo>
                    <a:cubicBezTo>
                      <a:pt x="1570" y="8482"/>
                      <a:pt x="1707" y="8619"/>
                      <a:pt x="1877" y="8619"/>
                    </a:cubicBezTo>
                    <a:cubicBezTo>
                      <a:pt x="2014" y="8482"/>
                      <a:pt x="2014" y="8482"/>
                      <a:pt x="2014" y="8346"/>
                    </a:cubicBezTo>
                    <a:cubicBezTo>
                      <a:pt x="2150" y="8346"/>
                      <a:pt x="2150" y="8209"/>
                      <a:pt x="2150" y="8209"/>
                    </a:cubicBezTo>
                    <a:close/>
                    <a:moveTo>
                      <a:pt x="6250" y="1"/>
                    </a:moveTo>
                    <a:cubicBezTo>
                      <a:pt x="6212" y="1"/>
                      <a:pt x="6174" y="26"/>
                      <a:pt x="6143" y="88"/>
                    </a:cubicBezTo>
                    <a:cubicBezTo>
                      <a:pt x="5699" y="395"/>
                      <a:pt x="5289" y="668"/>
                      <a:pt x="4846" y="1111"/>
                    </a:cubicBezTo>
                    <a:cubicBezTo>
                      <a:pt x="4573" y="1384"/>
                      <a:pt x="4266" y="1657"/>
                      <a:pt x="3993" y="1965"/>
                    </a:cubicBezTo>
                    <a:cubicBezTo>
                      <a:pt x="3856" y="2101"/>
                      <a:pt x="3720" y="2238"/>
                      <a:pt x="3583" y="2374"/>
                    </a:cubicBezTo>
                    <a:cubicBezTo>
                      <a:pt x="3993" y="1657"/>
                      <a:pt x="4709" y="1111"/>
                      <a:pt x="5119" y="531"/>
                    </a:cubicBezTo>
                    <a:cubicBezTo>
                      <a:pt x="5254" y="423"/>
                      <a:pt x="5089" y="208"/>
                      <a:pt x="4947" y="208"/>
                    </a:cubicBezTo>
                    <a:cubicBezTo>
                      <a:pt x="4910" y="208"/>
                      <a:pt x="4874" y="223"/>
                      <a:pt x="4846" y="258"/>
                    </a:cubicBezTo>
                    <a:cubicBezTo>
                      <a:pt x="4436" y="395"/>
                      <a:pt x="3993" y="804"/>
                      <a:pt x="3583" y="1111"/>
                    </a:cubicBezTo>
                    <a:cubicBezTo>
                      <a:pt x="3720" y="941"/>
                      <a:pt x="3720" y="941"/>
                      <a:pt x="3720" y="804"/>
                    </a:cubicBezTo>
                    <a:lnTo>
                      <a:pt x="3720" y="668"/>
                    </a:lnTo>
                    <a:cubicBezTo>
                      <a:pt x="3635" y="642"/>
                      <a:pt x="3557" y="631"/>
                      <a:pt x="3484" y="631"/>
                    </a:cubicBezTo>
                    <a:cubicBezTo>
                      <a:pt x="3177" y="631"/>
                      <a:pt x="2977" y="830"/>
                      <a:pt x="2867" y="941"/>
                    </a:cubicBezTo>
                    <a:cubicBezTo>
                      <a:pt x="2150" y="1521"/>
                      <a:pt x="1570" y="2101"/>
                      <a:pt x="1161" y="2818"/>
                    </a:cubicBezTo>
                    <a:cubicBezTo>
                      <a:pt x="1064" y="2914"/>
                      <a:pt x="1172" y="3011"/>
                      <a:pt x="1244" y="3011"/>
                    </a:cubicBezTo>
                    <a:cubicBezTo>
                      <a:pt x="1274" y="3011"/>
                      <a:pt x="1297" y="2994"/>
                      <a:pt x="1297" y="2954"/>
                    </a:cubicBezTo>
                    <a:cubicBezTo>
                      <a:pt x="1877" y="2374"/>
                      <a:pt x="2287" y="1657"/>
                      <a:pt x="3003" y="1248"/>
                    </a:cubicBezTo>
                    <a:lnTo>
                      <a:pt x="3003" y="1248"/>
                    </a:lnTo>
                    <a:lnTo>
                      <a:pt x="2867" y="1384"/>
                    </a:lnTo>
                    <a:lnTo>
                      <a:pt x="2867" y="1657"/>
                    </a:lnTo>
                    <a:lnTo>
                      <a:pt x="3003" y="1794"/>
                    </a:lnTo>
                    <a:lnTo>
                      <a:pt x="3140" y="1794"/>
                    </a:lnTo>
                    <a:cubicBezTo>
                      <a:pt x="3276" y="1794"/>
                      <a:pt x="3413" y="1657"/>
                      <a:pt x="3720" y="1521"/>
                    </a:cubicBezTo>
                    <a:lnTo>
                      <a:pt x="3720" y="1521"/>
                    </a:lnTo>
                    <a:cubicBezTo>
                      <a:pt x="3276" y="1965"/>
                      <a:pt x="3003" y="2374"/>
                      <a:pt x="2867" y="2818"/>
                    </a:cubicBezTo>
                    <a:cubicBezTo>
                      <a:pt x="2867" y="2954"/>
                      <a:pt x="3003" y="3091"/>
                      <a:pt x="3140" y="3091"/>
                    </a:cubicBezTo>
                    <a:cubicBezTo>
                      <a:pt x="3276" y="3091"/>
                      <a:pt x="3583" y="2954"/>
                      <a:pt x="3720" y="2818"/>
                    </a:cubicBezTo>
                    <a:lnTo>
                      <a:pt x="3720" y="2818"/>
                    </a:lnTo>
                    <a:cubicBezTo>
                      <a:pt x="3413" y="3227"/>
                      <a:pt x="3140" y="3671"/>
                      <a:pt x="3003" y="3944"/>
                    </a:cubicBezTo>
                    <a:cubicBezTo>
                      <a:pt x="3003" y="4080"/>
                      <a:pt x="3140" y="4217"/>
                      <a:pt x="3140" y="4217"/>
                    </a:cubicBezTo>
                    <a:cubicBezTo>
                      <a:pt x="3197" y="4256"/>
                      <a:pt x="3257" y="4274"/>
                      <a:pt x="3321" y="4274"/>
                    </a:cubicBezTo>
                    <a:cubicBezTo>
                      <a:pt x="3752" y="4274"/>
                      <a:pt x="4305" y="3465"/>
                      <a:pt x="4573" y="3227"/>
                    </a:cubicBezTo>
                    <a:cubicBezTo>
                      <a:pt x="4709" y="3227"/>
                      <a:pt x="4846" y="3091"/>
                      <a:pt x="4982" y="2954"/>
                    </a:cubicBezTo>
                    <a:lnTo>
                      <a:pt x="4982" y="2954"/>
                    </a:lnTo>
                    <a:cubicBezTo>
                      <a:pt x="4436" y="3671"/>
                      <a:pt x="3993" y="4217"/>
                      <a:pt x="3720" y="4933"/>
                    </a:cubicBezTo>
                    <a:lnTo>
                      <a:pt x="3720" y="4660"/>
                    </a:lnTo>
                    <a:cubicBezTo>
                      <a:pt x="3663" y="4604"/>
                      <a:pt x="3577" y="4571"/>
                      <a:pt x="3496" y="4571"/>
                    </a:cubicBezTo>
                    <a:cubicBezTo>
                      <a:pt x="3382" y="4571"/>
                      <a:pt x="3276" y="4637"/>
                      <a:pt x="3276" y="4797"/>
                    </a:cubicBezTo>
                    <a:cubicBezTo>
                      <a:pt x="3140" y="5650"/>
                      <a:pt x="3583" y="6639"/>
                      <a:pt x="3583" y="7492"/>
                    </a:cubicBezTo>
                    <a:cubicBezTo>
                      <a:pt x="3413" y="7219"/>
                      <a:pt x="3276" y="6776"/>
                      <a:pt x="3140" y="6639"/>
                    </a:cubicBezTo>
                    <a:lnTo>
                      <a:pt x="2730" y="5377"/>
                    </a:lnTo>
                    <a:cubicBezTo>
                      <a:pt x="2663" y="5256"/>
                      <a:pt x="2580" y="5204"/>
                      <a:pt x="2504" y="5204"/>
                    </a:cubicBezTo>
                    <a:cubicBezTo>
                      <a:pt x="2387" y="5204"/>
                      <a:pt x="2287" y="5327"/>
                      <a:pt x="2287" y="5513"/>
                    </a:cubicBezTo>
                    <a:cubicBezTo>
                      <a:pt x="2150" y="5786"/>
                      <a:pt x="2287" y="6230"/>
                      <a:pt x="2287" y="6639"/>
                    </a:cubicBezTo>
                    <a:cubicBezTo>
                      <a:pt x="2423" y="6912"/>
                      <a:pt x="2560" y="7629"/>
                      <a:pt x="2560" y="8073"/>
                    </a:cubicBezTo>
                    <a:cubicBezTo>
                      <a:pt x="2150" y="7765"/>
                      <a:pt x="1877" y="6776"/>
                      <a:pt x="1707" y="6366"/>
                    </a:cubicBezTo>
                    <a:cubicBezTo>
                      <a:pt x="1650" y="6310"/>
                      <a:pt x="1547" y="6277"/>
                      <a:pt x="1455" y="6277"/>
                    </a:cubicBezTo>
                    <a:cubicBezTo>
                      <a:pt x="1324" y="6277"/>
                      <a:pt x="1217" y="6343"/>
                      <a:pt x="1297" y="6503"/>
                    </a:cubicBezTo>
                    <a:cubicBezTo>
                      <a:pt x="1434" y="6912"/>
                      <a:pt x="1434" y="7356"/>
                      <a:pt x="1570" y="7629"/>
                    </a:cubicBezTo>
                    <a:lnTo>
                      <a:pt x="1434" y="7629"/>
                    </a:lnTo>
                    <a:cubicBezTo>
                      <a:pt x="1297" y="7356"/>
                      <a:pt x="1297" y="7083"/>
                      <a:pt x="1161" y="6912"/>
                    </a:cubicBezTo>
                    <a:cubicBezTo>
                      <a:pt x="1092" y="6844"/>
                      <a:pt x="981" y="6810"/>
                      <a:pt x="888" y="6810"/>
                    </a:cubicBezTo>
                    <a:cubicBezTo>
                      <a:pt x="794" y="6810"/>
                      <a:pt x="717" y="6844"/>
                      <a:pt x="717" y="6912"/>
                    </a:cubicBezTo>
                    <a:lnTo>
                      <a:pt x="717" y="6366"/>
                    </a:lnTo>
                    <a:cubicBezTo>
                      <a:pt x="717" y="6190"/>
                      <a:pt x="627" y="6115"/>
                      <a:pt x="525" y="6115"/>
                    </a:cubicBezTo>
                    <a:cubicBezTo>
                      <a:pt x="449" y="6115"/>
                      <a:pt x="366" y="6157"/>
                      <a:pt x="307" y="6230"/>
                    </a:cubicBezTo>
                    <a:cubicBezTo>
                      <a:pt x="307" y="6639"/>
                      <a:pt x="171" y="7083"/>
                      <a:pt x="171" y="7492"/>
                    </a:cubicBezTo>
                    <a:cubicBezTo>
                      <a:pt x="0" y="7629"/>
                      <a:pt x="0" y="7629"/>
                      <a:pt x="0" y="7765"/>
                    </a:cubicBezTo>
                    <a:lnTo>
                      <a:pt x="0" y="7936"/>
                    </a:lnTo>
                    <a:cubicBezTo>
                      <a:pt x="171" y="7936"/>
                      <a:pt x="171" y="8073"/>
                      <a:pt x="307" y="8209"/>
                    </a:cubicBezTo>
                    <a:cubicBezTo>
                      <a:pt x="307" y="8346"/>
                      <a:pt x="444" y="8482"/>
                      <a:pt x="444" y="8619"/>
                    </a:cubicBezTo>
                    <a:cubicBezTo>
                      <a:pt x="580" y="8789"/>
                      <a:pt x="717" y="8789"/>
                      <a:pt x="717" y="8789"/>
                    </a:cubicBezTo>
                    <a:cubicBezTo>
                      <a:pt x="853" y="8789"/>
                      <a:pt x="1024" y="8926"/>
                      <a:pt x="1024" y="8926"/>
                    </a:cubicBezTo>
                    <a:cubicBezTo>
                      <a:pt x="1434" y="9171"/>
                      <a:pt x="1904" y="9220"/>
                      <a:pt x="2400" y="9220"/>
                    </a:cubicBezTo>
                    <a:cubicBezTo>
                      <a:pt x="2730" y="9220"/>
                      <a:pt x="3071" y="9199"/>
                      <a:pt x="3413" y="9199"/>
                    </a:cubicBezTo>
                    <a:lnTo>
                      <a:pt x="3993" y="9199"/>
                    </a:lnTo>
                    <a:cubicBezTo>
                      <a:pt x="4129" y="9335"/>
                      <a:pt x="4266" y="9335"/>
                      <a:pt x="4573" y="9335"/>
                    </a:cubicBezTo>
                    <a:cubicBezTo>
                      <a:pt x="4802" y="9521"/>
                      <a:pt x="5115" y="9575"/>
                      <a:pt x="5464" y="9575"/>
                    </a:cubicBezTo>
                    <a:cubicBezTo>
                      <a:pt x="5947" y="9575"/>
                      <a:pt x="6500" y="9472"/>
                      <a:pt x="6996" y="9472"/>
                    </a:cubicBezTo>
                    <a:cubicBezTo>
                      <a:pt x="7445" y="9472"/>
                      <a:pt x="7931" y="9519"/>
                      <a:pt x="8416" y="9519"/>
                    </a:cubicBezTo>
                    <a:cubicBezTo>
                      <a:pt x="8853" y="9519"/>
                      <a:pt x="9287" y="9481"/>
                      <a:pt x="9691" y="9335"/>
                    </a:cubicBezTo>
                    <a:cubicBezTo>
                      <a:pt x="9964" y="9199"/>
                      <a:pt x="9828" y="8926"/>
                      <a:pt x="9555" y="8926"/>
                    </a:cubicBezTo>
                    <a:cubicBezTo>
                      <a:pt x="9248" y="9062"/>
                      <a:pt x="6143" y="9062"/>
                      <a:pt x="5119" y="9062"/>
                    </a:cubicBezTo>
                    <a:lnTo>
                      <a:pt x="4982" y="8926"/>
                    </a:lnTo>
                    <a:lnTo>
                      <a:pt x="4846" y="8926"/>
                    </a:lnTo>
                    <a:lnTo>
                      <a:pt x="4573" y="8619"/>
                    </a:lnTo>
                    <a:lnTo>
                      <a:pt x="2730" y="8619"/>
                    </a:lnTo>
                    <a:cubicBezTo>
                      <a:pt x="2867" y="8619"/>
                      <a:pt x="2867" y="8482"/>
                      <a:pt x="2867" y="8482"/>
                    </a:cubicBezTo>
                    <a:cubicBezTo>
                      <a:pt x="3003" y="8209"/>
                      <a:pt x="3003" y="7936"/>
                      <a:pt x="3003" y="7629"/>
                    </a:cubicBezTo>
                    <a:lnTo>
                      <a:pt x="3003" y="7492"/>
                    </a:lnTo>
                    <a:cubicBezTo>
                      <a:pt x="3140" y="7765"/>
                      <a:pt x="3276" y="8073"/>
                      <a:pt x="3583" y="8209"/>
                    </a:cubicBezTo>
                    <a:cubicBezTo>
                      <a:pt x="3640" y="8266"/>
                      <a:pt x="3720" y="8299"/>
                      <a:pt x="3794" y="8299"/>
                    </a:cubicBezTo>
                    <a:cubicBezTo>
                      <a:pt x="3899" y="8299"/>
                      <a:pt x="3993" y="8232"/>
                      <a:pt x="3993" y="8073"/>
                    </a:cubicBezTo>
                    <a:lnTo>
                      <a:pt x="3993" y="7765"/>
                    </a:lnTo>
                    <a:cubicBezTo>
                      <a:pt x="4129" y="8073"/>
                      <a:pt x="4266" y="8209"/>
                      <a:pt x="4436" y="8346"/>
                    </a:cubicBezTo>
                    <a:cubicBezTo>
                      <a:pt x="4436" y="8346"/>
                      <a:pt x="4497" y="8406"/>
                      <a:pt x="4578" y="8406"/>
                    </a:cubicBezTo>
                    <a:cubicBezTo>
                      <a:pt x="4618" y="8406"/>
                      <a:pt x="4664" y="8391"/>
                      <a:pt x="4709" y="8346"/>
                    </a:cubicBezTo>
                    <a:cubicBezTo>
                      <a:pt x="5119" y="8209"/>
                      <a:pt x="4846" y="7492"/>
                      <a:pt x="4846" y="7083"/>
                    </a:cubicBezTo>
                    <a:lnTo>
                      <a:pt x="4846" y="7083"/>
                    </a:lnTo>
                    <a:cubicBezTo>
                      <a:pt x="4982" y="7492"/>
                      <a:pt x="5119" y="8073"/>
                      <a:pt x="5562" y="8346"/>
                    </a:cubicBezTo>
                    <a:lnTo>
                      <a:pt x="5699" y="8346"/>
                    </a:lnTo>
                    <a:cubicBezTo>
                      <a:pt x="6279" y="8073"/>
                      <a:pt x="5972" y="7356"/>
                      <a:pt x="5972" y="6912"/>
                    </a:cubicBezTo>
                    <a:cubicBezTo>
                      <a:pt x="5972" y="6503"/>
                      <a:pt x="5835" y="6230"/>
                      <a:pt x="5835" y="5923"/>
                    </a:cubicBezTo>
                    <a:lnTo>
                      <a:pt x="5835" y="5923"/>
                    </a:lnTo>
                    <a:cubicBezTo>
                      <a:pt x="5972" y="6059"/>
                      <a:pt x="5972" y="6366"/>
                      <a:pt x="6143" y="6503"/>
                    </a:cubicBezTo>
                    <a:cubicBezTo>
                      <a:pt x="6143" y="6912"/>
                      <a:pt x="6415" y="7356"/>
                      <a:pt x="6825" y="7492"/>
                    </a:cubicBezTo>
                    <a:lnTo>
                      <a:pt x="6996" y="7356"/>
                    </a:lnTo>
                    <a:cubicBezTo>
                      <a:pt x="7132" y="6912"/>
                      <a:pt x="7132" y="6503"/>
                      <a:pt x="7132" y="6059"/>
                    </a:cubicBezTo>
                    <a:cubicBezTo>
                      <a:pt x="7405" y="5786"/>
                      <a:pt x="7542" y="5513"/>
                      <a:pt x="7849" y="5206"/>
                    </a:cubicBezTo>
                    <a:lnTo>
                      <a:pt x="7849" y="5206"/>
                    </a:lnTo>
                    <a:cubicBezTo>
                      <a:pt x="7678" y="5513"/>
                      <a:pt x="7542" y="5650"/>
                      <a:pt x="7542" y="5923"/>
                    </a:cubicBezTo>
                    <a:cubicBezTo>
                      <a:pt x="7441" y="6149"/>
                      <a:pt x="7563" y="6283"/>
                      <a:pt x="7757" y="6283"/>
                    </a:cubicBezTo>
                    <a:cubicBezTo>
                      <a:pt x="7826" y="6283"/>
                      <a:pt x="7904" y="6266"/>
                      <a:pt x="7985" y="6230"/>
                    </a:cubicBezTo>
                    <a:cubicBezTo>
                      <a:pt x="8258" y="5923"/>
                      <a:pt x="8395" y="5513"/>
                      <a:pt x="8531" y="5206"/>
                    </a:cubicBezTo>
                    <a:lnTo>
                      <a:pt x="8838" y="5206"/>
                    </a:lnTo>
                    <a:cubicBezTo>
                      <a:pt x="9111" y="4933"/>
                      <a:pt x="9248" y="4524"/>
                      <a:pt x="9384" y="4217"/>
                    </a:cubicBezTo>
                    <a:cubicBezTo>
                      <a:pt x="9691" y="3807"/>
                      <a:pt x="9828" y="3227"/>
                      <a:pt x="9964" y="2818"/>
                    </a:cubicBezTo>
                    <a:lnTo>
                      <a:pt x="9964" y="2510"/>
                    </a:lnTo>
                    <a:cubicBezTo>
                      <a:pt x="9964" y="2400"/>
                      <a:pt x="9875" y="2200"/>
                      <a:pt x="9696" y="2200"/>
                    </a:cubicBezTo>
                    <a:cubicBezTo>
                      <a:pt x="9654" y="2200"/>
                      <a:pt x="9607" y="2211"/>
                      <a:pt x="9555" y="2238"/>
                    </a:cubicBezTo>
                    <a:cubicBezTo>
                      <a:pt x="9384" y="2374"/>
                      <a:pt x="9248" y="2510"/>
                      <a:pt x="9111" y="2647"/>
                    </a:cubicBezTo>
                    <a:lnTo>
                      <a:pt x="9111" y="2374"/>
                    </a:lnTo>
                    <a:cubicBezTo>
                      <a:pt x="9248" y="2101"/>
                      <a:pt x="9555" y="1794"/>
                      <a:pt x="9555" y="1521"/>
                    </a:cubicBezTo>
                    <a:cubicBezTo>
                      <a:pt x="9555" y="1321"/>
                      <a:pt x="9463" y="1194"/>
                      <a:pt x="9307" y="1194"/>
                    </a:cubicBezTo>
                    <a:cubicBezTo>
                      <a:pt x="9250" y="1194"/>
                      <a:pt x="9184" y="1211"/>
                      <a:pt x="9111" y="1248"/>
                    </a:cubicBezTo>
                    <a:cubicBezTo>
                      <a:pt x="8975" y="1384"/>
                      <a:pt x="8838" y="1657"/>
                      <a:pt x="8702" y="1794"/>
                    </a:cubicBezTo>
                    <a:cubicBezTo>
                      <a:pt x="8531" y="1794"/>
                      <a:pt x="8395" y="1794"/>
                      <a:pt x="8395" y="1965"/>
                    </a:cubicBezTo>
                    <a:lnTo>
                      <a:pt x="8395" y="1794"/>
                    </a:lnTo>
                    <a:cubicBezTo>
                      <a:pt x="8531" y="1521"/>
                      <a:pt x="8838" y="1248"/>
                      <a:pt x="8975" y="941"/>
                    </a:cubicBezTo>
                    <a:cubicBezTo>
                      <a:pt x="9111" y="668"/>
                      <a:pt x="8975" y="531"/>
                      <a:pt x="8702" y="531"/>
                    </a:cubicBezTo>
                    <a:cubicBezTo>
                      <a:pt x="8122" y="941"/>
                      <a:pt x="7542" y="1521"/>
                      <a:pt x="6996" y="1965"/>
                    </a:cubicBezTo>
                    <a:cubicBezTo>
                      <a:pt x="6996" y="1794"/>
                      <a:pt x="6825" y="1794"/>
                      <a:pt x="6688" y="1657"/>
                    </a:cubicBezTo>
                    <a:cubicBezTo>
                      <a:pt x="6996" y="1384"/>
                      <a:pt x="7132" y="1111"/>
                      <a:pt x="7405" y="668"/>
                    </a:cubicBezTo>
                    <a:cubicBezTo>
                      <a:pt x="7515" y="557"/>
                      <a:pt x="7358" y="358"/>
                      <a:pt x="7221" y="358"/>
                    </a:cubicBezTo>
                    <a:cubicBezTo>
                      <a:pt x="7189" y="358"/>
                      <a:pt x="7158" y="369"/>
                      <a:pt x="7132" y="395"/>
                    </a:cubicBezTo>
                    <a:cubicBezTo>
                      <a:pt x="6688" y="668"/>
                      <a:pt x="6415" y="941"/>
                      <a:pt x="5972" y="1248"/>
                    </a:cubicBezTo>
                    <a:lnTo>
                      <a:pt x="5972" y="1384"/>
                    </a:lnTo>
                    <a:cubicBezTo>
                      <a:pt x="5835" y="1521"/>
                      <a:pt x="5699" y="1657"/>
                      <a:pt x="5562" y="1794"/>
                    </a:cubicBezTo>
                    <a:cubicBezTo>
                      <a:pt x="4982" y="2374"/>
                      <a:pt x="4266" y="2954"/>
                      <a:pt x="3720" y="3500"/>
                    </a:cubicBezTo>
                    <a:cubicBezTo>
                      <a:pt x="3519" y="3663"/>
                      <a:pt x="3441" y="3724"/>
                      <a:pt x="3437" y="3724"/>
                    </a:cubicBezTo>
                    <a:cubicBezTo>
                      <a:pt x="3426" y="3724"/>
                      <a:pt x="3895" y="3325"/>
                      <a:pt x="3993" y="3227"/>
                    </a:cubicBezTo>
                    <a:cubicBezTo>
                      <a:pt x="4129" y="2818"/>
                      <a:pt x="4573" y="2510"/>
                      <a:pt x="4846" y="2101"/>
                    </a:cubicBezTo>
                    <a:cubicBezTo>
                      <a:pt x="5289" y="1521"/>
                      <a:pt x="5835" y="941"/>
                      <a:pt x="6415" y="395"/>
                    </a:cubicBezTo>
                    <a:cubicBezTo>
                      <a:pt x="6521" y="289"/>
                      <a:pt x="6382" y="1"/>
                      <a:pt x="6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2"/>
              <p:cNvSpPr/>
              <p:nvPr/>
            </p:nvSpPr>
            <p:spPr>
              <a:xfrm>
                <a:off x="1961629" y="1626263"/>
                <a:ext cx="392789" cy="352433"/>
              </a:xfrm>
              <a:custGeom>
                <a:rect b="b" l="l" r="r" t="t"/>
                <a:pathLst>
                  <a:path extrusionOk="0" h="7135" w="7952">
                    <a:moveTo>
                      <a:pt x="2652" y="3401"/>
                    </a:moveTo>
                    <a:cubicBezTo>
                      <a:pt x="2745" y="3401"/>
                      <a:pt x="2801" y="3585"/>
                      <a:pt x="2696" y="4030"/>
                    </a:cubicBezTo>
                    <a:cubicBezTo>
                      <a:pt x="2424" y="4166"/>
                      <a:pt x="1980" y="4303"/>
                      <a:pt x="1707" y="4439"/>
                    </a:cubicBezTo>
                    <a:lnTo>
                      <a:pt x="1570" y="4439"/>
                    </a:lnTo>
                    <a:cubicBezTo>
                      <a:pt x="1980" y="4166"/>
                      <a:pt x="2253" y="3859"/>
                      <a:pt x="2560" y="3450"/>
                    </a:cubicBezTo>
                    <a:cubicBezTo>
                      <a:pt x="2592" y="3418"/>
                      <a:pt x="2624" y="3401"/>
                      <a:pt x="2652" y="3401"/>
                    </a:cubicBezTo>
                    <a:close/>
                    <a:moveTo>
                      <a:pt x="1400" y="5736"/>
                    </a:moveTo>
                    <a:cubicBezTo>
                      <a:pt x="1400" y="5736"/>
                      <a:pt x="1263" y="5872"/>
                      <a:pt x="1127" y="5872"/>
                    </a:cubicBezTo>
                    <a:lnTo>
                      <a:pt x="990" y="5872"/>
                    </a:lnTo>
                    <a:lnTo>
                      <a:pt x="990" y="5736"/>
                    </a:lnTo>
                    <a:close/>
                    <a:moveTo>
                      <a:pt x="1980" y="5736"/>
                    </a:moveTo>
                    <a:cubicBezTo>
                      <a:pt x="2116" y="5736"/>
                      <a:pt x="2253" y="5872"/>
                      <a:pt x="2253" y="5872"/>
                    </a:cubicBezTo>
                    <a:cubicBezTo>
                      <a:pt x="2116" y="6009"/>
                      <a:pt x="1843" y="6009"/>
                      <a:pt x="1707" y="6009"/>
                    </a:cubicBezTo>
                    <a:cubicBezTo>
                      <a:pt x="1707" y="5872"/>
                      <a:pt x="1843" y="5872"/>
                      <a:pt x="1980" y="5736"/>
                    </a:cubicBezTo>
                    <a:close/>
                    <a:moveTo>
                      <a:pt x="4696" y="0"/>
                    </a:moveTo>
                    <a:cubicBezTo>
                      <a:pt x="4082" y="0"/>
                      <a:pt x="3413" y="200"/>
                      <a:pt x="2833" y="310"/>
                    </a:cubicBezTo>
                    <a:cubicBezTo>
                      <a:pt x="2714" y="429"/>
                      <a:pt x="2699" y="780"/>
                      <a:pt x="2876" y="780"/>
                    </a:cubicBezTo>
                    <a:cubicBezTo>
                      <a:pt x="2903" y="780"/>
                      <a:pt x="2934" y="772"/>
                      <a:pt x="2969" y="754"/>
                    </a:cubicBezTo>
                    <a:cubicBezTo>
                      <a:pt x="3825" y="528"/>
                      <a:pt x="4587" y="394"/>
                      <a:pt x="5380" y="394"/>
                    </a:cubicBezTo>
                    <a:cubicBezTo>
                      <a:pt x="5663" y="394"/>
                      <a:pt x="5949" y="411"/>
                      <a:pt x="6245" y="447"/>
                    </a:cubicBezTo>
                    <a:cubicBezTo>
                      <a:pt x="6667" y="609"/>
                      <a:pt x="6935" y="741"/>
                      <a:pt x="7078" y="1106"/>
                    </a:cubicBezTo>
                    <a:lnTo>
                      <a:pt x="7078" y="1106"/>
                    </a:lnTo>
                    <a:cubicBezTo>
                      <a:pt x="7052" y="1076"/>
                      <a:pt x="7007" y="1061"/>
                      <a:pt x="6962" y="1061"/>
                    </a:cubicBezTo>
                    <a:cubicBezTo>
                      <a:pt x="6894" y="1061"/>
                      <a:pt x="6825" y="1095"/>
                      <a:pt x="6825" y="1163"/>
                    </a:cubicBezTo>
                    <a:lnTo>
                      <a:pt x="6825" y="1607"/>
                    </a:lnTo>
                    <a:cubicBezTo>
                      <a:pt x="6689" y="1607"/>
                      <a:pt x="6689" y="1607"/>
                      <a:pt x="6689" y="1743"/>
                    </a:cubicBezTo>
                    <a:cubicBezTo>
                      <a:pt x="6518" y="1743"/>
                      <a:pt x="6518" y="1607"/>
                      <a:pt x="6518" y="1607"/>
                    </a:cubicBezTo>
                    <a:cubicBezTo>
                      <a:pt x="6478" y="1567"/>
                      <a:pt x="6427" y="1550"/>
                      <a:pt x="6374" y="1550"/>
                    </a:cubicBezTo>
                    <a:cubicBezTo>
                      <a:pt x="6245" y="1550"/>
                      <a:pt x="6109" y="1647"/>
                      <a:pt x="6109" y="1743"/>
                    </a:cubicBezTo>
                    <a:lnTo>
                      <a:pt x="6109" y="1880"/>
                    </a:lnTo>
                    <a:cubicBezTo>
                      <a:pt x="6069" y="1840"/>
                      <a:pt x="6029" y="1823"/>
                      <a:pt x="5996" y="1823"/>
                    </a:cubicBezTo>
                    <a:cubicBezTo>
                      <a:pt x="5916" y="1823"/>
                      <a:pt x="5876" y="1920"/>
                      <a:pt x="5972" y="2016"/>
                    </a:cubicBezTo>
                    <a:cubicBezTo>
                      <a:pt x="5972" y="3146"/>
                      <a:pt x="6076" y="4250"/>
                      <a:pt x="6103" y="5464"/>
                    </a:cubicBezTo>
                    <a:lnTo>
                      <a:pt x="6103" y="5464"/>
                    </a:lnTo>
                    <a:cubicBezTo>
                      <a:pt x="6070" y="5227"/>
                      <a:pt x="6036" y="4985"/>
                      <a:pt x="5972" y="4712"/>
                    </a:cubicBezTo>
                    <a:cubicBezTo>
                      <a:pt x="5972" y="4303"/>
                      <a:pt x="5836" y="3859"/>
                      <a:pt x="5665" y="3450"/>
                    </a:cubicBezTo>
                    <a:cubicBezTo>
                      <a:pt x="5506" y="3117"/>
                      <a:pt x="5278" y="3002"/>
                      <a:pt x="5026" y="3002"/>
                    </a:cubicBezTo>
                    <a:cubicBezTo>
                      <a:pt x="4632" y="3002"/>
                      <a:pt x="4176" y="3283"/>
                      <a:pt x="3823" y="3450"/>
                    </a:cubicBezTo>
                    <a:cubicBezTo>
                      <a:pt x="3550" y="3586"/>
                      <a:pt x="3413" y="3723"/>
                      <a:pt x="3106" y="3723"/>
                    </a:cubicBezTo>
                    <a:cubicBezTo>
                      <a:pt x="3277" y="3313"/>
                      <a:pt x="3277" y="2869"/>
                      <a:pt x="2696" y="2869"/>
                    </a:cubicBezTo>
                    <a:cubicBezTo>
                      <a:pt x="1707" y="3006"/>
                      <a:pt x="547" y="4166"/>
                      <a:pt x="137" y="4883"/>
                    </a:cubicBezTo>
                    <a:cubicBezTo>
                      <a:pt x="137" y="5083"/>
                      <a:pt x="210" y="5209"/>
                      <a:pt x="303" y="5209"/>
                    </a:cubicBezTo>
                    <a:cubicBezTo>
                      <a:pt x="337" y="5209"/>
                      <a:pt x="374" y="5192"/>
                      <a:pt x="410" y="5156"/>
                    </a:cubicBezTo>
                    <a:cubicBezTo>
                      <a:pt x="717" y="5156"/>
                      <a:pt x="854" y="5019"/>
                      <a:pt x="990" y="4883"/>
                    </a:cubicBezTo>
                    <a:cubicBezTo>
                      <a:pt x="1062" y="4907"/>
                      <a:pt x="1139" y="4917"/>
                      <a:pt x="1219" y="4917"/>
                    </a:cubicBezTo>
                    <a:cubicBezTo>
                      <a:pt x="1594" y="4917"/>
                      <a:pt x="2028" y="4688"/>
                      <a:pt x="2253" y="4576"/>
                    </a:cubicBezTo>
                    <a:cubicBezTo>
                      <a:pt x="2424" y="4576"/>
                      <a:pt x="2424" y="4439"/>
                      <a:pt x="2560" y="4439"/>
                    </a:cubicBezTo>
                    <a:cubicBezTo>
                      <a:pt x="2253" y="4712"/>
                      <a:pt x="2116" y="5019"/>
                      <a:pt x="1843" y="5292"/>
                    </a:cubicBezTo>
                    <a:lnTo>
                      <a:pt x="1127" y="5292"/>
                    </a:lnTo>
                    <a:cubicBezTo>
                      <a:pt x="854" y="5429"/>
                      <a:pt x="1" y="5565"/>
                      <a:pt x="137" y="6009"/>
                    </a:cubicBezTo>
                    <a:cubicBezTo>
                      <a:pt x="137" y="6392"/>
                      <a:pt x="303" y="6531"/>
                      <a:pt x="540" y="6531"/>
                    </a:cubicBezTo>
                    <a:cubicBezTo>
                      <a:pt x="747" y="6531"/>
                      <a:pt x="1009" y="6425"/>
                      <a:pt x="1263" y="6282"/>
                    </a:cubicBezTo>
                    <a:cubicBezTo>
                      <a:pt x="1562" y="6282"/>
                      <a:pt x="1860" y="6363"/>
                      <a:pt x="2135" y="6363"/>
                    </a:cubicBezTo>
                    <a:cubicBezTo>
                      <a:pt x="2395" y="6363"/>
                      <a:pt x="2634" y="6291"/>
                      <a:pt x="2833" y="6009"/>
                    </a:cubicBezTo>
                    <a:lnTo>
                      <a:pt x="2833" y="5736"/>
                    </a:lnTo>
                    <a:cubicBezTo>
                      <a:pt x="2696" y="5565"/>
                      <a:pt x="2424" y="5565"/>
                      <a:pt x="2253" y="5429"/>
                    </a:cubicBezTo>
                    <a:lnTo>
                      <a:pt x="2424" y="5292"/>
                    </a:lnTo>
                    <a:cubicBezTo>
                      <a:pt x="2424" y="5292"/>
                      <a:pt x="2696" y="4712"/>
                      <a:pt x="2969" y="4303"/>
                    </a:cubicBezTo>
                    <a:cubicBezTo>
                      <a:pt x="3550" y="4030"/>
                      <a:pt x="3959" y="3723"/>
                      <a:pt x="4539" y="3450"/>
                    </a:cubicBezTo>
                    <a:cubicBezTo>
                      <a:pt x="4664" y="3393"/>
                      <a:pt x="4774" y="3366"/>
                      <a:pt x="4870" y="3366"/>
                    </a:cubicBezTo>
                    <a:cubicBezTo>
                      <a:pt x="5985" y="3366"/>
                      <a:pt x="5335" y="6884"/>
                      <a:pt x="6245" y="7135"/>
                    </a:cubicBezTo>
                    <a:cubicBezTo>
                      <a:pt x="6245" y="7135"/>
                      <a:pt x="6382" y="7135"/>
                      <a:pt x="6382" y="6998"/>
                    </a:cubicBezTo>
                    <a:cubicBezTo>
                      <a:pt x="6825" y="6418"/>
                      <a:pt x="6518" y="5736"/>
                      <a:pt x="6518" y="5156"/>
                    </a:cubicBezTo>
                    <a:lnTo>
                      <a:pt x="6518" y="4303"/>
                    </a:lnTo>
                    <a:cubicBezTo>
                      <a:pt x="6518" y="4576"/>
                      <a:pt x="6689" y="4883"/>
                      <a:pt x="6825" y="5156"/>
                    </a:cubicBezTo>
                    <a:cubicBezTo>
                      <a:pt x="6878" y="5260"/>
                      <a:pt x="6950" y="5305"/>
                      <a:pt x="7019" y="5305"/>
                    </a:cubicBezTo>
                    <a:cubicBezTo>
                      <a:pt x="7131" y="5305"/>
                      <a:pt x="7235" y="5188"/>
                      <a:pt x="7235" y="5019"/>
                    </a:cubicBezTo>
                    <a:cubicBezTo>
                      <a:pt x="7098" y="4439"/>
                      <a:pt x="6825" y="3859"/>
                      <a:pt x="6689" y="3313"/>
                    </a:cubicBezTo>
                    <a:lnTo>
                      <a:pt x="6689" y="2733"/>
                    </a:lnTo>
                    <a:lnTo>
                      <a:pt x="7098" y="4030"/>
                    </a:lnTo>
                    <a:cubicBezTo>
                      <a:pt x="7098" y="4132"/>
                      <a:pt x="7160" y="4177"/>
                      <a:pt x="7238" y="4177"/>
                    </a:cubicBezTo>
                    <a:cubicBezTo>
                      <a:pt x="7368" y="4177"/>
                      <a:pt x="7542" y="4051"/>
                      <a:pt x="7542" y="3859"/>
                    </a:cubicBezTo>
                    <a:cubicBezTo>
                      <a:pt x="7542" y="3723"/>
                      <a:pt x="7371" y="3586"/>
                      <a:pt x="7371" y="3450"/>
                    </a:cubicBezTo>
                    <a:cubicBezTo>
                      <a:pt x="7371" y="3450"/>
                      <a:pt x="7542" y="3450"/>
                      <a:pt x="7542" y="3313"/>
                    </a:cubicBezTo>
                    <a:cubicBezTo>
                      <a:pt x="7599" y="3370"/>
                      <a:pt x="7678" y="3403"/>
                      <a:pt x="7753" y="3403"/>
                    </a:cubicBezTo>
                    <a:cubicBezTo>
                      <a:pt x="7858" y="3403"/>
                      <a:pt x="7951" y="3337"/>
                      <a:pt x="7951" y="3177"/>
                    </a:cubicBezTo>
                    <a:cubicBezTo>
                      <a:pt x="7815" y="2153"/>
                      <a:pt x="7951" y="890"/>
                      <a:pt x="6962" y="174"/>
                    </a:cubicBezTo>
                    <a:cubicBezTo>
                      <a:pt x="6740" y="37"/>
                      <a:pt x="6416" y="3"/>
                      <a:pt x="6079" y="3"/>
                    </a:cubicBezTo>
                    <a:cubicBezTo>
                      <a:pt x="5742" y="3"/>
                      <a:pt x="5392" y="37"/>
                      <a:pt x="5119" y="37"/>
                    </a:cubicBezTo>
                    <a:cubicBezTo>
                      <a:pt x="4982" y="11"/>
                      <a:pt x="4841" y="0"/>
                      <a:pt x="4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2"/>
              <p:cNvSpPr/>
              <p:nvPr/>
            </p:nvSpPr>
            <p:spPr>
              <a:xfrm>
                <a:off x="1813294" y="1641576"/>
                <a:ext cx="232650" cy="186516"/>
              </a:xfrm>
              <a:custGeom>
                <a:rect b="b" l="l" r="r" t="t"/>
                <a:pathLst>
                  <a:path extrusionOk="0" h="3776" w="4710">
                    <a:moveTo>
                      <a:pt x="4403" y="0"/>
                    </a:moveTo>
                    <a:cubicBezTo>
                      <a:pt x="2424" y="137"/>
                      <a:pt x="445" y="1570"/>
                      <a:pt x="1" y="3549"/>
                    </a:cubicBezTo>
                    <a:cubicBezTo>
                      <a:pt x="1" y="3671"/>
                      <a:pt x="71" y="3775"/>
                      <a:pt x="173" y="3775"/>
                    </a:cubicBezTo>
                    <a:cubicBezTo>
                      <a:pt x="213" y="3775"/>
                      <a:pt x="259" y="3759"/>
                      <a:pt x="308" y="3720"/>
                    </a:cubicBezTo>
                    <a:cubicBezTo>
                      <a:pt x="718" y="3413"/>
                      <a:pt x="991" y="2867"/>
                      <a:pt x="1434" y="2287"/>
                    </a:cubicBezTo>
                    <a:cubicBezTo>
                      <a:pt x="1559" y="2162"/>
                      <a:pt x="1940" y="1553"/>
                      <a:pt x="2317" y="1553"/>
                    </a:cubicBezTo>
                    <a:cubicBezTo>
                      <a:pt x="2353" y="1553"/>
                      <a:pt x="2388" y="1558"/>
                      <a:pt x="2424" y="1570"/>
                    </a:cubicBezTo>
                    <a:cubicBezTo>
                      <a:pt x="2478" y="1597"/>
                      <a:pt x="2540" y="1608"/>
                      <a:pt x="2605" y="1608"/>
                    </a:cubicBezTo>
                    <a:cubicBezTo>
                      <a:pt x="2867" y="1608"/>
                      <a:pt x="3195" y="1433"/>
                      <a:pt x="3413" y="1433"/>
                    </a:cubicBezTo>
                    <a:cubicBezTo>
                      <a:pt x="3550" y="1297"/>
                      <a:pt x="3413" y="990"/>
                      <a:pt x="3277" y="990"/>
                    </a:cubicBezTo>
                    <a:cubicBezTo>
                      <a:pt x="2560" y="1297"/>
                      <a:pt x="2151" y="1160"/>
                      <a:pt x="1434" y="1706"/>
                    </a:cubicBezTo>
                    <a:lnTo>
                      <a:pt x="581" y="3003"/>
                    </a:lnTo>
                    <a:cubicBezTo>
                      <a:pt x="854" y="2287"/>
                      <a:pt x="1434" y="1570"/>
                      <a:pt x="2014" y="1160"/>
                    </a:cubicBezTo>
                    <a:cubicBezTo>
                      <a:pt x="2424" y="853"/>
                      <a:pt x="3004" y="580"/>
                      <a:pt x="3413" y="444"/>
                    </a:cubicBezTo>
                    <a:cubicBezTo>
                      <a:pt x="3720" y="444"/>
                      <a:pt x="4130" y="444"/>
                      <a:pt x="4573" y="307"/>
                    </a:cubicBezTo>
                    <a:cubicBezTo>
                      <a:pt x="4710" y="307"/>
                      <a:pt x="4573" y="0"/>
                      <a:pt x="4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2"/>
              <p:cNvSpPr/>
              <p:nvPr/>
            </p:nvSpPr>
            <p:spPr>
              <a:xfrm>
                <a:off x="1948144" y="1616285"/>
                <a:ext cx="273105" cy="156780"/>
              </a:xfrm>
              <a:custGeom>
                <a:rect b="b" l="l" r="r" t="t"/>
                <a:pathLst>
                  <a:path extrusionOk="0" h="3174" w="5529">
                    <a:moveTo>
                      <a:pt x="3157" y="0"/>
                    </a:moveTo>
                    <a:cubicBezTo>
                      <a:pt x="3106" y="0"/>
                      <a:pt x="3038" y="35"/>
                      <a:pt x="2969" y="103"/>
                    </a:cubicBezTo>
                    <a:cubicBezTo>
                      <a:pt x="2697" y="239"/>
                      <a:pt x="2389" y="239"/>
                      <a:pt x="2253" y="376"/>
                    </a:cubicBezTo>
                    <a:cubicBezTo>
                      <a:pt x="1536" y="512"/>
                      <a:pt x="820" y="649"/>
                      <a:pt x="137" y="956"/>
                    </a:cubicBezTo>
                    <a:cubicBezTo>
                      <a:pt x="1" y="956"/>
                      <a:pt x="83" y="1131"/>
                      <a:pt x="191" y="1131"/>
                    </a:cubicBezTo>
                    <a:cubicBezTo>
                      <a:pt x="218" y="1131"/>
                      <a:pt x="246" y="1120"/>
                      <a:pt x="274" y="1092"/>
                    </a:cubicBezTo>
                    <a:lnTo>
                      <a:pt x="410" y="1092"/>
                    </a:lnTo>
                    <a:cubicBezTo>
                      <a:pt x="410" y="1092"/>
                      <a:pt x="410" y="1229"/>
                      <a:pt x="547" y="1229"/>
                    </a:cubicBezTo>
                    <a:cubicBezTo>
                      <a:pt x="274" y="1672"/>
                      <a:pt x="683" y="1809"/>
                      <a:pt x="1263" y="1809"/>
                    </a:cubicBezTo>
                    <a:cubicBezTo>
                      <a:pt x="1400" y="1809"/>
                      <a:pt x="1400" y="1945"/>
                      <a:pt x="1536" y="1945"/>
                    </a:cubicBezTo>
                    <a:cubicBezTo>
                      <a:pt x="1673" y="2082"/>
                      <a:pt x="1673" y="2218"/>
                      <a:pt x="1673" y="2355"/>
                    </a:cubicBezTo>
                    <a:cubicBezTo>
                      <a:pt x="1843" y="2526"/>
                      <a:pt x="1843" y="2662"/>
                      <a:pt x="1980" y="2799"/>
                    </a:cubicBezTo>
                    <a:cubicBezTo>
                      <a:pt x="2017" y="2835"/>
                      <a:pt x="2063" y="2852"/>
                      <a:pt x="2109" y="2852"/>
                    </a:cubicBezTo>
                    <a:cubicBezTo>
                      <a:pt x="2203" y="2852"/>
                      <a:pt x="2294" y="2780"/>
                      <a:pt x="2290" y="2659"/>
                    </a:cubicBezTo>
                    <a:lnTo>
                      <a:pt x="2290" y="2659"/>
                    </a:lnTo>
                    <a:cubicBezTo>
                      <a:pt x="2413" y="2638"/>
                      <a:pt x="2526" y="2526"/>
                      <a:pt x="2526" y="2526"/>
                    </a:cubicBezTo>
                    <a:cubicBezTo>
                      <a:pt x="2526" y="2355"/>
                      <a:pt x="2526" y="2355"/>
                      <a:pt x="2697" y="2218"/>
                    </a:cubicBezTo>
                    <a:cubicBezTo>
                      <a:pt x="2749" y="2244"/>
                      <a:pt x="2791" y="2256"/>
                      <a:pt x="2825" y="2256"/>
                    </a:cubicBezTo>
                    <a:cubicBezTo>
                      <a:pt x="2969" y="2256"/>
                      <a:pt x="2969" y="2056"/>
                      <a:pt x="2969" y="1945"/>
                    </a:cubicBezTo>
                    <a:cubicBezTo>
                      <a:pt x="2833" y="1945"/>
                      <a:pt x="2697" y="1809"/>
                      <a:pt x="2697" y="1672"/>
                    </a:cubicBezTo>
                    <a:cubicBezTo>
                      <a:pt x="2969" y="1672"/>
                      <a:pt x="3379" y="1502"/>
                      <a:pt x="3379" y="1502"/>
                    </a:cubicBezTo>
                    <a:cubicBezTo>
                      <a:pt x="3642" y="1502"/>
                      <a:pt x="3580" y="1201"/>
                      <a:pt x="3363" y="1201"/>
                    </a:cubicBezTo>
                    <a:cubicBezTo>
                      <a:pt x="3327" y="1201"/>
                      <a:pt x="3286" y="1209"/>
                      <a:pt x="3242" y="1229"/>
                    </a:cubicBezTo>
                    <a:lnTo>
                      <a:pt x="3106" y="1229"/>
                    </a:lnTo>
                    <a:cubicBezTo>
                      <a:pt x="3379" y="1092"/>
                      <a:pt x="3550" y="1092"/>
                      <a:pt x="3550" y="819"/>
                    </a:cubicBezTo>
                    <a:lnTo>
                      <a:pt x="3686" y="819"/>
                    </a:lnTo>
                    <a:cubicBezTo>
                      <a:pt x="3823" y="956"/>
                      <a:pt x="3823" y="1092"/>
                      <a:pt x="3823" y="1092"/>
                    </a:cubicBezTo>
                    <a:cubicBezTo>
                      <a:pt x="3823" y="1161"/>
                      <a:pt x="3857" y="1195"/>
                      <a:pt x="3908" y="1195"/>
                    </a:cubicBezTo>
                    <a:cubicBezTo>
                      <a:pt x="3959" y="1195"/>
                      <a:pt x="4027" y="1161"/>
                      <a:pt x="4096" y="1092"/>
                    </a:cubicBezTo>
                    <a:cubicBezTo>
                      <a:pt x="4096" y="1229"/>
                      <a:pt x="4232" y="1229"/>
                      <a:pt x="4232" y="1365"/>
                    </a:cubicBezTo>
                    <a:lnTo>
                      <a:pt x="4232" y="2082"/>
                    </a:lnTo>
                    <a:cubicBezTo>
                      <a:pt x="4232" y="2014"/>
                      <a:pt x="4198" y="1980"/>
                      <a:pt x="4164" y="1980"/>
                    </a:cubicBezTo>
                    <a:cubicBezTo>
                      <a:pt x="4130" y="1980"/>
                      <a:pt x="4096" y="2014"/>
                      <a:pt x="4096" y="2082"/>
                    </a:cubicBezTo>
                    <a:cubicBezTo>
                      <a:pt x="4096" y="2526"/>
                      <a:pt x="4096" y="2799"/>
                      <a:pt x="4232" y="3071"/>
                    </a:cubicBezTo>
                    <a:cubicBezTo>
                      <a:pt x="4317" y="3140"/>
                      <a:pt x="4428" y="3174"/>
                      <a:pt x="4518" y="3174"/>
                    </a:cubicBezTo>
                    <a:cubicBezTo>
                      <a:pt x="4607" y="3174"/>
                      <a:pt x="4676" y="3140"/>
                      <a:pt x="4676" y="3071"/>
                    </a:cubicBezTo>
                    <a:cubicBezTo>
                      <a:pt x="4812" y="2526"/>
                      <a:pt x="4676" y="1945"/>
                      <a:pt x="4676" y="1229"/>
                    </a:cubicBezTo>
                    <a:lnTo>
                      <a:pt x="4676" y="956"/>
                    </a:lnTo>
                    <a:cubicBezTo>
                      <a:pt x="4812" y="956"/>
                      <a:pt x="5085" y="819"/>
                      <a:pt x="5392" y="819"/>
                    </a:cubicBezTo>
                    <a:cubicBezTo>
                      <a:pt x="5529" y="819"/>
                      <a:pt x="5529" y="649"/>
                      <a:pt x="5392" y="512"/>
                    </a:cubicBezTo>
                    <a:cubicBezTo>
                      <a:pt x="5324" y="376"/>
                      <a:pt x="5179" y="342"/>
                      <a:pt x="5017" y="342"/>
                    </a:cubicBezTo>
                    <a:cubicBezTo>
                      <a:pt x="4855" y="342"/>
                      <a:pt x="4676" y="376"/>
                      <a:pt x="4539" y="376"/>
                    </a:cubicBezTo>
                    <a:lnTo>
                      <a:pt x="4232" y="376"/>
                    </a:lnTo>
                    <a:cubicBezTo>
                      <a:pt x="4096" y="376"/>
                      <a:pt x="4096" y="239"/>
                      <a:pt x="4096" y="239"/>
                    </a:cubicBezTo>
                    <a:cubicBezTo>
                      <a:pt x="4027" y="171"/>
                      <a:pt x="3959" y="137"/>
                      <a:pt x="3891" y="137"/>
                    </a:cubicBezTo>
                    <a:cubicBezTo>
                      <a:pt x="3823" y="137"/>
                      <a:pt x="3754" y="171"/>
                      <a:pt x="3686" y="239"/>
                    </a:cubicBezTo>
                    <a:lnTo>
                      <a:pt x="3550" y="103"/>
                    </a:lnTo>
                    <a:lnTo>
                      <a:pt x="3379" y="239"/>
                    </a:lnTo>
                    <a:cubicBezTo>
                      <a:pt x="3379" y="103"/>
                      <a:pt x="3379" y="103"/>
                      <a:pt x="3242" y="103"/>
                    </a:cubicBezTo>
                    <a:cubicBezTo>
                      <a:pt x="3242" y="35"/>
                      <a:pt x="3208" y="0"/>
                      <a:pt x="3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2"/>
              <p:cNvSpPr/>
              <p:nvPr/>
            </p:nvSpPr>
            <p:spPr>
              <a:xfrm>
                <a:off x="2017248" y="1667558"/>
                <a:ext cx="301754" cy="226871"/>
              </a:xfrm>
              <a:custGeom>
                <a:rect b="b" l="l" r="r" t="t"/>
                <a:pathLst>
                  <a:path extrusionOk="0" h="4593" w="6109">
                    <a:moveTo>
                      <a:pt x="3917" y="1"/>
                    </a:moveTo>
                    <a:cubicBezTo>
                      <a:pt x="3698" y="1"/>
                      <a:pt x="3488" y="102"/>
                      <a:pt x="3413" y="327"/>
                    </a:cubicBezTo>
                    <a:lnTo>
                      <a:pt x="3413" y="464"/>
                    </a:lnTo>
                    <a:cubicBezTo>
                      <a:pt x="3277" y="327"/>
                      <a:pt x="3140" y="327"/>
                      <a:pt x="3004" y="191"/>
                    </a:cubicBezTo>
                    <a:cubicBezTo>
                      <a:pt x="2971" y="165"/>
                      <a:pt x="2940" y="154"/>
                      <a:pt x="2911" y="154"/>
                    </a:cubicBezTo>
                    <a:cubicBezTo>
                      <a:pt x="2791" y="154"/>
                      <a:pt x="2723" y="353"/>
                      <a:pt x="2833" y="464"/>
                    </a:cubicBezTo>
                    <a:cubicBezTo>
                      <a:pt x="3060" y="590"/>
                      <a:pt x="3658" y="920"/>
                      <a:pt x="4066" y="920"/>
                    </a:cubicBezTo>
                    <a:cubicBezTo>
                      <a:pt x="4210" y="920"/>
                      <a:pt x="4331" y="878"/>
                      <a:pt x="4403" y="771"/>
                    </a:cubicBezTo>
                    <a:lnTo>
                      <a:pt x="4983" y="771"/>
                    </a:lnTo>
                    <a:cubicBezTo>
                      <a:pt x="4983" y="771"/>
                      <a:pt x="5119" y="771"/>
                      <a:pt x="5119" y="634"/>
                    </a:cubicBezTo>
                    <a:cubicBezTo>
                      <a:pt x="5119" y="771"/>
                      <a:pt x="5256" y="771"/>
                      <a:pt x="5256" y="771"/>
                    </a:cubicBezTo>
                    <a:lnTo>
                      <a:pt x="5392" y="771"/>
                    </a:lnTo>
                    <a:cubicBezTo>
                      <a:pt x="5563" y="907"/>
                      <a:pt x="5699" y="1044"/>
                      <a:pt x="5699" y="1180"/>
                    </a:cubicBezTo>
                    <a:cubicBezTo>
                      <a:pt x="5699" y="1488"/>
                      <a:pt x="5563" y="1897"/>
                      <a:pt x="5563" y="2170"/>
                    </a:cubicBezTo>
                    <a:lnTo>
                      <a:pt x="5392" y="2341"/>
                    </a:lnTo>
                    <a:lnTo>
                      <a:pt x="5392" y="2477"/>
                    </a:lnTo>
                    <a:cubicBezTo>
                      <a:pt x="5256" y="2750"/>
                      <a:pt x="4983" y="3194"/>
                      <a:pt x="4710" y="3330"/>
                    </a:cubicBezTo>
                    <a:cubicBezTo>
                      <a:pt x="4539" y="3023"/>
                      <a:pt x="4403" y="2887"/>
                      <a:pt x="4403" y="2750"/>
                    </a:cubicBezTo>
                    <a:cubicBezTo>
                      <a:pt x="4130" y="2341"/>
                      <a:pt x="3686" y="1897"/>
                      <a:pt x="3277" y="1897"/>
                    </a:cubicBezTo>
                    <a:cubicBezTo>
                      <a:pt x="3241" y="1891"/>
                      <a:pt x="3208" y="1889"/>
                      <a:pt x="3178" y="1889"/>
                    </a:cubicBezTo>
                    <a:cubicBezTo>
                      <a:pt x="2471" y="1889"/>
                      <a:pt x="3021" y="3342"/>
                      <a:pt x="3413" y="3603"/>
                    </a:cubicBezTo>
                    <a:lnTo>
                      <a:pt x="3413" y="4047"/>
                    </a:lnTo>
                    <a:cubicBezTo>
                      <a:pt x="3188" y="3455"/>
                      <a:pt x="2846" y="2468"/>
                      <a:pt x="2254" y="2468"/>
                    </a:cubicBezTo>
                    <a:cubicBezTo>
                      <a:pt x="2129" y="2468"/>
                      <a:pt x="1992" y="2512"/>
                      <a:pt x="1843" y="2614"/>
                    </a:cubicBezTo>
                    <a:cubicBezTo>
                      <a:pt x="1655" y="2708"/>
                      <a:pt x="1597" y="2867"/>
                      <a:pt x="1433" y="2867"/>
                    </a:cubicBezTo>
                    <a:cubicBezTo>
                      <a:pt x="1359" y="2867"/>
                      <a:pt x="1264" y="2835"/>
                      <a:pt x="1127" y="2750"/>
                    </a:cubicBezTo>
                    <a:cubicBezTo>
                      <a:pt x="990" y="2750"/>
                      <a:pt x="717" y="2614"/>
                      <a:pt x="581" y="2614"/>
                    </a:cubicBezTo>
                    <a:cubicBezTo>
                      <a:pt x="137" y="2750"/>
                      <a:pt x="137" y="3330"/>
                      <a:pt x="1" y="3740"/>
                    </a:cubicBezTo>
                    <a:cubicBezTo>
                      <a:pt x="1" y="3916"/>
                      <a:pt x="90" y="3991"/>
                      <a:pt x="167" y="3991"/>
                    </a:cubicBezTo>
                    <a:cubicBezTo>
                      <a:pt x="224" y="3991"/>
                      <a:pt x="274" y="3949"/>
                      <a:pt x="274" y="3876"/>
                    </a:cubicBezTo>
                    <a:cubicBezTo>
                      <a:pt x="483" y="3411"/>
                      <a:pt x="486" y="3183"/>
                      <a:pt x="684" y="3183"/>
                    </a:cubicBezTo>
                    <a:cubicBezTo>
                      <a:pt x="776" y="3183"/>
                      <a:pt x="910" y="3233"/>
                      <a:pt x="1127" y="3330"/>
                    </a:cubicBezTo>
                    <a:cubicBezTo>
                      <a:pt x="1434" y="3330"/>
                      <a:pt x="1570" y="3330"/>
                      <a:pt x="1843" y="3194"/>
                    </a:cubicBezTo>
                    <a:cubicBezTo>
                      <a:pt x="1843" y="3194"/>
                      <a:pt x="1980" y="3194"/>
                      <a:pt x="1980" y="3023"/>
                    </a:cubicBezTo>
                    <a:cubicBezTo>
                      <a:pt x="2050" y="2980"/>
                      <a:pt x="2116" y="2962"/>
                      <a:pt x="2177" y="2962"/>
                    </a:cubicBezTo>
                    <a:cubicBezTo>
                      <a:pt x="2506" y="2962"/>
                      <a:pt x="2718" y="3488"/>
                      <a:pt x="2833" y="3603"/>
                    </a:cubicBezTo>
                    <a:cubicBezTo>
                      <a:pt x="3004" y="3876"/>
                      <a:pt x="3140" y="4320"/>
                      <a:pt x="3277" y="4593"/>
                    </a:cubicBezTo>
                    <a:lnTo>
                      <a:pt x="3686" y="4593"/>
                    </a:lnTo>
                    <a:cubicBezTo>
                      <a:pt x="3857" y="4320"/>
                      <a:pt x="3857" y="4047"/>
                      <a:pt x="3857" y="3740"/>
                    </a:cubicBezTo>
                    <a:cubicBezTo>
                      <a:pt x="4003" y="3776"/>
                      <a:pt x="4142" y="3793"/>
                      <a:pt x="4275" y="3793"/>
                    </a:cubicBezTo>
                    <a:cubicBezTo>
                      <a:pt x="4592" y="3793"/>
                      <a:pt x="4875" y="3696"/>
                      <a:pt x="5141" y="3539"/>
                    </a:cubicBezTo>
                    <a:lnTo>
                      <a:pt x="5141" y="3539"/>
                    </a:lnTo>
                    <a:cubicBezTo>
                      <a:pt x="5119" y="3591"/>
                      <a:pt x="5119" y="3665"/>
                      <a:pt x="5119" y="3740"/>
                    </a:cubicBezTo>
                    <a:cubicBezTo>
                      <a:pt x="5119" y="3893"/>
                      <a:pt x="5230" y="3970"/>
                      <a:pt x="5341" y="3970"/>
                    </a:cubicBezTo>
                    <a:cubicBezTo>
                      <a:pt x="5452" y="3970"/>
                      <a:pt x="5563" y="3893"/>
                      <a:pt x="5563" y="3740"/>
                    </a:cubicBezTo>
                    <a:cubicBezTo>
                      <a:pt x="5836" y="3023"/>
                      <a:pt x="5972" y="2033"/>
                      <a:pt x="6109" y="1180"/>
                    </a:cubicBezTo>
                    <a:cubicBezTo>
                      <a:pt x="6109" y="1044"/>
                      <a:pt x="6109" y="907"/>
                      <a:pt x="5972" y="634"/>
                    </a:cubicBezTo>
                    <a:cubicBezTo>
                      <a:pt x="5972" y="634"/>
                      <a:pt x="5972" y="464"/>
                      <a:pt x="5836" y="327"/>
                    </a:cubicBezTo>
                    <a:lnTo>
                      <a:pt x="5699" y="327"/>
                    </a:lnTo>
                    <a:cubicBezTo>
                      <a:pt x="5392" y="191"/>
                      <a:pt x="5119" y="54"/>
                      <a:pt x="4983" y="54"/>
                    </a:cubicBezTo>
                    <a:cubicBezTo>
                      <a:pt x="4846" y="54"/>
                      <a:pt x="4846" y="54"/>
                      <a:pt x="4710" y="191"/>
                    </a:cubicBezTo>
                    <a:cubicBezTo>
                      <a:pt x="4710" y="191"/>
                      <a:pt x="4539" y="191"/>
                      <a:pt x="4539" y="54"/>
                    </a:cubicBezTo>
                    <a:cubicBezTo>
                      <a:pt x="4539" y="54"/>
                      <a:pt x="4403" y="54"/>
                      <a:pt x="4403" y="191"/>
                    </a:cubicBezTo>
                    <a:cubicBezTo>
                      <a:pt x="4280" y="68"/>
                      <a:pt x="4095" y="1"/>
                      <a:pt x="39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2276821" y="1774697"/>
                <a:ext cx="57348" cy="84367"/>
              </a:xfrm>
              <a:custGeom>
                <a:rect b="b" l="l" r="r" t="t"/>
                <a:pathLst>
                  <a:path extrusionOk="0" h="1708" w="1161">
                    <a:moveTo>
                      <a:pt x="581" y="1"/>
                    </a:moveTo>
                    <a:cubicBezTo>
                      <a:pt x="444" y="1"/>
                      <a:pt x="444" y="172"/>
                      <a:pt x="444" y="308"/>
                    </a:cubicBezTo>
                    <a:cubicBezTo>
                      <a:pt x="444" y="445"/>
                      <a:pt x="308" y="445"/>
                      <a:pt x="137" y="445"/>
                    </a:cubicBezTo>
                    <a:cubicBezTo>
                      <a:pt x="137" y="445"/>
                      <a:pt x="1" y="581"/>
                      <a:pt x="137" y="581"/>
                    </a:cubicBezTo>
                    <a:lnTo>
                      <a:pt x="137" y="718"/>
                    </a:lnTo>
                    <a:cubicBezTo>
                      <a:pt x="137" y="854"/>
                      <a:pt x="137" y="1025"/>
                      <a:pt x="308" y="1161"/>
                    </a:cubicBezTo>
                    <a:cubicBezTo>
                      <a:pt x="308" y="1161"/>
                      <a:pt x="444" y="1161"/>
                      <a:pt x="581" y="1298"/>
                    </a:cubicBezTo>
                    <a:lnTo>
                      <a:pt x="581" y="1571"/>
                    </a:lnTo>
                    <a:cubicBezTo>
                      <a:pt x="717" y="1707"/>
                      <a:pt x="854" y="1707"/>
                      <a:pt x="854" y="1707"/>
                    </a:cubicBezTo>
                    <a:cubicBezTo>
                      <a:pt x="990" y="1434"/>
                      <a:pt x="990" y="1298"/>
                      <a:pt x="854" y="1161"/>
                    </a:cubicBezTo>
                    <a:cubicBezTo>
                      <a:pt x="854" y="1026"/>
                      <a:pt x="721" y="1025"/>
                      <a:pt x="717" y="860"/>
                    </a:cubicBezTo>
                    <a:lnTo>
                      <a:pt x="717" y="860"/>
                    </a:lnTo>
                    <a:cubicBezTo>
                      <a:pt x="721" y="1025"/>
                      <a:pt x="854" y="1025"/>
                      <a:pt x="854" y="1025"/>
                    </a:cubicBezTo>
                    <a:cubicBezTo>
                      <a:pt x="990" y="1025"/>
                      <a:pt x="1161" y="854"/>
                      <a:pt x="1161" y="718"/>
                    </a:cubicBezTo>
                    <a:lnTo>
                      <a:pt x="854" y="581"/>
                    </a:lnTo>
                    <a:lnTo>
                      <a:pt x="854" y="445"/>
                    </a:lnTo>
                    <a:lnTo>
                      <a:pt x="854" y="172"/>
                    </a:lnTo>
                    <a:cubicBezTo>
                      <a:pt x="854" y="1"/>
                      <a:pt x="717" y="1"/>
                      <a:pt x="5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2300729" y="1818955"/>
                <a:ext cx="60410" cy="179995"/>
              </a:xfrm>
              <a:custGeom>
                <a:rect b="b" l="l" r="r" t="t"/>
                <a:pathLst>
                  <a:path extrusionOk="0" h="3644" w="1223">
                    <a:moveTo>
                      <a:pt x="813" y="1"/>
                    </a:moveTo>
                    <a:cubicBezTo>
                      <a:pt x="745" y="1"/>
                      <a:pt x="677" y="43"/>
                      <a:pt x="677" y="129"/>
                    </a:cubicBezTo>
                    <a:cubicBezTo>
                      <a:pt x="506" y="538"/>
                      <a:pt x="506" y="1118"/>
                      <a:pt x="506" y="1528"/>
                    </a:cubicBezTo>
                    <a:lnTo>
                      <a:pt x="506" y="2108"/>
                    </a:lnTo>
                    <a:lnTo>
                      <a:pt x="506" y="2244"/>
                    </a:lnTo>
                    <a:lnTo>
                      <a:pt x="370" y="2108"/>
                    </a:lnTo>
                    <a:cubicBezTo>
                      <a:pt x="330" y="2068"/>
                      <a:pt x="278" y="2051"/>
                      <a:pt x="229" y="2051"/>
                    </a:cubicBezTo>
                    <a:cubicBezTo>
                      <a:pt x="109" y="2051"/>
                      <a:pt x="0" y="2148"/>
                      <a:pt x="97" y="2244"/>
                    </a:cubicBezTo>
                    <a:cubicBezTo>
                      <a:pt x="196" y="2442"/>
                      <a:pt x="294" y="2586"/>
                      <a:pt x="393" y="2586"/>
                    </a:cubicBezTo>
                    <a:cubicBezTo>
                      <a:pt x="431" y="2586"/>
                      <a:pt x="469" y="2565"/>
                      <a:pt x="506" y="2517"/>
                    </a:cubicBezTo>
                    <a:lnTo>
                      <a:pt x="506" y="3541"/>
                    </a:lnTo>
                    <a:cubicBezTo>
                      <a:pt x="592" y="3609"/>
                      <a:pt x="668" y="3643"/>
                      <a:pt x="741" y="3643"/>
                    </a:cubicBezTo>
                    <a:cubicBezTo>
                      <a:pt x="813" y="3643"/>
                      <a:pt x="882" y="3609"/>
                      <a:pt x="950" y="3541"/>
                    </a:cubicBezTo>
                    <a:cubicBezTo>
                      <a:pt x="1223" y="3370"/>
                      <a:pt x="950" y="2688"/>
                      <a:pt x="950" y="2381"/>
                    </a:cubicBezTo>
                    <a:lnTo>
                      <a:pt x="950" y="129"/>
                    </a:lnTo>
                    <a:cubicBezTo>
                      <a:pt x="950" y="43"/>
                      <a:pt x="882" y="1"/>
                      <a:pt x="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1939747" y="1624732"/>
                <a:ext cx="365770" cy="97407"/>
              </a:xfrm>
              <a:custGeom>
                <a:rect b="b" l="l" r="r" t="t"/>
                <a:pathLst>
                  <a:path extrusionOk="0" h="1972" w="7405">
                    <a:moveTo>
                      <a:pt x="6305" y="1105"/>
                    </a:moveTo>
                    <a:cubicBezTo>
                      <a:pt x="6392" y="1105"/>
                      <a:pt x="6472" y="1171"/>
                      <a:pt x="6552" y="1331"/>
                    </a:cubicBezTo>
                    <a:cubicBezTo>
                      <a:pt x="6688" y="1331"/>
                      <a:pt x="6688" y="1501"/>
                      <a:pt x="6825" y="1501"/>
                    </a:cubicBezTo>
                    <a:cubicBezTo>
                      <a:pt x="6688" y="1501"/>
                      <a:pt x="6415" y="1331"/>
                      <a:pt x="6108" y="1194"/>
                    </a:cubicBezTo>
                    <a:cubicBezTo>
                      <a:pt x="6179" y="1138"/>
                      <a:pt x="6244" y="1105"/>
                      <a:pt x="6305" y="1105"/>
                    </a:cubicBezTo>
                    <a:close/>
                    <a:moveTo>
                      <a:pt x="2274" y="0"/>
                    </a:moveTo>
                    <a:cubicBezTo>
                      <a:pt x="1885" y="0"/>
                      <a:pt x="1502" y="68"/>
                      <a:pt x="1160" y="205"/>
                    </a:cubicBezTo>
                    <a:cubicBezTo>
                      <a:pt x="853" y="205"/>
                      <a:pt x="307" y="341"/>
                      <a:pt x="137" y="648"/>
                    </a:cubicBezTo>
                    <a:cubicBezTo>
                      <a:pt x="0" y="785"/>
                      <a:pt x="137" y="921"/>
                      <a:pt x="307" y="921"/>
                    </a:cubicBezTo>
                    <a:cubicBezTo>
                      <a:pt x="853" y="785"/>
                      <a:pt x="1297" y="648"/>
                      <a:pt x="1843" y="648"/>
                    </a:cubicBezTo>
                    <a:cubicBezTo>
                      <a:pt x="2286" y="648"/>
                      <a:pt x="2696" y="785"/>
                      <a:pt x="3139" y="785"/>
                    </a:cubicBezTo>
                    <a:cubicBezTo>
                      <a:pt x="3380" y="728"/>
                      <a:pt x="3638" y="695"/>
                      <a:pt x="3898" y="695"/>
                    </a:cubicBezTo>
                    <a:cubicBezTo>
                      <a:pt x="4267" y="695"/>
                      <a:pt x="4642" y="761"/>
                      <a:pt x="4982" y="921"/>
                    </a:cubicBezTo>
                    <a:cubicBezTo>
                      <a:pt x="5255" y="1058"/>
                      <a:pt x="5426" y="1331"/>
                      <a:pt x="5699" y="1501"/>
                    </a:cubicBezTo>
                    <a:cubicBezTo>
                      <a:pt x="5835" y="1638"/>
                      <a:pt x="5835" y="1638"/>
                      <a:pt x="5835" y="1774"/>
                    </a:cubicBezTo>
                    <a:cubicBezTo>
                      <a:pt x="5881" y="1820"/>
                      <a:pt x="5926" y="1835"/>
                      <a:pt x="5967" y="1835"/>
                    </a:cubicBezTo>
                    <a:cubicBezTo>
                      <a:pt x="6048" y="1835"/>
                      <a:pt x="6108" y="1774"/>
                      <a:pt x="6108" y="1774"/>
                    </a:cubicBezTo>
                    <a:cubicBezTo>
                      <a:pt x="6279" y="1774"/>
                      <a:pt x="6415" y="1911"/>
                      <a:pt x="6415" y="1911"/>
                    </a:cubicBezTo>
                    <a:cubicBezTo>
                      <a:pt x="6461" y="1956"/>
                      <a:pt x="6506" y="1972"/>
                      <a:pt x="6547" y="1972"/>
                    </a:cubicBezTo>
                    <a:cubicBezTo>
                      <a:pt x="6628" y="1972"/>
                      <a:pt x="6688" y="1911"/>
                      <a:pt x="6688" y="1911"/>
                    </a:cubicBezTo>
                    <a:lnTo>
                      <a:pt x="7268" y="1911"/>
                    </a:lnTo>
                    <a:cubicBezTo>
                      <a:pt x="7405" y="1911"/>
                      <a:pt x="7405" y="1774"/>
                      <a:pt x="7405" y="1774"/>
                    </a:cubicBezTo>
                    <a:cubicBezTo>
                      <a:pt x="7268" y="1331"/>
                      <a:pt x="6552" y="648"/>
                      <a:pt x="6279" y="648"/>
                    </a:cubicBezTo>
                    <a:cubicBezTo>
                      <a:pt x="5972" y="785"/>
                      <a:pt x="5835" y="785"/>
                      <a:pt x="5699" y="921"/>
                    </a:cubicBezTo>
                    <a:cubicBezTo>
                      <a:pt x="5562" y="785"/>
                      <a:pt x="5426" y="648"/>
                      <a:pt x="5255" y="478"/>
                    </a:cubicBezTo>
                    <a:cubicBezTo>
                      <a:pt x="5210" y="432"/>
                      <a:pt x="5164" y="417"/>
                      <a:pt x="5124" y="417"/>
                    </a:cubicBezTo>
                    <a:cubicBezTo>
                      <a:pt x="5043" y="417"/>
                      <a:pt x="4982" y="478"/>
                      <a:pt x="4982" y="478"/>
                    </a:cubicBezTo>
                    <a:lnTo>
                      <a:pt x="4846" y="478"/>
                    </a:lnTo>
                    <a:cubicBezTo>
                      <a:pt x="4573" y="341"/>
                      <a:pt x="3993" y="341"/>
                      <a:pt x="3549" y="341"/>
                    </a:cubicBezTo>
                    <a:cubicBezTo>
                      <a:pt x="3549" y="341"/>
                      <a:pt x="3549" y="205"/>
                      <a:pt x="3412" y="205"/>
                    </a:cubicBezTo>
                    <a:cubicBezTo>
                      <a:pt x="3054" y="68"/>
                      <a:pt x="2662" y="0"/>
                      <a:pt x="2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2"/>
              <p:cNvSpPr/>
              <p:nvPr/>
            </p:nvSpPr>
            <p:spPr>
              <a:xfrm>
                <a:off x="2529676" y="1681092"/>
                <a:ext cx="884911" cy="481354"/>
              </a:xfrm>
              <a:custGeom>
                <a:rect b="b" l="l" r="r" t="t"/>
                <a:pathLst>
                  <a:path extrusionOk="0" h="9745" w="17915">
                    <a:moveTo>
                      <a:pt x="5972" y="1896"/>
                    </a:moveTo>
                    <a:cubicBezTo>
                      <a:pt x="5964" y="1906"/>
                      <a:pt x="5956" y="1917"/>
                      <a:pt x="5948" y="1927"/>
                    </a:cubicBezTo>
                    <a:lnTo>
                      <a:pt x="5948" y="1927"/>
                    </a:lnTo>
                    <a:cubicBezTo>
                      <a:pt x="5955" y="1917"/>
                      <a:pt x="5963" y="1907"/>
                      <a:pt x="5972" y="1896"/>
                    </a:cubicBezTo>
                    <a:close/>
                    <a:moveTo>
                      <a:pt x="3484" y="6030"/>
                    </a:moveTo>
                    <a:cubicBezTo>
                      <a:pt x="3414" y="6122"/>
                      <a:pt x="3344" y="6222"/>
                      <a:pt x="3276" y="6332"/>
                    </a:cubicBezTo>
                    <a:cubicBezTo>
                      <a:pt x="3276" y="6332"/>
                      <a:pt x="3276" y="6468"/>
                      <a:pt x="3140" y="6468"/>
                    </a:cubicBezTo>
                    <a:cubicBezTo>
                      <a:pt x="3222" y="6283"/>
                      <a:pt x="3355" y="6159"/>
                      <a:pt x="3484" y="6030"/>
                    </a:cubicBezTo>
                    <a:close/>
                    <a:moveTo>
                      <a:pt x="5116" y="6774"/>
                    </a:moveTo>
                    <a:cubicBezTo>
                      <a:pt x="5097" y="6900"/>
                      <a:pt x="4971" y="7028"/>
                      <a:pt x="4846" y="7185"/>
                    </a:cubicBezTo>
                    <a:lnTo>
                      <a:pt x="5116" y="6774"/>
                    </a:lnTo>
                    <a:close/>
                    <a:moveTo>
                      <a:pt x="17198" y="8175"/>
                    </a:moveTo>
                    <a:lnTo>
                      <a:pt x="17198" y="8175"/>
                    </a:lnTo>
                    <a:cubicBezTo>
                      <a:pt x="17062" y="8311"/>
                      <a:pt x="16925" y="8448"/>
                      <a:pt x="16925" y="8584"/>
                    </a:cubicBezTo>
                    <a:cubicBezTo>
                      <a:pt x="16789" y="8721"/>
                      <a:pt x="16652" y="8891"/>
                      <a:pt x="16516" y="9028"/>
                    </a:cubicBezTo>
                    <a:lnTo>
                      <a:pt x="16516" y="9164"/>
                    </a:lnTo>
                    <a:lnTo>
                      <a:pt x="15936" y="9164"/>
                    </a:lnTo>
                    <a:cubicBezTo>
                      <a:pt x="16345" y="8891"/>
                      <a:pt x="16652" y="8448"/>
                      <a:pt x="17198" y="8175"/>
                    </a:cubicBezTo>
                    <a:close/>
                    <a:moveTo>
                      <a:pt x="7531" y="0"/>
                    </a:moveTo>
                    <a:cubicBezTo>
                      <a:pt x="7486" y="0"/>
                      <a:pt x="7441" y="17"/>
                      <a:pt x="7405" y="53"/>
                    </a:cubicBezTo>
                    <a:cubicBezTo>
                      <a:pt x="6825" y="190"/>
                      <a:pt x="6415" y="770"/>
                      <a:pt x="5972" y="1214"/>
                    </a:cubicBezTo>
                    <a:cubicBezTo>
                      <a:pt x="5426" y="1896"/>
                      <a:pt x="4846" y="2476"/>
                      <a:pt x="4266" y="3193"/>
                    </a:cubicBezTo>
                    <a:cubicBezTo>
                      <a:pt x="3720" y="3773"/>
                      <a:pt x="3140" y="4455"/>
                      <a:pt x="2559" y="5172"/>
                    </a:cubicBezTo>
                    <a:cubicBezTo>
                      <a:pt x="2286" y="5479"/>
                      <a:pt x="1843" y="6161"/>
                      <a:pt x="1433" y="6468"/>
                    </a:cubicBezTo>
                    <a:cubicBezTo>
                      <a:pt x="1570" y="6025"/>
                      <a:pt x="2014" y="5479"/>
                      <a:pt x="2286" y="5172"/>
                    </a:cubicBezTo>
                    <a:cubicBezTo>
                      <a:pt x="2559" y="4626"/>
                      <a:pt x="2867" y="4046"/>
                      <a:pt x="3276" y="3602"/>
                    </a:cubicBezTo>
                    <a:cubicBezTo>
                      <a:pt x="3993" y="2476"/>
                      <a:pt x="4846" y="1623"/>
                      <a:pt x="5562" y="497"/>
                    </a:cubicBezTo>
                    <a:cubicBezTo>
                      <a:pt x="5675" y="384"/>
                      <a:pt x="5509" y="156"/>
                      <a:pt x="5351" y="156"/>
                    </a:cubicBezTo>
                    <a:cubicBezTo>
                      <a:pt x="5318" y="156"/>
                      <a:pt x="5285" y="166"/>
                      <a:pt x="5255" y="190"/>
                    </a:cubicBezTo>
                    <a:cubicBezTo>
                      <a:pt x="4266" y="770"/>
                      <a:pt x="3549" y="1896"/>
                      <a:pt x="2867" y="2749"/>
                    </a:cubicBezTo>
                    <a:cubicBezTo>
                      <a:pt x="2423" y="3329"/>
                      <a:pt x="2014" y="3773"/>
                      <a:pt x="1706" y="4319"/>
                    </a:cubicBezTo>
                    <a:cubicBezTo>
                      <a:pt x="1433" y="4626"/>
                      <a:pt x="1297" y="5035"/>
                      <a:pt x="990" y="5308"/>
                    </a:cubicBezTo>
                    <a:cubicBezTo>
                      <a:pt x="1297" y="4626"/>
                      <a:pt x="1843" y="3909"/>
                      <a:pt x="2286" y="3193"/>
                    </a:cubicBezTo>
                    <a:cubicBezTo>
                      <a:pt x="2696" y="2340"/>
                      <a:pt x="3720" y="1487"/>
                      <a:pt x="3993" y="497"/>
                    </a:cubicBezTo>
                    <a:cubicBezTo>
                      <a:pt x="3993" y="360"/>
                      <a:pt x="3856" y="190"/>
                      <a:pt x="3720" y="190"/>
                    </a:cubicBezTo>
                    <a:cubicBezTo>
                      <a:pt x="3003" y="497"/>
                      <a:pt x="2423" y="1487"/>
                      <a:pt x="2014" y="2067"/>
                    </a:cubicBezTo>
                    <a:cubicBezTo>
                      <a:pt x="1706" y="2340"/>
                      <a:pt x="1433" y="2613"/>
                      <a:pt x="1160" y="3056"/>
                    </a:cubicBezTo>
                    <a:cubicBezTo>
                      <a:pt x="853" y="3329"/>
                      <a:pt x="307" y="4046"/>
                      <a:pt x="137" y="4455"/>
                    </a:cubicBezTo>
                    <a:cubicBezTo>
                      <a:pt x="137" y="4387"/>
                      <a:pt x="103" y="4353"/>
                      <a:pt x="68" y="4353"/>
                    </a:cubicBezTo>
                    <a:cubicBezTo>
                      <a:pt x="34" y="4353"/>
                      <a:pt x="0" y="4387"/>
                      <a:pt x="0" y="4455"/>
                    </a:cubicBezTo>
                    <a:lnTo>
                      <a:pt x="0" y="4626"/>
                    </a:lnTo>
                    <a:lnTo>
                      <a:pt x="137" y="4626"/>
                    </a:lnTo>
                    <a:cubicBezTo>
                      <a:pt x="853" y="4046"/>
                      <a:pt x="1297" y="3329"/>
                      <a:pt x="1843" y="2613"/>
                    </a:cubicBezTo>
                    <a:cubicBezTo>
                      <a:pt x="2150" y="2340"/>
                      <a:pt x="2423" y="1896"/>
                      <a:pt x="2867" y="1487"/>
                    </a:cubicBezTo>
                    <a:cubicBezTo>
                      <a:pt x="3003" y="1350"/>
                      <a:pt x="3140" y="1043"/>
                      <a:pt x="3413" y="770"/>
                    </a:cubicBezTo>
                    <a:lnTo>
                      <a:pt x="3413" y="770"/>
                    </a:lnTo>
                    <a:cubicBezTo>
                      <a:pt x="3276" y="1214"/>
                      <a:pt x="3003" y="1487"/>
                      <a:pt x="2696" y="1759"/>
                    </a:cubicBezTo>
                    <a:cubicBezTo>
                      <a:pt x="2423" y="2340"/>
                      <a:pt x="2014" y="2749"/>
                      <a:pt x="1706" y="3329"/>
                    </a:cubicBezTo>
                    <a:cubicBezTo>
                      <a:pt x="1160" y="4182"/>
                      <a:pt x="580" y="5172"/>
                      <a:pt x="307" y="6161"/>
                    </a:cubicBezTo>
                    <a:cubicBezTo>
                      <a:pt x="137" y="6332"/>
                      <a:pt x="444" y="6468"/>
                      <a:pt x="580" y="6468"/>
                    </a:cubicBezTo>
                    <a:cubicBezTo>
                      <a:pt x="853" y="6161"/>
                      <a:pt x="1160" y="5752"/>
                      <a:pt x="1297" y="5479"/>
                    </a:cubicBezTo>
                    <a:cubicBezTo>
                      <a:pt x="1570" y="5035"/>
                      <a:pt x="1843" y="4762"/>
                      <a:pt x="2286" y="4319"/>
                    </a:cubicBezTo>
                    <a:lnTo>
                      <a:pt x="2286" y="4319"/>
                    </a:lnTo>
                    <a:cubicBezTo>
                      <a:pt x="1570" y="5172"/>
                      <a:pt x="853" y="6025"/>
                      <a:pt x="853" y="7014"/>
                    </a:cubicBezTo>
                    <a:cubicBezTo>
                      <a:pt x="853" y="7136"/>
                      <a:pt x="923" y="7241"/>
                      <a:pt x="1025" y="7241"/>
                    </a:cubicBezTo>
                    <a:cubicBezTo>
                      <a:pt x="1066" y="7241"/>
                      <a:pt x="1112" y="7224"/>
                      <a:pt x="1160" y="7185"/>
                    </a:cubicBezTo>
                    <a:cubicBezTo>
                      <a:pt x="1570" y="7014"/>
                      <a:pt x="2014" y="6605"/>
                      <a:pt x="2286" y="6161"/>
                    </a:cubicBezTo>
                    <a:cubicBezTo>
                      <a:pt x="2867" y="5615"/>
                      <a:pt x="3413" y="4899"/>
                      <a:pt x="3856" y="4182"/>
                    </a:cubicBezTo>
                    <a:cubicBezTo>
                      <a:pt x="4402" y="3602"/>
                      <a:pt x="5119" y="2920"/>
                      <a:pt x="5699" y="2203"/>
                    </a:cubicBezTo>
                    <a:cubicBezTo>
                      <a:pt x="5714" y="2203"/>
                      <a:pt x="5727" y="2201"/>
                      <a:pt x="5740" y="2198"/>
                    </a:cubicBezTo>
                    <a:lnTo>
                      <a:pt x="5740" y="2198"/>
                    </a:lnTo>
                    <a:cubicBezTo>
                      <a:pt x="5263" y="2814"/>
                      <a:pt x="4764" y="3430"/>
                      <a:pt x="4266" y="4046"/>
                    </a:cubicBezTo>
                    <a:cubicBezTo>
                      <a:pt x="3856" y="4626"/>
                      <a:pt x="3413" y="5308"/>
                      <a:pt x="3003" y="6025"/>
                    </a:cubicBezTo>
                    <a:cubicBezTo>
                      <a:pt x="2696" y="6468"/>
                      <a:pt x="2423" y="6878"/>
                      <a:pt x="2286" y="7458"/>
                    </a:cubicBezTo>
                    <a:cubicBezTo>
                      <a:pt x="2286" y="7555"/>
                      <a:pt x="2355" y="7651"/>
                      <a:pt x="2443" y="7651"/>
                    </a:cubicBezTo>
                    <a:cubicBezTo>
                      <a:pt x="2480" y="7651"/>
                      <a:pt x="2519" y="7635"/>
                      <a:pt x="2559" y="7595"/>
                    </a:cubicBezTo>
                    <a:cubicBezTo>
                      <a:pt x="3140" y="7458"/>
                      <a:pt x="3549" y="6741"/>
                      <a:pt x="3856" y="6332"/>
                    </a:cubicBezTo>
                    <a:cubicBezTo>
                      <a:pt x="4573" y="5615"/>
                      <a:pt x="5119" y="4899"/>
                      <a:pt x="5835" y="4182"/>
                    </a:cubicBezTo>
                    <a:cubicBezTo>
                      <a:pt x="6415" y="3466"/>
                      <a:pt x="6961" y="2920"/>
                      <a:pt x="7678" y="2340"/>
                    </a:cubicBezTo>
                    <a:cubicBezTo>
                      <a:pt x="7985" y="2067"/>
                      <a:pt x="8258" y="1759"/>
                      <a:pt x="8531" y="1487"/>
                    </a:cubicBezTo>
                    <a:cubicBezTo>
                      <a:pt x="8668" y="1487"/>
                      <a:pt x="8838" y="1214"/>
                      <a:pt x="9111" y="1043"/>
                    </a:cubicBezTo>
                    <a:lnTo>
                      <a:pt x="9111" y="1043"/>
                    </a:lnTo>
                    <a:cubicBezTo>
                      <a:pt x="8838" y="1487"/>
                      <a:pt x="8395" y="1896"/>
                      <a:pt x="7985" y="2203"/>
                    </a:cubicBezTo>
                    <a:cubicBezTo>
                      <a:pt x="7405" y="2920"/>
                      <a:pt x="6961" y="3466"/>
                      <a:pt x="6415" y="4182"/>
                    </a:cubicBezTo>
                    <a:cubicBezTo>
                      <a:pt x="5562" y="5172"/>
                      <a:pt x="4402" y="6605"/>
                      <a:pt x="3993" y="8038"/>
                    </a:cubicBezTo>
                    <a:cubicBezTo>
                      <a:pt x="3993" y="8175"/>
                      <a:pt x="4129" y="8311"/>
                      <a:pt x="4266" y="8311"/>
                    </a:cubicBezTo>
                    <a:cubicBezTo>
                      <a:pt x="4846" y="8038"/>
                      <a:pt x="5255" y="7322"/>
                      <a:pt x="5699" y="6878"/>
                    </a:cubicBezTo>
                    <a:cubicBezTo>
                      <a:pt x="6415" y="6161"/>
                      <a:pt x="6961" y="5479"/>
                      <a:pt x="7678" y="4762"/>
                    </a:cubicBezTo>
                    <a:cubicBezTo>
                      <a:pt x="8258" y="4046"/>
                      <a:pt x="8975" y="3466"/>
                      <a:pt x="9691" y="2920"/>
                    </a:cubicBezTo>
                    <a:cubicBezTo>
                      <a:pt x="10101" y="2340"/>
                      <a:pt x="10817" y="1759"/>
                      <a:pt x="11397" y="1350"/>
                    </a:cubicBezTo>
                    <a:lnTo>
                      <a:pt x="11397" y="1350"/>
                    </a:lnTo>
                    <a:cubicBezTo>
                      <a:pt x="10954" y="1759"/>
                      <a:pt x="10374" y="2340"/>
                      <a:pt x="10101" y="2613"/>
                    </a:cubicBezTo>
                    <a:cubicBezTo>
                      <a:pt x="9521" y="3193"/>
                      <a:pt x="8975" y="3909"/>
                      <a:pt x="8395" y="4455"/>
                    </a:cubicBezTo>
                    <a:cubicBezTo>
                      <a:pt x="7814" y="5035"/>
                      <a:pt x="7405" y="5752"/>
                      <a:pt x="6961" y="6332"/>
                    </a:cubicBezTo>
                    <a:cubicBezTo>
                      <a:pt x="6688" y="6741"/>
                      <a:pt x="6108" y="7185"/>
                      <a:pt x="6279" y="7731"/>
                    </a:cubicBezTo>
                    <a:cubicBezTo>
                      <a:pt x="6279" y="7868"/>
                      <a:pt x="6552" y="7868"/>
                      <a:pt x="6688" y="7868"/>
                    </a:cubicBezTo>
                    <a:cubicBezTo>
                      <a:pt x="7814" y="6878"/>
                      <a:pt x="8668" y="5752"/>
                      <a:pt x="9828" y="4899"/>
                    </a:cubicBezTo>
                    <a:cubicBezTo>
                      <a:pt x="10237" y="4319"/>
                      <a:pt x="10817" y="3909"/>
                      <a:pt x="11397" y="3329"/>
                    </a:cubicBezTo>
                    <a:cubicBezTo>
                      <a:pt x="11807" y="3056"/>
                      <a:pt x="12250" y="2749"/>
                      <a:pt x="12523" y="2476"/>
                    </a:cubicBezTo>
                    <a:cubicBezTo>
                      <a:pt x="12533" y="2476"/>
                      <a:pt x="12542" y="2475"/>
                      <a:pt x="12550" y="2474"/>
                    </a:cubicBezTo>
                    <a:lnTo>
                      <a:pt x="12550" y="2474"/>
                    </a:lnTo>
                    <a:cubicBezTo>
                      <a:pt x="11995" y="3146"/>
                      <a:pt x="11361" y="3815"/>
                      <a:pt x="10817" y="4455"/>
                    </a:cubicBezTo>
                    <a:cubicBezTo>
                      <a:pt x="10101" y="5172"/>
                      <a:pt x="9111" y="6332"/>
                      <a:pt x="8668" y="7322"/>
                    </a:cubicBezTo>
                    <a:cubicBezTo>
                      <a:pt x="8668" y="7458"/>
                      <a:pt x="8838" y="7731"/>
                      <a:pt x="8975" y="7731"/>
                    </a:cubicBezTo>
                    <a:cubicBezTo>
                      <a:pt x="9248" y="7595"/>
                      <a:pt x="9521" y="7322"/>
                      <a:pt x="9691" y="7185"/>
                    </a:cubicBezTo>
                    <a:cubicBezTo>
                      <a:pt x="10237" y="6741"/>
                      <a:pt x="10681" y="6161"/>
                      <a:pt x="11227" y="5752"/>
                    </a:cubicBezTo>
                    <a:cubicBezTo>
                      <a:pt x="11670" y="5308"/>
                      <a:pt x="12250" y="4762"/>
                      <a:pt x="12796" y="4319"/>
                    </a:cubicBezTo>
                    <a:cubicBezTo>
                      <a:pt x="13104" y="4046"/>
                      <a:pt x="13513" y="3773"/>
                      <a:pt x="13786" y="3466"/>
                    </a:cubicBezTo>
                    <a:cubicBezTo>
                      <a:pt x="13957" y="3466"/>
                      <a:pt x="14093" y="3193"/>
                      <a:pt x="14366" y="3056"/>
                    </a:cubicBezTo>
                    <a:lnTo>
                      <a:pt x="14366" y="3056"/>
                    </a:lnTo>
                    <a:cubicBezTo>
                      <a:pt x="14093" y="3466"/>
                      <a:pt x="13649" y="3773"/>
                      <a:pt x="13376" y="4182"/>
                    </a:cubicBezTo>
                    <a:cubicBezTo>
                      <a:pt x="13104" y="4626"/>
                      <a:pt x="12660" y="5035"/>
                      <a:pt x="12250" y="5615"/>
                    </a:cubicBezTo>
                    <a:cubicBezTo>
                      <a:pt x="11670" y="6332"/>
                      <a:pt x="10954" y="7014"/>
                      <a:pt x="10681" y="7868"/>
                    </a:cubicBezTo>
                    <a:cubicBezTo>
                      <a:pt x="10544" y="8038"/>
                      <a:pt x="10681" y="8175"/>
                      <a:pt x="10681" y="8175"/>
                    </a:cubicBezTo>
                    <a:lnTo>
                      <a:pt x="10817" y="8175"/>
                    </a:lnTo>
                    <a:cubicBezTo>
                      <a:pt x="10817" y="8243"/>
                      <a:pt x="10851" y="8277"/>
                      <a:pt x="10903" y="8277"/>
                    </a:cubicBezTo>
                    <a:cubicBezTo>
                      <a:pt x="10954" y="8277"/>
                      <a:pt x="11022" y="8243"/>
                      <a:pt x="11090" y="8175"/>
                    </a:cubicBezTo>
                    <a:cubicBezTo>
                      <a:pt x="11943" y="7595"/>
                      <a:pt x="12660" y="6878"/>
                      <a:pt x="13513" y="6161"/>
                    </a:cubicBezTo>
                    <a:cubicBezTo>
                      <a:pt x="13957" y="5615"/>
                      <a:pt x="14503" y="5172"/>
                      <a:pt x="15083" y="4762"/>
                    </a:cubicBezTo>
                    <a:cubicBezTo>
                      <a:pt x="15356" y="4455"/>
                      <a:pt x="15799" y="4046"/>
                      <a:pt x="16209" y="3773"/>
                    </a:cubicBezTo>
                    <a:lnTo>
                      <a:pt x="16209" y="3773"/>
                    </a:lnTo>
                    <a:cubicBezTo>
                      <a:pt x="15936" y="4182"/>
                      <a:pt x="15492" y="4626"/>
                      <a:pt x="15219" y="4899"/>
                    </a:cubicBezTo>
                    <a:cubicBezTo>
                      <a:pt x="14810" y="5308"/>
                      <a:pt x="14366" y="5752"/>
                      <a:pt x="14093" y="6332"/>
                    </a:cubicBezTo>
                    <a:cubicBezTo>
                      <a:pt x="13649" y="6741"/>
                      <a:pt x="12796" y="7458"/>
                      <a:pt x="12796" y="8038"/>
                    </a:cubicBezTo>
                    <a:cubicBezTo>
                      <a:pt x="12796" y="8311"/>
                      <a:pt x="12933" y="8311"/>
                      <a:pt x="13104" y="8311"/>
                    </a:cubicBezTo>
                    <a:cubicBezTo>
                      <a:pt x="13513" y="8038"/>
                      <a:pt x="13957" y="7595"/>
                      <a:pt x="14230" y="7322"/>
                    </a:cubicBezTo>
                    <a:cubicBezTo>
                      <a:pt x="14639" y="6878"/>
                      <a:pt x="15356" y="6025"/>
                      <a:pt x="15936" y="5752"/>
                    </a:cubicBezTo>
                    <a:lnTo>
                      <a:pt x="15936" y="5752"/>
                    </a:lnTo>
                    <a:cubicBezTo>
                      <a:pt x="15663" y="6741"/>
                      <a:pt x="14503" y="7458"/>
                      <a:pt x="14503" y="8448"/>
                    </a:cubicBezTo>
                    <a:cubicBezTo>
                      <a:pt x="14503" y="8584"/>
                      <a:pt x="14639" y="8721"/>
                      <a:pt x="14810" y="8721"/>
                    </a:cubicBezTo>
                    <a:cubicBezTo>
                      <a:pt x="15492" y="8311"/>
                      <a:pt x="16209" y="7185"/>
                      <a:pt x="17062" y="6878"/>
                    </a:cubicBezTo>
                    <a:lnTo>
                      <a:pt x="17062" y="6878"/>
                    </a:lnTo>
                    <a:cubicBezTo>
                      <a:pt x="16789" y="7185"/>
                      <a:pt x="16516" y="7595"/>
                      <a:pt x="16209" y="7868"/>
                    </a:cubicBezTo>
                    <a:cubicBezTo>
                      <a:pt x="16072" y="8311"/>
                      <a:pt x="15799" y="8584"/>
                      <a:pt x="15492" y="9028"/>
                    </a:cubicBezTo>
                    <a:cubicBezTo>
                      <a:pt x="15356" y="9164"/>
                      <a:pt x="15492" y="9164"/>
                      <a:pt x="15492" y="9301"/>
                    </a:cubicBezTo>
                    <a:lnTo>
                      <a:pt x="14503" y="9301"/>
                    </a:lnTo>
                    <a:cubicBezTo>
                      <a:pt x="14230" y="9301"/>
                      <a:pt x="14230" y="9744"/>
                      <a:pt x="14503" y="9744"/>
                    </a:cubicBezTo>
                    <a:cubicBezTo>
                      <a:pt x="15083" y="9744"/>
                      <a:pt x="16345" y="9744"/>
                      <a:pt x="17198" y="9437"/>
                    </a:cubicBezTo>
                    <a:cubicBezTo>
                      <a:pt x="17198" y="9505"/>
                      <a:pt x="17275" y="9540"/>
                      <a:pt x="17352" y="9540"/>
                    </a:cubicBezTo>
                    <a:cubicBezTo>
                      <a:pt x="17429" y="9540"/>
                      <a:pt x="17505" y="9505"/>
                      <a:pt x="17505" y="9437"/>
                    </a:cubicBezTo>
                    <a:lnTo>
                      <a:pt x="17642" y="9301"/>
                    </a:lnTo>
                    <a:cubicBezTo>
                      <a:pt x="17778" y="9164"/>
                      <a:pt x="17778" y="9164"/>
                      <a:pt x="17778" y="9028"/>
                    </a:cubicBezTo>
                    <a:cubicBezTo>
                      <a:pt x="17915" y="8891"/>
                      <a:pt x="17778" y="8721"/>
                      <a:pt x="17642" y="8721"/>
                    </a:cubicBezTo>
                    <a:cubicBezTo>
                      <a:pt x="17642" y="8584"/>
                      <a:pt x="17642" y="8584"/>
                      <a:pt x="17505" y="8448"/>
                    </a:cubicBezTo>
                    <a:cubicBezTo>
                      <a:pt x="17778" y="8175"/>
                      <a:pt x="17915" y="7731"/>
                      <a:pt x="17505" y="7595"/>
                    </a:cubicBezTo>
                    <a:lnTo>
                      <a:pt x="17062" y="7595"/>
                    </a:lnTo>
                    <a:cubicBezTo>
                      <a:pt x="17369" y="7322"/>
                      <a:pt x="17505" y="7014"/>
                      <a:pt x="17505" y="6605"/>
                    </a:cubicBezTo>
                    <a:cubicBezTo>
                      <a:pt x="17642" y="6468"/>
                      <a:pt x="17505" y="6332"/>
                      <a:pt x="17369" y="6332"/>
                    </a:cubicBezTo>
                    <a:cubicBezTo>
                      <a:pt x="16345" y="6332"/>
                      <a:pt x="15799" y="7458"/>
                      <a:pt x="15083" y="8038"/>
                    </a:cubicBezTo>
                    <a:cubicBezTo>
                      <a:pt x="15219" y="7595"/>
                      <a:pt x="15663" y="7322"/>
                      <a:pt x="15799" y="7014"/>
                    </a:cubicBezTo>
                    <a:cubicBezTo>
                      <a:pt x="16072" y="6468"/>
                      <a:pt x="16516" y="6025"/>
                      <a:pt x="16516" y="5615"/>
                    </a:cubicBezTo>
                    <a:cubicBezTo>
                      <a:pt x="16516" y="5479"/>
                      <a:pt x="16516" y="5308"/>
                      <a:pt x="16345" y="5308"/>
                    </a:cubicBezTo>
                    <a:cubicBezTo>
                      <a:pt x="15799" y="5308"/>
                      <a:pt x="15219" y="5888"/>
                      <a:pt x="14946" y="6161"/>
                    </a:cubicBezTo>
                    <a:cubicBezTo>
                      <a:pt x="14503" y="6468"/>
                      <a:pt x="14230" y="6741"/>
                      <a:pt x="13786" y="7185"/>
                    </a:cubicBezTo>
                    <a:lnTo>
                      <a:pt x="13957" y="7014"/>
                    </a:lnTo>
                    <a:cubicBezTo>
                      <a:pt x="14366" y="6605"/>
                      <a:pt x="14639" y="6161"/>
                      <a:pt x="15083" y="5752"/>
                    </a:cubicBezTo>
                    <a:cubicBezTo>
                      <a:pt x="15799" y="5035"/>
                      <a:pt x="16652" y="4319"/>
                      <a:pt x="16925" y="3466"/>
                    </a:cubicBezTo>
                    <a:cubicBezTo>
                      <a:pt x="16925" y="3329"/>
                      <a:pt x="16789" y="3193"/>
                      <a:pt x="16652" y="3193"/>
                    </a:cubicBezTo>
                    <a:cubicBezTo>
                      <a:pt x="16209" y="3193"/>
                      <a:pt x="15936" y="3602"/>
                      <a:pt x="15492" y="3773"/>
                    </a:cubicBezTo>
                    <a:cubicBezTo>
                      <a:pt x="15083" y="4182"/>
                      <a:pt x="14503" y="4626"/>
                      <a:pt x="14093" y="5035"/>
                    </a:cubicBezTo>
                    <a:cubicBezTo>
                      <a:pt x="13786" y="5172"/>
                      <a:pt x="12250" y="6741"/>
                      <a:pt x="11397" y="7458"/>
                    </a:cubicBezTo>
                    <a:cubicBezTo>
                      <a:pt x="11807" y="6605"/>
                      <a:pt x="12523" y="5888"/>
                      <a:pt x="13104" y="5172"/>
                    </a:cubicBezTo>
                    <a:cubicBezTo>
                      <a:pt x="13786" y="4455"/>
                      <a:pt x="14639" y="3773"/>
                      <a:pt x="14946" y="2749"/>
                    </a:cubicBezTo>
                    <a:cubicBezTo>
                      <a:pt x="15083" y="2613"/>
                      <a:pt x="14946" y="2476"/>
                      <a:pt x="14810" y="2476"/>
                    </a:cubicBezTo>
                    <a:cubicBezTo>
                      <a:pt x="14366" y="2476"/>
                      <a:pt x="14230" y="2613"/>
                      <a:pt x="13786" y="2920"/>
                    </a:cubicBezTo>
                    <a:cubicBezTo>
                      <a:pt x="13240" y="3329"/>
                      <a:pt x="12796" y="3773"/>
                      <a:pt x="12250" y="4182"/>
                    </a:cubicBezTo>
                    <a:cubicBezTo>
                      <a:pt x="11534" y="4762"/>
                      <a:pt x="10954" y="5308"/>
                      <a:pt x="10374" y="5888"/>
                    </a:cubicBezTo>
                    <a:cubicBezTo>
                      <a:pt x="10101" y="6025"/>
                      <a:pt x="9828" y="6332"/>
                      <a:pt x="9691" y="6605"/>
                    </a:cubicBezTo>
                    <a:cubicBezTo>
                      <a:pt x="10101" y="5752"/>
                      <a:pt x="10954" y="5035"/>
                      <a:pt x="11534" y="4319"/>
                    </a:cubicBezTo>
                    <a:cubicBezTo>
                      <a:pt x="12250" y="3466"/>
                      <a:pt x="13104" y="2749"/>
                      <a:pt x="13786" y="1759"/>
                    </a:cubicBezTo>
                    <a:cubicBezTo>
                      <a:pt x="13786" y="1623"/>
                      <a:pt x="13786" y="1487"/>
                      <a:pt x="13649" y="1350"/>
                    </a:cubicBezTo>
                    <a:cubicBezTo>
                      <a:pt x="13104" y="1350"/>
                      <a:pt x="12660" y="1759"/>
                      <a:pt x="12387" y="2067"/>
                    </a:cubicBezTo>
                    <a:cubicBezTo>
                      <a:pt x="11670" y="2476"/>
                      <a:pt x="10954" y="3056"/>
                      <a:pt x="10374" y="3602"/>
                    </a:cubicBezTo>
                    <a:cubicBezTo>
                      <a:pt x="9248" y="4626"/>
                      <a:pt x="8395" y="5615"/>
                      <a:pt x="7268" y="6605"/>
                    </a:cubicBezTo>
                    <a:cubicBezTo>
                      <a:pt x="7541" y="6332"/>
                      <a:pt x="7678" y="6161"/>
                      <a:pt x="7678" y="6025"/>
                    </a:cubicBezTo>
                    <a:cubicBezTo>
                      <a:pt x="8258" y="5308"/>
                      <a:pt x="8975" y="4626"/>
                      <a:pt x="9521" y="3909"/>
                    </a:cubicBezTo>
                    <a:cubicBezTo>
                      <a:pt x="10101" y="3193"/>
                      <a:pt x="10681" y="2613"/>
                      <a:pt x="11397" y="2067"/>
                    </a:cubicBezTo>
                    <a:cubicBezTo>
                      <a:pt x="11670" y="1623"/>
                      <a:pt x="12080" y="1350"/>
                      <a:pt x="12250" y="770"/>
                    </a:cubicBezTo>
                    <a:cubicBezTo>
                      <a:pt x="12250" y="633"/>
                      <a:pt x="12080" y="497"/>
                      <a:pt x="11943" y="497"/>
                    </a:cubicBezTo>
                    <a:cubicBezTo>
                      <a:pt x="11227" y="770"/>
                      <a:pt x="10817" y="1350"/>
                      <a:pt x="10237" y="1759"/>
                    </a:cubicBezTo>
                    <a:cubicBezTo>
                      <a:pt x="9521" y="2340"/>
                      <a:pt x="8838" y="2920"/>
                      <a:pt x="8258" y="3602"/>
                    </a:cubicBezTo>
                    <a:cubicBezTo>
                      <a:pt x="7541" y="4182"/>
                      <a:pt x="6825" y="4899"/>
                      <a:pt x="6279" y="5615"/>
                    </a:cubicBezTo>
                    <a:lnTo>
                      <a:pt x="5171" y="6691"/>
                    </a:lnTo>
                    <a:lnTo>
                      <a:pt x="5699" y="5888"/>
                    </a:lnTo>
                    <a:cubicBezTo>
                      <a:pt x="6279" y="5172"/>
                      <a:pt x="6688" y="4455"/>
                      <a:pt x="7268" y="3773"/>
                    </a:cubicBezTo>
                    <a:cubicBezTo>
                      <a:pt x="7814" y="3193"/>
                      <a:pt x="8395" y="2476"/>
                      <a:pt x="8975" y="1896"/>
                    </a:cubicBezTo>
                    <a:cubicBezTo>
                      <a:pt x="9248" y="1487"/>
                      <a:pt x="9691" y="1043"/>
                      <a:pt x="9828" y="633"/>
                    </a:cubicBezTo>
                    <a:cubicBezTo>
                      <a:pt x="9964" y="497"/>
                      <a:pt x="9828" y="360"/>
                      <a:pt x="9691" y="360"/>
                    </a:cubicBezTo>
                    <a:cubicBezTo>
                      <a:pt x="9111" y="360"/>
                      <a:pt x="8668" y="906"/>
                      <a:pt x="8258" y="1214"/>
                    </a:cubicBezTo>
                    <a:cubicBezTo>
                      <a:pt x="7541" y="1759"/>
                      <a:pt x="6825" y="2476"/>
                      <a:pt x="6279" y="3056"/>
                    </a:cubicBezTo>
                    <a:cubicBezTo>
                      <a:pt x="5562" y="3773"/>
                      <a:pt x="4846" y="4455"/>
                      <a:pt x="4129" y="5308"/>
                    </a:cubicBezTo>
                    <a:cubicBezTo>
                      <a:pt x="3999" y="5455"/>
                      <a:pt x="3860" y="5594"/>
                      <a:pt x="3722" y="5748"/>
                    </a:cubicBezTo>
                    <a:lnTo>
                      <a:pt x="3722" y="5748"/>
                    </a:lnTo>
                    <a:cubicBezTo>
                      <a:pt x="3995" y="5169"/>
                      <a:pt x="4403" y="4624"/>
                      <a:pt x="4846" y="4046"/>
                    </a:cubicBezTo>
                    <a:cubicBezTo>
                      <a:pt x="5835" y="2749"/>
                      <a:pt x="6825" y="1623"/>
                      <a:pt x="7678" y="360"/>
                    </a:cubicBezTo>
                    <a:cubicBezTo>
                      <a:pt x="7779" y="134"/>
                      <a:pt x="7657" y="0"/>
                      <a:pt x="7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2494260" y="1982800"/>
                <a:ext cx="871476" cy="193134"/>
              </a:xfrm>
              <a:custGeom>
                <a:rect b="b" l="l" r="r" t="t"/>
                <a:pathLst>
                  <a:path extrusionOk="0" h="3910" w="17643">
                    <a:moveTo>
                      <a:pt x="10937" y="2718"/>
                    </a:moveTo>
                    <a:cubicBezTo>
                      <a:pt x="10896" y="2842"/>
                      <a:pt x="10789" y="2949"/>
                      <a:pt x="10681" y="3056"/>
                    </a:cubicBezTo>
                    <a:cubicBezTo>
                      <a:pt x="10766" y="2937"/>
                      <a:pt x="10851" y="2824"/>
                      <a:pt x="10937" y="2718"/>
                    </a:cubicBezTo>
                    <a:close/>
                    <a:moveTo>
                      <a:pt x="5245" y="0"/>
                    </a:moveTo>
                    <a:cubicBezTo>
                      <a:pt x="5206" y="0"/>
                      <a:pt x="5164" y="17"/>
                      <a:pt x="5119" y="53"/>
                    </a:cubicBezTo>
                    <a:cubicBezTo>
                      <a:pt x="4710" y="497"/>
                      <a:pt x="4573" y="770"/>
                      <a:pt x="4266" y="1214"/>
                    </a:cubicBezTo>
                    <a:cubicBezTo>
                      <a:pt x="3993" y="1623"/>
                      <a:pt x="3857" y="1930"/>
                      <a:pt x="3584" y="2203"/>
                    </a:cubicBezTo>
                    <a:cubicBezTo>
                      <a:pt x="3413" y="2340"/>
                      <a:pt x="3276" y="2476"/>
                      <a:pt x="3140" y="2613"/>
                    </a:cubicBezTo>
                    <a:cubicBezTo>
                      <a:pt x="3140" y="2476"/>
                      <a:pt x="3276" y="2476"/>
                      <a:pt x="3276" y="2340"/>
                    </a:cubicBezTo>
                    <a:cubicBezTo>
                      <a:pt x="3584" y="1930"/>
                      <a:pt x="3857" y="1487"/>
                      <a:pt x="3993" y="1214"/>
                    </a:cubicBezTo>
                    <a:cubicBezTo>
                      <a:pt x="4087" y="1120"/>
                      <a:pt x="3987" y="945"/>
                      <a:pt x="3871" y="945"/>
                    </a:cubicBezTo>
                    <a:cubicBezTo>
                      <a:pt x="3819" y="945"/>
                      <a:pt x="3763" y="981"/>
                      <a:pt x="3720" y="1077"/>
                    </a:cubicBezTo>
                    <a:cubicBezTo>
                      <a:pt x="3584" y="1214"/>
                      <a:pt x="3276" y="1623"/>
                      <a:pt x="3003" y="2067"/>
                    </a:cubicBezTo>
                    <a:cubicBezTo>
                      <a:pt x="2731" y="2340"/>
                      <a:pt x="2560" y="2613"/>
                      <a:pt x="2287" y="2783"/>
                    </a:cubicBezTo>
                    <a:cubicBezTo>
                      <a:pt x="2193" y="2924"/>
                      <a:pt x="2147" y="2984"/>
                      <a:pt x="2139" y="2984"/>
                    </a:cubicBezTo>
                    <a:cubicBezTo>
                      <a:pt x="2124" y="2984"/>
                      <a:pt x="2244" y="2767"/>
                      <a:pt x="2423" y="2476"/>
                    </a:cubicBezTo>
                    <a:cubicBezTo>
                      <a:pt x="2731" y="2067"/>
                      <a:pt x="3003" y="1623"/>
                      <a:pt x="3140" y="1350"/>
                    </a:cubicBezTo>
                    <a:cubicBezTo>
                      <a:pt x="3236" y="1254"/>
                      <a:pt x="3128" y="1157"/>
                      <a:pt x="3008" y="1157"/>
                    </a:cubicBezTo>
                    <a:cubicBezTo>
                      <a:pt x="2959" y="1157"/>
                      <a:pt x="2907" y="1174"/>
                      <a:pt x="2867" y="1214"/>
                    </a:cubicBezTo>
                    <a:cubicBezTo>
                      <a:pt x="2560" y="1350"/>
                      <a:pt x="2287" y="1930"/>
                      <a:pt x="2014" y="2340"/>
                    </a:cubicBezTo>
                    <a:cubicBezTo>
                      <a:pt x="1877" y="2340"/>
                      <a:pt x="1877" y="2476"/>
                      <a:pt x="1707" y="2613"/>
                    </a:cubicBezTo>
                    <a:cubicBezTo>
                      <a:pt x="2014" y="1930"/>
                      <a:pt x="2560" y="1487"/>
                      <a:pt x="2731" y="770"/>
                    </a:cubicBezTo>
                    <a:cubicBezTo>
                      <a:pt x="2731" y="673"/>
                      <a:pt x="2645" y="577"/>
                      <a:pt x="2547" y="577"/>
                    </a:cubicBezTo>
                    <a:cubicBezTo>
                      <a:pt x="2506" y="577"/>
                      <a:pt x="2463" y="593"/>
                      <a:pt x="2423" y="633"/>
                    </a:cubicBezTo>
                    <a:cubicBezTo>
                      <a:pt x="1877" y="1214"/>
                      <a:pt x="1570" y="1760"/>
                      <a:pt x="1024" y="2340"/>
                    </a:cubicBezTo>
                    <a:cubicBezTo>
                      <a:pt x="1161" y="2067"/>
                      <a:pt x="1297" y="1930"/>
                      <a:pt x="1434" y="1760"/>
                    </a:cubicBezTo>
                    <a:cubicBezTo>
                      <a:pt x="1570" y="1487"/>
                      <a:pt x="1570" y="1350"/>
                      <a:pt x="1707" y="1214"/>
                    </a:cubicBezTo>
                    <a:cubicBezTo>
                      <a:pt x="2014" y="906"/>
                      <a:pt x="2150" y="633"/>
                      <a:pt x="2287" y="497"/>
                    </a:cubicBezTo>
                    <a:cubicBezTo>
                      <a:pt x="2287" y="389"/>
                      <a:pt x="2201" y="174"/>
                      <a:pt x="2098" y="174"/>
                    </a:cubicBezTo>
                    <a:cubicBezTo>
                      <a:pt x="2071" y="174"/>
                      <a:pt x="2042" y="189"/>
                      <a:pt x="2014" y="224"/>
                    </a:cubicBezTo>
                    <a:cubicBezTo>
                      <a:pt x="1877" y="360"/>
                      <a:pt x="1707" y="633"/>
                      <a:pt x="1570" y="770"/>
                    </a:cubicBezTo>
                    <a:cubicBezTo>
                      <a:pt x="1434" y="1077"/>
                      <a:pt x="1161" y="1350"/>
                      <a:pt x="854" y="1487"/>
                    </a:cubicBezTo>
                    <a:cubicBezTo>
                      <a:pt x="693" y="1719"/>
                      <a:pt x="618" y="1810"/>
                      <a:pt x="598" y="1810"/>
                    </a:cubicBezTo>
                    <a:cubicBezTo>
                      <a:pt x="533" y="1810"/>
                      <a:pt x="1056" y="842"/>
                      <a:pt x="1161" y="633"/>
                    </a:cubicBezTo>
                    <a:cubicBezTo>
                      <a:pt x="1161" y="537"/>
                      <a:pt x="1093" y="440"/>
                      <a:pt x="992" y="440"/>
                    </a:cubicBezTo>
                    <a:cubicBezTo>
                      <a:pt x="951" y="440"/>
                      <a:pt x="904" y="457"/>
                      <a:pt x="854" y="497"/>
                    </a:cubicBezTo>
                    <a:cubicBezTo>
                      <a:pt x="581" y="906"/>
                      <a:pt x="1" y="1623"/>
                      <a:pt x="308" y="2203"/>
                    </a:cubicBezTo>
                    <a:cubicBezTo>
                      <a:pt x="308" y="2340"/>
                      <a:pt x="308" y="2340"/>
                      <a:pt x="444" y="2340"/>
                    </a:cubicBezTo>
                    <a:cubicBezTo>
                      <a:pt x="444" y="2340"/>
                      <a:pt x="581" y="2203"/>
                      <a:pt x="717" y="2203"/>
                    </a:cubicBezTo>
                    <a:cubicBezTo>
                      <a:pt x="581" y="2476"/>
                      <a:pt x="444" y="2613"/>
                      <a:pt x="444" y="2920"/>
                    </a:cubicBezTo>
                    <a:cubicBezTo>
                      <a:pt x="581" y="2920"/>
                      <a:pt x="717" y="3056"/>
                      <a:pt x="854" y="3056"/>
                    </a:cubicBezTo>
                    <a:cubicBezTo>
                      <a:pt x="1024" y="2920"/>
                      <a:pt x="1161" y="2783"/>
                      <a:pt x="1297" y="2613"/>
                    </a:cubicBezTo>
                    <a:lnTo>
                      <a:pt x="1297" y="2613"/>
                    </a:lnTo>
                    <a:cubicBezTo>
                      <a:pt x="1297" y="2783"/>
                      <a:pt x="1161" y="2920"/>
                      <a:pt x="1161" y="3056"/>
                    </a:cubicBezTo>
                    <a:cubicBezTo>
                      <a:pt x="1161" y="3153"/>
                      <a:pt x="1229" y="3249"/>
                      <a:pt x="1317" y="3249"/>
                    </a:cubicBezTo>
                    <a:cubicBezTo>
                      <a:pt x="1354" y="3249"/>
                      <a:pt x="1394" y="3233"/>
                      <a:pt x="1434" y="3193"/>
                    </a:cubicBezTo>
                    <a:cubicBezTo>
                      <a:pt x="1570" y="3193"/>
                      <a:pt x="1707" y="3056"/>
                      <a:pt x="1877" y="3056"/>
                    </a:cubicBezTo>
                    <a:lnTo>
                      <a:pt x="1877" y="3193"/>
                    </a:lnTo>
                    <a:cubicBezTo>
                      <a:pt x="1877" y="3329"/>
                      <a:pt x="1877" y="3329"/>
                      <a:pt x="2014" y="3329"/>
                    </a:cubicBezTo>
                    <a:cubicBezTo>
                      <a:pt x="2150" y="3329"/>
                      <a:pt x="2423" y="3193"/>
                      <a:pt x="2731" y="3056"/>
                    </a:cubicBezTo>
                    <a:lnTo>
                      <a:pt x="2731" y="3193"/>
                    </a:lnTo>
                    <a:lnTo>
                      <a:pt x="2867" y="3193"/>
                    </a:lnTo>
                    <a:cubicBezTo>
                      <a:pt x="3140" y="3193"/>
                      <a:pt x="3276" y="3056"/>
                      <a:pt x="3413" y="2920"/>
                    </a:cubicBezTo>
                    <a:lnTo>
                      <a:pt x="3413" y="3056"/>
                    </a:lnTo>
                    <a:cubicBezTo>
                      <a:pt x="3413" y="3193"/>
                      <a:pt x="3584" y="3329"/>
                      <a:pt x="3720" y="3329"/>
                    </a:cubicBezTo>
                    <a:cubicBezTo>
                      <a:pt x="3857" y="3193"/>
                      <a:pt x="4130" y="3056"/>
                      <a:pt x="4266" y="2920"/>
                    </a:cubicBezTo>
                    <a:lnTo>
                      <a:pt x="4266" y="2920"/>
                    </a:lnTo>
                    <a:cubicBezTo>
                      <a:pt x="4130" y="3056"/>
                      <a:pt x="3993" y="3329"/>
                      <a:pt x="3993" y="3636"/>
                    </a:cubicBezTo>
                    <a:cubicBezTo>
                      <a:pt x="3897" y="3733"/>
                      <a:pt x="4005" y="3829"/>
                      <a:pt x="4125" y="3829"/>
                    </a:cubicBezTo>
                    <a:cubicBezTo>
                      <a:pt x="4174" y="3829"/>
                      <a:pt x="4226" y="3813"/>
                      <a:pt x="4266" y="3773"/>
                    </a:cubicBezTo>
                    <a:cubicBezTo>
                      <a:pt x="4437" y="3636"/>
                      <a:pt x="4710" y="3329"/>
                      <a:pt x="4846" y="3193"/>
                    </a:cubicBezTo>
                    <a:lnTo>
                      <a:pt x="4846" y="3329"/>
                    </a:lnTo>
                    <a:cubicBezTo>
                      <a:pt x="4750" y="3425"/>
                      <a:pt x="4856" y="3537"/>
                      <a:pt x="4975" y="3537"/>
                    </a:cubicBezTo>
                    <a:cubicBezTo>
                      <a:pt x="5025" y="3537"/>
                      <a:pt x="5078" y="3517"/>
                      <a:pt x="5119" y="3466"/>
                    </a:cubicBezTo>
                    <a:cubicBezTo>
                      <a:pt x="5563" y="3193"/>
                      <a:pt x="5972" y="2613"/>
                      <a:pt x="6416" y="2203"/>
                    </a:cubicBezTo>
                    <a:lnTo>
                      <a:pt x="6416" y="2203"/>
                    </a:lnTo>
                    <a:lnTo>
                      <a:pt x="6279" y="2340"/>
                    </a:lnTo>
                    <a:cubicBezTo>
                      <a:pt x="5972" y="2783"/>
                      <a:pt x="5699" y="3056"/>
                      <a:pt x="5563" y="3466"/>
                    </a:cubicBezTo>
                    <a:cubicBezTo>
                      <a:pt x="5563" y="3636"/>
                      <a:pt x="5699" y="3636"/>
                      <a:pt x="5836" y="3636"/>
                    </a:cubicBezTo>
                    <a:cubicBezTo>
                      <a:pt x="6143" y="3466"/>
                      <a:pt x="6416" y="3329"/>
                      <a:pt x="6689" y="3056"/>
                    </a:cubicBezTo>
                    <a:lnTo>
                      <a:pt x="6689" y="3329"/>
                    </a:lnTo>
                    <a:cubicBezTo>
                      <a:pt x="6689" y="3466"/>
                      <a:pt x="6689" y="3466"/>
                      <a:pt x="6825" y="3466"/>
                    </a:cubicBezTo>
                    <a:cubicBezTo>
                      <a:pt x="6895" y="3493"/>
                      <a:pt x="6961" y="3504"/>
                      <a:pt x="7023" y="3504"/>
                    </a:cubicBezTo>
                    <a:cubicBezTo>
                      <a:pt x="7356" y="3504"/>
                      <a:pt x="7590" y="3171"/>
                      <a:pt x="7849" y="3056"/>
                    </a:cubicBezTo>
                    <a:cubicBezTo>
                      <a:pt x="7985" y="2920"/>
                      <a:pt x="7985" y="2783"/>
                      <a:pt x="8122" y="2783"/>
                    </a:cubicBezTo>
                    <a:cubicBezTo>
                      <a:pt x="7985" y="2920"/>
                      <a:pt x="7985" y="3056"/>
                      <a:pt x="7985" y="3193"/>
                    </a:cubicBezTo>
                    <a:cubicBezTo>
                      <a:pt x="7849" y="3329"/>
                      <a:pt x="7985" y="3466"/>
                      <a:pt x="8122" y="3466"/>
                    </a:cubicBezTo>
                    <a:cubicBezTo>
                      <a:pt x="8531" y="3329"/>
                      <a:pt x="8975" y="2920"/>
                      <a:pt x="9248" y="2613"/>
                    </a:cubicBezTo>
                    <a:lnTo>
                      <a:pt x="9248" y="2613"/>
                    </a:lnTo>
                    <a:cubicBezTo>
                      <a:pt x="8975" y="2920"/>
                      <a:pt x="8839" y="3193"/>
                      <a:pt x="8702" y="3466"/>
                    </a:cubicBezTo>
                    <a:cubicBezTo>
                      <a:pt x="8702" y="3588"/>
                      <a:pt x="8772" y="3692"/>
                      <a:pt x="8861" y="3692"/>
                    </a:cubicBezTo>
                    <a:cubicBezTo>
                      <a:pt x="8897" y="3692"/>
                      <a:pt x="8936" y="3675"/>
                      <a:pt x="8975" y="3636"/>
                    </a:cubicBezTo>
                    <a:cubicBezTo>
                      <a:pt x="10238" y="2920"/>
                      <a:pt x="10954" y="1760"/>
                      <a:pt x="12114" y="906"/>
                    </a:cubicBezTo>
                    <a:lnTo>
                      <a:pt x="12114" y="906"/>
                    </a:lnTo>
                    <a:cubicBezTo>
                      <a:pt x="11807" y="1350"/>
                      <a:pt x="11261" y="1760"/>
                      <a:pt x="11091" y="2067"/>
                    </a:cubicBezTo>
                    <a:cubicBezTo>
                      <a:pt x="10681" y="2476"/>
                      <a:pt x="10101" y="3056"/>
                      <a:pt x="9828" y="3636"/>
                    </a:cubicBezTo>
                    <a:cubicBezTo>
                      <a:pt x="9828" y="3636"/>
                      <a:pt x="9828" y="3909"/>
                      <a:pt x="10101" y="3909"/>
                    </a:cubicBezTo>
                    <a:cubicBezTo>
                      <a:pt x="10408" y="3909"/>
                      <a:pt x="10818" y="3329"/>
                      <a:pt x="11091" y="3193"/>
                    </a:cubicBezTo>
                    <a:cubicBezTo>
                      <a:pt x="11534" y="2783"/>
                      <a:pt x="11944" y="2476"/>
                      <a:pt x="12251" y="2067"/>
                    </a:cubicBezTo>
                    <a:cubicBezTo>
                      <a:pt x="12524" y="1930"/>
                      <a:pt x="12660" y="1623"/>
                      <a:pt x="12967" y="1487"/>
                    </a:cubicBezTo>
                    <a:lnTo>
                      <a:pt x="12967" y="1487"/>
                    </a:lnTo>
                    <a:cubicBezTo>
                      <a:pt x="12660" y="1760"/>
                      <a:pt x="12251" y="2203"/>
                      <a:pt x="11944" y="2476"/>
                    </a:cubicBezTo>
                    <a:cubicBezTo>
                      <a:pt x="11671" y="2783"/>
                      <a:pt x="11091" y="3193"/>
                      <a:pt x="10954" y="3636"/>
                    </a:cubicBezTo>
                    <a:cubicBezTo>
                      <a:pt x="10954" y="3773"/>
                      <a:pt x="11091" y="3909"/>
                      <a:pt x="11261" y="3909"/>
                    </a:cubicBezTo>
                    <a:cubicBezTo>
                      <a:pt x="12524" y="3193"/>
                      <a:pt x="13513" y="1760"/>
                      <a:pt x="14810" y="1077"/>
                    </a:cubicBezTo>
                    <a:lnTo>
                      <a:pt x="14810" y="1077"/>
                    </a:lnTo>
                    <a:cubicBezTo>
                      <a:pt x="14674" y="1214"/>
                      <a:pt x="14503" y="1350"/>
                      <a:pt x="14503" y="1350"/>
                    </a:cubicBezTo>
                    <a:cubicBezTo>
                      <a:pt x="14230" y="1623"/>
                      <a:pt x="13957" y="1930"/>
                      <a:pt x="13650" y="2067"/>
                    </a:cubicBezTo>
                    <a:cubicBezTo>
                      <a:pt x="13240" y="2476"/>
                      <a:pt x="12660" y="2920"/>
                      <a:pt x="12387" y="3466"/>
                    </a:cubicBezTo>
                    <a:cubicBezTo>
                      <a:pt x="12277" y="3604"/>
                      <a:pt x="12345" y="3810"/>
                      <a:pt x="12521" y="3810"/>
                    </a:cubicBezTo>
                    <a:cubicBezTo>
                      <a:pt x="12562" y="3810"/>
                      <a:pt x="12609" y="3799"/>
                      <a:pt x="12660" y="3773"/>
                    </a:cubicBezTo>
                    <a:cubicBezTo>
                      <a:pt x="13104" y="3329"/>
                      <a:pt x="13650" y="2920"/>
                      <a:pt x="14230" y="2476"/>
                    </a:cubicBezTo>
                    <a:cubicBezTo>
                      <a:pt x="14366" y="2476"/>
                      <a:pt x="14366" y="2340"/>
                      <a:pt x="14503" y="2340"/>
                    </a:cubicBezTo>
                    <a:cubicBezTo>
                      <a:pt x="14230" y="2613"/>
                      <a:pt x="13821" y="3056"/>
                      <a:pt x="13513" y="3329"/>
                    </a:cubicBezTo>
                    <a:cubicBezTo>
                      <a:pt x="13377" y="3466"/>
                      <a:pt x="13513" y="3636"/>
                      <a:pt x="13650" y="3773"/>
                    </a:cubicBezTo>
                    <a:cubicBezTo>
                      <a:pt x="14093" y="3773"/>
                      <a:pt x="14503" y="3193"/>
                      <a:pt x="14810" y="3056"/>
                    </a:cubicBezTo>
                    <a:cubicBezTo>
                      <a:pt x="15356" y="2613"/>
                      <a:pt x="15800" y="2203"/>
                      <a:pt x="16380" y="1930"/>
                    </a:cubicBezTo>
                    <a:lnTo>
                      <a:pt x="16380" y="1930"/>
                    </a:lnTo>
                    <a:cubicBezTo>
                      <a:pt x="15936" y="2203"/>
                      <a:pt x="15527" y="2476"/>
                      <a:pt x="15220" y="2920"/>
                    </a:cubicBezTo>
                    <a:cubicBezTo>
                      <a:pt x="15083" y="3056"/>
                      <a:pt x="15083" y="3056"/>
                      <a:pt x="15083" y="3193"/>
                    </a:cubicBezTo>
                    <a:lnTo>
                      <a:pt x="15220" y="3193"/>
                    </a:lnTo>
                    <a:cubicBezTo>
                      <a:pt x="15220" y="3329"/>
                      <a:pt x="15356" y="3329"/>
                      <a:pt x="15356" y="3329"/>
                    </a:cubicBezTo>
                    <a:cubicBezTo>
                      <a:pt x="15663" y="3329"/>
                      <a:pt x="15800" y="3193"/>
                      <a:pt x="15936" y="3056"/>
                    </a:cubicBezTo>
                    <a:lnTo>
                      <a:pt x="15936" y="3193"/>
                    </a:lnTo>
                    <a:cubicBezTo>
                      <a:pt x="15936" y="3301"/>
                      <a:pt x="16022" y="3516"/>
                      <a:pt x="16125" y="3516"/>
                    </a:cubicBezTo>
                    <a:cubicBezTo>
                      <a:pt x="16152" y="3516"/>
                      <a:pt x="16181" y="3501"/>
                      <a:pt x="16209" y="3466"/>
                    </a:cubicBezTo>
                    <a:cubicBezTo>
                      <a:pt x="16653" y="3193"/>
                      <a:pt x="16926" y="2920"/>
                      <a:pt x="17233" y="2476"/>
                    </a:cubicBezTo>
                    <a:lnTo>
                      <a:pt x="17233" y="2340"/>
                    </a:lnTo>
                    <a:cubicBezTo>
                      <a:pt x="17369" y="2203"/>
                      <a:pt x="17506" y="2067"/>
                      <a:pt x="17506" y="1930"/>
                    </a:cubicBezTo>
                    <a:cubicBezTo>
                      <a:pt x="17642" y="1760"/>
                      <a:pt x="17506" y="1623"/>
                      <a:pt x="17233" y="1623"/>
                    </a:cubicBezTo>
                    <a:cubicBezTo>
                      <a:pt x="17233" y="1623"/>
                      <a:pt x="17233" y="1760"/>
                      <a:pt x="17062" y="1760"/>
                    </a:cubicBezTo>
                    <a:cubicBezTo>
                      <a:pt x="17233" y="1623"/>
                      <a:pt x="17369" y="1487"/>
                      <a:pt x="17506" y="1350"/>
                    </a:cubicBezTo>
                    <a:cubicBezTo>
                      <a:pt x="17506" y="1077"/>
                      <a:pt x="17369" y="906"/>
                      <a:pt x="17233" y="906"/>
                    </a:cubicBezTo>
                    <a:cubicBezTo>
                      <a:pt x="16516" y="1214"/>
                      <a:pt x="15936" y="1623"/>
                      <a:pt x="15356" y="2067"/>
                    </a:cubicBezTo>
                    <a:cubicBezTo>
                      <a:pt x="15220" y="2203"/>
                      <a:pt x="15083" y="2340"/>
                      <a:pt x="14947" y="2340"/>
                    </a:cubicBezTo>
                    <a:cubicBezTo>
                      <a:pt x="15356" y="2067"/>
                      <a:pt x="15663" y="1760"/>
                      <a:pt x="15936" y="1350"/>
                    </a:cubicBezTo>
                    <a:cubicBezTo>
                      <a:pt x="15936" y="1214"/>
                      <a:pt x="15936" y="1077"/>
                      <a:pt x="15800" y="1077"/>
                    </a:cubicBezTo>
                    <a:cubicBezTo>
                      <a:pt x="15754" y="1020"/>
                      <a:pt x="15709" y="1001"/>
                      <a:pt x="15662" y="1001"/>
                    </a:cubicBezTo>
                    <a:cubicBezTo>
                      <a:pt x="15568" y="1001"/>
                      <a:pt x="15470" y="1077"/>
                      <a:pt x="15356" y="1077"/>
                    </a:cubicBezTo>
                    <a:cubicBezTo>
                      <a:pt x="15527" y="906"/>
                      <a:pt x="15663" y="770"/>
                      <a:pt x="15663" y="633"/>
                    </a:cubicBezTo>
                    <a:cubicBezTo>
                      <a:pt x="15663" y="497"/>
                      <a:pt x="15527" y="360"/>
                      <a:pt x="15356" y="360"/>
                    </a:cubicBezTo>
                    <a:cubicBezTo>
                      <a:pt x="14230" y="770"/>
                      <a:pt x="13377" y="1623"/>
                      <a:pt x="12387" y="2476"/>
                    </a:cubicBezTo>
                    <a:lnTo>
                      <a:pt x="12524" y="2340"/>
                    </a:lnTo>
                    <a:cubicBezTo>
                      <a:pt x="12967" y="1930"/>
                      <a:pt x="13513" y="1487"/>
                      <a:pt x="13821" y="906"/>
                    </a:cubicBezTo>
                    <a:cubicBezTo>
                      <a:pt x="13821" y="770"/>
                      <a:pt x="13650" y="633"/>
                      <a:pt x="13513" y="633"/>
                    </a:cubicBezTo>
                    <a:cubicBezTo>
                      <a:pt x="12967" y="770"/>
                      <a:pt x="12387" y="1487"/>
                      <a:pt x="11944" y="1760"/>
                    </a:cubicBezTo>
                    <a:cubicBezTo>
                      <a:pt x="11702" y="2032"/>
                      <a:pt x="11460" y="2277"/>
                      <a:pt x="11100" y="2519"/>
                    </a:cubicBezTo>
                    <a:lnTo>
                      <a:pt x="11100" y="2519"/>
                    </a:lnTo>
                    <a:cubicBezTo>
                      <a:pt x="11371" y="2196"/>
                      <a:pt x="11626" y="1917"/>
                      <a:pt x="11807" y="1623"/>
                    </a:cubicBezTo>
                    <a:cubicBezTo>
                      <a:pt x="12114" y="1350"/>
                      <a:pt x="12660" y="906"/>
                      <a:pt x="12660" y="497"/>
                    </a:cubicBezTo>
                    <a:cubicBezTo>
                      <a:pt x="12660" y="400"/>
                      <a:pt x="12592" y="304"/>
                      <a:pt x="12504" y="304"/>
                    </a:cubicBezTo>
                    <a:cubicBezTo>
                      <a:pt x="12467" y="304"/>
                      <a:pt x="12427" y="321"/>
                      <a:pt x="12387" y="360"/>
                    </a:cubicBezTo>
                    <a:cubicBezTo>
                      <a:pt x="11807" y="633"/>
                      <a:pt x="11261" y="1077"/>
                      <a:pt x="10681" y="1623"/>
                    </a:cubicBezTo>
                    <a:cubicBezTo>
                      <a:pt x="10408" y="1930"/>
                      <a:pt x="10101" y="2203"/>
                      <a:pt x="9828" y="2476"/>
                    </a:cubicBezTo>
                    <a:cubicBezTo>
                      <a:pt x="9828" y="2476"/>
                      <a:pt x="9965" y="2340"/>
                      <a:pt x="9965" y="2203"/>
                    </a:cubicBezTo>
                    <a:cubicBezTo>
                      <a:pt x="10408" y="1760"/>
                      <a:pt x="10681" y="1350"/>
                      <a:pt x="10954" y="906"/>
                    </a:cubicBezTo>
                    <a:cubicBezTo>
                      <a:pt x="11054" y="707"/>
                      <a:pt x="10935" y="580"/>
                      <a:pt x="10810" y="580"/>
                    </a:cubicBezTo>
                    <a:cubicBezTo>
                      <a:pt x="10764" y="580"/>
                      <a:pt x="10718" y="597"/>
                      <a:pt x="10681" y="633"/>
                    </a:cubicBezTo>
                    <a:cubicBezTo>
                      <a:pt x="10238" y="906"/>
                      <a:pt x="9965" y="1214"/>
                      <a:pt x="9692" y="1623"/>
                    </a:cubicBezTo>
                    <a:cubicBezTo>
                      <a:pt x="9385" y="1930"/>
                      <a:pt x="8975" y="2476"/>
                      <a:pt x="8531" y="2783"/>
                    </a:cubicBezTo>
                    <a:cubicBezTo>
                      <a:pt x="8702" y="2476"/>
                      <a:pt x="8975" y="2203"/>
                      <a:pt x="9112" y="2067"/>
                    </a:cubicBezTo>
                    <a:lnTo>
                      <a:pt x="9965" y="770"/>
                    </a:lnTo>
                    <a:cubicBezTo>
                      <a:pt x="10061" y="673"/>
                      <a:pt x="9953" y="577"/>
                      <a:pt x="9833" y="577"/>
                    </a:cubicBezTo>
                    <a:cubicBezTo>
                      <a:pt x="9783" y="577"/>
                      <a:pt x="9732" y="593"/>
                      <a:pt x="9692" y="633"/>
                    </a:cubicBezTo>
                    <a:cubicBezTo>
                      <a:pt x="8839" y="1350"/>
                      <a:pt x="8122" y="2203"/>
                      <a:pt x="7405" y="2920"/>
                    </a:cubicBezTo>
                    <a:cubicBezTo>
                      <a:pt x="7235" y="3050"/>
                      <a:pt x="7146" y="3100"/>
                      <a:pt x="7110" y="3100"/>
                    </a:cubicBezTo>
                    <a:cubicBezTo>
                      <a:pt x="6997" y="3100"/>
                      <a:pt x="7438" y="2580"/>
                      <a:pt x="7542" y="2476"/>
                    </a:cubicBezTo>
                    <a:cubicBezTo>
                      <a:pt x="7678" y="2203"/>
                      <a:pt x="7849" y="2067"/>
                      <a:pt x="7985" y="1930"/>
                    </a:cubicBezTo>
                    <a:cubicBezTo>
                      <a:pt x="8395" y="1623"/>
                      <a:pt x="8702" y="1214"/>
                      <a:pt x="8839" y="906"/>
                    </a:cubicBezTo>
                    <a:cubicBezTo>
                      <a:pt x="8938" y="707"/>
                      <a:pt x="8819" y="580"/>
                      <a:pt x="8681" y="580"/>
                    </a:cubicBezTo>
                    <a:cubicBezTo>
                      <a:pt x="8630" y="580"/>
                      <a:pt x="8577" y="597"/>
                      <a:pt x="8531" y="633"/>
                    </a:cubicBezTo>
                    <a:cubicBezTo>
                      <a:pt x="8395" y="906"/>
                      <a:pt x="8122" y="1214"/>
                      <a:pt x="7849" y="1487"/>
                    </a:cubicBezTo>
                    <a:cubicBezTo>
                      <a:pt x="7849" y="1623"/>
                      <a:pt x="7678" y="1623"/>
                      <a:pt x="7542" y="1760"/>
                    </a:cubicBezTo>
                    <a:cubicBezTo>
                      <a:pt x="7132" y="2203"/>
                      <a:pt x="6689" y="2783"/>
                      <a:pt x="6143" y="3056"/>
                    </a:cubicBezTo>
                    <a:cubicBezTo>
                      <a:pt x="6279" y="2783"/>
                      <a:pt x="6552" y="2613"/>
                      <a:pt x="6689" y="2476"/>
                    </a:cubicBezTo>
                    <a:cubicBezTo>
                      <a:pt x="6996" y="2067"/>
                      <a:pt x="7269" y="1760"/>
                      <a:pt x="7542" y="1487"/>
                    </a:cubicBezTo>
                    <a:cubicBezTo>
                      <a:pt x="7678" y="1214"/>
                      <a:pt x="7985" y="1077"/>
                      <a:pt x="7985" y="633"/>
                    </a:cubicBezTo>
                    <a:cubicBezTo>
                      <a:pt x="7985" y="497"/>
                      <a:pt x="7849" y="497"/>
                      <a:pt x="7678" y="497"/>
                    </a:cubicBezTo>
                    <a:cubicBezTo>
                      <a:pt x="7405" y="770"/>
                      <a:pt x="7132" y="906"/>
                      <a:pt x="6825" y="1214"/>
                    </a:cubicBezTo>
                    <a:lnTo>
                      <a:pt x="7132" y="906"/>
                    </a:lnTo>
                    <a:cubicBezTo>
                      <a:pt x="7132" y="796"/>
                      <a:pt x="7043" y="596"/>
                      <a:pt x="6919" y="596"/>
                    </a:cubicBezTo>
                    <a:cubicBezTo>
                      <a:pt x="6889" y="596"/>
                      <a:pt x="6858" y="607"/>
                      <a:pt x="6825" y="633"/>
                    </a:cubicBezTo>
                    <a:cubicBezTo>
                      <a:pt x="6267" y="996"/>
                      <a:pt x="5869" y="1427"/>
                      <a:pt x="5519" y="1889"/>
                    </a:cubicBezTo>
                    <a:lnTo>
                      <a:pt x="5519" y="1889"/>
                    </a:lnTo>
                    <a:cubicBezTo>
                      <a:pt x="5546" y="1816"/>
                      <a:pt x="5563" y="1730"/>
                      <a:pt x="5563" y="1623"/>
                    </a:cubicBezTo>
                    <a:cubicBezTo>
                      <a:pt x="5659" y="1527"/>
                      <a:pt x="5619" y="1430"/>
                      <a:pt x="5539" y="1430"/>
                    </a:cubicBezTo>
                    <a:cubicBezTo>
                      <a:pt x="5506" y="1430"/>
                      <a:pt x="5466" y="1447"/>
                      <a:pt x="5426" y="1487"/>
                    </a:cubicBezTo>
                    <a:cubicBezTo>
                      <a:pt x="4983" y="1760"/>
                      <a:pt x="4573" y="2203"/>
                      <a:pt x="4266" y="2476"/>
                    </a:cubicBezTo>
                    <a:cubicBezTo>
                      <a:pt x="4573" y="2067"/>
                      <a:pt x="4846" y="1623"/>
                      <a:pt x="5290" y="1214"/>
                    </a:cubicBezTo>
                    <a:cubicBezTo>
                      <a:pt x="5402" y="1101"/>
                      <a:pt x="5329" y="872"/>
                      <a:pt x="5128" y="872"/>
                    </a:cubicBezTo>
                    <a:cubicBezTo>
                      <a:pt x="5085" y="872"/>
                      <a:pt x="5036" y="883"/>
                      <a:pt x="4983" y="906"/>
                    </a:cubicBezTo>
                    <a:cubicBezTo>
                      <a:pt x="4983" y="1077"/>
                      <a:pt x="4846" y="1077"/>
                      <a:pt x="4846" y="1077"/>
                    </a:cubicBezTo>
                    <a:cubicBezTo>
                      <a:pt x="4983" y="770"/>
                      <a:pt x="5290" y="497"/>
                      <a:pt x="5426" y="360"/>
                    </a:cubicBezTo>
                    <a:cubicBezTo>
                      <a:pt x="5426" y="134"/>
                      <a:pt x="5352" y="0"/>
                      <a:pt x="5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2"/>
              <p:cNvSpPr/>
              <p:nvPr/>
            </p:nvSpPr>
            <p:spPr>
              <a:xfrm>
                <a:off x="2578528" y="1852248"/>
                <a:ext cx="8496" cy="49"/>
              </a:xfrm>
              <a:custGeom>
                <a:rect b="b" l="l" r="r" t="t"/>
                <a:pathLst>
                  <a:path extrusionOk="0" h="1" w="172">
                    <a:moveTo>
                      <a:pt x="171" y="1"/>
                    </a:moveTo>
                    <a:cubicBezTo>
                      <a:pt x="1" y="1"/>
                      <a:pt x="1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2"/>
              <p:cNvSpPr/>
              <p:nvPr/>
            </p:nvSpPr>
            <p:spPr>
              <a:xfrm>
                <a:off x="2446791" y="1614606"/>
                <a:ext cx="996445" cy="508423"/>
              </a:xfrm>
              <a:custGeom>
                <a:rect b="b" l="l" r="r" t="t"/>
                <a:pathLst>
                  <a:path extrusionOk="0" h="10293" w="20173">
                    <a:moveTo>
                      <a:pt x="6933" y="1126"/>
                    </a:moveTo>
                    <a:cubicBezTo>
                      <a:pt x="6906" y="1154"/>
                      <a:pt x="6873" y="1181"/>
                      <a:pt x="6838" y="1208"/>
                    </a:cubicBezTo>
                    <a:lnTo>
                      <a:pt x="6838" y="1208"/>
                    </a:lnTo>
                    <a:cubicBezTo>
                      <a:pt x="6870" y="1181"/>
                      <a:pt x="6901" y="1153"/>
                      <a:pt x="6933" y="1126"/>
                    </a:cubicBezTo>
                    <a:close/>
                    <a:moveTo>
                      <a:pt x="2668" y="546"/>
                    </a:moveTo>
                    <a:lnTo>
                      <a:pt x="2668" y="546"/>
                    </a:lnTo>
                    <a:cubicBezTo>
                      <a:pt x="2531" y="853"/>
                      <a:pt x="2122" y="1263"/>
                      <a:pt x="1985" y="1399"/>
                    </a:cubicBezTo>
                    <a:cubicBezTo>
                      <a:pt x="1815" y="1536"/>
                      <a:pt x="1678" y="1706"/>
                      <a:pt x="1678" y="1843"/>
                    </a:cubicBezTo>
                    <a:lnTo>
                      <a:pt x="1542" y="1843"/>
                    </a:lnTo>
                    <a:cubicBezTo>
                      <a:pt x="1542" y="1706"/>
                      <a:pt x="1678" y="1536"/>
                      <a:pt x="1678" y="1399"/>
                    </a:cubicBezTo>
                    <a:cubicBezTo>
                      <a:pt x="2122" y="1263"/>
                      <a:pt x="2395" y="853"/>
                      <a:pt x="2668" y="546"/>
                    </a:cubicBezTo>
                    <a:close/>
                    <a:moveTo>
                      <a:pt x="1678" y="2560"/>
                    </a:moveTo>
                    <a:lnTo>
                      <a:pt x="1678" y="2696"/>
                    </a:lnTo>
                    <a:cubicBezTo>
                      <a:pt x="1624" y="2750"/>
                      <a:pt x="1613" y="2805"/>
                      <a:pt x="1628" y="2850"/>
                    </a:cubicBezTo>
                    <a:lnTo>
                      <a:pt x="1628" y="2850"/>
                    </a:lnTo>
                    <a:cubicBezTo>
                      <a:pt x="1601" y="2839"/>
                      <a:pt x="1571" y="2833"/>
                      <a:pt x="1542" y="2833"/>
                    </a:cubicBezTo>
                    <a:lnTo>
                      <a:pt x="1405" y="2833"/>
                    </a:lnTo>
                    <a:cubicBezTo>
                      <a:pt x="1405" y="2833"/>
                      <a:pt x="1542" y="2696"/>
                      <a:pt x="1542" y="2560"/>
                    </a:cubicBezTo>
                    <a:close/>
                    <a:moveTo>
                      <a:pt x="1729" y="2951"/>
                    </a:moveTo>
                    <a:lnTo>
                      <a:pt x="1729" y="2951"/>
                    </a:lnTo>
                    <a:cubicBezTo>
                      <a:pt x="1756" y="2963"/>
                      <a:pt x="1785" y="2969"/>
                      <a:pt x="1815" y="2969"/>
                    </a:cubicBezTo>
                    <a:lnTo>
                      <a:pt x="1678" y="3105"/>
                    </a:lnTo>
                    <a:cubicBezTo>
                      <a:pt x="1733" y="3051"/>
                      <a:pt x="1744" y="2997"/>
                      <a:pt x="1729" y="2951"/>
                    </a:cubicBezTo>
                    <a:close/>
                    <a:moveTo>
                      <a:pt x="2838" y="3106"/>
                    </a:moveTo>
                    <a:lnTo>
                      <a:pt x="2838" y="3106"/>
                    </a:lnTo>
                    <a:cubicBezTo>
                      <a:pt x="2668" y="3242"/>
                      <a:pt x="2531" y="3549"/>
                      <a:pt x="2395" y="3686"/>
                    </a:cubicBezTo>
                    <a:cubicBezTo>
                      <a:pt x="2294" y="3887"/>
                      <a:pt x="2194" y="4107"/>
                      <a:pt x="2093" y="4318"/>
                    </a:cubicBezTo>
                    <a:lnTo>
                      <a:pt x="2093" y="4318"/>
                    </a:lnTo>
                    <a:cubicBezTo>
                      <a:pt x="2044" y="4266"/>
                      <a:pt x="1938" y="4266"/>
                      <a:pt x="1815" y="4266"/>
                    </a:cubicBezTo>
                    <a:cubicBezTo>
                      <a:pt x="1815" y="4095"/>
                      <a:pt x="1985" y="4095"/>
                      <a:pt x="1985" y="3959"/>
                    </a:cubicBezTo>
                    <a:cubicBezTo>
                      <a:pt x="2122" y="3686"/>
                      <a:pt x="2122" y="3549"/>
                      <a:pt x="2258" y="3242"/>
                    </a:cubicBezTo>
                    <a:cubicBezTo>
                      <a:pt x="2258" y="3413"/>
                      <a:pt x="2395" y="3413"/>
                      <a:pt x="2395" y="3413"/>
                    </a:cubicBezTo>
                    <a:cubicBezTo>
                      <a:pt x="2531" y="3413"/>
                      <a:pt x="2668" y="3242"/>
                      <a:pt x="2838" y="3106"/>
                    </a:cubicBezTo>
                    <a:close/>
                    <a:moveTo>
                      <a:pt x="3248" y="3242"/>
                    </a:moveTo>
                    <a:cubicBezTo>
                      <a:pt x="2975" y="3959"/>
                      <a:pt x="2395" y="4812"/>
                      <a:pt x="2122" y="5528"/>
                    </a:cubicBezTo>
                    <a:cubicBezTo>
                      <a:pt x="1985" y="5801"/>
                      <a:pt x="1678" y="6108"/>
                      <a:pt x="1542" y="6381"/>
                    </a:cubicBezTo>
                    <a:lnTo>
                      <a:pt x="1410" y="6381"/>
                    </a:lnTo>
                    <a:cubicBezTo>
                      <a:pt x="1420" y="6290"/>
                      <a:pt x="1451" y="6199"/>
                      <a:pt x="1542" y="6108"/>
                    </a:cubicBezTo>
                    <a:cubicBezTo>
                      <a:pt x="1815" y="5665"/>
                      <a:pt x="2122" y="5119"/>
                      <a:pt x="2258" y="4675"/>
                    </a:cubicBezTo>
                    <a:lnTo>
                      <a:pt x="3111" y="3413"/>
                    </a:lnTo>
                    <a:cubicBezTo>
                      <a:pt x="3111" y="3413"/>
                      <a:pt x="3111" y="3242"/>
                      <a:pt x="3248" y="3242"/>
                    </a:cubicBezTo>
                    <a:close/>
                    <a:moveTo>
                      <a:pt x="689" y="7098"/>
                    </a:moveTo>
                    <a:cubicBezTo>
                      <a:pt x="579" y="7207"/>
                      <a:pt x="492" y="7344"/>
                      <a:pt x="416" y="7494"/>
                    </a:cubicBezTo>
                    <a:lnTo>
                      <a:pt x="416" y="7494"/>
                    </a:lnTo>
                    <a:lnTo>
                      <a:pt x="416" y="7371"/>
                    </a:lnTo>
                    <a:cubicBezTo>
                      <a:pt x="552" y="7234"/>
                      <a:pt x="552" y="7098"/>
                      <a:pt x="689" y="7098"/>
                    </a:cubicBezTo>
                    <a:close/>
                    <a:moveTo>
                      <a:pt x="2975" y="5255"/>
                    </a:moveTo>
                    <a:cubicBezTo>
                      <a:pt x="2975" y="5665"/>
                      <a:pt x="2531" y="6245"/>
                      <a:pt x="2531" y="6518"/>
                    </a:cubicBezTo>
                    <a:cubicBezTo>
                      <a:pt x="2395" y="6961"/>
                      <a:pt x="2122" y="7371"/>
                      <a:pt x="1985" y="7678"/>
                    </a:cubicBezTo>
                    <a:cubicBezTo>
                      <a:pt x="1985" y="7814"/>
                      <a:pt x="1815" y="7951"/>
                      <a:pt x="1815" y="8087"/>
                    </a:cubicBezTo>
                    <a:lnTo>
                      <a:pt x="1815" y="7951"/>
                    </a:lnTo>
                    <a:lnTo>
                      <a:pt x="1678" y="7814"/>
                    </a:lnTo>
                    <a:cubicBezTo>
                      <a:pt x="1678" y="7678"/>
                      <a:pt x="1678" y="7507"/>
                      <a:pt x="1815" y="7371"/>
                    </a:cubicBezTo>
                    <a:cubicBezTo>
                      <a:pt x="1815" y="7234"/>
                      <a:pt x="1985" y="7098"/>
                      <a:pt x="1985" y="6961"/>
                    </a:cubicBezTo>
                    <a:cubicBezTo>
                      <a:pt x="2258" y="6518"/>
                      <a:pt x="2531" y="5665"/>
                      <a:pt x="2975" y="5255"/>
                    </a:cubicBezTo>
                    <a:close/>
                    <a:moveTo>
                      <a:pt x="2258" y="0"/>
                    </a:moveTo>
                    <a:cubicBezTo>
                      <a:pt x="2122" y="0"/>
                      <a:pt x="1815" y="137"/>
                      <a:pt x="1542" y="273"/>
                    </a:cubicBezTo>
                    <a:lnTo>
                      <a:pt x="1269" y="273"/>
                    </a:lnTo>
                    <a:cubicBezTo>
                      <a:pt x="1269" y="410"/>
                      <a:pt x="1132" y="546"/>
                      <a:pt x="962" y="683"/>
                    </a:cubicBezTo>
                    <a:lnTo>
                      <a:pt x="962" y="853"/>
                    </a:lnTo>
                    <a:cubicBezTo>
                      <a:pt x="825" y="990"/>
                      <a:pt x="689" y="1126"/>
                      <a:pt x="689" y="1263"/>
                    </a:cubicBezTo>
                    <a:cubicBezTo>
                      <a:pt x="689" y="1399"/>
                      <a:pt x="689" y="1399"/>
                      <a:pt x="825" y="1399"/>
                    </a:cubicBezTo>
                    <a:cubicBezTo>
                      <a:pt x="689" y="1536"/>
                      <a:pt x="689" y="1706"/>
                      <a:pt x="552" y="1843"/>
                    </a:cubicBezTo>
                    <a:cubicBezTo>
                      <a:pt x="552" y="1979"/>
                      <a:pt x="689" y="1979"/>
                      <a:pt x="825" y="1979"/>
                    </a:cubicBezTo>
                    <a:cubicBezTo>
                      <a:pt x="962" y="1979"/>
                      <a:pt x="1132" y="1843"/>
                      <a:pt x="1132" y="1843"/>
                    </a:cubicBezTo>
                    <a:lnTo>
                      <a:pt x="1132" y="1843"/>
                    </a:lnTo>
                    <a:cubicBezTo>
                      <a:pt x="962" y="2116"/>
                      <a:pt x="689" y="2389"/>
                      <a:pt x="552" y="2696"/>
                    </a:cubicBezTo>
                    <a:cubicBezTo>
                      <a:pt x="442" y="2806"/>
                      <a:pt x="599" y="3006"/>
                      <a:pt x="736" y="3006"/>
                    </a:cubicBezTo>
                    <a:cubicBezTo>
                      <a:pt x="768" y="3006"/>
                      <a:pt x="799" y="2995"/>
                      <a:pt x="825" y="2969"/>
                    </a:cubicBezTo>
                    <a:cubicBezTo>
                      <a:pt x="962" y="2833"/>
                      <a:pt x="962" y="2696"/>
                      <a:pt x="1132" y="2560"/>
                    </a:cubicBezTo>
                    <a:lnTo>
                      <a:pt x="1132" y="2560"/>
                    </a:lnTo>
                    <a:lnTo>
                      <a:pt x="279" y="3822"/>
                    </a:lnTo>
                    <a:cubicBezTo>
                      <a:pt x="156" y="4019"/>
                      <a:pt x="211" y="4163"/>
                      <a:pt x="302" y="4163"/>
                    </a:cubicBezTo>
                    <a:cubicBezTo>
                      <a:pt x="338" y="4163"/>
                      <a:pt x="378" y="4142"/>
                      <a:pt x="416" y="4095"/>
                    </a:cubicBezTo>
                    <a:cubicBezTo>
                      <a:pt x="689" y="3959"/>
                      <a:pt x="962" y="3686"/>
                      <a:pt x="1269" y="3413"/>
                    </a:cubicBezTo>
                    <a:lnTo>
                      <a:pt x="1269" y="3413"/>
                    </a:lnTo>
                    <a:cubicBezTo>
                      <a:pt x="962" y="3959"/>
                      <a:pt x="416" y="4539"/>
                      <a:pt x="279" y="5119"/>
                    </a:cubicBezTo>
                    <a:cubicBezTo>
                      <a:pt x="159" y="5215"/>
                      <a:pt x="277" y="5312"/>
                      <a:pt x="405" y="5312"/>
                    </a:cubicBezTo>
                    <a:cubicBezTo>
                      <a:pt x="458" y="5312"/>
                      <a:pt x="512" y="5295"/>
                      <a:pt x="552" y="5255"/>
                    </a:cubicBezTo>
                    <a:cubicBezTo>
                      <a:pt x="689" y="5119"/>
                      <a:pt x="825" y="4948"/>
                      <a:pt x="962" y="4675"/>
                    </a:cubicBezTo>
                    <a:lnTo>
                      <a:pt x="962" y="4812"/>
                    </a:lnTo>
                    <a:cubicBezTo>
                      <a:pt x="689" y="5392"/>
                      <a:pt x="279" y="5801"/>
                      <a:pt x="109" y="6245"/>
                    </a:cubicBezTo>
                    <a:cubicBezTo>
                      <a:pt x="109" y="6341"/>
                      <a:pt x="262" y="6438"/>
                      <a:pt x="352" y="6438"/>
                    </a:cubicBezTo>
                    <a:cubicBezTo>
                      <a:pt x="389" y="6438"/>
                      <a:pt x="416" y="6421"/>
                      <a:pt x="416" y="6381"/>
                    </a:cubicBezTo>
                    <a:cubicBezTo>
                      <a:pt x="552" y="6245"/>
                      <a:pt x="689" y="6108"/>
                      <a:pt x="825" y="5801"/>
                    </a:cubicBezTo>
                    <a:lnTo>
                      <a:pt x="825" y="6108"/>
                    </a:lnTo>
                    <a:cubicBezTo>
                      <a:pt x="552" y="6518"/>
                      <a:pt x="279" y="6825"/>
                      <a:pt x="109" y="7234"/>
                    </a:cubicBezTo>
                    <a:cubicBezTo>
                      <a:pt x="0" y="7343"/>
                      <a:pt x="171" y="7558"/>
                      <a:pt x="314" y="7558"/>
                    </a:cubicBezTo>
                    <a:cubicBezTo>
                      <a:pt x="345" y="7558"/>
                      <a:pt x="376" y="7547"/>
                      <a:pt x="401" y="7523"/>
                    </a:cubicBezTo>
                    <a:lnTo>
                      <a:pt x="401" y="7523"/>
                    </a:lnTo>
                    <a:cubicBezTo>
                      <a:pt x="293" y="7742"/>
                      <a:pt x="207" y="7989"/>
                      <a:pt x="109" y="8224"/>
                    </a:cubicBezTo>
                    <a:cubicBezTo>
                      <a:pt x="13" y="8320"/>
                      <a:pt x="51" y="8432"/>
                      <a:pt x="142" y="8432"/>
                    </a:cubicBezTo>
                    <a:cubicBezTo>
                      <a:pt x="180" y="8432"/>
                      <a:pt x="228" y="8412"/>
                      <a:pt x="279" y="8360"/>
                    </a:cubicBezTo>
                    <a:cubicBezTo>
                      <a:pt x="460" y="8360"/>
                      <a:pt x="640" y="8241"/>
                      <a:pt x="781" y="8042"/>
                    </a:cubicBezTo>
                    <a:lnTo>
                      <a:pt x="781" y="8042"/>
                    </a:lnTo>
                    <a:cubicBezTo>
                      <a:pt x="705" y="8198"/>
                      <a:pt x="628" y="8359"/>
                      <a:pt x="552" y="8531"/>
                    </a:cubicBezTo>
                    <a:cubicBezTo>
                      <a:pt x="552" y="8804"/>
                      <a:pt x="416" y="9077"/>
                      <a:pt x="416" y="9384"/>
                    </a:cubicBezTo>
                    <a:cubicBezTo>
                      <a:pt x="416" y="9452"/>
                      <a:pt x="484" y="9487"/>
                      <a:pt x="552" y="9487"/>
                    </a:cubicBezTo>
                    <a:cubicBezTo>
                      <a:pt x="620" y="9487"/>
                      <a:pt x="689" y="9452"/>
                      <a:pt x="689" y="9384"/>
                    </a:cubicBezTo>
                    <a:cubicBezTo>
                      <a:pt x="725" y="9384"/>
                      <a:pt x="751" y="9372"/>
                      <a:pt x="771" y="9355"/>
                    </a:cubicBezTo>
                    <a:lnTo>
                      <a:pt x="771" y="9355"/>
                    </a:lnTo>
                    <a:cubicBezTo>
                      <a:pt x="689" y="9603"/>
                      <a:pt x="689" y="9815"/>
                      <a:pt x="689" y="9930"/>
                    </a:cubicBezTo>
                    <a:cubicBezTo>
                      <a:pt x="757" y="9998"/>
                      <a:pt x="825" y="10032"/>
                      <a:pt x="876" y="10032"/>
                    </a:cubicBezTo>
                    <a:cubicBezTo>
                      <a:pt x="928" y="10032"/>
                      <a:pt x="962" y="9998"/>
                      <a:pt x="962" y="9930"/>
                    </a:cubicBezTo>
                    <a:cubicBezTo>
                      <a:pt x="1132" y="9930"/>
                      <a:pt x="1132" y="9794"/>
                      <a:pt x="1269" y="9657"/>
                    </a:cubicBezTo>
                    <a:cubicBezTo>
                      <a:pt x="1269" y="9794"/>
                      <a:pt x="1405" y="9794"/>
                      <a:pt x="1405" y="9794"/>
                    </a:cubicBezTo>
                    <a:lnTo>
                      <a:pt x="1405" y="10067"/>
                    </a:lnTo>
                    <a:cubicBezTo>
                      <a:pt x="1308" y="10188"/>
                      <a:pt x="1419" y="10293"/>
                      <a:pt x="1541" y="10293"/>
                    </a:cubicBezTo>
                    <a:cubicBezTo>
                      <a:pt x="1589" y="10293"/>
                      <a:pt x="1639" y="10276"/>
                      <a:pt x="1678" y="10237"/>
                    </a:cubicBezTo>
                    <a:lnTo>
                      <a:pt x="1678" y="9930"/>
                    </a:lnTo>
                    <a:cubicBezTo>
                      <a:pt x="1726" y="9945"/>
                      <a:pt x="1772" y="9952"/>
                      <a:pt x="1816" y="9952"/>
                    </a:cubicBezTo>
                    <a:cubicBezTo>
                      <a:pt x="2176" y="9952"/>
                      <a:pt x="2380" y="9488"/>
                      <a:pt x="2258" y="9214"/>
                    </a:cubicBezTo>
                    <a:lnTo>
                      <a:pt x="1985" y="9214"/>
                    </a:lnTo>
                    <a:cubicBezTo>
                      <a:pt x="2258" y="8668"/>
                      <a:pt x="2395" y="8224"/>
                      <a:pt x="2258" y="7814"/>
                    </a:cubicBezTo>
                    <a:cubicBezTo>
                      <a:pt x="2531" y="7371"/>
                      <a:pt x="2668" y="7098"/>
                      <a:pt x="2838" y="6654"/>
                    </a:cubicBezTo>
                    <a:cubicBezTo>
                      <a:pt x="2975" y="6245"/>
                      <a:pt x="3521" y="5392"/>
                      <a:pt x="3384" y="4812"/>
                    </a:cubicBezTo>
                    <a:cubicBezTo>
                      <a:pt x="3384" y="4675"/>
                      <a:pt x="3248" y="4675"/>
                      <a:pt x="3111" y="4675"/>
                    </a:cubicBezTo>
                    <a:cubicBezTo>
                      <a:pt x="3058" y="4675"/>
                      <a:pt x="3004" y="4696"/>
                      <a:pt x="2959" y="4730"/>
                    </a:cubicBezTo>
                    <a:lnTo>
                      <a:pt x="2959" y="4730"/>
                    </a:lnTo>
                    <a:cubicBezTo>
                      <a:pt x="3045" y="4580"/>
                      <a:pt x="3111" y="4456"/>
                      <a:pt x="3111" y="4266"/>
                    </a:cubicBezTo>
                    <a:cubicBezTo>
                      <a:pt x="3248" y="4095"/>
                      <a:pt x="3828" y="3413"/>
                      <a:pt x="3964" y="2833"/>
                    </a:cubicBezTo>
                    <a:cubicBezTo>
                      <a:pt x="4101" y="2696"/>
                      <a:pt x="4237" y="2560"/>
                      <a:pt x="4374" y="2252"/>
                    </a:cubicBezTo>
                    <a:cubicBezTo>
                      <a:pt x="4818" y="1979"/>
                      <a:pt x="5227" y="1536"/>
                      <a:pt x="5671" y="1263"/>
                    </a:cubicBezTo>
                    <a:lnTo>
                      <a:pt x="5671" y="1263"/>
                    </a:lnTo>
                    <a:cubicBezTo>
                      <a:pt x="5227" y="1706"/>
                      <a:pt x="4681" y="2116"/>
                      <a:pt x="4545" y="2696"/>
                    </a:cubicBezTo>
                    <a:cubicBezTo>
                      <a:pt x="4545" y="2793"/>
                      <a:pt x="4613" y="2889"/>
                      <a:pt x="4701" y="2889"/>
                    </a:cubicBezTo>
                    <a:cubicBezTo>
                      <a:pt x="4738" y="2889"/>
                      <a:pt x="4778" y="2872"/>
                      <a:pt x="4818" y="2833"/>
                    </a:cubicBezTo>
                    <a:cubicBezTo>
                      <a:pt x="5502" y="2476"/>
                      <a:pt x="6011" y="1966"/>
                      <a:pt x="6538" y="1479"/>
                    </a:cubicBezTo>
                    <a:lnTo>
                      <a:pt x="6538" y="1479"/>
                    </a:lnTo>
                    <a:cubicBezTo>
                      <a:pt x="6529" y="1498"/>
                      <a:pt x="6524" y="1517"/>
                      <a:pt x="6524" y="1536"/>
                    </a:cubicBezTo>
                    <a:cubicBezTo>
                      <a:pt x="6251" y="1979"/>
                      <a:pt x="5944" y="2252"/>
                      <a:pt x="5671" y="2560"/>
                    </a:cubicBezTo>
                    <a:cubicBezTo>
                      <a:pt x="5534" y="2696"/>
                      <a:pt x="5671" y="2833"/>
                      <a:pt x="5944" y="2833"/>
                    </a:cubicBezTo>
                    <a:cubicBezTo>
                      <a:pt x="6251" y="2833"/>
                      <a:pt x="6524" y="2389"/>
                      <a:pt x="6797" y="2252"/>
                    </a:cubicBezTo>
                    <a:cubicBezTo>
                      <a:pt x="7240" y="1843"/>
                      <a:pt x="7786" y="1399"/>
                      <a:pt x="8366" y="990"/>
                    </a:cubicBezTo>
                    <a:lnTo>
                      <a:pt x="8366" y="990"/>
                    </a:lnTo>
                    <a:cubicBezTo>
                      <a:pt x="7957" y="1706"/>
                      <a:pt x="7240" y="2116"/>
                      <a:pt x="6797" y="2833"/>
                    </a:cubicBezTo>
                    <a:cubicBezTo>
                      <a:pt x="6797" y="2969"/>
                      <a:pt x="6933" y="3105"/>
                      <a:pt x="7104" y="3105"/>
                    </a:cubicBezTo>
                    <a:cubicBezTo>
                      <a:pt x="7377" y="2969"/>
                      <a:pt x="7786" y="2560"/>
                      <a:pt x="8093" y="2252"/>
                    </a:cubicBezTo>
                    <a:cubicBezTo>
                      <a:pt x="8503" y="1979"/>
                      <a:pt x="8810" y="1706"/>
                      <a:pt x="9219" y="1399"/>
                    </a:cubicBezTo>
                    <a:cubicBezTo>
                      <a:pt x="9219" y="1399"/>
                      <a:pt x="9356" y="1263"/>
                      <a:pt x="9663" y="1126"/>
                    </a:cubicBezTo>
                    <a:lnTo>
                      <a:pt x="9663" y="1126"/>
                    </a:lnTo>
                    <a:cubicBezTo>
                      <a:pt x="9083" y="1843"/>
                      <a:pt x="8093" y="2252"/>
                      <a:pt x="7957" y="3105"/>
                    </a:cubicBezTo>
                    <a:cubicBezTo>
                      <a:pt x="7786" y="3242"/>
                      <a:pt x="7957" y="3413"/>
                      <a:pt x="8093" y="3413"/>
                    </a:cubicBezTo>
                    <a:cubicBezTo>
                      <a:pt x="8503" y="3242"/>
                      <a:pt x="8946" y="2833"/>
                      <a:pt x="9219" y="2560"/>
                    </a:cubicBezTo>
                    <a:cubicBezTo>
                      <a:pt x="9663" y="2252"/>
                      <a:pt x="10073" y="1979"/>
                      <a:pt x="10346" y="1706"/>
                    </a:cubicBezTo>
                    <a:cubicBezTo>
                      <a:pt x="10516" y="1536"/>
                      <a:pt x="10789" y="1263"/>
                      <a:pt x="11062" y="1126"/>
                    </a:cubicBezTo>
                    <a:lnTo>
                      <a:pt x="11062" y="1126"/>
                    </a:lnTo>
                    <a:cubicBezTo>
                      <a:pt x="10789" y="1536"/>
                      <a:pt x="10346" y="1979"/>
                      <a:pt x="10073" y="2252"/>
                    </a:cubicBezTo>
                    <a:cubicBezTo>
                      <a:pt x="9663" y="2560"/>
                      <a:pt x="9356" y="2833"/>
                      <a:pt x="9083" y="3242"/>
                    </a:cubicBezTo>
                    <a:cubicBezTo>
                      <a:pt x="8982" y="3468"/>
                      <a:pt x="9104" y="3602"/>
                      <a:pt x="9230" y="3602"/>
                    </a:cubicBezTo>
                    <a:cubicBezTo>
                      <a:pt x="9275" y="3602"/>
                      <a:pt x="9320" y="3585"/>
                      <a:pt x="9356" y="3549"/>
                    </a:cubicBezTo>
                    <a:cubicBezTo>
                      <a:pt x="10505" y="3110"/>
                      <a:pt x="11353" y="2000"/>
                      <a:pt x="12464" y="1416"/>
                    </a:cubicBezTo>
                    <a:lnTo>
                      <a:pt x="12464" y="1416"/>
                    </a:lnTo>
                    <a:cubicBezTo>
                      <a:pt x="12199" y="1559"/>
                      <a:pt x="11910" y="1848"/>
                      <a:pt x="11779" y="1979"/>
                    </a:cubicBezTo>
                    <a:cubicBezTo>
                      <a:pt x="11369" y="2252"/>
                      <a:pt x="10789" y="2833"/>
                      <a:pt x="10516" y="3242"/>
                    </a:cubicBezTo>
                    <a:cubicBezTo>
                      <a:pt x="10390" y="3468"/>
                      <a:pt x="10450" y="3602"/>
                      <a:pt x="10599" y="3602"/>
                    </a:cubicBezTo>
                    <a:cubicBezTo>
                      <a:pt x="10653" y="3602"/>
                      <a:pt x="10717" y="3585"/>
                      <a:pt x="10789" y="3549"/>
                    </a:cubicBezTo>
                    <a:cubicBezTo>
                      <a:pt x="11779" y="2969"/>
                      <a:pt x="12632" y="1979"/>
                      <a:pt x="13758" y="1399"/>
                    </a:cubicBezTo>
                    <a:lnTo>
                      <a:pt x="13758" y="1399"/>
                    </a:lnTo>
                    <a:cubicBezTo>
                      <a:pt x="13348" y="1843"/>
                      <a:pt x="13075" y="2116"/>
                      <a:pt x="12632" y="2389"/>
                    </a:cubicBezTo>
                    <a:cubicBezTo>
                      <a:pt x="12222" y="2833"/>
                      <a:pt x="11779" y="3242"/>
                      <a:pt x="11506" y="3686"/>
                    </a:cubicBezTo>
                    <a:cubicBezTo>
                      <a:pt x="11406" y="3885"/>
                      <a:pt x="11525" y="4012"/>
                      <a:pt x="11650" y="4012"/>
                    </a:cubicBezTo>
                    <a:cubicBezTo>
                      <a:pt x="11696" y="4012"/>
                      <a:pt x="11742" y="3995"/>
                      <a:pt x="11779" y="3959"/>
                    </a:cubicBezTo>
                    <a:cubicBezTo>
                      <a:pt x="12495" y="3686"/>
                      <a:pt x="13212" y="2969"/>
                      <a:pt x="13758" y="2560"/>
                    </a:cubicBezTo>
                    <a:cubicBezTo>
                      <a:pt x="14201" y="2252"/>
                      <a:pt x="14474" y="1979"/>
                      <a:pt x="14918" y="1706"/>
                    </a:cubicBezTo>
                    <a:lnTo>
                      <a:pt x="14918" y="1706"/>
                    </a:lnTo>
                    <a:cubicBezTo>
                      <a:pt x="14611" y="1979"/>
                      <a:pt x="14338" y="2116"/>
                      <a:pt x="14201" y="2389"/>
                    </a:cubicBezTo>
                    <a:cubicBezTo>
                      <a:pt x="13621" y="2833"/>
                      <a:pt x="12905" y="3549"/>
                      <a:pt x="12495" y="4095"/>
                    </a:cubicBezTo>
                    <a:cubicBezTo>
                      <a:pt x="12395" y="4321"/>
                      <a:pt x="12516" y="4455"/>
                      <a:pt x="12642" y="4455"/>
                    </a:cubicBezTo>
                    <a:cubicBezTo>
                      <a:pt x="12687" y="4455"/>
                      <a:pt x="12732" y="4438"/>
                      <a:pt x="12768" y="4402"/>
                    </a:cubicBezTo>
                    <a:cubicBezTo>
                      <a:pt x="13621" y="4095"/>
                      <a:pt x="14338" y="3413"/>
                      <a:pt x="15054" y="2833"/>
                    </a:cubicBezTo>
                    <a:cubicBezTo>
                      <a:pt x="15457" y="2564"/>
                      <a:pt x="15892" y="2263"/>
                      <a:pt x="16296" y="1994"/>
                    </a:cubicBezTo>
                    <a:lnTo>
                      <a:pt x="16296" y="1994"/>
                    </a:lnTo>
                    <a:cubicBezTo>
                      <a:pt x="15973" y="2264"/>
                      <a:pt x="15660" y="2500"/>
                      <a:pt x="15327" y="2833"/>
                    </a:cubicBezTo>
                    <a:cubicBezTo>
                      <a:pt x="14918" y="3242"/>
                      <a:pt x="14201" y="3822"/>
                      <a:pt x="13928" y="4539"/>
                    </a:cubicBezTo>
                    <a:cubicBezTo>
                      <a:pt x="13928" y="4635"/>
                      <a:pt x="13997" y="4732"/>
                      <a:pt x="14085" y="4732"/>
                    </a:cubicBezTo>
                    <a:cubicBezTo>
                      <a:pt x="14121" y="4732"/>
                      <a:pt x="14161" y="4715"/>
                      <a:pt x="14201" y="4675"/>
                    </a:cubicBezTo>
                    <a:cubicBezTo>
                      <a:pt x="15327" y="4266"/>
                      <a:pt x="16181" y="3242"/>
                      <a:pt x="17034" y="2560"/>
                    </a:cubicBezTo>
                    <a:lnTo>
                      <a:pt x="17034" y="2560"/>
                    </a:lnTo>
                    <a:cubicBezTo>
                      <a:pt x="16761" y="2833"/>
                      <a:pt x="16317" y="3242"/>
                      <a:pt x="16044" y="3549"/>
                    </a:cubicBezTo>
                    <a:cubicBezTo>
                      <a:pt x="15635" y="3959"/>
                      <a:pt x="15054" y="4402"/>
                      <a:pt x="14918" y="4948"/>
                    </a:cubicBezTo>
                    <a:cubicBezTo>
                      <a:pt x="14918" y="5119"/>
                      <a:pt x="15054" y="5255"/>
                      <a:pt x="15191" y="5255"/>
                    </a:cubicBezTo>
                    <a:cubicBezTo>
                      <a:pt x="16317" y="4812"/>
                      <a:pt x="17170" y="3686"/>
                      <a:pt x="18194" y="2969"/>
                    </a:cubicBezTo>
                    <a:lnTo>
                      <a:pt x="18194" y="2969"/>
                    </a:lnTo>
                    <a:cubicBezTo>
                      <a:pt x="18194" y="3105"/>
                      <a:pt x="18023" y="3242"/>
                      <a:pt x="17887" y="3413"/>
                    </a:cubicBezTo>
                    <a:cubicBezTo>
                      <a:pt x="17614" y="3686"/>
                      <a:pt x="17341" y="3959"/>
                      <a:pt x="17034" y="4402"/>
                    </a:cubicBezTo>
                    <a:cubicBezTo>
                      <a:pt x="16624" y="4675"/>
                      <a:pt x="15908" y="5392"/>
                      <a:pt x="15908" y="5801"/>
                    </a:cubicBezTo>
                    <a:cubicBezTo>
                      <a:pt x="15908" y="5985"/>
                      <a:pt x="16006" y="6059"/>
                      <a:pt x="16114" y="6059"/>
                    </a:cubicBezTo>
                    <a:cubicBezTo>
                      <a:pt x="16186" y="6059"/>
                      <a:pt x="16262" y="6026"/>
                      <a:pt x="16317" y="5972"/>
                    </a:cubicBezTo>
                    <a:cubicBezTo>
                      <a:pt x="17034" y="5255"/>
                      <a:pt x="18023" y="3959"/>
                      <a:pt x="19047" y="3549"/>
                    </a:cubicBezTo>
                    <a:lnTo>
                      <a:pt x="19047" y="3549"/>
                    </a:lnTo>
                    <a:cubicBezTo>
                      <a:pt x="18876" y="3959"/>
                      <a:pt x="18194" y="4675"/>
                      <a:pt x="18023" y="4812"/>
                    </a:cubicBezTo>
                    <a:cubicBezTo>
                      <a:pt x="17614" y="5392"/>
                      <a:pt x="17170" y="5972"/>
                      <a:pt x="16761" y="6381"/>
                    </a:cubicBezTo>
                    <a:cubicBezTo>
                      <a:pt x="16665" y="6573"/>
                      <a:pt x="16771" y="6782"/>
                      <a:pt x="16891" y="6782"/>
                    </a:cubicBezTo>
                    <a:cubicBezTo>
                      <a:pt x="16941" y="6782"/>
                      <a:pt x="16993" y="6745"/>
                      <a:pt x="17034" y="6654"/>
                    </a:cubicBezTo>
                    <a:cubicBezTo>
                      <a:pt x="17477" y="6245"/>
                      <a:pt x="18023" y="5801"/>
                      <a:pt x="18603" y="5528"/>
                    </a:cubicBezTo>
                    <a:cubicBezTo>
                      <a:pt x="18642" y="5516"/>
                      <a:pt x="18675" y="5511"/>
                      <a:pt x="18703" y="5511"/>
                    </a:cubicBezTo>
                    <a:cubicBezTo>
                      <a:pt x="18996" y="5511"/>
                      <a:pt x="18740" y="6108"/>
                      <a:pt x="18740" y="6108"/>
                    </a:cubicBezTo>
                    <a:cubicBezTo>
                      <a:pt x="18467" y="6518"/>
                      <a:pt x="18023" y="6825"/>
                      <a:pt x="17750" y="7234"/>
                    </a:cubicBezTo>
                    <a:cubicBezTo>
                      <a:pt x="17534" y="7343"/>
                      <a:pt x="17660" y="7558"/>
                      <a:pt x="17790" y="7558"/>
                    </a:cubicBezTo>
                    <a:cubicBezTo>
                      <a:pt x="17824" y="7558"/>
                      <a:pt x="17858" y="7543"/>
                      <a:pt x="17887" y="7507"/>
                    </a:cubicBezTo>
                    <a:cubicBezTo>
                      <a:pt x="18194" y="7234"/>
                      <a:pt x="20173" y="5528"/>
                      <a:pt x="19320" y="5119"/>
                    </a:cubicBezTo>
                    <a:cubicBezTo>
                      <a:pt x="19183" y="5033"/>
                      <a:pt x="19038" y="4991"/>
                      <a:pt x="18893" y="4991"/>
                    </a:cubicBezTo>
                    <a:cubicBezTo>
                      <a:pt x="18748" y="4991"/>
                      <a:pt x="18603" y="5033"/>
                      <a:pt x="18467" y="5119"/>
                    </a:cubicBezTo>
                    <a:cubicBezTo>
                      <a:pt x="18467" y="4948"/>
                      <a:pt x="18603" y="4812"/>
                      <a:pt x="18740" y="4675"/>
                    </a:cubicBezTo>
                    <a:cubicBezTo>
                      <a:pt x="19047" y="4402"/>
                      <a:pt x="19729" y="3686"/>
                      <a:pt x="19456" y="3242"/>
                    </a:cubicBezTo>
                    <a:cubicBezTo>
                      <a:pt x="19456" y="3105"/>
                      <a:pt x="19320" y="3105"/>
                      <a:pt x="19320" y="3105"/>
                    </a:cubicBezTo>
                    <a:cubicBezTo>
                      <a:pt x="19047" y="3105"/>
                      <a:pt x="18740" y="3242"/>
                      <a:pt x="18603" y="3242"/>
                    </a:cubicBezTo>
                    <a:cubicBezTo>
                      <a:pt x="18876" y="2969"/>
                      <a:pt x="19047" y="2696"/>
                      <a:pt x="19047" y="2389"/>
                    </a:cubicBezTo>
                    <a:cubicBezTo>
                      <a:pt x="19047" y="2252"/>
                      <a:pt x="18876" y="2252"/>
                      <a:pt x="18740" y="2252"/>
                    </a:cubicBezTo>
                    <a:cubicBezTo>
                      <a:pt x="18194" y="2389"/>
                      <a:pt x="17614" y="2833"/>
                      <a:pt x="17170" y="3242"/>
                    </a:cubicBezTo>
                    <a:cubicBezTo>
                      <a:pt x="16761" y="3549"/>
                      <a:pt x="16181" y="4095"/>
                      <a:pt x="15635" y="4539"/>
                    </a:cubicBezTo>
                    <a:cubicBezTo>
                      <a:pt x="16044" y="3959"/>
                      <a:pt x="16624" y="3549"/>
                      <a:pt x="16897" y="3242"/>
                    </a:cubicBezTo>
                    <a:cubicBezTo>
                      <a:pt x="17477" y="2696"/>
                      <a:pt x="18023" y="2252"/>
                      <a:pt x="18467" y="1706"/>
                    </a:cubicBezTo>
                    <a:cubicBezTo>
                      <a:pt x="18577" y="1568"/>
                      <a:pt x="18419" y="1362"/>
                      <a:pt x="18282" y="1362"/>
                    </a:cubicBezTo>
                    <a:cubicBezTo>
                      <a:pt x="18250" y="1362"/>
                      <a:pt x="18220" y="1374"/>
                      <a:pt x="18194" y="1399"/>
                    </a:cubicBezTo>
                    <a:cubicBezTo>
                      <a:pt x="16897" y="1843"/>
                      <a:pt x="16044" y="2969"/>
                      <a:pt x="14918" y="3822"/>
                    </a:cubicBezTo>
                    <a:lnTo>
                      <a:pt x="16044" y="2696"/>
                    </a:lnTo>
                    <a:cubicBezTo>
                      <a:pt x="16624" y="2252"/>
                      <a:pt x="17341" y="1843"/>
                      <a:pt x="17750" y="1126"/>
                    </a:cubicBezTo>
                    <a:cubicBezTo>
                      <a:pt x="17750" y="990"/>
                      <a:pt x="17614" y="853"/>
                      <a:pt x="17477" y="853"/>
                    </a:cubicBezTo>
                    <a:cubicBezTo>
                      <a:pt x="17341" y="853"/>
                      <a:pt x="17170" y="990"/>
                      <a:pt x="16897" y="990"/>
                    </a:cubicBezTo>
                    <a:cubicBezTo>
                      <a:pt x="16488" y="1399"/>
                      <a:pt x="15908" y="1706"/>
                      <a:pt x="15327" y="2116"/>
                    </a:cubicBezTo>
                    <a:cubicBezTo>
                      <a:pt x="14782" y="2560"/>
                      <a:pt x="14201" y="2969"/>
                      <a:pt x="13485" y="3549"/>
                    </a:cubicBezTo>
                    <a:cubicBezTo>
                      <a:pt x="14065" y="2969"/>
                      <a:pt x="14474" y="2696"/>
                      <a:pt x="14918" y="2252"/>
                    </a:cubicBezTo>
                    <a:cubicBezTo>
                      <a:pt x="15327" y="1979"/>
                      <a:pt x="16181" y="1399"/>
                      <a:pt x="16317" y="853"/>
                    </a:cubicBezTo>
                    <a:cubicBezTo>
                      <a:pt x="16317" y="731"/>
                      <a:pt x="16178" y="627"/>
                      <a:pt x="16048" y="627"/>
                    </a:cubicBezTo>
                    <a:cubicBezTo>
                      <a:pt x="15997" y="627"/>
                      <a:pt x="15947" y="644"/>
                      <a:pt x="15908" y="683"/>
                    </a:cubicBezTo>
                    <a:cubicBezTo>
                      <a:pt x="15191" y="990"/>
                      <a:pt x="14611" y="1399"/>
                      <a:pt x="13928" y="1979"/>
                    </a:cubicBezTo>
                    <a:cubicBezTo>
                      <a:pt x="14201" y="1706"/>
                      <a:pt x="14338" y="1399"/>
                      <a:pt x="14474" y="1126"/>
                    </a:cubicBezTo>
                    <a:cubicBezTo>
                      <a:pt x="14611" y="990"/>
                      <a:pt x="14474" y="853"/>
                      <a:pt x="14201" y="853"/>
                    </a:cubicBezTo>
                    <a:cubicBezTo>
                      <a:pt x="13838" y="965"/>
                      <a:pt x="13406" y="1169"/>
                      <a:pt x="13017" y="1389"/>
                    </a:cubicBezTo>
                    <a:lnTo>
                      <a:pt x="13017" y="1389"/>
                    </a:lnTo>
                    <a:cubicBezTo>
                      <a:pt x="13209" y="1244"/>
                      <a:pt x="13348" y="1048"/>
                      <a:pt x="13348" y="853"/>
                    </a:cubicBezTo>
                    <a:cubicBezTo>
                      <a:pt x="13348" y="683"/>
                      <a:pt x="13212" y="546"/>
                      <a:pt x="13075" y="546"/>
                    </a:cubicBezTo>
                    <a:cubicBezTo>
                      <a:pt x="12359" y="853"/>
                      <a:pt x="11915" y="1263"/>
                      <a:pt x="11369" y="1706"/>
                    </a:cubicBezTo>
                    <a:cubicBezTo>
                      <a:pt x="11199" y="1843"/>
                      <a:pt x="11062" y="1843"/>
                      <a:pt x="10926" y="1979"/>
                    </a:cubicBezTo>
                    <a:cubicBezTo>
                      <a:pt x="11199" y="1706"/>
                      <a:pt x="11506" y="1263"/>
                      <a:pt x="11642" y="853"/>
                    </a:cubicBezTo>
                    <a:cubicBezTo>
                      <a:pt x="11779" y="853"/>
                      <a:pt x="11642" y="683"/>
                      <a:pt x="11506" y="546"/>
                    </a:cubicBezTo>
                    <a:cubicBezTo>
                      <a:pt x="11062" y="546"/>
                      <a:pt x="10346" y="1126"/>
                      <a:pt x="9936" y="1536"/>
                    </a:cubicBezTo>
                    <a:cubicBezTo>
                      <a:pt x="9663" y="1706"/>
                      <a:pt x="9492" y="1843"/>
                      <a:pt x="9219" y="2116"/>
                    </a:cubicBezTo>
                    <a:cubicBezTo>
                      <a:pt x="9219" y="1979"/>
                      <a:pt x="9356" y="1979"/>
                      <a:pt x="9356" y="1843"/>
                    </a:cubicBezTo>
                    <a:cubicBezTo>
                      <a:pt x="9663" y="1536"/>
                      <a:pt x="10073" y="1126"/>
                      <a:pt x="10346" y="683"/>
                    </a:cubicBezTo>
                    <a:lnTo>
                      <a:pt x="10209" y="546"/>
                    </a:lnTo>
                    <a:cubicBezTo>
                      <a:pt x="10167" y="532"/>
                      <a:pt x="10122" y="526"/>
                      <a:pt x="10074" y="526"/>
                    </a:cubicBezTo>
                    <a:cubicBezTo>
                      <a:pt x="9657" y="526"/>
                      <a:pt x="9055" y="1018"/>
                      <a:pt x="8810" y="1263"/>
                    </a:cubicBezTo>
                    <a:cubicBezTo>
                      <a:pt x="8639" y="1399"/>
                      <a:pt x="8503" y="1399"/>
                      <a:pt x="8366" y="1536"/>
                    </a:cubicBezTo>
                    <a:cubicBezTo>
                      <a:pt x="8639" y="1263"/>
                      <a:pt x="8810" y="1126"/>
                      <a:pt x="8946" y="683"/>
                    </a:cubicBezTo>
                    <a:cubicBezTo>
                      <a:pt x="8946" y="586"/>
                      <a:pt x="8878" y="490"/>
                      <a:pt x="8778" y="490"/>
                    </a:cubicBezTo>
                    <a:cubicBezTo>
                      <a:pt x="8736" y="490"/>
                      <a:pt x="8689" y="506"/>
                      <a:pt x="8639" y="546"/>
                    </a:cubicBezTo>
                    <a:cubicBezTo>
                      <a:pt x="8230" y="546"/>
                      <a:pt x="7786" y="990"/>
                      <a:pt x="7513" y="1263"/>
                    </a:cubicBezTo>
                    <a:cubicBezTo>
                      <a:pt x="7417" y="1311"/>
                      <a:pt x="7338" y="1342"/>
                      <a:pt x="7268" y="1368"/>
                    </a:cubicBezTo>
                    <a:lnTo>
                      <a:pt x="7268" y="1368"/>
                    </a:lnTo>
                    <a:cubicBezTo>
                      <a:pt x="7305" y="1335"/>
                      <a:pt x="7341" y="1299"/>
                      <a:pt x="7377" y="1263"/>
                    </a:cubicBezTo>
                    <a:cubicBezTo>
                      <a:pt x="7513" y="990"/>
                      <a:pt x="7786" y="853"/>
                      <a:pt x="7786" y="546"/>
                    </a:cubicBezTo>
                    <a:cubicBezTo>
                      <a:pt x="7786" y="410"/>
                      <a:pt x="7650" y="273"/>
                      <a:pt x="7513" y="273"/>
                    </a:cubicBezTo>
                    <a:cubicBezTo>
                      <a:pt x="6660" y="683"/>
                      <a:pt x="5944" y="1536"/>
                      <a:pt x="5227" y="2116"/>
                    </a:cubicBezTo>
                    <a:cubicBezTo>
                      <a:pt x="5671" y="1706"/>
                      <a:pt x="6080" y="1399"/>
                      <a:pt x="6251" y="990"/>
                    </a:cubicBezTo>
                    <a:cubicBezTo>
                      <a:pt x="6251" y="683"/>
                      <a:pt x="6080" y="683"/>
                      <a:pt x="5944" y="683"/>
                    </a:cubicBezTo>
                    <a:cubicBezTo>
                      <a:pt x="5534" y="683"/>
                      <a:pt x="5227" y="1126"/>
                      <a:pt x="4954" y="1399"/>
                    </a:cubicBezTo>
                    <a:cubicBezTo>
                      <a:pt x="4818" y="1399"/>
                      <a:pt x="4818" y="1536"/>
                      <a:pt x="4681" y="1536"/>
                    </a:cubicBezTo>
                    <a:cubicBezTo>
                      <a:pt x="4818" y="1399"/>
                      <a:pt x="4954" y="1263"/>
                      <a:pt x="5091" y="1126"/>
                    </a:cubicBezTo>
                    <a:lnTo>
                      <a:pt x="5091" y="853"/>
                    </a:lnTo>
                    <a:cubicBezTo>
                      <a:pt x="5091" y="683"/>
                      <a:pt x="4954" y="683"/>
                      <a:pt x="4818" y="683"/>
                    </a:cubicBezTo>
                    <a:cubicBezTo>
                      <a:pt x="4374" y="853"/>
                      <a:pt x="4101" y="1263"/>
                      <a:pt x="3828" y="1536"/>
                    </a:cubicBezTo>
                    <a:cubicBezTo>
                      <a:pt x="4101" y="1263"/>
                      <a:pt x="4237" y="990"/>
                      <a:pt x="4374" y="546"/>
                    </a:cubicBezTo>
                    <a:cubicBezTo>
                      <a:pt x="4545" y="410"/>
                      <a:pt x="4374" y="273"/>
                      <a:pt x="4237" y="273"/>
                    </a:cubicBezTo>
                    <a:cubicBezTo>
                      <a:pt x="3828" y="410"/>
                      <a:pt x="3692" y="853"/>
                      <a:pt x="3384" y="1126"/>
                    </a:cubicBezTo>
                    <a:cubicBezTo>
                      <a:pt x="3248" y="1126"/>
                      <a:pt x="3248" y="1263"/>
                      <a:pt x="3111" y="1263"/>
                    </a:cubicBezTo>
                    <a:cubicBezTo>
                      <a:pt x="3384" y="1126"/>
                      <a:pt x="3521" y="853"/>
                      <a:pt x="3692" y="546"/>
                    </a:cubicBezTo>
                    <a:cubicBezTo>
                      <a:pt x="3692" y="450"/>
                      <a:pt x="3606" y="353"/>
                      <a:pt x="3508" y="353"/>
                    </a:cubicBezTo>
                    <a:cubicBezTo>
                      <a:pt x="3467" y="353"/>
                      <a:pt x="3424" y="370"/>
                      <a:pt x="3384" y="410"/>
                    </a:cubicBezTo>
                    <a:cubicBezTo>
                      <a:pt x="3223" y="490"/>
                      <a:pt x="3110" y="630"/>
                      <a:pt x="2981" y="759"/>
                    </a:cubicBezTo>
                    <a:lnTo>
                      <a:pt x="2981" y="759"/>
                    </a:lnTo>
                    <a:cubicBezTo>
                      <a:pt x="3110" y="593"/>
                      <a:pt x="3248" y="468"/>
                      <a:pt x="3248" y="273"/>
                    </a:cubicBezTo>
                    <a:cubicBezTo>
                      <a:pt x="3248" y="177"/>
                      <a:pt x="3180" y="80"/>
                      <a:pt x="3091" y="80"/>
                    </a:cubicBezTo>
                    <a:cubicBezTo>
                      <a:pt x="3055" y="80"/>
                      <a:pt x="3015" y="97"/>
                      <a:pt x="2975" y="137"/>
                    </a:cubicBezTo>
                    <a:cubicBezTo>
                      <a:pt x="2838" y="137"/>
                      <a:pt x="2531" y="273"/>
                      <a:pt x="2395" y="410"/>
                    </a:cubicBezTo>
                    <a:cubicBezTo>
                      <a:pt x="2395" y="273"/>
                      <a:pt x="2531" y="273"/>
                      <a:pt x="2395" y="137"/>
                    </a:cubicBezTo>
                    <a:cubicBezTo>
                      <a:pt x="2395" y="137"/>
                      <a:pt x="2395" y="0"/>
                      <a:pt x="2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2"/>
              <p:cNvSpPr/>
              <p:nvPr/>
            </p:nvSpPr>
            <p:spPr>
              <a:xfrm>
                <a:off x="2593693" y="1606159"/>
                <a:ext cx="836060" cy="289307"/>
              </a:xfrm>
              <a:custGeom>
                <a:rect b="b" l="l" r="r" t="t"/>
                <a:pathLst>
                  <a:path extrusionOk="0" h="5857" w="16926">
                    <a:moveTo>
                      <a:pt x="6682" y="308"/>
                    </a:moveTo>
                    <a:lnTo>
                      <a:pt x="6682" y="308"/>
                    </a:lnTo>
                    <a:cubicBezTo>
                      <a:pt x="6628" y="349"/>
                      <a:pt x="6574" y="395"/>
                      <a:pt x="6518" y="444"/>
                    </a:cubicBezTo>
                    <a:cubicBezTo>
                      <a:pt x="6518" y="310"/>
                      <a:pt x="6518" y="308"/>
                      <a:pt x="6682" y="308"/>
                    </a:cubicBezTo>
                    <a:close/>
                    <a:moveTo>
                      <a:pt x="547" y="1"/>
                    </a:moveTo>
                    <a:cubicBezTo>
                      <a:pt x="410" y="1"/>
                      <a:pt x="410" y="308"/>
                      <a:pt x="547" y="308"/>
                    </a:cubicBezTo>
                    <a:cubicBezTo>
                      <a:pt x="410" y="308"/>
                      <a:pt x="137" y="854"/>
                      <a:pt x="1" y="1024"/>
                    </a:cubicBezTo>
                    <a:lnTo>
                      <a:pt x="137" y="1161"/>
                    </a:lnTo>
                    <a:cubicBezTo>
                      <a:pt x="547" y="1024"/>
                      <a:pt x="717" y="717"/>
                      <a:pt x="990" y="444"/>
                    </a:cubicBezTo>
                    <a:lnTo>
                      <a:pt x="990" y="444"/>
                    </a:lnTo>
                    <a:cubicBezTo>
                      <a:pt x="854" y="581"/>
                      <a:pt x="547" y="1024"/>
                      <a:pt x="410" y="1297"/>
                    </a:cubicBezTo>
                    <a:cubicBezTo>
                      <a:pt x="410" y="1297"/>
                      <a:pt x="547" y="1434"/>
                      <a:pt x="718" y="1434"/>
                    </a:cubicBezTo>
                    <a:cubicBezTo>
                      <a:pt x="990" y="1161"/>
                      <a:pt x="1400" y="854"/>
                      <a:pt x="1707" y="581"/>
                    </a:cubicBezTo>
                    <a:cubicBezTo>
                      <a:pt x="1764" y="524"/>
                      <a:pt x="1797" y="491"/>
                      <a:pt x="1806" y="491"/>
                    </a:cubicBezTo>
                    <a:cubicBezTo>
                      <a:pt x="1820" y="491"/>
                      <a:pt x="1787" y="557"/>
                      <a:pt x="1707" y="717"/>
                    </a:cubicBezTo>
                    <a:cubicBezTo>
                      <a:pt x="1400" y="1024"/>
                      <a:pt x="1400" y="1024"/>
                      <a:pt x="1263" y="1297"/>
                    </a:cubicBezTo>
                    <a:cubicBezTo>
                      <a:pt x="1263" y="1297"/>
                      <a:pt x="1400" y="1434"/>
                      <a:pt x="1571" y="1434"/>
                    </a:cubicBezTo>
                    <a:cubicBezTo>
                      <a:pt x="1780" y="1329"/>
                      <a:pt x="1989" y="1144"/>
                      <a:pt x="2214" y="925"/>
                    </a:cubicBezTo>
                    <a:lnTo>
                      <a:pt x="2214" y="925"/>
                    </a:lnTo>
                    <a:cubicBezTo>
                      <a:pt x="2090" y="1074"/>
                      <a:pt x="1980" y="1261"/>
                      <a:pt x="1980" y="1434"/>
                    </a:cubicBezTo>
                    <a:cubicBezTo>
                      <a:pt x="1980" y="1434"/>
                      <a:pt x="1980" y="1570"/>
                      <a:pt x="2117" y="1570"/>
                    </a:cubicBezTo>
                    <a:cubicBezTo>
                      <a:pt x="2560" y="1434"/>
                      <a:pt x="2833" y="1024"/>
                      <a:pt x="3277" y="717"/>
                    </a:cubicBezTo>
                    <a:lnTo>
                      <a:pt x="3413" y="581"/>
                    </a:lnTo>
                    <a:lnTo>
                      <a:pt x="3413" y="581"/>
                    </a:lnTo>
                    <a:cubicBezTo>
                      <a:pt x="3277" y="854"/>
                      <a:pt x="3106" y="1024"/>
                      <a:pt x="2970" y="1161"/>
                    </a:cubicBezTo>
                    <a:cubicBezTo>
                      <a:pt x="2833" y="1297"/>
                      <a:pt x="2970" y="1434"/>
                      <a:pt x="3106" y="1434"/>
                    </a:cubicBezTo>
                    <a:cubicBezTo>
                      <a:pt x="3523" y="1177"/>
                      <a:pt x="3790" y="890"/>
                      <a:pt x="4076" y="630"/>
                    </a:cubicBezTo>
                    <a:lnTo>
                      <a:pt x="4076" y="630"/>
                    </a:lnTo>
                    <a:cubicBezTo>
                      <a:pt x="3957" y="750"/>
                      <a:pt x="3943" y="874"/>
                      <a:pt x="3823" y="1024"/>
                    </a:cubicBezTo>
                    <a:cubicBezTo>
                      <a:pt x="3686" y="1161"/>
                      <a:pt x="3823" y="1297"/>
                      <a:pt x="3959" y="1297"/>
                    </a:cubicBezTo>
                    <a:cubicBezTo>
                      <a:pt x="4266" y="1161"/>
                      <a:pt x="4539" y="1024"/>
                      <a:pt x="4812" y="854"/>
                    </a:cubicBezTo>
                    <a:lnTo>
                      <a:pt x="4812" y="854"/>
                    </a:lnTo>
                    <a:cubicBezTo>
                      <a:pt x="4676" y="1024"/>
                      <a:pt x="4676" y="1024"/>
                      <a:pt x="4676" y="1161"/>
                    </a:cubicBezTo>
                    <a:cubicBezTo>
                      <a:pt x="4676" y="1161"/>
                      <a:pt x="4812" y="1297"/>
                      <a:pt x="4983" y="1297"/>
                    </a:cubicBezTo>
                    <a:cubicBezTo>
                      <a:pt x="5256" y="1161"/>
                      <a:pt x="5665" y="717"/>
                      <a:pt x="6109" y="444"/>
                    </a:cubicBezTo>
                    <a:lnTo>
                      <a:pt x="6109" y="444"/>
                    </a:lnTo>
                    <a:cubicBezTo>
                      <a:pt x="5972" y="581"/>
                      <a:pt x="5836" y="717"/>
                      <a:pt x="5665" y="854"/>
                    </a:cubicBezTo>
                    <a:lnTo>
                      <a:pt x="5836" y="1024"/>
                    </a:lnTo>
                    <a:cubicBezTo>
                      <a:pt x="6109" y="1024"/>
                      <a:pt x="6245" y="1024"/>
                      <a:pt x="6518" y="717"/>
                    </a:cubicBezTo>
                    <a:cubicBezTo>
                      <a:pt x="6689" y="717"/>
                      <a:pt x="6962" y="581"/>
                      <a:pt x="7098" y="444"/>
                    </a:cubicBezTo>
                    <a:lnTo>
                      <a:pt x="7098" y="444"/>
                    </a:lnTo>
                    <a:lnTo>
                      <a:pt x="6826" y="717"/>
                    </a:lnTo>
                    <a:cubicBezTo>
                      <a:pt x="6826" y="854"/>
                      <a:pt x="6826" y="1024"/>
                      <a:pt x="6962" y="1024"/>
                    </a:cubicBezTo>
                    <a:cubicBezTo>
                      <a:pt x="7235" y="1024"/>
                      <a:pt x="7542" y="854"/>
                      <a:pt x="7815" y="717"/>
                    </a:cubicBezTo>
                    <a:cubicBezTo>
                      <a:pt x="7861" y="688"/>
                      <a:pt x="7902" y="661"/>
                      <a:pt x="7938" y="638"/>
                    </a:cubicBezTo>
                    <a:lnTo>
                      <a:pt x="7938" y="638"/>
                    </a:lnTo>
                    <a:cubicBezTo>
                      <a:pt x="7870" y="707"/>
                      <a:pt x="7815" y="785"/>
                      <a:pt x="7815" y="854"/>
                    </a:cubicBezTo>
                    <a:cubicBezTo>
                      <a:pt x="7815" y="1024"/>
                      <a:pt x="7815" y="1161"/>
                      <a:pt x="7952" y="1161"/>
                    </a:cubicBezTo>
                    <a:cubicBezTo>
                      <a:pt x="8225" y="1161"/>
                      <a:pt x="8668" y="854"/>
                      <a:pt x="8941" y="717"/>
                    </a:cubicBezTo>
                    <a:lnTo>
                      <a:pt x="9078" y="717"/>
                    </a:lnTo>
                    <a:cubicBezTo>
                      <a:pt x="8941" y="854"/>
                      <a:pt x="8941" y="854"/>
                      <a:pt x="8941" y="1024"/>
                    </a:cubicBezTo>
                    <a:cubicBezTo>
                      <a:pt x="8941" y="1161"/>
                      <a:pt x="8941" y="1161"/>
                      <a:pt x="9078" y="1161"/>
                    </a:cubicBezTo>
                    <a:cubicBezTo>
                      <a:pt x="9521" y="1161"/>
                      <a:pt x="9794" y="854"/>
                      <a:pt x="10101" y="717"/>
                    </a:cubicBezTo>
                    <a:cubicBezTo>
                      <a:pt x="10237" y="717"/>
                      <a:pt x="10238" y="717"/>
                      <a:pt x="10373" y="582"/>
                    </a:cubicBezTo>
                    <a:lnTo>
                      <a:pt x="10373" y="582"/>
                    </a:lnTo>
                    <a:cubicBezTo>
                      <a:pt x="10237" y="718"/>
                      <a:pt x="10101" y="854"/>
                      <a:pt x="9931" y="1024"/>
                    </a:cubicBezTo>
                    <a:cubicBezTo>
                      <a:pt x="9931" y="1161"/>
                      <a:pt x="9931" y="1297"/>
                      <a:pt x="10101" y="1297"/>
                    </a:cubicBezTo>
                    <a:cubicBezTo>
                      <a:pt x="10153" y="1323"/>
                      <a:pt x="10206" y="1335"/>
                      <a:pt x="10259" y="1335"/>
                    </a:cubicBezTo>
                    <a:cubicBezTo>
                      <a:pt x="10421" y="1335"/>
                      <a:pt x="10594" y="1231"/>
                      <a:pt x="10812" y="1133"/>
                    </a:cubicBezTo>
                    <a:lnTo>
                      <a:pt x="10812" y="1133"/>
                    </a:lnTo>
                    <a:lnTo>
                      <a:pt x="10647" y="1297"/>
                    </a:lnTo>
                    <a:cubicBezTo>
                      <a:pt x="10647" y="1434"/>
                      <a:pt x="10647" y="1570"/>
                      <a:pt x="10784" y="1570"/>
                    </a:cubicBezTo>
                    <a:cubicBezTo>
                      <a:pt x="11091" y="1570"/>
                      <a:pt x="11227" y="1434"/>
                      <a:pt x="11500" y="1434"/>
                    </a:cubicBezTo>
                    <a:cubicBezTo>
                      <a:pt x="11637" y="1297"/>
                      <a:pt x="11944" y="1024"/>
                      <a:pt x="12353" y="854"/>
                    </a:cubicBezTo>
                    <a:lnTo>
                      <a:pt x="12353" y="854"/>
                    </a:lnTo>
                    <a:lnTo>
                      <a:pt x="11944" y="1297"/>
                    </a:lnTo>
                    <a:cubicBezTo>
                      <a:pt x="11944" y="1434"/>
                      <a:pt x="11944" y="1570"/>
                      <a:pt x="12080" y="1570"/>
                    </a:cubicBezTo>
                    <a:cubicBezTo>
                      <a:pt x="12490" y="1570"/>
                      <a:pt x="12797" y="1297"/>
                      <a:pt x="13207" y="1161"/>
                    </a:cubicBezTo>
                    <a:lnTo>
                      <a:pt x="13207" y="1161"/>
                    </a:lnTo>
                    <a:cubicBezTo>
                      <a:pt x="13070" y="1297"/>
                      <a:pt x="13207" y="1434"/>
                      <a:pt x="13343" y="1434"/>
                    </a:cubicBezTo>
                    <a:cubicBezTo>
                      <a:pt x="13650" y="1297"/>
                      <a:pt x="13787" y="1161"/>
                      <a:pt x="14060" y="1024"/>
                    </a:cubicBezTo>
                    <a:lnTo>
                      <a:pt x="14060" y="1024"/>
                    </a:lnTo>
                    <a:cubicBezTo>
                      <a:pt x="13923" y="1161"/>
                      <a:pt x="13923" y="1161"/>
                      <a:pt x="13923" y="1297"/>
                    </a:cubicBezTo>
                    <a:cubicBezTo>
                      <a:pt x="13787" y="1434"/>
                      <a:pt x="13923" y="1570"/>
                      <a:pt x="14060" y="1570"/>
                    </a:cubicBezTo>
                    <a:cubicBezTo>
                      <a:pt x="14367" y="1434"/>
                      <a:pt x="14640" y="1434"/>
                      <a:pt x="14913" y="1297"/>
                    </a:cubicBezTo>
                    <a:lnTo>
                      <a:pt x="14913" y="1297"/>
                    </a:lnTo>
                    <a:lnTo>
                      <a:pt x="14640" y="1570"/>
                    </a:lnTo>
                    <a:cubicBezTo>
                      <a:pt x="14640" y="1707"/>
                      <a:pt x="14776" y="1877"/>
                      <a:pt x="14913" y="1877"/>
                    </a:cubicBezTo>
                    <a:cubicBezTo>
                      <a:pt x="15049" y="1877"/>
                      <a:pt x="15049" y="1707"/>
                      <a:pt x="15220" y="1707"/>
                    </a:cubicBezTo>
                    <a:lnTo>
                      <a:pt x="15220" y="2014"/>
                    </a:lnTo>
                    <a:lnTo>
                      <a:pt x="15493" y="2014"/>
                    </a:lnTo>
                    <a:cubicBezTo>
                      <a:pt x="15356" y="2150"/>
                      <a:pt x="15356" y="2287"/>
                      <a:pt x="15356" y="2423"/>
                    </a:cubicBezTo>
                    <a:cubicBezTo>
                      <a:pt x="15356" y="2560"/>
                      <a:pt x="15493" y="2560"/>
                      <a:pt x="15629" y="2560"/>
                    </a:cubicBezTo>
                    <a:cubicBezTo>
                      <a:pt x="15629" y="2560"/>
                      <a:pt x="15766" y="2423"/>
                      <a:pt x="15902" y="2423"/>
                    </a:cubicBezTo>
                    <a:cubicBezTo>
                      <a:pt x="15629" y="2731"/>
                      <a:pt x="15356" y="3004"/>
                      <a:pt x="15356" y="3413"/>
                    </a:cubicBezTo>
                    <a:cubicBezTo>
                      <a:pt x="15356" y="3584"/>
                      <a:pt x="15493" y="3584"/>
                      <a:pt x="15629" y="3584"/>
                    </a:cubicBezTo>
                    <a:cubicBezTo>
                      <a:pt x="15629" y="3584"/>
                      <a:pt x="15766" y="3413"/>
                      <a:pt x="15902" y="3413"/>
                    </a:cubicBezTo>
                    <a:lnTo>
                      <a:pt x="15902" y="3720"/>
                    </a:lnTo>
                    <a:cubicBezTo>
                      <a:pt x="15902" y="3720"/>
                      <a:pt x="15978" y="3781"/>
                      <a:pt x="16069" y="3781"/>
                    </a:cubicBezTo>
                    <a:cubicBezTo>
                      <a:pt x="16115" y="3781"/>
                      <a:pt x="16164" y="3766"/>
                      <a:pt x="16209" y="3720"/>
                    </a:cubicBezTo>
                    <a:cubicBezTo>
                      <a:pt x="16306" y="3672"/>
                      <a:pt x="16385" y="3552"/>
                      <a:pt x="16435" y="3454"/>
                    </a:cubicBezTo>
                    <a:lnTo>
                      <a:pt x="16435" y="3454"/>
                    </a:lnTo>
                    <a:cubicBezTo>
                      <a:pt x="16413" y="3517"/>
                      <a:pt x="16383" y="3604"/>
                      <a:pt x="16346" y="3720"/>
                    </a:cubicBezTo>
                    <a:cubicBezTo>
                      <a:pt x="16209" y="4437"/>
                      <a:pt x="15902" y="4983"/>
                      <a:pt x="15629" y="5699"/>
                    </a:cubicBezTo>
                    <a:cubicBezTo>
                      <a:pt x="15629" y="5778"/>
                      <a:pt x="15720" y="5857"/>
                      <a:pt x="15830" y="5857"/>
                    </a:cubicBezTo>
                    <a:cubicBezTo>
                      <a:pt x="15910" y="5857"/>
                      <a:pt x="16001" y="5815"/>
                      <a:pt x="16073" y="5699"/>
                    </a:cubicBezTo>
                    <a:cubicBezTo>
                      <a:pt x="16209" y="4983"/>
                      <a:pt x="16926" y="3993"/>
                      <a:pt x="16755" y="3140"/>
                    </a:cubicBezTo>
                    <a:cubicBezTo>
                      <a:pt x="16755" y="3004"/>
                      <a:pt x="16755" y="3004"/>
                      <a:pt x="16619" y="3004"/>
                    </a:cubicBezTo>
                    <a:lnTo>
                      <a:pt x="16482" y="3004"/>
                    </a:lnTo>
                    <a:cubicBezTo>
                      <a:pt x="16619" y="2731"/>
                      <a:pt x="16755" y="2560"/>
                      <a:pt x="16755" y="2423"/>
                    </a:cubicBezTo>
                    <a:cubicBezTo>
                      <a:pt x="16755" y="2327"/>
                      <a:pt x="16687" y="2230"/>
                      <a:pt x="16599" y="2230"/>
                    </a:cubicBezTo>
                    <a:cubicBezTo>
                      <a:pt x="16562" y="2230"/>
                      <a:pt x="16522" y="2247"/>
                      <a:pt x="16482" y="2287"/>
                    </a:cubicBezTo>
                    <a:lnTo>
                      <a:pt x="15902" y="2867"/>
                    </a:lnTo>
                    <a:cubicBezTo>
                      <a:pt x="16073" y="2560"/>
                      <a:pt x="16619" y="2150"/>
                      <a:pt x="16619" y="1877"/>
                    </a:cubicBezTo>
                    <a:cubicBezTo>
                      <a:pt x="16755" y="1570"/>
                      <a:pt x="16619" y="1570"/>
                      <a:pt x="16482" y="1570"/>
                    </a:cubicBezTo>
                    <a:cubicBezTo>
                      <a:pt x="16482" y="1434"/>
                      <a:pt x="16619" y="1434"/>
                      <a:pt x="16619" y="1297"/>
                    </a:cubicBezTo>
                    <a:cubicBezTo>
                      <a:pt x="16715" y="1201"/>
                      <a:pt x="16607" y="1104"/>
                      <a:pt x="16487" y="1104"/>
                    </a:cubicBezTo>
                    <a:cubicBezTo>
                      <a:pt x="16438" y="1104"/>
                      <a:pt x="16386" y="1121"/>
                      <a:pt x="16346" y="1161"/>
                    </a:cubicBezTo>
                    <a:cubicBezTo>
                      <a:pt x="16209" y="1161"/>
                      <a:pt x="16073" y="1297"/>
                      <a:pt x="16073" y="1297"/>
                    </a:cubicBezTo>
                    <a:cubicBezTo>
                      <a:pt x="16181" y="1189"/>
                      <a:pt x="16118" y="974"/>
                      <a:pt x="16002" y="974"/>
                    </a:cubicBezTo>
                    <a:cubicBezTo>
                      <a:pt x="15972" y="974"/>
                      <a:pt x="15938" y="989"/>
                      <a:pt x="15902" y="1024"/>
                    </a:cubicBezTo>
                    <a:lnTo>
                      <a:pt x="15629" y="1024"/>
                    </a:lnTo>
                    <a:lnTo>
                      <a:pt x="15629" y="854"/>
                    </a:lnTo>
                    <a:lnTo>
                      <a:pt x="15629" y="717"/>
                    </a:lnTo>
                    <a:lnTo>
                      <a:pt x="15356" y="717"/>
                    </a:lnTo>
                    <a:cubicBezTo>
                      <a:pt x="15220" y="717"/>
                      <a:pt x="14913" y="854"/>
                      <a:pt x="14776" y="854"/>
                    </a:cubicBezTo>
                    <a:lnTo>
                      <a:pt x="14776" y="581"/>
                    </a:lnTo>
                    <a:cubicBezTo>
                      <a:pt x="14776" y="581"/>
                      <a:pt x="14776" y="444"/>
                      <a:pt x="14640" y="444"/>
                    </a:cubicBezTo>
                    <a:cubicBezTo>
                      <a:pt x="14367" y="444"/>
                      <a:pt x="14196" y="581"/>
                      <a:pt x="13923" y="717"/>
                    </a:cubicBezTo>
                    <a:cubicBezTo>
                      <a:pt x="13923" y="581"/>
                      <a:pt x="13787" y="444"/>
                      <a:pt x="13787" y="444"/>
                    </a:cubicBezTo>
                    <a:cubicBezTo>
                      <a:pt x="13343" y="581"/>
                      <a:pt x="13070" y="854"/>
                      <a:pt x="12661" y="1024"/>
                    </a:cubicBezTo>
                    <a:lnTo>
                      <a:pt x="12934" y="717"/>
                    </a:lnTo>
                    <a:cubicBezTo>
                      <a:pt x="12934" y="581"/>
                      <a:pt x="12797" y="444"/>
                      <a:pt x="12797" y="444"/>
                    </a:cubicBezTo>
                    <a:cubicBezTo>
                      <a:pt x="12738" y="418"/>
                      <a:pt x="12676" y="407"/>
                      <a:pt x="12612" y="407"/>
                    </a:cubicBezTo>
                    <a:cubicBezTo>
                      <a:pt x="12339" y="407"/>
                      <a:pt x="12028" y="607"/>
                      <a:pt x="11808" y="717"/>
                    </a:cubicBezTo>
                    <a:lnTo>
                      <a:pt x="11944" y="581"/>
                    </a:lnTo>
                    <a:cubicBezTo>
                      <a:pt x="11944" y="444"/>
                      <a:pt x="11944" y="308"/>
                      <a:pt x="11808" y="308"/>
                    </a:cubicBezTo>
                    <a:cubicBezTo>
                      <a:pt x="11759" y="293"/>
                      <a:pt x="11711" y="286"/>
                      <a:pt x="11663" y="286"/>
                    </a:cubicBezTo>
                    <a:cubicBezTo>
                      <a:pt x="11274" y="286"/>
                      <a:pt x="10906" y="732"/>
                      <a:pt x="10511" y="854"/>
                    </a:cubicBezTo>
                    <a:cubicBezTo>
                      <a:pt x="10647" y="717"/>
                      <a:pt x="10784" y="581"/>
                      <a:pt x="10784" y="444"/>
                    </a:cubicBezTo>
                    <a:cubicBezTo>
                      <a:pt x="10954" y="308"/>
                      <a:pt x="10784" y="308"/>
                      <a:pt x="10784" y="171"/>
                    </a:cubicBezTo>
                    <a:cubicBezTo>
                      <a:pt x="10719" y="144"/>
                      <a:pt x="10654" y="133"/>
                      <a:pt x="10588" y="133"/>
                    </a:cubicBezTo>
                    <a:cubicBezTo>
                      <a:pt x="10269" y="133"/>
                      <a:pt x="9936" y="406"/>
                      <a:pt x="9620" y="543"/>
                    </a:cubicBezTo>
                    <a:lnTo>
                      <a:pt x="9620" y="543"/>
                    </a:lnTo>
                    <a:cubicBezTo>
                      <a:pt x="9641" y="522"/>
                      <a:pt x="9658" y="492"/>
                      <a:pt x="9658" y="444"/>
                    </a:cubicBezTo>
                    <a:lnTo>
                      <a:pt x="9658" y="308"/>
                    </a:lnTo>
                    <a:cubicBezTo>
                      <a:pt x="9521" y="171"/>
                      <a:pt x="9521" y="171"/>
                      <a:pt x="9385" y="171"/>
                    </a:cubicBezTo>
                    <a:cubicBezTo>
                      <a:pt x="9078" y="308"/>
                      <a:pt x="8668" y="581"/>
                      <a:pt x="8395" y="717"/>
                    </a:cubicBezTo>
                    <a:cubicBezTo>
                      <a:pt x="8532" y="581"/>
                      <a:pt x="8532" y="444"/>
                      <a:pt x="8532" y="308"/>
                    </a:cubicBezTo>
                    <a:cubicBezTo>
                      <a:pt x="8532" y="171"/>
                      <a:pt x="8395" y="171"/>
                      <a:pt x="8395" y="171"/>
                    </a:cubicBezTo>
                    <a:cubicBezTo>
                      <a:pt x="7952" y="171"/>
                      <a:pt x="7679" y="444"/>
                      <a:pt x="7372" y="581"/>
                    </a:cubicBezTo>
                    <a:cubicBezTo>
                      <a:pt x="7372" y="444"/>
                      <a:pt x="7542" y="444"/>
                      <a:pt x="7372" y="308"/>
                    </a:cubicBezTo>
                    <a:lnTo>
                      <a:pt x="7372" y="171"/>
                    </a:lnTo>
                    <a:cubicBezTo>
                      <a:pt x="7296" y="124"/>
                      <a:pt x="7220" y="103"/>
                      <a:pt x="7144" y="103"/>
                    </a:cubicBezTo>
                    <a:cubicBezTo>
                      <a:pt x="6997" y="103"/>
                      <a:pt x="6847" y="182"/>
                      <a:pt x="6689" y="302"/>
                    </a:cubicBezTo>
                    <a:lnTo>
                      <a:pt x="6689" y="302"/>
                    </a:lnTo>
                    <a:cubicBezTo>
                      <a:pt x="6684" y="167"/>
                      <a:pt x="6517" y="1"/>
                      <a:pt x="6382" y="1"/>
                    </a:cubicBezTo>
                    <a:cubicBezTo>
                      <a:pt x="5972" y="1"/>
                      <a:pt x="5665" y="444"/>
                      <a:pt x="5256" y="717"/>
                    </a:cubicBezTo>
                    <a:cubicBezTo>
                      <a:pt x="5392" y="581"/>
                      <a:pt x="5529" y="444"/>
                      <a:pt x="5392" y="308"/>
                    </a:cubicBezTo>
                    <a:cubicBezTo>
                      <a:pt x="5392" y="171"/>
                      <a:pt x="5256" y="171"/>
                      <a:pt x="5256" y="171"/>
                    </a:cubicBezTo>
                    <a:cubicBezTo>
                      <a:pt x="5119" y="171"/>
                      <a:pt x="4983" y="308"/>
                      <a:pt x="4812" y="308"/>
                    </a:cubicBezTo>
                    <a:lnTo>
                      <a:pt x="4812" y="1"/>
                    </a:lnTo>
                    <a:lnTo>
                      <a:pt x="4676" y="1"/>
                    </a:lnTo>
                    <a:cubicBezTo>
                      <a:pt x="4403" y="171"/>
                      <a:pt x="4130" y="308"/>
                      <a:pt x="3959" y="444"/>
                    </a:cubicBezTo>
                    <a:cubicBezTo>
                      <a:pt x="3959" y="308"/>
                      <a:pt x="4130" y="171"/>
                      <a:pt x="3959" y="1"/>
                    </a:cubicBezTo>
                    <a:lnTo>
                      <a:pt x="3823" y="1"/>
                    </a:lnTo>
                    <a:cubicBezTo>
                      <a:pt x="3550" y="171"/>
                      <a:pt x="3413" y="308"/>
                      <a:pt x="3277" y="308"/>
                    </a:cubicBezTo>
                    <a:cubicBezTo>
                      <a:pt x="3106" y="444"/>
                      <a:pt x="2970" y="581"/>
                      <a:pt x="2833" y="717"/>
                    </a:cubicBezTo>
                    <a:cubicBezTo>
                      <a:pt x="2970" y="581"/>
                      <a:pt x="2970" y="444"/>
                      <a:pt x="2970" y="308"/>
                    </a:cubicBezTo>
                    <a:lnTo>
                      <a:pt x="2970" y="171"/>
                    </a:lnTo>
                    <a:cubicBezTo>
                      <a:pt x="2726" y="171"/>
                      <a:pt x="2483" y="280"/>
                      <a:pt x="2216" y="400"/>
                    </a:cubicBezTo>
                    <a:lnTo>
                      <a:pt x="2216" y="400"/>
                    </a:lnTo>
                    <a:cubicBezTo>
                      <a:pt x="2253" y="349"/>
                      <a:pt x="2253" y="260"/>
                      <a:pt x="2253" y="171"/>
                    </a:cubicBezTo>
                    <a:cubicBezTo>
                      <a:pt x="2117" y="171"/>
                      <a:pt x="2117" y="1"/>
                      <a:pt x="1980" y="1"/>
                    </a:cubicBezTo>
                    <a:cubicBezTo>
                      <a:pt x="1707" y="171"/>
                      <a:pt x="1400" y="308"/>
                      <a:pt x="1263" y="581"/>
                    </a:cubicBezTo>
                    <a:lnTo>
                      <a:pt x="1263" y="308"/>
                    </a:lnTo>
                    <a:cubicBezTo>
                      <a:pt x="1263" y="171"/>
                      <a:pt x="1263" y="171"/>
                      <a:pt x="1127" y="171"/>
                    </a:cubicBezTo>
                    <a:cubicBezTo>
                      <a:pt x="1028" y="171"/>
                      <a:pt x="856" y="244"/>
                      <a:pt x="704" y="336"/>
                    </a:cubicBezTo>
                    <a:lnTo>
                      <a:pt x="704" y="336"/>
                    </a:lnTo>
                    <a:cubicBezTo>
                      <a:pt x="718" y="288"/>
                      <a:pt x="718" y="230"/>
                      <a:pt x="718" y="171"/>
                    </a:cubicBezTo>
                    <a:lnTo>
                      <a:pt x="547" y="171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2"/>
              <p:cNvSpPr/>
              <p:nvPr/>
            </p:nvSpPr>
            <p:spPr>
              <a:xfrm>
                <a:off x="3246009" y="1705592"/>
                <a:ext cx="112966" cy="122500"/>
              </a:xfrm>
              <a:custGeom>
                <a:rect b="b" l="l" r="r" t="t"/>
                <a:pathLst>
                  <a:path extrusionOk="0" h="2480" w="2287">
                    <a:moveTo>
                      <a:pt x="2014" y="1"/>
                    </a:moveTo>
                    <a:cubicBezTo>
                      <a:pt x="1570" y="274"/>
                      <a:pt x="1161" y="547"/>
                      <a:pt x="854" y="991"/>
                    </a:cubicBezTo>
                    <a:cubicBezTo>
                      <a:pt x="717" y="991"/>
                      <a:pt x="854" y="1127"/>
                      <a:pt x="854" y="1127"/>
                    </a:cubicBezTo>
                    <a:cubicBezTo>
                      <a:pt x="581" y="1571"/>
                      <a:pt x="308" y="1844"/>
                      <a:pt x="1" y="2253"/>
                    </a:cubicBezTo>
                    <a:cubicBezTo>
                      <a:pt x="1" y="2375"/>
                      <a:pt x="70" y="2479"/>
                      <a:pt x="172" y="2479"/>
                    </a:cubicBezTo>
                    <a:cubicBezTo>
                      <a:pt x="213" y="2479"/>
                      <a:pt x="259" y="2463"/>
                      <a:pt x="308" y="2424"/>
                    </a:cubicBezTo>
                    <a:cubicBezTo>
                      <a:pt x="581" y="1980"/>
                      <a:pt x="854" y="1571"/>
                      <a:pt x="1297" y="1127"/>
                    </a:cubicBezTo>
                    <a:cubicBezTo>
                      <a:pt x="1570" y="854"/>
                      <a:pt x="1843" y="547"/>
                      <a:pt x="2150" y="274"/>
                    </a:cubicBezTo>
                    <a:cubicBezTo>
                      <a:pt x="2287" y="137"/>
                      <a:pt x="2150" y="1"/>
                      <a:pt x="20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2"/>
              <p:cNvSpPr/>
              <p:nvPr/>
            </p:nvSpPr>
            <p:spPr>
              <a:xfrm>
                <a:off x="3381995" y="1671905"/>
                <a:ext cx="61250" cy="296321"/>
              </a:xfrm>
              <a:custGeom>
                <a:rect b="b" l="l" r="r" t="t"/>
                <a:pathLst>
                  <a:path extrusionOk="0" h="5999" w="1240">
                    <a:moveTo>
                      <a:pt x="795" y="3224"/>
                    </a:moveTo>
                    <a:cubicBezTo>
                      <a:pt x="804" y="3224"/>
                      <a:pt x="775" y="3298"/>
                      <a:pt x="660" y="3515"/>
                    </a:cubicBezTo>
                    <a:cubicBezTo>
                      <a:pt x="660" y="3430"/>
                      <a:pt x="780" y="3224"/>
                      <a:pt x="795" y="3224"/>
                    </a:cubicBezTo>
                    <a:close/>
                    <a:moveTo>
                      <a:pt x="660" y="0"/>
                    </a:moveTo>
                    <a:cubicBezTo>
                      <a:pt x="626" y="0"/>
                      <a:pt x="592" y="35"/>
                      <a:pt x="523" y="103"/>
                    </a:cubicBezTo>
                    <a:cubicBezTo>
                      <a:pt x="387" y="239"/>
                      <a:pt x="250" y="546"/>
                      <a:pt x="114" y="683"/>
                    </a:cubicBezTo>
                    <a:cubicBezTo>
                      <a:pt x="114" y="779"/>
                      <a:pt x="182" y="876"/>
                      <a:pt x="270" y="876"/>
                    </a:cubicBezTo>
                    <a:cubicBezTo>
                      <a:pt x="307" y="876"/>
                      <a:pt x="347" y="859"/>
                      <a:pt x="387" y="819"/>
                    </a:cubicBezTo>
                    <a:cubicBezTo>
                      <a:pt x="474" y="644"/>
                      <a:pt x="562" y="399"/>
                      <a:pt x="578" y="399"/>
                    </a:cubicBezTo>
                    <a:cubicBezTo>
                      <a:pt x="586" y="399"/>
                      <a:pt x="572" y="475"/>
                      <a:pt x="523" y="683"/>
                    </a:cubicBezTo>
                    <a:cubicBezTo>
                      <a:pt x="523" y="819"/>
                      <a:pt x="523" y="819"/>
                      <a:pt x="660" y="819"/>
                    </a:cubicBezTo>
                    <a:cubicBezTo>
                      <a:pt x="523" y="1092"/>
                      <a:pt x="387" y="1536"/>
                      <a:pt x="250" y="1809"/>
                    </a:cubicBezTo>
                    <a:cubicBezTo>
                      <a:pt x="250" y="1809"/>
                      <a:pt x="387" y="1945"/>
                      <a:pt x="523" y="1945"/>
                    </a:cubicBezTo>
                    <a:cubicBezTo>
                      <a:pt x="660" y="1809"/>
                      <a:pt x="660" y="1673"/>
                      <a:pt x="796" y="1673"/>
                    </a:cubicBezTo>
                    <a:cubicBezTo>
                      <a:pt x="660" y="1809"/>
                      <a:pt x="523" y="2082"/>
                      <a:pt x="523" y="2389"/>
                    </a:cubicBezTo>
                    <a:cubicBezTo>
                      <a:pt x="427" y="2486"/>
                      <a:pt x="535" y="2582"/>
                      <a:pt x="655" y="2582"/>
                    </a:cubicBezTo>
                    <a:cubicBezTo>
                      <a:pt x="705" y="2582"/>
                      <a:pt x="756" y="2566"/>
                      <a:pt x="796" y="2526"/>
                    </a:cubicBezTo>
                    <a:lnTo>
                      <a:pt x="796" y="2526"/>
                    </a:lnTo>
                    <a:cubicBezTo>
                      <a:pt x="660" y="2799"/>
                      <a:pt x="387" y="3106"/>
                      <a:pt x="387" y="3379"/>
                    </a:cubicBezTo>
                    <a:cubicBezTo>
                      <a:pt x="290" y="3475"/>
                      <a:pt x="399" y="3572"/>
                      <a:pt x="519" y="3572"/>
                    </a:cubicBezTo>
                    <a:cubicBezTo>
                      <a:pt x="568" y="3572"/>
                      <a:pt x="620" y="3555"/>
                      <a:pt x="660" y="3515"/>
                    </a:cubicBezTo>
                    <a:lnTo>
                      <a:pt x="660" y="3515"/>
                    </a:lnTo>
                    <a:cubicBezTo>
                      <a:pt x="660" y="3788"/>
                      <a:pt x="523" y="3959"/>
                      <a:pt x="387" y="4232"/>
                    </a:cubicBezTo>
                    <a:lnTo>
                      <a:pt x="387" y="4368"/>
                    </a:lnTo>
                    <a:cubicBezTo>
                      <a:pt x="250" y="4505"/>
                      <a:pt x="523" y="4505"/>
                      <a:pt x="660" y="4505"/>
                    </a:cubicBezTo>
                    <a:cubicBezTo>
                      <a:pt x="387" y="4948"/>
                      <a:pt x="250" y="5358"/>
                      <a:pt x="114" y="5938"/>
                    </a:cubicBezTo>
                    <a:cubicBezTo>
                      <a:pt x="0" y="5938"/>
                      <a:pt x="38" y="5999"/>
                      <a:pt x="116" y="5999"/>
                    </a:cubicBezTo>
                    <a:cubicBezTo>
                      <a:pt x="156" y="5999"/>
                      <a:pt x="205" y="5983"/>
                      <a:pt x="250" y="5938"/>
                    </a:cubicBezTo>
                    <a:cubicBezTo>
                      <a:pt x="660" y="5494"/>
                      <a:pt x="1240" y="4505"/>
                      <a:pt x="1103" y="3788"/>
                    </a:cubicBezTo>
                    <a:cubicBezTo>
                      <a:pt x="1103" y="3788"/>
                      <a:pt x="1103" y="3652"/>
                      <a:pt x="967" y="3652"/>
                    </a:cubicBezTo>
                    <a:cubicBezTo>
                      <a:pt x="1103" y="3379"/>
                      <a:pt x="1240" y="3242"/>
                      <a:pt x="1240" y="2935"/>
                    </a:cubicBezTo>
                    <a:cubicBezTo>
                      <a:pt x="1240" y="2799"/>
                      <a:pt x="1103" y="2799"/>
                      <a:pt x="1103" y="2799"/>
                    </a:cubicBezTo>
                    <a:cubicBezTo>
                      <a:pt x="1103" y="2662"/>
                      <a:pt x="1103" y="2662"/>
                      <a:pt x="967" y="2662"/>
                    </a:cubicBezTo>
                    <a:cubicBezTo>
                      <a:pt x="1103" y="2526"/>
                      <a:pt x="1103" y="2253"/>
                      <a:pt x="1103" y="2082"/>
                    </a:cubicBezTo>
                    <a:cubicBezTo>
                      <a:pt x="1103" y="1945"/>
                      <a:pt x="1103" y="1945"/>
                      <a:pt x="967" y="1945"/>
                    </a:cubicBezTo>
                    <a:cubicBezTo>
                      <a:pt x="1103" y="1673"/>
                      <a:pt x="1103" y="1400"/>
                      <a:pt x="1103" y="1092"/>
                    </a:cubicBezTo>
                    <a:lnTo>
                      <a:pt x="967" y="1092"/>
                    </a:lnTo>
                    <a:lnTo>
                      <a:pt x="967" y="683"/>
                    </a:lnTo>
                    <a:cubicBezTo>
                      <a:pt x="967" y="546"/>
                      <a:pt x="967" y="546"/>
                      <a:pt x="796" y="546"/>
                    </a:cubicBezTo>
                    <a:cubicBezTo>
                      <a:pt x="967" y="376"/>
                      <a:pt x="967" y="239"/>
                      <a:pt x="967" y="239"/>
                    </a:cubicBezTo>
                    <a:cubicBezTo>
                      <a:pt x="967" y="103"/>
                      <a:pt x="796" y="103"/>
                      <a:pt x="796" y="103"/>
                    </a:cubicBezTo>
                    <a:cubicBezTo>
                      <a:pt x="728" y="35"/>
                      <a:pt x="694" y="0"/>
                      <a:pt x="6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2"/>
              <p:cNvSpPr/>
              <p:nvPr/>
            </p:nvSpPr>
            <p:spPr>
              <a:xfrm>
                <a:off x="3330278" y="1774697"/>
                <a:ext cx="119733" cy="345617"/>
              </a:xfrm>
              <a:custGeom>
                <a:rect b="b" l="l" r="r" t="t"/>
                <a:pathLst>
                  <a:path extrusionOk="0" h="6997" w="2424">
                    <a:moveTo>
                      <a:pt x="1434" y="4710"/>
                    </a:moveTo>
                    <a:lnTo>
                      <a:pt x="1434" y="4846"/>
                    </a:lnTo>
                    <a:cubicBezTo>
                      <a:pt x="1297" y="4983"/>
                      <a:pt x="1297" y="5290"/>
                      <a:pt x="1161" y="5290"/>
                    </a:cubicBezTo>
                    <a:lnTo>
                      <a:pt x="1161" y="5119"/>
                    </a:lnTo>
                    <a:cubicBezTo>
                      <a:pt x="1297" y="4983"/>
                      <a:pt x="1297" y="4846"/>
                      <a:pt x="1434" y="4710"/>
                    </a:cubicBezTo>
                    <a:close/>
                    <a:moveTo>
                      <a:pt x="1434" y="5427"/>
                    </a:moveTo>
                    <a:lnTo>
                      <a:pt x="1434" y="5563"/>
                    </a:lnTo>
                    <a:cubicBezTo>
                      <a:pt x="1297" y="5700"/>
                      <a:pt x="1297" y="5836"/>
                      <a:pt x="1161" y="5836"/>
                    </a:cubicBezTo>
                    <a:cubicBezTo>
                      <a:pt x="1297" y="5836"/>
                      <a:pt x="1297" y="5700"/>
                      <a:pt x="1161" y="5563"/>
                    </a:cubicBezTo>
                    <a:cubicBezTo>
                      <a:pt x="1297" y="5563"/>
                      <a:pt x="1297" y="5563"/>
                      <a:pt x="1434" y="5427"/>
                    </a:cubicBezTo>
                    <a:close/>
                    <a:moveTo>
                      <a:pt x="2014" y="1"/>
                    </a:moveTo>
                    <a:cubicBezTo>
                      <a:pt x="2014" y="172"/>
                      <a:pt x="1843" y="172"/>
                      <a:pt x="1843" y="172"/>
                    </a:cubicBezTo>
                    <a:cubicBezTo>
                      <a:pt x="1747" y="268"/>
                      <a:pt x="1787" y="365"/>
                      <a:pt x="1879" y="365"/>
                    </a:cubicBezTo>
                    <a:cubicBezTo>
                      <a:pt x="1905" y="365"/>
                      <a:pt x="1935" y="357"/>
                      <a:pt x="1967" y="339"/>
                    </a:cubicBezTo>
                    <a:lnTo>
                      <a:pt x="1967" y="339"/>
                    </a:lnTo>
                    <a:cubicBezTo>
                      <a:pt x="1551" y="641"/>
                      <a:pt x="1293" y="1450"/>
                      <a:pt x="1161" y="1878"/>
                    </a:cubicBezTo>
                    <a:cubicBezTo>
                      <a:pt x="854" y="2151"/>
                      <a:pt x="444" y="2560"/>
                      <a:pt x="581" y="3004"/>
                    </a:cubicBezTo>
                    <a:cubicBezTo>
                      <a:pt x="581" y="3004"/>
                      <a:pt x="641" y="3064"/>
                      <a:pt x="682" y="3064"/>
                    </a:cubicBezTo>
                    <a:cubicBezTo>
                      <a:pt x="702" y="3064"/>
                      <a:pt x="717" y="3049"/>
                      <a:pt x="717" y="3004"/>
                    </a:cubicBezTo>
                    <a:cubicBezTo>
                      <a:pt x="854" y="3004"/>
                      <a:pt x="990" y="2867"/>
                      <a:pt x="1161" y="2731"/>
                    </a:cubicBezTo>
                    <a:lnTo>
                      <a:pt x="1297" y="2560"/>
                    </a:lnTo>
                    <a:lnTo>
                      <a:pt x="1297" y="2560"/>
                    </a:lnTo>
                    <a:cubicBezTo>
                      <a:pt x="854" y="3277"/>
                      <a:pt x="308" y="3857"/>
                      <a:pt x="1" y="4710"/>
                    </a:cubicBezTo>
                    <a:cubicBezTo>
                      <a:pt x="1" y="4846"/>
                      <a:pt x="137" y="4846"/>
                      <a:pt x="308" y="4846"/>
                    </a:cubicBezTo>
                    <a:cubicBezTo>
                      <a:pt x="137" y="4983"/>
                      <a:pt x="137" y="5119"/>
                      <a:pt x="137" y="5427"/>
                    </a:cubicBezTo>
                    <a:cubicBezTo>
                      <a:pt x="137" y="5563"/>
                      <a:pt x="308" y="5563"/>
                      <a:pt x="444" y="5563"/>
                    </a:cubicBezTo>
                    <a:lnTo>
                      <a:pt x="854" y="5119"/>
                    </a:lnTo>
                    <a:cubicBezTo>
                      <a:pt x="854" y="5119"/>
                      <a:pt x="854" y="5290"/>
                      <a:pt x="990" y="5290"/>
                    </a:cubicBezTo>
                    <a:cubicBezTo>
                      <a:pt x="854" y="5290"/>
                      <a:pt x="854" y="5290"/>
                      <a:pt x="854" y="5427"/>
                    </a:cubicBezTo>
                    <a:cubicBezTo>
                      <a:pt x="854" y="5700"/>
                      <a:pt x="854" y="5973"/>
                      <a:pt x="717" y="6143"/>
                    </a:cubicBezTo>
                    <a:cubicBezTo>
                      <a:pt x="717" y="6343"/>
                      <a:pt x="864" y="6470"/>
                      <a:pt x="942" y="6470"/>
                    </a:cubicBezTo>
                    <a:cubicBezTo>
                      <a:pt x="971" y="6470"/>
                      <a:pt x="990" y="6453"/>
                      <a:pt x="990" y="6416"/>
                    </a:cubicBezTo>
                    <a:cubicBezTo>
                      <a:pt x="1161" y="6280"/>
                      <a:pt x="1161" y="6143"/>
                      <a:pt x="1161" y="6143"/>
                    </a:cubicBezTo>
                    <a:cubicBezTo>
                      <a:pt x="1161" y="6280"/>
                      <a:pt x="1161" y="6280"/>
                      <a:pt x="1297" y="6280"/>
                    </a:cubicBezTo>
                    <a:cubicBezTo>
                      <a:pt x="1161" y="6553"/>
                      <a:pt x="1161" y="6826"/>
                      <a:pt x="1297" y="6996"/>
                    </a:cubicBezTo>
                    <a:lnTo>
                      <a:pt x="1434" y="6996"/>
                    </a:lnTo>
                    <a:cubicBezTo>
                      <a:pt x="1570" y="6996"/>
                      <a:pt x="1707" y="6996"/>
                      <a:pt x="1707" y="6826"/>
                    </a:cubicBezTo>
                    <a:cubicBezTo>
                      <a:pt x="1843" y="6826"/>
                      <a:pt x="1843" y="6689"/>
                      <a:pt x="1707" y="6553"/>
                    </a:cubicBezTo>
                    <a:cubicBezTo>
                      <a:pt x="1843" y="6416"/>
                      <a:pt x="1843" y="6143"/>
                      <a:pt x="1843" y="5973"/>
                    </a:cubicBezTo>
                    <a:lnTo>
                      <a:pt x="1707" y="5836"/>
                    </a:lnTo>
                    <a:lnTo>
                      <a:pt x="1707" y="5563"/>
                    </a:lnTo>
                    <a:cubicBezTo>
                      <a:pt x="2014" y="5119"/>
                      <a:pt x="2423" y="4573"/>
                      <a:pt x="2287" y="3993"/>
                    </a:cubicBezTo>
                    <a:cubicBezTo>
                      <a:pt x="2287" y="3857"/>
                      <a:pt x="2287" y="3857"/>
                      <a:pt x="2150" y="3857"/>
                    </a:cubicBezTo>
                    <a:lnTo>
                      <a:pt x="2150" y="3413"/>
                    </a:lnTo>
                    <a:lnTo>
                      <a:pt x="2150" y="3277"/>
                    </a:lnTo>
                    <a:lnTo>
                      <a:pt x="2150" y="2731"/>
                    </a:lnTo>
                    <a:cubicBezTo>
                      <a:pt x="2150" y="2731"/>
                      <a:pt x="2150" y="2560"/>
                      <a:pt x="2014" y="2560"/>
                    </a:cubicBezTo>
                    <a:lnTo>
                      <a:pt x="2014" y="2424"/>
                    </a:lnTo>
                    <a:lnTo>
                      <a:pt x="1707" y="2424"/>
                    </a:lnTo>
                    <a:lnTo>
                      <a:pt x="1570" y="2560"/>
                    </a:lnTo>
                    <a:cubicBezTo>
                      <a:pt x="1707" y="2424"/>
                      <a:pt x="1707" y="2287"/>
                      <a:pt x="1707" y="2151"/>
                    </a:cubicBezTo>
                    <a:cubicBezTo>
                      <a:pt x="1570" y="2014"/>
                      <a:pt x="1570" y="2014"/>
                      <a:pt x="1434" y="2014"/>
                    </a:cubicBezTo>
                    <a:cubicBezTo>
                      <a:pt x="1314" y="2134"/>
                      <a:pt x="1194" y="2359"/>
                      <a:pt x="959" y="2504"/>
                    </a:cubicBezTo>
                    <a:lnTo>
                      <a:pt x="959" y="2504"/>
                    </a:lnTo>
                    <a:cubicBezTo>
                      <a:pt x="1048" y="2387"/>
                      <a:pt x="1161" y="2287"/>
                      <a:pt x="1161" y="2287"/>
                    </a:cubicBezTo>
                    <a:cubicBezTo>
                      <a:pt x="1297" y="2014"/>
                      <a:pt x="1434" y="1707"/>
                      <a:pt x="1570" y="1571"/>
                    </a:cubicBezTo>
                    <a:cubicBezTo>
                      <a:pt x="1843" y="1298"/>
                      <a:pt x="2287" y="445"/>
                      <a:pt x="2150" y="172"/>
                    </a:cubicBezTo>
                    <a:cubicBezTo>
                      <a:pt x="2150" y="1"/>
                      <a:pt x="2014" y="1"/>
                      <a:pt x="20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2529676" y="1684995"/>
                <a:ext cx="842777" cy="444654"/>
              </a:xfrm>
              <a:custGeom>
                <a:rect b="b" l="l" r="r" t="t"/>
                <a:pathLst>
                  <a:path extrusionOk="0" h="9002" w="17062">
                    <a:moveTo>
                      <a:pt x="5426" y="827"/>
                    </a:moveTo>
                    <a:lnTo>
                      <a:pt x="5426" y="964"/>
                    </a:lnTo>
                    <a:cubicBezTo>
                      <a:pt x="5562" y="1408"/>
                      <a:pt x="5562" y="1988"/>
                      <a:pt x="5699" y="2397"/>
                    </a:cubicBezTo>
                    <a:lnTo>
                      <a:pt x="5699" y="2977"/>
                    </a:lnTo>
                    <a:lnTo>
                      <a:pt x="5562" y="2977"/>
                    </a:lnTo>
                    <a:cubicBezTo>
                      <a:pt x="5426" y="2670"/>
                      <a:pt x="5426" y="2397"/>
                      <a:pt x="5255" y="2124"/>
                    </a:cubicBezTo>
                    <a:lnTo>
                      <a:pt x="5255" y="1408"/>
                    </a:lnTo>
                    <a:cubicBezTo>
                      <a:pt x="5255" y="1271"/>
                      <a:pt x="5426" y="964"/>
                      <a:pt x="5426" y="827"/>
                    </a:cubicBezTo>
                    <a:close/>
                    <a:moveTo>
                      <a:pt x="8395" y="2534"/>
                    </a:moveTo>
                    <a:cubicBezTo>
                      <a:pt x="8395" y="2670"/>
                      <a:pt x="8531" y="2841"/>
                      <a:pt x="8531" y="2977"/>
                    </a:cubicBezTo>
                    <a:lnTo>
                      <a:pt x="8531" y="3114"/>
                    </a:lnTo>
                    <a:cubicBezTo>
                      <a:pt x="8531" y="3250"/>
                      <a:pt x="8531" y="3250"/>
                      <a:pt x="8395" y="3387"/>
                    </a:cubicBezTo>
                    <a:lnTo>
                      <a:pt x="8395" y="2534"/>
                    </a:lnTo>
                    <a:close/>
                    <a:moveTo>
                      <a:pt x="10577" y="507"/>
                    </a:moveTo>
                    <a:cubicBezTo>
                      <a:pt x="10609" y="507"/>
                      <a:pt x="10644" y="521"/>
                      <a:pt x="10681" y="554"/>
                    </a:cubicBezTo>
                    <a:cubicBezTo>
                      <a:pt x="10817" y="827"/>
                      <a:pt x="10954" y="1271"/>
                      <a:pt x="10954" y="1544"/>
                    </a:cubicBezTo>
                    <a:cubicBezTo>
                      <a:pt x="11090" y="2124"/>
                      <a:pt x="11397" y="2670"/>
                      <a:pt x="11534" y="3250"/>
                    </a:cubicBezTo>
                    <a:lnTo>
                      <a:pt x="11534" y="3387"/>
                    </a:lnTo>
                    <a:cubicBezTo>
                      <a:pt x="11397" y="2977"/>
                      <a:pt x="11227" y="2534"/>
                      <a:pt x="10954" y="2397"/>
                    </a:cubicBezTo>
                    <a:cubicBezTo>
                      <a:pt x="10908" y="2352"/>
                      <a:pt x="10863" y="2336"/>
                      <a:pt x="10822" y="2336"/>
                    </a:cubicBezTo>
                    <a:cubicBezTo>
                      <a:pt x="10741" y="2336"/>
                      <a:pt x="10681" y="2397"/>
                      <a:pt x="10681" y="2397"/>
                    </a:cubicBezTo>
                    <a:cubicBezTo>
                      <a:pt x="10544" y="2534"/>
                      <a:pt x="10237" y="2670"/>
                      <a:pt x="10101" y="2977"/>
                    </a:cubicBezTo>
                    <a:cubicBezTo>
                      <a:pt x="10101" y="2841"/>
                      <a:pt x="9964" y="2670"/>
                      <a:pt x="9964" y="2670"/>
                    </a:cubicBezTo>
                    <a:cubicBezTo>
                      <a:pt x="10101" y="2124"/>
                      <a:pt x="10101" y="1680"/>
                      <a:pt x="10237" y="1271"/>
                    </a:cubicBezTo>
                    <a:cubicBezTo>
                      <a:pt x="10237" y="1271"/>
                      <a:pt x="10343" y="507"/>
                      <a:pt x="10577" y="507"/>
                    </a:cubicBezTo>
                    <a:close/>
                    <a:moveTo>
                      <a:pt x="7924" y="1116"/>
                    </a:moveTo>
                    <a:cubicBezTo>
                      <a:pt x="7981" y="1116"/>
                      <a:pt x="8046" y="1198"/>
                      <a:pt x="8122" y="1408"/>
                    </a:cubicBezTo>
                    <a:lnTo>
                      <a:pt x="8122" y="1544"/>
                    </a:lnTo>
                    <a:cubicBezTo>
                      <a:pt x="7985" y="1544"/>
                      <a:pt x="7985" y="1544"/>
                      <a:pt x="7814" y="1680"/>
                    </a:cubicBezTo>
                    <a:cubicBezTo>
                      <a:pt x="7814" y="2397"/>
                      <a:pt x="7985" y="3114"/>
                      <a:pt x="8122" y="3830"/>
                    </a:cubicBezTo>
                    <a:cubicBezTo>
                      <a:pt x="7985" y="3387"/>
                      <a:pt x="7678" y="2977"/>
                      <a:pt x="7541" y="2534"/>
                    </a:cubicBezTo>
                    <a:lnTo>
                      <a:pt x="7541" y="2397"/>
                    </a:lnTo>
                    <a:lnTo>
                      <a:pt x="7541" y="2124"/>
                    </a:lnTo>
                    <a:cubicBezTo>
                      <a:pt x="7644" y="1892"/>
                      <a:pt x="7747" y="1116"/>
                      <a:pt x="7924" y="1116"/>
                    </a:cubicBezTo>
                    <a:close/>
                    <a:moveTo>
                      <a:pt x="11090" y="3114"/>
                    </a:moveTo>
                    <a:cubicBezTo>
                      <a:pt x="11090" y="3387"/>
                      <a:pt x="11227" y="3523"/>
                      <a:pt x="11227" y="3694"/>
                    </a:cubicBezTo>
                    <a:cubicBezTo>
                      <a:pt x="11227" y="3830"/>
                      <a:pt x="11227" y="3830"/>
                      <a:pt x="11090" y="3967"/>
                    </a:cubicBezTo>
                    <a:lnTo>
                      <a:pt x="11090" y="3114"/>
                    </a:lnTo>
                    <a:close/>
                    <a:moveTo>
                      <a:pt x="13660" y="1590"/>
                    </a:moveTo>
                    <a:cubicBezTo>
                      <a:pt x="13701" y="1590"/>
                      <a:pt x="13744" y="1617"/>
                      <a:pt x="13786" y="1680"/>
                    </a:cubicBezTo>
                    <a:cubicBezTo>
                      <a:pt x="13957" y="1817"/>
                      <a:pt x="14093" y="2124"/>
                      <a:pt x="14230" y="2397"/>
                    </a:cubicBezTo>
                    <a:lnTo>
                      <a:pt x="14366" y="2397"/>
                    </a:lnTo>
                    <a:cubicBezTo>
                      <a:pt x="14230" y="2841"/>
                      <a:pt x="14366" y="3387"/>
                      <a:pt x="14366" y="3830"/>
                    </a:cubicBezTo>
                    <a:cubicBezTo>
                      <a:pt x="14230" y="3830"/>
                      <a:pt x="14230" y="3967"/>
                      <a:pt x="14093" y="3967"/>
                    </a:cubicBezTo>
                    <a:cubicBezTo>
                      <a:pt x="13957" y="3523"/>
                      <a:pt x="13649" y="2977"/>
                      <a:pt x="13513" y="2670"/>
                    </a:cubicBezTo>
                    <a:cubicBezTo>
                      <a:pt x="13376" y="2534"/>
                      <a:pt x="13376" y="2534"/>
                      <a:pt x="13240" y="2534"/>
                    </a:cubicBezTo>
                    <a:lnTo>
                      <a:pt x="13240" y="2261"/>
                    </a:lnTo>
                    <a:cubicBezTo>
                      <a:pt x="13240" y="2268"/>
                      <a:pt x="13241" y="2272"/>
                      <a:pt x="13243" y="2272"/>
                    </a:cubicBezTo>
                    <a:cubicBezTo>
                      <a:pt x="13267" y="2272"/>
                      <a:pt x="13450" y="1590"/>
                      <a:pt x="13660" y="1590"/>
                    </a:cubicBezTo>
                    <a:close/>
                    <a:moveTo>
                      <a:pt x="15936" y="2534"/>
                    </a:moveTo>
                    <a:cubicBezTo>
                      <a:pt x="15936" y="2841"/>
                      <a:pt x="16072" y="3114"/>
                      <a:pt x="16072" y="3250"/>
                    </a:cubicBezTo>
                    <a:lnTo>
                      <a:pt x="16072" y="3694"/>
                    </a:lnTo>
                    <a:cubicBezTo>
                      <a:pt x="16072" y="3830"/>
                      <a:pt x="16072" y="3967"/>
                      <a:pt x="15936" y="3967"/>
                    </a:cubicBezTo>
                    <a:cubicBezTo>
                      <a:pt x="15936" y="3523"/>
                      <a:pt x="15799" y="2977"/>
                      <a:pt x="15936" y="2534"/>
                    </a:cubicBezTo>
                    <a:close/>
                    <a:moveTo>
                      <a:pt x="6108" y="2841"/>
                    </a:moveTo>
                    <a:lnTo>
                      <a:pt x="6108" y="2841"/>
                    </a:lnTo>
                    <a:cubicBezTo>
                      <a:pt x="6279" y="2977"/>
                      <a:pt x="6279" y="3114"/>
                      <a:pt x="6415" y="3387"/>
                    </a:cubicBezTo>
                    <a:cubicBezTo>
                      <a:pt x="6415" y="3523"/>
                      <a:pt x="6552" y="3694"/>
                      <a:pt x="6552" y="3967"/>
                    </a:cubicBezTo>
                    <a:cubicBezTo>
                      <a:pt x="6552" y="3967"/>
                      <a:pt x="6552" y="4103"/>
                      <a:pt x="6415" y="4103"/>
                    </a:cubicBezTo>
                    <a:cubicBezTo>
                      <a:pt x="6415" y="3694"/>
                      <a:pt x="6279" y="3250"/>
                      <a:pt x="6108" y="2841"/>
                    </a:cubicBezTo>
                    <a:close/>
                    <a:moveTo>
                      <a:pt x="3014" y="727"/>
                    </a:moveTo>
                    <a:cubicBezTo>
                      <a:pt x="3053" y="727"/>
                      <a:pt x="3096" y="790"/>
                      <a:pt x="3140" y="964"/>
                    </a:cubicBezTo>
                    <a:lnTo>
                      <a:pt x="3140" y="1135"/>
                    </a:lnTo>
                    <a:cubicBezTo>
                      <a:pt x="3003" y="1135"/>
                      <a:pt x="2867" y="1135"/>
                      <a:pt x="2867" y="1408"/>
                    </a:cubicBezTo>
                    <a:cubicBezTo>
                      <a:pt x="3003" y="2261"/>
                      <a:pt x="3140" y="3250"/>
                      <a:pt x="3276" y="4240"/>
                    </a:cubicBezTo>
                    <a:cubicBezTo>
                      <a:pt x="3276" y="4240"/>
                      <a:pt x="3276" y="4376"/>
                      <a:pt x="3140" y="4376"/>
                    </a:cubicBezTo>
                    <a:lnTo>
                      <a:pt x="2696" y="2670"/>
                    </a:lnTo>
                    <a:cubicBezTo>
                      <a:pt x="2696" y="2534"/>
                      <a:pt x="2696" y="2534"/>
                      <a:pt x="2559" y="2397"/>
                    </a:cubicBezTo>
                    <a:cubicBezTo>
                      <a:pt x="2696" y="2261"/>
                      <a:pt x="2696" y="1988"/>
                      <a:pt x="2696" y="1680"/>
                    </a:cubicBezTo>
                    <a:cubicBezTo>
                      <a:pt x="2696" y="1544"/>
                      <a:pt x="2867" y="1408"/>
                      <a:pt x="2867" y="1135"/>
                    </a:cubicBezTo>
                    <a:cubicBezTo>
                      <a:pt x="2867" y="1018"/>
                      <a:pt x="2930" y="727"/>
                      <a:pt x="3014" y="727"/>
                    </a:cubicBezTo>
                    <a:close/>
                    <a:moveTo>
                      <a:pt x="13513" y="3694"/>
                    </a:moveTo>
                    <a:cubicBezTo>
                      <a:pt x="13513" y="3830"/>
                      <a:pt x="13649" y="3967"/>
                      <a:pt x="13649" y="4240"/>
                    </a:cubicBezTo>
                    <a:lnTo>
                      <a:pt x="13513" y="4376"/>
                    </a:lnTo>
                    <a:lnTo>
                      <a:pt x="13513" y="3694"/>
                    </a:lnTo>
                    <a:close/>
                    <a:moveTo>
                      <a:pt x="12933" y="3523"/>
                    </a:moveTo>
                    <a:cubicBezTo>
                      <a:pt x="12933" y="3830"/>
                      <a:pt x="13104" y="4240"/>
                      <a:pt x="13104" y="4376"/>
                    </a:cubicBezTo>
                    <a:cubicBezTo>
                      <a:pt x="13104" y="4386"/>
                      <a:pt x="13104" y="4395"/>
                      <a:pt x="13104" y="4403"/>
                    </a:cubicBezTo>
                    <a:lnTo>
                      <a:pt x="13104" y="4403"/>
                    </a:lnTo>
                    <a:cubicBezTo>
                      <a:pt x="13000" y="4205"/>
                      <a:pt x="12890" y="4018"/>
                      <a:pt x="12796" y="3830"/>
                    </a:cubicBezTo>
                    <a:cubicBezTo>
                      <a:pt x="12933" y="3694"/>
                      <a:pt x="12933" y="3694"/>
                      <a:pt x="12933" y="3523"/>
                    </a:cubicBezTo>
                    <a:close/>
                    <a:moveTo>
                      <a:pt x="2014" y="3694"/>
                    </a:moveTo>
                    <a:cubicBezTo>
                      <a:pt x="2014" y="3967"/>
                      <a:pt x="2014" y="4240"/>
                      <a:pt x="1843" y="4547"/>
                    </a:cubicBezTo>
                    <a:lnTo>
                      <a:pt x="1843" y="3967"/>
                    </a:lnTo>
                    <a:cubicBezTo>
                      <a:pt x="1843" y="3967"/>
                      <a:pt x="1843" y="3830"/>
                      <a:pt x="2014" y="3694"/>
                    </a:cubicBezTo>
                    <a:close/>
                    <a:moveTo>
                      <a:pt x="9964" y="3830"/>
                    </a:moveTo>
                    <a:cubicBezTo>
                      <a:pt x="9964" y="3967"/>
                      <a:pt x="10101" y="4103"/>
                      <a:pt x="10101" y="4240"/>
                    </a:cubicBezTo>
                    <a:cubicBezTo>
                      <a:pt x="10101" y="4240"/>
                      <a:pt x="10101" y="4376"/>
                      <a:pt x="9964" y="4547"/>
                    </a:cubicBezTo>
                    <a:lnTo>
                      <a:pt x="9964" y="3967"/>
                    </a:lnTo>
                    <a:lnTo>
                      <a:pt x="9964" y="3830"/>
                    </a:lnTo>
                    <a:close/>
                    <a:moveTo>
                      <a:pt x="10681" y="3967"/>
                    </a:moveTo>
                    <a:cubicBezTo>
                      <a:pt x="10681" y="4103"/>
                      <a:pt x="10681" y="4376"/>
                      <a:pt x="10817" y="4547"/>
                    </a:cubicBezTo>
                    <a:lnTo>
                      <a:pt x="10681" y="4547"/>
                    </a:lnTo>
                    <a:cubicBezTo>
                      <a:pt x="10681" y="4376"/>
                      <a:pt x="10681" y="4376"/>
                      <a:pt x="10544" y="4240"/>
                    </a:cubicBezTo>
                    <a:cubicBezTo>
                      <a:pt x="10681" y="4103"/>
                      <a:pt x="10681" y="4103"/>
                      <a:pt x="10681" y="3967"/>
                    </a:cubicBezTo>
                    <a:close/>
                    <a:moveTo>
                      <a:pt x="4129" y="2977"/>
                    </a:moveTo>
                    <a:cubicBezTo>
                      <a:pt x="4266" y="3387"/>
                      <a:pt x="4402" y="3694"/>
                      <a:pt x="4573" y="3967"/>
                    </a:cubicBezTo>
                    <a:cubicBezTo>
                      <a:pt x="4573" y="4240"/>
                      <a:pt x="4573" y="4547"/>
                      <a:pt x="4402" y="4820"/>
                    </a:cubicBezTo>
                    <a:cubicBezTo>
                      <a:pt x="4266" y="4240"/>
                      <a:pt x="4266" y="3830"/>
                      <a:pt x="4129" y="3250"/>
                    </a:cubicBezTo>
                    <a:lnTo>
                      <a:pt x="4129" y="2977"/>
                    </a:lnTo>
                    <a:close/>
                    <a:moveTo>
                      <a:pt x="7541" y="3523"/>
                    </a:moveTo>
                    <a:cubicBezTo>
                      <a:pt x="7678" y="3830"/>
                      <a:pt x="7678" y="4103"/>
                      <a:pt x="7814" y="4376"/>
                    </a:cubicBezTo>
                    <a:cubicBezTo>
                      <a:pt x="7814" y="4547"/>
                      <a:pt x="7678" y="4683"/>
                      <a:pt x="7541" y="4820"/>
                    </a:cubicBezTo>
                    <a:cubicBezTo>
                      <a:pt x="7541" y="4547"/>
                      <a:pt x="7405" y="4240"/>
                      <a:pt x="7405" y="3967"/>
                    </a:cubicBezTo>
                    <a:cubicBezTo>
                      <a:pt x="7405" y="3830"/>
                      <a:pt x="7541" y="3694"/>
                      <a:pt x="7541" y="3523"/>
                    </a:cubicBezTo>
                    <a:close/>
                    <a:moveTo>
                      <a:pt x="11397" y="4240"/>
                    </a:moveTo>
                    <a:cubicBezTo>
                      <a:pt x="11534" y="4240"/>
                      <a:pt x="11534" y="4376"/>
                      <a:pt x="11534" y="4376"/>
                    </a:cubicBezTo>
                    <a:lnTo>
                      <a:pt x="11534" y="4547"/>
                    </a:lnTo>
                    <a:cubicBezTo>
                      <a:pt x="11397" y="4683"/>
                      <a:pt x="11397" y="4820"/>
                      <a:pt x="11227" y="4956"/>
                    </a:cubicBezTo>
                    <a:lnTo>
                      <a:pt x="11227" y="4547"/>
                    </a:lnTo>
                    <a:cubicBezTo>
                      <a:pt x="11227" y="4376"/>
                      <a:pt x="11397" y="4376"/>
                      <a:pt x="11397" y="4240"/>
                    </a:cubicBezTo>
                    <a:close/>
                    <a:moveTo>
                      <a:pt x="14394" y="4432"/>
                    </a:moveTo>
                    <a:cubicBezTo>
                      <a:pt x="14458" y="4432"/>
                      <a:pt x="14503" y="4507"/>
                      <a:pt x="14503" y="4683"/>
                    </a:cubicBezTo>
                    <a:cubicBezTo>
                      <a:pt x="14366" y="4683"/>
                      <a:pt x="14366" y="4820"/>
                      <a:pt x="14366" y="4956"/>
                    </a:cubicBezTo>
                    <a:cubicBezTo>
                      <a:pt x="14366" y="4820"/>
                      <a:pt x="14230" y="4683"/>
                      <a:pt x="14230" y="4547"/>
                    </a:cubicBezTo>
                    <a:cubicBezTo>
                      <a:pt x="14288" y="4474"/>
                      <a:pt x="14346" y="4432"/>
                      <a:pt x="14394" y="4432"/>
                    </a:cubicBezTo>
                    <a:close/>
                    <a:moveTo>
                      <a:pt x="12523" y="4376"/>
                    </a:moveTo>
                    <a:cubicBezTo>
                      <a:pt x="12660" y="4547"/>
                      <a:pt x="12796" y="4820"/>
                      <a:pt x="12796" y="4956"/>
                    </a:cubicBezTo>
                    <a:cubicBezTo>
                      <a:pt x="12796" y="5093"/>
                      <a:pt x="12660" y="5229"/>
                      <a:pt x="12660" y="5229"/>
                    </a:cubicBezTo>
                    <a:cubicBezTo>
                      <a:pt x="12523" y="5093"/>
                      <a:pt x="12523" y="4820"/>
                      <a:pt x="12523" y="4547"/>
                    </a:cubicBezTo>
                    <a:lnTo>
                      <a:pt x="12387" y="4376"/>
                    </a:lnTo>
                    <a:close/>
                    <a:moveTo>
                      <a:pt x="10374" y="4820"/>
                    </a:moveTo>
                    <a:lnTo>
                      <a:pt x="10374" y="5093"/>
                    </a:lnTo>
                    <a:cubicBezTo>
                      <a:pt x="10237" y="5229"/>
                      <a:pt x="10237" y="5229"/>
                      <a:pt x="10237" y="5400"/>
                    </a:cubicBezTo>
                    <a:cubicBezTo>
                      <a:pt x="10237" y="5400"/>
                      <a:pt x="10237" y="5229"/>
                      <a:pt x="10101" y="5229"/>
                    </a:cubicBezTo>
                    <a:lnTo>
                      <a:pt x="10237" y="5093"/>
                    </a:lnTo>
                    <a:cubicBezTo>
                      <a:pt x="10237" y="4956"/>
                      <a:pt x="10237" y="4820"/>
                      <a:pt x="10374" y="4820"/>
                    </a:cubicBezTo>
                    <a:close/>
                    <a:moveTo>
                      <a:pt x="5562" y="3967"/>
                    </a:moveTo>
                    <a:cubicBezTo>
                      <a:pt x="5699" y="4376"/>
                      <a:pt x="5835" y="4683"/>
                      <a:pt x="5972" y="5093"/>
                    </a:cubicBezTo>
                    <a:cubicBezTo>
                      <a:pt x="5972" y="5229"/>
                      <a:pt x="5835" y="5400"/>
                      <a:pt x="5835" y="5536"/>
                    </a:cubicBezTo>
                    <a:cubicBezTo>
                      <a:pt x="5699" y="5229"/>
                      <a:pt x="5562" y="4820"/>
                      <a:pt x="5426" y="4376"/>
                    </a:cubicBezTo>
                    <a:cubicBezTo>
                      <a:pt x="5426" y="4240"/>
                      <a:pt x="5562" y="4103"/>
                      <a:pt x="5562" y="3967"/>
                    </a:cubicBezTo>
                    <a:close/>
                    <a:moveTo>
                      <a:pt x="990" y="827"/>
                    </a:moveTo>
                    <a:cubicBezTo>
                      <a:pt x="990" y="1135"/>
                      <a:pt x="1160" y="1544"/>
                      <a:pt x="1160" y="1680"/>
                    </a:cubicBezTo>
                    <a:cubicBezTo>
                      <a:pt x="1160" y="2124"/>
                      <a:pt x="1297" y="2534"/>
                      <a:pt x="1297" y="2977"/>
                    </a:cubicBezTo>
                    <a:cubicBezTo>
                      <a:pt x="1297" y="3114"/>
                      <a:pt x="1160" y="3114"/>
                      <a:pt x="1160" y="3114"/>
                    </a:cubicBezTo>
                    <a:cubicBezTo>
                      <a:pt x="1297" y="3387"/>
                      <a:pt x="1297" y="3830"/>
                      <a:pt x="1433" y="4103"/>
                    </a:cubicBezTo>
                    <a:cubicBezTo>
                      <a:pt x="1297" y="4547"/>
                      <a:pt x="1160" y="4956"/>
                      <a:pt x="1160" y="5536"/>
                    </a:cubicBezTo>
                    <a:cubicBezTo>
                      <a:pt x="1160" y="5673"/>
                      <a:pt x="990" y="5809"/>
                      <a:pt x="990" y="5946"/>
                    </a:cubicBezTo>
                    <a:cubicBezTo>
                      <a:pt x="853" y="5093"/>
                      <a:pt x="853" y="4103"/>
                      <a:pt x="853" y="3250"/>
                    </a:cubicBezTo>
                    <a:cubicBezTo>
                      <a:pt x="853" y="2670"/>
                      <a:pt x="717" y="1544"/>
                      <a:pt x="990" y="827"/>
                    </a:cubicBezTo>
                    <a:close/>
                    <a:moveTo>
                      <a:pt x="2559" y="3387"/>
                    </a:moveTo>
                    <a:cubicBezTo>
                      <a:pt x="2696" y="3967"/>
                      <a:pt x="2867" y="4376"/>
                      <a:pt x="3003" y="4956"/>
                    </a:cubicBezTo>
                    <a:lnTo>
                      <a:pt x="3003" y="5093"/>
                    </a:lnTo>
                    <a:cubicBezTo>
                      <a:pt x="2867" y="5400"/>
                      <a:pt x="2696" y="5673"/>
                      <a:pt x="2696" y="5946"/>
                    </a:cubicBezTo>
                    <a:lnTo>
                      <a:pt x="2696" y="5809"/>
                    </a:lnTo>
                    <a:cubicBezTo>
                      <a:pt x="2559" y="5229"/>
                      <a:pt x="2559" y="4683"/>
                      <a:pt x="2423" y="4103"/>
                    </a:cubicBezTo>
                    <a:cubicBezTo>
                      <a:pt x="2423" y="3830"/>
                      <a:pt x="2559" y="3694"/>
                      <a:pt x="2559" y="3387"/>
                    </a:cubicBezTo>
                    <a:close/>
                    <a:moveTo>
                      <a:pt x="6961" y="4956"/>
                    </a:moveTo>
                    <a:cubicBezTo>
                      <a:pt x="6961" y="4956"/>
                      <a:pt x="7132" y="5093"/>
                      <a:pt x="7132" y="5229"/>
                    </a:cubicBezTo>
                    <a:cubicBezTo>
                      <a:pt x="7132" y="5229"/>
                      <a:pt x="7132" y="5400"/>
                      <a:pt x="7268" y="5536"/>
                    </a:cubicBezTo>
                    <a:cubicBezTo>
                      <a:pt x="7132" y="5673"/>
                      <a:pt x="7132" y="5809"/>
                      <a:pt x="6961" y="5946"/>
                    </a:cubicBezTo>
                    <a:cubicBezTo>
                      <a:pt x="6961" y="5809"/>
                      <a:pt x="6825" y="5673"/>
                      <a:pt x="6825" y="5400"/>
                    </a:cubicBezTo>
                    <a:cubicBezTo>
                      <a:pt x="6825" y="5229"/>
                      <a:pt x="6961" y="5093"/>
                      <a:pt x="6961" y="4956"/>
                    </a:cubicBezTo>
                    <a:close/>
                    <a:moveTo>
                      <a:pt x="8122" y="4820"/>
                    </a:moveTo>
                    <a:cubicBezTo>
                      <a:pt x="8122" y="4956"/>
                      <a:pt x="8122" y="5093"/>
                      <a:pt x="8258" y="5093"/>
                    </a:cubicBezTo>
                    <a:cubicBezTo>
                      <a:pt x="8122" y="5229"/>
                      <a:pt x="8122" y="5400"/>
                      <a:pt x="8122" y="5400"/>
                    </a:cubicBezTo>
                    <a:cubicBezTo>
                      <a:pt x="7985" y="5536"/>
                      <a:pt x="7985" y="5673"/>
                      <a:pt x="7814" y="5946"/>
                    </a:cubicBezTo>
                    <a:lnTo>
                      <a:pt x="7814" y="5400"/>
                    </a:lnTo>
                    <a:cubicBezTo>
                      <a:pt x="7814" y="5229"/>
                      <a:pt x="7985" y="5093"/>
                      <a:pt x="8122" y="4820"/>
                    </a:cubicBezTo>
                    <a:close/>
                    <a:moveTo>
                      <a:pt x="13786" y="4683"/>
                    </a:moveTo>
                    <a:cubicBezTo>
                      <a:pt x="13957" y="4956"/>
                      <a:pt x="14093" y="5229"/>
                      <a:pt x="14093" y="5536"/>
                    </a:cubicBezTo>
                    <a:cubicBezTo>
                      <a:pt x="14093" y="5673"/>
                      <a:pt x="13957" y="5946"/>
                      <a:pt x="13957" y="6082"/>
                    </a:cubicBezTo>
                    <a:cubicBezTo>
                      <a:pt x="13786" y="5809"/>
                      <a:pt x="13786" y="5673"/>
                      <a:pt x="13786" y="5400"/>
                    </a:cubicBezTo>
                    <a:cubicBezTo>
                      <a:pt x="13649" y="5229"/>
                      <a:pt x="13649" y="5093"/>
                      <a:pt x="13649" y="4956"/>
                    </a:cubicBezTo>
                    <a:cubicBezTo>
                      <a:pt x="13649" y="4820"/>
                      <a:pt x="13786" y="4820"/>
                      <a:pt x="13786" y="4683"/>
                    </a:cubicBezTo>
                    <a:close/>
                    <a:moveTo>
                      <a:pt x="3720" y="4547"/>
                    </a:moveTo>
                    <a:cubicBezTo>
                      <a:pt x="3856" y="4956"/>
                      <a:pt x="4129" y="5400"/>
                      <a:pt x="4266" y="5946"/>
                    </a:cubicBezTo>
                    <a:cubicBezTo>
                      <a:pt x="4129" y="5946"/>
                      <a:pt x="4129" y="6082"/>
                      <a:pt x="4129" y="6253"/>
                    </a:cubicBezTo>
                    <a:lnTo>
                      <a:pt x="3720" y="4956"/>
                    </a:lnTo>
                    <a:lnTo>
                      <a:pt x="3720" y="4683"/>
                    </a:lnTo>
                    <a:lnTo>
                      <a:pt x="3720" y="4547"/>
                    </a:lnTo>
                    <a:close/>
                    <a:moveTo>
                      <a:pt x="9384" y="4820"/>
                    </a:moveTo>
                    <a:cubicBezTo>
                      <a:pt x="9384" y="5093"/>
                      <a:pt x="9521" y="5229"/>
                      <a:pt x="9521" y="5400"/>
                    </a:cubicBezTo>
                    <a:cubicBezTo>
                      <a:pt x="9521" y="5673"/>
                      <a:pt x="9384" y="5946"/>
                      <a:pt x="9248" y="6253"/>
                    </a:cubicBezTo>
                    <a:cubicBezTo>
                      <a:pt x="9111" y="5946"/>
                      <a:pt x="9111" y="5673"/>
                      <a:pt x="8975" y="5536"/>
                    </a:cubicBezTo>
                    <a:cubicBezTo>
                      <a:pt x="9111" y="5229"/>
                      <a:pt x="9248" y="5093"/>
                      <a:pt x="9384" y="4820"/>
                    </a:cubicBezTo>
                    <a:close/>
                    <a:moveTo>
                      <a:pt x="6279" y="5673"/>
                    </a:moveTo>
                    <a:cubicBezTo>
                      <a:pt x="6279" y="5809"/>
                      <a:pt x="6108" y="5946"/>
                      <a:pt x="6108" y="6082"/>
                    </a:cubicBezTo>
                    <a:cubicBezTo>
                      <a:pt x="6108" y="6253"/>
                      <a:pt x="6108" y="6253"/>
                      <a:pt x="5972" y="6389"/>
                    </a:cubicBezTo>
                    <a:lnTo>
                      <a:pt x="5972" y="6253"/>
                    </a:lnTo>
                    <a:cubicBezTo>
                      <a:pt x="6108" y="6082"/>
                      <a:pt x="6108" y="5809"/>
                      <a:pt x="6279" y="5673"/>
                    </a:cubicBezTo>
                    <a:close/>
                    <a:moveTo>
                      <a:pt x="11807" y="4956"/>
                    </a:moveTo>
                    <a:cubicBezTo>
                      <a:pt x="11807" y="5229"/>
                      <a:pt x="11943" y="5536"/>
                      <a:pt x="12080" y="5809"/>
                    </a:cubicBezTo>
                    <a:cubicBezTo>
                      <a:pt x="11943" y="5946"/>
                      <a:pt x="11807" y="6253"/>
                      <a:pt x="11670" y="6389"/>
                    </a:cubicBezTo>
                    <a:cubicBezTo>
                      <a:pt x="11534" y="6253"/>
                      <a:pt x="11534" y="5946"/>
                      <a:pt x="11397" y="5673"/>
                    </a:cubicBezTo>
                    <a:cubicBezTo>
                      <a:pt x="11534" y="5400"/>
                      <a:pt x="11670" y="5229"/>
                      <a:pt x="11807" y="4956"/>
                    </a:cubicBezTo>
                    <a:close/>
                    <a:moveTo>
                      <a:pt x="10681" y="5536"/>
                    </a:moveTo>
                    <a:cubicBezTo>
                      <a:pt x="10681" y="5673"/>
                      <a:pt x="10681" y="5809"/>
                      <a:pt x="10817" y="5946"/>
                    </a:cubicBezTo>
                    <a:cubicBezTo>
                      <a:pt x="10681" y="6082"/>
                      <a:pt x="10681" y="6082"/>
                      <a:pt x="10681" y="6253"/>
                    </a:cubicBezTo>
                    <a:cubicBezTo>
                      <a:pt x="10681" y="6253"/>
                      <a:pt x="10544" y="6389"/>
                      <a:pt x="10544" y="6526"/>
                    </a:cubicBezTo>
                    <a:cubicBezTo>
                      <a:pt x="10544" y="6253"/>
                      <a:pt x="10374" y="6082"/>
                      <a:pt x="10374" y="5946"/>
                    </a:cubicBezTo>
                    <a:cubicBezTo>
                      <a:pt x="10374" y="5809"/>
                      <a:pt x="10544" y="5673"/>
                      <a:pt x="10681" y="5536"/>
                    </a:cubicBezTo>
                    <a:close/>
                    <a:moveTo>
                      <a:pt x="2423" y="5673"/>
                    </a:moveTo>
                    <a:lnTo>
                      <a:pt x="2423" y="5946"/>
                    </a:lnTo>
                    <a:cubicBezTo>
                      <a:pt x="2423" y="5946"/>
                      <a:pt x="2423" y="6253"/>
                      <a:pt x="2559" y="6526"/>
                    </a:cubicBezTo>
                    <a:lnTo>
                      <a:pt x="2423" y="6662"/>
                    </a:lnTo>
                    <a:cubicBezTo>
                      <a:pt x="2423" y="6526"/>
                      <a:pt x="2286" y="6389"/>
                      <a:pt x="2286" y="6253"/>
                    </a:cubicBezTo>
                    <a:lnTo>
                      <a:pt x="2286" y="6082"/>
                    </a:lnTo>
                    <a:cubicBezTo>
                      <a:pt x="2286" y="5946"/>
                      <a:pt x="2423" y="5809"/>
                      <a:pt x="2423" y="5673"/>
                    </a:cubicBezTo>
                    <a:close/>
                    <a:moveTo>
                      <a:pt x="9828" y="5946"/>
                    </a:moveTo>
                    <a:lnTo>
                      <a:pt x="9828" y="6082"/>
                    </a:lnTo>
                    <a:cubicBezTo>
                      <a:pt x="9691" y="6253"/>
                      <a:pt x="9521" y="6525"/>
                      <a:pt x="9385" y="6797"/>
                    </a:cubicBezTo>
                    <a:lnTo>
                      <a:pt x="9385" y="6797"/>
                    </a:lnTo>
                    <a:cubicBezTo>
                      <a:pt x="9521" y="6525"/>
                      <a:pt x="9691" y="6252"/>
                      <a:pt x="9828" y="5946"/>
                    </a:cubicBezTo>
                    <a:close/>
                    <a:moveTo>
                      <a:pt x="5119" y="5400"/>
                    </a:moveTo>
                    <a:cubicBezTo>
                      <a:pt x="5255" y="5673"/>
                      <a:pt x="5255" y="5946"/>
                      <a:pt x="5426" y="6389"/>
                    </a:cubicBezTo>
                    <a:cubicBezTo>
                      <a:pt x="5426" y="6526"/>
                      <a:pt x="5255" y="6662"/>
                      <a:pt x="5119" y="6935"/>
                    </a:cubicBezTo>
                    <a:cubicBezTo>
                      <a:pt x="5119" y="6662"/>
                      <a:pt x="4982" y="6389"/>
                      <a:pt x="4846" y="6082"/>
                    </a:cubicBezTo>
                    <a:cubicBezTo>
                      <a:pt x="4982" y="5946"/>
                      <a:pt x="4982" y="5673"/>
                      <a:pt x="5119" y="5400"/>
                    </a:cubicBezTo>
                    <a:close/>
                    <a:moveTo>
                      <a:pt x="7405" y="5946"/>
                    </a:moveTo>
                    <a:cubicBezTo>
                      <a:pt x="7541" y="6082"/>
                      <a:pt x="7541" y="6253"/>
                      <a:pt x="7541" y="6253"/>
                    </a:cubicBezTo>
                    <a:lnTo>
                      <a:pt x="7541" y="6526"/>
                    </a:lnTo>
                    <a:cubicBezTo>
                      <a:pt x="7541" y="6662"/>
                      <a:pt x="7405" y="6799"/>
                      <a:pt x="7405" y="6935"/>
                    </a:cubicBezTo>
                    <a:cubicBezTo>
                      <a:pt x="7268" y="6799"/>
                      <a:pt x="7268" y="6662"/>
                      <a:pt x="7268" y="6526"/>
                    </a:cubicBezTo>
                    <a:cubicBezTo>
                      <a:pt x="7268" y="6389"/>
                      <a:pt x="7405" y="6253"/>
                      <a:pt x="7405" y="5946"/>
                    </a:cubicBezTo>
                    <a:close/>
                    <a:moveTo>
                      <a:pt x="990" y="6082"/>
                    </a:moveTo>
                    <a:lnTo>
                      <a:pt x="990" y="6082"/>
                    </a:lnTo>
                    <a:cubicBezTo>
                      <a:pt x="990" y="6390"/>
                      <a:pt x="853" y="6662"/>
                      <a:pt x="853" y="6935"/>
                    </a:cubicBezTo>
                    <a:lnTo>
                      <a:pt x="853" y="7106"/>
                    </a:lnTo>
                    <a:cubicBezTo>
                      <a:pt x="853" y="6799"/>
                      <a:pt x="717" y="6526"/>
                      <a:pt x="717" y="6253"/>
                    </a:cubicBezTo>
                    <a:cubicBezTo>
                      <a:pt x="853" y="6253"/>
                      <a:pt x="990" y="6253"/>
                      <a:pt x="990" y="6082"/>
                    </a:cubicBezTo>
                    <a:close/>
                    <a:moveTo>
                      <a:pt x="6552" y="6389"/>
                    </a:moveTo>
                    <a:cubicBezTo>
                      <a:pt x="6552" y="6526"/>
                      <a:pt x="6552" y="6526"/>
                      <a:pt x="6688" y="6662"/>
                    </a:cubicBezTo>
                    <a:cubicBezTo>
                      <a:pt x="6552" y="6799"/>
                      <a:pt x="6415" y="7106"/>
                      <a:pt x="6415" y="7243"/>
                    </a:cubicBezTo>
                    <a:lnTo>
                      <a:pt x="6279" y="7106"/>
                    </a:lnTo>
                    <a:cubicBezTo>
                      <a:pt x="6415" y="6799"/>
                      <a:pt x="6415" y="6526"/>
                      <a:pt x="6552" y="6389"/>
                    </a:cubicBezTo>
                    <a:close/>
                    <a:moveTo>
                      <a:pt x="10954" y="6526"/>
                    </a:moveTo>
                    <a:cubicBezTo>
                      <a:pt x="11090" y="6662"/>
                      <a:pt x="11090" y="6799"/>
                      <a:pt x="11090" y="6935"/>
                    </a:cubicBezTo>
                    <a:cubicBezTo>
                      <a:pt x="11090" y="7106"/>
                      <a:pt x="10954" y="7243"/>
                      <a:pt x="10817" y="7243"/>
                    </a:cubicBezTo>
                    <a:lnTo>
                      <a:pt x="10817" y="7106"/>
                    </a:lnTo>
                    <a:cubicBezTo>
                      <a:pt x="10817" y="6799"/>
                      <a:pt x="10954" y="6662"/>
                      <a:pt x="10954" y="6526"/>
                    </a:cubicBezTo>
                    <a:close/>
                    <a:moveTo>
                      <a:pt x="2150" y="6526"/>
                    </a:moveTo>
                    <a:cubicBezTo>
                      <a:pt x="2150" y="6799"/>
                      <a:pt x="2286" y="6935"/>
                      <a:pt x="2286" y="7106"/>
                    </a:cubicBezTo>
                    <a:cubicBezTo>
                      <a:pt x="2286" y="7326"/>
                      <a:pt x="2198" y="7458"/>
                      <a:pt x="2091" y="7644"/>
                    </a:cubicBezTo>
                    <a:lnTo>
                      <a:pt x="2091" y="7644"/>
                    </a:lnTo>
                    <a:cubicBezTo>
                      <a:pt x="2150" y="7457"/>
                      <a:pt x="2150" y="7167"/>
                      <a:pt x="2150" y="6935"/>
                    </a:cubicBezTo>
                    <a:lnTo>
                      <a:pt x="2150" y="6526"/>
                    </a:lnTo>
                    <a:close/>
                    <a:moveTo>
                      <a:pt x="8668" y="6082"/>
                    </a:moveTo>
                    <a:cubicBezTo>
                      <a:pt x="8668" y="6389"/>
                      <a:pt x="8838" y="6526"/>
                      <a:pt x="8975" y="6799"/>
                    </a:cubicBezTo>
                    <a:cubicBezTo>
                      <a:pt x="8838" y="7106"/>
                      <a:pt x="8668" y="7379"/>
                      <a:pt x="8531" y="7652"/>
                    </a:cubicBezTo>
                    <a:cubicBezTo>
                      <a:pt x="8395" y="7379"/>
                      <a:pt x="8395" y="7106"/>
                      <a:pt x="8258" y="6799"/>
                    </a:cubicBezTo>
                    <a:cubicBezTo>
                      <a:pt x="8395" y="6662"/>
                      <a:pt x="8531" y="6389"/>
                      <a:pt x="8668" y="6082"/>
                    </a:cubicBezTo>
                    <a:close/>
                    <a:moveTo>
                      <a:pt x="5699" y="6935"/>
                    </a:moveTo>
                    <a:lnTo>
                      <a:pt x="5699" y="7106"/>
                    </a:lnTo>
                    <a:cubicBezTo>
                      <a:pt x="5699" y="7379"/>
                      <a:pt x="5562" y="7516"/>
                      <a:pt x="5562" y="7789"/>
                    </a:cubicBezTo>
                    <a:cubicBezTo>
                      <a:pt x="5562" y="7652"/>
                      <a:pt x="5426" y="7652"/>
                      <a:pt x="5426" y="7516"/>
                    </a:cubicBezTo>
                    <a:cubicBezTo>
                      <a:pt x="5562" y="7243"/>
                      <a:pt x="5562" y="7106"/>
                      <a:pt x="5699" y="6935"/>
                    </a:cubicBezTo>
                    <a:close/>
                    <a:moveTo>
                      <a:pt x="3276" y="6082"/>
                    </a:moveTo>
                    <a:cubicBezTo>
                      <a:pt x="3413" y="6389"/>
                      <a:pt x="3549" y="6662"/>
                      <a:pt x="3720" y="6935"/>
                    </a:cubicBezTo>
                    <a:cubicBezTo>
                      <a:pt x="3413" y="7379"/>
                      <a:pt x="3276" y="7652"/>
                      <a:pt x="3003" y="8096"/>
                    </a:cubicBezTo>
                    <a:cubicBezTo>
                      <a:pt x="3003" y="7959"/>
                      <a:pt x="3003" y="7379"/>
                      <a:pt x="3140" y="7106"/>
                    </a:cubicBezTo>
                    <a:cubicBezTo>
                      <a:pt x="3140" y="6799"/>
                      <a:pt x="3276" y="6526"/>
                      <a:pt x="3276" y="6082"/>
                    </a:cubicBezTo>
                    <a:close/>
                    <a:moveTo>
                      <a:pt x="10101" y="6526"/>
                    </a:moveTo>
                    <a:cubicBezTo>
                      <a:pt x="10101" y="6799"/>
                      <a:pt x="10237" y="6935"/>
                      <a:pt x="10237" y="7106"/>
                    </a:cubicBezTo>
                    <a:cubicBezTo>
                      <a:pt x="10101" y="7379"/>
                      <a:pt x="9964" y="7789"/>
                      <a:pt x="9964" y="8096"/>
                    </a:cubicBezTo>
                    <a:cubicBezTo>
                      <a:pt x="9964" y="7789"/>
                      <a:pt x="9828" y="7652"/>
                      <a:pt x="9691" y="7379"/>
                    </a:cubicBezTo>
                    <a:lnTo>
                      <a:pt x="9691" y="7243"/>
                    </a:lnTo>
                    <a:cubicBezTo>
                      <a:pt x="9828" y="7106"/>
                      <a:pt x="9964" y="6799"/>
                      <a:pt x="10101" y="6526"/>
                    </a:cubicBezTo>
                    <a:close/>
                    <a:moveTo>
                      <a:pt x="4709" y="6935"/>
                    </a:moveTo>
                    <a:cubicBezTo>
                      <a:pt x="4709" y="7106"/>
                      <a:pt x="4846" y="7379"/>
                      <a:pt x="4846" y="7516"/>
                    </a:cubicBezTo>
                    <a:cubicBezTo>
                      <a:pt x="4846" y="7652"/>
                      <a:pt x="4846" y="7652"/>
                      <a:pt x="4709" y="7789"/>
                    </a:cubicBezTo>
                    <a:cubicBezTo>
                      <a:pt x="4709" y="7959"/>
                      <a:pt x="4573" y="8232"/>
                      <a:pt x="4402" y="8369"/>
                    </a:cubicBezTo>
                    <a:cubicBezTo>
                      <a:pt x="4402" y="8096"/>
                      <a:pt x="4402" y="7959"/>
                      <a:pt x="4573" y="7652"/>
                    </a:cubicBezTo>
                    <a:cubicBezTo>
                      <a:pt x="4573" y="7516"/>
                      <a:pt x="4573" y="7243"/>
                      <a:pt x="4709" y="6935"/>
                    </a:cubicBezTo>
                    <a:close/>
                    <a:moveTo>
                      <a:pt x="10472" y="0"/>
                    </a:moveTo>
                    <a:cubicBezTo>
                      <a:pt x="10396" y="0"/>
                      <a:pt x="10317" y="35"/>
                      <a:pt x="10237" y="111"/>
                    </a:cubicBezTo>
                    <a:cubicBezTo>
                      <a:pt x="9828" y="554"/>
                      <a:pt x="9828" y="1271"/>
                      <a:pt x="9691" y="1817"/>
                    </a:cubicBezTo>
                    <a:lnTo>
                      <a:pt x="9691" y="1988"/>
                    </a:lnTo>
                    <a:cubicBezTo>
                      <a:pt x="9691" y="1988"/>
                      <a:pt x="9691" y="1817"/>
                      <a:pt x="9521" y="1817"/>
                    </a:cubicBezTo>
                    <a:cubicBezTo>
                      <a:pt x="9521" y="1702"/>
                      <a:pt x="9472" y="1659"/>
                      <a:pt x="9416" y="1659"/>
                    </a:cubicBezTo>
                    <a:cubicBezTo>
                      <a:pt x="9339" y="1659"/>
                      <a:pt x="9248" y="1738"/>
                      <a:pt x="9248" y="1817"/>
                    </a:cubicBezTo>
                    <a:cubicBezTo>
                      <a:pt x="9111" y="1988"/>
                      <a:pt x="9111" y="2261"/>
                      <a:pt x="9111" y="2534"/>
                    </a:cubicBezTo>
                    <a:cubicBezTo>
                      <a:pt x="9111" y="2534"/>
                      <a:pt x="8975" y="2534"/>
                      <a:pt x="8975" y="2670"/>
                    </a:cubicBezTo>
                    <a:cubicBezTo>
                      <a:pt x="8682" y="1726"/>
                      <a:pt x="8295" y="409"/>
                      <a:pt x="7875" y="409"/>
                    </a:cubicBezTo>
                    <a:cubicBezTo>
                      <a:pt x="7855" y="409"/>
                      <a:pt x="7835" y="412"/>
                      <a:pt x="7814" y="418"/>
                    </a:cubicBezTo>
                    <a:cubicBezTo>
                      <a:pt x="7405" y="691"/>
                      <a:pt x="7268" y="1271"/>
                      <a:pt x="7268" y="1680"/>
                    </a:cubicBezTo>
                    <a:cubicBezTo>
                      <a:pt x="7268" y="1544"/>
                      <a:pt x="7132" y="1544"/>
                      <a:pt x="7132" y="1408"/>
                    </a:cubicBezTo>
                    <a:cubicBezTo>
                      <a:pt x="7082" y="1368"/>
                      <a:pt x="7023" y="1351"/>
                      <a:pt x="6965" y="1351"/>
                    </a:cubicBezTo>
                    <a:cubicBezTo>
                      <a:pt x="6825" y="1351"/>
                      <a:pt x="6688" y="1447"/>
                      <a:pt x="6688" y="1544"/>
                    </a:cubicBezTo>
                    <a:cubicBezTo>
                      <a:pt x="6688" y="2124"/>
                      <a:pt x="6688" y="2841"/>
                      <a:pt x="6825" y="3387"/>
                    </a:cubicBezTo>
                    <a:cubicBezTo>
                      <a:pt x="6688" y="3250"/>
                      <a:pt x="6688" y="3114"/>
                      <a:pt x="6552" y="2977"/>
                    </a:cubicBezTo>
                    <a:cubicBezTo>
                      <a:pt x="6415" y="2397"/>
                      <a:pt x="6279" y="1817"/>
                      <a:pt x="5972" y="1408"/>
                    </a:cubicBezTo>
                    <a:cubicBezTo>
                      <a:pt x="5972" y="964"/>
                      <a:pt x="5835" y="418"/>
                      <a:pt x="5699" y="111"/>
                    </a:cubicBezTo>
                    <a:lnTo>
                      <a:pt x="5426" y="111"/>
                    </a:lnTo>
                    <a:cubicBezTo>
                      <a:pt x="4982" y="418"/>
                      <a:pt x="4982" y="827"/>
                      <a:pt x="4846" y="1408"/>
                    </a:cubicBezTo>
                    <a:lnTo>
                      <a:pt x="4846" y="1271"/>
                    </a:lnTo>
                    <a:cubicBezTo>
                      <a:pt x="4709" y="1271"/>
                      <a:pt x="4573" y="1408"/>
                      <a:pt x="4573" y="1544"/>
                    </a:cubicBezTo>
                    <a:cubicBezTo>
                      <a:pt x="4573" y="1988"/>
                      <a:pt x="4573" y="2397"/>
                      <a:pt x="4709" y="2977"/>
                    </a:cubicBezTo>
                    <a:cubicBezTo>
                      <a:pt x="4573" y="2397"/>
                      <a:pt x="4266" y="1680"/>
                      <a:pt x="3993" y="1271"/>
                    </a:cubicBezTo>
                    <a:cubicBezTo>
                      <a:pt x="3924" y="1203"/>
                      <a:pt x="3856" y="1169"/>
                      <a:pt x="3805" y="1169"/>
                    </a:cubicBezTo>
                    <a:cubicBezTo>
                      <a:pt x="3754" y="1169"/>
                      <a:pt x="3720" y="1203"/>
                      <a:pt x="3720" y="1271"/>
                    </a:cubicBezTo>
                    <a:cubicBezTo>
                      <a:pt x="3549" y="827"/>
                      <a:pt x="3413" y="418"/>
                      <a:pt x="3140" y="111"/>
                    </a:cubicBezTo>
                    <a:lnTo>
                      <a:pt x="3003" y="111"/>
                    </a:lnTo>
                    <a:cubicBezTo>
                      <a:pt x="2559" y="418"/>
                      <a:pt x="2423" y="964"/>
                      <a:pt x="2286" y="1544"/>
                    </a:cubicBezTo>
                    <a:cubicBezTo>
                      <a:pt x="2286" y="1504"/>
                      <a:pt x="2263" y="1487"/>
                      <a:pt x="2230" y="1487"/>
                    </a:cubicBezTo>
                    <a:cubicBezTo>
                      <a:pt x="2150" y="1487"/>
                      <a:pt x="2014" y="1584"/>
                      <a:pt x="2014" y="1680"/>
                    </a:cubicBezTo>
                    <a:lnTo>
                      <a:pt x="2014" y="2670"/>
                    </a:lnTo>
                    <a:lnTo>
                      <a:pt x="1843" y="2841"/>
                    </a:lnTo>
                    <a:cubicBezTo>
                      <a:pt x="1843" y="2977"/>
                      <a:pt x="1706" y="2977"/>
                      <a:pt x="1706" y="3114"/>
                    </a:cubicBezTo>
                    <a:cubicBezTo>
                      <a:pt x="1706" y="2977"/>
                      <a:pt x="1706" y="2670"/>
                      <a:pt x="1570" y="2534"/>
                    </a:cubicBezTo>
                    <a:cubicBezTo>
                      <a:pt x="1570" y="1988"/>
                      <a:pt x="1570" y="691"/>
                      <a:pt x="1160" y="418"/>
                    </a:cubicBezTo>
                    <a:cubicBezTo>
                      <a:pt x="1075" y="350"/>
                      <a:pt x="998" y="316"/>
                      <a:pt x="943" y="316"/>
                    </a:cubicBezTo>
                    <a:cubicBezTo>
                      <a:pt x="887" y="316"/>
                      <a:pt x="853" y="350"/>
                      <a:pt x="853" y="418"/>
                    </a:cubicBezTo>
                    <a:cubicBezTo>
                      <a:pt x="717" y="418"/>
                      <a:pt x="580" y="691"/>
                      <a:pt x="580" y="827"/>
                    </a:cubicBezTo>
                    <a:cubicBezTo>
                      <a:pt x="580" y="691"/>
                      <a:pt x="469" y="623"/>
                      <a:pt x="359" y="623"/>
                    </a:cubicBezTo>
                    <a:cubicBezTo>
                      <a:pt x="248" y="623"/>
                      <a:pt x="137" y="691"/>
                      <a:pt x="137" y="827"/>
                    </a:cubicBezTo>
                    <a:cubicBezTo>
                      <a:pt x="0" y="2397"/>
                      <a:pt x="137" y="3830"/>
                      <a:pt x="307" y="5229"/>
                    </a:cubicBezTo>
                    <a:cubicBezTo>
                      <a:pt x="307" y="5946"/>
                      <a:pt x="137" y="7379"/>
                      <a:pt x="717" y="7959"/>
                    </a:cubicBezTo>
                    <a:lnTo>
                      <a:pt x="990" y="7959"/>
                    </a:lnTo>
                    <a:cubicBezTo>
                      <a:pt x="1433" y="7789"/>
                      <a:pt x="1297" y="6662"/>
                      <a:pt x="1433" y="6253"/>
                    </a:cubicBezTo>
                    <a:cubicBezTo>
                      <a:pt x="1433" y="5809"/>
                      <a:pt x="1570" y="5536"/>
                      <a:pt x="1570" y="5093"/>
                    </a:cubicBezTo>
                    <a:cubicBezTo>
                      <a:pt x="1706" y="5229"/>
                      <a:pt x="1706" y="5536"/>
                      <a:pt x="1706" y="5673"/>
                    </a:cubicBezTo>
                    <a:lnTo>
                      <a:pt x="1706" y="5946"/>
                    </a:lnTo>
                    <a:cubicBezTo>
                      <a:pt x="1706" y="6662"/>
                      <a:pt x="1570" y="7379"/>
                      <a:pt x="1706" y="8096"/>
                    </a:cubicBezTo>
                    <a:cubicBezTo>
                      <a:pt x="1706" y="8232"/>
                      <a:pt x="1843" y="8232"/>
                      <a:pt x="1843" y="8232"/>
                    </a:cubicBezTo>
                    <a:cubicBezTo>
                      <a:pt x="1899" y="8257"/>
                      <a:pt x="1953" y="8268"/>
                      <a:pt x="2006" y="8268"/>
                    </a:cubicBezTo>
                    <a:cubicBezTo>
                      <a:pt x="2245" y="8268"/>
                      <a:pt x="2448" y="8040"/>
                      <a:pt x="2559" y="7789"/>
                    </a:cubicBezTo>
                    <a:lnTo>
                      <a:pt x="2559" y="7789"/>
                    </a:lnTo>
                    <a:cubicBezTo>
                      <a:pt x="2423" y="8232"/>
                      <a:pt x="2559" y="8505"/>
                      <a:pt x="2867" y="8642"/>
                    </a:cubicBezTo>
                    <a:lnTo>
                      <a:pt x="3003" y="8642"/>
                    </a:lnTo>
                    <a:cubicBezTo>
                      <a:pt x="3413" y="8369"/>
                      <a:pt x="3549" y="7959"/>
                      <a:pt x="3856" y="7516"/>
                    </a:cubicBezTo>
                    <a:cubicBezTo>
                      <a:pt x="3856" y="7652"/>
                      <a:pt x="3993" y="7789"/>
                      <a:pt x="3993" y="7789"/>
                    </a:cubicBezTo>
                    <a:cubicBezTo>
                      <a:pt x="3856" y="8369"/>
                      <a:pt x="3856" y="8949"/>
                      <a:pt x="4266" y="8949"/>
                    </a:cubicBezTo>
                    <a:cubicBezTo>
                      <a:pt x="4709" y="8949"/>
                      <a:pt x="4982" y="8505"/>
                      <a:pt x="5119" y="8096"/>
                    </a:cubicBezTo>
                    <a:cubicBezTo>
                      <a:pt x="5255" y="8096"/>
                      <a:pt x="5255" y="8232"/>
                      <a:pt x="5255" y="8369"/>
                    </a:cubicBezTo>
                    <a:lnTo>
                      <a:pt x="5562" y="8369"/>
                    </a:lnTo>
                    <a:lnTo>
                      <a:pt x="5562" y="8642"/>
                    </a:lnTo>
                    <a:cubicBezTo>
                      <a:pt x="5699" y="8812"/>
                      <a:pt x="5835" y="8812"/>
                      <a:pt x="5972" y="8812"/>
                    </a:cubicBezTo>
                    <a:cubicBezTo>
                      <a:pt x="6108" y="8642"/>
                      <a:pt x="6279" y="8505"/>
                      <a:pt x="6279" y="8232"/>
                    </a:cubicBezTo>
                    <a:lnTo>
                      <a:pt x="6415" y="8369"/>
                    </a:lnTo>
                    <a:cubicBezTo>
                      <a:pt x="6452" y="8405"/>
                      <a:pt x="6498" y="8422"/>
                      <a:pt x="6544" y="8422"/>
                    </a:cubicBezTo>
                    <a:cubicBezTo>
                      <a:pt x="6669" y="8422"/>
                      <a:pt x="6788" y="8295"/>
                      <a:pt x="6688" y="8096"/>
                    </a:cubicBezTo>
                    <a:cubicBezTo>
                      <a:pt x="6688" y="8096"/>
                      <a:pt x="6688" y="7959"/>
                      <a:pt x="6552" y="7789"/>
                    </a:cubicBezTo>
                    <a:cubicBezTo>
                      <a:pt x="6688" y="7652"/>
                      <a:pt x="6825" y="7516"/>
                      <a:pt x="6825" y="7243"/>
                    </a:cubicBezTo>
                    <a:cubicBezTo>
                      <a:pt x="6961" y="7379"/>
                      <a:pt x="6961" y="7516"/>
                      <a:pt x="7132" y="7652"/>
                    </a:cubicBezTo>
                    <a:cubicBezTo>
                      <a:pt x="6961" y="8096"/>
                      <a:pt x="6825" y="8369"/>
                      <a:pt x="6825" y="8642"/>
                    </a:cubicBezTo>
                    <a:cubicBezTo>
                      <a:pt x="6730" y="8760"/>
                      <a:pt x="6915" y="8928"/>
                      <a:pt x="7083" y="8928"/>
                    </a:cubicBezTo>
                    <a:cubicBezTo>
                      <a:pt x="7156" y="8928"/>
                      <a:pt x="7227" y="8896"/>
                      <a:pt x="7268" y="8812"/>
                    </a:cubicBezTo>
                    <a:cubicBezTo>
                      <a:pt x="7268" y="8642"/>
                      <a:pt x="7405" y="8505"/>
                      <a:pt x="7405" y="8369"/>
                    </a:cubicBezTo>
                    <a:cubicBezTo>
                      <a:pt x="7405" y="8505"/>
                      <a:pt x="7541" y="8642"/>
                      <a:pt x="7541" y="8642"/>
                    </a:cubicBezTo>
                    <a:cubicBezTo>
                      <a:pt x="7595" y="8763"/>
                      <a:pt x="7697" y="8815"/>
                      <a:pt x="7791" y="8815"/>
                    </a:cubicBezTo>
                    <a:cubicBezTo>
                      <a:pt x="7937" y="8815"/>
                      <a:pt x="8068" y="8691"/>
                      <a:pt x="7985" y="8505"/>
                    </a:cubicBezTo>
                    <a:cubicBezTo>
                      <a:pt x="7814" y="8369"/>
                      <a:pt x="7814" y="8096"/>
                      <a:pt x="7678" y="7959"/>
                    </a:cubicBezTo>
                    <a:cubicBezTo>
                      <a:pt x="7814" y="7789"/>
                      <a:pt x="7814" y="7652"/>
                      <a:pt x="7985" y="7379"/>
                    </a:cubicBezTo>
                    <a:cubicBezTo>
                      <a:pt x="8122" y="7652"/>
                      <a:pt x="8258" y="7959"/>
                      <a:pt x="8395" y="8232"/>
                    </a:cubicBezTo>
                    <a:cubicBezTo>
                      <a:pt x="8258" y="8369"/>
                      <a:pt x="8258" y="8505"/>
                      <a:pt x="8258" y="8642"/>
                    </a:cubicBezTo>
                    <a:cubicBezTo>
                      <a:pt x="8258" y="8868"/>
                      <a:pt x="8332" y="9002"/>
                      <a:pt x="8426" y="9002"/>
                    </a:cubicBezTo>
                    <a:cubicBezTo>
                      <a:pt x="8459" y="9002"/>
                      <a:pt x="8495" y="8985"/>
                      <a:pt x="8531" y="8949"/>
                    </a:cubicBezTo>
                    <a:cubicBezTo>
                      <a:pt x="8668" y="8949"/>
                      <a:pt x="8668" y="8812"/>
                      <a:pt x="8668" y="8812"/>
                    </a:cubicBezTo>
                    <a:cubicBezTo>
                      <a:pt x="8838" y="8812"/>
                      <a:pt x="8975" y="8642"/>
                      <a:pt x="8975" y="8505"/>
                    </a:cubicBezTo>
                    <a:cubicBezTo>
                      <a:pt x="9111" y="8232"/>
                      <a:pt x="9248" y="8096"/>
                      <a:pt x="9384" y="7789"/>
                    </a:cubicBezTo>
                    <a:cubicBezTo>
                      <a:pt x="9521" y="7959"/>
                      <a:pt x="9521" y="8096"/>
                      <a:pt x="9691" y="8369"/>
                    </a:cubicBezTo>
                    <a:cubicBezTo>
                      <a:pt x="9731" y="8409"/>
                      <a:pt x="9783" y="8425"/>
                      <a:pt x="9836" y="8425"/>
                    </a:cubicBezTo>
                    <a:cubicBezTo>
                      <a:pt x="9964" y="8425"/>
                      <a:pt x="10101" y="8329"/>
                      <a:pt x="10101" y="8232"/>
                    </a:cubicBezTo>
                    <a:lnTo>
                      <a:pt x="10237" y="8232"/>
                    </a:lnTo>
                    <a:cubicBezTo>
                      <a:pt x="10374" y="8232"/>
                      <a:pt x="10681" y="8232"/>
                      <a:pt x="10681" y="8096"/>
                    </a:cubicBezTo>
                    <a:lnTo>
                      <a:pt x="10817" y="8096"/>
                    </a:lnTo>
                    <a:cubicBezTo>
                      <a:pt x="10869" y="8200"/>
                      <a:pt x="10941" y="8244"/>
                      <a:pt x="11003" y="8244"/>
                    </a:cubicBezTo>
                    <a:cubicBezTo>
                      <a:pt x="11103" y="8244"/>
                      <a:pt x="11175" y="8128"/>
                      <a:pt x="11090" y="7959"/>
                    </a:cubicBezTo>
                    <a:lnTo>
                      <a:pt x="11090" y="7652"/>
                    </a:lnTo>
                    <a:cubicBezTo>
                      <a:pt x="11090" y="7652"/>
                      <a:pt x="11227" y="7516"/>
                      <a:pt x="11397" y="7516"/>
                    </a:cubicBezTo>
                    <a:cubicBezTo>
                      <a:pt x="11534" y="7789"/>
                      <a:pt x="11670" y="8232"/>
                      <a:pt x="11807" y="8505"/>
                    </a:cubicBezTo>
                    <a:cubicBezTo>
                      <a:pt x="11858" y="8621"/>
                      <a:pt x="11954" y="8669"/>
                      <a:pt x="12045" y="8669"/>
                    </a:cubicBezTo>
                    <a:cubicBezTo>
                      <a:pt x="12196" y="8669"/>
                      <a:pt x="12335" y="8539"/>
                      <a:pt x="12250" y="8369"/>
                    </a:cubicBezTo>
                    <a:cubicBezTo>
                      <a:pt x="12080" y="7959"/>
                      <a:pt x="11943" y="7379"/>
                      <a:pt x="11807" y="6935"/>
                    </a:cubicBezTo>
                    <a:cubicBezTo>
                      <a:pt x="11943" y="6662"/>
                      <a:pt x="12080" y="6526"/>
                      <a:pt x="12250" y="6389"/>
                    </a:cubicBezTo>
                    <a:cubicBezTo>
                      <a:pt x="12523" y="6799"/>
                      <a:pt x="12660" y="7243"/>
                      <a:pt x="12796" y="7652"/>
                    </a:cubicBezTo>
                    <a:cubicBezTo>
                      <a:pt x="12933" y="8096"/>
                      <a:pt x="13104" y="8369"/>
                      <a:pt x="13240" y="8642"/>
                    </a:cubicBezTo>
                    <a:lnTo>
                      <a:pt x="13240" y="8812"/>
                    </a:lnTo>
                    <a:cubicBezTo>
                      <a:pt x="13291" y="8914"/>
                      <a:pt x="13361" y="8959"/>
                      <a:pt x="13429" y="8959"/>
                    </a:cubicBezTo>
                    <a:cubicBezTo>
                      <a:pt x="13543" y="8959"/>
                      <a:pt x="13649" y="8834"/>
                      <a:pt x="13649" y="8642"/>
                    </a:cubicBezTo>
                    <a:cubicBezTo>
                      <a:pt x="13513" y="8369"/>
                      <a:pt x="13376" y="8096"/>
                      <a:pt x="13240" y="7789"/>
                    </a:cubicBezTo>
                    <a:cubicBezTo>
                      <a:pt x="13104" y="7106"/>
                      <a:pt x="12796" y="6526"/>
                      <a:pt x="12660" y="5809"/>
                    </a:cubicBezTo>
                    <a:cubicBezTo>
                      <a:pt x="12796" y="5673"/>
                      <a:pt x="12933" y="5673"/>
                      <a:pt x="12933" y="5536"/>
                    </a:cubicBezTo>
                    <a:cubicBezTo>
                      <a:pt x="13104" y="5946"/>
                      <a:pt x="13240" y="6389"/>
                      <a:pt x="13376" y="6799"/>
                    </a:cubicBezTo>
                    <a:cubicBezTo>
                      <a:pt x="13376" y="6799"/>
                      <a:pt x="13376" y="6935"/>
                      <a:pt x="13240" y="6935"/>
                    </a:cubicBezTo>
                    <a:cubicBezTo>
                      <a:pt x="13136" y="7065"/>
                      <a:pt x="13270" y="7334"/>
                      <a:pt x="13400" y="7334"/>
                    </a:cubicBezTo>
                    <a:cubicBezTo>
                      <a:pt x="13440" y="7334"/>
                      <a:pt x="13480" y="7308"/>
                      <a:pt x="13513" y="7243"/>
                    </a:cubicBezTo>
                    <a:lnTo>
                      <a:pt x="13649" y="7243"/>
                    </a:lnTo>
                    <a:cubicBezTo>
                      <a:pt x="13786" y="7652"/>
                      <a:pt x="13957" y="7959"/>
                      <a:pt x="14093" y="8232"/>
                    </a:cubicBezTo>
                    <a:cubicBezTo>
                      <a:pt x="14145" y="8336"/>
                      <a:pt x="14237" y="8381"/>
                      <a:pt x="14323" y="8381"/>
                    </a:cubicBezTo>
                    <a:cubicBezTo>
                      <a:pt x="14463" y="8381"/>
                      <a:pt x="14587" y="8264"/>
                      <a:pt x="14503" y="8096"/>
                    </a:cubicBezTo>
                    <a:cubicBezTo>
                      <a:pt x="14366" y="7652"/>
                      <a:pt x="14230" y="7106"/>
                      <a:pt x="14093" y="6662"/>
                    </a:cubicBezTo>
                    <a:cubicBezTo>
                      <a:pt x="14230" y="6526"/>
                      <a:pt x="14230" y="6389"/>
                      <a:pt x="14366" y="6082"/>
                    </a:cubicBezTo>
                    <a:cubicBezTo>
                      <a:pt x="14503" y="6799"/>
                      <a:pt x="14810" y="7379"/>
                      <a:pt x="15083" y="7959"/>
                    </a:cubicBezTo>
                    <a:cubicBezTo>
                      <a:pt x="15122" y="7998"/>
                      <a:pt x="15172" y="8015"/>
                      <a:pt x="15224" y="8015"/>
                    </a:cubicBezTo>
                    <a:cubicBezTo>
                      <a:pt x="15353" y="8015"/>
                      <a:pt x="15492" y="7910"/>
                      <a:pt x="15492" y="7789"/>
                    </a:cubicBezTo>
                    <a:cubicBezTo>
                      <a:pt x="15356" y="6799"/>
                      <a:pt x="15083" y="5809"/>
                      <a:pt x="14946" y="4820"/>
                    </a:cubicBezTo>
                    <a:lnTo>
                      <a:pt x="14946" y="4547"/>
                    </a:lnTo>
                    <a:lnTo>
                      <a:pt x="14946" y="4240"/>
                    </a:lnTo>
                    <a:cubicBezTo>
                      <a:pt x="14946" y="3967"/>
                      <a:pt x="14946" y="3830"/>
                      <a:pt x="14810" y="3830"/>
                    </a:cubicBezTo>
                    <a:lnTo>
                      <a:pt x="14810" y="3114"/>
                    </a:lnTo>
                    <a:cubicBezTo>
                      <a:pt x="14810" y="3250"/>
                      <a:pt x="14946" y="3387"/>
                      <a:pt x="15083" y="3523"/>
                    </a:cubicBezTo>
                    <a:cubicBezTo>
                      <a:pt x="15083" y="3830"/>
                      <a:pt x="15219" y="4103"/>
                      <a:pt x="15356" y="4376"/>
                    </a:cubicBezTo>
                    <a:cubicBezTo>
                      <a:pt x="15492" y="5229"/>
                      <a:pt x="15799" y="6082"/>
                      <a:pt x="15936" y="6935"/>
                    </a:cubicBezTo>
                    <a:cubicBezTo>
                      <a:pt x="15989" y="7056"/>
                      <a:pt x="16091" y="7109"/>
                      <a:pt x="16194" y="7109"/>
                    </a:cubicBezTo>
                    <a:cubicBezTo>
                      <a:pt x="16353" y="7109"/>
                      <a:pt x="16516" y="6985"/>
                      <a:pt x="16516" y="6799"/>
                    </a:cubicBezTo>
                    <a:cubicBezTo>
                      <a:pt x="16345" y="5946"/>
                      <a:pt x="16209" y="5229"/>
                      <a:pt x="16072" y="4376"/>
                    </a:cubicBezTo>
                    <a:lnTo>
                      <a:pt x="16209" y="4376"/>
                    </a:lnTo>
                    <a:cubicBezTo>
                      <a:pt x="16345" y="4820"/>
                      <a:pt x="16516" y="5229"/>
                      <a:pt x="16652" y="5536"/>
                    </a:cubicBezTo>
                    <a:cubicBezTo>
                      <a:pt x="16652" y="5659"/>
                      <a:pt x="16735" y="5727"/>
                      <a:pt x="16826" y="5727"/>
                    </a:cubicBezTo>
                    <a:cubicBezTo>
                      <a:pt x="16938" y="5727"/>
                      <a:pt x="17062" y="5625"/>
                      <a:pt x="17062" y="5400"/>
                    </a:cubicBezTo>
                    <a:cubicBezTo>
                      <a:pt x="16925" y="4820"/>
                      <a:pt x="16789" y="4240"/>
                      <a:pt x="16652" y="3694"/>
                    </a:cubicBezTo>
                    <a:cubicBezTo>
                      <a:pt x="16652" y="2841"/>
                      <a:pt x="16516" y="1988"/>
                      <a:pt x="16345" y="1408"/>
                    </a:cubicBezTo>
                    <a:cubicBezTo>
                      <a:pt x="16288" y="1292"/>
                      <a:pt x="16205" y="1250"/>
                      <a:pt x="16130" y="1250"/>
                    </a:cubicBezTo>
                    <a:cubicBezTo>
                      <a:pt x="16027" y="1250"/>
                      <a:pt x="15936" y="1329"/>
                      <a:pt x="15936" y="1408"/>
                    </a:cubicBezTo>
                    <a:lnTo>
                      <a:pt x="15936" y="1544"/>
                    </a:lnTo>
                    <a:lnTo>
                      <a:pt x="15799" y="1544"/>
                    </a:lnTo>
                    <a:cubicBezTo>
                      <a:pt x="15663" y="1544"/>
                      <a:pt x="15492" y="1544"/>
                      <a:pt x="15492" y="1680"/>
                    </a:cubicBezTo>
                    <a:cubicBezTo>
                      <a:pt x="15356" y="2124"/>
                      <a:pt x="15356" y="2670"/>
                      <a:pt x="15356" y="3114"/>
                    </a:cubicBezTo>
                    <a:cubicBezTo>
                      <a:pt x="15356" y="2977"/>
                      <a:pt x="15356" y="2841"/>
                      <a:pt x="15219" y="2670"/>
                    </a:cubicBezTo>
                    <a:cubicBezTo>
                      <a:pt x="15219" y="2397"/>
                      <a:pt x="15083" y="2124"/>
                      <a:pt x="14946" y="1988"/>
                    </a:cubicBezTo>
                    <a:cubicBezTo>
                      <a:pt x="14901" y="1931"/>
                      <a:pt x="14851" y="1912"/>
                      <a:pt x="14801" y="1912"/>
                    </a:cubicBezTo>
                    <a:cubicBezTo>
                      <a:pt x="14700" y="1912"/>
                      <a:pt x="14594" y="1988"/>
                      <a:pt x="14503" y="1988"/>
                    </a:cubicBezTo>
                    <a:cubicBezTo>
                      <a:pt x="14240" y="1616"/>
                      <a:pt x="13909" y="1189"/>
                      <a:pt x="13596" y="1189"/>
                    </a:cubicBezTo>
                    <a:cubicBezTo>
                      <a:pt x="13420" y="1189"/>
                      <a:pt x="13251" y="1324"/>
                      <a:pt x="13104" y="1680"/>
                    </a:cubicBezTo>
                    <a:cubicBezTo>
                      <a:pt x="12796" y="2124"/>
                      <a:pt x="12796" y="2670"/>
                      <a:pt x="12660" y="3114"/>
                    </a:cubicBezTo>
                    <a:lnTo>
                      <a:pt x="12660" y="3387"/>
                    </a:lnTo>
                    <a:cubicBezTo>
                      <a:pt x="12523" y="3387"/>
                      <a:pt x="12523" y="3250"/>
                      <a:pt x="12523" y="3250"/>
                    </a:cubicBezTo>
                    <a:cubicBezTo>
                      <a:pt x="12660" y="3114"/>
                      <a:pt x="12660" y="2977"/>
                      <a:pt x="12660" y="2841"/>
                    </a:cubicBezTo>
                    <a:cubicBezTo>
                      <a:pt x="12660" y="2656"/>
                      <a:pt x="12562" y="2583"/>
                      <a:pt x="12454" y="2583"/>
                    </a:cubicBezTo>
                    <a:cubicBezTo>
                      <a:pt x="12381" y="2583"/>
                      <a:pt x="12305" y="2615"/>
                      <a:pt x="12250" y="2670"/>
                    </a:cubicBezTo>
                    <a:cubicBezTo>
                      <a:pt x="12250" y="2670"/>
                      <a:pt x="12080" y="2670"/>
                      <a:pt x="12080" y="2841"/>
                    </a:cubicBezTo>
                    <a:cubicBezTo>
                      <a:pt x="11943" y="2841"/>
                      <a:pt x="11943" y="2841"/>
                      <a:pt x="11943" y="2977"/>
                    </a:cubicBezTo>
                    <a:lnTo>
                      <a:pt x="11807" y="2977"/>
                    </a:lnTo>
                    <a:cubicBezTo>
                      <a:pt x="11807" y="2841"/>
                      <a:pt x="11670" y="2534"/>
                      <a:pt x="11670" y="2397"/>
                    </a:cubicBezTo>
                    <a:cubicBezTo>
                      <a:pt x="11549" y="2155"/>
                      <a:pt x="11078" y="0"/>
                      <a:pt x="10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2"/>
              <p:cNvSpPr/>
              <p:nvPr/>
            </p:nvSpPr>
            <p:spPr>
              <a:xfrm>
                <a:off x="2768997" y="1742688"/>
                <a:ext cx="204001" cy="372735"/>
              </a:xfrm>
              <a:custGeom>
                <a:rect b="b" l="l" r="r" t="t"/>
                <a:pathLst>
                  <a:path extrusionOk="0" h="7546" w="4130">
                    <a:moveTo>
                      <a:pt x="1843" y="3788"/>
                    </a:moveTo>
                    <a:cubicBezTo>
                      <a:pt x="1843" y="4368"/>
                      <a:pt x="1707" y="4914"/>
                      <a:pt x="1707" y="5358"/>
                    </a:cubicBezTo>
                    <a:cubicBezTo>
                      <a:pt x="1707" y="5494"/>
                      <a:pt x="1570" y="5631"/>
                      <a:pt x="1570" y="5938"/>
                    </a:cubicBezTo>
                    <a:cubicBezTo>
                      <a:pt x="1570" y="5221"/>
                      <a:pt x="1707" y="4368"/>
                      <a:pt x="1843" y="3788"/>
                    </a:cubicBezTo>
                    <a:close/>
                    <a:moveTo>
                      <a:pt x="2052" y="1"/>
                    </a:moveTo>
                    <a:cubicBezTo>
                      <a:pt x="1980" y="1"/>
                      <a:pt x="1912" y="35"/>
                      <a:pt x="1843" y="103"/>
                    </a:cubicBezTo>
                    <a:cubicBezTo>
                      <a:pt x="1570" y="1093"/>
                      <a:pt x="1434" y="2082"/>
                      <a:pt x="1127" y="3072"/>
                    </a:cubicBezTo>
                    <a:cubicBezTo>
                      <a:pt x="990" y="3515"/>
                      <a:pt x="854" y="4061"/>
                      <a:pt x="717" y="4641"/>
                    </a:cubicBezTo>
                    <a:cubicBezTo>
                      <a:pt x="717" y="4914"/>
                      <a:pt x="581" y="5358"/>
                      <a:pt x="410" y="5767"/>
                    </a:cubicBezTo>
                    <a:cubicBezTo>
                      <a:pt x="410" y="5494"/>
                      <a:pt x="410" y="5221"/>
                      <a:pt x="581" y="4914"/>
                    </a:cubicBezTo>
                    <a:cubicBezTo>
                      <a:pt x="717" y="4061"/>
                      <a:pt x="990" y="3072"/>
                      <a:pt x="854" y="2219"/>
                    </a:cubicBezTo>
                    <a:cubicBezTo>
                      <a:pt x="854" y="2150"/>
                      <a:pt x="820" y="2116"/>
                      <a:pt x="786" y="2116"/>
                    </a:cubicBezTo>
                    <a:cubicBezTo>
                      <a:pt x="751" y="2116"/>
                      <a:pt x="717" y="2150"/>
                      <a:pt x="717" y="2219"/>
                    </a:cubicBezTo>
                    <a:cubicBezTo>
                      <a:pt x="581" y="2935"/>
                      <a:pt x="410" y="3788"/>
                      <a:pt x="274" y="4505"/>
                    </a:cubicBezTo>
                    <a:cubicBezTo>
                      <a:pt x="274" y="5085"/>
                      <a:pt x="1" y="5767"/>
                      <a:pt x="274" y="6211"/>
                    </a:cubicBezTo>
                    <a:cubicBezTo>
                      <a:pt x="274" y="6279"/>
                      <a:pt x="350" y="6313"/>
                      <a:pt x="427" y="6313"/>
                    </a:cubicBezTo>
                    <a:cubicBezTo>
                      <a:pt x="504" y="6313"/>
                      <a:pt x="581" y="6279"/>
                      <a:pt x="581" y="6211"/>
                    </a:cubicBezTo>
                    <a:cubicBezTo>
                      <a:pt x="990" y="5631"/>
                      <a:pt x="990" y="4505"/>
                      <a:pt x="1263" y="3788"/>
                    </a:cubicBezTo>
                    <a:cubicBezTo>
                      <a:pt x="1434" y="2935"/>
                      <a:pt x="1570" y="2082"/>
                      <a:pt x="1843" y="1366"/>
                    </a:cubicBezTo>
                    <a:lnTo>
                      <a:pt x="1843" y="1366"/>
                    </a:lnTo>
                    <a:cubicBezTo>
                      <a:pt x="1707" y="2219"/>
                      <a:pt x="1570" y="2935"/>
                      <a:pt x="1434" y="3788"/>
                    </a:cubicBezTo>
                    <a:cubicBezTo>
                      <a:pt x="1263" y="4778"/>
                      <a:pt x="1127" y="6075"/>
                      <a:pt x="1434" y="7064"/>
                    </a:cubicBezTo>
                    <a:cubicBezTo>
                      <a:pt x="1434" y="7132"/>
                      <a:pt x="1502" y="7166"/>
                      <a:pt x="1570" y="7166"/>
                    </a:cubicBezTo>
                    <a:cubicBezTo>
                      <a:pt x="1639" y="7166"/>
                      <a:pt x="1707" y="7132"/>
                      <a:pt x="1707" y="7064"/>
                    </a:cubicBezTo>
                    <a:cubicBezTo>
                      <a:pt x="1843" y="6791"/>
                      <a:pt x="1843" y="6484"/>
                      <a:pt x="1980" y="6075"/>
                    </a:cubicBezTo>
                    <a:cubicBezTo>
                      <a:pt x="1980" y="5358"/>
                      <a:pt x="2116" y="4641"/>
                      <a:pt x="2287" y="3925"/>
                    </a:cubicBezTo>
                    <a:cubicBezTo>
                      <a:pt x="2423" y="3379"/>
                      <a:pt x="2423" y="2799"/>
                      <a:pt x="2560" y="2219"/>
                    </a:cubicBezTo>
                    <a:lnTo>
                      <a:pt x="2560" y="2219"/>
                    </a:lnTo>
                    <a:cubicBezTo>
                      <a:pt x="2560" y="2935"/>
                      <a:pt x="2423" y="3515"/>
                      <a:pt x="2423" y="4232"/>
                    </a:cubicBezTo>
                    <a:cubicBezTo>
                      <a:pt x="2287" y="5221"/>
                      <a:pt x="1980" y="6348"/>
                      <a:pt x="2287" y="7337"/>
                    </a:cubicBezTo>
                    <a:cubicBezTo>
                      <a:pt x="2383" y="7433"/>
                      <a:pt x="2478" y="7545"/>
                      <a:pt x="2574" y="7545"/>
                    </a:cubicBezTo>
                    <a:cubicBezTo>
                      <a:pt x="2615" y="7545"/>
                      <a:pt x="2656" y="7525"/>
                      <a:pt x="2696" y="7474"/>
                    </a:cubicBezTo>
                    <a:cubicBezTo>
                      <a:pt x="2833" y="7337"/>
                      <a:pt x="2833" y="6928"/>
                      <a:pt x="2833" y="6621"/>
                    </a:cubicBezTo>
                    <a:cubicBezTo>
                      <a:pt x="2969" y="6075"/>
                      <a:pt x="3140" y="5358"/>
                      <a:pt x="3277" y="4778"/>
                    </a:cubicBezTo>
                    <a:cubicBezTo>
                      <a:pt x="3413" y="4061"/>
                      <a:pt x="3550" y="3379"/>
                      <a:pt x="3686" y="2526"/>
                    </a:cubicBezTo>
                    <a:lnTo>
                      <a:pt x="3686" y="2526"/>
                    </a:lnTo>
                    <a:cubicBezTo>
                      <a:pt x="3686" y="3072"/>
                      <a:pt x="3686" y="3652"/>
                      <a:pt x="3550" y="4232"/>
                    </a:cubicBezTo>
                    <a:cubicBezTo>
                      <a:pt x="3550" y="5085"/>
                      <a:pt x="3277" y="6211"/>
                      <a:pt x="3686" y="7064"/>
                    </a:cubicBezTo>
                    <a:cubicBezTo>
                      <a:pt x="3686" y="7132"/>
                      <a:pt x="3763" y="7166"/>
                      <a:pt x="3840" y="7166"/>
                    </a:cubicBezTo>
                    <a:cubicBezTo>
                      <a:pt x="3916" y="7166"/>
                      <a:pt x="3993" y="7132"/>
                      <a:pt x="3993" y="7064"/>
                    </a:cubicBezTo>
                    <a:cubicBezTo>
                      <a:pt x="4130" y="6928"/>
                      <a:pt x="4130" y="6928"/>
                      <a:pt x="4130" y="6621"/>
                    </a:cubicBezTo>
                    <a:lnTo>
                      <a:pt x="3993" y="6484"/>
                    </a:lnTo>
                    <a:cubicBezTo>
                      <a:pt x="3823" y="5494"/>
                      <a:pt x="3993" y="4368"/>
                      <a:pt x="4130" y="3379"/>
                    </a:cubicBezTo>
                    <a:lnTo>
                      <a:pt x="4130" y="1366"/>
                    </a:lnTo>
                    <a:lnTo>
                      <a:pt x="4130" y="956"/>
                    </a:lnTo>
                    <a:cubicBezTo>
                      <a:pt x="3993" y="956"/>
                      <a:pt x="3823" y="956"/>
                      <a:pt x="3686" y="1093"/>
                    </a:cubicBezTo>
                    <a:lnTo>
                      <a:pt x="2833" y="4505"/>
                    </a:lnTo>
                    <a:cubicBezTo>
                      <a:pt x="2833" y="4893"/>
                      <a:pt x="2710" y="5312"/>
                      <a:pt x="2581" y="5848"/>
                    </a:cubicBezTo>
                    <a:lnTo>
                      <a:pt x="2581" y="5848"/>
                    </a:lnTo>
                    <a:cubicBezTo>
                      <a:pt x="2620" y="5223"/>
                      <a:pt x="2696" y="4641"/>
                      <a:pt x="2696" y="4232"/>
                    </a:cubicBezTo>
                    <a:cubicBezTo>
                      <a:pt x="2833" y="2935"/>
                      <a:pt x="2969" y="1809"/>
                      <a:pt x="3140" y="512"/>
                    </a:cubicBezTo>
                    <a:cubicBezTo>
                      <a:pt x="3140" y="376"/>
                      <a:pt x="2969" y="376"/>
                      <a:pt x="2833" y="376"/>
                    </a:cubicBezTo>
                    <a:lnTo>
                      <a:pt x="2833" y="512"/>
                    </a:lnTo>
                    <a:cubicBezTo>
                      <a:pt x="2696" y="512"/>
                      <a:pt x="2696" y="512"/>
                      <a:pt x="2696" y="649"/>
                    </a:cubicBezTo>
                    <a:cubicBezTo>
                      <a:pt x="2696" y="1093"/>
                      <a:pt x="2423" y="1673"/>
                      <a:pt x="2287" y="2219"/>
                    </a:cubicBezTo>
                    <a:cubicBezTo>
                      <a:pt x="2116" y="2799"/>
                      <a:pt x="1980" y="3379"/>
                      <a:pt x="1843" y="3788"/>
                    </a:cubicBezTo>
                    <a:cubicBezTo>
                      <a:pt x="1843" y="2662"/>
                      <a:pt x="2287" y="1366"/>
                      <a:pt x="2287" y="103"/>
                    </a:cubicBezTo>
                    <a:cubicBezTo>
                      <a:pt x="2202" y="35"/>
                      <a:pt x="2125" y="1"/>
                      <a:pt x="20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2"/>
              <p:cNvSpPr/>
              <p:nvPr/>
            </p:nvSpPr>
            <p:spPr>
              <a:xfrm>
                <a:off x="2613945" y="1628091"/>
                <a:ext cx="731540" cy="393826"/>
              </a:xfrm>
              <a:custGeom>
                <a:rect b="b" l="l" r="r" t="t"/>
                <a:pathLst>
                  <a:path extrusionOk="0" h="7973" w="14810">
                    <a:moveTo>
                      <a:pt x="3140" y="4266"/>
                    </a:moveTo>
                    <a:cubicBezTo>
                      <a:pt x="2423" y="4402"/>
                      <a:pt x="1570" y="4539"/>
                      <a:pt x="853" y="4539"/>
                    </a:cubicBezTo>
                    <a:cubicBezTo>
                      <a:pt x="1161" y="4539"/>
                      <a:pt x="1434" y="4402"/>
                      <a:pt x="1570" y="4402"/>
                    </a:cubicBezTo>
                    <a:cubicBezTo>
                      <a:pt x="2150" y="4402"/>
                      <a:pt x="2560" y="4266"/>
                      <a:pt x="3140" y="4266"/>
                    </a:cubicBezTo>
                    <a:close/>
                    <a:moveTo>
                      <a:pt x="10059" y="7037"/>
                    </a:moveTo>
                    <a:cubicBezTo>
                      <a:pt x="10416" y="7037"/>
                      <a:pt x="10761" y="7052"/>
                      <a:pt x="11090" y="7098"/>
                    </a:cubicBezTo>
                    <a:cubicBezTo>
                      <a:pt x="11670" y="7098"/>
                      <a:pt x="12387" y="7234"/>
                      <a:pt x="12933" y="7234"/>
                    </a:cubicBezTo>
                    <a:cubicBezTo>
                      <a:pt x="13240" y="7234"/>
                      <a:pt x="13786" y="7405"/>
                      <a:pt x="14093" y="7541"/>
                    </a:cubicBezTo>
                    <a:cubicBezTo>
                      <a:pt x="13809" y="7632"/>
                      <a:pt x="13490" y="7663"/>
                      <a:pt x="13161" y="7663"/>
                    </a:cubicBezTo>
                    <a:cubicBezTo>
                      <a:pt x="12501" y="7663"/>
                      <a:pt x="11796" y="7541"/>
                      <a:pt x="11227" y="7541"/>
                    </a:cubicBezTo>
                    <a:cubicBezTo>
                      <a:pt x="9964" y="7541"/>
                      <a:pt x="8838" y="7541"/>
                      <a:pt x="7542" y="7405"/>
                    </a:cubicBezTo>
                    <a:cubicBezTo>
                      <a:pt x="6825" y="7405"/>
                      <a:pt x="6279" y="7234"/>
                      <a:pt x="5562" y="7234"/>
                    </a:cubicBezTo>
                    <a:cubicBezTo>
                      <a:pt x="6279" y="7234"/>
                      <a:pt x="7132" y="7098"/>
                      <a:pt x="7815" y="7098"/>
                    </a:cubicBezTo>
                    <a:cubicBezTo>
                      <a:pt x="8588" y="7098"/>
                      <a:pt x="9346" y="7037"/>
                      <a:pt x="10059" y="7037"/>
                    </a:cubicBezTo>
                    <a:close/>
                    <a:moveTo>
                      <a:pt x="6416" y="0"/>
                    </a:moveTo>
                    <a:cubicBezTo>
                      <a:pt x="5426" y="0"/>
                      <a:pt x="4402" y="137"/>
                      <a:pt x="3549" y="137"/>
                    </a:cubicBezTo>
                    <a:cubicBezTo>
                      <a:pt x="3003" y="137"/>
                      <a:pt x="2150" y="137"/>
                      <a:pt x="1707" y="410"/>
                    </a:cubicBezTo>
                    <a:cubicBezTo>
                      <a:pt x="1485" y="548"/>
                      <a:pt x="1533" y="754"/>
                      <a:pt x="1705" y="754"/>
                    </a:cubicBezTo>
                    <a:cubicBezTo>
                      <a:pt x="1745" y="754"/>
                      <a:pt x="1791" y="743"/>
                      <a:pt x="1843" y="717"/>
                    </a:cubicBezTo>
                    <a:cubicBezTo>
                      <a:pt x="2040" y="629"/>
                      <a:pt x="2337" y="598"/>
                      <a:pt x="2641" y="587"/>
                    </a:cubicBezTo>
                    <a:lnTo>
                      <a:pt x="2641" y="587"/>
                    </a:lnTo>
                    <a:cubicBezTo>
                      <a:pt x="2425" y="638"/>
                      <a:pt x="2443" y="990"/>
                      <a:pt x="2696" y="990"/>
                    </a:cubicBezTo>
                    <a:cubicBezTo>
                      <a:pt x="4266" y="853"/>
                      <a:pt x="5835" y="853"/>
                      <a:pt x="7542" y="853"/>
                    </a:cubicBezTo>
                    <a:cubicBezTo>
                      <a:pt x="8395" y="853"/>
                      <a:pt x="9384" y="990"/>
                      <a:pt x="10374" y="1126"/>
                    </a:cubicBezTo>
                    <a:lnTo>
                      <a:pt x="8122" y="1126"/>
                    </a:lnTo>
                    <a:cubicBezTo>
                      <a:pt x="7627" y="1058"/>
                      <a:pt x="7089" y="1024"/>
                      <a:pt x="6535" y="1024"/>
                    </a:cubicBezTo>
                    <a:cubicBezTo>
                      <a:pt x="5980" y="1024"/>
                      <a:pt x="5409" y="1058"/>
                      <a:pt x="4846" y="1126"/>
                    </a:cubicBezTo>
                    <a:lnTo>
                      <a:pt x="3549" y="1126"/>
                    </a:lnTo>
                    <a:cubicBezTo>
                      <a:pt x="3003" y="1126"/>
                      <a:pt x="2287" y="1126"/>
                      <a:pt x="1707" y="1263"/>
                    </a:cubicBezTo>
                    <a:cubicBezTo>
                      <a:pt x="1570" y="1263"/>
                      <a:pt x="1570" y="1570"/>
                      <a:pt x="1843" y="1570"/>
                    </a:cubicBezTo>
                    <a:cubicBezTo>
                      <a:pt x="2127" y="1615"/>
                      <a:pt x="2412" y="1631"/>
                      <a:pt x="2696" y="1631"/>
                    </a:cubicBezTo>
                    <a:cubicBezTo>
                      <a:pt x="3265" y="1631"/>
                      <a:pt x="3834" y="1570"/>
                      <a:pt x="4402" y="1570"/>
                    </a:cubicBezTo>
                    <a:lnTo>
                      <a:pt x="8838" y="1570"/>
                    </a:lnTo>
                    <a:cubicBezTo>
                      <a:pt x="9248" y="1570"/>
                      <a:pt x="9828" y="1706"/>
                      <a:pt x="10374" y="1706"/>
                    </a:cubicBezTo>
                    <a:lnTo>
                      <a:pt x="9828" y="1706"/>
                    </a:lnTo>
                    <a:cubicBezTo>
                      <a:pt x="8668" y="1706"/>
                      <a:pt x="7542" y="1706"/>
                      <a:pt x="6416" y="1843"/>
                    </a:cubicBezTo>
                    <a:cubicBezTo>
                      <a:pt x="5255" y="1843"/>
                      <a:pt x="3993" y="1843"/>
                      <a:pt x="2867" y="1979"/>
                    </a:cubicBezTo>
                    <a:cubicBezTo>
                      <a:pt x="2681" y="1979"/>
                      <a:pt x="2440" y="1965"/>
                      <a:pt x="2182" y="1965"/>
                    </a:cubicBezTo>
                    <a:cubicBezTo>
                      <a:pt x="1636" y="1965"/>
                      <a:pt x="1019" y="2029"/>
                      <a:pt x="717" y="2423"/>
                    </a:cubicBezTo>
                    <a:cubicBezTo>
                      <a:pt x="580" y="2560"/>
                      <a:pt x="580" y="2696"/>
                      <a:pt x="853" y="2696"/>
                    </a:cubicBezTo>
                    <a:cubicBezTo>
                      <a:pt x="1212" y="2832"/>
                      <a:pt x="1570" y="2867"/>
                      <a:pt x="1945" y="2867"/>
                    </a:cubicBezTo>
                    <a:cubicBezTo>
                      <a:pt x="2321" y="2867"/>
                      <a:pt x="2713" y="2832"/>
                      <a:pt x="3140" y="2832"/>
                    </a:cubicBezTo>
                    <a:lnTo>
                      <a:pt x="6416" y="2832"/>
                    </a:lnTo>
                    <a:cubicBezTo>
                      <a:pt x="7985" y="2969"/>
                      <a:pt x="9384" y="3276"/>
                      <a:pt x="10817" y="3413"/>
                    </a:cubicBezTo>
                    <a:cubicBezTo>
                      <a:pt x="8975" y="3549"/>
                      <a:pt x="7132" y="3549"/>
                      <a:pt x="5426" y="3686"/>
                    </a:cubicBezTo>
                    <a:cubicBezTo>
                      <a:pt x="4266" y="3822"/>
                      <a:pt x="3140" y="3822"/>
                      <a:pt x="2150" y="3993"/>
                    </a:cubicBezTo>
                    <a:cubicBezTo>
                      <a:pt x="1570" y="3993"/>
                      <a:pt x="444" y="4129"/>
                      <a:pt x="137" y="4675"/>
                    </a:cubicBezTo>
                    <a:cubicBezTo>
                      <a:pt x="0" y="4675"/>
                      <a:pt x="137" y="4846"/>
                      <a:pt x="308" y="4982"/>
                    </a:cubicBezTo>
                    <a:cubicBezTo>
                      <a:pt x="436" y="5008"/>
                      <a:pt x="572" y="5019"/>
                      <a:pt x="712" y="5019"/>
                    </a:cubicBezTo>
                    <a:cubicBezTo>
                      <a:pt x="1312" y="5019"/>
                      <a:pt x="2004" y="4814"/>
                      <a:pt x="2696" y="4675"/>
                    </a:cubicBezTo>
                    <a:cubicBezTo>
                      <a:pt x="3856" y="4539"/>
                      <a:pt x="5119" y="4402"/>
                      <a:pt x="6416" y="4402"/>
                    </a:cubicBezTo>
                    <a:cubicBezTo>
                      <a:pt x="8122" y="4402"/>
                      <a:pt x="9828" y="4675"/>
                      <a:pt x="11534" y="4982"/>
                    </a:cubicBezTo>
                    <a:lnTo>
                      <a:pt x="6108" y="4982"/>
                    </a:lnTo>
                    <a:cubicBezTo>
                      <a:pt x="4982" y="5119"/>
                      <a:pt x="3856" y="5119"/>
                      <a:pt x="2696" y="5119"/>
                    </a:cubicBezTo>
                    <a:cubicBezTo>
                      <a:pt x="2355" y="5119"/>
                      <a:pt x="1894" y="5085"/>
                      <a:pt x="1451" y="5085"/>
                    </a:cubicBezTo>
                    <a:cubicBezTo>
                      <a:pt x="1007" y="5085"/>
                      <a:pt x="580" y="5119"/>
                      <a:pt x="308" y="5255"/>
                    </a:cubicBezTo>
                    <a:cubicBezTo>
                      <a:pt x="137" y="5255"/>
                      <a:pt x="137" y="5528"/>
                      <a:pt x="308" y="5528"/>
                    </a:cubicBezTo>
                    <a:cubicBezTo>
                      <a:pt x="2014" y="5972"/>
                      <a:pt x="3993" y="5972"/>
                      <a:pt x="5699" y="6108"/>
                    </a:cubicBezTo>
                    <a:cubicBezTo>
                      <a:pt x="6416" y="6108"/>
                      <a:pt x="7132" y="6245"/>
                      <a:pt x="7815" y="6245"/>
                    </a:cubicBezTo>
                    <a:cubicBezTo>
                      <a:pt x="7269" y="6381"/>
                      <a:pt x="6689" y="6381"/>
                      <a:pt x="6108" y="6381"/>
                    </a:cubicBezTo>
                    <a:cubicBezTo>
                      <a:pt x="5119" y="6552"/>
                      <a:pt x="4266" y="6552"/>
                      <a:pt x="3276" y="6688"/>
                    </a:cubicBezTo>
                    <a:cubicBezTo>
                      <a:pt x="2696" y="6688"/>
                      <a:pt x="2150" y="6688"/>
                      <a:pt x="1570" y="6825"/>
                    </a:cubicBezTo>
                    <a:lnTo>
                      <a:pt x="853" y="6825"/>
                    </a:lnTo>
                    <a:cubicBezTo>
                      <a:pt x="801" y="6799"/>
                      <a:pt x="759" y="6788"/>
                      <a:pt x="727" y="6788"/>
                    </a:cubicBezTo>
                    <a:cubicBezTo>
                      <a:pt x="590" y="6788"/>
                      <a:pt x="633" y="6987"/>
                      <a:pt x="853" y="7098"/>
                    </a:cubicBezTo>
                    <a:lnTo>
                      <a:pt x="1297" y="7098"/>
                    </a:lnTo>
                    <a:lnTo>
                      <a:pt x="1297" y="7234"/>
                    </a:lnTo>
                    <a:cubicBezTo>
                      <a:pt x="1297" y="7234"/>
                      <a:pt x="1434" y="7234"/>
                      <a:pt x="1434" y="7405"/>
                    </a:cubicBezTo>
                    <a:lnTo>
                      <a:pt x="3549" y="7405"/>
                    </a:lnTo>
                    <a:cubicBezTo>
                      <a:pt x="5119" y="7541"/>
                      <a:pt x="6689" y="7678"/>
                      <a:pt x="8258" y="7814"/>
                    </a:cubicBezTo>
                    <a:cubicBezTo>
                      <a:pt x="9521" y="7951"/>
                      <a:pt x="10681" y="7951"/>
                      <a:pt x="11943" y="7951"/>
                    </a:cubicBezTo>
                    <a:cubicBezTo>
                      <a:pt x="12285" y="7951"/>
                      <a:pt x="12648" y="7973"/>
                      <a:pt x="13015" y="7973"/>
                    </a:cubicBezTo>
                    <a:cubicBezTo>
                      <a:pt x="13566" y="7973"/>
                      <a:pt x="14127" y="7924"/>
                      <a:pt x="14639" y="7678"/>
                    </a:cubicBezTo>
                    <a:cubicBezTo>
                      <a:pt x="14639" y="7678"/>
                      <a:pt x="14810" y="7541"/>
                      <a:pt x="14639" y="7541"/>
                    </a:cubicBezTo>
                    <a:cubicBezTo>
                      <a:pt x="14366" y="7098"/>
                      <a:pt x="13786" y="7098"/>
                      <a:pt x="13377" y="6961"/>
                    </a:cubicBezTo>
                    <a:cubicBezTo>
                      <a:pt x="12387" y="6825"/>
                      <a:pt x="11398" y="6688"/>
                      <a:pt x="10544" y="6688"/>
                    </a:cubicBezTo>
                    <a:cubicBezTo>
                      <a:pt x="9614" y="6688"/>
                      <a:pt x="8702" y="6688"/>
                      <a:pt x="7782" y="6739"/>
                    </a:cubicBezTo>
                    <a:lnTo>
                      <a:pt x="7782" y="6739"/>
                    </a:lnTo>
                    <a:cubicBezTo>
                      <a:pt x="9123" y="6636"/>
                      <a:pt x="10465" y="6552"/>
                      <a:pt x="11807" y="6552"/>
                    </a:cubicBezTo>
                    <a:cubicBezTo>
                      <a:pt x="11843" y="6570"/>
                      <a:pt x="11872" y="6578"/>
                      <a:pt x="11895" y="6578"/>
                    </a:cubicBezTo>
                    <a:cubicBezTo>
                      <a:pt x="12044" y="6578"/>
                      <a:pt x="11925" y="6245"/>
                      <a:pt x="11807" y="6245"/>
                    </a:cubicBezTo>
                    <a:cubicBezTo>
                      <a:pt x="9828" y="6108"/>
                      <a:pt x="7985" y="5835"/>
                      <a:pt x="6108" y="5699"/>
                    </a:cubicBezTo>
                    <a:cubicBezTo>
                      <a:pt x="4846" y="5699"/>
                      <a:pt x="3720" y="5528"/>
                      <a:pt x="2423" y="5528"/>
                    </a:cubicBezTo>
                    <a:lnTo>
                      <a:pt x="3276" y="5528"/>
                    </a:lnTo>
                    <a:cubicBezTo>
                      <a:pt x="4402" y="5528"/>
                      <a:pt x="5426" y="5392"/>
                      <a:pt x="6416" y="5392"/>
                    </a:cubicBezTo>
                    <a:lnTo>
                      <a:pt x="13240" y="5392"/>
                    </a:lnTo>
                    <a:cubicBezTo>
                      <a:pt x="13513" y="5392"/>
                      <a:pt x="13513" y="5119"/>
                      <a:pt x="13377" y="4982"/>
                    </a:cubicBezTo>
                    <a:cubicBezTo>
                      <a:pt x="11398" y="4402"/>
                      <a:pt x="9248" y="4129"/>
                      <a:pt x="7269" y="4129"/>
                    </a:cubicBezTo>
                    <a:cubicBezTo>
                      <a:pt x="7132" y="4129"/>
                      <a:pt x="6825" y="4129"/>
                      <a:pt x="6689" y="3993"/>
                    </a:cubicBezTo>
                    <a:cubicBezTo>
                      <a:pt x="8668" y="3993"/>
                      <a:pt x="10681" y="3822"/>
                      <a:pt x="12660" y="3686"/>
                    </a:cubicBezTo>
                    <a:cubicBezTo>
                      <a:pt x="12933" y="3686"/>
                      <a:pt x="12933" y="3276"/>
                      <a:pt x="12660" y="3276"/>
                    </a:cubicBezTo>
                    <a:cubicBezTo>
                      <a:pt x="10817" y="2969"/>
                      <a:pt x="8975" y="2696"/>
                      <a:pt x="7132" y="2560"/>
                    </a:cubicBezTo>
                    <a:cubicBezTo>
                      <a:pt x="6108" y="2423"/>
                      <a:pt x="5119" y="2423"/>
                      <a:pt x="4129" y="2423"/>
                    </a:cubicBezTo>
                    <a:cubicBezTo>
                      <a:pt x="3561" y="2423"/>
                      <a:pt x="2931" y="2484"/>
                      <a:pt x="2322" y="2484"/>
                    </a:cubicBezTo>
                    <a:cubicBezTo>
                      <a:pt x="2017" y="2484"/>
                      <a:pt x="1718" y="2469"/>
                      <a:pt x="1434" y="2423"/>
                    </a:cubicBezTo>
                    <a:lnTo>
                      <a:pt x="2287" y="2423"/>
                    </a:lnTo>
                    <a:cubicBezTo>
                      <a:pt x="2867" y="2287"/>
                      <a:pt x="3276" y="2287"/>
                      <a:pt x="3856" y="2287"/>
                    </a:cubicBezTo>
                    <a:cubicBezTo>
                      <a:pt x="4846" y="2287"/>
                      <a:pt x="5972" y="2287"/>
                      <a:pt x="6962" y="2116"/>
                    </a:cubicBezTo>
                    <a:cubicBezTo>
                      <a:pt x="8304" y="2116"/>
                      <a:pt x="9631" y="2192"/>
                      <a:pt x="11003" y="2192"/>
                    </a:cubicBezTo>
                    <a:cubicBezTo>
                      <a:pt x="11689" y="2192"/>
                      <a:pt x="12387" y="2173"/>
                      <a:pt x="13104" y="2116"/>
                    </a:cubicBezTo>
                    <a:cubicBezTo>
                      <a:pt x="13240" y="2116"/>
                      <a:pt x="13377" y="1843"/>
                      <a:pt x="13104" y="1706"/>
                    </a:cubicBezTo>
                    <a:cubicBezTo>
                      <a:pt x="12797" y="1706"/>
                      <a:pt x="12387" y="1570"/>
                      <a:pt x="12080" y="1570"/>
                    </a:cubicBezTo>
                    <a:lnTo>
                      <a:pt x="12524" y="1570"/>
                    </a:lnTo>
                    <a:cubicBezTo>
                      <a:pt x="12797" y="1433"/>
                      <a:pt x="12797" y="1263"/>
                      <a:pt x="12660" y="1126"/>
                    </a:cubicBezTo>
                    <a:cubicBezTo>
                      <a:pt x="12251" y="853"/>
                      <a:pt x="11534" y="853"/>
                      <a:pt x="11090" y="717"/>
                    </a:cubicBezTo>
                    <a:cubicBezTo>
                      <a:pt x="11090" y="717"/>
                      <a:pt x="11090" y="580"/>
                      <a:pt x="10954" y="580"/>
                    </a:cubicBezTo>
                    <a:cubicBezTo>
                      <a:pt x="10374" y="273"/>
                      <a:pt x="9691" y="273"/>
                      <a:pt x="9248" y="273"/>
                    </a:cubicBezTo>
                    <a:cubicBezTo>
                      <a:pt x="8258" y="137"/>
                      <a:pt x="7405" y="0"/>
                      <a:pt x="6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2"/>
              <p:cNvSpPr/>
              <p:nvPr/>
            </p:nvSpPr>
            <p:spPr>
              <a:xfrm>
                <a:off x="2445408" y="1606159"/>
                <a:ext cx="337121" cy="530255"/>
              </a:xfrm>
              <a:custGeom>
                <a:rect b="b" l="l" r="r" t="t"/>
                <a:pathLst>
                  <a:path extrusionOk="0" h="10735" w="6825">
                    <a:moveTo>
                      <a:pt x="3139" y="854"/>
                    </a:moveTo>
                    <a:cubicBezTo>
                      <a:pt x="3139" y="854"/>
                      <a:pt x="3276" y="854"/>
                      <a:pt x="3276" y="1024"/>
                    </a:cubicBezTo>
                    <a:cubicBezTo>
                      <a:pt x="3856" y="1024"/>
                      <a:pt x="4265" y="1161"/>
                      <a:pt x="4846" y="1297"/>
                    </a:cubicBezTo>
                    <a:lnTo>
                      <a:pt x="3139" y="1297"/>
                    </a:lnTo>
                    <a:cubicBezTo>
                      <a:pt x="3139" y="1161"/>
                      <a:pt x="3139" y="1161"/>
                      <a:pt x="3276" y="1161"/>
                    </a:cubicBezTo>
                    <a:cubicBezTo>
                      <a:pt x="3276" y="1024"/>
                      <a:pt x="3139" y="1024"/>
                      <a:pt x="3139" y="854"/>
                    </a:cubicBezTo>
                    <a:close/>
                    <a:moveTo>
                      <a:pt x="2150" y="1297"/>
                    </a:moveTo>
                    <a:cubicBezTo>
                      <a:pt x="2150" y="1434"/>
                      <a:pt x="2286" y="1434"/>
                      <a:pt x="2423" y="1434"/>
                    </a:cubicBezTo>
                    <a:cubicBezTo>
                      <a:pt x="2286" y="1570"/>
                      <a:pt x="2286" y="1707"/>
                      <a:pt x="2150" y="1877"/>
                    </a:cubicBezTo>
                    <a:lnTo>
                      <a:pt x="2150" y="1297"/>
                    </a:lnTo>
                    <a:close/>
                    <a:moveTo>
                      <a:pt x="3992" y="1"/>
                    </a:moveTo>
                    <a:cubicBezTo>
                      <a:pt x="3720" y="1"/>
                      <a:pt x="3276" y="171"/>
                      <a:pt x="2866" y="308"/>
                    </a:cubicBezTo>
                    <a:lnTo>
                      <a:pt x="2286" y="308"/>
                    </a:lnTo>
                    <a:cubicBezTo>
                      <a:pt x="2150" y="308"/>
                      <a:pt x="2150" y="581"/>
                      <a:pt x="2150" y="581"/>
                    </a:cubicBezTo>
                    <a:lnTo>
                      <a:pt x="2150" y="717"/>
                    </a:lnTo>
                    <a:cubicBezTo>
                      <a:pt x="2150" y="717"/>
                      <a:pt x="2013" y="854"/>
                      <a:pt x="2013" y="1024"/>
                    </a:cubicBezTo>
                    <a:lnTo>
                      <a:pt x="2013" y="717"/>
                    </a:lnTo>
                    <a:cubicBezTo>
                      <a:pt x="1928" y="649"/>
                      <a:pt x="1851" y="615"/>
                      <a:pt x="1779" y="615"/>
                    </a:cubicBezTo>
                    <a:cubicBezTo>
                      <a:pt x="1706" y="615"/>
                      <a:pt x="1638" y="649"/>
                      <a:pt x="1570" y="717"/>
                    </a:cubicBezTo>
                    <a:cubicBezTo>
                      <a:pt x="1433" y="1024"/>
                      <a:pt x="1570" y="1434"/>
                      <a:pt x="1570" y="1707"/>
                    </a:cubicBezTo>
                    <a:cubicBezTo>
                      <a:pt x="1433" y="1434"/>
                      <a:pt x="1297" y="1161"/>
                      <a:pt x="990" y="1024"/>
                    </a:cubicBezTo>
                    <a:cubicBezTo>
                      <a:pt x="853" y="1024"/>
                      <a:pt x="717" y="1161"/>
                      <a:pt x="717" y="1297"/>
                    </a:cubicBezTo>
                    <a:lnTo>
                      <a:pt x="717" y="1570"/>
                    </a:lnTo>
                    <a:cubicBezTo>
                      <a:pt x="717" y="1570"/>
                      <a:pt x="580" y="1707"/>
                      <a:pt x="580" y="1877"/>
                    </a:cubicBezTo>
                    <a:lnTo>
                      <a:pt x="580" y="2287"/>
                    </a:lnTo>
                    <a:cubicBezTo>
                      <a:pt x="444" y="2560"/>
                      <a:pt x="580" y="2867"/>
                      <a:pt x="580" y="3140"/>
                    </a:cubicBezTo>
                    <a:cubicBezTo>
                      <a:pt x="580" y="3276"/>
                      <a:pt x="580" y="3413"/>
                      <a:pt x="717" y="3584"/>
                    </a:cubicBezTo>
                    <a:lnTo>
                      <a:pt x="580" y="3413"/>
                    </a:lnTo>
                    <a:cubicBezTo>
                      <a:pt x="580" y="3374"/>
                      <a:pt x="558" y="3357"/>
                      <a:pt x="526" y="3357"/>
                    </a:cubicBezTo>
                    <a:cubicBezTo>
                      <a:pt x="446" y="3357"/>
                      <a:pt x="307" y="3462"/>
                      <a:pt x="307" y="3584"/>
                    </a:cubicBezTo>
                    <a:cubicBezTo>
                      <a:pt x="307" y="3857"/>
                      <a:pt x="444" y="4266"/>
                      <a:pt x="444" y="4710"/>
                    </a:cubicBezTo>
                    <a:cubicBezTo>
                      <a:pt x="307" y="4710"/>
                      <a:pt x="137" y="4846"/>
                      <a:pt x="307" y="4983"/>
                    </a:cubicBezTo>
                    <a:cubicBezTo>
                      <a:pt x="307" y="5290"/>
                      <a:pt x="444" y="5699"/>
                      <a:pt x="580" y="6143"/>
                    </a:cubicBezTo>
                    <a:cubicBezTo>
                      <a:pt x="539" y="6092"/>
                      <a:pt x="483" y="6071"/>
                      <a:pt x="429" y="6071"/>
                    </a:cubicBezTo>
                    <a:cubicBezTo>
                      <a:pt x="303" y="6071"/>
                      <a:pt x="188" y="6184"/>
                      <a:pt x="307" y="6279"/>
                    </a:cubicBezTo>
                    <a:cubicBezTo>
                      <a:pt x="307" y="6552"/>
                      <a:pt x="307" y="6825"/>
                      <a:pt x="444" y="6996"/>
                    </a:cubicBezTo>
                    <a:cubicBezTo>
                      <a:pt x="307" y="6996"/>
                      <a:pt x="137" y="7132"/>
                      <a:pt x="137" y="7269"/>
                    </a:cubicBezTo>
                    <a:cubicBezTo>
                      <a:pt x="307" y="7542"/>
                      <a:pt x="307" y="7678"/>
                      <a:pt x="444" y="7985"/>
                    </a:cubicBezTo>
                    <a:cubicBezTo>
                      <a:pt x="404" y="7946"/>
                      <a:pt x="361" y="7929"/>
                      <a:pt x="320" y="7929"/>
                    </a:cubicBezTo>
                    <a:cubicBezTo>
                      <a:pt x="222" y="7929"/>
                      <a:pt x="137" y="8025"/>
                      <a:pt x="137" y="8122"/>
                    </a:cubicBezTo>
                    <a:cubicBezTo>
                      <a:pt x="137" y="8395"/>
                      <a:pt x="137" y="8531"/>
                      <a:pt x="307" y="8702"/>
                    </a:cubicBezTo>
                    <a:cubicBezTo>
                      <a:pt x="256" y="8651"/>
                      <a:pt x="208" y="8631"/>
                      <a:pt x="166" y="8631"/>
                    </a:cubicBezTo>
                    <a:cubicBezTo>
                      <a:pt x="67" y="8631"/>
                      <a:pt x="0" y="8743"/>
                      <a:pt x="0" y="8839"/>
                    </a:cubicBezTo>
                    <a:cubicBezTo>
                      <a:pt x="0" y="9112"/>
                      <a:pt x="137" y="9385"/>
                      <a:pt x="307" y="9692"/>
                    </a:cubicBezTo>
                    <a:cubicBezTo>
                      <a:pt x="307" y="9692"/>
                      <a:pt x="137" y="9828"/>
                      <a:pt x="307" y="9965"/>
                    </a:cubicBezTo>
                    <a:cubicBezTo>
                      <a:pt x="444" y="10101"/>
                      <a:pt x="580" y="10408"/>
                      <a:pt x="717" y="10681"/>
                    </a:cubicBezTo>
                    <a:cubicBezTo>
                      <a:pt x="753" y="10718"/>
                      <a:pt x="802" y="10735"/>
                      <a:pt x="854" y="10735"/>
                    </a:cubicBezTo>
                    <a:cubicBezTo>
                      <a:pt x="996" y="10735"/>
                      <a:pt x="1160" y="10608"/>
                      <a:pt x="1160" y="10408"/>
                    </a:cubicBezTo>
                    <a:cubicBezTo>
                      <a:pt x="990" y="10101"/>
                      <a:pt x="990" y="9965"/>
                      <a:pt x="1160" y="9692"/>
                    </a:cubicBezTo>
                    <a:cubicBezTo>
                      <a:pt x="1160" y="9555"/>
                      <a:pt x="990" y="9555"/>
                      <a:pt x="990" y="9385"/>
                    </a:cubicBezTo>
                    <a:cubicBezTo>
                      <a:pt x="990" y="9248"/>
                      <a:pt x="853" y="8975"/>
                      <a:pt x="717" y="8839"/>
                    </a:cubicBezTo>
                    <a:cubicBezTo>
                      <a:pt x="853" y="8839"/>
                      <a:pt x="990" y="8702"/>
                      <a:pt x="990" y="8531"/>
                    </a:cubicBezTo>
                    <a:cubicBezTo>
                      <a:pt x="990" y="8395"/>
                      <a:pt x="853" y="8122"/>
                      <a:pt x="853" y="7985"/>
                    </a:cubicBezTo>
                    <a:lnTo>
                      <a:pt x="990" y="7849"/>
                    </a:lnTo>
                    <a:cubicBezTo>
                      <a:pt x="990" y="7542"/>
                      <a:pt x="853" y="7269"/>
                      <a:pt x="853" y="7132"/>
                    </a:cubicBezTo>
                    <a:cubicBezTo>
                      <a:pt x="990" y="7132"/>
                      <a:pt x="990" y="7132"/>
                      <a:pt x="990" y="6996"/>
                    </a:cubicBezTo>
                    <a:cubicBezTo>
                      <a:pt x="1160" y="6552"/>
                      <a:pt x="990" y="6279"/>
                      <a:pt x="853" y="5836"/>
                    </a:cubicBezTo>
                    <a:lnTo>
                      <a:pt x="990" y="5836"/>
                    </a:lnTo>
                    <a:lnTo>
                      <a:pt x="990" y="5290"/>
                    </a:lnTo>
                    <a:cubicBezTo>
                      <a:pt x="1160" y="5290"/>
                      <a:pt x="1297" y="5119"/>
                      <a:pt x="1297" y="4983"/>
                    </a:cubicBezTo>
                    <a:cubicBezTo>
                      <a:pt x="1297" y="4710"/>
                      <a:pt x="1297" y="4437"/>
                      <a:pt x="1160" y="4130"/>
                    </a:cubicBezTo>
                    <a:lnTo>
                      <a:pt x="1160" y="4130"/>
                    </a:lnTo>
                    <a:cubicBezTo>
                      <a:pt x="1200" y="4170"/>
                      <a:pt x="1252" y="4186"/>
                      <a:pt x="1305" y="4186"/>
                    </a:cubicBezTo>
                    <a:cubicBezTo>
                      <a:pt x="1433" y="4186"/>
                      <a:pt x="1570" y="4090"/>
                      <a:pt x="1570" y="3993"/>
                    </a:cubicBezTo>
                    <a:cubicBezTo>
                      <a:pt x="1433" y="3584"/>
                      <a:pt x="1297" y="3276"/>
                      <a:pt x="1160" y="2867"/>
                    </a:cubicBezTo>
                    <a:cubicBezTo>
                      <a:pt x="1297" y="2867"/>
                      <a:pt x="1433" y="2867"/>
                      <a:pt x="1433" y="2731"/>
                    </a:cubicBezTo>
                    <a:cubicBezTo>
                      <a:pt x="1297" y="2423"/>
                      <a:pt x="1160" y="2014"/>
                      <a:pt x="1160" y="1707"/>
                    </a:cubicBezTo>
                    <a:lnTo>
                      <a:pt x="1160" y="1707"/>
                    </a:lnTo>
                    <a:cubicBezTo>
                      <a:pt x="1297" y="2014"/>
                      <a:pt x="1433" y="2423"/>
                      <a:pt x="1570" y="2560"/>
                    </a:cubicBezTo>
                    <a:cubicBezTo>
                      <a:pt x="1570" y="2645"/>
                      <a:pt x="1638" y="2688"/>
                      <a:pt x="1706" y="2688"/>
                    </a:cubicBezTo>
                    <a:cubicBezTo>
                      <a:pt x="1774" y="2688"/>
                      <a:pt x="1843" y="2645"/>
                      <a:pt x="1843" y="2560"/>
                    </a:cubicBezTo>
                    <a:lnTo>
                      <a:pt x="1843" y="2423"/>
                    </a:lnTo>
                    <a:cubicBezTo>
                      <a:pt x="1843" y="2519"/>
                      <a:pt x="1994" y="2631"/>
                      <a:pt x="2131" y="2631"/>
                    </a:cubicBezTo>
                    <a:cubicBezTo>
                      <a:pt x="2189" y="2631"/>
                      <a:pt x="2245" y="2611"/>
                      <a:pt x="2286" y="2560"/>
                    </a:cubicBezTo>
                    <a:cubicBezTo>
                      <a:pt x="2286" y="2423"/>
                      <a:pt x="2559" y="1877"/>
                      <a:pt x="2866" y="1570"/>
                    </a:cubicBezTo>
                    <a:cubicBezTo>
                      <a:pt x="3071" y="1639"/>
                      <a:pt x="3284" y="1639"/>
                      <a:pt x="3481" y="1639"/>
                    </a:cubicBezTo>
                    <a:cubicBezTo>
                      <a:pt x="3677" y="1639"/>
                      <a:pt x="3856" y="1639"/>
                      <a:pt x="3992" y="1707"/>
                    </a:cubicBezTo>
                    <a:cubicBezTo>
                      <a:pt x="4129" y="1707"/>
                      <a:pt x="4129" y="1707"/>
                      <a:pt x="4129" y="1570"/>
                    </a:cubicBezTo>
                    <a:cubicBezTo>
                      <a:pt x="4265" y="1707"/>
                      <a:pt x="4402" y="1707"/>
                      <a:pt x="4402" y="1707"/>
                    </a:cubicBezTo>
                    <a:cubicBezTo>
                      <a:pt x="4982" y="1707"/>
                      <a:pt x="5426" y="1707"/>
                      <a:pt x="5835" y="1570"/>
                    </a:cubicBezTo>
                    <a:lnTo>
                      <a:pt x="5972" y="1570"/>
                    </a:lnTo>
                    <a:cubicBezTo>
                      <a:pt x="6108" y="1570"/>
                      <a:pt x="6108" y="1297"/>
                      <a:pt x="6108" y="1297"/>
                    </a:cubicBezTo>
                    <a:cubicBezTo>
                      <a:pt x="5835" y="1024"/>
                      <a:pt x="5255" y="854"/>
                      <a:pt x="4846" y="854"/>
                    </a:cubicBezTo>
                    <a:cubicBezTo>
                      <a:pt x="4709" y="854"/>
                      <a:pt x="4573" y="717"/>
                      <a:pt x="4402" y="717"/>
                    </a:cubicBezTo>
                    <a:cubicBezTo>
                      <a:pt x="4265" y="581"/>
                      <a:pt x="4129" y="581"/>
                      <a:pt x="4129" y="581"/>
                    </a:cubicBezTo>
                    <a:cubicBezTo>
                      <a:pt x="4982" y="581"/>
                      <a:pt x="5699" y="581"/>
                      <a:pt x="6552" y="854"/>
                    </a:cubicBezTo>
                    <a:cubicBezTo>
                      <a:pt x="6688" y="854"/>
                      <a:pt x="6825" y="581"/>
                      <a:pt x="6552" y="444"/>
                    </a:cubicBezTo>
                    <a:cubicBezTo>
                      <a:pt x="5699" y="171"/>
                      <a:pt x="4846" y="1"/>
                      <a:pt x="39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2"/>
              <p:cNvSpPr/>
              <p:nvPr/>
            </p:nvSpPr>
            <p:spPr>
              <a:xfrm>
                <a:off x="2460572" y="1646614"/>
                <a:ext cx="228156" cy="290591"/>
              </a:xfrm>
              <a:custGeom>
                <a:rect b="b" l="l" r="r" t="t"/>
                <a:pathLst>
                  <a:path extrusionOk="0" h="5883" w="4619">
                    <a:moveTo>
                      <a:pt x="2696" y="3618"/>
                    </a:moveTo>
                    <a:cubicBezTo>
                      <a:pt x="2832" y="3891"/>
                      <a:pt x="2832" y="4164"/>
                      <a:pt x="2832" y="4300"/>
                    </a:cubicBezTo>
                    <a:cubicBezTo>
                      <a:pt x="2832" y="4312"/>
                      <a:pt x="2833" y="4325"/>
                      <a:pt x="2833" y="4338"/>
                    </a:cubicBezTo>
                    <a:lnTo>
                      <a:pt x="2833" y="4338"/>
                    </a:lnTo>
                    <a:cubicBezTo>
                      <a:pt x="2791" y="4098"/>
                      <a:pt x="2744" y="3856"/>
                      <a:pt x="2696" y="3618"/>
                    </a:cubicBezTo>
                    <a:close/>
                    <a:moveTo>
                      <a:pt x="923" y="1"/>
                    </a:moveTo>
                    <a:cubicBezTo>
                      <a:pt x="901" y="1"/>
                      <a:pt x="877" y="11"/>
                      <a:pt x="853" y="35"/>
                    </a:cubicBezTo>
                    <a:lnTo>
                      <a:pt x="683" y="35"/>
                    </a:lnTo>
                    <a:cubicBezTo>
                      <a:pt x="683" y="205"/>
                      <a:pt x="683" y="205"/>
                      <a:pt x="546" y="205"/>
                    </a:cubicBezTo>
                    <a:cubicBezTo>
                      <a:pt x="546" y="342"/>
                      <a:pt x="410" y="478"/>
                      <a:pt x="410" y="615"/>
                    </a:cubicBezTo>
                    <a:cubicBezTo>
                      <a:pt x="137" y="1195"/>
                      <a:pt x="0" y="2048"/>
                      <a:pt x="273" y="2457"/>
                    </a:cubicBezTo>
                    <a:lnTo>
                      <a:pt x="273" y="2594"/>
                    </a:lnTo>
                    <a:cubicBezTo>
                      <a:pt x="410" y="3311"/>
                      <a:pt x="410" y="4300"/>
                      <a:pt x="853" y="4880"/>
                    </a:cubicBezTo>
                    <a:cubicBezTo>
                      <a:pt x="893" y="4920"/>
                      <a:pt x="933" y="4937"/>
                      <a:pt x="970" y="4937"/>
                    </a:cubicBezTo>
                    <a:cubicBezTo>
                      <a:pt x="1058" y="4937"/>
                      <a:pt x="1126" y="4840"/>
                      <a:pt x="1126" y="4744"/>
                    </a:cubicBezTo>
                    <a:cubicBezTo>
                      <a:pt x="1399" y="4027"/>
                      <a:pt x="1263" y="3038"/>
                      <a:pt x="1399" y="2185"/>
                    </a:cubicBezTo>
                    <a:cubicBezTo>
                      <a:pt x="1706" y="3174"/>
                      <a:pt x="1399" y="4300"/>
                      <a:pt x="1706" y="5324"/>
                    </a:cubicBezTo>
                    <a:cubicBezTo>
                      <a:pt x="1803" y="5420"/>
                      <a:pt x="1899" y="5517"/>
                      <a:pt x="1996" y="5517"/>
                    </a:cubicBezTo>
                    <a:cubicBezTo>
                      <a:pt x="2036" y="5517"/>
                      <a:pt x="2076" y="5500"/>
                      <a:pt x="2116" y="5460"/>
                    </a:cubicBezTo>
                    <a:cubicBezTo>
                      <a:pt x="2252" y="5153"/>
                      <a:pt x="2116" y="4880"/>
                      <a:pt x="2116" y="4744"/>
                    </a:cubicBezTo>
                    <a:cubicBezTo>
                      <a:pt x="2116" y="4164"/>
                      <a:pt x="1979" y="3618"/>
                      <a:pt x="1979" y="3038"/>
                    </a:cubicBezTo>
                    <a:lnTo>
                      <a:pt x="2116" y="3038"/>
                    </a:lnTo>
                    <a:cubicBezTo>
                      <a:pt x="2116" y="3311"/>
                      <a:pt x="2116" y="3447"/>
                      <a:pt x="2252" y="3618"/>
                    </a:cubicBezTo>
                    <a:lnTo>
                      <a:pt x="2696" y="5733"/>
                    </a:lnTo>
                    <a:cubicBezTo>
                      <a:pt x="2696" y="5838"/>
                      <a:pt x="2756" y="5882"/>
                      <a:pt x="2822" y="5882"/>
                    </a:cubicBezTo>
                    <a:cubicBezTo>
                      <a:pt x="2929" y="5882"/>
                      <a:pt x="3053" y="5766"/>
                      <a:pt x="2969" y="5597"/>
                    </a:cubicBezTo>
                    <a:cubicBezTo>
                      <a:pt x="2969" y="5324"/>
                      <a:pt x="2939" y="5022"/>
                      <a:pt x="2893" y="4707"/>
                    </a:cubicBezTo>
                    <a:lnTo>
                      <a:pt x="2893" y="4707"/>
                    </a:lnTo>
                    <a:cubicBezTo>
                      <a:pt x="2945" y="4899"/>
                      <a:pt x="3025" y="5073"/>
                      <a:pt x="3105" y="5153"/>
                    </a:cubicBezTo>
                    <a:cubicBezTo>
                      <a:pt x="3174" y="5239"/>
                      <a:pt x="3250" y="5281"/>
                      <a:pt x="3310" y="5281"/>
                    </a:cubicBezTo>
                    <a:cubicBezTo>
                      <a:pt x="3370" y="5281"/>
                      <a:pt x="3413" y="5239"/>
                      <a:pt x="3413" y="5153"/>
                    </a:cubicBezTo>
                    <a:cubicBezTo>
                      <a:pt x="3822" y="4744"/>
                      <a:pt x="3958" y="4164"/>
                      <a:pt x="4402" y="3891"/>
                    </a:cubicBezTo>
                    <a:cubicBezTo>
                      <a:pt x="4618" y="3783"/>
                      <a:pt x="4578" y="3567"/>
                      <a:pt x="4416" y="3567"/>
                    </a:cubicBezTo>
                    <a:cubicBezTo>
                      <a:pt x="4373" y="3567"/>
                      <a:pt x="4322" y="3582"/>
                      <a:pt x="4266" y="3618"/>
                    </a:cubicBezTo>
                    <a:cubicBezTo>
                      <a:pt x="3822" y="3754"/>
                      <a:pt x="3685" y="4300"/>
                      <a:pt x="3413" y="4744"/>
                    </a:cubicBezTo>
                    <a:cubicBezTo>
                      <a:pt x="2969" y="4027"/>
                      <a:pt x="3413" y="2901"/>
                      <a:pt x="2696" y="2457"/>
                    </a:cubicBezTo>
                    <a:cubicBezTo>
                      <a:pt x="2696" y="2457"/>
                      <a:pt x="2559" y="2457"/>
                      <a:pt x="2389" y="2594"/>
                    </a:cubicBezTo>
                    <a:lnTo>
                      <a:pt x="2389" y="2901"/>
                    </a:lnTo>
                    <a:cubicBezTo>
                      <a:pt x="2389" y="2594"/>
                      <a:pt x="2252" y="2321"/>
                      <a:pt x="1979" y="2321"/>
                    </a:cubicBezTo>
                    <a:lnTo>
                      <a:pt x="1843" y="2321"/>
                    </a:lnTo>
                    <a:cubicBezTo>
                      <a:pt x="1843" y="2048"/>
                      <a:pt x="1706" y="1741"/>
                      <a:pt x="1536" y="1604"/>
                    </a:cubicBezTo>
                    <a:cubicBezTo>
                      <a:pt x="1536" y="1536"/>
                      <a:pt x="1502" y="1502"/>
                      <a:pt x="1450" y="1502"/>
                    </a:cubicBezTo>
                    <a:cubicBezTo>
                      <a:pt x="1399" y="1502"/>
                      <a:pt x="1331" y="1536"/>
                      <a:pt x="1263" y="1604"/>
                    </a:cubicBezTo>
                    <a:cubicBezTo>
                      <a:pt x="853" y="2457"/>
                      <a:pt x="1126" y="3447"/>
                      <a:pt x="990" y="4300"/>
                    </a:cubicBezTo>
                    <a:cubicBezTo>
                      <a:pt x="683" y="3891"/>
                      <a:pt x="683" y="3174"/>
                      <a:pt x="683" y="2765"/>
                    </a:cubicBezTo>
                    <a:cubicBezTo>
                      <a:pt x="683" y="2594"/>
                      <a:pt x="546" y="2457"/>
                      <a:pt x="546" y="2185"/>
                    </a:cubicBezTo>
                    <a:cubicBezTo>
                      <a:pt x="546" y="2048"/>
                      <a:pt x="683" y="1741"/>
                      <a:pt x="683" y="1604"/>
                    </a:cubicBezTo>
                    <a:cubicBezTo>
                      <a:pt x="683" y="1468"/>
                      <a:pt x="546" y="1468"/>
                      <a:pt x="546" y="1468"/>
                    </a:cubicBezTo>
                    <a:lnTo>
                      <a:pt x="546" y="1195"/>
                    </a:lnTo>
                    <a:cubicBezTo>
                      <a:pt x="546" y="751"/>
                      <a:pt x="683" y="615"/>
                      <a:pt x="990" y="342"/>
                    </a:cubicBezTo>
                    <a:cubicBezTo>
                      <a:pt x="1102" y="229"/>
                      <a:pt x="1029" y="1"/>
                      <a:pt x="9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22"/>
              <p:cNvSpPr/>
              <p:nvPr/>
            </p:nvSpPr>
            <p:spPr>
              <a:xfrm>
                <a:off x="2474057" y="1621324"/>
                <a:ext cx="856262" cy="552236"/>
              </a:xfrm>
              <a:custGeom>
                <a:rect b="b" l="l" r="r" t="t"/>
                <a:pathLst>
                  <a:path extrusionOk="0" h="11180" w="17335">
                    <a:moveTo>
                      <a:pt x="6552" y="990"/>
                    </a:moveTo>
                    <a:cubicBezTo>
                      <a:pt x="6552" y="1127"/>
                      <a:pt x="6381" y="1127"/>
                      <a:pt x="6381" y="1127"/>
                    </a:cubicBezTo>
                    <a:lnTo>
                      <a:pt x="6245" y="1263"/>
                    </a:lnTo>
                    <a:cubicBezTo>
                      <a:pt x="5972" y="1263"/>
                      <a:pt x="5699" y="1400"/>
                      <a:pt x="5392" y="1570"/>
                    </a:cubicBezTo>
                    <a:cubicBezTo>
                      <a:pt x="4982" y="1570"/>
                      <a:pt x="4402" y="1707"/>
                      <a:pt x="3993" y="1843"/>
                    </a:cubicBezTo>
                    <a:cubicBezTo>
                      <a:pt x="3993" y="1707"/>
                      <a:pt x="3993" y="1570"/>
                      <a:pt x="3822" y="1400"/>
                    </a:cubicBezTo>
                    <a:cubicBezTo>
                      <a:pt x="4402" y="1400"/>
                      <a:pt x="4982" y="1263"/>
                      <a:pt x="5392" y="1263"/>
                    </a:cubicBezTo>
                    <a:cubicBezTo>
                      <a:pt x="5699" y="1127"/>
                      <a:pt x="5972" y="1127"/>
                      <a:pt x="6108" y="1127"/>
                    </a:cubicBezTo>
                    <a:cubicBezTo>
                      <a:pt x="6245" y="1127"/>
                      <a:pt x="6381" y="1127"/>
                      <a:pt x="6552" y="990"/>
                    </a:cubicBezTo>
                    <a:close/>
                    <a:moveTo>
                      <a:pt x="7541" y="1707"/>
                    </a:moveTo>
                    <a:cubicBezTo>
                      <a:pt x="7405" y="1707"/>
                      <a:pt x="7405" y="1843"/>
                      <a:pt x="7234" y="1980"/>
                    </a:cubicBezTo>
                    <a:lnTo>
                      <a:pt x="7098" y="1980"/>
                    </a:lnTo>
                    <a:cubicBezTo>
                      <a:pt x="7098" y="1843"/>
                      <a:pt x="7098" y="1843"/>
                      <a:pt x="7234" y="1707"/>
                    </a:cubicBezTo>
                    <a:close/>
                    <a:moveTo>
                      <a:pt x="6688" y="1707"/>
                    </a:moveTo>
                    <a:cubicBezTo>
                      <a:pt x="6688" y="1843"/>
                      <a:pt x="6552" y="1980"/>
                      <a:pt x="6552" y="1980"/>
                    </a:cubicBezTo>
                    <a:cubicBezTo>
                      <a:pt x="6245" y="2116"/>
                      <a:pt x="6108" y="2116"/>
                      <a:pt x="5835" y="2116"/>
                    </a:cubicBezTo>
                    <a:cubicBezTo>
                      <a:pt x="5972" y="1980"/>
                      <a:pt x="6108" y="1980"/>
                      <a:pt x="6245" y="1843"/>
                    </a:cubicBezTo>
                    <a:cubicBezTo>
                      <a:pt x="6381" y="1843"/>
                      <a:pt x="6552" y="1843"/>
                      <a:pt x="6688" y="1707"/>
                    </a:cubicBezTo>
                    <a:close/>
                    <a:moveTo>
                      <a:pt x="5414" y="2009"/>
                    </a:moveTo>
                    <a:cubicBezTo>
                      <a:pt x="5315" y="2056"/>
                      <a:pt x="5217" y="2155"/>
                      <a:pt x="5119" y="2253"/>
                    </a:cubicBezTo>
                    <a:cubicBezTo>
                      <a:pt x="4846" y="2253"/>
                      <a:pt x="4402" y="2424"/>
                      <a:pt x="3993" y="2424"/>
                    </a:cubicBezTo>
                    <a:cubicBezTo>
                      <a:pt x="4500" y="2265"/>
                      <a:pt x="4919" y="2136"/>
                      <a:pt x="5414" y="2009"/>
                    </a:cubicBezTo>
                    <a:close/>
                    <a:moveTo>
                      <a:pt x="7678" y="2253"/>
                    </a:moveTo>
                    <a:cubicBezTo>
                      <a:pt x="7678" y="2424"/>
                      <a:pt x="7541" y="2560"/>
                      <a:pt x="7541" y="2560"/>
                    </a:cubicBezTo>
                    <a:lnTo>
                      <a:pt x="7234" y="2560"/>
                    </a:lnTo>
                    <a:cubicBezTo>
                      <a:pt x="7405" y="2560"/>
                      <a:pt x="7405" y="2424"/>
                      <a:pt x="7541" y="2424"/>
                    </a:cubicBezTo>
                    <a:cubicBezTo>
                      <a:pt x="7541" y="2253"/>
                      <a:pt x="7678" y="2253"/>
                      <a:pt x="7678" y="2253"/>
                    </a:cubicBezTo>
                    <a:close/>
                    <a:moveTo>
                      <a:pt x="9521" y="1980"/>
                    </a:moveTo>
                    <a:cubicBezTo>
                      <a:pt x="9384" y="2116"/>
                      <a:pt x="9111" y="2424"/>
                      <a:pt x="8940" y="2560"/>
                    </a:cubicBezTo>
                    <a:lnTo>
                      <a:pt x="8087" y="2560"/>
                    </a:lnTo>
                    <a:cubicBezTo>
                      <a:pt x="8258" y="2424"/>
                      <a:pt x="8258" y="2253"/>
                      <a:pt x="8258" y="2253"/>
                    </a:cubicBezTo>
                    <a:cubicBezTo>
                      <a:pt x="8531" y="2116"/>
                      <a:pt x="8667" y="2116"/>
                      <a:pt x="8804" y="2116"/>
                    </a:cubicBezTo>
                    <a:cubicBezTo>
                      <a:pt x="9111" y="2116"/>
                      <a:pt x="9248" y="1980"/>
                      <a:pt x="9521" y="1980"/>
                    </a:cubicBezTo>
                    <a:close/>
                    <a:moveTo>
                      <a:pt x="3276" y="1127"/>
                    </a:moveTo>
                    <a:cubicBezTo>
                      <a:pt x="3140" y="1263"/>
                      <a:pt x="3276" y="1400"/>
                      <a:pt x="3412" y="1400"/>
                    </a:cubicBezTo>
                    <a:lnTo>
                      <a:pt x="3549" y="1400"/>
                    </a:lnTo>
                    <a:cubicBezTo>
                      <a:pt x="3276" y="1570"/>
                      <a:pt x="3276" y="1980"/>
                      <a:pt x="3140" y="2116"/>
                    </a:cubicBezTo>
                    <a:cubicBezTo>
                      <a:pt x="2969" y="2424"/>
                      <a:pt x="2969" y="2560"/>
                      <a:pt x="2832" y="2697"/>
                    </a:cubicBezTo>
                    <a:cubicBezTo>
                      <a:pt x="2969" y="2253"/>
                      <a:pt x="2969" y="1843"/>
                      <a:pt x="3140" y="1263"/>
                    </a:cubicBezTo>
                    <a:lnTo>
                      <a:pt x="3140" y="1127"/>
                    </a:lnTo>
                    <a:close/>
                    <a:moveTo>
                      <a:pt x="3412" y="2253"/>
                    </a:moveTo>
                    <a:cubicBezTo>
                      <a:pt x="3549" y="2424"/>
                      <a:pt x="3549" y="2424"/>
                      <a:pt x="3685" y="2424"/>
                    </a:cubicBezTo>
                    <a:lnTo>
                      <a:pt x="3685" y="2560"/>
                    </a:lnTo>
                    <a:cubicBezTo>
                      <a:pt x="3549" y="2560"/>
                      <a:pt x="3549" y="2560"/>
                      <a:pt x="3412" y="2697"/>
                    </a:cubicBezTo>
                    <a:lnTo>
                      <a:pt x="3276" y="2697"/>
                    </a:lnTo>
                    <a:cubicBezTo>
                      <a:pt x="3412" y="2560"/>
                      <a:pt x="3412" y="2424"/>
                      <a:pt x="3412" y="2253"/>
                    </a:cubicBezTo>
                    <a:close/>
                    <a:moveTo>
                      <a:pt x="8531" y="2969"/>
                    </a:moveTo>
                    <a:cubicBezTo>
                      <a:pt x="8394" y="3106"/>
                      <a:pt x="8394" y="3106"/>
                      <a:pt x="8258" y="3277"/>
                    </a:cubicBezTo>
                    <a:cubicBezTo>
                      <a:pt x="7951" y="3277"/>
                      <a:pt x="7814" y="3413"/>
                      <a:pt x="7541" y="3413"/>
                    </a:cubicBezTo>
                    <a:cubicBezTo>
                      <a:pt x="7541" y="3277"/>
                      <a:pt x="7678" y="3106"/>
                      <a:pt x="7814" y="2969"/>
                    </a:cubicBezTo>
                    <a:close/>
                    <a:moveTo>
                      <a:pt x="3276" y="2833"/>
                    </a:moveTo>
                    <a:cubicBezTo>
                      <a:pt x="3276" y="2969"/>
                      <a:pt x="3276" y="3106"/>
                      <a:pt x="3412" y="3106"/>
                    </a:cubicBezTo>
                    <a:lnTo>
                      <a:pt x="3685" y="3106"/>
                    </a:lnTo>
                    <a:lnTo>
                      <a:pt x="3685" y="3277"/>
                    </a:lnTo>
                    <a:cubicBezTo>
                      <a:pt x="3549" y="3277"/>
                      <a:pt x="3412" y="3277"/>
                      <a:pt x="3276" y="3413"/>
                    </a:cubicBezTo>
                    <a:cubicBezTo>
                      <a:pt x="3140" y="3413"/>
                      <a:pt x="3140" y="3413"/>
                      <a:pt x="3140" y="3550"/>
                    </a:cubicBezTo>
                    <a:lnTo>
                      <a:pt x="2832" y="3550"/>
                    </a:lnTo>
                    <a:cubicBezTo>
                      <a:pt x="2969" y="3413"/>
                      <a:pt x="3140" y="3106"/>
                      <a:pt x="3276" y="2833"/>
                    </a:cubicBezTo>
                    <a:close/>
                    <a:moveTo>
                      <a:pt x="7541" y="4130"/>
                    </a:moveTo>
                    <a:cubicBezTo>
                      <a:pt x="7541" y="4130"/>
                      <a:pt x="7405" y="4130"/>
                      <a:pt x="7405" y="4266"/>
                    </a:cubicBezTo>
                    <a:lnTo>
                      <a:pt x="6825" y="4266"/>
                    </a:lnTo>
                    <a:cubicBezTo>
                      <a:pt x="6825" y="4266"/>
                      <a:pt x="6961" y="4266"/>
                      <a:pt x="6961" y="4130"/>
                    </a:cubicBezTo>
                    <a:close/>
                    <a:moveTo>
                      <a:pt x="6245" y="4266"/>
                    </a:moveTo>
                    <a:lnTo>
                      <a:pt x="6108" y="4403"/>
                    </a:lnTo>
                    <a:lnTo>
                      <a:pt x="5528" y="4403"/>
                    </a:lnTo>
                    <a:cubicBezTo>
                      <a:pt x="5528" y="4403"/>
                      <a:pt x="5699" y="4403"/>
                      <a:pt x="5699" y="4266"/>
                    </a:cubicBezTo>
                    <a:close/>
                    <a:moveTo>
                      <a:pt x="2969" y="4539"/>
                    </a:moveTo>
                    <a:cubicBezTo>
                      <a:pt x="2969" y="4676"/>
                      <a:pt x="2832" y="4812"/>
                      <a:pt x="2696" y="5119"/>
                    </a:cubicBezTo>
                    <a:lnTo>
                      <a:pt x="2423" y="5119"/>
                    </a:lnTo>
                    <a:cubicBezTo>
                      <a:pt x="2559" y="4983"/>
                      <a:pt x="2559" y="4812"/>
                      <a:pt x="2559" y="4812"/>
                    </a:cubicBezTo>
                    <a:cubicBezTo>
                      <a:pt x="2696" y="4676"/>
                      <a:pt x="2832" y="4676"/>
                      <a:pt x="2969" y="4539"/>
                    </a:cubicBezTo>
                    <a:close/>
                    <a:moveTo>
                      <a:pt x="6961" y="4676"/>
                    </a:moveTo>
                    <a:cubicBezTo>
                      <a:pt x="6825" y="4983"/>
                      <a:pt x="6552" y="5119"/>
                      <a:pt x="6381" y="5256"/>
                    </a:cubicBezTo>
                    <a:lnTo>
                      <a:pt x="6108" y="5256"/>
                    </a:lnTo>
                    <a:cubicBezTo>
                      <a:pt x="6245" y="5119"/>
                      <a:pt x="6381" y="4983"/>
                      <a:pt x="6552" y="4812"/>
                    </a:cubicBezTo>
                    <a:cubicBezTo>
                      <a:pt x="6688" y="4812"/>
                      <a:pt x="6825" y="4676"/>
                      <a:pt x="6961" y="4676"/>
                    </a:cubicBezTo>
                    <a:close/>
                    <a:moveTo>
                      <a:pt x="8804" y="4539"/>
                    </a:moveTo>
                    <a:cubicBezTo>
                      <a:pt x="8667" y="4676"/>
                      <a:pt x="8531" y="4812"/>
                      <a:pt x="8394" y="4983"/>
                    </a:cubicBezTo>
                    <a:cubicBezTo>
                      <a:pt x="8258" y="4983"/>
                      <a:pt x="8087" y="5119"/>
                      <a:pt x="8087" y="5256"/>
                    </a:cubicBezTo>
                    <a:cubicBezTo>
                      <a:pt x="7951" y="5256"/>
                      <a:pt x="7814" y="5119"/>
                      <a:pt x="7814" y="5119"/>
                    </a:cubicBezTo>
                    <a:cubicBezTo>
                      <a:pt x="7951" y="4983"/>
                      <a:pt x="8087" y="4812"/>
                      <a:pt x="8258" y="4539"/>
                    </a:cubicBezTo>
                    <a:close/>
                    <a:moveTo>
                      <a:pt x="3993" y="5119"/>
                    </a:moveTo>
                    <a:cubicBezTo>
                      <a:pt x="3993" y="5256"/>
                      <a:pt x="3822" y="5256"/>
                      <a:pt x="3822" y="5392"/>
                    </a:cubicBezTo>
                    <a:lnTo>
                      <a:pt x="3685" y="5392"/>
                    </a:lnTo>
                    <a:lnTo>
                      <a:pt x="3685" y="5256"/>
                    </a:lnTo>
                    <a:cubicBezTo>
                      <a:pt x="3822" y="5256"/>
                      <a:pt x="3822" y="5119"/>
                      <a:pt x="3993" y="5119"/>
                    </a:cubicBezTo>
                    <a:close/>
                    <a:moveTo>
                      <a:pt x="5835" y="4812"/>
                    </a:moveTo>
                    <a:cubicBezTo>
                      <a:pt x="5699" y="5119"/>
                      <a:pt x="5528" y="5256"/>
                      <a:pt x="5392" y="5392"/>
                    </a:cubicBezTo>
                    <a:lnTo>
                      <a:pt x="4675" y="5392"/>
                    </a:lnTo>
                    <a:cubicBezTo>
                      <a:pt x="4846" y="5256"/>
                      <a:pt x="4982" y="5119"/>
                      <a:pt x="5119" y="4983"/>
                    </a:cubicBezTo>
                    <a:cubicBezTo>
                      <a:pt x="5255" y="4983"/>
                      <a:pt x="5528" y="4983"/>
                      <a:pt x="5835" y="4812"/>
                    </a:cubicBezTo>
                    <a:close/>
                    <a:moveTo>
                      <a:pt x="1433" y="5256"/>
                    </a:moveTo>
                    <a:lnTo>
                      <a:pt x="1433" y="5529"/>
                    </a:lnTo>
                    <a:cubicBezTo>
                      <a:pt x="1263" y="5529"/>
                      <a:pt x="1126" y="5665"/>
                      <a:pt x="853" y="5665"/>
                    </a:cubicBezTo>
                    <a:cubicBezTo>
                      <a:pt x="990" y="5665"/>
                      <a:pt x="990" y="5529"/>
                      <a:pt x="990" y="5529"/>
                    </a:cubicBezTo>
                    <a:cubicBezTo>
                      <a:pt x="1126" y="5529"/>
                      <a:pt x="1263" y="5392"/>
                      <a:pt x="1433" y="5256"/>
                    </a:cubicBezTo>
                    <a:close/>
                    <a:moveTo>
                      <a:pt x="10647" y="4130"/>
                    </a:moveTo>
                    <a:cubicBezTo>
                      <a:pt x="10237" y="4539"/>
                      <a:pt x="9657" y="5119"/>
                      <a:pt x="9111" y="5665"/>
                    </a:cubicBezTo>
                    <a:cubicBezTo>
                      <a:pt x="9521" y="5256"/>
                      <a:pt x="9794" y="4812"/>
                      <a:pt x="10237" y="4403"/>
                    </a:cubicBezTo>
                    <a:cubicBezTo>
                      <a:pt x="10374" y="4266"/>
                      <a:pt x="10374" y="4266"/>
                      <a:pt x="10510" y="4130"/>
                    </a:cubicBezTo>
                    <a:close/>
                    <a:moveTo>
                      <a:pt x="12796" y="2969"/>
                    </a:moveTo>
                    <a:lnTo>
                      <a:pt x="12796" y="2969"/>
                    </a:lnTo>
                    <a:cubicBezTo>
                      <a:pt x="12523" y="3277"/>
                      <a:pt x="12080" y="3686"/>
                      <a:pt x="11943" y="3959"/>
                    </a:cubicBezTo>
                    <a:cubicBezTo>
                      <a:pt x="11363" y="4403"/>
                      <a:pt x="10954" y="4983"/>
                      <a:pt x="10510" y="5392"/>
                    </a:cubicBezTo>
                    <a:cubicBezTo>
                      <a:pt x="10374" y="5665"/>
                      <a:pt x="9964" y="6109"/>
                      <a:pt x="9657" y="6689"/>
                    </a:cubicBezTo>
                    <a:cubicBezTo>
                      <a:pt x="9657" y="6689"/>
                      <a:pt x="9521" y="6689"/>
                      <a:pt x="9521" y="6518"/>
                    </a:cubicBezTo>
                    <a:cubicBezTo>
                      <a:pt x="9521" y="6518"/>
                      <a:pt x="9384" y="6518"/>
                      <a:pt x="9248" y="6382"/>
                    </a:cubicBezTo>
                    <a:cubicBezTo>
                      <a:pt x="9384" y="6382"/>
                      <a:pt x="9384" y="6109"/>
                      <a:pt x="9384" y="6109"/>
                    </a:cubicBezTo>
                    <a:cubicBezTo>
                      <a:pt x="9657" y="5665"/>
                      <a:pt x="10101" y="5392"/>
                      <a:pt x="10374" y="5119"/>
                    </a:cubicBezTo>
                    <a:cubicBezTo>
                      <a:pt x="10817" y="4676"/>
                      <a:pt x="11363" y="4266"/>
                      <a:pt x="11807" y="3823"/>
                    </a:cubicBezTo>
                    <a:cubicBezTo>
                      <a:pt x="12080" y="3550"/>
                      <a:pt x="12353" y="3277"/>
                      <a:pt x="12796" y="2969"/>
                    </a:cubicBezTo>
                    <a:close/>
                    <a:moveTo>
                      <a:pt x="4809" y="6934"/>
                    </a:moveTo>
                    <a:cubicBezTo>
                      <a:pt x="4806" y="6940"/>
                      <a:pt x="4817" y="6949"/>
                      <a:pt x="4846" y="6962"/>
                    </a:cubicBezTo>
                    <a:cubicBezTo>
                      <a:pt x="4833" y="6952"/>
                      <a:pt x="4821" y="6943"/>
                      <a:pt x="4809" y="6934"/>
                    </a:cubicBezTo>
                    <a:close/>
                    <a:moveTo>
                      <a:pt x="1126" y="7371"/>
                    </a:moveTo>
                    <a:cubicBezTo>
                      <a:pt x="1433" y="7371"/>
                      <a:pt x="1706" y="7542"/>
                      <a:pt x="1979" y="7542"/>
                    </a:cubicBezTo>
                    <a:lnTo>
                      <a:pt x="1570" y="7542"/>
                    </a:lnTo>
                    <a:cubicBezTo>
                      <a:pt x="1263" y="7542"/>
                      <a:pt x="1126" y="7371"/>
                      <a:pt x="1126" y="7371"/>
                    </a:cubicBezTo>
                    <a:close/>
                    <a:moveTo>
                      <a:pt x="4266" y="6825"/>
                    </a:moveTo>
                    <a:cubicBezTo>
                      <a:pt x="4519" y="6825"/>
                      <a:pt x="4654" y="6825"/>
                      <a:pt x="4809" y="6934"/>
                    </a:cubicBezTo>
                    <a:lnTo>
                      <a:pt x="4809" y="6934"/>
                    </a:lnTo>
                    <a:cubicBezTo>
                      <a:pt x="4812" y="6928"/>
                      <a:pt x="4831" y="6925"/>
                      <a:pt x="4862" y="6925"/>
                    </a:cubicBezTo>
                    <a:cubicBezTo>
                      <a:pt x="5118" y="6925"/>
                      <a:pt x="6193" y="7124"/>
                      <a:pt x="5972" y="7235"/>
                    </a:cubicBezTo>
                    <a:cubicBezTo>
                      <a:pt x="5835" y="7371"/>
                      <a:pt x="5392" y="7542"/>
                      <a:pt x="5119" y="7542"/>
                    </a:cubicBezTo>
                    <a:cubicBezTo>
                      <a:pt x="4982" y="7542"/>
                      <a:pt x="4675" y="7542"/>
                      <a:pt x="4539" y="7371"/>
                    </a:cubicBezTo>
                    <a:cubicBezTo>
                      <a:pt x="3993" y="7371"/>
                      <a:pt x="3412" y="7098"/>
                      <a:pt x="2832" y="6962"/>
                    </a:cubicBezTo>
                    <a:lnTo>
                      <a:pt x="2969" y="6962"/>
                    </a:lnTo>
                    <a:cubicBezTo>
                      <a:pt x="2969" y="6962"/>
                      <a:pt x="2969" y="6825"/>
                      <a:pt x="3140" y="6825"/>
                    </a:cubicBezTo>
                    <a:close/>
                    <a:moveTo>
                      <a:pt x="11227" y="7371"/>
                    </a:moveTo>
                    <a:lnTo>
                      <a:pt x="11227" y="7371"/>
                    </a:lnTo>
                    <a:cubicBezTo>
                      <a:pt x="11090" y="7542"/>
                      <a:pt x="11090" y="7678"/>
                      <a:pt x="10954" y="7678"/>
                    </a:cubicBezTo>
                    <a:lnTo>
                      <a:pt x="10817" y="7678"/>
                    </a:lnTo>
                    <a:cubicBezTo>
                      <a:pt x="10954" y="7678"/>
                      <a:pt x="11090" y="7542"/>
                      <a:pt x="11227" y="7371"/>
                    </a:cubicBezTo>
                    <a:close/>
                    <a:moveTo>
                      <a:pt x="12216" y="8395"/>
                    </a:moveTo>
                    <a:lnTo>
                      <a:pt x="12216" y="8532"/>
                    </a:lnTo>
                    <a:cubicBezTo>
                      <a:pt x="12080" y="8532"/>
                      <a:pt x="11943" y="8532"/>
                      <a:pt x="11943" y="8668"/>
                    </a:cubicBezTo>
                    <a:lnTo>
                      <a:pt x="11943" y="8668"/>
                    </a:lnTo>
                    <a:cubicBezTo>
                      <a:pt x="11943" y="8531"/>
                      <a:pt x="12080" y="8395"/>
                      <a:pt x="12216" y="8395"/>
                    </a:cubicBezTo>
                    <a:close/>
                    <a:moveTo>
                      <a:pt x="10817" y="8668"/>
                    </a:moveTo>
                    <a:lnTo>
                      <a:pt x="10817" y="8805"/>
                    </a:lnTo>
                    <a:cubicBezTo>
                      <a:pt x="10510" y="8805"/>
                      <a:pt x="9794" y="8941"/>
                      <a:pt x="9111" y="8941"/>
                    </a:cubicBezTo>
                    <a:cubicBezTo>
                      <a:pt x="9248" y="8941"/>
                      <a:pt x="9384" y="8805"/>
                      <a:pt x="9521" y="8805"/>
                    </a:cubicBezTo>
                    <a:lnTo>
                      <a:pt x="9794" y="8805"/>
                    </a:lnTo>
                    <a:cubicBezTo>
                      <a:pt x="10101" y="8668"/>
                      <a:pt x="10374" y="8668"/>
                      <a:pt x="10817" y="8668"/>
                    </a:cubicBezTo>
                    <a:close/>
                    <a:moveTo>
                      <a:pt x="7405" y="9794"/>
                    </a:moveTo>
                    <a:cubicBezTo>
                      <a:pt x="7951" y="9794"/>
                      <a:pt x="8667" y="9931"/>
                      <a:pt x="9248" y="9931"/>
                    </a:cubicBezTo>
                    <a:cubicBezTo>
                      <a:pt x="9964" y="9931"/>
                      <a:pt x="10510" y="9931"/>
                      <a:pt x="11227" y="10101"/>
                    </a:cubicBezTo>
                    <a:lnTo>
                      <a:pt x="9384" y="10101"/>
                    </a:lnTo>
                    <a:cubicBezTo>
                      <a:pt x="8531" y="10101"/>
                      <a:pt x="7405" y="10101"/>
                      <a:pt x="6552" y="9794"/>
                    </a:cubicBezTo>
                    <a:close/>
                    <a:moveTo>
                      <a:pt x="7678" y="6518"/>
                    </a:moveTo>
                    <a:cubicBezTo>
                      <a:pt x="7541" y="6689"/>
                      <a:pt x="7541" y="6825"/>
                      <a:pt x="7541" y="6962"/>
                    </a:cubicBezTo>
                    <a:cubicBezTo>
                      <a:pt x="7638" y="7058"/>
                      <a:pt x="7734" y="7155"/>
                      <a:pt x="7831" y="7155"/>
                    </a:cubicBezTo>
                    <a:cubicBezTo>
                      <a:pt x="7871" y="7155"/>
                      <a:pt x="7911" y="7138"/>
                      <a:pt x="7951" y="7098"/>
                    </a:cubicBezTo>
                    <a:cubicBezTo>
                      <a:pt x="8258" y="6962"/>
                      <a:pt x="8394" y="6825"/>
                      <a:pt x="8531" y="6689"/>
                    </a:cubicBezTo>
                    <a:cubicBezTo>
                      <a:pt x="8804" y="6689"/>
                      <a:pt x="8940" y="6825"/>
                      <a:pt x="9111" y="6825"/>
                    </a:cubicBezTo>
                    <a:cubicBezTo>
                      <a:pt x="9248" y="6962"/>
                      <a:pt x="9384" y="6962"/>
                      <a:pt x="9384" y="7098"/>
                    </a:cubicBezTo>
                    <a:cubicBezTo>
                      <a:pt x="9384" y="7235"/>
                      <a:pt x="9248" y="7371"/>
                      <a:pt x="9248" y="7542"/>
                    </a:cubicBezTo>
                    <a:lnTo>
                      <a:pt x="8940" y="7542"/>
                    </a:lnTo>
                    <a:cubicBezTo>
                      <a:pt x="8804" y="7542"/>
                      <a:pt x="8667" y="7542"/>
                      <a:pt x="8667" y="7678"/>
                    </a:cubicBezTo>
                    <a:lnTo>
                      <a:pt x="8087" y="7678"/>
                    </a:lnTo>
                    <a:cubicBezTo>
                      <a:pt x="7883" y="7678"/>
                      <a:pt x="7635" y="7644"/>
                      <a:pt x="7405" y="7644"/>
                    </a:cubicBezTo>
                    <a:cubicBezTo>
                      <a:pt x="7175" y="7644"/>
                      <a:pt x="6961" y="7678"/>
                      <a:pt x="6825" y="7815"/>
                    </a:cubicBezTo>
                    <a:cubicBezTo>
                      <a:pt x="6552" y="7815"/>
                      <a:pt x="6688" y="8224"/>
                      <a:pt x="6825" y="8224"/>
                    </a:cubicBezTo>
                    <a:cubicBezTo>
                      <a:pt x="7541" y="8224"/>
                      <a:pt x="8394" y="8224"/>
                      <a:pt x="9111" y="8088"/>
                    </a:cubicBezTo>
                    <a:lnTo>
                      <a:pt x="9384" y="8088"/>
                    </a:lnTo>
                    <a:cubicBezTo>
                      <a:pt x="9521" y="8156"/>
                      <a:pt x="9623" y="8190"/>
                      <a:pt x="9730" y="8190"/>
                    </a:cubicBezTo>
                    <a:cubicBezTo>
                      <a:pt x="9836" y="8190"/>
                      <a:pt x="9947" y="8156"/>
                      <a:pt x="10101" y="8088"/>
                    </a:cubicBezTo>
                    <a:cubicBezTo>
                      <a:pt x="10101" y="8088"/>
                      <a:pt x="10237" y="8088"/>
                      <a:pt x="10374" y="8224"/>
                    </a:cubicBezTo>
                    <a:lnTo>
                      <a:pt x="10101" y="8224"/>
                    </a:lnTo>
                    <a:cubicBezTo>
                      <a:pt x="9384" y="8224"/>
                      <a:pt x="8804" y="8395"/>
                      <a:pt x="8258" y="8668"/>
                    </a:cubicBezTo>
                    <a:cubicBezTo>
                      <a:pt x="7541" y="8805"/>
                      <a:pt x="6688" y="8805"/>
                      <a:pt x="6108" y="9078"/>
                    </a:cubicBezTo>
                    <a:cubicBezTo>
                      <a:pt x="5972" y="9248"/>
                      <a:pt x="5835" y="9248"/>
                      <a:pt x="5835" y="9385"/>
                    </a:cubicBezTo>
                    <a:cubicBezTo>
                      <a:pt x="5835" y="9385"/>
                      <a:pt x="5699" y="9385"/>
                      <a:pt x="5699" y="9521"/>
                    </a:cubicBezTo>
                    <a:cubicBezTo>
                      <a:pt x="5528" y="9658"/>
                      <a:pt x="5528" y="9794"/>
                      <a:pt x="5699" y="9794"/>
                    </a:cubicBezTo>
                    <a:cubicBezTo>
                      <a:pt x="6552" y="10374"/>
                      <a:pt x="7814" y="10374"/>
                      <a:pt x="8804" y="10511"/>
                    </a:cubicBezTo>
                    <a:lnTo>
                      <a:pt x="7405" y="10511"/>
                    </a:lnTo>
                    <a:cubicBezTo>
                      <a:pt x="7098" y="10647"/>
                      <a:pt x="6688" y="10647"/>
                      <a:pt x="6381" y="10647"/>
                    </a:cubicBezTo>
                    <a:cubicBezTo>
                      <a:pt x="6381" y="10647"/>
                      <a:pt x="6108" y="10647"/>
                      <a:pt x="5972" y="10784"/>
                    </a:cubicBezTo>
                    <a:cubicBezTo>
                      <a:pt x="5972" y="10784"/>
                      <a:pt x="5972" y="10647"/>
                      <a:pt x="6108" y="10647"/>
                    </a:cubicBezTo>
                    <a:cubicBezTo>
                      <a:pt x="6245" y="10511"/>
                      <a:pt x="6108" y="10238"/>
                      <a:pt x="5835" y="10238"/>
                    </a:cubicBezTo>
                    <a:cubicBezTo>
                      <a:pt x="5699" y="10374"/>
                      <a:pt x="5528" y="10374"/>
                      <a:pt x="5392" y="10511"/>
                    </a:cubicBezTo>
                    <a:lnTo>
                      <a:pt x="4675" y="10511"/>
                    </a:lnTo>
                    <a:cubicBezTo>
                      <a:pt x="4846" y="10374"/>
                      <a:pt x="4982" y="10101"/>
                      <a:pt x="4675" y="10101"/>
                    </a:cubicBezTo>
                    <a:cubicBezTo>
                      <a:pt x="4402" y="9931"/>
                      <a:pt x="4129" y="9931"/>
                      <a:pt x="3822" y="9794"/>
                    </a:cubicBezTo>
                    <a:cubicBezTo>
                      <a:pt x="3412" y="9658"/>
                      <a:pt x="3140" y="9658"/>
                      <a:pt x="2696" y="9521"/>
                    </a:cubicBezTo>
                    <a:cubicBezTo>
                      <a:pt x="2696" y="9428"/>
                      <a:pt x="2632" y="9398"/>
                      <a:pt x="2549" y="9389"/>
                    </a:cubicBezTo>
                    <a:lnTo>
                      <a:pt x="2549" y="9389"/>
                    </a:lnTo>
                    <a:cubicBezTo>
                      <a:pt x="3075" y="9424"/>
                      <a:pt x="3719" y="9658"/>
                      <a:pt x="4129" y="9658"/>
                    </a:cubicBezTo>
                    <a:cubicBezTo>
                      <a:pt x="4322" y="9754"/>
                      <a:pt x="4737" y="9851"/>
                      <a:pt x="5060" y="9851"/>
                    </a:cubicBezTo>
                    <a:cubicBezTo>
                      <a:pt x="5194" y="9851"/>
                      <a:pt x="5312" y="9834"/>
                      <a:pt x="5392" y="9794"/>
                    </a:cubicBezTo>
                    <a:cubicBezTo>
                      <a:pt x="5528" y="9658"/>
                      <a:pt x="5528" y="9521"/>
                      <a:pt x="5392" y="9385"/>
                    </a:cubicBezTo>
                    <a:lnTo>
                      <a:pt x="5119" y="9385"/>
                    </a:lnTo>
                    <a:cubicBezTo>
                      <a:pt x="5119" y="9248"/>
                      <a:pt x="4982" y="9248"/>
                      <a:pt x="4982" y="9078"/>
                    </a:cubicBezTo>
                    <a:lnTo>
                      <a:pt x="4982" y="9078"/>
                    </a:lnTo>
                    <a:cubicBezTo>
                      <a:pt x="5157" y="9150"/>
                      <a:pt x="5338" y="9192"/>
                      <a:pt x="5499" y="9192"/>
                    </a:cubicBezTo>
                    <a:cubicBezTo>
                      <a:pt x="5715" y="9192"/>
                      <a:pt x="5894" y="9117"/>
                      <a:pt x="5972" y="8941"/>
                    </a:cubicBezTo>
                    <a:cubicBezTo>
                      <a:pt x="6108" y="8941"/>
                      <a:pt x="6108" y="8805"/>
                      <a:pt x="6108" y="8668"/>
                    </a:cubicBezTo>
                    <a:cubicBezTo>
                      <a:pt x="5972" y="8668"/>
                      <a:pt x="5972" y="8532"/>
                      <a:pt x="5835" y="8532"/>
                    </a:cubicBezTo>
                    <a:cubicBezTo>
                      <a:pt x="5972" y="8395"/>
                      <a:pt x="6108" y="8395"/>
                      <a:pt x="6108" y="8088"/>
                    </a:cubicBezTo>
                    <a:cubicBezTo>
                      <a:pt x="6108" y="7951"/>
                      <a:pt x="5972" y="7815"/>
                      <a:pt x="5835" y="7815"/>
                    </a:cubicBezTo>
                    <a:cubicBezTo>
                      <a:pt x="6245" y="7678"/>
                      <a:pt x="6381" y="7542"/>
                      <a:pt x="6552" y="7235"/>
                    </a:cubicBezTo>
                    <a:cubicBezTo>
                      <a:pt x="6688" y="6962"/>
                      <a:pt x="6381" y="6825"/>
                      <a:pt x="5972" y="6689"/>
                    </a:cubicBezTo>
                    <a:cubicBezTo>
                      <a:pt x="6552" y="6689"/>
                      <a:pt x="7098" y="6518"/>
                      <a:pt x="7678" y="6518"/>
                    </a:cubicBezTo>
                    <a:close/>
                    <a:moveTo>
                      <a:pt x="5119" y="1"/>
                    </a:moveTo>
                    <a:cubicBezTo>
                      <a:pt x="4266" y="137"/>
                      <a:pt x="3549" y="274"/>
                      <a:pt x="2696" y="274"/>
                    </a:cubicBezTo>
                    <a:cubicBezTo>
                      <a:pt x="2423" y="410"/>
                      <a:pt x="2423" y="854"/>
                      <a:pt x="2696" y="854"/>
                    </a:cubicBezTo>
                    <a:cubicBezTo>
                      <a:pt x="2832" y="717"/>
                      <a:pt x="2969" y="717"/>
                      <a:pt x="3276" y="717"/>
                    </a:cubicBezTo>
                    <a:cubicBezTo>
                      <a:pt x="3140" y="717"/>
                      <a:pt x="2969" y="854"/>
                      <a:pt x="2969" y="854"/>
                    </a:cubicBezTo>
                    <a:cubicBezTo>
                      <a:pt x="2832" y="854"/>
                      <a:pt x="2832" y="854"/>
                      <a:pt x="2696" y="990"/>
                    </a:cubicBezTo>
                    <a:cubicBezTo>
                      <a:pt x="2423" y="1843"/>
                      <a:pt x="2423" y="2833"/>
                      <a:pt x="2286" y="3823"/>
                    </a:cubicBezTo>
                    <a:cubicBezTo>
                      <a:pt x="1979" y="3823"/>
                      <a:pt x="1706" y="3959"/>
                      <a:pt x="1433" y="3959"/>
                    </a:cubicBezTo>
                    <a:cubicBezTo>
                      <a:pt x="1263" y="4130"/>
                      <a:pt x="1263" y="4266"/>
                      <a:pt x="1433" y="4266"/>
                    </a:cubicBezTo>
                    <a:cubicBezTo>
                      <a:pt x="1706" y="4266"/>
                      <a:pt x="1979" y="4130"/>
                      <a:pt x="2286" y="4130"/>
                    </a:cubicBezTo>
                    <a:cubicBezTo>
                      <a:pt x="1979" y="4266"/>
                      <a:pt x="1706" y="4539"/>
                      <a:pt x="1570" y="4812"/>
                    </a:cubicBezTo>
                    <a:lnTo>
                      <a:pt x="1433" y="4812"/>
                    </a:lnTo>
                    <a:cubicBezTo>
                      <a:pt x="990" y="5119"/>
                      <a:pt x="137" y="5529"/>
                      <a:pt x="273" y="5972"/>
                    </a:cubicBezTo>
                    <a:lnTo>
                      <a:pt x="410" y="6109"/>
                    </a:lnTo>
                    <a:lnTo>
                      <a:pt x="580" y="6109"/>
                    </a:lnTo>
                    <a:cubicBezTo>
                      <a:pt x="273" y="6109"/>
                      <a:pt x="273" y="6382"/>
                      <a:pt x="580" y="6518"/>
                    </a:cubicBezTo>
                    <a:lnTo>
                      <a:pt x="990" y="6518"/>
                    </a:lnTo>
                    <a:cubicBezTo>
                      <a:pt x="853" y="6689"/>
                      <a:pt x="717" y="6825"/>
                      <a:pt x="853" y="6962"/>
                    </a:cubicBezTo>
                    <a:lnTo>
                      <a:pt x="410" y="6962"/>
                    </a:lnTo>
                    <a:cubicBezTo>
                      <a:pt x="410" y="7098"/>
                      <a:pt x="273" y="7235"/>
                      <a:pt x="410" y="7371"/>
                    </a:cubicBezTo>
                    <a:cubicBezTo>
                      <a:pt x="580" y="7542"/>
                      <a:pt x="717" y="7542"/>
                      <a:pt x="717" y="7678"/>
                    </a:cubicBezTo>
                    <a:lnTo>
                      <a:pt x="137" y="7678"/>
                    </a:lnTo>
                    <a:cubicBezTo>
                      <a:pt x="0" y="7815"/>
                      <a:pt x="0" y="8088"/>
                      <a:pt x="137" y="8088"/>
                    </a:cubicBezTo>
                    <a:cubicBezTo>
                      <a:pt x="990" y="8395"/>
                      <a:pt x="1979" y="8532"/>
                      <a:pt x="2969" y="8532"/>
                    </a:cubicBezTo>
                    <a:cubicBezTo>
                      <a:pt x="2969" y="8668"/>
                      <a:pt x="3140" y="8668"/>
                      <a:pt x="3276" y="8668"/>
                    </a:cubicBezTo>
                    <a:cubicBezTo>
                      <a:pt x="3412" y="8941"/>
                      <a:pt x="3549" y="9078"/>
                      <a:pt x="3822" y="9248"/>
                    </a:cubicBezTo>
                    <a:cubicBezTo>
                      <a:pt x="3549" y="9248"/>
                      <a:pt x="3412" y="9078"/>
                      <a:pt x="3140" y="9078"/>
                    </a:cubicBezTo>
                    <a:cubicBezTo>
                      <a:pt x="2826" y="8981"/>
                      <a:pt x="2444" y="8884"/>
                      <a:pt x="2102" y="8884"/>
                    </a:cubicBezTo>
                    <a:cubicBezTo>
                      <a:pt x="1961" y="8884"/>
                      <a:pt x="1826" y="8901"/>
                      <a:pt x="1706" y="8941"/>
                    </a:cubicBezTo>
                    <a:cubicBezTo>
                      <a:pt x="1570" y="8941"/>
                      <a:pt x="1570" y="9078"/>
                      <a:pt x="1570" y="9078"/>
                    </a:cubicBezTo>
                    <a:lnTo>
                      <a:pt x="1126" y="9078"/>
                    </a:lnTo>
                    <a:cubicBezTo>
                      <a:pt x="990" y="9248"/>
                      <a:pt x="853" y="9385"/>
                      <a:pt x="990" y="9521"/>
                    </a:cubicBezTo>
                    <a:lnTo>
                      <a:pt x="1126" y="9658"/>
                    </a:lnTo>
                    <a:lnTo>
                      <a:pt x="990" y="9658"/>
                    </a:lnTo>
                    <a:cubicBezTo>
                      <a:pt x="853" y="9521"/>
                      <a:pt x="717" y="9521"/>
                      <a:pt x="580" y="9521"/>
                    </a:cubicBezTo>
                    <a:cubicBezTo>
                      <a:pt x="410" y="9521"/>
                      <a:pt x="273" y="9658"/>
                      <a:pt x="410" y="9794"/>
                    </a:cubicBezTo>
                    <a:lnTo>
                      <a:pt x="410" y="9931"/>
                    </a:lnTo>
                    <a:lnTo>
                      <a:pt x="410" y="10101"/>
                    </a:lnTo>
                    <a:cubicBezTo>
                      <a:pt x="717" y="10374"/>
                      <a:pt x="1126" y="10511"/>
                      <a:pt x="1570" y="10647"/>
                    </a:cubicBezTo>
                    <a:cubicBezTo>
                      <a:pt x="1843" y="10784"/>
                      <a:pt x="2286" y="10784"/>
                      <a:pt x="2696" y="10784"/>
                    </a:cubicBezTo>
                    <a:lnTo>
                      <a:pt x="2832" y="10784"/>
                    </a:lnTo>
                    <a:cubicBezTo>
                      <a:pt x="3276" y="10784"/>
                      <a:pt x="3685" y="10954"/>
                      <a:pt x="3993" y="10954"/>
                    </a:cubicBezTo>
                    <a:lnTo>
                      <a:pt x="5255" y="10954"/>
                    </a:lnTo>
                    <a:cubicBezTo>
                      <a:pt x="5314" y="11130"/>
                      <a:pt x="5560" y="11180"/>
                      <a:pt x="5834" y="11180"/>
                    </a:cubicBezTo>
                    <a:cubicBezTo>
                      <a:pt x="6198" y="11180"/>
                      <a:pt x="6610" y="11091"/>
                      <a:pt x="6688" y="11091"/>
                    </a:cubicBezTo>
                    <a:cubicBezTo>
                      <a:pt x="8804" y="10954"/>
                      <a:pt x="10954" y="11091"/>
                      <a:pt x="12933" y="10511"/>
                    </a:cubicBezTo>
                    <a:cubicBezTo>
                      <a:pt x="13206" y="10511"/>
                      <a:pt x="13069" y="10101"/>
                      <a:pt x="12796" y="10101"/>
                    </a:cubicBezTo>
                    <a:lnTo>
                      <a:pt x="12080" y="10101"/>
                    </a:lnTo>
                    <a:cubicBezTo>
                      <a:pt x="12216" y="10101"/>
                      <a:pt x="12353" y="10101"/>
                      <a:pt x="12353" y="9931"/>
                    </a:cubicBezTo>
                    <a:cubicBezTo>
                      <a:pt x="12523" y="9931"/>
                      <a:pt x="12660" y="9658"/>
                      <a:pt x="12523" y="9521"/>
                    </a:cubicBezTo>
                    <a:cubicBezTo>
                      <a:pt x="12080" y="9385"/>
                      <a:pt x="11500" y="9248"/>
                      <a:pt x="10954" y="9248"/>
                    </a:cubicBezTo>
                    <a:cubicBezTo>
                      <a:pt x="11363" y="9248"/>
                      <a:pt x="11807" y="9078"/>
                      <a:pt x="12216" y="8941"/>
                    </a:cubicBezTo>
                    <a:cubicBezTo>
                      <a:pt x="12312" y="9037"/>
                      <a:pt x="12424" y="9149"/>
                      <a:pt x="12483" y="9149"/>
                    </a:cubicBezTo>
                    <a:cubicBezTo>
                      <a:pt x="12508" y="9149"/>
                      <a:pt x="12523" y="9129"/>
                      <a:pt x="12523" y="9078"/>
                    </a:cubicBezTo>
                    <a:cubicBezTo>
                      <a:pt x="13376" y="8532"/>
                      <a:pt x="13786" y="7815"/>
                      <a:pt x="14366" y="7098"/>
                    </a:cubicBezTo>
                    <a:cubicBezTo>
                      <a:pt x="14639" y="6825"/>
                      <a:pt x="14775" y="6518"/>
                      <a:pt x="15083" y="6382"/>
                    </a:cubicBezTo>
                    <a:lnTo>
                      <a:pt x="15083" y="6382"/>
                    </a:lnTo>
                    <a:cubicBezTo>
                      <a:pt x="14912" y="6518"/>
                      <a:pt x="14775" y="6689"/>
                      <a:pt x="14639" y="6825"/>
                    </a:cubicBezTo>
                    <a:cubicBezTo>
                      <a:pt x="14230" y="7678"/>
                      <a:pt x="13649" y="8224"/>
                      <a:pt x="13206" y="9078"/>
                    </a:cubicBezTo>
                    <a:cubicBezTo>
                      <a:pt x="13206" y="9216"/>
                      <a:pt x="13318" y="9422"/>
                      <a:pt x="13433" y="9422"/>
                    </a:cubicBezTo>
                    <a:cubicBezTo>
                      <a:pt x="13460" y="9422"/>
                      <a:pt x="13487" y="9410"/>
                      <a:pt x="13513" y="9385"/>
                    </a:cubicBezTo>
                    <a:cubicBezTo>
                      <a:pt x="14059" y="9385"/>
                      <a:pt x="14639" y="8395"/>
                      <a:pt x="14912" y="8088"/>
                    </a:cubicBezTo>
                    <a:cubicBezTo>
                      <a:pt x="14954" y="8055"/>
                      <a:pt x="14993" y="8021"/>
                      <a:pt x="15031" y="7986"/>
                    </a:cubicBezTo>
                    <a:lnTo>
                      <a:pt x="15031" y="7986"/>
                    </a:lnTo>
                    <a:cubicBezTo>
                      <a:pt x="14765" y="8388"/>
                      <a:pt x="14566" y="8778"/>
                      <a:pt x="14366" y="9078"/>
                    </a:cubicBezTo>
                    <a:cubicBezTo>
                      <a:pt x="14281" y="9270"/>
                      <a:pt x="14409" y="9395"/>
                      <a:pt x="14584" y="9395"/>
                    </a:cubicBezTo>
                    <a:cubicBezTo>
                      <a:pt x="14689" y="9395"/>
                      <a:pt x="14810" y="9350"/>
                      <a:pt x="14912" y="9248"/>
                    </a:cubicBezTo>
                    <a:cubicBezTo>
                      <a:pt x="15219" y="8805"/>
                      <a:pt x="15492" y="8395"/>
                      <a:pt x="15765" y="7951"/>
                    </a:cubicBezTo>
                    <a:cubicBezTo>
                      <a:pt x="15765" y="7951"/>
                      <a:pt x="15936" y="7815"/>
                      <a:pt x="15936" y="7678"/>
                    </a:cubicBezTo>
                    <a:cubicBezTo>
                      <a:pt x="16072" y="7542"/>
                      <a:pt x="16209" y="7371"/>
                      <a:pt x="16345" y="7235"/>
                    </a:cubicBezTo>
                    <a:cubicBezTo>
                      <a:pt x="16345" y="7411"/>
                      <a:pt x="16435" y="7486"/>
                      <a:pt x="16543" y="7486"/>
                    </a:cubicBezTo>
                    <a:cubicBezTo>
                      <a:pt x="16624" y="7486"/>
                      <a:pt x="16716" y="7444"/>
                      <a:pt x="16789" y="7371"/>
                    </a:cubicBezTo>
                    <a:cubicBezTo>
                      <a:pt x="17062" y="7098"/>
                      <a:pt x="17198" y="6689"/>
                      <a:pt x="16925" y="6382"/>
                    </a:cubicBezTo>
                    <a:lnTo>
                      <a:pt x="16789" y="6382"/>
                    </a:lnTo>
                    <a:cubicBezTo>
                      <a:pt x="17062" y="6109"/>
                      <a:pt x="17198" y="5836"/>
                      <a:pt x="17335" y="5392"/>
                    </a:cubicBezTo>
                    <a:cubicBezTo>
                      <a:pt x="17335" y="5282"/>
                      <a:pt x="17156" y="5082"/>
                      <a:pt x="17016" y="5082"/>
                    </a:cubicBezTo>
                    <a:cubicBezTo>
                      <a:pt x="16982" y="5082"/>
                      <a:pt x="16951" y="5093"/>
                      <a:pt x="16925" y="5119"/>
                    </a:cubicBezTo>
                    <a:cubicBezTo>
                      <a:pt x="16345" y="5392"/>
                      <a:pt x="15765" y="6245"/>
                      <a:pt x="15356" y="6825"/>
                    </a:cubicBezTo>
                    <a:cubicBezTo>
                      <a:pt x="15765" y="6109"/>
                      <a:pt x="16482" y="5529"/>
                      <a:pt x="16618" y="4676"/>
                    </a:cubicBezTo>
                    <a:cubicBezTo>
                      <a:pt x="16789" y="4403"/>
                      <a:pt x="16482" y="4403"/>
                      <a:pt x="16345" y="4403"/>
                    </a:cubicBezTo>
                    <a:cubicBezTo>
                      <a:pt x="15629" y="4676"/>
                      <a:pt x="14912" y="5665"/>
                      <a:pt x="14502" y="6245"/>
                    </a:cubicBezTo>
                    <a:cubicBezTo>
                      <a:pt x="13922" y="6825"/>
                      <a:pt x="13513" y="7542"/>
                      <a:pt x="12933" y="8088"/>
                    </a:cubicBezTo>
                    <a:cubicBezTo>
                      <a:pt x="13206" y="7542"/>
                      <a:pt x="13786" y="6962"/>
                      <a:pt x="14059" y="6518"/>
                    </a:cubicBezTo>
                    <a:cubicBezTo>
                      <a:pt x="14059" y="6382"/>
                      <a:pt x="14230" y="6109"/>
                      <a:pt x="14366" y="5972"/>
                    </a:cubicBezTo>
                    <a:cubicBezTo>
                      <a:pt x="14912" y="5392"/>
                      <a:pt x="15356" y="4983"/>
                      <a:pt x="15765" y="4403"/>
                    </a:cubicBezTo>
                    <a:cubicBezTo>
                      <a:pt x="16020" y="4176"/>
                      <a:pt x="15757" y="3926"/>
                      <a:pt x="15583" y="3926"/>
                    </a:cubicBezTo>
                    <a:cubicBezTo>
                      <a:pt x="15547" y="3926"/>
                      <a:pt x="15515" y="3936"/>
                      <a:pt x="15492" y="3959"/>
                    </a:cubicBezTo>
                    <a:cubicBezTo>
                      <a:pt x="14912" y="4539"/>
                      <a:pt x="14502" y="5119"/>
                      <a:pt x="14059" y="5665"/>
                    </a:cubicBezTo>
                    <a:cubicBezTo>
                      <a:pt x="13376" y="6382"/>
                      <a:pt x="12660" y="7098"/>
                      <a:pt x="11943" y="7815"/>
                    </a:cubicBezTo>
                    <a:lnTo>
                      <a:pt x="11500" y="7815"/>
                    </a:lnTo>
                    <a:cubicBezTo>
                      <a:pt x="11670" y="7371"/>
                      <a:pt x="11943" y="6962"/>
                      <a:pt x="12216" y="6689"/>
                    </a:cubicBezTo>
                    <a:cubicBezTo>
                      <a:pt x="12353" y="6518"/>
                      <a:pt x="12353" y="6382"/>
                      <a:pt x="12523" y="6245"/>
                    </a:cubicBezTo>
                    <a:cubicBezTo>
                      <a:pt x="13376" y="5392"/>
                      <a:pt x="14230" y="4676"/>
                      <a:pt x="14775" y="3823"/>
                    </a:cubicBezTo>
                    <a:cubicBezTo>
                      <a:pt x="15024" y="3712"/>
                      <a:pt x="14781" y="3512"/>
                      <a:pt x="14607" y="3512"/>
                    </a:cubicBezTo>
                    <a:cubicBezTo>
                      <a:pt x="14566" y="3512"/>
                      <a:pt x="14529" y="3524"/>
                      <a:pt x="14502" y="3550"/>
                    </a:cubicBezTo>
                    <a:cubicBezTo>
                      <a:pt x="13649" y="3959"/>
                      <a:pt x="12796" y="4812"/>
                      <a:pt x="12216" y="5836"/>
                    </a:cubicBezTo>
                    <a:cubicBezTo>
                      <a:pt x="11807" y="6109"/>
                      <a:pt x="11363" y="6518"/>
                      <a:pt x="10954" y="6825"/>
                    </a:cubicBezTo>
                    <a:cubicBezTo>
                      <a:pt x="10647" y="7098"/>
                      <a:pt x="10510" y="7235"/>
                      <a:pt x="10237" y="7371"/>
                    </a:cubicBezTo>
                    <a:cubicBezTo>
                      <a:pt x="10237" y="7235"/>
                      <a:pt x="10237" y="7235"/>
                      <a:pt x="10101" y="7098"/>
                    </a:cubicBezTo>
                    <a:cubicBezTo>
                      <a:pt x="10101" y="6962"/>
                      <a:pt x="10237" y="6825"/>
                      <a:pt x="10237" y="6689"/>
                    </a:cubicBezTo>
                    <a:cubicBezTo>
                      <a:pt x="10817" y="5836"/>
                      <a:pt x="11500" y="5119"/>
                      <a:pt x="12216" y="4266"/>
                    </a:cubicBezTo>
                    <a:cubicBezTo>
                      <a:pt x="12660" y="3823"/>
                      <a:pt x="13513" y="3106"/>
                      <a:pt x="13649" y="2424"/>
                    </a:cubicBezTo>
                    <a:cubicBezTo>
                      <a:pt x="13649" y="2197"/>
                      <a:pt x="13575" y="2064"/>
                      <a:pt x="13482" y="2064"/>
                    </a:cubicBezTo>
                    <a:cubicBezTo>
                      <a:pt x="13448" y="2064"/>
                      <a:pt x="13412" y="2081"/>
                      <a:pt x="13376" y="2116"/>
                    </a:cubicBezTo>
                    <a:cubicBezTo>
                      <a:pt x="12933" y="2116"/>
                      <a:pt x="12660" y="2424"/>
                      <a:pt x="12353" y="2697"/>
                    </a:cubicBezTo>
                    <a:cubicBezTo>
                      <a:pt x="11943" y="3106"/>
                      <a:pt x="11363" y="3550"/>
                      <a:pt x="10954" y="3959"/>
                    </a:cubicBezTo>
                    <a:lnTo>
                      <a:pt x="10954" y="3686"/>
                    </a:lnTo>
                    <a:cubicBezTo>
                      <a:pt x="11227" y="3550"/>
                      <a:pt x="11363" y="3277"/>
                      <a:pt x="11670" y="2969"/>
                    </a:cubicBezTo>
                    <a:cubicBezTo>
                      <a:pt x="11943" y="2697"/>
                      <a:pt x="12216" y="2560"/>
                      <a:pt x="12353" y="2116"/>
                    </a:cubicBezTo>
                    <a:cubicBezTo>
                      <a:pt x="12491" y="2006"/>
                      <a:pt x="12405" y="1806"/>
                      <a:pt x="12223" y="1806"/>
                    </a:cubicBezTo>
                    <a:cubicBezTo>
                      <a:pt x="12180" y="1806"/>
                      <a:pt x="12132" y="1817"/>
                      <a:pt x="12080" y="1843"/>
                    </a:cubicBezTo>
                    <a:cubicBezTo>
                      <a:pt x="11670" y="2116"/>
                      <a:pt x="11227" y="2424"/>
                      <a:pt x="10954" y="2697"/>
                    </a:cubicBezTo>
                    <a:cubicBezTo>
                      <a:pt x="10510" y="2697"/>
                      <a:pt x="10237" y="2560"/>
                      <a:pt x="9964" y="2560"/>
                    </a:cubicBezTo>
                    <a:cubicBezTo>
                      <a:pt x="10101" y="2424"/>
                      <a:pt x="10237" y="2116"/>
                      <a:pt x="10510" y="1843"/>
                    </a:cubicBezTo>
                    <a:lnTo>
                      <a:pt x="10510" y="1707"/>
                    </a:lnTo>
                    <a:cubicBezTo>
                      <a:pt x="10510" y="1570"/>
                      <a:pt x="10510" y="1400"/>
                      <a:pt x="10374" y="1263"/>
                    </a:cubicBezTo>
                    <a:cubicBezTo>
                      <a:pt x="9964" y="1127"/>
                      <a:pt x="9248" y="1127"/>
                      <a:pt x="8531" y="1127"/>
                    </a:cubicBezTo>
                    <a:cubicBezTo>
                      <a:pt x="8804" y="990"/>
                      <a:pt x="8940" y="990"/>
                      <a:pt x="8940" y="854"/>
                    </a:cubicBezTo>
                    <a:cubicBezTo>
                      <a:pt x="9248" y="717"/>
                      <a:pt x="9111" y="547"/>
                      <a:pt x="8940" y="410"/>
                    </a:cubicBezTo>
                    <a:cubicBezTo>
                      <a:pt x="8087" y="410"/>
                      <a:pt x="7405" y="410"/>
                      <a:pt x="6688" y="547"/>
                    </a:cubicBezTo>
                    <a:lnTo>
                      <a:pt x="6552" y="547"/>
                    </a:lnTo>
                    <a:cubicBezTo>
                      <a:pt x="6108" y="410"/>
                      <a:pt x="5699" y="410"/>
                      <a:pt x="5255" y="274"/>
                    </a:cubicBezTo>
                    <a:cubicBezTo>
                      <a:pt x="5392" y="137"/>
                      <a:pt x="5255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2698214" y="1701888"/>
                <a:ext cx="357768" cy="193579"/>
              </a:xfrm>
              <a:custGeom>
                <a:rect b="b" l="l" r="r" t="t"/>
                <a:pathLst>
                  <a:path extrusionOk="0" h="3919" w="7243">
                    <a:moveTo>
                      <a:pt x="843" y="0"/>
                    </a:moveTo>
                    <a:cubicBezTo>
                      <a:pt x="718" y="0"/>
                      <a:pt x="584" y="64"/>
                      <a:pt x="444" y="212"/>
                    </a:cubicBezTo>
                    <a:cubicBezTo>
                      <a:pt x="137" y="485"/>
                      <a:pt x="308" y="1202"/>
                      <a:pt x="444" y="1646"/>
                    </a:cubicBezTo>
                    <a:cubicBezTo>
                      <a:pt x="444" y="2055"/>
                      <a:pt x="717" y="2635"/>
                      <a:pt x="854" y="3045"/>
                    </a:cubicBezTo>
                    <a:cubicBezTo>
                      <a:pt x="717" y="3045"/>
                      <a:pt x="444" y="2908"/>
                      <a:pt x="137" y="2908"/>
                    </a:cubicBezTo>
                    <a:cubicBezTo>
                      <a:pt x="1" y="2908"/>
                      <a:pt x="1" y="3181"/>
                      <a:pt x="137" y="3181"/>
                    </a:cubicBezTo>
                    <a:cubicBezTo>
                      <a:pt x="308" y="3352"/>
                      <a:pt x="990" y="3488"/>
                      <a:pt x="1161" y="3761"/>
                    </a:cubicBezTo>
                    <a:lnTo>
                      <a:pt x="1297" y="3761"/>
                    </a:lnTo>
                    <a:cubicBezTo>
                      <a:pt x="1355" y="3877"/>
                      <a:pt x="1437" y="3919"/>
                      <a:pt x="1502" y="3919"/>
                    </a:cubicBezTo>
                    <a:cubicBezTo>
                      <a:pt x="1591" y="3919"/>
                      <a:pt x="1649" y="3840"/>
                      <a:pt x="1570" y="3761"/>
                    </a:cubicBezTo>
                    <a:lnTo>
                      <a:pt x="1570" y="3625"/>
                    </a:lnTo>
                    <a:cubicBezTo>
                      <a:pt x="1570" y="3625"/>
                      <a:pt x="1570" y="3488"/>
                      <a:pt x="1434" y="3488"/>
                    </a:cubicBezTo>
                    <a:cubicBezTo>
                      <a:pt x="1161" y="2908"/>
                      <a:pt x="990" y="2328"/>
                      <a:pt x="854" y="1782"/>
                    </a:cubicBezTo>
                    <a:cubicBezTo>
                      <a:pt x="717" y="1475"/>
                      <a:pt x="717" y="1202"/>
                      <a:pt x="717" y="929"/>
                    </a:cubicBezTo>
                    <a:cubicBezTo>
                      <a:pt x="801" y="575"/>
                      <a:pt x="884" y="386"/>
                      <a:pt x="975" y="386"/>
                    </a:cubicBezTo>
                    <a:cubicBezTo>
                      <a:pt x="1033" y="386"/>
                      <a:pt x="1094" y="463"/>
                      <a:pt x="1161" y="622"/>
                    </a:cubicBezTo>
                    <a:cubicBezTo>
                      <a:pt x="1297" y="1066"/>
                      <a:pt x="1434" y="1338"/>
                      <a:pt x="1570" y="1646"/>
                    </a:cubicBezTo>
                    <a:cubicBezTo>
                      <a:pt x="1570" y="1782"/>
                      <a:pt x="1638" y="1850"/>
                      <a:pt x="1707" y="1850"/>
                    </a:cubicBezTo>
                    <a:cubicBezTo>
                      <a:pt x="1775" y="1850"/>
                      <a:pt x="1843" y="1782"/>
                      <a:pt x="1843" y="1646"/>
                    </a:cubicBezTo>
                    <a:cubicBezTo>
                      <a:pt x="1843" y="1475"/>
                      <a:pt x="2014" y="1202"/>
                      <a:pt x="2150" y="1066"/>
                    </a:cubicBezTo>
                    <a:cubicBezTo>
                      <a:pt x="2206" y="1029"/>
                      <a:pt x="2266" y="1012"/>
                      <a:pt x="2331" y="1012"/>
                    </a:cubicBezTo>
                    <a:cubicBezTo>
                      <a:pt x="2743" y="1012"/>
                      <a:pt x="3295" y="1682"/>
                      <a:pt x="3413" y="1919"/>
                    </a:cubicBezTo>
                    <a:cubicBezTo>
                      <a:pt x="3549" y="2192"/>
                      <a:pt x="3993" y="2635"/>
                      <a:pt x="4402" y="2635"/>
                    </a:cubicBezTo>
                    <a:cubicBezTo>
                      <a:pt x="4768" y="2523"/>
                      <a:pt x="4740" y="1808"/>
                      <a:pt x="4871" y="1808"/>
                    </a:cubicBezTo>
                    <a:cubicBezTo>
                      <a:pt x="4899" y="1808"/>
                      <a:pt x="4934" y="1841"/>
                      <a:pt x="4983" y="1919"/>
                    </a:cubicBezTo>
                    <a:cubicBezTo>
                      <a:pt x="5699" y="2499"/>
                      <a:pt x="6279" y="3181"/>
                      <a:pt x="6962" y="3625"/>
                    </a:cubicBezTo>
                    <a:cubicBezTo>
                      <a:pt x="6994" y="3651"/>
                      <a:pt x="7026" y="3662"/>
                      <a:pt x="7054" y="3662"/>
                    </a:cubicBezTo>
                    <a:cubicBezTo>
                      <a:pt x="7174" y="3662"/>
                      <a:pt x="7243" y="3462"/>
                      <a:pt x="7132" y="3352"/>
                    </a:cubicBezTo>
                    <a:cubicBezTo>
                      <a:pt x="6825" y="2908"/>
                      <a:pt x="6416" y="2499"/>
                      <a:pt x="5972" y="2192"/>
                    </a:cubicBezTo>
                    <a:cubicBezTo>
                      <a:pt x="5563" y="1782"/>
                      <a:pt x="5256" y="1475"/>
                      <a:pt x="4846" y="1202"/>
                    </a:cubicBezTo>
                    <a:lnTo>
                      <a:pt x="4710" y="1202"/>
                    </a:lnTo>
                    <a:cubicBezTo>
                      <a:pt x="4573" y="1202"/>
                      <a:pt x="4573" y="1338"/>
                      <a:pt x="4402" y="1338"/>
                    </a:cubicBezTo>
                    <a:cubicBezTo>
                      <a:pt x="4402" y="1456"/>
                      <a:pt x="4402" y="2109"/>
                      <a:pt x="4227" y="2109"/>
                    </a:cubicBezTo>
                    <a:cubicBezTo>
                      <a:pt x="4199" y="2109"/>
                      <a:pt x="4167" y="2092"/>
                      <a:pt x="4129" y="2055"/>
                    </a:cubicBezTo>
                    <a:cubicBezTo>
                      <a:pt x="3720" y="1646"/>
                      <a:pt x="3276" y="1066"/>
                      <a:pt x="2867" y="793"/>
                    </a:cubicBezTo>
                    <a:cubicBezTo>
                      <a:pt x="2704" y="680"/>
                      <a:pt x="2546" y="627"/>
                      <a:pt x="2396" y="627"/>
                    </a:cubicBezTo>
                    <a:cubicBezTo>
                      <a:pt x="2137" y="627"/>
                      <a:pt x="1901" y="785"/>
                      <a:pt x="1707" y="1066"/>
                    </a:cubicBezTo>
                    <a:cubicBezTo>
                      <a:pt x="1504" y="533"/>
                      <a:pt x="1207" y="0"/>
                      <a:pt x="8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2860033" y="1614606"/>
                <a:ext cx="434923" cy="153421"/>
              </a:xfrm>
              <a:custGeom>
                <a:rect b="b" l="l" r="r" t="t"/>
                <a:pathLst>
                  <a:path extrusionOk="0" h="3106" w="8805">
                    <a:moveTo>
                      <a:pt x="2150" y="0"/>
                    </a:moveTo>
                    <a:cubicBezTo>
                      <a:pt x="1843" y="0"/>
                      <a:pt x="1434" y="0"/>
                      <a:pt x="1126" y="137"/>
                    </a:cubicBezTo>
                    <a:lnTo>
                      <a:pt x="273" y="137"/>
                    </a:lnTo>
                    <a:cubicBezTo>
                      <a:pt x="273" y="137"/>
                      <a:pt x="137" y="137"/>
                      <a:pt x="137" y="273"/>
                    </a:cubicBezTo>
                    <a:lnTo>
                      <a:pt x="0" y="410"/>
                    </a:lnTo>
                    <a:cubicBezTo>
                      <a:pt x="0" y="410"/>
                      <a:pt x="0" y="546"/>
                      <a:pt x="137" y="546"/>
                    </a:cubicBezTo>
                    <a:cubicBezTo>
                      <a:pt x="717" y="546"/>
                      <a:pt x="1126" y="410"/>
                      <a:pt x="1570" y="410"/>
                    </a:cubicBezTo>
                    <a:lnTo>
                      <a:pt x="2150" y="410"/>
                    </a:lnTo>
                    <a:cubicBezTo>
                      <a:pt x="1980" y="410"/>
                      <a:pt x="1570" y="683"/>
                      <a:pt x="1434" y="683"/>
                    </a:cubicBezTo>
                    <a:cubicBezTo>
                      <a:pt x="1297" y="683"/>
                      <a:pt x="1297" y="990"/>
                      <a:pt x="1297" y="990"/>
                    </a:cubicBezTo>
                    <a:lnTo>
                      <a:pt x="1126" y="1126"/>
                    </a:lnTo>
                    <a:cubicBezTo>
                      <a:pt x="990" y="1263"/>
                      <a:pt x="990" y="1399"/>
                      <a:pt x="1126" y="1399"/>
                    </a:cubicBezTo>
                    <a:cubicBezTo>
                      <a:pt x="1570" y="1706"/>
                      <a:pt x="2423" y="1536"/>
                      <a:pt x="3003" y="1706"/>
                    </a:cubicBezTo>
                    <a:cubicBezTo>
                      <a:pt x="3549" y="1706"/>
                      <a:pt x="4402" y="1706"/>
                      <a:pt x="4982" y="1843"/>
                    </a:cubicBezTo>
                    <a:cubicBezTo>
                      <a:pt x="4027" y="1843"/>
                      <a:pt x="3011" y="1782"/>
                      <a:pt x="2025" y="1782"/>
                    </a:cubicBezTo>
                    <a:cubicBezTo>
                      <a:pt x="1532" y="1782"/>
                      <a:pt x="1047" y="1797"/>
                      <a:pt x="580" y="1843"/>
                    </a:cubicBezTo>
                    <a:cubicBezTo>
                      <a:pt x="444" y="1843"/>
                      <a:pt x="137" y="1979"/>
                      <a:pt x="137" y="2252"/>
                    </a:cubicBezTo>
                    <a:cubicBezTo>
                      <a:pt x="273" y="2560"/>
                      <a:pt x="1297" y="2969"/>
                      <a:pt x="1707" y="3105"/>
                    </a:cubicBezTo>
                    <a:cubicBezTo>
                      <a:pt x="1843" y="3105"/>
                      <a:pt x="1843" y="2969"/>
                      <a:pt x="1843" y="2969"/>
                    </a:cubicBezTo>
                    <a:cubicBezTo>
                      <a:pt x="1570" y="2833"/>
                      <a:pt x="1297" y="2696"/>
                      <a:pt x="1126" y="2560"/>
                    </a:cubicBezTo>
                    <a:cubicBezTo>
                      <a:pt x="1126" y="2560"/>
                      <a:pt x="444" y="2116"/>
                      <a:pt x="717" y="2116"/>
                    </a:cubicBezTo>
                    <a:lnTo>
                      <a:pt x="2423" y="2116"/>
                    </a:lnTo>
                    <a:cubicBezTo>
                      <a:pt x="3686" y="2116"/>
                      <a:pt x="4982" y="2252"/>
                      <a:pt x="6245" y="2389"/>
                    </a:cubicBezTo>
                    <a:cubicBezTo>
                      <a:pt x="6416" y="2389"/>
                      <a:pt x="6552" y="2116"/>
                      <a:pt x="6245" y="1979"/>
                    </a:cubicBezTo>
                    <a:cubicBezTo>
                      <a:pt x="5699" y="1536"/>
                      <a:pt x="4709" y="1399"/>
                      <a:pt x="3993" y="1263"/>
                    </a:cubicBezTo>
                    <a:lnTo>
                      <a:pt x="5392" y="1263"/>
                    </a:lnTo>
                    <a:cubicBezTo>
                      <a:pt x="5562" y="1263"/>
                      <a:pt x="5562" y="990"/>
                      <a:pt x="5392" y="853"/>
                    </a:cubicBezTo>
                    <a:cubicBezTo>
                      <a:pt x="4402" y="683"/>
                      <a:pt x="3549" y="546"/>
                      <a:pt x="2560" y="546"/>
                    </a:cubicBezTo>
                    <a:cubicBezTo>
                      <a:pt x="2560" y="410"/>
                      <a:pt x="2696" y="410"/>
                      <a:pt x="2696" y="273"/>
                    </a:cubicBezTo>
                    <a:cubicBezTo>
                      <a:pt x="3140" y="410"/>
                      <a:pt x="3686" y="410"/>
                      <a:pt x="4266" y="410"/>
                    </a:cubicBezTo>
                    <a:cubicBezTo>
                      <a:pt x="5255" y="410"/>
                      <a:pt x="6108" y="410"/>
                      <a:pt x="6961" y="546"/>
                    </a:cubicBezTo>
                    <a:cubicBezTo>
                      <a:pt x="7348" y="546"/>
                      <a:pt x="7735" y="607"/>
                      <a:pt x="8112" y="607"/>
                    </a:cubicBezTo>
                    <a:cubicBezTo>
                      <a:pt x="8300" y="607"/>
                      <a:pt x="8486" y="592"/>
                      <a:pt x="8668" y="546"/>
                    </a:cubicBezTo>
                    <a:cubicBezTo>
                      <a:pt x="8804" y="546"/>
                      <a:pt x="8804" y="273"/>
                      <a:pt x="8668" y="273"/>
                    </a:cubicBezTo>
                    <a:cubicBezTo>
                      <a:pt x="7951" y="273"/>
                      <a:pt x="7405" y="137"/>
                      <a:pt x="6825" y="137"/>
                    </a:cubicBezTo>
                    <a:cubicBezTo>
                      <a:pt x="5972" y="0"/>
                      <a:pt x="5119" y="0"/>
                      <a:pt x="4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22"/>
              <p:cNvSpPr/>
              <p:nvPr/>
            </p:nvSpPr>
            <p:spPr>
              <a:xfrm>
                <a:off x="2993203" y="1621324"/>
                <a:ext cx="394419" cy="177180"/>
              </a:xfrm>
              <a:custGeom>
                <a:rect b="b" l="l" r="r" t="t"/>
                <a:pathLst>
                  <a:path extrusionOk="0" h="3587" w="7985">
                    <a:moveTo>
                      <a:pt x="5426" y="1400"/>
                    </a:moveTo>
                    <a:cubicBezTo>
                      <a:pt x="5255" y="1570"/>
                      <a:pt x="4846" y="1707"/>
                      <a:pt x="4846" y="1843"/>
                    </a:cubicBezTo>
                    <a:cubicBezTo>
                      <a:pt x="4709" y="1707"/>
                      <a:pt x="4573" y="1707"/>
                      <a:pt x="4573" y="1570"/>
                    </a:cubicBezTo>
                    <a:lnTo>
                      <a:pt x="4709" y="1570"/>
                    </a:lnTo>
                    <a:cubicBezTo>
                      <a:pt x="4982" y="1400"/>
                      <a:pt x="5119" y="1400"/>
                      <a:pt x="5426" y="1400"/>
                    </a:cubicBezTo>
                    <a:close/>
                    <a:moveTo>
                      <a:pt x="5562" y="1843"/>
                    </a:moveTo>
                    <a:cubicBezTo>
                      <a:pt x="5699" y="1980"/>
                      <a:pt x="5699" y="1980"/>
                      <a:pt x="5699" y="2116"/>
                    </a:cubicBezTo>
                    <a:lnTo>
                      <a:pt x="5119" y="2116"/>
                    </a:lnTo>
                    <a:cubicBezTo>
                      <a:pt x="5255" y="1980"/>
                      <a:pt x="5426" y="1980"/>
                      <a:pt x="5562" y="1843"/>
                    </a:cubicBezTo>
                    <a:close/>
                    <a:moveTo>
                      <a:pt x="3720" y="1980"/>
                    </a:moveTo>
                    <a:cubicBezTo>
                      <a:pt x="3856" y="2116"/>
                      <a:pt x="3992" y="2253"/>
                      <a:pt x="4129" y="2253"/>
                    </a:cubicBezTo>
                    <a:cubicBezTo>
                      <a:pt x="4265" y="2253"/>
                      <a:pt x="4265" y="2424"/>
                      <a:pt x="4265" y="2424"/>
                    </a:cubicBezTo>
                    <a:cubicBezTo>
                      <a:pt x="4129" y="2424"/>
                      <a:pt x="3992" y="2424"/>
                      <a:pt x="3856" y="2560"/>
                    </a:cubicBezTo>
                    <a:lnTo>
                      <a:pt x="3139" y="2560"/>
                    </a:lnTo>
                    <a:cubicBezTo>
                      <a:pt x="3276" y="2253"/>
                      <a:pt x="3549" y="2116"/>
                      <a:pt x="3549" y="2116"/>
                    </a:cubicBezTo>
                    <a:cubicBezTo>
                      <a:pt x="3720" y="2116"/>
                      <a:pt x="3720" y="2116"/>
                      <a:pt x="3720" y="1980"/>
                    </a:cubicBezTo>
                    <a:close/>
                    <a:moveTo>
                      <a:pt x="307" y="1"/>
                    </a:moveTo>
                    <a:cubicBezTo>
                      <a:pt x="0" y="1"/>
                      <a:pt x="0" y="274"/>
                      <a:pt x="137" y="410"/>
                    </a:cubicBezTo>
                    <a:cubicBezTo>
                      <a:pt x="853" y="717"/>
                      <a:pt x="1706" y="717"/>
                      <a:pt x="2423" y="717"/>
                    </a:cubicBezTo>
                    <a:lnTo>
                      <a:pt x="3412" y="717"/>
                    </a:lnTo>
                    <a:cubicBezTo>
                      <a:pt x="3992" y="854"/>
                      <a:pt x="4402" y="854"/>
                      <a:pt x="4982" y="990"/>
                    </a:cubicBezTo>
                    <a:lnTo>
                      <a:pt x="4846" y="990"/>
                    </a:lnTo>
                    <a:cubicBezTo>
                      <a:pt x="4573" y="1127"/>
                      <a:pt x="4129" y="1127"/>
                      <a:pt x="3992" y="1263"/>
                    </a:cubicBezTo>
                    <a:cubicBezTo>
                      <a:pt x="3856" y="1263"/>
                      <a:pt x="3856" y="1127"/>
                      <a:pt x="3720" y="1127"/>
                    </a:cubicBezTo>
                    <a:cubicBezTo>
                      <a:pt x="3687" y="1101"/>
                      <a:pt x="3651" y="1090"/>
                      <a:pt x="3614" y="1090"/>
                    </a:cubicBezTo>
                    <a:cubicBezTo>
                      <a:pt x="3460" y="1090"/>
                      <a:pt x="3302" y="1289"/>
                      <a:pt x="3412" y="1400"/>
                    </a:cubicBezTo>
                    <a:lnTo>
                      <a:pt x="3549" y="1570"/>
                    </a:lnTo>
                    <a:cubicBezTo>
                      <a:pt x="3139" y="1843"/>
                      <a:pt x="2696" y="2116"/>
                      <a:pt x="2559" y="2424"/>
                    </a:cubicBezTo>
                    <a:cubicBezTo>
                      <a:pt x="2150" y="2424"/>
                      <a:pt x="1570" y="2424"/>
                      <a:pt x="1160" y="2560"/>
                    </a:cubicBezTo>
                    <a:cubicBezTo>
                      <a:pt x="990" y="2697"/>
                      <a:pt x="990" y="2969"/>
                      <a:pt x="1160" y="3106"/>
                    </a:cubicBezTo>
                    <a:cubicBezTo>
                      <a:pt x="1469" y="3202"/>
                      <a:pt x="1805" y="3238"/>
                      <a:pt x="2156" y="3238"/>
                    </a:cubicBezTo>
                    <a:cubicBezTo>
                      <a:pt x="2928" y="3238"/>
                      <a:pt x="3775" y="3063"/>
                      <a:pt x="4573" y="2969"/>
                    </a:cubicBezTo>
                    <a:lnTo>
                      <a:pt x="5255" y="2969"/>
                    </a:lnTo>
                    <a:cubicBezTo>
                      <a:pt x="5562" y="3277"/>
                      <a:pt x="5835" y="3413"/>
                      <a:pt x="6279" y="3550"/>
                    </a:cubicBezTo>
                    <a:cubicBezTo>
                      <a:pt x="6305" y="3576"/>
                      <a:pt x="6331" y="3587"/>
                      <a:pt x="6356" y="3587"/>
                    </a:cubicBezTo>
                    <a:cubicBezTo>
                      <a:pt x="6462" y="3587"/>
                      <a:pt x="6552" y="3387"/>
                      <a:pt x="6552" y="3277"/>
                    </a:cubicBezTo>
                    <a:cubicBezTo>
                      <a:pt x="6415" y="3277"/>
                      <a:pt x="6415" y="3106"/>
                      <a:pt x="6415" y="2969"/>
                    </a:cubicBezTo>
                    <a:lnTo>
                      <a:pt x="6415" y="2833"/>
                    </a:lnTo>
                    <a:cubicBezTo>
                      <a:pt x="6455" y="2873"/>
                      <a:pt x="6507" y="2890"/>
                      <a:pt x="6560" y="2890"/>
                    </a:cubicBezTo>
                    <a:cubicBezTo>
                      <a:pt x="6688" y="2890"/>
                      <a:pt x="6825" y="2793"/>
                      <a:pt x="6825" y="2697"/>
                    </a:cubicBezTo>
                    <a:lnTo>
                      <a:pt x="6825" y="2560"/>
                    </a:lnTo>
                    <a:lnTo>
                      <a:pt x="6961" y="2560"/>
                    </a:lnTo>
                    <a:lnTo>
                      <a:pt x="7132" y="2424"/>
                    </a:lnTo>
                    <a:lnTo>
                      <a:pt x="7268" y="2253"/>
                    </a:lnTo>
                    <a:cubicBezTo>
                      <a:pt x="7268" y="2253"/>
                      <a:pt x="7405" y="2253"/>
                      <a:pt x="7405" y="2116"/>
                    </a:cubicBezTo>
                    <a:lnTo>
                      <a:pt x="7405" y="2253"/>
                    </a:lnTo>
                    <a:cubicBezTo>
                      <a:pt x="7462" y="2288"/>
                      <a:pt x="7520" y="2303"/>
                      <a:pt x="7576" y="2303"/>
                    </a:cubicBezTo>
                    <a:cubicBezTo>
                      <a:pt x="7792" y="2303"/>
                      <a:pt x="7985" y="2088"/>
                      <a:pt x="7985" y="1980"/>
                    </a:cubicBezTo>
                    <a:cubicBezTo>
                      <a:pt x="7985" y="1843"/>
                      <a:pt x="7874" y="1775"/>
                      <a:pt x="7763" y="1775"/>
                    </a:cubicBezTo>
                    <a:cubicBezTo>
                      <a:pt x="7652" y="1775"/>
                      <a:pt x="7541" y="1843"/>
                      <a:pt x="7541" y="1980"/>
                    </a:cubicBezTo>
                    <a:lnTo>
                      <a:pt x="7541" y="1707"/>
                    </a:lnTo>
                    <a:cubicBezTo>
                      <a:pt x="7541" y="1400"/>
                      <a:pt x="7268" y="1127"/>
                      <a:pt x="7132" y="990"/>
                    </a:cubicBezTo>
                    <a:cubicBezTo>
                      <a:pt x="7061" y="934"/>
                      <a:pt x="6996" y="901"/>
                      <a:pt x="6945" y="901"/>
                    </a:cubicBezTo>
                    <a:cubicBezTo>
                      <a:pt x="6872" y="901"/>
                      <a:pt x="6825" y="967"/>
                      <a:pt x="6825" y="1127"/>
                    </a:cubicBezTo>
                    <a:cubicBezTo>
                      <a:pt x="6688" y="990"/>
                      <a:pt x="6688" y="854"/>
                      <a:pt x="6688" y="854"/>
                    </a:cubicBezTo>
                    <a:cubicBezTo>
                      <a:pt x="6620" y="700"/>
                      <a:pt x="6518" y="624"/>
                      <a:pt x="6432" y="624"/>
                    </a:cubicBezTo>
                    <a:cubicBezTo>
                      <a:pt x="6347" y="624"/>
                      <a:pt x="6279" y="700"/>
                      <a:pt x="6279" y="854"/>
                    </a:cubicBezTo>
                    <a:cubicBezTo>
                      <a:pt x="6108" y="854"/>
                      <a:pt x="5972" y="717"/>
                      <a:pt x="5835" y="717"/>
                    </a:cubicBezTo>
                    <a:cubicBezTo>
                      <a:pt x="5835" y="717"/>
                      <a:pt x="5835" y="547"/>
                      <a:pt x="5699" y="547"/>
                    </a:cubicBezTo>
                    <a:cubicBezTo>
                      <a:pt x="3856" y="137"/>
                      <a:pt x="2150" y="274"/>
                      <a:pt x="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3310075" y="1648294"/>
                <a:ext cx="146654" cy="447766"/>
              </a:xfrm>
              <a:custGeom>
                <a:rect b="b" l="l" r="r" t="t"/>
                <a:pathLst>
                  <a:path extrusionOk="0" h="9065" w="2969">
                    <a:moveTo>
                      <a:pt x="273" y="1"/>
                    </a:moveTo>
                    <a:cubicBezTo>
                      <a:pt x="0" y="1"/>
                      <a:pt x="0" y="308"/>
                      <a:pt x="273" y="308"/>
                    </a:cubicBezTo>
                    <a:cubicBezTo>
                      <a:pt x="853" y="308"/>
                      <a:pt x="1126" y="444"/>
                      <a:pt x="1399" y="717"/>
                    </a:cubicBezTo>
                    <a:cubicBezTo>
                      <a:pt x="1126" y="1161"/>
                      <a:pt x="1263" y="1707"/>
                      <a:pt x="1399" y="2151"/>
                    </a:cubicBezTo>
                    <a:cubicBezTo>
                      <a:pt x="1520" y="2247"/>
                      <a:pt x="1623" y="2344"/>
                      <a:pt x="1722" y="2344"/>
                    </a:cubicBezTo>
                    <a:cubicBezTo>
                      <a:pt x="1763" y="2344"/>
                      <a:pt x="1803" y="2327"/>
                      <a:pt x="1843" y="2287"/>
                    </a:cubicBezTo>
                    <a:cubicBezTo>
                      <a:pt x="1843" y="2423"/>
                      <a:pt x="1979" y="2560"/>
                      <a:pt x="1979" y="2731"/>
                    </a:cubicBezTo>
                    <a:lnTo>
                      <a:pt x="2252" y="2731"/>
                    </a:lnTo>
                    <a:lnTo>
                      <a:pt x="2252" y="3004"/>
                    </a:lnTo>
                    <a:lnTo>
                      <a:pt x="2252" y="3413"/>
                    </a:lnTo>
                    <a:cubicBezTo>
                      <a:pt x="2116" y="3413"/>
                      <a:pt x="1979" y="3413"/>
                      <a:pt x="1979" y="3584"/>
                    </a:cubicBezTo>
                    <a:cubicBezTo>
                      <a:pt x="1979" y="3857"/>
                      <a:pt x="1979" y="4266"/>
                      <a:pt x="2116" y="4710"/>
                    </a:cubicBezTo>
                    <a:lnTo>
                      <a:pt x="2116" y="5290"/>
                    </a:lnTo>
                    <a:cubicBezTo>
                      <a:pt x="1843" y="5699"/>
                      <a:pt x="1979" y="6825"/>
                      <a:pt x="1979" y="7269"/>
                    </a:cubicBezTo>
                    <a:cubicBezTo>
                      <a:pt x="2048" y="7337"/>
                      <a:pt x="2116" y="7371"/>
                      <a:pt x="2188" y="7371"/>
                    </a:cubicBezTo>
                    <a:cubicBezTo>
                      <a:pt x="2261" y="7371"/>
                      <a:pt x="2338" y="7337"/>
                      <a:pt x="2423" y="7269"/>
                    </a:cubicBezTo>
                    <a:lnTo>
                      <a:pt x="2423" y="7269"/>
                    </a:lnTo>
                    <a:cubicBezTo>
                      <a:pt x="2423" y="7542"/>
                      <a:pt x="2252" y="7849"/>
                      <a:pt x="2252" y="7986"/>
                    </a:cubicBezTo>
                    <a:lnTo>
                      <a:pt x="2116" y="8122"/>
                    </a:lnTo>
                    <a:lnTo>
                      <a:pt x="1979" y="8259"/>
                    </a:lnTo>
                    <a:lnTo>
                      <a:pt x="1979" y="8839"/>
                    </a:lnTo>
                    <a:cubicBezTo>
                      <a:pt x="1979" y="8999"/>
                      <a:pt x="2026" y="9065"/>
                      <a:pt x="2092" y="9065"/>
                    </a:cubicBezTo>
                    <a:cubicBezTo>
                      <a:pt x="2139" y="9065"/>
                      <a:pt x="2196" y="9032"/>
                      <a:pt x="2252" y="8975"/>
                    </a:cubicBezTo>
                    <a:lnTo>
                      <a:pt x="2252" y="8702"/>
                    </a:lnTo>
                    <a:cubicBezTo>
                      <a:pt x="2423" y="8532"/>
                      <a:pt x="2559" y="8395"/>
                      <a:pt x="2559" y="8259"/>
                    </a:cubicBezTo>
                    <a:cubicBezTo>
                      <a:pt x="2969" y="7405"/>
                      <a:pt x="2969" y="5972"/>
                      <a:pt x="2559" y="5290"/>
                    </a:cubicBezTo>
                    <a:cubicBezTo>
                      <a:pt x="2696" y="4573"/>
                      <a:pt x="2696" y="3857"/>
                      <a:pt x="2696" y="3277"/>
                    </a:cubicBezTo>
                    <a:cubicBezTo>
                      <a:pt x="2696" y="2560"/>
                      <a:pt x="2696" y="1707"/>
                      <a:pt x="2559" y="1024"/>
                    </a:cubicBezTo>
                    <a:cubicBezTo>
                      <a:pt x="2491" y="939"/>
                      <a:pt x="2380" y="896"/>
                      <a:pt x="2286" y="896"/>
                    </a:cubicBezTo>
                    <a:cubicBezTo>
                      <a:pt x="2193" y="896"/>
                      <a:pt x="2116" y="939"/>
                      <a:pt x="2116" y="1024"/>
                    </a:cubicBezTo>
                    <a:lnTo>
                      <a:pt x="2116" y="1161"/>
                    </a:lnTo>
                    <a:cubicBezTo>
                      <a:pt x="2116" y="1024"/>
                      <a:pt x="1979" y="854"/>
                      <a:pt x="1979" y="854"/>
                    </a:cubicBezTo>
                    <a:cubicBezTo>
                      <a:pt x="1399" y="171"/>
                      <a:pt x="1126" y="1"/>
                      <a:pt x="2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2975322" y="1734686"/>
                <a:ext cx="454434" cy="222129"/>
              </a:xfrm>
              <a:custGeom>
                <a:rect b="b" l="l" r="r" t="t"/>
                <a:pathLst>
                  <a:path extrusionOk="0" h="4497" w="9200">
                    <a:moveTo>
                      <a:pt x="6914" y="1971"/>
                    </a:moveTo>
                    <a:lnTo>
                      <a:pt x="6914" y="2108"/>
                    </a:lnTo>
                    <a:cubicBezTo>
                      <a:pt x="6641" y="2381"/>
                      <a:pt x="6470" y="2517"/>
                      <a:pt x="6197" y="2688"/>
                    </a:cubicBezTo>
                    <a:cubicBezTo>
                      <a:pt x="6470" y="2517"/>
                      <a:pt x="6641" y="2244"/>
                      <a:pt x="6777" y="2108"/>
                    </a:cubicBezTo>
                    <a:cubicBezTo>
                      <a:pt x="6777" y="2108"/>
                      <a:pt x="6777" y="1971"/>
                      <a:pt x="6914" y="1971"/>
                    </a:cubicBezTo>
                    <a:close/>
                    <a:moveTo>
                      <a:pt x="7323" y="2244"/>
                    </a:moveTo>
                    <a:cubicBezTo>
                      <a:pt x="7323" y="2381"/>
                      <a:pt x="7323" y="2517"/>
                      <a:pt x="7494" y="2824"/>
                    </a:cubicBezTo>
                    <a:lnTo>
                      <a:pt x="7323" y="2824"/>
                    </a:lnTo>
                    <a:lnTo>
                      <a:pt x="7323" y="2381"/>
                    </a:lnTo>
                    <a:lnTo>
                      <a:pt x="7323" y="2244"/>
                    </a:lnTo>
                    <a:close/>
                    <a:moveTo>
                      <a:pt x="8213" y="2201"/>
                    </a:moveTo>
                    <a:lnTo>
                      <a:pt x="8213" y="2201"/>
                    </a:lnTo>
                    <a:cubicBezTo>
                      <a:pt x="8263" y="2256"/>
                      <a:pt x="8347" y="2285"/>
                      <a:pt x="8347" y="2381"/>
                    </a:cubicBezTo>
                    <a:cubicBezTo>
                      <a:pt x="8347" y="2517"/>
                      <a:pt x="8347" y="2688"/>
                      <a:pt x="8483" y="2961"/>
                    </a:cubicBezTo>
                    <a:cubicBezTo>
                      <a:pt x="8347" y="2961"/>
                      <a:pt x="8347" y="2961"/>
                      <a:pt x="8347" y="3097"/>
                    </a:cubicBezTo>
                    <a:lnTo>
                      <a:pt x="8347" y="3234"/>
                    </a:lnTo>
                    <a:cubicBezTo>
                      <a:pt x="8347" y="2856"/>
                      <a:pt x="8347" y="2565"/>
                      <a:pt x="8213" y="2201"/>
                    </a:cubicBezTo>
                    <a:close/>
                    <a:moveTo>
                      <a:pt x="6863" y="1"/>
                    </a:moveTo>
                    <a:cubicBezTo>
                      <a:pt x="6811" y="1"/>
                      <a:pt x="6777" y="43"/>
                      <a:pt x="6777" y="129"/>
                    </a:cubicBezTo>
                    <a:cubicBezTo>
                      <a:pt x="6641" y="402"/>
                      <a:pt x="6641" y="674"/>
                      <a:pt x="6777" y="982"/>
                    </a:cubicBezTo>
                    <a:cubicBezTo>
                      <a:pt x="6641" y="1118"/>
                      <a:pt x="6470" y="1118"/>
                      <a:pt x="6334" y="1118"/>
                    </a:cubicBezTo>
                    <a:cubicBezTo>
                      <a:pt x="6470" y="982"/>
                      <a:pt x="6641" y="982"/>
                      <a:pt x="6641" y="811"/>
                    </a:cubicBezTo>
                    <a:cubicBezTo>
                      <a:pt x="6641" y="674"/>
                      <a:pt x="6641" y="538"/>
                      <a:pt x="6470" y="538"/>
                    </a:cubicBezTo>
                    <a:cubicBezTo>
                      <a:pt x="6414" y="524"/>
                      <a:pt x="6358" y="518"/>
                      <a:pt x="6301" y="518"/>
                    </a:cubicBezTo>
                    <a:cubicBezTo>
                      <a:pt x="5807" y="518"/>
                      <a:pt x="5302" y="1010"/>
                      <a:pt x="4935" y="1255"/>
                    </a:cubicBezTo>
                    <a:cubicBezTo>
                      <a:pt x="4627" y="1528"/>
                      <a:pt x="4354" y="1664"/>
                      <a:pt x="4082" y="1971"/>
                    </a:cubicBezTo>
                    <a:cubicBezTo>
                      <a:pt x="4354" y="1528"/>
                      <a:pt x="4764" y="1255"/>
                      <a:pt x="4764" y="674"/>
                    </a:cubicBezTo>
                    <a:cubicBezTo>
                      <a:pt x="4935" y="538"/>
                      <a:pt x="4764" y="402"/>
                      <a:pt x="4627" y="402"/>
                    </a:cubicBezTo>
                    <a:cubicBezTo>
                      <a:pt x="4354" y="538"/>
                      <a:pt x="4218" y="538"/>
                      <a:pt x="3911" y="674"/>
                    </a:cubicBezTo>
                    <a:cubicBezTo>
                      <a:pt x="3911" y="674"/>
                      <a:pt x="3850" y="614"/>
                      <a:pt x="3769" y="614"/>
                    </a:cubicBezTo>
                    <a:cubicBezTo>
                      <a:pt x="3729" y="614"/>
                      <a:pt x="3683" y="629"/>
                      <a:pt x="3638" y="674"/>
                    </a:cubicBezTo>
                    <a:cubicBezTo>
                      <a:pt x="2785" y="1255"/>
                      <a:pt x="1932" y="2244"/>
                      <a:pt x="1352" y="3097"/>
                    </a:cubicBezTo>
                    <a:lnTo>
                      <a:pt x="1215" y="3097"/>
                    </a:lnTo>
                    <a:cubicBezTo>
                      <a:pt x="942" y="3370"/>
                      <a:pt x="499" y="3814"/>
                      <a:pt x="226" y="4087"/>
                    </a:cubicBezTo>
                    <a:cubicBezTo>
                      <a:pt x="0" y="4199"/>
                      <a:pt x="240" y="4428"/>
                      <a:pt x="407" y="4428"/>
                    </a:cubicBezTo>
                    <a:cubicBezTo>
                      <a:pt x="442" y="4428"/>
                      <a:pt x="475" y="4418"/>
                      <a:pt x="499" y="4394"/>
                    </a:cubicBezTo>
                    <a:cubicBezTo>
                      <a:pt x="806" y="4087"/>
                      <a:pt x="1079" y="3950"/>
                      <a:pt x="1352" y="3677"/>
                    </a:cubicBezTo>
                    <a:cubicBezTo>
                      <a:pt x="1659" y="3370"/>
                      <a:pt x="2068" y="2961"/>
                      <a:pt x="2375" y="2688"/>
                    </a:cubicBezTo>
                    <a:cubicBezTo>
                      <a:pt x="2648" y="2381"/>
                      <a:pt x="2921" y="2108"/>
                      <a:pt x="3365" y="1971"/>
                    </a:cubicBezTo>
                    <a:cubicBezTo>
                      <a:pt x="3501" y="1664"/>
                      <a:pt x="3911" y="1391"/>
                      <a:pt x="4218" y="1118"/>
                    </a:cubicBezTo>
                    <a:lnTo>
                      <a:pt x="4218" y="1118"/>
                    </a:lnTo>
                    <a:cubicBezTo>
                      <a:pt x="3774" y="1835"/>
                      <a:pt x="3058" y="2381"/>
                      <a:pt x="2648" y="2961"/>
                    </a:cubicBezTo>
                    <a:cubicBezTo>
                      <a:pt x="2648" y="3071"/>
                      <a:pt x="2738" y="3271"/>
                      <a:pt x="2844" y="3271"/>
                    </a:cubicBezTo>
                    <a:cubicBezTo>
                      <a:pt x="2869" y="3271"/>
                      <a:pt x="2895" y="3260"/>
                      <a:pt x="2921" y="3234"/>
                    </a:cubicBezTo>
                    <a:cubicBezTo>
                      <a:pt x="3501" y="2961"/>
                      <a:pt x="4082" y="2381"/>
                      <a:pt x="4627" y="2108"/>
                    </a:cubicBezTo>
                    <a:cubicBezTo>
                      <a:pt x="4935" y="1835"/>
                      <a:pt x="5344" y="1528"/>
                      <a:pt x="5617" y="1255"/>
                    </a:cubicBezTo>
                    <a:cubicBezTo>
                      <a:pt x="5617" y="1255"/>
                      <a:pt x="5771" y="1255"/>
                      <a:pt x="5903" y="1138"/>
                    </a:cubicBezTo>
                    <a:lnTo>
                      <a:pt x="5903" y="1138"/>
                    </a:lnTo>
                    <a:cubicBezTo>
                      <a:pt x="5327" y="1678"/>
                      <a:pt x="4621" y="2250"/>
                      <a:pt x="4082" y="2688"/>
                    </a:cubicBezTo>
                    <a:cubicBezTo>
                      <a:pt x="3833" y="2798"/>
                      <a:pt x="3987" y="2998"/>
                      <a:pt x="4127" y="2998"/>
                    </a:cubicBezTo>
                    <a:cubicBezTo>
                      <a:pt x="4160" y="2998"/>
                      <a:pt x="4192" y="2987"/>
                      <a:pt x="4218" y="2961"/>
                    </a:cubicBezTo>
                    <a:cubicBezTo>
                      <a:pt x="5071" y="2517"/>
                      <a:pt x="5788" y="1835"/>
                      <a:pt x="6641" y="1528"/>
                    </a:cubicBezTo>
                    <a:lnTo>
                      <a:pt x="6641" y="1528"/>
                    </a:lnTo>
                    <a:cubicBezTo>
                      <a:pt x="6641" y="2108"/>
                      <a:pt x="5481" y="2688"/>
                      <a:pt x="5481" y="3370"/>
                    </a:cubicBezTo>
                    <a:cubicBezTo>
                      <a:pt x="5481" y="3541"/>
                      <a:pt x="5788" y="3541"/>
                      <a:pt x="5788" y="3541"/>
                    </a:cubicBezTo>
                    <a:cubicBezTo>
                      <a:pt x="6061" y="3370"/>
                      <a:pt x="6334" y="3097"/>
                      <a:pt x="6641" y="2961"/>
                    </a:cubicBezTo>
                    <a:cubicBezTo>
                      <a:pt x="6641" y="2824"/>
                      <a:pt x="6777" y="2688"/>
                      <a:pt x="7050" y="2517"/>
                    </a:cubicBezTo>
                    <a:lnTo>
                      <a:pt x="7050" y="2961"/>
                    </a:lnTo>
                    <a:cubicBezTo>
                      <a:pt x="7050" y="3097"/>
                      <a:pt x="7187" y="3097"/>
                      <a:pt x="7187" y="3097"/>
                    </a:cubicBezTo>
                    <a:cubicBezTo>
                      <a:pt x="6914" y="3370"/>
                      <a:pt x="6777" y="3814"/>
                      <a:pt x="6470" y="4087"/>
                    </a:cubicBezTo>
                    <a:cubicBezTo>
                      <a:pt x="6358" y="4199"/>
                      <a:pt x="6547" y="4428"/>
                      <a:pt x="6693" y="4428"/>
                    </a:cubicBezTo>
                    <a:cubicBezTo>
                      <a:pt x="6724" y="4428"/>
                      <a:pt x="6753" y="4418"/>
                      <a:pt x="6777" y="4394"/>
                    </a:cubicBezTo>
                    <a:cubicBezTo>
                      <a:pt x="6914" y="4223"/>
                      <a:pt x="6914" y="4223"/>
                      <a:pt x="7050" y="4087"/>
                    </a:cubicBezTo>
                    <a:cubicBezTo>
                      <a:pt x="7050" y="4223"/>
                      <a:pt x="7050" y="4394"/>
                      <a:pt x="7187" y="4394"/>
                    </a:cubicBezTo>
                    <a:cubicBezTo>
                      <a:pt x="7255" y="4462"/>
                      <a:pt x="7332" y="4496"/>
                      <a:pt x="7409" y="4496"/>
                    </a:cubicBezTo>
                    <a:cubicBezTo>
                      <a:pt x="7485" y="4496"/>
                      <a:pt x="7562" y="4462"/>
                      <a:pt x="7630" y="4394"/>
                    </a:cubicBezTo>
                    <a:cubicBezTo>
                      <a:pt x="7767" y="4394"/>
                      <a:pt x="7903" y="4394"/>
                      <a:pt x="8040" y="4223"/>
                    </a:cubicBezTo>
                    <a:cubicBezTo>
                      <a:pt x="8347" y="4087"/>
                      <a:pt x="8483" y="3677"/>
                      <a:pt x="8620" y="3370"/>
                    </a:cubicBezTo>
                    <a:cubicBezTo>
                      <a:pt x="8756" y="3370"/>
                      <a:pt x="8893" y="3370"/>
                      <a:pt x="8893" y="3234"/>
                    </a:cubicBezTo>
                    <a:lnTo>
                      <a:pt x="9029" y="3234"/>
                    </a:lnTo>
                    <a:cubicBezTo>
                      <a:pt x="9200" y="3234"/>
                      <a:pt x="9200" y="3234"/>
                      <a:pt x="9200" y="3097"/>
                    </a:cubicBezTo>
                    <a:cubicBezTo>
                      <a:pt x="9200" y="2517"/>
                      <a:pt x="8893" y="1971"/>
                      <a:pt x="8620" y="1528"/>
                    </a:cubicBezTo>
                    <a:cubicBezTo>
                      <a:pt x="8620" y="1459"/>
                      <a:pt x="8586" y="1425"/>
                      <a:pt x="8535" y="1425"/>
                    </a:cubicBezTo>
                    <a:cubicBezTo>
                      <a:pt x="8483" y="1425"/>
                      <a:pt x="8415" y="1459"/>
                      <a:pt x="8347" y="1528"/>
                    </a:cubicBezTo>
                    <a:cubicBezTo>
                      <a:pt x="8347" y="1391"/>
                      <a:pt x="8176" y="1255"/>
                      <a:pt x="8176" y="1255"/>
                    </a:cubicBezTo>
                    <a:cubicBezTo>
                      <a:pt x="8136" y="1215"/>
                      <a:pt x="8096" y="1198"/>
                      <a:pt x="8056" y="1198"/>
                    </a:cubicBezTo>
                    <a:cubicBezTo>
                      <a:pt x="7960" y="1198"/>
                      <a:pt x="7863" y="1295"/>
                      <a:pt x="7767" y="1391"/>
                    </a:cubicBezTo>
                    <a:lnTo>
                      <a:pt x="7767" y="1118"/>
                    </a:lnTo>
                    <a:lnTo>
                      <a:pt x="7494" y="1118"/>
                    </a:lnTo>
                    <a:cubicBezTo>
                      <a:pt x="7323" y="674"/>
                      <a:pt x="7187" y="402"/>
                      <a:pt x="7050" y="129"/>
                    </a:cubicBezTo>
                    <a:cubicBezTo>
                      <a:pt x="6982" y="43"/>
                      <a:pt x="6914" y="1"/>
                      <a:pt x="68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22"/>
              <p:cNvSpPr/>
              <p:nvPr/>
            </p:nvSpPr>
            <p:spPr>
              <a:xfrm>
                <a:off x="3029904" y="1653184"/>
                <a:ext cx="280218" cy="360929"/>
              </a:xfrm>
              <a:custGeom>
                <a:rect b="b" l="l" r="r" t="t"/>
                <a:pathLst>
                  <a:path extrusionOk="0" h="7307" w="5673">
                    <a:moveTo>
                      <a:pt x="2977" y="755"/>
                    </a:moveTo>
                    <a:cubicBezTo>
                      <a:pt x="3113" y="925"/>
                      <a:pt x="3113" y="1198"/>
                      <a:pt x="3249" y="1471"/>
                    </a:cubicBezTo>
                    <a:cubicBezTo>
                      <a:pt x="2977" y="1471"/>
                      <a:pt x="2669" y="1471"/>
                      <a:pt x="2533" y="1608"/>
                    </a:cubicBezTo>
                    <a:cubicBezTo>
                      <a:pt x="2260" y="1608"/>
                      <a:pt x="1953" y="1471"/>
                      <a:pt x="2123" y="1471"/>
                    </a:cubicBezTo>
                    <a:cubicBezTo>
                      <a:pt x="2396" y="1198"/>
                      <a:pt x="2669" y="925"/>
                      <a:pt x="2977" y="755"/>
                    </a:cubicBezTo>
                    <a:close/>
                    <a:moveTo>
                      <a:pt x="3659" y="4884"/>
                    </a:moveTo>
                    <a:lnTo>
                      <a:pt x="3659" y="5020"/>
                    </a:lnTo>
                    <a:cubicBezTo>
                      <a:pt x="3659" y="5327"/>
                      <a:pt x="3522" y="5464"/>
                      <a:pt x="3522" y="5464"/>
                    </a:cubicBezTo>
                    <a:cubicBezTo>
                      <a:pt x="3386" y="5464"/>
                      <a:pt x="3249" y="5327"/>
                      <a:pt x="3249" y="5327"/>
                    </a:cubicBezTo>
                    <a:cubicBezTo>
                      <a:pt x="3113" y="5327"/>
                      <a:pt x="3113" y="5191"/>
                      <a:pt x="3113" y="5191"/>
                    </a:cubicBezTo>
                    <a:lnTo>
                      <a:pt x="3249" y="5191"/>
                    </a:lnTo>
                    <a:cubicBezTo>
                      <a:pt x="3386" y="5020"/>
                      <a:pt x="3522" y="5020"/>
                      <a:pt x="3659" y="4884"/>
                    </a:cubicBezTo>
                    <a:close/>
                    <a:moveTo>
                      <a:pt x="4683" y="4474"/>
                    </a:moveTo>
                    <a:cubicBezTo>
                      <a:pt x="4512" y="4611"/>
                      <a:pt x="4512" y="4747"/>
                      <a:pt x="4512" y="5020"/>
                    </a:cubicBezTo>
                    <a:cubicBezTo>
                      <a:pt x="4376" y="5464"/>
                      <a:pt x="4239" y="5600"/>
                      <a:pt x="3966" y="5600"/>
                    </a:cubicBezTo>
                    <a:lnTo>
                      <a:pt x="3966" y="5327"/>
                    </a:lnTo>
                    <a:cubicBezTo>
                      <a:pt x="4103" y="5020"/>
                      <a:pt x="4103" y="4884"/>
                      <a:pt x="4103" y="4747"/>
                    </a:cubicBezTo>
                    <a:cubicBezTo>
                      <a:pt x="4239" y="4611"/>
                      <a:pt x="4376" y="4474"/>
                      <a:pt x="4683" y="4474"/>
                    </a:cubicBezTo>
                    <a:close/>
                    <a:moveTo>
                      <a:pt x="3033" y="1"/>
                    </a:moveTo>
                    <a:cubicBezTo>
                      <a:pt x="2974" y="1"/>
                      <a:pt x="2898" y="21"/>
                      <a:pt x="2806" y="72"/>
                    </a:cubicBezTo>
                    <a:lnTo>
                      <a:pt x="2669" y="72"/>
                    </a:lnTo>
                    <a:cubicBezTo>
                      <a:pt x="2533" y="72"/>
                      <a:pt x="2533" y="345"/>
                      <a:pt x="2669" y="345"/>
                    </a:cubicBezTo>
                    <a:cubicBezTo>
                      <a:pt x="2806" y="482"/>
                      <a:pt x="1407" y="1198"/>
                      <a:pt x="1680" y="1608"/>
                    </a:cubicBezTo>
                    <a:cubicBezTo>
                      <a:pt x="1680" y="1779"/>
                      <a:pt x="1816" y="1779"/>
                      <a:pt x="1816" y="1779"/>
                    </a:cubicBezTo>
                    <a:cubicBezTo>
                      <a:pt x="1270" y="2188"/>
                      <a:pt x="690" y="2632"/>
                      <a:pt x="110" y="3041"/>
                    </a:cubicBezTo>
                    <a:cubicBezTo>
                      <a:pt x="1" y="3041"/>
                      <a:pt x="154" y="3216"/>
                      <a:pt x="307" y="3216"/>
                    </a:cubicBezTo>
                    <a:cubicBezTo>
                      <a:pt x="345" y="3216"/>
                      <a:pt x="383" y="3205"/>
                      <a:pt x="417" y="3178"/>
                    </a:cubicBezTo>
                    <a:cubicBezTo>
                      <a:pt x="963" y="2768"/>
                      <a:pt x="1543" y="2188"/>
                      <a:pt x="2260" y="2052"/>
                    </a:cubicBezTo>
                    <a:cubicBezTo>
                      <a:pt x="2669" y="2052"/>
                      <a:pt x="3113" y="2052"/>
                      <a:pt x="3386" y="1915"/>
                    </a:cubicBezTo>
                    <a:cubicBezTo>
                      <a:pt x="3522" y="2461"/>
                      <a:pt x="3659" y="2905"/>
                      <a:pt x="3659" y="3485"/>
                    </a:cubicBezTo>
                    <a:cubicBezTo>
                      <a:pt x="3659" y="3758"/>
                      <a:pt x="3830" y="4031"/>
                      <a:pt x="3659" y="4338"/>
                    </a:cubicBezTo>
                    <a:cubicBezTo>
                      <a:pt x="3522" y="4474"/>
                      <a:pt x="3249" y="4611"/>
                      <a:pt x="3113" y="4884"/>
                    </a:cubicBezTo>
                    <a:cubicBezTo>
                      <a:pt x="2977" y="4884"/>
                      <a:pt x="2977" y="4884"/>
                      <a:pt x="2977" y="5020"/>
                    </a:cubicBezTo>
                    <a:cubicBezTo>
                      <a:pt x="2806" y="4747"/>
                      <a:pt x="2806" y="4611"/>
                      <a:pt x="2669" y="4474"/>
                    </a:cubicBezTo>
                    <a:cubicBezTo>
                      <a:pt x="2669" y="4406"/>
                      <a:pt x="2601" y="4372"/>
                      <a:pt x="2533" y="4372"/>
                    </a:cubicBezTo>
                    <a:cubicBezTo>
                      <a:pt x="2465" y="4372"/>
                      <a:pt x="2396" y="4406"/>
                      <a:pt x="2396" y="4474"/>
                    </a:cubicBezTo>
                    <a:cubicBezTo>
                      <a:pt x="2396" y="4611"/>
                      <a:pt x="2260" y="4611"/>
                      <a:pt x="2260" y="4747"/>
                    </a:cubicBezTo>
                    <a:cubicBezTo>
                      <a:pt x="2260" y="4747"/>
                      <a:pt x="2260" y="4884"/>
                      <a:pt x="2123" y="4884"/>
                    </a:cubicBezTo>
                    <a:cubicBezTo>
                      <a:pt x="2123" y="5020"/>
                      <a:pt x="1953" y="5191"/>
                      <a:pt x="1953" y="5327"/>
                    </a:cubicBezTo>
                    <a:lnTo>
                      <a:pt x="1953" y="5464"/>
                    </a:lnTo>
                    <a:cubicBezTo>
                      <a:pt x="1816" y="5464"/>
                      <a:pt x="1816" y="5327"/>
                      <a:pt x="1816" y="5327"/>
                    </a:cubicBezTo>
                    <a:cubicBezTo>
                      <a:pt x="1816" y="5327"/>
                      <a:pt x="1756" y="5267"/>
                      <a:pt x="1675" y="5267"/>
                    </a:cubicBezTo>
                    <a:cubicBezTo>
                      <a:pt x="1634" y="5267"/>
                      <a:pt x="1589" y="5282"/>
                      <a:pt x="1543" y="5327"/>
                    </a:cubicBezTo>
                    <a:cubicBezTo>
                      <a:pt x="1270" y="5737"/>
                      <a:pt x="963" y="6590"/>
                      <a:pt x="1270" y="7170"/>
                    </a:cubicBezTo>
                    <a:cubicBezTo>
                      <a:pt x="1270" y="7306"/>
                      <a:pt x="1407" y="7306"/>
                      <a:pt x="1407" y="7306"/>
                    </a:cubicBezTo>
                    <a:cubicBezTo>
                      <a:pt x="1953" y="7306"/>
                      <a:pt x="2123" y="6453"/>
                      <a:pt x="2260" y="5873"/>
                    </a:cubicBezTo>
                    <a:lnTo>
                      <a:pt x="2260" y="6044"/>
                    </a:lnTo>
                    <a:cubicBezTo>
                      <a:pt x="2260" y="6180"/>
                      <a:pt x="2362" y="6249"/>
                      <a:pt x="2465" y="6249"/>
                    </a:cubicBezTo>
                    <a:cubicBezTo>
                      <a:pt x="2567" y="6249"/>
                      <a:pt x="2669" y="6180"/>
                      <a:pt x="2669" y="6044"/>
                    </a:cubicBezTo>
                    <a:cubicBezTo>
                      <a:pt x="2533" y="5873"/>
                      <a:pt x="2533" y="5737"/>
                      <a:pt x="2533" y="5600"/>
                    </a:cubicBezTo>
                    <a:lnTo>
                      <a:pt x="2977" y="5600"/>
                    </a:lnTo>
                    <a:lnTo>
                      <a:pt x="3386" y="6044"/>
                    </a:lnTo>
                    <a:lnTo>
                      <a:pt x="4103" y="6044"/>
                    </a:lnTo>
                    <a:cubicBezTo>
                      <a:pt x="4683" y="5600"/>
                      <a:pt x="4819" y="5020"/>
                      <a:pt x="4956" y="4474"/>
                    </a:cubicBezTo>
                    <a:lnTo>
                      <a:pt x="4956" y="4338"/>
                    </a:lnTo>
                    <a:cubicBezTo>
                      <a:pt x="5092" y="4338"/>
                      <a:pt x="5092" y="4338"/>
                      <a:pt x="5092" y="4167"/>
                    </a:cubicBezTo>
                    <a:cubicBezTo>
                      <a:pt x="5229" y="4167"/>
                      <a:pt x="5229" y="4167"/>
                      <a:pt x="5365" y="4031"/>
                    </a:cubicBezTo>
                    <a:cubicBezTo>
                      <a:pt x="5672" y="4031"/>
                      <a:pt x="5536" y="3894"/>
                      <a:pt x="5536" y="3758"/>
                    </a:cubicBezTo>
                    <a:lnTo>
                      <a:pt x="5536" y="3041"/>
                    </a:lnTo>
                    <a:cubicBezTo>
                      <a:pt x="5536" y="2945"/>
                      <a:pt x="5450" y="2848"/>
                      <a:pt x="5352" y="2848"/>
                    </a:cubicBezTo>
                    <a:cubicBezTo>
                      <a:pt x="5312" y="2848"/>
                      <a:pt x="5269" y="2865"/>
                      <a:pt x="5229" y="2905"/>
                    </a:cubicBezTo>
                    <a:cubicBezTo>
                      <a:pt x="5229" y="2905"/>
                      <a:pt x="5229" y="3041"/>
                      <a:pt x="5092" y="3041"/>
                    </a:cubicBezTo>
                    <a:lnTo>
                      <a:pt x="5092" y="2905"/>
                    </a:lnTo>
                    <a:cubicBezTo>
                      <a:pt x="5092" y="2836"/>
                      <a:pt x="5024" y="2802"/>
                      <a:pt x="4956" y="2802"/>
                    </a:cubicBezTo>
                    <a:cubicBezTo>
                      <a:pt x="4887" y="2802"/>
                      <a:pt x="4819" y="2836"/>
                      <a:pt x="4819" y="2905"/>
                    </a:cubicBezTo>
                    <a:cubicBezTo>
                      <a:pt x="4819" y="3041"/>
                      <a:pt x="4683" y="3314"/>
                      <a:pt x="4683" y="3485"/>
                    </a:cubicBezTo>
                    <a:cubicBezTo>
                      <a:pt x="4683" y="3621"/>
                      <a:pt x="4512" y="3758"/>
                      <a:pt x="4376" y="3758"/>
                    </a:cubicBezTo>
                    <a:cubicBezTo>
                      <a:pt x="4376" y="3894"/>
                      <a:pt x="4239" y="3894"/>
                      <a:pt x="4103" y="4031"/>
                    </a:cubicBezTo>
                    <a:cubicBezTo>
                      <a:pt x="4103" y="3178"/>
                      <a:pt x="3966" y="2461"/>
                      <a:pt x="3659" y="1779"/>
                    </a:cubicBezTo>
                    <a:cubicBezTo>
                      <a:pt x="3830" y="1608"/>
                      <a:pt x="3830" y="1608"/>
                      <a:pt x="3659" y="1471"/>
                    </a:cubicBezTo>
                    <a:cubicBezTo>
                      <a:pt x="3522" y="1062"/>
                      <a:pt x="3386" y="618"/>
                      <a:pt x="3113" y="209"/>
                    </a:cubicBezTo>
                    <a:cubicBezTo>
                      <a:pt x="3209" y="113"/>
                      <a:pt x="3170" y="1"/>
                      <a:pt x="3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>
                <a:off x="2986436" y="2035999"/>
                <a:ext cx="322253" cy="139936"/>
              </a:xfrm>
              <a:custGeom>
                <a:rect b="b" l="l" r="r" t="t"/>
                <a:pathLst>
                  <a:path extrusionOk="0" h="2833" w="6524">
                    <a:moveTo>
                      <a:pt x="3686" y="0"/>
                    </a:moveTo>
                    <a:cubicBezTo>
                      <a:pt x="3276" y="273"/>
                      <a:pt x="3140" y="683"/>
                      <a:pt x="3276" y="1126"/>
                    </a:cubicBezTo>
                    <a:cubicBezTo>
                      <a:pt x="3140" y="1126"/>
                      <a:pt x="3140" y="1263"/>
                      <a:pt x="3003" y="1263"/>
                    </a:cubicBezTo>
                    <a:lnTo>
                      <a:pt x="3003" y="1536"/>
                    </a:lnTo>
                    <a:cubicBezTo>
                      <a:pt x="3003" y="1399"/>
                      <a:pt x="2833" y="1263"/>
                      <a:pt x="2696" y="1263"/>
                    </a:cubicBezTo>
                    <a:cubicBezTo>
                      <a:pt x="2696" y="1263"/>
                      <a:pt x="2560" y="1263"/>
                      <a:pt x="2560" y="1399"/>
                    </a:cubicBezTo>
                    <a:cubicBezTo>
                      <a:pt x="2448" y="1651"/>
                      <a:pt x="2519" y="1788"/>
                      <a:pt x="2549" y="1979"/>
                    </a:cubicBezTo>
                    <a:lnTo>
                      <a:pt x="2549" y="1979"/>
                    </a:lnTo>
                    <a:cubicBezTo>
                      <a:pt x="2423" y="1972"/>
                      <a:pt x="2420" y="1843"/>
                      <a:pt x="2287" y="1843"/>
                    </a:cubicBezTo>
                    <a:cubicBezTo>
                      <a:pt x="2247" y="1803"/>
                      <a:pt x="2204" y="1786"/>
                      <a:pt x="2163" y="1786"/>
                    </a:cubicBezTo>
                    <a:cubicBezTo>
                      <a:pt x="2065" y="1786"/>
                      <a:pt x="1980" y="1883"/>
                      <a:pt x="1980" y="1979"/>
                    </a:cubicBezTo>
                    <a:lnTo>
                      <a:pt x="1980" y="2116"/>
                    </a:lnTo>
                    <a:lnTo>
                      <a:pt x="1843" y="2116"/>
                    </a:lnTo>
                    <a:lnTo>
                      <a:pt x="1707" y="1979"/>
                    </a:lnTo>
                    <a:cubicBezTo>
                      <a:pt x="1570" y="1979"/>
                      <a:pt x="1570" y="2116"/>
                      <a:pt x="1434" y="2116"/>
                    </a:cubicBezTo>
                    <a:lnTo>
                      <a:pt x="1434" y="2252"/>
                    </a:lnTo>
                    <a:lnTo>
                      <a:pt x="1297" y="2252"/>
                    </a:lnTo>
                    <a:cubicBezTo>
                      <a:pt x="1127" y="2252"/>
                      <a:pt x="1127" y="2116"/>
                      <a:pt x="1127" y="2116"/>
                    </a:cubicBezTo>
                    <a:cubicBezTo>
                      <a:pt x="990" y="2116"/>
                      <a:pt x="990" y="2116"/>
                      <a:pt x="854" y="2252"/>
                    </a:cubicBezTo>
                    <a:cubicBezTo>
                      <a:pt x="717" y="2252"/>
                      <a:pt x="581" y="2252"/>
                      <a:pt x="274" y="2116"/>
                    </a:cubicBezTo>
                    <a:cubicBezTo>
                      <a:pt x="137" y="2116"/>
                      <a:pt x="1" y="2389"/>
                      <a:pt x="274" y="2559"/>
                    </a:cubicBezTo>
                    <a:cubicBezTo>
                      <a:pt x="581" y="2696"/>
                      <a:pt x="717" y="2696"/>
                      <a:pt x="990" y="2696"/>
                    </a:cubicBezTo>
                    <a:lnTo>
                      <a:pt x="1127" y="2559"/>
                    </a:lnTo>
                    <a:cubicBezTo>
                      <a:pt x="1127" y="2696"/>
                      <a:pt x="1127" y="2696"/>
                      <a:pt x="1297" y="2696"/>
                    </a:cubicBezTo>
                    <a:cubicBezTo>
                      <a:pt x="1434" y="2832"/>
                      <a:pt x="1434" y="2832"/>
                      <a:pt x="1570" y="2832"/>
                    </a:cubicBezTo>
                    <a:lnTo>
                      <a:pt x="1843" y="2832"/>
                    </a:lnTo>
                    <a:lnTo>
                      <a:pt x="1843" y="2559"/>
                    </a:lnTo>
                    <a:cubicBezTo>
                      <a:pt x="1980" y="2696"/>
                      <a:pt x="1980" y="2696"/>
                      <a:pt x="2150" y="2832"/>
                    </a:cubicBezTo>
                    <a:lnTo>
                      <a:pt x="2423" y="2832"/>
                    </a:lnTo>
                    <a:cubicBezTo>
                      <a:pt x="2423" y="2696"/>
                      <a:pt x="2560" y="2559"/>
                      <a:pt x="2560" y="2389"/>
                    </a:cubicBezTo>
                    <a:cubicBezTo>
                      <a:pt x="2560" y="2559"/>
                      <a:pt x="2696" y="2559"/>
                      <a:pt x="2833" y="2696"/>
                    </a:cubicBezTo>
                    <a:cubicBezTo>
                      <a:pt x="2833" y="2696"/>
                      <a:pt x="3003" y="2696"/>
                      <a:pt x="3003" y="2559"/>
                    </a:cubicBezTo>
                    <a:lnTo>
                      <a:pt x="3413" y="2559"/>
                    </a:lnTo>
                    <a:lnTo>
                      <a:pt x="3413" y="2696"/>
                    </a:lnTo>
                    <a:cubicBezTo>
                      <a:pt x="3453" y="2736"/>
                      <a:pt x="3507" y="2752"/>
                      <a:pt x="3565" y="2752"/>
                    </a:cubicBezTo>
                    <a:cubicBezTo>
                      <a:pt x="3703" y="2752"/>
                      <a:pt x="3857" y="2656"/>
                      <a:pt x="3857" y="2559"/>
                    </a:cubicBezTo>
                    <a:cubicBezTo>
                      <a:pt x="3686" y="2559"/>
                      <a:pt x="3686" y="2389"/>
                      <a:pt x="3686" y="2389"/>
                    </a:cubicBezTo>
                    <a:cubicBezTo>
                      <a:pt x="3857" y="2389"/>
                      <a:pt x="3857" y="2389"/>
                      <a:pt x="3857" y="2559"/>
                    </a:cubicBezTo>
                    <a:cubicBezTo>
                      <a:pt x="3947" y="2559"/>
                      <a:pt x="4099" y="2620"/>
                      <a:pt x="4231" y="2620"/>
                    </a:cubicBezTo>
                    <a:cubicBezTo>
                      <a:pt x="4296" y="2620"/>
                      <a:pt x="4357" y="2605"/>
                      <a:pt x="4402" y="2559"/>
                    </a:cubicBezTo>
                    <a:cubicBezTo>
                      <a:pt x="4539" y="2559"/>
                      <a:pt x="4710" y="2389"/>
                      <a:pt x="4710" y="2389"/>
                    </a:cubicBezTo>
                    <a:cubicBezTo>
                      <a:pt x="4778" y="2474"/>
                      <a:pt x="4846" y="2517"/>
                      <a:pt x="4914" y="2517"/>
                    </a:cubicBezTo>
                    <a:cubicBezTo>
                      <a:pt x="4983" y="2517"/>
                      <a:pt x="5051" y="2474"/>
                      <a:pt x="5119" y="2389"/>
                    </a:cubicBezTo>
                    <a:cubicBezTo>
                      <a:pt x="5217" y="2511"/>
                      <a:pt x="5314" y="2615"/>
                      <a:pt x="5424" y="2615"/>
                    </a:cubicBezTo>
                    <a:cubicBezTo>
                      <a:pt x="5468" y="2615"/>
                      <a:pt x="5514" y="2598"/>
                      <a:pt x="5563" y="2559"/>
                    </a:cubicBezTo>
                    <a:cubicBezTo>
                      <a:pt x="5563" y="2559"/>
                      <a:pt x="5699" y="2559"/>
                      <a:pt x="5699" y="2389"/>
                    </a:cubicBezTo>
                    <a:lnTo>
                      <a:pt x="5699" y="2116"/>
                    </a:lnTo>
                    <a:cubicBezTo>
                      <a:pt x="5699" y="2116"/>
                      <a:pt x="5699" y="2252"/>
                      <a:pt x="5836" y="2252"/>
                    </a:cubicBezTo>
                    <a:cubicBezTo>
                      <a:pt x="5836" y="2252"/>
                      <a:pt x="5896" y="2313"/>
                      <a:pt x="5937" y="2313"/>
                    </a:cubicBezTo>
                    <a:cubicBezTo>
                      <a:pt x="5957" y="2313"/>
                      <a:pt x="5972" y="2298"/>
                      <a:pt x="5972" y="2252"/>
                    </a:cubicBezTo>
                    <a:lnTo>
                      <a:pt x="6109" y="2252"/>
                    </a:lnTo>
                    <a:cubicBezTo>
                      <a:pt x="6109" y="2252"/>
                      <a:pt x="6245" y="2252"/>
                      <a:pt x="6245" y="2116"/>
                    </a:cubicBezTo>
                    <a:cubicBezTo>
                      <a:pt x="6245" y="1979"/>
                      <a:pt x="6109" y="1536"/>
                      <a:pt x="6245" y="1536"/>
                    </a:cubicBezTo>
                    <a:cubicBezTo>
                      <a:pt x="6281" y="1571"/>
                      <a:pt x="6315" y="1586"/>
                      <a:pt x="6345" y="1586"/>
                    </a:cubicBezTo>
                    <a:cubicBezTo>
                      <a:pt x="6461" y="1586"/>
                      <a:pt x="6524" y="1371"/>
                      <a:pt x="6416" y="1263"/>
                    </a:cubicBezTo>
                    <a:cubicBezTo>
                      <a:pt x="6289" y="1206"/>
                      <a:pt x="6167" y="1173"/>
                      <a:pt x="6069" y="1173"/>
                    </a:cubicBezTo>
                    <a:cubicBezTo>
                      <a:pt x="5929" y="1173"/>
                      <a:pt x="5836" y="1239"/>
                      <a:pt x="5836" y="1399"/>
                    </a:cubicBezTo>
                    <a:lnTo>
                      <a:pt x="5836" y="1706"/>
                    </a:lnTo>
                    <a:cubicBezTo>
                      <a:pt x="5699" y="1536"/>
                      <a:pt x="5699" y="1536"/>
                      <a:pt x="5563" y="1399"/>
                    </a:cubicBezTo>
                    <a:cubicBezTo>
                      <a:pt x="5392" y="1399"/>
                      <a:pt x="5256" y="1399"/>
                      <a:pt x="5256" y="1536"/>
                    </a:cubicBezTo>
                    <a:lnTo>
                      <a:pt x="5256" y="1843"/>
                    </a:lnTo>
                    <a:cubicBezTo>
                      <a:pt x="5256" y="2003"/>
                      <a:pt x="5256" y="2059"/>
                      <a:pt x="5239" y="2059"/>
                    </a:cubicBezTo>
                    <a:cubicBezTo>
                      <a:pt x="5214" y="2059"/>
                      <a:pt x="5148" y="1926"/>
                      <a:pt x="4983" y="1843"/>
                    </a:cubicBezTo>
                    <a:cubicBezTo>
                      <a:pt x="4983" y="1774"/>
                      <a:pt x="4948" y="1740"/>
                      <a:pt x="4897" y="1740"/>
                    </a:cubicBezTo>
                    <a:cubicBezTo>
                      <a:pt x="4846" y="1740"/>
                      <a:pt x="4778" y="1774"/>
                      <a:pt x="4710" y="1843"/>
                    </a:cubicBezTo>
                    <a:lnTo>
                      <a:pt x="4710" y="1706"/>
                    </a:lnTo>
                    <a:lnTo>
                      <a:pt x="4402" y="1706"/>
                    </a:lnTo>
                    <a:cubicBezTo>
                      <a:pt x="4266" y="1536"/>
                      <a:pt x="3993" y="1399"/>
                      <a:pt x="3686" y="1263"/>
                    </a:cubicBezTo>
                    <a:lnTo>
                      <a:pt x="3686" y="546"/>
                    </a:lnTo>
                    <a:cubicBezTo>
                      <a:pt x="3686" y="614"/>
                      <a:pt x="3797" y="648"/>
                      <a:pt x="3908" y="648"/>
                    </a:cubicBezTo>
                    <a:cubicBezTo>
                      <a:pt x="4019" y="648"/>
                      <a:pt x="4129" y="614"/>
                      <a:pt x="4129" y="546"/>
                    </a:cubicBezTo>
                    <a:cubicBezTo>
                      <a:pt x="4129" y="273"/>
                      <a:pt x="4129" y="137"/>
                      <a:pt x="39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3183623" y="1958448"/>
                <a:ext cx="252902" cy="209040"/>
              </a:xfrm>
              <a:custGeom>
                <a:rect b="b" l="l" r="r" t="t"/>
                <a:pathLst>
                  <a:path extrusionOk="0" h="4232" w="5120">
                    <a:moveTo>
                      <a:pt x="3686" y="853"/>
                    </a:moveTo>
                    <a:lnTo>
                      <a:pt x="3686" y="853"/>
                    </a:lnTo>
                    <a:cubicBezTo>
                      <a:pt x="3823" y="1126"/>
                      <a:pt x="3959" y="1399"/>
                      <a:pt x="4130" y="1707"/>
                    </a:cubicBezTo>
                    <a:lnTo>
                      <a:pt x="4130" y="1980"/>
                    </a:lnTo>
                    <a:lnTo>
                      <a:pt x="4266" y="1980"/>
                    </a:lnTo>
                    <a:lnTo>
                      <a:pt x="4266" y="2116"/>
                    </a:lnTo>
                    <a:lnTo>
                      <a:pt x="4266" y="2253"/>
                    </a:lnTo>
                    <a:cubicBezTo>
                      <a:pt x="4130" y="2423"/>
                      <a:pt x="3959" y="2560"/>
                      <a:pt x="3823" y="2833"/>
                    </a:cubicBezTo>
                    <a:cubicBezTo>
                      <a:pt x="3823" y="2833"/>
                      <a:pt x="3823" y="2696"/>
                      <a:pt x="3686" y="2696"/>
                    </a:cubicBezTo>
                    <a:cubicBezTo>
                      <a:pt x="3686" y="2560"/>
                      <a:pt x="3686" y="2560"/>
                      <a:pt x="3550" y="2423"/>
                    </a:cubicBezTo>
                    <a:cubicBezTo>
                      <a:pt x="3550" y="2302"/>
                      <a:pt x="3507" y="2250"/>
                      <a:pt x="3456" y="2250"/>
                    </a:cubicBezTo>
                    <a:cubicBezTo>
                      <a:pt x="3377" y="2250"/>
                      <a:pt x="3277" y="2373"/>
                      <a:pt x="3277" y="2560"/>
                    </a:cubicBezTo>
                    <a:lnTo>
                      <a:pt x="3277" y="2696"/>
                    </a:lnTo>
                    <a:cubicBezTo>
                      <a:pt x="3227" y="2656"/>
                      <a:pt x="3168" y="2640"/>
                      <a:pt x="3110" y="2640"/>
                    </a:cubicBezTo>
                    <a:cubicBezTo>
                      <a:pt x="2970" y="2640"/>
                      <a:pt x="2833" y="2736"/>
                      <a:pt x="2833" y="2833"/>
                    </a:cubicBezTo>
                    <a:lnTo>
                      <a:pt x="2697" y="2696"/>
                    </a:lnTo>
                    <a:cubicBezTo>
                      <a:pt x="2833" y="2696"/>
                      <a:pt x="2970" y="2560"/>
                      <a:pt x="2970" y="2423"/>
                    </a:cubicBezTo>
                    <a:cubicBezTo>
                      <a:pt x="2970" y="2116"/>
                      <a:pt x="2833" y="1570"/>
                      <a:pt x="2697" y="1126"/>
                    </a:cubicBezTo>
                    <a:lnTo>
                      <a:pt x="2697" y="1126"/>
                    </a:lnTo>
                    <a:cubicBezTo>
                      <a:pt x="2833" y="1399"/>
                      <a:pt x="2970" y="1707"/>
                      <a:pt x="3277" y="1980"/>
                    </a:cubicBezTo>
                    <a:cubicBezTo>
                      <a:pt x="3277" y="2020"/>
                      <a:pt x="3300" y="2036"/>
                      <a:pt x="3333" y="2036"/>
                    </a:cubicBezTo>
                    <a:cubicBezTo>
                      <a:pt x="3413" y="2036"/>
                      <a:pt x="3550" y="1940"/>
                      <a:pt x="3550" y="1843"/>
                    </a:cubicBezTo>
                    <a:cubicBezTo>
                      <a:pt x="3550" y="1707"/>
                      <a:pt x="3550" y="1570"/>
                      <a:pt x="3413" y="1399"/>
                    </a:cubicBezTo>
                    <a:lnTo>
                      <a:pt x="3413" y="1399"/>
                    </a:lnTo>
                    <a:cubicBezTo>
                      <a:pt x="3413" y="1399"/>
                      <a:pt x="3550" y="1399"/>
                      <a:pt x="3550" y="1570"/>
                    </a:cubicBezTo>
                    <a:cubicBezTo>
                      <a:pt x="3550" y="1570"/>
                      <a:pt x="3823" y="1399"/>
                      <a:pt x="3823" y="1263"/>
                    </a:cubicBezTo>
                    <a:cubicBezTo>
                      <a:pt x="3823" y="1263"/>
                      <a:pt x="3686" y="990"/>
                      <a:pt x="3686" y="853"/>
                    </a:cubicBezTo>
                    <a:close/>
                    <a:moveTo>
                      <a:pt x="2970" y="0"/>
                    </a:moveTo>
                    <a:cubicBezTo>
                      <a:pt x="2833" y="0"/>
                      <a:pt x="2697" y="0"/>
                      <a:pt x="2697" y="137"/>
                    </a:cubicBezTo>
                    <a:lnTo>
                      <a:pt x="2697" y="273"/>
                    </a:lnTo>
                    <a:cubicBezTo>
                      <a:pt x="2640" y="217"/>
                      <a:pt x="2554" y="184"/>
                      <a:pt x="2473" y="184"/>
                    </a:cubicBezTo>
                    <a:cubicBezTo>
                      <a:pt x="2359" y="184"/>
                      <a:pt x="2253" y="250"/>
                      <a:pt x="2253" y="410"/>
                    </a:cubicBezTo>
                    <a:lnTo>
                      <a:pt x="2117" y="410"/>
                    </a:lnTo>
                    <a:lnTo>
                      <a:pt x="1980" y="273"/>
                    </a:lnTo>
                    <a:cubicBezTo>
                      <a:pt x="1980" y="217"/>
                      <a:pt x="1933" y="184"/>
                      <a:pt x="1878" y="184"/>
                    </a:cubicBezTo>
                    <a:cubicBezTo>
                      <a:pt x="1801" y="184"/>
                      <a:pt x="1707" y="250"/>
                      <a:pt x="1707" y="410"/>
                    </a:cubicBezTo>
                    <a:cubicBezTo>
                      <a:pt x="1707" y="717"/>
                      <a:pt x="1707" y="990"/>
                      <a:pt x="1844" y="1263"/>
                    </a:cubicBezTo>
                    <a:cubicBezTo>
                      <a:pt x="1707" y="1843"/>
                      <a:pt x="1571" y="2560"/>
                      <a:pt x="1264" y="2969"/>
                    </a:cubicBezTo>
                    <a:lnTo>
                      <a:pt x="1264" y="2833"/>
                    </a:lnTo>
                    <a:cubicBezTo>
                      <a:pt x="1264" y="2764"/>
                      <a:pt x="1195" y="2730"/>
                      <a:pt x="1127" y="2730"/>
                    </a:cubicBezTo>
                    <a:cubicBezTo>
                      <a:pt x="1059" y="2730"/>
                      <a:pt x="991" y="2764"/>
                      <a:pt x="991" y="2833"/>
                    </a:cubicBezTo>
                    <a:lnTo>
                      <a:pt x="991" y="3686"/>
                    </a:lnTo>
                    <a:lnTo>
                      <a:pt x="854" y="3822"/>
                    </a:lnTo>
                    <a:lnTo>
                      <a:pt x="274" y="3822"/>
                    </a:lnTo>
                    <a:cubicBezTo>
                      <a:pt x="1" y="3822"/>
                      <a:pt x="1" y="4129"/>
                      <a:pt x="274" y="4129"/>
                    </a:cubicBezTo>
                    <a:lnTo>
                      <a:pt x="991" y="4129"/>
                    </a:lnTo>
                    <a:cubicBezTo>
                      <a:pt x="991" y="4198"/>
                      <a:pt x="1059" y="4232"/>
                      <a:pt x="1127" y="4232"/>
                    </a:cubicBezTo>
                    <a:cubicBezTo>
                      <a:pt x="1195" y="4232"/>
                      <a:pt x="1264" y="4198"/>
                      <a:pt x="1264" y="4129"/>
                    </a:cubicBezTo>
                    <a:lnTo>
                      <a:pt x="1264" y="3822"/>
                    </a:lnTo>
                    <a:lnTo>
                      <a:pt x="1264" y="3686"/>
                    </a:lnTo>
                    <a:lnTo>
                      <a:pt x="1264" y="3549"/>
                    </a:lnTo>
                    <a:lnTo>
                      <a:pt x="1400" y="3549"/>
                    </a:lnTo>
                    <a:cubicBezTo>
                      <a:pt x="1707" y="3106"/>
                      <a:pt x="1844" y="2560"/>
                      <a:pt x="1980" y="1980"/>
                    </a:cubicBezTo>
                    <a:lnTo>
                      <a:pt x="1980" y="2253"/>
                    </a:lnTo>
                    <a:cubicBezTo>
                      <a:pt x="2117" y="2560"/>
                      <a:pt x="2117" y="2969"/>
                      <a:pt x="2424" y="3106"/>
                    </a:cubicBezTo>
                    <a:cubicBezTo>
                      <a:pt x="2253" y="3106"/>
                      <a:pt x="2117" y="3276"/>
                      <a:pt x="2117" y="3413"/>
                    </a:cubicBezTo>
                    <a:cubicBezTo>
                      <a:pt x="2253" y="3549"/>
                      <a:pt x="2424" y="3822"/>
                      <a:pt x="2697" y="3822"/>
                    </a:cubicBezTo>
                    <a:cubicBezTo>
                      <a:pt x="2833" y="3822"/>
                      <a:pt x="2833" y="3822"/>
                      <a:pt x="2833" y="3686"/>
                    </a:cubicBezTo>
                    <a:cubicBezTo>
                      <a:pt x="2833" y="3686"/>
                      <a:pt x="2970" y="3686"/>
                      <a:pt x="2970" y="3549"/>
                    </a:cubicBezTo>
                    <a:lnTo>
                      <a:pt x="2970" y="3686"/>
                    </a:lnTo>
                    <a:lnTo>
                      <a:pt x="3550" y="3686"/>
                    </a:lnTo>
                    <a:cubicBezTo>
                      <a:pt x="3550" y="3686"/>
                      <a:pt x="3686" y="3549"/>
                      <a:pt x="3686" y="3413"/>
                    </a:cubicBezTo>
                    <a:lnTo>
                      <a:pt x="3959" y="3413"/>
                    </a:lnTo>
                    <a:cubicBezTo>
                      <a:pt x="4266" y="3106"/>
                      <a:pt x="4539" y="2560"/>
                      <a:pt x="4812" y="2116"/>
                    </a:cubicBezTo>
                    <a:cubicBezTo>
                      <a:pt x="5119" y="1843"/>
                      <a:pt x="4676" y="1263"/>
                      <a:pt x="4539" y="990"/>
                    </a:cubicBezTo>
                    <a:cubicBezTo>
                      <a:pt x="4539" y="922"/>
                      <a:pt x="4471" y="888"/>
                      <a:pt x="4403" y="888"/>
                    </a:cubicBezTo>
                    <a:cubicBezTo>
                      <a:pt x="4335" y="888"/>
                      <a:pt x="4266" y="922"/>
                      <a:pt x="4266" y="990"/>
                    </a:cubicBezTo>
                    <a:cubicBezTo>
                      <a:pt x="4130" y="717"/>
                      <a:pt x="3959" y="546"/>
                      <a:pt x="3686" y="410"/>
                    </a:cubicBezTo>
                    <a:lnTo>
                      <a:pt x="3550" y="410"/>
                    </a:lnTo>
                    <a:cubicBezTo>
                      <a:pt x="3413" y="546"/>
                      <a:pt x="3413" y="717"/>
                      <a:pt x="3413" y="717"/>
                    </a:cubicBezTo>
                    <a:cubicBezTo>
                      <a:pt x="3277" y="410"/>
                      <a:pt x="3277" y="137"/>
                      <a:pt x="2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22"/>
              <p:cNvSpPr/>
              <p:nvPr/>
            </p:nvSpPr>
            <p:spPr>
              <a:xfrm>
                <a:off x="2509424" y="1655407"/>
                <a:ext cx="600940" cy="498593"/>
              </a:xfrm>
              <a:custGeom>
                <a:rect b="b" l="l" r="r" t="t"/>
                <a:pathLst>
                  <a:path extrusionOk="0" h="10094" w="12166">
                    <a:moveTo>
                      <a:pt x="1263" y="2279"/>
                    </a:moveTo>
                    <a:cubicBezTo>
                      <a:pt x="1263" y="2416"/>
                      <a:pt x="1127" y="2723"/>
                      <a:pt x="990" y="2996"/>
                    </a:cubicBezTo>
                    <a:cubicBezTo>
                      <a:pt x="854" y="3440"/>
                      <a:pt x="547" y="3849"/>
                      <a:pt x="547" y="4293"/>
                    </a:cubicBezTo>
                    <a:cubicBezTo>
                      <a:pt x="547" y="4389"/>
                      <a:pt x="700" y="4486"/>
                      <a:pt x="839" y="4486"/>
                    </a:cubicBezTo>
                    <a:cubicBezTo>
                      <a:pt x="896" y="4486"/>
                      <a:pt x="950" y="4469"/>
                      <a:pt x="990" y="4429"/>
                    </a:cubicBezTo>
                    <a:cubicBezTo>
                      <a:pt x="1167" y="4230"/>
                      <a:pt x="1287" y="3988"/>
                      <a:pt x="1396" y="3722"/>
                    </a:cubicBezTo>
                    <a:lnTo>
                      <a:pt x="1396" y="3722"/>
                    </a:lnTo>
                    <a:cubicBezTo>
                      <a:pt x="1315" y="3946"/>
                      <a:pt x="1263" y="4155"/>
                      <a:pt x="1263" y="4429"/>
                    </a:cubicBezTo>
                    <a:cubicBezTo>
                      <a:pt x="990" y="4702"/>
                      <a:pt x="990" y="5282"/>
                      <a:pt x="854" y="5555"/>
                    </a:cubicBezTo>
                    <a:cubicBezTo>
                      <a:pt x="854" y="5692"/>
                      <a:pt x="854" y="5828"/>
                      <a:pt x="717" y="5999"/>
                    </a:cubicBezTo>
                    <a:cubicBezTo>
                      <a:pt x="717" y="5282"/>
                      <a:pt x="410" y="4702"/>
                      <a:pt x="547" y="3986"/>
                    </a:cubicBezTo>
                    <a:cubicBezTo>
                      <a:pt x="717" y="3576"/>
                      <a:pt x="990" y="2860"/>
                      <a:pt x="1263" y="2279"/>
                    </a:cubicBezTo>
                    <a:close/>
                    <a:moveTo>
                      <a:pt x="4769" y="4069"/>
                    </a:moveTo>
                    <a:cubicBezTo>
                      <a:pt x="4905" y="4069"/>
                      <a:pt x="4676" y="4721"/>
                      <a:pt x="4676" y="4839"/>
                    </a:cubicBezTo>
                    <a:cubicBezTo>
                      <a:pt x="4539" y="4975"/>
                      <a:pt x="4403" y="5419"/>
                      <a:pt x="4266" y="5692"/>
                    </a:cubicBezTo>
                    <a:cubicBezTo>
                      <a:pt x="4130" y="5828"/>
                      <a:pt x="3959" y="5828"/>
                      <a:pt x="3823" y="5999"/>
                    </a:cubicBezTo>
                    <a:cubicBezTo>
                      <a:pt x="3823" y="5999"/>
                      <a:pt x="3413" y="6135"/>
                      <a:pt x="3106" y="6408"/>
                    </a:cubicBezTo>
                    <a:cubicBezTo>
                      <a:pt x="3413" y="5828"/>
                      <a:pt x="3686" y="5419"/>
                      <a:pt x="4130" y="4839"/>
                    </a:cubicBezTo>
                    <a:cubicBezTo>
                      <a:pt x="4266" y="4566"/>
                      <a:pt x="4403" y="4293"/>
                      <a:pt x="4676" y="4122"/>
                    </a:cubicBezTo>
                    <a:cubicBezTo>
                      <a:pt x="4718" y="4085"/>
                      <a:pt x="4748" y="4069"/>
                      <a:pt x="4769" y="4069"/>
                    </a:cubicBezTo>
                    <a:close/>
                    <a:moveTo>
                      <a:pt x="5392" y="5828"/>
                    </a:moveTo>
                    <a:cubicBezTo>
                      <a:pt x="5392" y="5999"/>
                      <a:pt x="5392" y="5999"/>
                      <a:pt x="5256" y="6135"/>
                    </a:cubicBezTo>
                    <a:cubicBezTo>
                      <a:pt x="5119" y="6272"/>
                      <a:pt x="4812" y="6988"/>
                      <a:pt x="4539" y="7125"/>
                    </a:cubicBezTo>
                    <a:cubicBezTo>
                      <a:pt x="4539" y="6852"/>
                      <a:pt x="4676" y="6408"/>
                      <a:pt x="4812" y="5999"/>
                    </a:cubicBezTo>
                    <a:cubicBezTo>
                      <a:pt x="4983" y="5999"/>
                      <a:pt x="5256" y="5828"/>
                      <a:pt x="5392" y="5828"/>
                    </a:cubicBezTo>
                    <a:close/>
                    <a:moveTo>
                      <a:pt x="6245" y="6135"/>
                    </a:moveTo>
                    <a:cubicBezTo>
                      <a:pt x="6382" y="6135"/>
                      <a:pt x="6382" y="6272"/>
                      <a:pt x="6518" y="6272"/>
                    </a:cubicBezTo>
                    <a:cubicBezTo>
                      <a:pt x="6689" y="6545"/>
                      <a:pt x="6825" y="6681"/>
                      <a:pt x="6962" y="6988"/>
                    </a:cubicBezTo>
                    <a:cubicBezTo>
                      <a:pt x="6825" y="6988"/>
                      <a:pt x="6825" y="7125"/>
                      <a:pt x="6689" y="7125"/>
                    </a:cubicBezTo>
                    <a:cubicBezTo>
                      <a:pt x="6245" y="6988"/>
                      <a:pt x="6109" y="6681"/>
                      <a:pt x="6245" y="6272"/>
                    </a:cubicBezTo>
                    <a:lnTo>
                      <a:pt x="6245" y="6135"/>
                    </a:lnTo>
                    <a:close/>
                    <a:moveTo>
                      <a:pt x="10647" y="3269"/>
                    </a:moveTo>
                    <a:cubicBezTo>
                      <a:pt x="10647" y="3713"/>
                      <a:pt x="10511" y="4122"/>
                      <a:pt x="10374" y="4566"/>
                    </a:cubicBezTo>
                    <a:lnTo>
                      <a:pt x="10374" y="4839"/>
                    </a:lnTo>
                    <a:cubicBezTo>
                      <a:pt x="9931" y="5555"/>
                      <a:pt x="9658" y="6408"/>
                      <a:pt x="9248" y="7125"/>
                    </a:cubicBezTo>
                    <a:cubicBezTo>
                      <a:pt x="8941" y="7125"/>
                      <a:pt x="8805" y="6988"/>
                      <a:pt x="8805" y="6852"/>
                    </a:cubicBezTo>
                    <a:cubicBezTo>
                      <a:pt x="9658" y="6135"/>
                      <a:pt x="10511" y="5146"/>
                      <a:pt x="9931" y="4702"/>
                    </a:cubicBezTo>
                    <a:cubicBezTo>
                      <a:pt x="9931" y="4566"/>
                      <a:pt x="9931" y="4566"/>
                      <a:pt x="9794" y="4566"/>
                    </a:cubicBezTo>
                    <a:cubicBezTo>
                      <a:pt x="9931" y="4429"/>
                      <a:pt x="10238" y="4122"/>
                      <a:pt x="10374" y="3986"/>
                    </a:cubicBezTo>
                    <a:cubicBezTo>
                      <a:pt x="10511" y="3713"/>
                      <a:pt x="10511" y="3576"/>
                      <a:pt x="10647" y="3269"/>
                    </a:cubicBezTo>
                    <a:close/>
                    <a:moveTo>
                      <a:pt x="8805" y="5999"/>
                    </a:moveTo>
                    <a:cubicBezTo>
                      <a:pt x="8668" y="6135"/>
                      <a:pt x="8532" y="6408"/>
                      <a:pt x="8532" y="6681"/>
                    </a:cubicBezTo>
                    <a:cubicBezTo>
                      <a:pt x="8224" y="6988"/>
                      <a:pt x="7951" y="7125"/>
                      <a:pt x="7678" y="7398"/>
                    </a:cubicBezTo>
                    <a:cubicBezTo>
                      <a:pt x="7678" y="7261"/>
                      <a:pt x="7542" y="7261"/>
                      <a:pt x="7542" y="7125"/>
                    </a:cubicBezTo>
                    <a:cubicBezTo>
                      <a:pt x="7678" y="6988"/>
                      <a:pt x="7678" y="6988"/>
                      <a:pt x="7815" y="6852"/>
                    </a:cubicBezTo>
                    <a:cubicBezTo>
                      <a:pt x="8088" y="6545"/>
                      <a:pt x="8395" y="6272"/>
                      <a:pt x="8805" y="5999"/>
                    </a:cubicBezTo>
                    <a:close/>
                    <a:moveTo>
                      <a:pt x="11091" y="3713"/>
                    </a:moveTo>
                    <a:lnTo>
                      <a:pt x="11091" y="3713"/>
                    </a:lnTo>
                    <a:cubicBezTo>
                      <a:pt x="10954" y="4839"/>
                      <a:pt x="10784" y="6135"/>
                      <a:pt x="10954" y="7261"/>
                    </a:cubicBezTo>
                    <a:lnTo>
                      <a:pt x="10784" y="7261"/>
                    </a:lnTo>
                    <a:cubicBezTo>
                      <a:pt x="10784" y="7398"/>
                      <a:pt x="10647" y="7398"/>
                      <a:pt x="10647" y="7534"/>
                    </a:cubicBezTo>
                    <a:cubicBezTo>
                      <a:pt x="10511" y="7398"/>
                      <a:pt x="10511" y="7398"/>
                      <a:pt x="10374" y="7398"/>
                    </a:cubicBezTo>
                    <a:cubicBezTo>
                      <a:pt x="10647" y="6545"/>
                      <a:pt x="10954" y="5555"/>
                      <a:pt x="10784" y="4839"/>
                    </a:cubicBezTo>
                    <a:cubicBezTo>
                      <a:pt x="10954" y="4429"/>
                      <a:pt x="10954" y="4122"/>
                      <a:pt x="11091" y="3713"/>
                    </a:cubicBezTo>
                    <a:close/>
                    <a:moveTo>
                      <a:pt x="10101" y="6545"/>
                    </a:moveTo>
                    <a:lnTo>
                      <a:pt x="10101" y="6545"/>
                    </a:lnTo>
                    <a:cubicBezTo>
                      <a:pt x="9931" y="6852"/>
                      <a:pt x="9931" y="7125"/>
                      <a:pt x="9931" y="7398"/>
                    </a:cubicBezTo>
                    <a:cubicBezTo>
                      <a:pt x="9521" y="7534"/>
                      <a:pt x="9248" y="8251"/>
                      <a:pt x="9078" y="8558"/>
                    </a:cubicBezTo>
                    <a:lnTo>
                      <a:pt x="8941" y="8558"/>
                    </a:lnTo>
                    <a:cubicBezTo>
                      <a:pt x="8532" y="8388"/>
                      <a:pt x="8088" y="8115"/>
                      <a:pt x="7815" y="7705"/>
                    </a:cubicBezTo>
                    <a:cubicBezTo>
                      <a:pt x="7951" y="7705"/>
                      <a:pt x="8088" y="7534"/>
                      <a:pt x="8088" y="7398"/>
                    </a:cubicBezTo>
                    <a:cubicBezTo>
                      <a:pt x="8224" y="7398"/>
                      <a:pt x="8395" y="7261"/>
                      <a:pt x="8532" y="7125"/>
                    </a:cubicBezTo>
                    <a:cubicBezTo>
                      <a:pt x="8532" y="7398"/>
                      <a:pt x="8532" y="7534"/>
                      <a:pt x="8668" y="7705"/>
                    </a:cubicBezTo>
                    <a:cubicBezTo>
                      <a:pt x="8728" y="7825"/>
                      <a:pt x="8802" y="7877"/>
                      <a:pt x="8888" y="7877"/>
                    </a:cubicBezTo>
                    <a:cubicBezTo>
                      <a:pt x="9195" y="7877"/>
                      <a:pt x="9648" y="7211"/>
                      <a:pt x="10101" y="6545"/>
                    </a:cubicBezTo>
                    <a:close/>
                    <a:moveTo>
                      <a:pt x="10273" y="7631"/>
                    </a:moveTo>
                    <a:cubicBezTo>
                      <a:pt x="10317" y="7631"/>
                      <a:pt x="10352" y="7654"/>
                      <a:pt x="10374" y="7705"/>
                    </a:cubicBezTo>
                    <a:lnTo>
                      <a:pt x="10511" y="7705"/>
                    </a:lnTo>
                    <a:cubicBezTo>
                      <a:pt x="10238" y="7978"/>
                      <a:pt x="9931" y="8388"/>
                      <a:pt x="9658" y="8695"/>
                    </a:cubicBezTo>
                    <a:lnTo>
                      <a:pt x="9248" y="8695"/>
                    </a:lnTo>
                    <a:cubicBezTo>
                      <a:pt x="9590" y="8211"/>
                      <a:pt x="10050" y="7631"/>
                      <a:pt x="10273" y="7631"/>
                    </a:cubicBezTo>
                    <a:close/>
                    <a:moveTo>
                      <a:pt x="7371" y="7978"/>
                    </a:moveTo>
                    <a:lnTo>
                      <a:pt x="7678" y="8251"/>
                    </a:lnTo>
                    <a:cubicBezTo>
                      <a:pt x="7815" y="8558"/>
                      <a:pt x="8088" y="8831"/>
                      <a:pt x="8532" y="8968"/>
                    </a:cubicBezTo>
                    <a:lnTo>
                      <a:pt x="7951" y="8968"/>
                    </a:lnTo>
                    <a:cubicBezTo>
                      <a:pt x="7815" y="8968"/>
                      <a:pt x="7815" y="8968"/>
                      <a:pt x="7678" y="8831"/>
                    </a:cubicBezTo>
                    <a:cubicBezTo>
                      <a:pt x="7542" y="8831"/>
                      <a:pt x="7371" y="8831"/>
                      <a:pt x="7371" y="8968"/>
                    </a:cubicBezTo>
                    <a:lnTo>
                      <a:pt x="7235" y="9104"/>
                    </a:lnTo>
                    <a:lnTo>
                      <a:pt x="5665" y="9104"/>
                    </a:lnTo>
                    <a:cubicBezTo>
                      <a:pt x="5597" y="9036"/>
                      <a:pt x="5529" y="9002"/>
                      <a:pt x="5460" y="9002"/>
                    </a:cubicBezTo>
                    <a:cubicBezTo>
                      <a:pt x="5392" y="9002"/>
                      <a:pt x="5324" y="9036"/>
                      <a:pt x="5256" y="9104"/>
                    </a:cubicBezTo>
                    <a:lnTo>
                      <a:pt x="5256" y="8968"/>
                    </a:lnTo>
                    <a:lnTo>
                      <a:pt x="5529" y="8968"/>
                    </a:lnTo>
                    <a:cubicBezTo>
                      <a:pt x="6245" y="8695"/>
                      <a:pt x="6825" y="8388"/>
                      <a:pt x="7371" y="7978"/>
                    </a:cubicBezTo>
                    <a:close/>
                    <a:moveTo>
                      <a:pt x="11890" y="0"/>
                    </a:moveTo>
                    <a:cubicBezTo>
                      <a:pt x="11800" y="0"/>
                      <a:pt x="11701" y="48"/>
                      <a:pt x="11637" y="164"/>
                    </a:cubicBezTo>
                    <a:cubicBezTo>
                      <a:pt x="11637" y="300"/>
                      <a:pt x="11500" y="437"/>
                      <a:pt x="11500" y="573"/>
                    </a:cubicBezTo>
                    <a:cubicBezTo>
                      <a:pt x="11364" y="710"/>
                      <a:pt x="11364" y="880"/>
                      <a:pt x="11227" y="1153"/>
                    </a:cubicBezTo>
                    <a:lnTo>
                      <a:pt x="10784" y="2416"/>
                    </a:lnTo>
                    <a:cubicBezTo>
                      <a:pt x="10238" y="3269"/>
                      <a:pt x="9658" y="4122"/>
                      <a:pt x="9078" y="4839"/>
                    </a:cubicBezTo>
                    <a:cubicBezTo>
                      <a:pt x="8532" y="5555"/>
                      <a:pt x="7951" y="6135"/>
                      <a:pt x="7235" y="6681"/>
                    </a:cubicBezTo>
                    <a:cubicBezTo>
                      <a:pt x="7098" y="6272"/>
                      <a:pt x="6825" y="5828"/>
                      <a:pt x="6382" y="5692"/>
                    </a:cubicBezTo>
                    <a:cubicBezTo>
                      <a:pt x="6382" y="5419"/>
                      <a:pt x="6518" y="5146"/>
                      <a:pt x="6689" y="4839"/>
                    </a:cubicBezTo>
                    <a:cubicBezTo>
                      <a:pt x="6689" y="4670"/>
                      <a:pt x="6572" y="4553"/>
                      <a:pt x="6450" y="4553"/>
                    </a:cubicBezTo>
                    <a:cubicBezTo>
                      <a:pt x="6374" y="4553"/>
                      <a:pt x="6297" y="4598"/>
                      <a:pt x="6245" y="4702"/>
                    </a:cubicBezTo>
                    <a:cubicBezTo>
                      <a:pt x="6109" y="4839"/>
                      <a:pt x="5972" y="5146"/>
                      <a:pt x="5665" y="5419"/>
                    </a:cubicBezTo>
                    <a:lnTo>
                      <a:pt x="4983" y="5419"/>
                    </a:lnTo>
                    <a:cubicBezTo>
                      <a:pt x="5119" y="4975"/>
                      <a:pt x="5256" y="4566"/>
                      <a:pt x="5256" y="3986"/>
                    </a:cubicBezTo>
                    <a:cubicBezTo>
                      <a:pt x="5336" y="3666"/>
                      <a:pt x="5170" y="3533"/>
                      <a:pt x="4964" y="3533"/>
                    </a:cubicBezTo>
                    <a:cubicBezTo>
                      <a:pt x="4818" y="3533"/>
                      <a:pt x="4652" y="3600"/>
                      <a:pt x="4539" y="3713"/>
                    </a:cubicBezTo>
                    <a:cubicBezTo>
                      <a:pt x="3686" y="4293"/>
                      <a:pt x="3106" y="5419"/>
                      <a:pt x="2560" y="6272"/>
                    </a:cubicBezTo>
                    <a:cubicBezTo>
                      <a:pt x="2424" y="6545"/>
                      <a:pt x="2424" y="6681"/>
                      <a:pt x="2253" y="6852"/>
                    </a:cubicBezTo>
                    <a:cubicBezTo>
                      <a:pt x="2116" y="6988"/>
                      <a:pt x="1980" y="6988"/>
                      <a:pt x="1843" y="6988"/>
                    </a:cubicBezTo>
                    <a:cubicBezTo>
                      <a:pt x="1707" y="6852"/>
                      <a:pt x="1843" y="6272"/>
                      <a:pt x="1707" y="6135"/>
                    </a:cubicBezTo>
                    <a:cubicBezTo>
                      <a:pt x="1707" y="5692"/>
                      <a:pt x="1843" y="5146"/>
                      <a:pt x="1707" y="4702"/>
                    </a:cubicBezTo>
                    <a:lnTo>
                      <a:pt x="1707" y="4429"/>
                    </a:lnTo>
                    <a:cubicBezTo>
                      <a:pt x="1843" y="3576"/>
                      <a:pt x="2116" y="2860"/>
                      <a:pt x="2253" y="2007"/>
                    </a:cubicBezTo>
                    <a:cubicBezTo>
                      <a:pt x="2253" y="1870"/>
                      <a:pt x="2116" y="1734"/>
                      <a:pt x="1980" y="1734"/>
                    </a:cubicBezTo>
                    <a:cubicBezTo>
                      <a:pt x="1980" y="1563"/>
                      <a:pt x="2116" y="1426"/>
                      <a:pt x="2116" y="1153"/>
                    </a:cubicBezTo>
                    <a:cubicBezTo>
                      <a:pt x="2116" y="1057"/>
                      <a:pt x="2048" y="960"/>
                      <a:pt x="1960" y="960"/>
                    </a:cubicBezTo>
                    <a:cubicBezTo>
                      <a:pt x="1923" y="960"/>
                      <a:pt x="1883" y="977"/>
                      <a:pt x="1843" y="1017"/>
                    </a:cubicBezTo>
                    <a:cubicBezTo>
                      <a:pt x="990" y="1563"/>
                      <a:pt x="717" y="2723"/>
                      <a:pt x="274" y="3576"/>
                    </a:cubicBezTo>
                    <a:cubicBezTo>
                      <a:pt x="1" y="4122"/>
                      <a:pt x="1" y="4566"/>
                      <a:pt x="137" y="5146"/>
                    </a:cubicBezTo>
                    <a:cubicBezTo>
                      <a:pt x="274" y="5828"/>
                      <a:pt x="410" y="6681"/>
                      <a:pt x="410" y="7534"/>
                    </a:cubicBezTo>
                    <a:cubicBezTo>
                      <a:pt x="410" y="7688"/>
                      <a:pt x="521" y="7765"/>
                      <a:pt x="632" y="7765"/>
                    </a:cubicBezTo>
                    <a:cubicBezTo>
                      <a:pt x="743" y="7765"/>
                      <a:pt x="854" y="7688"/>
                      <a:pt x="854" y="7534"/>
                    </a:cubicBezTo>
                    <a:cubicBezTo>
                      <a:pt x="990" y="7398"/>
                      <a:pt x="990" y="7261"/>
                      <a:pt x="990" y="7125"/>
                    </a:cubicBezTo>
                    <a:cubicBezTo>
                      <a:pt x="1127" y="7398"/>
                      <a:pt x="1263" y="7534"/>
                      <a:pt x="1570" y="7534"/>
                    </a:cubicBezTo>
                    <a:lnTo>
                      <a:pt x="1707" y="7534"/>
                    </a:lnTo>
                    <a:cubicBezTo>
                      <a:pt x="1747" y="7625"/>
                      <a:pt x="1812" y="7663"/>
                      <a:pt x="1890" y="7663"/>
                    </a:cubicBezTo>
                    <a:cubicBezTo>
                      <a:pt x="2077" y="7663"/>
                      <a:pt x="2344" y="7454"/>
                      <a:pt x="2560" y="7261"/>
                    </a:cubicBezTo>
                    <a:cubicBezTo>
                      <a:pt x="2833" y="7125"/>
                      <a:pt x="3106" y="6852"/>
                      <a:pt x="3413" y="6681"/>
                    </a:cubicBezTo>
                    <a:cubicBezTo>
                      <a:pt x="3550" y="6545"/>
                      <a:pt x="3823" y="6408"/>
                      <a:pt x="4130" y="6272"/>
                    </a:cubicBezTo>
                    <a:lnTo>
                      <a:pt x="4130" y="6272"/>
                    </a:lnTo>
                    <a:cubicBezTo>
                      <a:pt x="3959" y="6852"/>
                      <a:pt x="3959" y="7261"/>
                      <a:pt x="4130" y="7534"/>
                    </a:cubicBezTo>
                    <a:cubicBezTo>
                      <a:pt x="4266" y="7705"/>
                      <a:pt x="4266" y="7705"/>
                      <a:pt x="4403" y="7705"/>
                    </a:cubicBezTo>
                    <a:cubicBezTo>
                      <a:pt x="4676" y="7705"/>
                      <a:pt x="4983" y="7261"/>
                      <a:pt x="5119" y="6988"/>
                    </a:cubicBezTo>
                    <a:cubicBezTo>
                      <a:pt x="5392" y="6681"/>
                      <a:pt x="5529" y="6408"/>
                      <a:pt x="5836" y="6135"/>
                    </a:cubicBezTo>
                    <a:lnTo>
                      <a:pt x="5836" y="6135"/>
                    </a:lnTo>
                    <a:cubicBezTo>
                      <a:pt x="5665" y="6681"/>
                      <a:pt x="5665" y="7125"/>
                      <a:pt x="5972" y="7534"/>
                    </a:cubicBezTo>
                    <a:cubicBezTo>
                      <a:pt x="6075" y="7702"/>
                      <a:pt x="6203" y="7767"/>
                      <a:pt x="6351" y="7767"/>
                    </a:cubicBezTo>
                    <a:cubicBezTo>
                      <a:pt x="6595" y="7767"/>
                      <a:pt x="6895" y="7589"/>
                      <a:pt x="7235" y="7398"/>
                    </a:cubicBezTo>
                    <a:lnTo>
                      <a:pt x="7235" y="7705"/>
                    </a:lnTo>
                    <a:cubicBezTo>
                      <a:pt x="6382" y="8251"/>
                      <a:pt x="5392" y="8695"/>
                      <a:pt x="4539" y="8831"/>
                    </a:cubicBezTo>
                    <a:cubicBezTo>
                      <a:pt x="4403" y="8831"/>
                      <a:pt x="4403" y="8968"/>
                      <a:pt x="4403" y="8968"/>
                    </a:cubicBezTo>
                    <a:lnTo>
                      <a:pt x="4403" y="9104"/>
                    </a:lnTo>
                    <a:cubicBezTo>
                      <a:pt x="4266" y="9104"/>
                      <a:pt x="4403" y="9241"/>
                      <a:pt x="4403" y="9241"/>
                    </a:cubicBezTo>
                    <a:cubicBezTo>
                      <a:pt x="4539" y="9411"/>
                      <a:pt x="4812" y="9411"/>
                      <a:pt x="5119" y="9548"/>
                    </a:cubicBezTo>
                    <a:cubicBezTo>
                      <a:pt x="5119" y="9616"/>
                      <a:pt x="5153" y="9650"/>
                      <a:pt x="5187" y="9650"/>
                    </a:cubicBezTo>
                    <a:cubicBezTo>
                      <a:pt x="5222" y="9650"/>
                      <a:pt x="5256" y="9616"/>
                      <a:pt x="5256" y="9548"/>
                    </a:cubicBezTo>
                    <a:cubicBezTo>
                      <a:pt x="5529" y="9821"/>
                      <a:pt x="5836" y="9821"/>
                      <a:pt x="6109" y="9821"/>
                    </a:cubicBezTo>
                    <a:cubicBezTo>
                      <a:pt x="6245" y="9957"/>
                      <a:pt x="6382" y="10094"/>
                      <a:pt x="6382" y="10094"/>
                    </a:cubicBezTo>
                    <a:cubicBezTo>
                      <a:pt x="6518" y="10094"/>
                      <a:pt x="6518" y="10094"/>
                      <a:pt x="6689" y="9957"/>
                    </a:cubicBezTo>
                    <a:cubicBezTo>
                      <a:pt x="6962" y="9957"/>
                      <a:pt x="7235" y="9957"/>
                      <a:pt x="7542" y="9821"/>
                    </a:cubicBezTo>
                    <a:cubicBezTo>
                      <a:pt x="7651" y="9821"/>
                      <a:pt x="7935" y="9995"/>
                      <a:pt x="8114" y="9995"/>
                    </a:cubicBezTo>
                    <a:cubicBezTo>
                      <a:pt x="8159" y="9995"/>
                      <a:pt x="8197" y="9984"/>
                      <a:pt x="8224" y="9957"/>
                    </a:cubicBezTo>
                    <a:cubicBezTo>
                      <a:pt x="8532" y="9957"/>
                      <a:pt x="8668" y="9684"/>
                      <a:pt x="8532" y="9411"/>
                    </a:cubicBezTo>
                    <a:lnTo>
                      <a:pt x="8395" y="9411"/>
                    </a:lnTo>
                    <a:cubicBezTo>
                      <a:pt x="8532" y="9411"/>
                      <a:pt x="8805" y="9241"/>
                      <a:pt x="8941" y="9104"/>
                    </a:cubicBezTo>
                    <a:lnTo>
                      <a:pt x="9521" y="9104"/>
                    </a:lnTo>
                    <a:lnTo>
                      <a:pt x="9385" y="9241"/>
                    </a:lnTo>
                    <a:cubicBezTo>
                      <a:pt x="9385" y="9241"/>
                      <a:pt x="9385" y="9411"/>
                      <a:pt x="9521" y="9411"/>
                    </a:cubicBezTo>
                    <a:cubicBezTo>
                      <a:pt x="9521" y="9548"/>
                      <a:pt x="9658" y="9548"/>
                      <a:pt x="9794" y="9684"/>
                    </a:cubicBezTo>
                    <a:cubicBezTo>
                      <a:pt x="9658" y="9821"/>
                      <a:pt x="9794" y="9957"/>
                      <a:pt x="10101" y="9957"/>
                    </a:cubicBezTo>
                    <a:cubicBezTo>
                      <a:pt x="10101" y="9957"/>
                      <a:pt x="10511" y="9821"/>
                      <a:pt x="10954" y="9548"/>
                    </a:cubicBezTo>
                    <a:cubicBezTo>
                      <a:pt x="11227" y="9411"/>
                      <a:pt x="11364" y="9241"/>
                      <a:pt x="11500" y="8968"/>
                    </a:cubicBezTo>
                    <a:cubicBezTo>
                      <a:pt x="11637" y="8831"/>
                      <a:pt x="11637" y="8695"/>
                      <a:pt x="11500" y="8695"/>
                    </a:cubicBezTo>
                    <a:cubicBezTo>
                      <a:pt x="11409" y="8649"/>
                      <a:pt x="11284" y="8634"/>
                      <a:pt x="11143" y="8634"/>
                    </a:cubicBezTo>
                    <a:cubicBezTo>
                      <a:pt x="10859" y="8634"/>
                      <a:pt x="10511" y="8695"/>
                      <a:pt x="10238" y="8695"/>
                    </a:cubicBezTo>
                    <a:cubicBezTo>
                      <a:pt x="10511" y="8388"/>
                      <a:pt x="10784" y="7978"/>
                      <a:pt x="11091" y="7705"/>
                    </a:cubicBezTo>
                    <a:cubicBezTo>
                      <a:pt x="11227" y="7705"/>
                      <a:pt x="11500" y="7705"/>
                      <a:pt x="11500" y="7398"/>
                    </a:cubicBezTo>
                    <a:cubicBezTo>
                      <a:pt x="11500" y="6545"/>
                      <a:pt x="11637" y="5555"/>
                      <a:pt x="11637" y="4566"/>
                    </a:cubicBezTo>
                    <a:cubicBezTo>
                      <a:pt x="11637" y="3986"/>
                      <a:pt x="11807" y="2996"/>
                      <a:pt x="11637" y="2416"/>
                    </a:cubicBezTo>
                    <a:lnTo>
                      <a:pt x="11637" y="2279"/>
                    </a:lnTo>
                    <a:cubicBezTo>
                      <a:pt x="11637" y="1870"/>
                      <a:pt x="11637" y="1290"/>
                      <a:pt x="11807" y="880"/>
                    </a:cubicBezTo>
                    <a:cubicBezTo>
                      <a:pt x="11944" y="710"/>
                      <a:pt x="11944" y="573"/>
                      <a:pt x="12080" y="573"/>
                    </a:cubicBezTo>
                    <a:lnTo>
                      <a:pt x="12080" y="300"/>
                    </a:lnTo>
                    <a:cubicBezTo>
                      <a:pt x="12165" y="130"/>
                      <a:pt x="12039" y="0"/>
                      <a:pt x="118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3598297" y="1648294"/>
                <a:ext cx="497259" cy="424995"/>
              </a:xfrm>
              <a:custGeom>
                <a:rect b="b" l="l" r="r" t="t"/>
                <a:pathLst>
                  <a:path extrusionOk="0" h="8604" w="10067">
                    <a:moveTo>
                      <a:pt x="2559" y="717"/>
                    </a:moveTo>
                    <a:lnTo>
                      <a:pt x="2559" y="717"/>
                    </a:lnTo>
                    <a:cubicBezTo>
                      <a:pt x="2351" y="926"/>
                      <a:pt x="2221" y="1056"/>
                      <a:pt x="2116" y="1161"/>
                    </a:cubicBezTo>
                    <a:cubicBezTo>
                      <a:pt x="2252" y="1024"/>
                      <a:pt x="2389" y="854"/>
                      <a:pt x="2559" y="717"/>
                    </a:cubicBezTo>
                    <a:close/>
                    <a:moveTo>
                      <a:pt x="5972" y="1161"/>
                    </a:moveTo>
                    <a:lnTo>
                      <a:pt x="5972" y="1161"/>
                    </a:lnTo>
                    <a:cubicBezTo>
                      <a:pt x="5801" y="1434"/>
                      <a:pt x="5392" y="1570"/>
                      <a:pt x="5255" y="1707"/>
                    </a:cubicBezTo>
                    <a:cubicBezTo>
                      <a:pt x="5392" y="1434"/>
                      <a:pt x="5665" y="1297"/>
                      <a:pt x="5972" y="1161"/>
                    </a:cubicBezTo>
                    <a:close/>
                    <a:moveTo>
                      <a:pt x="3511" y="695"/>
                    </a:moveTo>
                    <a:cubicBezTo>
                      <a:pt x="3542" y="695"/>
                      <a:pt x="3458" y="809"/>
                      <a:pt x="3105" y="1161"/>
                    </a:cubicBezTo>
                    <a:cubicBezTo>
                      <a:pt x="2832" y="1434"/>
                      <a:pt x="2559" y="1707"/>
                      <a:pt x="2252" y="2014"/>
                    </a:cubicBezTo>
                    <a:cubicBezTo>
                      <a:pt x="2252" y="1878"/>
                      <a:pt x="2252" y="1878"/>
                      <a:pt x="2389" y="1707"/>
                    </a:cubicBezTo>
                    <a:cubicBezTo>
                      <a:pt x="2389" y="1570"/>
                      <a:pt x="2389" y="1570"/>
                      <a:pt x="2559" y="1570"/>
                    </a:cubicBezTo>
                    <a:lnTo>
                      <a:pt x="3105" y="1024"/>
                    </a:lnTo>
                    <a:cubicBezTo>
                      <a:pt x="3186" y="924"/>
                      <a:pt x="3466" y="695"/>
                      <a:pt x="3511" y="695"/>
                    </a:cubicBezTo>
                    <a:close/>
                    <a:moveTo>
                      <a:pt x="2252" y="444"/>
                    </a:moveTo>
                    <a:lnTo>
                      <a:pt x="1843" y="854"/>
                    </a:lnTo>
                    <a:cubicBezTo>
                      <a:pt x="1706" y="1024"/>
                      <a:pt x="1706" y="1161"/>
                      <a:pt x="1536" y="1297"/>
                    </a:cubicBezTo>
                    <a:cubicBezTo>
                      <a:pt x="1399" y="1434"/>
                      <a:pt x="1263" y="1570"/>
                      <a:pt x="1126" y="1570"/>
                    </a:cubicBezTo>
                    <a:lnTo>
                      <a:pt x="1126" y="1707"/>
                    </a:lnTo>
                    <a:cubicBezTo>
                      <a:pt x="990" y="1878"/>
                      <a:pt x="853" y="2151"/>
                      <a:pt x="683" y="2287"/>
                    </a:cubicBezTo>
                    <a:cubicBezTo>
                      <a:pt x="853" y="2014"/>
                      <a:pt x="990" y="1878"/>
                      <a:pt x="990" y="1707"/>
                    </a:cubicBezTo>
                    <a:cubicBezTo>
                      <a:pt x="1126" y="1570"/>
                      <a:pt x="990" y="1434"/>
                      <a:pt x="990" y="1434"/>
                    </a:cubicBezTo>
                    <a:cubicBezTo>
                      <a:pt x="1399" y="1161"/>
                      <a:pt x="1843" y="717"/>
                      <a:pt x="2252" y="444"/>
                    </a:cubicBezTo>
                    <a:close/>
                    <a:moveTo>
                      <a:pt x="6825" y="1297"/>
                    </a:moveTo>
                    <a:cubicBezTo>
                      <a:pt x="6245" y="1878"/>
                      <a:pt x="5528" y="2287"/>
                      <a:pt x="5119" y="3004"/>
                    </a:cubicBezTo>
                    <a:cubicBezTo>
                      <a:pt x="5119" y="2867"/>
                      <a:pt x="4948" y="2731"/>
                      <a:pt x="4948" y="2731"/>
                    </a:cubicBezTo>
                    <a:cubicBezTo>
                      <a:pt x="5665" y="2423"/>
                      <a:pt x="6108" y="1707"/>
                      <a:pt x="6825" y="1297"/>
                    </a:cubicBezTo>
                    <a:close/>
                    <a:moveTo>
                      <a:pt x="2116" y="1161"/>
                    </a:moveTo>
                    <a:lnTo>
                      <a:pt x="2116" y="1161"/>
                    </a:lnTo>
                    <a:cubicBezTo>
                      <a:pt x="2067" y="1210"/>
                      <a:pt x="2023" y="1254"/>
                      <a:pt x="1979" y="1297"/>
                    </a:cubicBezTo>
                    <a:cubicBezTo>
                      <a:pt x="1706" y="1570"/>
                      <a:pt x="1536" y="1878"/>
                      <a:pt x="1399" y="2014"/>
                    </a:cubicBezTo>
                    <a:lnTo>
                      <a:pt x="1399" y="2287"/>
                    </a:lnTo>
                    <a:cubicBezTo>
                      <a:pt x="1126" y="2560"/>
                      <a:pt x="990" y="2867"/>
                      <a:pt x="683" y="3140"/>
                    </a:cubicBezTo>
                    <a:cubicBezTo>
                      <a:pt x="990" y="2560"/>
                      <a:pt x="1399" y="2014"/>
                      <a:pt x="1706" y="1570"/>
                    </a:cubicBezTo>
                    <a:lnTo>
                      <a:pt x="1706" y="1434"/>
                    </a:lnTo>
                    <a:cubicBezTo>
                      <a:pt x="1843" y="1297"/>
                      <a:pt x="1979" y="1297"/>
                      <a:pt x="2116" y="1161"/>
                    </a:cubicBezTo>
                    <a:close/>
                    <a:moveTo>
                      <a:pt x="2116" y="2151"/>
                    </a:moveTo>
                    <a:cubicBezTo>
                      <a:pt x="2116" y="2287"/>
                      <a:pt x="2252" y="2287"/>
                      <a:pt x="2252" y="2287"/>
                    </a:cubicBezTo>
                    <a:cubicBezTo>
                      <a:pt x="1979" y="2731"/>
                      <a:pt x="1706" y="3140"/>
                      <a:pt x="1399" y="3413"/>
                    </a:cubicBezTo>
                    <a:cubicBezTo>
                      <a:pt x="1536" y="3277"/>
                      <a:pt x="1706" y="3004"/>
                      <a:pt x="1843" y="2867"/>
                    </a:cubicBezTo>
                    <a:cubicBezTo>
                      <a:pt x="1843" y="2560"/>
                      <a:pt x="1979" y="2423"/>
                      <a:pt x="2116" y="2151"/>
                    </a:cubicBezTo>
                    <a:close/>
                    <a:moveTo>
                      <a:pt x="4095" y="854"/>
                    </a:moveTo>
                    <a:cubicBezTo>
                      <a:pt x="3959" y="1297"/>
                      <a:pt x="3242" y="1570"/>
                      <a:pt x="3242" y="2014"/>
                    </a:cubicBezTo>
                    <a:cubicBezTo>
                      <a:pt x="3242" y="2111"/>
                      <a:pt x="3242" y="2207"/>
                      <a:pt x="3302" y="2207"/>
                    </a:cubicBezTo>
                    <a:cubicBezTo>
                      <a:pt x="3327" y="2207"/>
                      <a:pt x="3363" y="2190"/>
                      <a:pt x="3413" y="2151"/>
                    </a:cubicBezTo>
                    <a:lnTo>
                      <a:pt x="3549" y="2151"/>
                    </a:lnTo>
                    <a:cubicBezTo>
                      <a:pt x="3242" y="2423"/>
                      <a:pt x="2969" y="2867"/>
                      <a:pt x="2696" y="3140"/>
                    </a:cubicBezTo>
                    <a:cubicBezTo>
                      <a:pt x="2389" y="3584"/>
                      <a:pt x="1979" y="4130"/>
                      <a:pt x="1536" y="4710"/>
                    </a:cubicBezTo>
                    <a:cubicBezTo>
                      <a:pt x="2116" y="3584"/>
                      <a:pt x="2832" y="2731"/>
                      <a:pt x="3242" y="1707"/>
                    </a:cubicBezTo>
                    <a:lnTo>
                      <a:pt x="3242" y="1570"/>
                    </a:lnTo>
                    <a:cubicBezTo>
                      <a:pt x="3549" y="1297"/>
                      <a:pt x="3822" y="1024"/>
                      <a:pt x="4095" y="854"/>
                    </a:cubicBezTo>
                    <a:close/>
                    <a:moveTo>
                      <a:pt x="4402" y="2287"/>
                    </a:moveTo>
                    <a:cubicBezTo>
                      <a:pt x="4095" y="2731"/>
                      <a:pt x="3686" y="3140"/>
                      <a:pt x="3413" y="3413"/>
                    </a:cubicBezTo>
                    <a:cubicBezTo>
                      <a:pt x="2969" y="4130"/>
                      <a:pt x="2559" y="4846"/>
                      <a:pt x="2116" y="5426"/>
                    </a:cubicBezTo>
                    <a:cubicBezTo>
                      <a:pt x="2696" y="4437"/>
                      <a:pt x="3413" y="3413"/>
                      <a:pt x="3959" y="2423"/>
                    </a:cubicBezTo>
                    <a:lnTo>
                      <a:pt x="4095" y="2423"/>
                    </a:lnTo>
                    <a:cubicBezTo>
                      <a:pt x="4095" y="2423"/>
                      <a:pt x="4266" y="2287"/>
                      <a:pt x="4402" y="2287"/>
                    </a:cubicBezTo>
                    <a:close/>
                    <a:moveTo>
                      <a:pt x="4402" y="3720"/>
                    </a:moveTo>
                    <a:cubicBezTo>
                      <a:pt x="3959" y="4437"/>
                      <a:pt x="3686" y="4983"/>
                      <a:pt x="3242" y="5563"/>
                    </a:cubicBezTo>
                    <a:cubicBezTo>
                      <a:pt x="3105" y="5699"/>
                      <a:pt x="3105" y="5836"/>
                      <a:pt x="2969" y="5972"/>
                    </a:cubicBezTo>
                    <a:cubicBezTo>
                      <a:pt x="2969" y="5972"/>
                      <a:pt x="2969" y="6143"/>
                      <a:pt x="2832" y="6143"/>
                    </a:cubicBezTo>
                    <a:cubicBezTo>
                      <a:pt x="2969" y="5972"/>
                      <a:pt x="2969" y="5836"/>
                      <a:pt x="2969" y="5699"/>
                    </a:cubicBezTo>
                    <a:cubicBezTo>
                      <a:pt x="3413" y="5119"/>
                      <a:pt x="3822" y="4437"/>
                      <a:pt x="4402" y="3720"/>
                    </a:cubicBezTo>
                    <a:close/>
                    <a:moveTo>
                      <a:pt x="2389" y="1"/>
                    </a:moveTo>
                    <a:cubicBezTo>
                      <a:pt x="2252" y="171"/>
                      <a:pt x="2116" y="171"/>
                      <a:pt x="1843" y="308"/>
                    </a:cubicBezTo>
                    <a:lnTo>
                      <a:pt x="1706" y="308"/>
                    </a:lnTo>
                    <a:cubicBezTo>
                      <a:pt x="1399" y="444"/>
                      <a:pt x="683" y="717"/>
                      <a:pt x="546" y="1161"/>
                    </a:cubicBezTo>
                    <a:cubicBezTo>
                      <a:pt x="410" y="1161"/>
                      <a:pt x="546" y="1297"/>
                      <a:pt x="546" y="1297"/>
                    </a:cubicBezTo>
                    <a:cubicBezTo>
                      <a:pt x="273" y="1570"/>
                      <a:pt x="137" y="1878"/>
                      <a:pt x="0" y="2287"/>
                    </a:cubicBezTo>
                    <a:cubicBezTo>
                      <a:pt x="0" y="2423"/>
                      <a:pt x="137" y="2423"/>
                      <a:pt x="137" y="2423"/>
                    </a:cubicBezTo>
                    <a:lnTo>
                      <a:pt x="273" y="2423"/>
                    </a:lnTo>
                    <a:cubicBezTo>
                      <a:pt x="137" y="2560"/>
                      <a:pt x="137" y="2731"/>
                      <a:pt x="137" y="2867"/>
                    </a:cubicBezTo>
                    <a:lnTo>
                      <a:pt x="273" y="3004"/>
                    </a:lnTo>
                    <a:cubicBezTo>
                      <a:pt x="355" y="2922"/>
                      <a:pt x="436" y="2889"/>
                      <a:pt x="488" y="2847"/>
                    </a:cubicBezTo>
                    <a:lnTo>
                      <a:pt x="488" y="2847"/>
                    </a:lnTo>
                    <a:cubicBezTo>
                      <a:pt x="374" y="3082"/>
                      <a:pt x="273" y="3320"/>
                      <a:pt x="273" y="3584"/>
                    </a:cubicBezTo>
                    <a:cubicBezTo>
                      <a:pt x="273" y="3680"/>
                      <a:pt x="342" y="3777"/>
                      <a:pt x="430" y="3777"/>
                    </a:cubicBezTo>
                    <a:cubicBezTo>
                      <a:pt x="466" y="3777"/>
                      <a:pt x="506" y="3760"/>
                      <a:pt x="546" y="3720"/>
                    </a:cubicBezTo>
                    <a:cubicBezTo>
                      <a:pt x="990" y="3413"/>
                      <a:pt x="1399" y="2731"/>
                      <a:pt x="1843" y="2151"/>
                    </a:cubicBezTo>
                    <a:lnTo>
                      <a:pt x="1843" y="2151"/>
                    </a:lnTo>
                    <a:cubicBezTo>
                      <a:pt x="1706" y="2423"/>
                      <a:pt x="1536" y="2731"/>
                      <a:pt x="1399" y="3004"/>
                    </a:cubicBezTo>
                    <a:cubicBezTo>
                      <a:pt x="1126" y="3413"/>
                      <a:pt x="853" y="3993"/>
                      <a:pt x="683" y="4573"/>
                    </a:cubicBezTo>
                    <a:cubicBezTo>
                      <a:pt x="586" y="4670"/>
                      <a:pt x="712" y="4766"/>
                      <a:pt x="793" y="4766"/>
                    </a:cubicBezTo>
                    <a:cubicBezTo>
                      <a:pt x="827" y="4766"/>
                      <a:pt x="853" y="4750"/>
                      <a:pt x="853" y="4710"/>
                    </a:cubicBezTo>
                    <a:cubicBezTo>
                      <a:pt x="1214" y="4326"/>
                      <a:pt x="1530" y="3958"/>
                      <a:pt x="1782" y="3585"/>
                    </a:cubicBezTo>
                    <a:lnTo>
                      <a:pt x="1782" y="3585"/>
                    </a:lnTo>
                    <a:cubicBezTo>
                      <a:pt x="1480" y="4116"/>
                      <a:pt x="1189" y="4666"/>
                      <a:pt x="990" y="5290"/>
                    </a:cubicBezTo>
                    <a:cubicBezTo>
                      <a:pt x="990" y="5386"/>
                      <a:pt x="1058" y="5483"/>
                      <a:pt x="1146" y="5483"/>
                    </a:cubicBezTo>
                    <a:cubicBezTo>
                      <a:pt x="1183" y="5483"/>
                      <a:pt x="1223" y="5466"/>
                      <a:pt x="1263" y="5426"/>
                    </a:cubicBezTo>
                    <a:cubicBezTo>
                      <a:pt x="1843" y="4983"/>
                      <a:pt x="2116" y="4437"/>
                      <a:pt x="2559" y="3857"/>
                    </a:cubicBezTo>
                    <a:cubicBezTo>
                      <a:pt x="2672" y="3744"/>
                      <a:pt x="2784" y="3632"/>
                      <a:pt x="2896" y="3501"/>
                    </a:cubicBezTo>
                    <a:lnTo>
                      <a:pt x="2896" y="3501"/>
                    </a:lnTo>
                    <a:cubicBezTo>
                      <a:pt x="2216" y="4336"/>
                      <a:pt x="1696" y="5324"/>
                      <a:pt x="1399" y="6279"/>
                    </a:cubicBezTo>
                    <a:cubicBezTo>
                      <a:pt x="1399" y="6376"/>
                      <a:pt x="1468" y="6472"/>
                      <a:pt x="1568" y="6472"/>
                    </a:cubicBezTo>
                    <a:cubicBezTo>
                      <a:pt x="1609" y="6472"/>
                      <a:pt x="1656" y="6456"/>
                      <a:pt x="1706" y="6416"/>
                    </a:cubicBezTo>
                    <a:cubicBezTo>
                      <a:pt x="2252" y="5836"/>
                      <a:pt x="2696" y="4983"/>
                      <a:pt x="3105" y="4437"/>
                    </a:cubicBezTo>
                    <a:cubicBezTo>
                      <a:pt x="3413" y="3993"/>
                      <a:pt x="3686" y="3720"/>
                      <a:pt x="3959" y="3413"/>
                    </a:cubicBezTo>
                    <a:lnTo>
                      <a:pt x="3959" y="3413"/>
                    </a:lnTo>
                    <a:cubicBezTo>
                      <a:pt x="3413" y="4130"/>
                      <a:pt x="2832" y="4983"/>
                      <a:pt x="2559" y="5972"/>
                    </a:cubicBezTo>
                    <a:cubicBezTo>
                      <a:pt x="2389" y="6143"/>
                      <a:pt x="2252" y="6279"/>
                      <a:pt x="2116" y="6552"/>
                    </a:cubicBezTo>
                    <a:cubicBezTo>
                      <a:pt x="2116" y="6552"/>
                      <a:pt x="1979" y="6825"/>
                      <a:pt x="1843" y="7132"/>
                    </a:cubicBezTo>
                    <a:cubicBezTo>
                      <a:pt x="1843" y="7064"/>
                      <a:pt x="1809" y="7030"/>
                      <a:pt x="1753" y="7030"/>
                    </a:cubicBezTo>
                    <a:cubicBezTo>
                      <a:pt x="1698" y="7030"/>
                      <a:pt x="1621" y="7064"/>
                      <a:pt x="1536" y="7132"/>
                    </a:cubicBezTo>
                    <a:cubicBezTo>
                      <a:pt x="1399" y="7405"/>
                      <a:pt x="1263" y="7542"/>
                      <a:pt x="1263" y="7849"/>
                    </a:cubicBezTo>
                    <a:cubicBezTo>
                      <a:pt x="1126" y="7986"/>
                      <a:pt x="1263" y="7986"/>
                      <a:pt x="1399" y="7986"/>
                    </a:cubicBezTo>
                    <a:cubicBezTo>
                      <a:pt x="1536" y="7986"/>
                      <a:pt x="1706" y="7678"/>
                      <a:pt x="1843" y="7542"/>
                    </a:cubicBezTo>
                    <a:cubicBezTo>
                      <a:pt x="1979" y="7269"/>
                      <a:pt x="2252" y="6996"/>
                      <a:pt x="2389" y="6552"/>
                    </a:cubicBezTo>
                    <a:cubicBezTo>
                      <a:pt x="2389" y="6689"/>
                      <a:pt x="2559" y="6689"/>
                      <a:pt x="2559" y="6689"/>
                    </a:cubicBezTo>
                    <a:cubicBezTo>
                      <a:pt x="2252" y="7269"/>
                      <a:pt x="1979" y="7849"/>
                      <a:pt x="1706" y="8395"/>
                    </a:cubicBezTo>
                    <a:cubicBezTo>
                      <a:pt x="1706" y="8491"/>
                      <a:pt x="1840" y="8603"/>
                      <a:pt x="1921" y="8603"/>
                    </a:cubicBezTo>
                    <a:cubicBezTo>
                      <a:pt x="1955" y="8603"/>
                      <a:pt x="1979" y="8583"/>
                      <a:pt x="1979" y="8532"/>
                    </a:cubicBezTo>
                    <a:cubicBezTo>
                      <a:pt x="2389" y="7849"/>
                      <a:pt x="2832" y="6996"/>
                      <a:pt x="3242" y="6279"/>
                    </a:cubicBezTo>
                    <a:cubicBezTo>
                      <a:pt x="3686" y="5836"/>
                      <a:pt x="3959" y="5290"/>
                      <a:pt x="4402" y="4846"/>
                    </a:cubicBezTo>
                    <a:cubicBezTo>
                      <a:pt x="4812" y="4266"/>
                      <a:pt x="5392" y="3720"/>
                      <a:pt x="5972" y="3004"/>
                    </a:cubicBezTo>
                    <a:cubicBezTo>
                      <a:pt x="6518" y="2560"/>
                      <a:pt x="6961" y="2014"/>
                      <a:pt x="7678" y="1707"/>
                    </a:cubicBezTo>
                    <a:lnTo>
                      <a:pt x="7678" y="1707"/>
                    </a:lnTo>
                    <a:cubicBezTo>
                      <a:pt x="6961" y="2560"/>
                      <a:pt x="5972" y="3004"/>
                      <a:pt x="5528" y="3993"/>
                    </a:cubicBezTo>
                    <a:cubicBezTo>
                      <a:pt x="5392" y="4130"/>
                      <a:pt x="5528" y="4266"/>
                      <a:pt x="5665" y="4266"/>
                    </a:cubicBezTo>
                    <a:cubicBezTo>
                      <a:pt x="6245" y="4130"/>
                      <a:pt x="6961" y="3413"/>
                      <a:pt x="7371" y="3140"/>
                    </a:cubicBezTo>
                    <a:cubicBezTo>
                      <a:pt x="7951" y="2731"/>
                      <a:pt x="8668" y="2014"/>
                      <a:pt x="9384" y="1707"/>
                    </a:cubicBezTo>
                    <a:lnTo>
                      <a:pt x="9384" y="1707"/>
                    </a:lnTo>
                    <a:cubicBezTo>
                      <a:pt x="8941" y="2151"/>
                      <a:pt x="8360" y="2560"/>
                      <a:pt x="7814" y="3004"/>
                    </a:cubicBezTo>
                    <a:cubicBezTo>
                      <a:pt x="7704" y="3114"/>
                      <a:pt x="7862" y="3314"/>
                      <a:pt x="7998" y="3314"/>
                    </a:cubicBezTo>
                    <a:cubicBezTo>
                      <a:pt x="8030" y="3314"/>
                      <a:pt x="8061" y="3303"/>
                      <a:pt x="8087" y="3277"/>
                    </a:cubicBezTo>
                    <a:cubicBezTo>
                      <a:pt x="8668" y="2731"/>
                      <a:pt x="9657" y="2287"/>
                      <a:pt x="9930" y="1434"/>
                    </a:cubicBezTo>
                    <a:cubicBezTo>
                      <a:pt x="10067" y="1434"/>
                      <a:pt x="9930" y="1161"/>
                      <a:pt x="9794" y="1161"/>
                    </a:cubicBezTo>
                    <a:cubicBezTo>
                      <a:pt x="9077" y="1297"/>
                      <a:pt x="8531" y="1878"/>
                      <a:pt x="7951" y="2287"/>
                    </a:cubicBezTo>
                    <a:cubicBezTo>
                      <a:pt x="7507" y="2560"/>
                      <a:pt x="7098" y="2867"/>
                      <a:pt x="6654" y="3140"/>
                    </a:cubicBezTo>
                    <a:cubicBezTo>
                      <a:pt x="6635" y="3140"/>
                      <a:pt x="6616" y="3143"/>
                      <a:pt x="6596" y="3148"/>
                    </a:cubicBezTo>
                    <a:lnTo>
                      <a:pt x="6596" y="3148"/>
                    </a:lnTo>
                    <a:cubicBezTo>
                      <a:pt x="7223" y="2675"/>
                      <a:pt x="7880" y="2151"/>
                      <a:pt x="8224" y="1434"/>
                    </a:cubicBezTo>
                    <a:cubicBezTo>
                      <a:pt x="8224" y="1297"/>
                      <a:pt x="8087" y="1161"/>
                      <a:pt x="7951" y="1161"/>
                    </a:cubicBezTo>
                    <a:cubicBezTo>
                      <a:pt x="7371" y="1297"/>
                      <a:pt x="6961" y="1707"/>
                      <a:pt x="6381" y="2151"/>
                    </a:cubicBezTo>
                    <a:cubicBezTo>
                      <a:pt x="6825" y="1707"/>
                      <a:pt x="7234" y="1434"/>
                      <a:pt x="7507" y="1024"/>
                    </a:cubicBezTo>
                    <a:cubicBezTo>
                      <a:pt x="7507" y="854"/>
                      <a:pt x="7371" y="717"/>
                      <a:pt x="7234" y="717"/>
                    </a:cubicBezTo>
                    <a:cubicBezTo>
                      <a:pt x="6825" y="854"/>
                      <a:pt x="6518" y="1161"/>
                      <a:pt x="6108" y="1434"/>
                    </a:cubicBezTo>
                    <a:cubicBezTo>
                      <a:pt x="6381" y="1161"/>
                      <a:pt x="6518" y="1024"/>
                      <a:pt x="6518" y="717"/>
                    </a:cubicBezTo>
                    <a:cubicBezTo>
                      <a:pt x="6518" y="581"/>
                      <a:pt x="6518" y="581"/>
                      <a:pt x="6381" y="581"/>
                    </a:cubicBezTo>
                    <a:cubicBezTo>
                      <a:pt x="5972" y="717"/>
                      <a:pt x="5665" y="854"/>
                      <a:pt x="5392" y="1161"/>
                    </a:cubicBezTo>
                    <a:cubicBezTo>
                      <a:pt x="5255" y="1297"/>
                      <a:pt x="4812" y="1570"/>
                      <a:pt x="4539" y="1878"/>
                    </a:cubicBezTo>
                    <a:cubicBezTo>
                      <a:pt x="4812" y="1570"/>
                      <a:pt x="5119" y="1297"/>
                      <a:pt x="5392" y="854"/>
                    </a:cubicBezTo>
                    <a:cubicBezTo>
                      <a:pt x="5528" y="854"/>
                      <a:pt x="5528" y="717"/>
                      <a:pt x="5392" y="717"/>
                    </a:cubicBezTo>
                    <a:lnTo>
                      <a:pt x="5392" y="581"/>
                    </a:lnTo>
                    <a:lnTo>
                      <a:pt x="5255" y="581"/>
                    </a:lnTo>
                    <a:cubicBezTo>
                      <a:pt x="4948" y="581"/>
                      <a:pt x="4675" y="717"/>
                      <a:pt x="4539" y="1024"/>
                    </a:cubicBezTo>
                    <a:lnTo>
                      <a:pt x="4539" y="581"/>
                    </a:lnTo>
                    <a:cubicBezTo>
                      <a:pt x="4675" y="581"/>
                      <a:pt x="4539" y="444"/>
                      <a:pt x="4402" y="444"/>
                    </a:cubicBezTo>
                    <a:cubicBezTo>
                      <a:pt x="4266" y="581"/>
                      <a:pt x="3959" y="581"/>
                      <a:pt x="3822" y="717"/>
                    </a:cubicBezTo>
                    <a:lnTo>
                      <a:pt x="3822" y="581"/>
                    </a:lnTo>
                    <a:lnTo>
                      <a:pt x="3822" y="444"/>
                    </a:lnTo>
                    <a:cubicBezTo>
                      <a:pt x="3749" y="408"/>
                      <a:pt x="3673" y="391"/>
                      <a:pt x="3597" y="391"/>
                    </a:cubicBezTo>
                    <a:cubicBezTo>
                      <a:pt x="3387" y="391"/>
                      <a:pt x="3169" y="517"/>
                      <a:pt x="2969" y="717"/>
                    </a:cubicBezTo>
                    <a:lnTo>
                      <a:pt x="2969" y="444"/>
                    </a:lnTo>
                    <a:cubicBezTo>
                      <a:pt x="2969" y="444"/>
                      <a:pt x="2969" y="308"/>
                      <a:pt x="2832" y="308"/>
                    </a:cubicBezTo>
                    <a:cubicBezTo>
                      <a:pt x="2696" y="308"/>
                      <a:pt x="2696" y="308"/>
                      <a:pt x="2559" y="444"/>
                    </a:cubicBezTo>
                    <a:cubicBezTo>
                      <a:pt x="2696" y="308"/>
                      <a:pt x="2696" y="308"/>
                      <a:pt x="2696" y="171"/>
                    </a:cubicBezTo>
                    <a:cubicBezTo>
                      <a:pt x="2696" y="171"/>
                      <a:pt x="2559" y="1"/>
                      <a:pt x="2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3751670" y="1670225"/>
                <a:ext cx="674242" cy="207360"/>
              </a:xfrm>
              <a:custGeom>
                <a:rect b="b" l="l" r="r" t="t"/>
                <a:pathLst>
                  <a:path extrusionOk="0" h="4198" w="13650">
                    <a:moveTo>
                      <a:pt x="4402" y="410"/>
                    </a:moveTo>
                    <a:cubicBezTo>
                      <a:pt x="4129" y="580"/>
                      <a:pt x="3993" y="717"/>
                      <a:pt x="3720" y="853"/>
                    </a:cubicBezTo>
                    <a:cubicBezTo>
                      <a:pt x="3856" y="717"/>
                      <a:pt x="3993" y="580"/>
                      <a:pt x="4129" y="410"/>
                    </a:cubicBezTo>
                    <a:close/>
                    <a:moveTo>
                      <a:pt x="6279" y="410"/>
                    </a:moveTo>
                    <a:cubicBezTo>
                      <a:pt x="6108" y="410"/>
                      <a:pt x="6108" y="580"/>
                      <a:pt x="6108" y="580"/>
                    </a:cubicBezTo>
                    <a:lnTo>
                      <a:pt x="6108" y="717"/>
                    </a:lnTo>
                    <a:cubicBezTo>
                      <a:pt x="5972" y="717"/>
                      <a:pt x="5836" y="853"/>
                      <a:pt x="5699" y="853"/>
                    </a:cubicBezTo>
                    <a:cubicBezTo>
                      <a:pt x="5699" y="717"/>
                      <a:pt x="5836" y="717"/>
                      <a:pt x="5972" y="580"/>
                    </a:cubicBezTo>
                    <a:cubicBezTo>
                      <a:pt x="5972" y="410"/>
                      <a:pt x="6108" y="410"/>
                      <a:pt x="6279" y="410"/>
                    </a:cubicBezTo>
                    <a:close/>
                    <a:moveTo>
                      <a:pt x="990" y="0"/>
                    </a:moveTo>
                    <a:cubicBezTo>
                      <a:pt x="854" y="0"/>
                      <a:pt x="717" y="0"/>
                      <a:pt x="581" y="137"/>
                    </a:cubicBezTo>
                    <a:cubicBezTo>
                      <a:pt x="524" y="80"/>
                      <a:pt x="438" y="47"/>
                      <a:pt x="347" y="47"/>
                    </a:cubicBezTo>
                    <a:cubicBezTo>
                      <a:pt x="219" y="47"/>
                      <a:pt x="80" y="113"/>
                      <a:pt x="0" y="273"/>
                    </a:cubicBezTo>
                    <a:lnTo>
                      <a:pt x="0" y="410"/>
                    </a:lnTo>
                    <a:cubicBezTo>
                      <a:pt x="103" y="467"/>
                      <a:pt x="186" y="486"/>
                      <a:pt x="257" y="486"/>
                    </a:cubicBezTo>
                    <a:cubicBezTo>
                      <a:pt x="399" y="486"/>
                      <a:pt x="490" y="410"/>
                      <a:pt x="581" y="410"/>
                    </a:cubicBezTo>
                    <a:lnTo>
                      <a:pt x="854" y="410"/>
                    </a:lnTo>
                    <a:cubicBezTo>
                      <a:pt x="986" y="543"/>
                      <a:pt x="1087" y="592"/>
                      <a:pt x="1170" y="592"/>
                    </a:cubicBezTo>
                    <a:cubicBezTo>
                      <a:pt x="1279" y="592"/>
                      <a:pt x="1356" y="507"/>
                      <a:pt x="1434" y="410"/>
                    </a:cubicBezTo>
                    <a:lnTo>
                      <a:pt x="1843" y="410"/>
                    </a:lnTo>
                    <a:cubicBezTo>
                      <a:pt x="1843" y="580"/>
                      <a:pt x="1843" y="580"/>
                      <a:pt x="2014" y="580"/>
                    </a:cubicBezTo>
                    <a:cubicBezTo>
                      <a:pt x="2150" y="580"/>
                      <a:pt x="2423" y="580"/>
                      <a:pt x="2560" y="410"/>
                    </a:cubicBezTo>
                    <a:lnTo>
                      <a:pt x="2867" y="410"/>
                    </a:lnTo>
                    <a:cubicBezTo>
                      <a:pt x="2867" y="410"/>
                      <a:pt x="2696" y="580"/>
                      <a:pt x="2696" y="717"/>
                    </a:cubicBezTo>
                    <a:cubicBezTo>
                      <a:pt x="2560" y="853"/>
                      <a:pt x="2696" y="853"/>
                      <a:pt x="2867" y="853"/>
                    </a:cubicBezTo>
                    <a:cubicBezTo>
                      <a:pt x="3140" y="853"/>
                      <a:pt x="3413" y="717"/>
                      <a:pt x="3720" y="580"/>
                    </a:cubicBezTo>
                    <a:lnTo>
                      <a:pt x="3720" y="580"/>
                    </a:lnTo>
                    <a:cubicBezTo>
                      <a:pt x="3549" y="717"/>
                      <a:pt x="3276" y="853"/>
                      <a:pt x="3276" y="1126"/>
                    </a:cubicBezTo>
                    <a:lnTo>
                      <a:pt x="3413" y="1263"/>
                    </a:lnTo>
                    <a:cubicBezTo>
                      <a:pt x="3665" y="1151"/>
                      <a:pt x="3802" y="1131"/>
                      <a:pt x="3993" y="1052"/>
                    </a:cubicBezTo>
                    <a:lnTo>
                      <a:pt x="3993" y="1052"/>
                    </a:lnTo>
                    <a:cubicBezTo>
                      <a:pt x="3996" y="1165"/>
                      <a:pt x="4014" y="1263"/>
                      <a:pt x="4129" y="1263"/>
                    </a:cubicBezTo>
                    <a:cubicBezTo>
                      <a:pt x="4536" y="1138"/>
                      <a:pt x="4799" y="1013"/>
                      <a:pt x="5156" y="887"/>
                    </a:cubicBezTo>
                    <a:lnTo>
                      <a:pt x="5156" y="887"/>
                    </a:lnTo>
                    <a:cubicBezTo>
                      <a:pt x="5104" y="928"/>
                      <a:pt x="5074" y="990"/>
                      <a:pt x="4982" y="990"/>
                    </a:cubicBezTo>
                    <a:cubicBezTo>
                      <a:pt x="4846" y="1126"/>
                      <a:pt x="4982" y="1263"/>
                      <a:pt x="5119" y="1263"/>
                    </a:cubicBezTo>
                    <a:cubicBezTo>
                      <a:pt x="5426" y="1263"/>
                      <a:pt x="5699" y="1126"/>
                      <a:pt x="5972" y="990"/>
                    </a:cubicBezTo>
                    <a:lnTo>
                      <a:pt x="5972" y="990"/>
                    </a:lnTo>
                    <a:cubicBezTo>
                      <a:pt x="5836" y="1126"/>
                      <a:pt x="5836" y="1263"/>
                      <a:pt x="5699" y="1263"/>
                    </a:cubicBezTo>
                    <a:cubicBezTo>
                      <a:pt x="5699" y="1434"/>
                      <a:pt x="5836" y="1570"/>
                      <a:pt x="5836" y="1570"/>
                    </a:cubicBezTo>
                    <a:cubicBezTo>
                      <a:pt x="6552" y="1263"/>
                      <a:pt x="7132" y="990"/>
                      <a:pt x="7678" y="853"/>
                    </a:cubicBezTo>
                    <a:lnTo>
                      <a:pt x="7678" y="853"/>
                    </a:lnTo>
                    <a:cubicBezTo>
                      <a:pt x="7405" y="990"/>
                      <a:pt x="7269" y="1126"/>
                      <a:pt x="7132" y="1263"/>
                    </a:cubicBezTo>
                    <a:cubicBezTo>
                      <a:pt x="6825" y="1434"/>
                      <a:pt x="6689" y="1570"/>
                      <a:pt x="6416" y="1843"/>
                    </a:cubicBezTo>
                    <a:cubicBezTo>
                      <a:pt x="6306" y="1843"/>
                      <a:pt x="6372" y="2018"/>
                      <a:pt x="6472" y="2018"/>
                    </a:cubicBezTo>
                    <a:cubicBezTo>
                      <a:pt x="6497" y="2018"/>
                      <a:pt x="6525" y="2007"/>
                      <a:pt x="6552" y="1979"/>
                    </a:cubicBezTo>
                    <a:cubicBezTo>
                      <a:pt x="6825" y="1843"/>
                      <a:pt x="6962" y="1707"/>
                      <a:pt x="7269" y="1570"/>
                    </a:cubicBezTo>
                    <a:cubicBezTo>
                      <a:pt x="7405" y="1570"/>
                      <a:pt x="7405" y="1570"/>
                      <a:pt x="7405" y="1434"/>
                    </a:cubicBezTo>
                    <a:cubicBezTo>
                      <a:pt x="7542" y="1434"/>
                      <a:pt x="7678" y="1263"/>
                      <a:pt x="7815" y="1126"/>
                    </a:cubicBezTo>
                    <a:lnTo>
                      <a:pt x="7815" y="1263"/>
                    </a:lnTo>
                    <a:cubicBezTo>
                      <a:pt x="7985" y="1263"/>
                      <a:pt x="8258" y="1263"/>
                      <a:pt x="8395" y="1126"/>
                    </a:cubicBezTo>
                    <a:lnTo>
                      <a:pt x="8395" y="1434"/>
                    </a:lnTo>
                    <a:cubicBezTo>
                      <a:pt x="8258" y="1570"/>
                      <a:pt x="8395" y="1570"/>
                      <a:pt x="8531" y="1570"/>
                    </a:cubicBezTo>
                    <a:cubicBezTo>
                      <a:pt x="8975" y="1570"/>
                      <a:pt x="9248" y="1263"/>
                      <a:pt x="9521" y="1126"/>
                    </a:cubicBezTo>
                    <a:lnTo>
                      <a:pt x="9521" y="1126"/>
                    </a:lnTo>
                    <a:lnTo>
                      <a:pt x="9384" y="1263"/>
                    </a:lnTo>
                    <a:cubicBezTo>
                      <a:pt x="9384" y="1434"/>
                      <a:pt x="9384" y="1570"/>
                      <a:pt x="9521" y="1570"/>
                    </a:cubicBezTo>
                    <a:cubicBezTo>
                      <a:pt x="9828" y="1570"/>
                      <a:pt x="9964" y="1434"/>
                      <a:pt x="10237" y="1434"/>
                    </a:cubicBezTo>
                    <a:cubicBezTo>
                      <a:pt x="10101" y="1570"/>
                      <a:pt x="10101" y="1570"/>
                      <a:pt x="10237" y="1707"/>
                    </a:cubicBezTo>
                    <a:cubicBezTo>
                      <a:pt x="10295" y="1822"/>
                      <a:pt x="10383" y="1864"/>
                      <a:pt x="10486" y="1864"/>
                    </a:cubicBezTo>
                    <a:cubicBezTo>
                      <a:pt x="10627" y="1864"/>
                      <a:pt x="10796" y="1785"/>
                      <a:pt x="10954" y="1707"/>
                    </a:cubicBezTo>
                    <a:lnTo>
                      <a:pt x="10954" y="1707"/>
                    </a:lnTo>
                    <a:lnTo>
                      <a:pt x="10817" y="1843"/>
                    </a:lnTo>
                    <a:cubicBezTo>
                      <a:pt x="10817" y="1979"/>
                      <a:pt x="10954" y="2116"/>
                      <a:pt x="11090" y="2116"/>
                    </a:cubicBezTo>
                    <a:cubicBezTo>
                      <a:pt x="11227" y="2116"/>
                      <a:pt x="11534" y="1843"/>
                      <a:pt x="11807" y="1707"/>
                    </a:cubicBezTo>
                    <a:lnTo>
                      <a:pt x="11807" y="1707"/>
                    </a:lnTo>
                    <a:cubicBezTo>
                      <a:pt x="11671" y="1843"/>
                      <a:pt x="11398" y="1979"/>
                      <a:pt x="11398" y="2116"/>
                    </a:cubicBezTo>
                    <a:cubicBezTo>
                      <a:pt x="11272" y="2342"/>
                      <a:pt x="11331" y="2476"/>
                      <a:pt x="11481" y="2476"/>
                    </a:cubicBezTo>
                    <a:cubicBezTo>
                      <a:pt x="11534" y="2476"/>
                      <a:pt x="11599" y="2459"/>
                      <a:pt x="11671" y="2423"/>
                    </a:cubicBezTo>
                    <a:cubicBezTo>
                      <a:pt x="11795" y="2284"/>
                      <a:pt x="11862" y="2207"/>
                      <a:pt x="11899" y="2207"/>
                    </a:cubicBezTo>
                    <a:cubicBezTo>
                      <a:pt x="11944" y="2207"/>
                      <a:pt x="11944" y="2317"/>
                      <a:pt x="11944" y="2560"/>
                    </a:cubicBezTo>
                    <a:cubicBezTo>
                      <a:pt x="11944" y="2656"/>
                      <a:pt x="12012" y="2753"/>
                      <a:pt x="12112" y="2753"/>
                    </a:cubicBezTo>
                    <a:cubicBezTo>
                      <a:pt x="12154" y="2753"/>
                      <a:pt x="12201" y="2736"/>
                      <a:pt x="12251" y="2696"/>
                    </a:cubicBezTo>
                    <a:lnTo>
                      <a:pt x="12524" y="2423"/>
                    </a:lnTo>
                    <a:cubicBezTo>
                      <a:pt x="12550" y="2397"/>
                      <a:pt x="12566" y="2386"/>
                      <a:pt x="12574" y="2386"/>
                    </a:cubicBezTo>
                    <a:cubicBezTo>
                      <a:pt x="12608" y="2386"/>
                      <a:pt x="12498" y="2586"/>
                      <a:pt x="12387" y="2696"/>
                    </a:cubicBezTo>
                    <a:cubicBezTo>
                      <a:pt x="12387" y="2793"/>
                      <a:pt x="12524" y="2889"/>
                      <a:pt x="12604" y="2889"/>
                    </a:cubicBezTo>
                    <a:cubicBezTo>
                      <a:pt x="12637" y="2889"/>
                      <a:pt x="12660" y="2873"/>
                      <a:pt x="12660" y="2833"/>
                    </a:cubicBezTo>
                    <a:cubicBezTo>
                      <a:pt x="12823" y="2682"/>
                      <a:pt x="12903" y="2624"/>
                      <a:pt x="12933" y="2624"/>
                    </a:cubicBezTo>
                    <a:cubicBezTo>
                      <a:pt x="12983" y="2624"/>
                      <a:pt x="12883" y="2796"/>
                      <a:pt x="12797" y="2969"/>
                    </a:cubicBezTo>
                    <a:cubicBezTo>
                      <a:pt x="12797" y="3091"/>
                      <a:pt x="12953" y="3195"/>
                      <a:pt x="13043" y="3195"/>
                    </a:cubicBezTo>
                    <a:cubicBezTo>
                      <a:pt x="13079" y="3195"/>
                      <a:pt x="13104" y="3179"/>
                      <a:pt x="13104" y="3140"/>
                    </a:cubicBezTo>
                    <a:cubicBezTo>
                      <a:pt x="13240" y="3413"/>
                      <a:pt x="13240" y="3686"/>
                      <a:pt x="13240" y="3993"/>
                    </a:cubicBezTo>
                    <a:cubicBezTo>
                      <a:pt x="13240" y="4129"/>
                      <a:pt x="13308" y="4197"/>
                      <a:pt x="13377" y="4197"/>
                    </a:cubicBezTo>
                    <a:cubicBezTo>
                      <a:pt x="13445" y="4197"/>
                      <a:pt x="13513" y="4129"/>
                      <a:pt x="13513" y="3993"/>
                    </a:cubicBezTo>
                    <a:cubicBezTo>
                      <a:pt x="13650" y="3549"/>
                      <a:pt x="13513" y="3140"/>
                      <a:pt x="13377" y="2833"/>
                    </a:cubicBezTo>
                    <a:cubicBezTo>
                      <a:pt x="13377" y="2696"/>
                      <a:pt x="13377" y="2696"/>
                      <a:pt x="13240" y="2696"/>
                    </a:cubicBezTo>
                    <a:cubicBezTo>
                      <a:pt x="13240" y="2560"/>
                      <a:pt x="13377" y="2287"/>
                      <a:pt x="13104" y="2116"/>
                    </a:cubicBezTo>
                    <a:lnTo>
                      <a:pt x="12797" y="2116"/>
                    </a:lnTo>
                    <a:cubicBezTo>
                      <a:pt x="12797" y="1979"/>
                      <a:pt x="12797" y="1979"/>
                      <a:pt x="12660" y="1979"/>
                    </a:cubicBezTo>
                    <a:lnTo>
                      <a:pt x="12387" y="1979"/>
                    </a:lnTo>
                    <a:cubicBezTo>
                      <a:pt x="12387" y="1843"/>
                      <a:pt x="12387" y="1843"/>
                      <a:pt x="12251" y="1843"/>
                    </a:cubicBezTo>
                    <a:cubicBezTo>
                      <a:pt x="12251" y="1707"/>
                      <a:pt x="12251" y="1707"/>
                      <a:pt x="12080" y="1707"/>
                    </a:cubicBezTo>
                    <a:cubicBezTo>
                      <a:pt x="12251" y="1707"/>
                      <a:pt x="12251" y="1570"/>
                      <a:pt x="12251" y="1570"/>
                    </a:cubicBezTo>
                    <a:cubicBezTo>
                      <a:pt x="12251" y="1434"/>
                      <a:pt x="12251" y="1263"/>
                      <a:pt x="12080" y="1263"/>
                    </a:cubicBezTo>
                    <a:cubicBezTo>
                      <a:pt x="11807" y="1263"/>
                      <a:pt x="11671" y="1434"/>
                      <a:pt x="11534" y="1570"/>
                    </a:cubicBezTo>
                    <a:cubicBezTo>
                      <a:pt x="11534" y="1434"/>
                      <a:pt x="11671" y="1263"/>
                      <a:pt x="11807" y="1263"/>
                    </a:cubicBezTo>
                    <a:cubicBezTo>
                      <a:pt x="11807" y="1126"/>
                      <a:pt x="11807" y="990"/>
                      <a:pt x="11671" y="990"/>
                    </a:cubicBezTo>
                    <a:cubicBezTo>
                      <a:pt x="11227" y="990"/>
                      <a:pt x="11090" y="1126"/>
                      <a:pt x="10817" y="1263"/>
                    </a:cubicBezTo>
                    <a:cubicBezTo>
                      <a:pt x="10679" y="1359"/>
                      <a:pt x="10627" y="1395"/>
                      <a:pt x="10625" y="1395"/>
                    </a:cubicBezTo>
                    <a:cubicBezTo>
                      <a:pt x="10621" y="1395"/>
                      <a:pt x="10860" y="1220"/>
                      <a:pt x="10954" y="1126"/>
                    </a:cubicBezTo>
                    <a:lnTo>
                      <a:pt x="10954" y="990"/>
                    </a:lnTo>
                    <a:cubicBezTo>
                      <a:pt x="10954" y="853"/>
                      <a:pt x="10817" y="717"/>
                      <a:pt x="10817" y="717"/>
                    </a:cubicBezTo>
                    <a:cubicBezTo>
                      <a:pt x="10544" y="853"/>
                      <a:pt x="10374" y="853"/>
                      <a:pt x="10237" y="990"/>
                    </a:cubicBezTo>
                    <a:cubicBezTo>
                      <a:pt x="10237" y="990"/>
                      <a:pt x="10237" y="853"/>
                      <a:pt x="10374" y="853"/>
                    </a:cubicBezTo>
                    <a:cubicBezTo>
                      <a:pt x="10374" y="717"/>
                      <a:pt x="10374" y="580"/>
                      <a:pt x="10237" y="580"/>
                    </a:cubicBezTo>
                    <a:cubicBezTo>
                      <a:pt x="9828" y="580"/>
                      <a:pt x="9521" y="717"/>
                      <a:pt x="9248" y="990"/>
                    </a:cubicBezTo>
                    <a:cubicBezTo>
                      <a:pt x="9384" y="853"/>
                      <a:pt x="9384" y="717"/>
                      <a:pt x="9521" y="717"/>
                    </a:cubicBezTo>
                    <a:cubicBezTo>
                      <a:pt x="9691" y="580"/>
                      <a:pt x="9521" y="410"/>
                      <a:pt x="9384" y="410"/>
                    </a:cubicBezTo>
                    <a:cubicBezTo>
                      <a:pt x="9111" y="410"/>
                      <a:pt x="8975" y="580"/>
                      <a:pt x="8668" y="717"/>
                    </a:cubicBezTo>
                    <a:cubicBezTo>
                      <a:pt x="8668" y="717"/>
                      <a:pt x="8307" y="1006"/>
                      <a:pt x="8267" y="1006"/>
                    </a:cubicBezTo>
                    <a:cubicBezTo>
                      <a:pt x="8253" y="1006"/>
                      <a:pt x="8283" y="965"/>
                      <a:pt x="8395" y="853"/>
                    </a:cubicBezTo>
                    <a:cubicBezTo>
                      <a:pt x="8531" y="717"/>
                      <a:pt x="8531" y="717"/>
                      <a:pt x="8668" y="410"/>
                    </a:cubicBezTo>
                    <a:lnTo>
                      <a:pt x="8668" y="273"/>
                    </a:lnTo>
                    <a:cubicBezTo>
                      <a:pt x="8583" y="189"/>
                      <a:pt x="8485" y="157"/>
                      <a:pt x="8386" y="157"/>
                    </a:cubicBezTo>
                    <a:cubicBezTo>
                      <a:pt x="8164" y="157"/>
                      <a:pt x="7932" y="316"/>
                      <a:pt x="7815" y="410"/>
                    </a:cubicBezTo>
                    <a:cubicBezTo>
                      <a:pt x="7542" y="410"/>
                      <a:pt x="7405" y="580"/>
                      <a:pt x="7269" y="580"/>
                    </a:cubicBezTo>
                    <a:cubicBezTo>
                      <a:pt x="7269" y="580"/>
                      <a:pt x="7405" y="410"/>
                      <a:pt x="7405" y="273"/>
                    </a:cubicBezTo>
                    <a:cubicBezTo>
                      <a:pt x="7405" y="273"/>
                      <a:pt x="7405" y="137"/>
                      <a:pt x="7269" y="137"/>
                    </a:cubicBezTo>
                    <a:cubicBezTo>
                      <a:pt x="7132" y="137"/>
                      <a:pt x="6825" y="273"/>
                      <a:pt x="6689" y="273"/>
                    </a:cubicBezTo>
                    <a:cubicBezTo>
                      <a:pt x="6825" y="137"/>
                      <a:pt x="6689" y="0"/>
                      <a:pt x="6552" y="0"/>
                    </a:cubicBezTo>
                    <a:cubicBezTo>
                      <a:pt x="6416" y="0"/>
                      <a:pt x="6108" y="137"/>
                      <a:pt x="5972" y="273"/>
                    </a:cubicBezTo>
                    <a:cubicBezTo>
                      <a:pt x="5836" y="137"/>
                      <a:pt x="5836" y="137"/>
                      <a:pt x="5699" y="137"/>
                    </a:cubicBezTo>
                    <a:cubicBezTo>
                      <a:pt x="5563" y="137"/>
                      <a:pt x="5426" y="273"/>
                      <a:pt x="5255" y="410"/>
                    </a:cubicBezTo>
                    <a:lnTo>
                      <a:pt x="5255" y="273"/>
                    </a:lnTo>
                    <a:cubicBezTo>
                      <a:pt x="5392" y="273"/>
                      <a:pt x="5310" y="99"/>
                      <a:pt x="5202" y="99"/>
                    </a:cubicBezTo>
                    <a:cubicBezTo>
                      <a:pt x="5175" y="99"/>
                      <a:pt x="5146" y="110"/>
                      <a:pt x="5119" y="137"/>
                    </a:cubicBezTo>
                    <a:cubicBezTo>
                      <a:pt x="4982" y="137"/>
                      <a:pt x="4846" y="137"/>
                      <a:pt x="4846" y="273"/>
                    </a:cubicBezTo>
                    <a:cubicBezTo>
                      <a:pt x="4573" y="137"/>
                      <a:pt x="4402" y="137"/>
                      <a:pt x="4266" y="137"/>
                    </a:cubicBezTo>
                    <a:lnTo>
                      <a:pt x="3276" y="137"/>
                    </a:lnTo>
                    <a:cubicBezTo>
                      <a:pt x="3276" y="0"/>
                      <a:pt x="3276" y="0"/>
                      <a:pt x="3140" y="0"/>
                    </a:cubicBezTo>
                    <a:cubicBezTo>
                      <a:pt x="3003" y="0"/>
                      <a:pt x="2867" y="0"/>
                      <a:pt x="2696" y="137"/>
                    </a:cubicBezTo>
                    <a:lnTo>
                      <a:pt x="2150" y="137"/>
                    </a:lnTo>
                    <a:cubicBezTo>
                      <a:pt x="2150" y="0"/>
                      <a:pt x="2014" y="0"/>
                      <a:pt x="2014" y="0"/>
                    </a:cubicBezTo>
                    <a:cubicBezTo>
                      <a:pt x="1843" y="0"/>
                      <a:pt x="1707" y="137"/>
                      <a:pt x="1570" y="137"/>
                    </a:cubicBezTo>
                    <a:lnTo>
                      <a:pt x="1161" y="137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22"/>
              <p:cNvSpPr/>
              <p:nvPr/>
            </p:nvSpPr>
            <p:spPr>
              <a:xfrm>
                <a:off x="4329597" y="1738440"/>
                <a:ext cx="131736" cy="250531"/>
              </a:xfrm>
              <a:custGeom>
                <a:rect b="b" l="l" r="r" t="t"/>
                <a:pathLst>
                  <a:path extrusionOk="0" h="5072" w="2667">
                    <a:moveTo>
                      <a:pt x="277" y="1"/>
                    </a:moveTo>
                    <a:cubicBezTo>
                      <a:pt x="144" y="1"/>
                      <a:pt x="0" y="189"/>
                      <a:pt x="107" y="189"/>
                    </a:cubicBezTo>
                    <a:cubicBezTo>
                      <a:pt x="244" y="462"/>
                      <a:pt x="380" y="598"/>
                      <a:pt x="551" y="735"/>
                    </a:cubicBezTo>
                    <a:cubicBezTo>
                      <a:pt x="551" y="906"/>
                      <a:pt x="687" y="906"/>
                      <a:pt x="687" y="906"/>
                    </a:cubicBezTo>
                    <a:lnTo>
                      <a:pt x="687" y="1042"/>
                    </a:lnTo>
                    <a:cubicBezTo>
                      <a:pt x="755" y="1110"/>
                      <a:pt x="824" y="1144"/>
                      <a:pt x="892" y="1144"/>
                    </a:cubicBezTo>
                    <a:cubicBezTo>
                      <a:pt x="960" y="1144"/>
                      <a:pt x="1028" y="1110"/>
                      <a:pt x="1097" y="1042"/>
                    </a:cubicBezTo>
                    <a:lnTo>
                      <a:pt x="1097" y="906"/>
                    </a:lnTo>
                    <a:cubicBezTo>
                      <a:pt x="1097" y="1179"/>
                      <a:pt x="1233" y="1315"/>
                      <a:pt x="1233" y="1588"/>
                    </a:cubicBezTo>
                    <a:cubicBezTo>
                      <a:pt x="1233" y="1673"/>
                      <a:pt x="1310" y="1716"/>
                      <a:pt x="1387" y="1716"/>
                    </a:cubicBezTo>
                    <a:cubicBezTo>
                      <a:pt x="1463" y="1716"/>
                      <a:pt x="1540" y="1673"/>
                      <a:pt x="1540" y="1588"/>
                    </a:cubicBezTo>
                    <a:cubicBezTo>
                      <a:pt x="1677" y="1759"/>
                      <a:pt x="1677" y="1895"/>
                      <a:pt x="1677" y="1895"/>
                    </a:cubicBezTo>
                    <a:cubicBezTo>
                      <a:pt x="1677" y="1992"/>
                      <a:pt x="1745" y="2088"/>
                      <a:pt x="1785" y="2088"/>
                    </a:cubicBezTo>
                    <a:cubicBezTo>
                      <a:pt x="1801" y="2088"/>
                      <a:pt x="1813" y="2072"/>
                      <a:pt x="1813" y="2032"/>
                    </a:cubicBezTo>
                    <a:cubicBezTo>
                      <a:pt x="1950" y="2305"/>
                      <a:pt x="1950" y="2612"/>
                      <a:pt x="1813" y="2885"/>
                    </a:cubicBezTo>
                    <a:cubicBezTo>
                      <a:pt x="1813" y="3021"/>
                      <a:pt x="1950" y="3021"/>
                      <a:pt x="2086" y="3021"/>
                    </a:cubicBezTo>
                    <a:lnTo>
                      <a:pt x="2086" y="3465"/>
                    </a:lnTo>
                    <a:cubicBezTo>
                      <a:pt x="2257" y="3874"/>
                      <a:pt x="2257" y="4454"/>
                      <a:pt x="2257" y="4864"/>
                    </a:cubicBezTo>
                    <a:cubicBezTo>
                      <a:pt x="2257" y="4960"/>
                      <a:pt x="2324" y="5072"/>
                      <a:pt x="2411" y="5072"/>
                    </a:cubicBezTo>
                    <a:cubicBezTo>
                      <a:pt x="2448" y="5072"/>
                      <a:pt x="2489" y="5051"/>
                      <a:pt x="2530" y="5000"/>
                    </a:cubicBezTo>
                    <a:cubicBezTo>
                      <a:pt x="2666" y="4318"/>
                      <a:pt x="2530" y="3738"/>
                      <a:pt x="2530" y="3158"/>
                    </a:cubicBezTo>
                    <a:cubicBezTo>
                      <a:pt x="2393" y="2885"/>
                      <a:pt x="2530" y="2612"/>
                      <a:pt x="2393" y="2305"/>
                    </a:cubicBezTo>
                    <a:cubicBezTo>
                      <a:pt x="2393" y="2168"/>
                      <a:pt x="2257" y="2168"/>
                      <a:pt x="2257" y="2168"/>
                    </a:cubicBezTo>
                    <a:cubicBezTo>
                      <a:pt x="2257" y="2032"/>
                      <a:pt x="2257" y="1759"/>
                      <a:pt x="2086" y="1452"/>
                    </a:cubicBezTo>
                    <a:cubicBezTo>
                      <a:pt x="2086" y="1452"/>
                      <a:pt x="2026" y="1391"/>
                      <a:pt x="1985" y="1391"/>
                    </a:cubicBezTo>
                    <a:cubicBezTo>
                      <a:pt x="1965" y="1391"/>
                      <a:pt x="1950" y="1406"/>
                      <a:pt x="1950" y="1452"/>
                    </a:cubicBezTo>
                    <a:cubicBezTo>
                      <a:pt x="1813" y="1179"/>
                      <a:pt x="1813" y="1042"/>
                      <a:pt x="1677" y="906"/>
                    </a:cubicBezTo>
                    <a:cubicBezTo>
                      <a:pt x="1677" y="906"/>
                      <a:pt x="1616" y="830"/>
                      <a:pt x="1576" y="830"/>
                    </a:cubicBezTo>
                    <a:cubicBezTo>
                      <a:pt x="1555" y="830"/>
                      <a:pt x="1540" y="849"/>
                      <a:pt x="1540" y="906"/>
                    </a:cubicBezTo>
                    <a:lnTo>
                      <a:pt x="1404" y="906"/>
                    </a:lnTo>
                    <a:cubicBezTo>
                      <a:pt x="1404" y="735"/>
                      <a:pt x="1404" y="598"/>
                      <a:pt x="1233" y="462"/>
                    </a:cubicBezTo>
                    <a:cubicBezTo>
                      <a:pt x="1233" y="462"/>
                      <a:pt x="1172" y="401"/>
                      <a:pt x="1132" y="401"/>
                    </a:cubicBezTo>
                    <a:cubicBezTo>
                      <a:pt x="1112" y="401"/>
                      <a:pt x="1097" y="417"/>
                      <a:pt x="1097" y="462"/>
                    </a:cubicBezTo>
                    <a:lnTo>
                      <a:pt x="960" y="462"/>
                    </a:lnTo>
                    <a:cubicBezTo>
                      <a:pt x="960" y="326"/>
                      <a:pt x="960" y="189"/>
                      <a:pt x="824" y="189"/>
                    </a:cubicBezTo>
                    <a:lnTo>
                      <a:pt x="687" y="189"/>
                    </a:lnTo>
                    <a:lnTo>
                      <a:pt x="551" y="326"/>
                    </a:lnTo>
                    <a:cubicBezTo>
                      <a:pt x="551" y="326"/>
                      <a:pt x="380" y="189"/>
                      <a:pt x="380" y="53"/>
                    </a:cubicBezTo>
                    <a:cubicBezTo>
                      <a:pt x="350" y="15"/>
                      <a:pt x="314" y="1"/>
                      <a:pt x="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22"/>
              <p:cNvSpPr/>
              <p:nvPr/>
            </p:nvSpPr>
            <p:spPr>
              <a:xfrm>
                <a:off x="3830555" y="1698875"/>
                <a:ext cx="517857" cy="262386"/>
              </a:xfrm>
              <a:custGeom>
                <a:rect b="b" l="l" r="r" t="t"/>
                <a:pathLst>
                  <a:path extrusionOk="0" h="5312" w="10484">
                    <a:moveTo>
                      <a:pt x="1270" y="3549"/>
                    </a:moveTo>
                    <a:cubicBezTo>
                      <a:pt x="1270" y="3665"/>
                      <a:pt x="1146" y="3683"/>
                      <a:pt x="1109" y="3685"/>
                    </a:cubicBezTo>
                    <a:lnTo>
                      <a:pt x="1109" y="3685"/>
                    </a:lnTo>
                    <a:cubicBezTo>
                      <a:pt x="1165" y="3640"/>
                      <a:pt x="1219" y="3595"/>
                      <a:pt x="1270" y="3549"/>
                    </a:cubicBezTo>
                    <a:close/>
                    <a:moveTo>
                      <a:pt x="7924" y="0"/>
                    </a:moveTo>
                    <a:cubicBezTo>
                      <a:pt x="7378" y="546"/>
                      <a:pt x="6934" y="990"/>
                      <a:pt x="6388" y="1399"/>
                    </a:cubicBezTo>
                    <a:cubicBezTo>
                      <a:pt x="6081" y="1707"/>
                      <a:pt x="5672" y="2116"/>
                      <a:pt x="5228" y="2389"/>
                    </a:cubicBezTo>
                    <a:cubicBezTo>
                      <a:pt x="5672" y="1843"/>
                      <a:pt x="6218" y="1263"/>
                      <a:pt x="6661" y="683"/>
                    </a:cubicBezTo>
                    <a:cubicBezTo>
                      <a:pt x="6758" y="586"/>
                      <a:pt x="6650" y="490"/>
                      <a:pt x="6530" y="490"/>
                    </a:cubicBezTo>
                    <a:cubicBezTo>
                      <a:pt x="6480" y="490"/>
                      <a:pt x="6428" y="506"/>
                      <a:pt x="6388" y="546"/>
                    </a:cubicBezTo>
                    <a:cubicBezTo>
                      <a:pt x="5945" y="990"/>
                      <a:pt x="5365" y="1399"/>
                      <a:pt x="4955" y="1843"/>
                    </a:cubicBezTo>
                    <a:cubicBezTo>
                      <a:pt x="4511" y="2116"/>
                      <a:pt x="4102" y="2560"/>
                      <a:pt x="3658" y="2833"/>
                    </a:cubicBezTo>
                    <a:cubicBezTo>
                      <a:pt x="3829" y="2389"/>
                      <a:pt x="4239" y="1980"/>
                      <a:pt x="4511" y="1707"/>
                    </a:cubicBezTo>
                    <a:cubicBezTo>
                      <a:pt x="4682" y="1399"/>
                      <a:pt x="4819" y="1263"/>
                      <a:pt x="4819" y="990"/>
                    </a:cubicBezTo>
                    <a:cubicBezTo>
                      <a:pt x="4682" y="854"/>
                      <a:pt x="4511" y="854"/>
                      <a:pt x="4511" y="854"/>
                    </a:cubicBezTo>
                    <a:cubicBezTo>
                      <a:pt x="3966" y="1263"/>
                      <a:pt x="3385" y="1707"/>
                      <a:pt x="2976" y="2253"/>
                    </a:cubicBezTo>
                    <a:cubicBezTo>
                      <a:pt x="2669" y="2389"/>
                      <a:pt x="2396" y="2696"/>
                      <a:pt x="2123" y="2969"/>
                    </a:cubicBezTo>
                    <a:lnTo>
                      <a:pt x="1816" y="3242"/>
                    </a:lnTo>
                    <a:cubicBezTo>
                      <a:pt x="2123" y="2696"/>
                      <a:pt x="2532" y="2253"/>
                      <a:pt x="2976" y="1707"/>
                    </a:cubicBezTo>
                    <a:cubicBezTo>
                      <a:pt x="2976" y="1568"/>
                      <a:pt x="2774" y="1363"/>
                      <a:pt x="2625" y="1363"/>
                    </a:cubicBezTo>
                    <a:cubicBezTo>
                      <a:pt x="2590" y="1363"/>
                      <a:pt x="2558" y="1374"/>
                      <a:pt x="2532" y="1399"/>
                    </a:cubicBezTo>
                    <a:cubicBezTo>
                      <a:pt x="1816" y="2389"/>
                      <a:pt x="963" y="3242"/>
                      <a:pt x="110" y="4266"/>
                    </a:cubicBezTo>
                    <a:cubicBezTo>
                      <a:pt x="0" y="4266"/>
                      <a:pt x="66" y="4441"/>
                      <a:pt x="166" y="4441"/>
                    </a:cubicBezTo>
                    <a:cubicBezTo>
                      <a:pt x="192" y="4441"/>
                      <a:pt x="219" y="4430"/>
                      <a:pt x="246" y="4402"/>
                    </a:cubicBezTo>
                    <a:cubicBezTo>
                      <a:pt x="499" y="4149"/>
                      <a:pt x="822" y="3919"/>
                      <a:pt x="1099" y="3693"/>
                    </a:cubicBezTo>
                    <a:lnTo>
                      <a:pt x="1099" y="3693"/>
                    </a:lnTo>
                    <a:cubicBezTo>
                      <a:pt x="1106" y="3827"/>
                      <a:pt x="1272" y="3959"/>
                      <a:pt x="1406" y="3959"/>
                    </a:cubicBezTo>
                    <a:cubicBezTo>
                      <a:pt x="1816" y="3959"/>
                      <a:pt x="2259" y="3413"/>
                      <a:pt x="2532" y="3106"/>
                    </a:cubicBezTo>
                    <a:cubicBezTo>
                      <a:pt x="3112" y="2560"/>
                      <a:pt x="3522" y="2116"/>
                      <a:pt x="4102" y="1707"/>
                    </a:cubicBezTo>
                    <a:lnTo>
                      <a:pt x="4102" y="1707"/>
                    </a:lnTo>
                    <a:cubicBezTo>
                      <a:pt x="3966" y="1843"/>
                      <a:pt x="3829" y="2116"/>
                      <a:pt x="3658" y="2116"/>
                    </a:cubicBezTo>
                    <a:cubicBezTo>
                      <a:pt x="3522" y="2560"/>
                      <a:pt x="3249" y="2833"/>
                      <a:pt x="3112" y="3242"/>
                    </a:cubicBezTo>
                    <a:cubicBezTo>
                      <a:pt x="3112" y="3413"/>
                      <a:pt x="3385" y="3549"/>
                      <a:pt x="3385" y="3549"/>
                    </a:cubicBezTo>
                    <a:cubicBezTo>
                      <a:pt x="3966" y="3242"/>
                      <a:pt x="4511" y="2696"/>
                      <a:pt x="4955" y="2253"/>
                    </a:cubicBezTo>
                    <a:lnTo>
                      <a:pt x="4955" y="2253"/>
                    </a:lnTo>
                    <a:cubicBezTo>
                      <a:pt x="4819" y="2560"/>
                      <a:pt x="4682" y="2696"/>
                      <a:pt x="4682" y="2833"/>
                    </a:cubicBezTo>
                    <a:cubicBezTo>
                      <a:pt x="4511" y="3106"/>
                      <a:pt x="4819" y="3106"/>
                      <a:pt x="4955" y="3106"/>
                    </a:cubicBezTo>
                    <a:cubicBezTo>
                      <a:pt x="5510" y="2844"/>
                      <a:pt x="5909" y="2427"/>
                      <a:pt x="6331" y="2032"/>
                    </a:cubicBezTo>
                    <a:lnTo>
                      <a:pt x="6331" y="2032"/>
                    </a:lnTo>
                    <a:cubicBezTo>
                      <a:pt x="6047" y="2308"/>
                      <a:pt x="5791" y="2722"/>
                      <a:pt x="5535" y="3106"/>
                    </a:cubicBezTo>
                    <a:cubicBezTo>
                      <a:pt x="5535" y="3242"/>
                      <a:pt x="5672" y="3413"/>
                      <a:pt x="5808" y="3413"/>
                    </a:cubicBezTo>
                    <a:cubicBezTo>
                      <a:pt x="6661" y="2833"/>
                      <a:pt x="7378" y="2116"/>
                      <a:pt x="8094" y="1536"/>
                    </a:cubicBezTo>
                    <a:lnTo>
                      <a:pt x="8094" y="1536"/>
                    </a:lnTo>
                    <a:cubicBezTo>
                      <a:pt x="7924" y="1707"/>
                      <a:pt x="7787" y="1843"/>
                      <a:pt x="7651" y="2116"/>
                    </a:cubicBezTo>
                    <a:cubicBezTo>
                      <a:pt x="7378" y="2560"/>
                      <a:pt x="6934" y="2969"/>
                      <a:pt x="6525" y="3549"/>
                    </a:cubicBezTo>
                    <a:cubicBezTo>
                      <a:pt x="6428" y="3646"/>
                      <a:pt x="6536" y="3742"/>
                      <a:pt x="6705" y="3742"/>
                    </a:cubicBezTo>
                    <a:cubicBezTo>
                      <a:pt x="6774" y="3742"/>
                      <a:pt x="6854" y="3726"/>
                      <a:pt x="6934" y="3686"/>
                    </a:cubicBezTo>
                    <a:cubicBezTo>
                      <a:pt x="7514" y="3242"/>
                      <a:pt x="8367" y="2253"/>
                      <a:pt x="9084" y="1843"/>
                    </a:cubicBezTo>
                    <a:lnTo>
                      <a:pt x="9084" y="1843"/>
                    </a:lnTo>
                    <a:cubicBezTo>
                      <a:pt x="8947" y="2253"/>
                      <a:pt x="8640" y="2560"/>
                      <a:pt x="8367" y="2969"/>
                    </a:cubicBezTo>
                    <a:cubicBezTo>
                      <a:pt x="8094" y="3413"/>
                      <a:pt x="7787" y="3822"/>
                      <a:pt x="7514" y="4266"/>
                    </a:cubicBezTo>
                    <a:cubicBezTo>
                      <a:pt x="7418" y="4362"/>
                      <a:pt x="7526" y="4459"/>
                      <a:pt x="7646" y="4459"/>
                    </a:cubicBezTo>
                    <a:cubicBezTo>
                      <a:pt x="7696" y="4459"/>
                      <a:pt x="7747" y="4442"/>
                      <a:pt x="7787" y="4402"/>
                    </a:cubicBezTo>
                    <a:cubicBezTo>
                      <a:pt x="8094" y="4095"/>
                      <a:pt x="8231" y="3686"/>
                      <a:pt x="8504" y="3413"/>
                    </a:cubicBezTo>
                    <a:lnTo>
                      <a:pt x="8947" y="2969"/>
                    </a:lnTo>
                    <a:cubicBezTo>
                      <a:pt x="9220" y="2696"/>
                      <a:pt x="9493" y="2116"/>
                      <a:pt x="9937" y="1843"/>
                    </a:cubicBezTo>
                    <a:lnTo>
                      <a:pt x="9937" y="1843"/>
                    </a:lnTo>
                    <a:cubicBezTo>
                      <a:pt x="9801" y="2253"/>
                      <a:pt x="9357" y="2833"/>
                      <a:pt x="9220" y="3106"/>
                    </a:cubicBezTo>
                    <a:cubicBezTo>
                      <a:pt x="8777" y="3822"/>
                      <a:pt x="8504" y="4402"/>
                      <a:pt x="8094" y="5119"/>
                    </a:cubicBezTo>
                    <a:cubicBezTo>
                      <a:pt x="8094" y="5215"/>
                      <a:pt x="8231" y="5312"/>
                      <a:pt x="8359" y="5312"/>
                    </a:cubicBezTo>
                    <a:cubicBezTo>
                      <a:pt x="8412" y="5312"/>
                      <a:pt x="8464" y="5295"/>
                      <a:pt x="8504" y="5255"/>
                    </a:cubicBezTo>
                    <a:lnTo>
                      <a:pt x="8504" y="5119"/>
                    </a:lnTo>
                    <a:cubicBezTo>
                      <a:pt x="8777" y="4675"/>
                      <a:pt x="10074" y="2833"/>
                      <a:pt x="10210" y="2833"/>
                    </a:cubicBezTo>
                    <a:cubicBezTo>
                      <a:pt x="10250" y="2873"/>
                      <a:pt x="10290" y="2889"/>
                      <a:pt x="10323" y="2889"/>
                    </a:cubicBezTo>
                    <a:cubicBezTo>
                      <a:pt x="10403" y="2889"/>
                      <a:pt x="10443" y="2793"/>
                      <a:pt x="10347" y="2696"/>
                    </a:cubicBezTo>
                    <a:lnTo>
                      <a:pt x="10347" y="2560"/>
                    </a:lnTo>
                    <a:lnTo>
                      <a:pt x="10210" y="2560"/>
                    </a:lnTo>
                    <a:cubicBezTo>
                      <a:pt x="10074" y="2560"/>
                      <a:pt x="9937" y="2696"/>
                      <a:pt x="9801" y="2696"/>
                    </a:cubicBezTo>
                    <a:cubicBezTo>
                      <a:pt x="10074" y="2253"/>
                      <a:pt x="10347" y="1843"/>
                      <a:pt x="10483" y="1399"/>
                    </a:cubicBezTo>
                    <a:cubicBezTo>
                      <a:pt x="10483" y="1303"/>
                      <a:pt x="10415" y="1206"/>
                      <a:pt x="10327" y="1206"/>
                    </a:cubicBezTo>
                    <a:cubicBezTo>
                      <a:pt x="10290" y="1206"/>
                      <a:pt x="10250" y="1223"/>
                      <a:pt x="10210" y="1263"/>
                    </a:cubicBezTo>
                    <a:cubicBezTo>
                      <a:pt x="9937" y="1399"/>
                      <a:pt x="9801" y="1536"/>
                      <a:pt x="9630" y="1707"/>
                    </a:cubicBezTo>
                    <a:lnTo>
                      <a:pt x="9630" y="1536"/>
                    </a:lnTo>
                    <a:cubicBezTo>
                      <a:pt x="9630" y="1399"/>
                      <a:pt x="9493" y="1263"/>
                      <a:pt x="9357" y="1263"/>
                    </a:cubicBezTo>
                    <a:cubicBezTo>
                      <a:pt x="9084" y="1399"/>
                      <a:pt x="8777" y="1536"/>
                      <a:pt x="8367" y="1843"/>
                    </a:cubicBezTo>
                    <a:cubicBezTo>
                      <a:pt x="8640" y="1536"/>
                      <a:pt x="8777" y="1263"/>
                      <a:pt x="8777" y="990"/>
                    </a:cubicBezTo>
                    <a:cubicBezTo>
                      <a:pt x="8947" y="854"/>
                      <a:pt x="8640" y="683"/>
                      <a:pt x="8504" y="683"/>
                    </a:cubicBezTo>
                    <a:cubicBezTo>
                      <a:pt x="7787" y="1127"/>
                      <a:pt x="7241" y="1707"/>
                      <a:pt x="6525" y="2253"/>
                    </a:cubicBezTo>
                    <a:cubicBezTo>
                      <a:pt x="7071" y="1707"/>
                      <a:pt x="7787" y="990"/>
                      <a:pt x="8231" y="273"/>
                    </a:cubicBezTo>
                    <a:cubicBezTo>
                      <a:pt x="8367" y="137"/>
                      <a:pt x="8094" y="0"/>
                      <a:pt x="79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22"/>
              <p:cNvSpPr/>
              <p:nvPr/>
            </p:nvSpPr>
            <p:spPr>
              <a:xfrm>
                <a:off x="3780319" y="1771980"/>
                <a:ext cx="541122" cy="237244"/>
              </a:xfrm>
              <a:custGeom>
                <a:rect b="b" l="l" r="r" t="t"/>
                <a:pathLst>
                  <a:path extrusionOk="0" h="4803" w="10955">
                    <a:moveTo>
                      <a:pt x="4962" y="1934"/>
                    </a:moveTo>
                    <a:cubicBezTo>
                      <a:pt x="4880" y="2017"/>
                      <a:pt x="4789" y="2104"/>
                      <a:pt x="4675" y="2206"/>
                    </a:cubicBezTo>
                    <a:cubicBezTo>
                      <a:pt x="4675" y="2076"/>
                      <a:pt x="4830" y="1946"/>
                      <a:pt x="4962" y="1934"/>
                    </a:cubicBezTo>
                    <a:close/>
                    <a:moveTo>
                      <a:pt x="7219" y="0"/>
                    </a:moveTo>
                    <a:cubicBezTo>
                      <a:pt x="7179" y="0"/>
                      <a:pt x="7137" y="17"/>
                      <a:pt x="7098" y="56"/>
                    </a:cubicBezTo>
                    <a:cubicBezTo>
                      <a:pt x="6382" y="363"/>
                      <a:pt x="5972" y="909"/>
                      <a:pt x="5392" y="1489"/>
                    </a:cubicBezTo>
                    <a:cubicBezTo>
                      <a:pt x="5233" y="1649"/>
                      <a:pt x="5120" y="1773"/>
                      <a:pt x="4992" y="1904"/>
                    </a:cubicBezTo>
                    <a:lnTo>
                      <a:pt x="4992" y="1904"/>
                    </a:lnTo>
                    <a:cubicBezTo>
                      <a:pt x="5144" y="1471"/>
                      <a:pt x="5699" y="1070"/>
                      <a:pt x="5699" y="636"/>
                    </a:cubicBezTo>
                    <a:cubicBezTo>
                      <a:pt x="5699" y="500"/>
                      <a:pt x="5528" y="500"/>
                      <a:pt x="5392" y="500"/>
                    </a:cubicBezTo>
                    <a:cubicBezTo>
                      <a:pt x="4846" y="636"/>
                      <a:pt x="4402" y="1080"/>
                      <a:pt x="3993" y="1489"/>
                    </a:cubicBezTo>
                    <a:cubicBezTo>
                      <a:pt x="4266" y="1080"/>
                      <a:pt x="4402" y="773"/>
                      <a:pt x="4539" y="363"/>
                    </a:cubicBezTo>
                    <a:cubicBezTo>
                      <a:pt x="4539" y="227"/>
                      <a:pt x="4539" y="227"/>
                      <a:pt x="4402" y="56"/>
                    </a:cubicBezTo>
                    <a:cubicBezTo>
                      <a:pt x="4374" y="42"/>
                      <a:pt x="4343" y="35"/>
                      <a:pt x="4309" y="35"/>
                    </a:cubicBezTo>
                    <a:cubicBezTo>
                      <a:pt x="4013" y="35"/>
                      <a:pt x="3521" y="528"/>
                      <a:pt x="3276" y="773"/>
                    </a:cubicBezTo>
                    <a:cubicBezTo>
                      <a:pt x="2696" y="1216"/>
                      <a:pt x="2116" y="1933"/>
                      <a:pt x="1570" y="2479"/>
                    </a:cubicBezTo>
                    <a:cubicBezTo>
                      <a:pt x="1843" y="2206"/>
                      <a:pt x="1980" y="1933"/>
                      <a:pt x="2287" y="1626"/>
                    </a:cubicBezTo>
                    <a:cubicBezTo>
                      <a:pt x="2423" y="1353"/>
                      <a:pt x="2969" y="909"/>
                      <a:pt x="2969" y="500"/>
                    </a:cubicBezTo>
                    <a:cubicBezTo>
                      <a:pt x="2969" y="403"/>
                      <a:pt x="2901" y="307"/>
                      <a:pt x="2813" y="307"/>
                    </a:cubicBezTo>
                    <a:cubicBezTo>
                      <a:pt x="2776" y="307"/>
                      <a:pt x="2736" y="323"/>
                      <a:pt x="2696" y="363"/>
                    </a:cubicBezTo>
                    <a:cubicBezTo>
                      <a:pt x="2033" y="616"/>
                      <a:pt x="1633" y="1248"/>
                      <a:pt x="1117" y="1801"/>
                    </a:cubicBezTo>
                    <a:lnTo>
                      <a:pt x="1117" y="1801"/>
                    </a:lnTo>
                    <a:cubicBezTo>
                      <a:pt x="1094" y="1656"/>
                      <a:pt x="1033" y="1573"/>
                      <a:pt x="959" y="1573"/>
                    </a:cubicBezTo>
                    <a:cubicBezTo>
                      <a:pt x="925" y="1573"/>
                      <a:pt x="890" y="1590"/>
                      <a:pt x="854" y="1626"/>
                    </a:cubicBezTo>
                    <a:cubicBezTo>
                      <a:pt x="581" y="2069"/>
                      <a:pt x="274" y="2479"/>
                      <a:pt x="137" y="3059"/>
                    </a:cubicBezTo>
                    <a:cubicBezTo>
                      <a:pt x="1" y="3195"/>
                      <a:pt x="274" y="3195"/>
                      <a:pt x="410" y="3195"/>
                    </a:cubicBezTo>
                    <a:cubicBezTo>
                      <a:pt x="1127" y="2479"/>
                      <a:pt x="1707" y="1489"/>
                      <a:pt x="2423" y="909"/>
                    </a:cubicBezTo>
                    <a:lnTo>
                      <a:pt x="2423" y="909"/>
                    </a:lnTo>
                    <a:cubicBezTo>
                      <a:pt x="2287" y="1216"/>
                      <a:pt x="1707" y="1626"/>
                      <a:pt x="1570" y="1933"/>
                    </a:cubicBezTo>
                    <a:cubicBezTo>
                      <a:pt x="1263" y="2479"/>
                      <a:pt x="854" y="3059"/>
                      <a:pt x="581" y="3639"/>
                    </a:cubicBezTo>
                    <a:cubicBezTo>
                      <a:pt x="581" y="3735"/>
                      <a:pt x="717" y="3832"/>
                      <a:pt x="797" y="3832"/>
                    </a:cubicBezTo>
                    <a:cubicBezTo>
                      <a:pt x="830" y="3832"/>
                      <a:pt x="854" y="3815"/>
                      <a:pt x="854" y="3775"/>
                    </a:cubicBezTo>
                    <a:cubicBezTo>
                      <a:pt x="1980" y="2786"/>
                      <a:pt x="2833" y="1489"/>
                      <a:pt x="4129" y="636"/>
                    </a:cubicBezTo>
                    <a:lnTo>
                      <a:pt x="4129" y="636"/>
                    </a:lnTo>
                    <a:lnTo>
                      <a:pt x="3993" y="773"/>
                    </a:lnTo>
                    <a:cubicBezTo>
                      <a:pt x="3686" y="1216"/>
                      <a:pt x="3413" y="1489"/>
                      <a:pt x="3276" y="1762"/>
                    </a:cubicBezTo>
                    <a:cubicBezTo>
                      <a:pt x="2833" y="2479"/>
                      <a:pt x="2287" y="3059"/>
                      <a:pt x="1843" y="3775"/>
                    </a:cubicBezTo>
                    <a:cubicBezTo>
                      <a:pt x="1843" y="3872"/>
                      <a:pt x="1911" y="3968"/>
                      <a:pt x="2060" y="3968"/>
                    </a:cubicBezTo>
                    <a:cubicBezTo>
                      <a:pt x="2122" y="3968"/>
                      <a:pt x="2197" y="3952"/>
                      <a:pt x="2287" y="3912"/>
                    </a:cubicBezTo>
                    <a:cubicBezTo>
                      <a:pt x="3276" y="3195"/>
                      <a:pt x="3993" y="1762"/>
                      <a:pt x="5119" y="1080"/>
                    </a:cubicBezTo>
                    <a:lnTo>
                      <a:pt x="5119" y="1080"/>
                    </a:lnTo>
                    <a:cubicBezTo>
                      <a:pt x="4846" y="1489"/>
                      <a:pt x="4402" y="1933"/>
                      <a:pt x="4266" y="2206"/>
                    </a:cubicBezTo>
                    <a:cubicBezTo>
                      <a:pt x="3822" y="2615"/>
                      <a:pt x="3413" y="3059"/>
                      <a:pt x="3276" y="3639"/>
                    </a:cubicBezTo>
                    <a:cubicBezTo>
                      <a:pt x="3276" y="3775"/>
                      <a:pt x="3413" y="3912"/>
                      <a:pt x="3549" y="3912"/>
                    </a:cubicBezTo>
                    <a:cubicBezTo>
                      <a:pt x="4129" y="3775"/>
                      <a:pt x="4675" y="2786"/>
                      <a:pt x="5119" y="2342"/>
                    </a:cubicBezTo>
                    <a:cubicBezTo>
                      <a:pt x="5528" y="1933"/>
                      <a:pt x="5972" y="1353"/>
                      <a:pt x="6552" y="909"/>
                    </a:cubicBezTo>
                    <a:lnTo>
                      <a:pt x="6552" y="909"/>
                    </a:lnTo>
                    <a:cubicBezTo>
                      <a:pt x="5836" y="1933"/>
                      <a:pt x="4846" y="2615"/>
                      <a:pt x="4539" y="3775"/>
                    </a:cubicBezTo>
                    <a:cubicBezTo>
                      <a:pt x="4439" y="3975"/>
                      <a:pt x="4559" y="4102"/>
                      <a:pt x="4697" y="4102"/>
                    </a:cubicBezTo>
                    <a:cubicBezTo>
                      <a:pt x="4747" y="4102"/>
                      <a:pt x="4800" y="4085"/>
                      <a:pt x="4846" y="4048"/>
                    </a:cubicBezTo>
                    <a:cubicBezTo>
                      <a:pt x="5392" y="3775"/>
                      <a:pt x="5972" y="2922"/>
                      <a:pt x="6382" y="2479"/>
                    </a:cubicBezTo>
                    <a:lnTo>
                      <a:pt x="7235" y="1626"/>
                    </a:lnTo>
                    <a:cubicBezTo>
                      <a:pt x="7384" y="1506"/>
                      <a:pt x="7611" y="1283"/>
                      <a:pt x="7757" y="1024"/>
                    </a:cubicBezTo>
                    <a:lnTo>
                      <a:pt x="7757" y="1024"/>
                    </a:lnTo>
                    <a:cubicBezTo>
                      <a:pt x="7466" y="1565"/>
                      <a:pt x="6935" y="2096"/>
                      <a:pt x="6552" y="2479"/>
                    </a:cubicBezTo>
                    <a:cubicBezTo>
                      <a:pt x="6245" y="2922"/>
                      <a:pt x="5699" y="3468"/>
                      <a:pt x="5528" y="4185"/>
                    </a:cubicBezTo>
                    <a:cubicBezTo>
                      <a:pt x="5528" y="4281"/>
                      <a:pt x="5612" y="4393"/>
                      <a:pt x="5709" y="4393"/>
                    </a:cubicBezTo>
                    <a:cubicBezTo>
                      <a:pt x="5751" y="4393"/>
                      <a:pt x="5795" y="4372"/>
                      <a:pt x="5836" y="4321"/>
                    </a:cubicBezTo>
                    <a:cubicBezTo>
                      <a:pt x="6552" y="4048"/>
                      <a:pt x="6962" y="3332"/>
                      <a:pt x="7405" y="2922"/>
                    </a:cubicBezTo>
                    <a:cubicBezTo>
                      <a:pt x="7815" y="2342"/>
                      <a:pt x="8531" y="1489"/>
                      <a:pt x="9111" y="1080"/>
                    </a:cubicBezTo>
                    <a:lnTo>
                      <a:pt x="9111" y="1080"/>
                    </a:lnTo>
                    <a:cubicBezTo>
                      <a:pt x="8941" y="1216"/>
                      <a:pt x="8804" y="1489"/>
                      <a:pt x="8668" y="1489"/>
                    </a:cubicBezTo>
                    <a:cubicBezTo>
                      <a:pt x="8395" y="1933"/>
                      <a:pt x="8088" y="2206"/>
                      <a:pt x="7815" y="2615"/>
                    </a:cubicBezTo>
                    <a:cubicBezTo>
                      <a:pt x="7405" y="3195"/>
                      <a:pt x="6962" y="3775"/>
                      <a:pt x="6689" y="4492"/>
                    </a:cubicBezTo>
                    <a:cubicBezTo>
                      <a:pt x="6689" y="4589"/>
                      <a:pt x="6757" y="4685"/>
                      <a:pt x="6845" y="4685"/>
                    </a:cubicBezTo>
                    <a:cubicBezTo>
                      <a:pt x="6882" y="4685"/>
                      <a:pt x="6922" y="4668"/>
                      <a:pt x="6962" y="4628"/>
                    </a:cubicBezTo>
                    <a:cubicBezTo>
                      <a:pt x="7542" y="4492"/>
                      <a:pt x="7951" y="3912"/>
                      <a:pt x="8258" y="3468"/>
                    </a:cubicBezTo>
                    <a:cubicBezTo>
                      <a:pt x="8804" y="2922"/>
                      <a:pt x="9248" y="2206"/>
                      <a:pt x="9964" y="1762"/>
                    </a:cubicBezTo>
                    <a:lnTo>
                      <a:pt x="9964" y="1762"/>
                    </a:lnTo>
                    <a:cubicBezTo>
                      <a:pt x="9657" y="2206"/>
                      <a:pt x="9111" y="2786"/>
                      <a:pt x="8804" y="3059"/>
                    </a:cubicBezTo>
                    <a:cubicBezTo>
                      <a:pt x="8531" y="3468"/>
                      <a:pt x="7951" y="3912"/>
                      <a:pt x="7815" y="4492"/>
                    </a:cubicBezTo>
                    <a:cubicBezTo>
                      <a:pt x="7704" y="4602"/>
                      <a:pt x="7773" y="4802"/>
                      <a:pt x="7947" y="4802"/>
                    </a:cubicBezTo>
                    <a:cubicBezTo>
                      <a:pt x="7988" y="4802"/>
                      <a:pt x="8036" y="4791"/>
                      <a:pt x="8088" y="4765"/>
                    </a:cubicBezTo>
                    <a:cubicBezTo>
                      <a:pt x="8531" y="4492"/>
                      <a:pt x="8804" y="4048"/>
                      <a:pt x="9111" y="3775"/>
                    </a:cubicBezTo>
                    <a:cubicBezTo>
                      <a:pt x="9248" y="3639"/>
                      <a:pt x="9964" y="2786"/>
                      <a:pt x="10374" y="2479"/>
                    </a:cubicBezTo>
                    <a:lnTo>
                      <a:pt x="10374" y="2479"/>
                    </a:lnTo>
                    <a:cubicBezTo>
                      <a:pt x="9964" y="3195"/>
                      <a:pt x="9111" y="3639"/>
                      <a:pt x="8941" y="4492"/>
                    </a:cubicBezTo>
                    <a:cubicBezTo>
                      <a:pt x="8941" y="4628"/>
                      <a:pt x="9111" y="4765"/>
                      <a:pt x="9248" y="4765"/>
                    </a:cubicBezTo>
                    <a:cubicBezTo>
                      <a:pt x="9794" y="4492"/>
                      <a:pt x="10237" y="4048"/>
                      <a:pt x="10818" y="4048"/>
                    </a:cubicBezTo>
                    <a:cubicBezTo>
                      <a:pt x="10954" y="3912"/>
                      <a:pt x="10954" y="3639"/>
                      <a:pt x="10647" y="3639"/>
                    </a:cubicBezTo>
                    <a:cubicBezTo>
                      <a:pt x="10374" y="3639"/>
                      <a:pt x="9964" y="3775"/>
                      <a:pt x="9657" y="4048"/>
                    </a:cubicBezTo>
                    <a:cubicBezTo>
                      <a:pt x="9794" y="3775"/>
                      <a:pt x="10101" y="3468"/>
                      <a:pt x="10237" y="3332"/>
                    </a:cubicBezTo>
                    <a:cubicBezTo>
                      <a:pt x="10510" y="2922"/>
                      <a:pt x="10818" y="2615"/>
                      <a:pt x="10954" y="2206"/>
                    </a:cubicBezTo>
                    <a:cubicBezTo>
                      <a:pt x="10954" y="2069"/>
                      <a:pt x="10954" y="1933"/>
                      <a:pt x="10818" y="1933"/>
                    </a:cubicBezTo>
                    <a:cubicBezTo>
                      <a:pt x="10374" y="1933"/>
                      <a:pt x="10101" y="2206"/>
                      <a:pt x="9794" y="2479"/>
                    </a:cubicBezTo>
                    <a:cubicBezTo>
                      <a:pt x="10101" y="2206"/>
                      <a:pt x="10510" y="1762"/>
                      <a:pt x="10510" y="1353"/>
                    </a:cubicBezTo>
                    <a:cubicBezTo>
                      <a:pt x="10374" y="1216"/>
                      <a:pt x="10237" y="1216"/>
                      <a:pt x="10101" y="1216"/>
                    </a:cubicBezTo>
                    <a:cubicBezTo>
                      <a:pt x="9521" y="1489"/>
                      <a:pt x="8941" y="2069"/>
                      <a:pt x="8531" y="2615"/>
                    </a:cubicBezTo>
                    <a:cubicBezTo>
                      <a:pt x="8258" y="2922"/>
                      <a:pt x="7815" y="3468"/>
                      <a:pt x="7405" y="3912"/>
                    </a:cubicBezTo>
                    <a:cubicBezTo>
                      <a:pt x="7815" y="3195"/>
                      <a:pt x="8395" y="2615"/>
                      <a:pt x="8804" y="2069"/>
                    </a:cubicBezTo>
                    <a:cubicBezTo>
                      <a:pt x="9111" y="1626"/>
                      <a:pt x="9794" y="1216"/>
                      <a:pt x="9794" y="636"/>
                    </a:cubicBezTo>
                    <a:cubicBezTo>
                      <a:pt x="9794" y="500"/>
                      <a:pt x="9657" y="500"/>
                      <a:pt x="9521" y="500"/>
                    </a:cubicBezTo>
                    <a:cubicBezTo>
                      <a:pt x="8941" y="636"/>
                      <a:pt x="8395" y="1353"/>
                      <a:pt x="7951" y="1762"/>
                    </a:cubicBezTo>
                    <a:cubicBezTo>
                      <a:pt x="7542" y="2069"/>
                      <a:pt x="7235" y="2479"/>
                      <a:pt x="6962" y="2786"/>
                    </a:cubicBezTo>
                    <a:cubicBezTo>
                      <a:pt x="6689" y="3059"/>
                      <a:pt x="6552" y="3332"/>
                      <a:pt x="6245" y="3468"/>
                    </a:cubicBezTo>
                    <a:cubicBezTo>
                      <a:pt x="6552" y="3059"/>
                      <a:pt x="6962" y="2615"/>
                      <a:pt x="7235" y="2342"/>
                    </a:cubicBezTo>
                    <a:cubicBezTo>
                      <a:pt x="7678" y="1626"/>
                      <a:pt x="8258" y="1080"/>
                      <a:pt x="8531" y="363"/>
                    </a:cubicBezTo>
                    <a:cubicBezTo>
                      <a:pt x="8668" y="227"/>
                      <a:pt x="8531" y="227"/>
                      <a:pt x="8395" y="227"/>
                    </a:cubicBezTo>
                    <a:cubicBezTo>
                      <a:pt x="7815" y="227"/>
                      <a:pt x="7098" y="1080"/>
                      <a:pt x="6689" y="1489"/>
                    </a:cubicBezTo>
                    <a:cubicBezTo>
                      <a:pt x="6382" y="1933"/>
                      <a:pt x="5972" y="2206"/>
                      <a:pt x="5699" y="2615"/>
                    </a:cubicBezTo>
                    <a:cubicBezTo>
                      <a:pt x="5528" y="2786"/>
                      <a:pt x="5392" y="2922"/>
                      <a:pt x="5392" y="2922"/>
                    </a:cubicBezTo>
                    <a:cubicBezTo>
                      <a:pt x="5972" y="2069"/>
                      <a:pt x="6962" y="1353"/>
                      <a:pt x="7405" y="227"/>
                    </a:cubicBezTo>
                    <a:cubicBezTo>
                      <a:pt x="7405" y="105"/>
                      <a:pt x="7318" y="0"/>
                      <a:pt x="7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22"/>
              <p:cNvSpPr/>
              <p:nvPr/>
            </p:nvSpPr>
            <p:spPr>
              <a:xfrm>
                <a:off x="3709536" y="1878131"/>
                <a:ext cx="576489" cy="237294"/>
              </a:xfrm>
              <a:custGeom>
                <a:rect b="b" l="l" r="r" t="t"/>
                <a:pathLst>
                  <a:path extrusionOk="0" h="4804" w="11671">
                    <a:moveTo>
                      <a:pt x="1570" y="2479"/>
                    </a:moveTo>
                    <a:cubicBezTo>
                      <a:pt x="1570" y="2480"/>
                      <a:pt x="1570" y="2616"/>
                      <a:pt x="1434" y="2616"/>
                    </a:cubicBezTo>
                    <a:lnTo>
                      <a:pt x="1570" y="2479"/>
                    </a:lnTo>
                    <a:close/>
                    <a:moveTo>
                      <a:pt x="5840" y="0"/>
                    </a:moveTo>
                    <a:cubicBezTo>
                      <a:pt x="5791" y="0"/>
                      <a:pt x="5739" y="17"/>
                      <a:pt x="5699" y="57"/>
                    </a:cubicBezTo>
                    <a:cubicBezTo>
                      <a:pt x="5119" y="637"/>
                      <a:pt x="4709" y="1319"/>
                      <a:pt x="4129" y="1899"/>
                    </a:cubicBezTo>
                    <a:cubicBezTo>
                      <a:pt x="3720" y="2343"/>
                      <a:pt x="3413" y="2889"/>
                      <a:pt x="3003" y="3196"/>
                    </a:cubicBezTo>
                    <a:cubicBezTo>
                      <a:pt x="3140" y="2752"/>
                      <a:pt x="3413" y="2343"/>
                      <a:pt x="3549" y="2036"/>
                    </a:cubicBezTo>
                    <a:cubicBezTo>
                      <a:pt x="3993" y="1490"/>
                      <a:pt x="4266" y="1046"/>
                      <a:pt x="4709" y="466"/>
                    </a:cubicBezTo>
                    <a:cubicBezTo>
                      <a:pt x="4804" y="372"/>
                      <a:pt x="4622" y="213"/>
                      <a:pt x="4455" y="213"/>
                    </a:cubicBezTo>
                    <a:cubicBezTo>
                      <a:pt x="4380" y="213"/>
                      <a:pt x="4308" y="245"/>
                      <a:pt x="4266" y="330"/>
                    </a:cubicBezTo>
                    <a:cubicBezTo>
                      <a:pt x="3856" y="910"/>
                      <a:pt x="3413" y="1490"/>
                      <a:pt x="2867" y="2036"/>
                    </a:cubicBezTo>
                    <a:cubicBezTo>
                      <a:pt x="2696" y="2343"/>
                      <a:pt x="2423" y="2616"/>
                      <a:pt x="2150" y="2889"/>
                    </a:cubicBezTo>
                    <a:cubicBezTo>
                      <a:pt x="2150" y="3025"/>
                      <a:pt x="2014" y="3196"/>
                      <a:pt x="1843" y="3333"/>
                    </a:cubicBezTo>
                    <a:cubicBezTo>
                      <a:pt x="2014" y="2479"/>
                      <a:pt x="2867" y="1626"/>
                      <a:pt x="3276" y="910"/>
                    </a:cubicBezTo>
                    <a:cubicBezTo>
                      <a:pt x="3373" y="813"/>
                      <a:pt x="3264" y="717"/>
                      <a:pt x="3145" y="717"/>
                    </a:cubicBezTo>
                    <a:cubicBezTo>
                      <a:pt x="3095" y="717"/>
                      <a:pt x="3043" y="733"/>
                      <a:pt x="3003" y="773"/>
                    </a:cubicBezTo>
                    <a:cubicBezTo>
                      <a:pt x="2560" y="1319"/>
                      <a:pt x="2150" y="1899"/>
                      <a:pt x="1570" y="2479"/>
                    </a:cubicBezTo>
                    <a:cubicBezTo>
                      <a:pt x="1843" y="2036"/>
                      <a:pt x="2150" y="1626"/>
                      <a:pt x="2423" y="1183"/>
                    </a:cubicBezTo>
                    <a:cubicBezTo>
                      <a:pt x="2423" y="983"/>
                      <a:pt x="2350" y="856"/>
                      <a:pt x="2257" y="856"/>
                    </a:cubicBezTo>
                    <a:cubicBezTo>
                      <a:pt x="2223" y="856"/>
                      <a:pt x="2187" y="873"/>
                      <a:pt x="2150" y="910"/>
                    </a:cubicBezTo>
                    <a:lnTo>
                      <a:pt x="2014" y="910"/>
                    </a:lnTo>
                    <a:cubicBezTo>
                      <a:pt x="2150" y="773"/>
                      <a:pt x="2150" y="637"/>
                      <a:pt x="2150" y="466"/>
                    </a:cubicBezTo>
                    <a:cubicBezTo>
                      <a:pt x="2150" y="370"/>
                      <a:pt x="1997" y="273"/>
                      <a:pt x="1858" y="273"/>
                    </a:cubicBezTo>
                    <a:cubicBezTo>
                      <a:pt x="1801" y="273"/>
                      <a:pt x="1747" y="290"/>
                      <a:pt x="1707" y="330"/>
                    </a:cubicBezTo>
                    <a:cubicBezTo>
                      <a:pt x="1297" y="910"/>
                      <a:pt x="990" y="1490"/>
                      <a:pt x="717" y="2036"/>
                    </a:cubicBezTo>
                    <a:cubicBezTo>
                      <a:pt x="580" y="2172"/>
                      <a:pt x="444" y="2343"/>
                      <a:pt x="444" y="2479"/>
                    </a:cubicBezTo>
                    <a:cubicBezTo>
                      <a:pt x="307" y="2616"/>
                      <a:pt x="307" y="2752"/>
                      <a:pt x="137" y="2752"/>
                    </a:cubicBezTo>
                    <a:lnTo>
                      <a:pt x="137" y="3025"/>
                    </a:lnTo>
                    <a:cubicBezTo>
                      <a:pt x="0" y="3196"/>
                      <a:pt x="0" y="3469"/>
                      <a:pt x="0" y="3606"/>
                    </a:cubicBezTo>
                    <a:cubicBezTo>
                      <a:pt x="0" y="3879"/>
                      <a:pt x="137" y="3879"/>
                      <a:pt x="307" y="3879"/>
                    </a:cubicBezTo>
                    <a:cubicBezTo>
                      <a:pt x="307" y="3879"/>
                      <a:pt x="444" y="3879"/>
                      <a:pt x="444" y="3742"/>
                    </a:cubicBezTo>
                    <a:cubicBezTo>
                      <a:pt x="444" y="3879"/>
                      <a:pt x="580" y="3879"/>
                      <a:pt x="580" y="3879"/>
                    </a:cubicBezTo>
                    <a:cubicBezTo>
                      <a:pt x="853" y="3742"/>
                      <a:pt x="1161" y="3606"/>
                      <a:pt x="1434" y="3333"/>
                    </a:cubicBezTo>
                    <a:lnTo>
                      <a:pt x="1434" y="3333"/>
                    </a:lnTo>
                    <a:cubicBezTo>
                      <a:pt x="1297" y="3469"/>
                      <a:pt x="1297" y="3606"/>
                      <a:pt x="1297" y="3879"/>
                    </a:cubicBezTo>
                    <a:cubicBezTo>
                      <a:pt x="1297" y="4049"/>
                      <a:pt x="1434" y="4049"/>
                      <a:pt x="1570" y="4049"/>
                    </a:cubicBezTo>
                    <a:cubicBezTo>
                      <a:pt x="2014" y="3879"/>
                      <a:pt x="2287" y="3606"/>
                      <a:pt x="2423" y="3333"/>
                    </a:cubicBezTo>
                    <a:lnTo>
                      <a:pt x="2423" y="3742"/>
                    </a:lnTo>
                    <a:cubicBezTo>
                      <a:pt x="2423" y="3838"/>
                      <a:pt x="2490" y="3950"/>
                      <a:pt x="2577" y="3950"/>
                    </a:cubicBezTo>
                    <a:cubicBezTo>
                      <a:pt x="2614" y="3950"/>
                      <a:pt x="2655" y="3930"/>
                      <a:pt x="2696" y="3879"/>
                    </a:cubicBezTo>
                    <a:cubicBezTo>
                      <a:pt x="3140" y="3606"/>
                      <a:pt x="3413" y="3333"/>
                      <a:pt x="3856" y="3025"/>
                    </a:cubicBezTo>
                    <a:lnTo>
                      <a:pt x="3856" y="3025"/>
                    </a:lnTo>
                    <a:cubicBezTo>
                      <a:pt x="3720" y="3196"/>
                      <a:pt x="3549" y="3469"/>
                      <a:pt x="3549" y="3606"/>
                    </a:cubicBezTo>
                    <a:cubicBezTo>
                      <a:pt x="3549" y="3742"/>
                      <a:pt x="3720" y="3879"/>
                      <a:pt x="3720" y="3879"/>
                    </a:cubicBezTo>
                    <a:cubicBezTo>
                      <a:pt x="4266" y="3879"/>
                      <a:pt x="4709" y="3196"/>
                      <a:pt x="4982" y="2752"/>
                    </a:cubicBezTo>
                    <a:cubicBezTo>
                      <a:pt x="5034" y="2752"/>
                      <a:pt x="5066" y="2733"/>
                      <a:pt x="5086" y="2709"/>
                    </a:cubicBezTo>
                    <a:lnTo>
                      <a:pt x="5086" y="2709"/>
                    </a:lnTo>
                    <a:cubicBezTo>
                      <a:pt x="4943" y="3092"/>
                      <a:pt x="4709" y="3500"/>
                      <a:pt x="4709" y="3879"/>
                    </a:cubicBezTo>
                    <a:cubicBezTo>
                      <a:pt x="4709" y="4049"/>
                      <a:pt x="4846" y="4049"/>
                      <a:pt x="4846" y="4049"/>
                    </a:cubicBezTo>
                    <a:cubicBezTo>
                      <a:pt x="5426" y="4049"/>
                      <a:pt x="5835" y="3333"/>
                      <a:pt x="6108" y="3025"/>
                    </a:cubicBezTo>
                    <a:cubicBezTo>
                      <a:pt x="6689" y="2479"/>
                      <a:pt x="7132" y="1763"/>
                      <a:pt x="7815" y="1319"/>
                    </a:cubicBezTo>
                    <a:lnTo>
                      <a:pt x="7815" y="1319"/>
                    </a:lnTo>
                    <a:cubicBezTo>
                      <a:pt x="7132" y="2172"/>
                      <a:pt x="6279" y="3196"/>
                      <a:pt x="6108" y="4186"/>
                    </a:cubicBezTo>
                    <a:cubicBezTo>
                      <a:pt x="5972" y="4322"/>
                      <a:pt x="6108" y="4459"/>
                      <a:pt x="6279" y="4459"/>
                    </a:cubicBezTo>
                    <a:cubicBezTo>
                      <a:pt x="6689" y="4322"/>
                      <a:pt x="7132" y="3742"/>
                      <a:pt x="7405" y="3469"/>
                    </a:cubicBezTo>
                    <a:cubicBezTo>
                      <a:pt x="7678" y="3025"/>
                      <a:pt x="7985" y="2616"/>
                      <a:pt x="8395" y="2172"/>
                    </a:cubicBezTo>
                    <a:lnTo>
                      <a:pt x="8395" y="2172"/>
                    </a:lnTo>
                    <a:cubicBezTo>
                      <a:pt x="7985" y="2889"/>
                      <a:pt x="7405" y="3469"/>
                      <a:pt x="7132" y="4322"/>
                    </a:cubicBezTo>
                    <a:cubicBezTo>
                      <a:pt x="7132" y="4419"/>
                      <a:pt x="7200" y="4515"/>
                      <a:pt x="7289" y="4515"/>
                    </a:cubicBezTo>
                    <a:cubicBezTo>
                      <a:pt x="7325" y="4515"/>
                      <a:pt x="7365" y="4499"/>
                      <a:pt x="7405" y="4459"/>
                    </a:cubicBezTo>
                    <a:cubicBezTo>
                      <a:pt x="7815" y="4322"/>
                      <a:pt x="8258" y="3606"/>
                      <a:pt x="8668" y="3333"/>
                    </a:cubicBezTo>
                    <a:cubicBezTo>
                      <a:pt x="8975" y="2889"/>
                      <a:pt x="9384" y="2480"/>
                      <a:pt x="9691" y="2172"/>
                    </a:cubicBezTo>
                    <a:lnTo>
                      <a:pt x="9691" y="2172"/>
                    </a:lnTo>
                    <a:cubicBezTo>
                      <a:pt x="9521" y="2343"/>
                      <a:pt x="9384" y="2616"/>
                      <a:pt x="9248" y="2752"/>
                    </a:cubicBezTo>
                    <a:cubicBezTo>
                      <a:pt x="8975" y="3333"/>
                      <a:pt x="8531" y="4049"/>
                      <a:pt x="8531" y="4595"/>
                    </a:cubicBezTo>
                    <a:cubicBezTo>
                      <a:pt x="8531" y="4691"/>
                      <a:pt x="8598" y="4803"/>
                      <a:pt x="8697" y="4803"/>
                    </a:cubicBezTo>
                    <a:cubicBezTo>
                      <a:pt x="8739" y="4803"/>
                      <a:pt x="8787" y="4783"/>
                      <a:pt x="8838" y="4732"/>
                    </a:cubicBezTo>
                    <a:cubicBezTo>
                      <a:pt x="9248" y="4459"/>
                      <a:pt x="9691" y="3879"/>
                      <a:pt x="9964" y="3333"/>
                    </a:cubicBezTo>
                    <a:cubicBezTo>
                      <a:pt x="10237" y="3196"/>
                      <a:pt x="10374" y="2889"/>
                      <a:pt x="10544" y="2616"/>
                    </a:cubicBezTo>
                    <a:lnTo>
                      <a:pt x="10544" y="2616"/>
                    </a:lnTo>
                    <a:cubicBezTo>
                      <a:pt x="10374" y="3025"/>
                      <a:pt x="10101" y="3469"/>
                      <a:pt x="9964" y="4049"/>
                    </a:cubicBezTo>
                    <a:cubicBezTo>
                      <a:pt x="9868" y="4146"/>
                      <a:pt x="9976" y="4242"/>
                      <a:pt x="10096" y="4242"/>
                    </a:cubicBezTo>
                    <a:cubicBezTo>
                      <a:pt x="10146" y="4242"/>
                      <a:pt x="10197" y="4226"/>
                      <a:pt x="10237" y="4186"/>
                    </a:cubicBezTo>
                    <a:cubicBezTo>
                      <a:pt x="10374" y="3879"/>
                      <a:pt x="10681" y="3469"/>
                      <a:pt x="10954" y="3196"/>
                    </a:cubicBezTo>
                    <a:cubicBezTo>
                      <a:pt x="10954" y="3074"/>
                      <a:pt x="10884" y="2970"/>
                      <a:pt x="10795" y="2970"/>
                    </a:cubicBezTo>
                    <a:cubicBezTo>
                      <a:pt x="10759" y="2970"/>
                      <a:pt x="10720" y="2986"/>
                      <a:pt x="10681" y="3025"/>
                    </a:cubicBezTo>
                    <a:cubicBezTo>
                      <a:pt x="11090" y="2343"/>
                      <a:pt x="11397" y="1763"/>
                      <a:pt x="11670" y="1183"/>
                    </a:cubicBezTo>
                    <a:cubicBezTo>
                      <a:pt x="11670" y="1086"/>
                      <a:pt x="11602" y="990"/>
                      <a:pt x="11514" y="990"/>
                    </a:cubicBezTo>
                    <a:cubicBezTo>
                      <a:pt x="11477" y="990"/>
                      <a:pt x="11437" y="1006"/>
                      <a:pt x="11397" y="1046"/>
                    </a:cubicBezTo>
                    <a:cubicBezTo>
                      <a:pt x="10954" y="1626"/>
                      <a:pt x="10544" y="2172"/>
                      <a:pt x="10101" y="2752"/>
                    </a:cubicBezTo>
                    <a:cubicBezTo>
                      <a:pt x="9828" y="3025"/>
                      <a:pt x="9384" y="3742"/>
                      <a:pt x="8975" y="4186"/>
                    </a:cubicBezTo>
                    <a:cubicBezTo>
                      <a:pt x="9248" y="3606"/>
                      <a:pt x="9521" y="3196"/>
                      <a:pt x="9828" y="2752"/>
                    </a:cubicBezTo>
                    <a:cubicBezTo>
                      <a:pt x="10101" y="2172"/>
                      <a:pt x="10374" y="1763"/>
                      <a:pt x="10681" y="1183"/>
                    </a:cubicBezTo>
                    <a:cubicBezTo>
                      <a:pt x="10791" y="1072"/>
                      <a:pt x="10634" y="873"/>
                      <a:pt x="10479" y="873"/>
                    </a:cubicBezTo>
                    <a:cubicBezTo>
                      <a:pt x="10443" y="873"/>
                      <a:pt x="10406" y="884"/>
                      <a:pt x="10374" y="910"/>
                    </a:cubicBezTo>
                    <a:cubicBezTo>
                      <a:pt x="9828" y="1490"/>
                      <a:pt x="9384" y="2036"/>
                      <a:pt x="8838" y="2616"/>
                    </a:cubicBezTo>
                    <a:cubicBezTo>
                      <a:pt x="8531" y="2889"/>
                      <a:pt x="8258" y="3196"/>
                      <a:pt x="7985" y="3469"/>
                    </a:cubicBezTo>
                    <a:cubicBezTo>
                      <a:pt x="8395" y="2752"/>
                      <a:pt x="8975" y="2036"/>
                      <a:pt x="9248" y="1183"/>
                    </a:cubicBezTo>
                    <a:cubicBezTo>
                      <a:pt x="9384" y="910"/>
                      <a:pt x="9111" y="910"/>
                      <a:pt x="8975" y="910"/>
                    </a:cubicBezTo>
                    <a:cubicBezTo>
                      <a:pt x="8395" y="1490"/>
                      <a:pt x="7985" y="2172"/>
                      <a:pt x="7405" y="2752"/>
                    </a:cubicBezTo>
                    <a:cubicBezTo>
                      <a:pt x="7269" y="3025"/>
                      <a:pt x="6825" y="3469"/>
                      <a:pt x="6552" y="3879"/>
                    </a:cubicBezTo>
                    <a:cubicBezTo>
                      <a:pt x="6961" y="2752"/>
                      <a:pt x="8122" y="1763"/>
                      <a:pt x="8531" y="773"/>
                    </a:cubicBezTo>
                    <a:cubicBezTo>
                      <a:pt x="8531" y="661"/>
                      <a:pt x="8438" y="432"/>
                      <a:pt x="8329" y="432"/>
                    </a:cubicBezTo>
                    <a:cubicBezTo>
                      <a:pt x="8306" y="432"/>
                      <a:pt x="8282" y="442"/>
                      <a:pt x="8258" y="466"/>
                    </a:cubicBezTo>
                    <a:cubicBezTo>
                      <a:pt x="7678" y="773"/>
                      <a:pt x="7132" y="1490"/>
                      <a:pt x="6689" y="1899"/>
                    </a:cubicBezTo>
                    <a:lnTo>
                      <a:pt x="5835" y="2752"/>
                    </a:lnTo>
                    <a:cubicBezTo>
                      <a:pt x="5699" y="2889"/>
                      <a:pt x="5426" y="3333"/>
                      <a:pt x="5119" y="3469"/>
                    </a:cubicBezTo>
                    <a:cubicBezTo>
                      <a:pt x="5426" y="3025"/>
                      <a:pt x="5835" y="2479"/>
                      <a:pt x="5972" y="2036"/>
                    </a:cubicBezTo>
                    <a:cubicBezTo>
                      <a:pt x="6416" y="1490"/>
                      <a:pt x="6825" y="910"/>
                      <a:pt x="7269" y="330"/>
                    </a:cubicBezTo>
                    <a:cubicBezTo>
                      <a:pt x="7369" y="130"/>
                      <a:pt x="7249" y="3"/>
                      <a:pt x="7111" y="3"/>
                    </a:cubicBezTo>
                    <a:cubicBezTo>
                      <a:pt x="7060" y="3"/>
                      <a:pt x="7007" y="20"/>
                      <a:pt x="6961" y="57"/>
                    </a:cubicBezTo>
                    <a:cubicBezTo>
                      <a:pt x="6108" y="1046"/>
                      <a:pt x="5255" y="2036"/>
                      <a:pt x="4402" y="2889"/>
                    </a:cubicBezTo>
                    <a:lnTo>
                      <a:pt x="4129" y="3196"/>
                    </a:lnTo>
                    <a:cubicBezTo>
                      <a:pt x="4266" y="2889"/>
                      <a:pt x="4573" y="2616"/>
                      <a:pt x="4709" y="2343"/>
                    </a:cubicBezTo>
                    <a:cubicBezTo>
                      <a:pt x="5119" y="1626"/>
                      <a:pt x="5562" y="910"/>
                      <a:pt x="5972" y="193"/>
                    </a:cubicBezTo>
                    <a:cubicBezTo>
                      <a:pt x="6068" y="97"/>
                      <a:pt x="5960" y="0"/>
                      <a:pt x="58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22"/>
              <p:cNvSpPr/>
              <p:nvPr/>
            </p:nvSpPr>
            <p:spPr>
              <a:xfrm>
                <a:off x="3589851" y="1766942"/>
                <a:ext cx="249494" cy="365177"/>
              </a:xfrm>
              <a:custGeom>
                <a:rect b="b" l="l" r="r" t="t"/>
                <a:pathLst>
                  <a:path extrusionOk="0" h="7393" w="5051">
                    <a:moveTo>
                      <a:pt x="1707" y="2581"/>
                    </a:moveTo>
                    <a:lnTo>
                      <a:pt x="1707" y="3161"/>
                    </a:lnTo>
                    <a:cubicBezTo>
                      <a:pt x="1707" y="3434"/>
                      <a:pt x="1570" y="3741"/>
                      <a:pt x="1570" y="3877"/>
                    </a:cubicBezTo>
                    <a:lnTo>
                      <a:pt x="1570" y="3741"/>
                    </a:lnTo>
                    <a:cubicBezTo>
                      <a:pt x="1570" y="3434"/>
                      <a:pt x="1707" y="3024"/>
                      <a:pt x="1707" y="2581"/>
                    </a:cubicBezTo>
                    <a:close/>
                    <a:moveTo>
                      <a:pt x="1024" y="4423"/>
                    </a:moveTo>
                    <a:lnTo>
                      <a:pt x="1024" y="5003"/>
                    </a:lnTo>
                    <a:lnTo>
                      <a:pt x="1024" y="6130"/>
                    </a:lnTo>
                    <a:cubicBezTo>
                      <a:pt x="1024" y="5720"/>
                      <a:pt x="854" y="5276"/>
                      <a:pt x="854" y="4867"/>
                    </a:cubicBezTo>
                    <a:cubicBezTo>
                      <a:pt x="854" y="4730"/>
                      <a:pt x="854" y="4594"/>
                      <a:pt x="1024" y="4423"/>
                    </a:cubicBezTo>
                    <a:close/>
                    <a:moveTo>
                      <a:pt x="607" y="0"/>
                    </a:moveTo>
                    <a:cubicBezTo>
                      <a:pt x="560" y="0"/>
                      <a:pt x="502" y="43"/>
                      <a:pt x="444" y="158"/>
                    </a:cubicBezTo>
                    <a:cubicBezTo>
                      <a:pt x="308" y="465"/>
                      <a:pt x="171" y="738"/>
                      <a:pt x="1" y="1182"/>
                    </a:cubicBezTo>
                    <a:cubicBezTo>
                      <a:pt x="1" y="1278"/>
                      <a:pt x="86" y="1375"/>
                      <a:pt x="184" y="1375"/>
                    </a:cubicBezTo>
                    <a:cubicBezTo>
                      <a:pt x="225" y="1375"/>
                      <a:pt x="268" y="1358"/>
                      <a:pt x="308" y="1318"/>
                    </a:cubicBezTo>
                    <a:lnTo>
                      <a:pt x="308" y="1728"/>
                    </a:lnTo>
                    <a:cubicBezTo>
                      <a:pt x="171" y="2308"/>
                      <a:pt x="1" y="2888"/>
                      <a:pt x="1" y="3434"/>
                    </a:cubicBezTo>
                    <a:cubicBezTo>
                      <a:pt x="1" y="3570"/>
                      <a:pt x="171" y="3570"/>
                      <a:pt x="308" y="3570"/>
                    </a:cubicBezTo>
                    <a:cubicBezTo>
                      <a:pt x="308" y="4730"/>
                      <a:pt x="171" y="5993"/>
                      <a:pt x="717" y="6983"/>
                    </a:cubicBezTo>
                    <a:lnTo>
                      <a:pt x="854" y="6983"/>
                    </a:lnTo>
                    <a:cubicBezTo>
                      <a:pt x="854" y="7153"/>
                      <a:pt x="854" y="7290"/>
                      <a:pt x="1024" y="7290"/>
                    </a:cubicBezTo>
                    <a:cubicBezTo>
                      <a:pt x="1024" y="7358"/>
                      <a:pt x="1093" y="7392"/>
                      <a:pt x="1161" y="7392"/>
                    </a:cubicBezTo>
                    <a:cubicBezTo>
                      <a:pt x="1229" y="7392"/>
                      <a:pt x="1297" y="7358"/>
                      <a:pt x="1297" y="7290"/>
                    </a:cubicBezTo>
                    <a:cubicBezTo>
                      <a:pt x="1434" y="6983"/>
                      <a:pt x="1297" y="6573"/>
                      <a:pt x="1297" y="6300"/>
                    </a:cubicBezTo>
                    <a:cubicBezTo>
                      <a:pt x="1297" y="5857"/>
                      <a:pt x="1297" y="5447"/>
                      <a:pt x="1434" y="4867"/>
                    </a:cubicBezTo>
                    <a:lnTo>
                      <a:pt x="1434" y="4423"/>
                    </a:lnTo>
                    <a:cubicBezTo>
                      <a:pt x="1707" y="5276"/>
                      <a:pt x="1707" y="6300"/>
                      <a:pt x="1877" y="7153"/>
                    </a:cubicBezTo>
                    <a:cubicBezTo>
                      <a:pt x="1877" y="7208"/>
                      <a:pt x="1943" y="7241"/>
                      <a:pt x="2022" y="7241"/>
                    </a:cubicBezTo>
                    <a:cubicBezTo>
                      <a:pt x="2139" y="7241"/>
                      <a:pt x="2287" y="7167"/>
                      <a:pt x="2287" y="6983"/>
                    </a:cubicBezTo>
                    <a:cubicBezTo>
                      <a:pt x="2150" y="5993"/>
                      <a:pt x="1877" y="4730"/>
                      <a:pt x="2014" y="3570"/>
                    </a:cubicBezTo>
                    <a:lnTo>
                      <a:pt x="2014" y="3570"/>
                    </a:lnTo>
                    <a:cubicBezTo>
                      <a:pt x="2150" y="4150"/>
                      <a:pt x="2150" y="4594"/>
                      <a:pt x="2150" y="5003"/>
                    </a:cubicBezTo>
                    <a:cubicBezTo>
                      <a:pt x="2287" y="5720"/>
                      <a:pt x="2423" y="6437"/>
                      <a:pt x="2560" y="6983"/>
                    </a:cubicBezTo>
                    <a:cubicBezTo>
                      <a:pt x="2560" y="7115"/>
                      <a:pt x="2617" y="7165"/>
                      <a:pt x="2683" y="7165"/>
                    </a:cubicBezTo>
                    <a:cubicBezTo>
                      <a:pt x="2768" y="7165"/>
                      <a:pt x="2867" y="7079"/>
                      <a:pt x="2867" y="6983"/>
                    </a:cubicBezTo>
                    <a:cubicBezTo>
                      <a:pt x="2730" y="5720"/>
                      <a:pt x="2423" y="4287"/>
                      <a:pt x="2730" y="2888"/>
                    </a:cubicBezTo>
                    <a:lnTo>
                      <a:pt x="2730" y="2888"/>
                    </a:lnTo>
                    <a:lnTo>
                      <a:pt x="2730" y="3297"/>
                    </a:lnTo>
                    <a:cubicBezTo>
                      <a:pt x="2730" y="4014"/>
                      <a:pt x="2730" y="4730"/>
                      <a:pt x="2867" y="5447"/>
                    </a:cubicBezTo>
                    <a:cubicBezTo>
                      <a:pt x="2867" y="5562"/>
                      <a:pt x="2940" y="5605"/>
                      <a:pt x="3025" y="5605"/>
                    </a:cubicBezTo>
                    <a:cubicBezTo>
                      <a:pt x="3140" y="5605"/>
                      <a:pt x="3276" y="5526"/>
                      <a:pt x="3276" y="5447"/>
                    </a:cubicBezTo>
                    <a:cubicBezTo>
                      <a:pt x="3276" y="4867"/>
                      <a:pt x="3140" y="4150"/>
                      <a:pt x="3140" y="3434"/>
                    </a:cubicBezTo>
                    <a:lnTo>
                      <a:pt x="3140" y="3297"/>
                    </a:lnTo>
                    <a:cubicBezTo>
                      <a:pt x="3140" y="2888"/>
                      <a:pt x="3140" y="2308"/>
                      <a:pt x="3276" y="2035"/>
                    </a:cubicBezTo>
                    <a:cubicBezTo>
                      <a:pt x="3360" y="1680"/>
                      <a:pt x="3392" y="1492"/>
                      <a:pt x="3405" y="1492"/>
                    </a:cubicBezTo>
                    <a:cubicBezTo>
                      <a:pt x="3413" y="1492"/>
                      <a:pt x="3413" y="1568"/>
                      <a:pt x="3413" y="1728"/>
                    </a:cubicBezTo>
                    <a:lnTo>
                      <a:pt x="3413" y="2444"/>
                    </a:lnTo>
                    <a:cubicBezTo>
                      <a:pt x="3413" y="3161"/>
                      <a:pt x="3584" y="3877"/>
                      <a:pt x="3720" y="4150"/>
                    </a:cubicBezTo>
                    <a:cubicBezTo>
                      <a:pt x="3720" y="4287"/>
                      <a:pt x="3788" y="4355"/>
                      <a:pt x="3857" y="4355"/>
                    </a:cubicBezTo>
                    <a:cubicBezTo>
                      <a:pt x="3925" y="4355"/>
                      <a:pt x="3993" y="4287"/>
                      <a:pt x="3993" y="4150"/>
                    </a:cubicBezTo>
                    <a:cubicBezTo>
                      <a:pt x="3993" y="3741"/>
                      <a:pt x="3993" y="3024"/>
                      <a:pt x="3857" y="2581"/>
                    </a:cubicBezTo>
                    <a:cubicBezTo>
                      <a:pt x="3857" y="2308"/>
                      <a:pt x="3857" y="2171"/>
                      <a:pt x="3993" y="1864"/>
                    </a:cubicBezTo>
                    <a:cubicBezTo>
                      <a:pt x="3993" y="1689"/>
                      <a:pt x="3993" y="1459"/>
                      <a:pt x="4029" y="1459"/>
                    </a:cubicBezTo>
                    <a:cubicBezTo>
                      <a:pt x="4049" y="1459"/>
                      <a:pt x="4080" y="1531"/>
                      <a:pt x="4130" y="1728"/>
                    </a:cubicBezTo>
                    <a:cubicBezTo>
                      <a:pt x="4437" y="2444"/>
                      <a:pt x="4573" y="3297"/>
                      <a:pt x="4710" y="4014"/>
                    </a:cubicBezTo>
                    <a:cubicBezTo>
                      <a:pt x="4778" y="4082"/>
                      <a:pt x="4880" y="4116"/>
                      <a:pt x="4948" y="4116"/>
                    </a:cubicBezTo>
                    <a:cubicBezTo>
                      <a:pt x="5017" y="4116"/>
                      <a:pt x="5051" y="4082"/>
                      <a:pt x="4983" y="4014"/>
                    </a:cubicBezTo>
                    <a:cubicBezTo>
                      <a:pt x="4983" y="3581"/>
                      <a:pt x="4723" y="1006"/>
                      <a:pt x="4045" y="1006"/>
                    </a:cubicBezTo>
                    <a:cubicBezTo>
                      <a:pt x="4028" y="1006"/>
                      <a:pt x="4011" y="1008"/>
                      <a:pt x="3993" y="1011"/>
                    </a:cubicBezTo>
                    <a:cubicBezTo>
                      <a:pt x="3857" y="1182"/>
                      <a:pt x="3720" y="1318"/>
                      <a:pt x="3584" y="1455"/>
                    </a:cubicBezTo>
                    <a:lnTo>
                      <a:pt x="3584" y="1182"/>
                    </a:lnTo>
                    <a:cubicBezTo>
                      <a:pt x="3470" y="1182"/>
                      <a:pt x="3432" y="1106"/>
                      <a:pt x="3379" y="1106"/>
                    </a:cubicBezTo>
                    <a:cubicBezTo>
                      <a:pt x="3352" y="1106"/>
                      <a:pt x="3322" y="1125"/>
                      <a:pt x="3276" y="1182"/>
                    </a:cubicBezTo>
                    <a:cubicBezTo>
                      <a:pt x="3003" y="1182"/>
                      <a:pt x="2867" y="1591"/>
                      <a:pt x="2867" y="2035"/>
                    </a:cubicBezTo>
                    <a:cubicBezTo>
                      <a:pt x="2799" y="1949"/>
                      <a:pt x="2722" y="1907"/>
                      <a:pt x="2662" y="1907"/>
                    </a:cubicBezTo>
                    <a:cubicBezTo>
                      <a:pt x="2603" y="1907"/>
                      <a:pt x="2560" y="1949"/>
                      <a:pt x="2560" y="2035"/>
                    </a:cubicBezTo>
                    <a:cubicBezTo>
                      <a:pt x="2423" y="2444"/>
                      <a:pt x="2287" y="2888"/>
                      <a:pt x="2287" y="3161"/>
                    </a:cubicBezTo>
                    <a:cubicBezTo>
                      <a:pt x="2287" y="3024"/>
                      <a:pt x="2150" y="2888"/>
                      <a:pt x="2150" y="2717"/>
                    </a:cubicBezTo>
                    <a:lnTo>
                      <a:pt x="2014" y="2717"/>
                    </a:lnTo>
                    <a:cubicBezTo>
                      <a:pt x="2014" y="2308"/>
                      <a:pt x="2150" y="1864"/>
                      <a:pt x="2150" y="1455"/>
                    </a:cubicBezTo>
                    <a:cubicBezTo>
                      <a:pt x="2150" y="1386"/>
                      <a:pt x="2116" y="1352"/>
                      <a:pt x="2065" y="1352"/>
                    </a:cubicBezTo>
                    <a:cubicBezTo>
                      <a:pt x="2014" y="1352"/>
                      <a:pt x="1946" y="1386"/>
                      <a:pt x="1877" y="1455"/>
                    </a:cubicBezTo>
                    <a:cubicBezTo>
                      <a:pt x="1760" y="1642"/>
                      <a:pt x="1659" y="1911"/>
                      <a:pt x="1563" y="2193"/>
                    </a:cubicBezTo>
                    <a:lnTo>
                      <a:pt x="1563" y="2193"/>
                    </a:lnTo>
                    <a:cubicBezTo>
                      <a:pt x="1570" y="2092"/>
                      <a:pt x="1570" y="1980"/>
                      <a:pt x="1570" y="1864"/>
                    </a:cubicBezTo>
                    <a:cubicBezTo>
                      <a:pt x="1570" y="1796"/>
                      <a:pt x="1502" y="1762"/>
                      <a:pt x="1434" y="1762"/>
                    </a:cubicBezTo>
                    <a:cubicBezTo>
                      <a:pt x="1366" y="1762"/>
                      <a:pt x="1297" y="1796"/>
                      <a:pt x="1297" y="1864"/>
                    </a:cubicBezTo>
                    <a:cubicBezTo>
                      <a:pt x="854" y="2581"/>
                      <a:pt x="854" y="3434"/>
                      <a:pt x="717" y="4150"/>
                    </a:cubicBezTo>
                    <a:lnTo>
                      <a:pt x="717" y="3434"/>
                    </a:lnTo>
                    <a:cubicBezTo>
                      <a:pt x="854" y="2717"/>
                      <a:pt x="1024" y="1864"/>
                      <a:pt x="1161" y="1182"/>
                    </a:cubicBezTo>
                    <a:cubicBezTo>
                      <a:pt x="1161" y="997"/>
                      <a:pt x="1050" y="924"/>
                      <a:pt x="962" y="924"/>
                    </a:cubicBezTo>
                    <a:cubicBezTo>
                      <a:pt x="903" y="924"/>
                      <a:pt x="854" y="956"/>
                      <a:pt x="854" y="1011"/>
                    </a:cubicBezTo>
                    <a:cubicBezTo>
                      <a:pt x="717" y="1318"/>
                      <a:pt x="717" y="1591"/>
                      <a:pt x="581" y="2035"/>
                    </a:cubicBezTo>
                    <a:lnTo>
                      <a:pt x="581" y="1864"/>
                    </a:lnTo>
                    <a:cubicBezTo>
                      <a:pt x="717" y="1318"/>
                      <a:pt x="854" y="875"/>
                      <a:pt x="854" y="465"/>
                    </a:cubicBezTo>
                    <a:cubicBezTo>
                      <a:pt x="854" y="329"/>
                      <a:pt x="854" y="158"/>
                      <a:pt x="717" y="158"/>
                    </a:cubicBezTo>
                    <a:cubicBezTo>
                      <a:pt x="717" y="79"/>
                      <a:pt x="672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22"/>
              <p:cNvSpPr/>
              <p:nvPr/>
            </p:nvSpPr>
            <p:spPr>
              <a:xfrm>
                <a:off x="3611782" y="2046668"/>
                <a:ext cx="146654" cy="132033"/>
              </a:xfrm>
              <a:custGeom>
                <a:rect b="b" l="l" r="r" t="t"/>
                <a:pathLst>
                  <a:path extrusionOk="0" h="2673" w="2969">
                    <a:moveTo>
                      <a:pt x="1373" y="1"/>
                    </a:moveTo>
                    <a:cubicBezTo>
                      <a:pt x="1292" y="1"/>
                      <a:pt x="1166" y="97"/>
                      <a:pt x="1263" y="194"/>
                    </a:cubicBezTo>
                    <a:cubicBezTo>
                      <a:pt x="1416" y="714"/>
                      <a:pt x="1761" y="1097"/>
                      <a:pt x="2028" y="1491"/>
                    </a:cubicBezTo>
                    <a:lnTo>
                      <a:pt x="2028" y="1491"/>
                    </a:lnTo>
                    <a:cubicBezTo>
                      <a:pt x="2014" y="1490"/>
                      <a:pt x="1998" y="1490"/>
                      <a:pt x="1979" y="1490"/>
                    </a:cubicBezTo>
                    <a:cubicBezTo>
                      <a:pt x="1843" y="1183"/>
                      <a:pt x="1433" y="774"/>
                      <a:pt x="1126" y="467"/>
                    </a:cubicBezTo>
                    <a:cubicBezTo>
                      <a:pt x="990" y="467"/>
                      <a:pt x="853" y="637"/>
                      <a:pt x="853" y="637"/>
                    </a:cubicBezTo>
                    <a:cubicBezTo>
                      <a:pt x="853" y="910"/>
                      <a:pt x="1126" y="1183"/>
                      <a:pt x="1263" y="1490"/>
                    </a:cubicBezTo>
                    <a:cubicBezTo>
                      <a:pt x="1263" y="1627"/>
                      <a:pt x="1433" y="1763"/>
                      <a:pt x="1570" y="2036"/>
                    </a:cubicBezTo>
                    <a:cubicBezTo>
                      <a:pt x="1263" y="1627"/>
                      <a:pt x="990" y="1183"/>
                      <a:pt x="717" y="910"/>
                    </a:cubicBezTo>
                    <a:lnTo>
                      <a:pt x="410" y="910"/>
                    </a:lnTo>
                    <a:cubicBezTo>
                      <a:pt x="410" y="774"/>
                      <a:pt x="580" y="637"/>
                      <a:pt x="580" y="467"/>
                    </a:cubicBezTo>
                    <a:cubicBezTo>
                      <a:pt x="580" y="398"/>
                      <a:pt x="504" y="364"/>
                      <a:pt x="427" y="364"/>
                    </a:cubicBezTo>
                    <a:cubicBezTo>
                      <a:pt x="350" y="364"/>
                      <a:pt x="273" y="398"/>
                      <a:pt x="273" y="467"/>
                    </a:cubicBezTo>
                    <a:cubicBezTo>
                      <a:pt x="137" y="1047"/>
                      <a:pt x="0" y="1900"/>
                      <a:pt x="717" y="2036"/>
                    </a:cubicBezTo>
                    <a:lnTo>
                      <a:pt x="853" y="2036"/>
                    </a:lnTo>
                    <a:cubicBezTo>
                      <a:pt x="990" y="2173"/>
                      <a:pt x="1126" y="2343"/>
                      <a:pt x="1263" y="2480"/>
                    </a:cubicBezTo>
                    <a:lnTo>
                      <a:pt x="1570" y="2480"/>
                    </a:lnTo>
                    <a:cubicBezTo>
                      <a:pt x="1570" y="2480"/>
                      <a:pt x="1706" y="2616"/>
                      <a:pt x="1979" y="2616"/>
                    </a:cubicBezTo>
                    <a:cubicBezTo>
                      <a:pt x="1979" y="2656"/>
                      <a:pt x="1991" y="2673"/>
                      <a:pt x="2008" y="2673"/>
                    </a:cubicBezTo>
                    <a:cubicBezTo>
                      <a:pt x="2048" y="2673"/>
                      <a:pt x="2116" y="2576"/>
                      <a:pt x="2116" y="2480"/>
                    </a:cubicBezTo>
                    <a:cubicBezTo>
                      <a:pt x="2116" y="2173"/>
                      <a:pt x="1979" y="2036"/>
                      <a:pt x="1843" y="1900"/>
                    </a:cubicBezTo>
                    <a:lnTo>
                      <a:pt x="1843" y="1763"/>
                    </a:lnTo>
                    <a:cubicBezTo>
                      <a:pt x="2214" y="2105"/>
                      <a:pt x="2561" y="2376"/>
                      <a:pt x="2744" y="2376"/>
                    </a:cubicBezTo>
                    <a:cubicBezTo>
                      <a:pt x="2780" y="2376"/>
                      <a:pt x="2810" y="2366"/>
                      <a:pt x="2832" y="2343"/>
                    </a:cubicBezTo>
                    <a:cubicBezTo>
                      <a:pt x="2969" y="2173"/>
                      <a:pt x="2969" y="2173"/>
                      <a:pt x="2832" y="2036"/>
                    </a:cubicBezTo>
                    <a:cubicBezTo>
                      <a:pt x="2832" y="1763"/>
                      <a:pt x="2559" y="1490"/>
                      <a:pt x="2286" y="1183"/>
                    </a:cubicBezTo>
                    <a:cubicBezTo>
                      <a:pt x="2423" y="1183"/>
                      <a:pt x="2423" y="1047"/>
                      <a:pt x="2423" y="1047"/>
                    </a:cubicBezTo>
                    <a:cubicBezTo>
                      <a:pt x="2116" y="774"/>
                      <a:pt x="1843" y="194"/>
                      <a:pt x="1433" y="57"/>
                    </a:cubicBezTo>
                    <a:cubicBezTo>
                      <a:pt x="1433" y="17"/>
                      <a:pt x="1407" y="1"/>
                      <a:pt x="13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3660634" y="1969117"/>
                <a:ext cx="55668" cy="118597"/>
              </a:xfrm>
              <a:custGeom>
                <a:rect b="b" l="l" r="r" t="t"/>
                <a:pathLst>
                  <a:path extrusionOk="0" h="2401" w="1127">
                    <a:moveTo>
                      <a:pt x="1019" y="1"/>
                    </a:moveTo>
                    <a:cubicBezTo>
                      <a:pt x="1002" y="1"/>
                      <a:pt x="990" y="17"/>
                      <a:pt x="990" y="57"/>
                    </a:cubicBezTo>
                    <a:cubicBezTo>
                      <a:pt x="581" y="501"/>
                      <a:pt x="444" y="774"/>
                      <a:pt x="274" y="1183"/>
                    </a:cubicBezTo>
                    <a:cubicBezTo>
                      <a:pt x="137" y="1183"/>
                      <a:pt x="137" y="1354"/>
                      <a:pt x="137" y="1354"/>
                    </a:cubicBezTo>
                    <a:lnTo>
                      <a:pt x="137" y="1491"/>
                    </a:lnTo>
                    <a:cubicBezTo>
                      <a:pt x="1" y="1627"/>
                      <a:pt x="1" y="1627"/>
                      <a:pt x="1" y="1764"/>
                    </a:cubicBezTo>
                    <a:lnTo>
                      <a:pt x="1" y="2037"/>
                    </a:lnTo>
                    <a:cubicBezTo>
                      <a:pt x="1" y="2158"/>
                      <a:pt x="70" y="2263"/>
                      <a:pt x="160" y="2263"/>
                    </a:cubicBezTo>
                    <a:cubicBezTo>
                      <a:pt x="196" y="2263"/>
                      <a:pt x="235" y="2246"/>
                      <a:pt x="274" y="2207"/>
                    </a:cubicBezTo>
                    <a:cubicBezTo>
                      <a:pt x="274" y="2207"/>
                      <a:pt x="444" y="2207"/>
                      <a:pt x="444" y="2344"/>
                    </a:cubicBezTo>
                    <a:cubicBezTo>
                      <a:pt x="484" y="2384"/>
                      <a:pt x="524" y="2400"/>
                      <a:pt x="557" y="2400"/>
                    </a:cubicBezTo>
                    <a:cubicBezTo>
                      <a:pt x="637" y="2400"/>
                      <a:pt x="677" y="2304"/>
                      <a:pt x="581" y="2207"/>
                    </a:cubicBezTo>
                    <a:cubicBezTo>
                      <a:pt x="444" y="2037"/>
                      <a:pt x="444" y="1900"/>
                      <a:pt x="444" y="1764"/>
                    </a:cubicBezTo>
                    <a:cubicBezTo>
                      <a:pt x="581" y="1183"/>
                      <a:pt x="854" y="637"/>
                      <a:pt x="1127" y="194"/>
                    </a:cubicBezTo>
                    <a:cubicBezTo>
                      <a:pt x="1127" y="97"/>
                      <a:pt x="1059" y="1"/>
                      <a:pt x="1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3696051" y="2018019"/>
                <a:ext cx="814128" cy="181675"/>
              </a:xfrm>
              <a:custGeom>
                <a:rect b="b" l="l" r="r" t="t"/>
                <a:pathLst>
                  <a:path extrusionOk="0" h="3678" w="16482">
                    <a:moveTo>
                      <a:pt x="1275" y="0"/>
                    </a:moveTo>
                    <a:cubicBezTo>
                      <a:pt x="1221" y="0"/>
                      <a:pt x="1166" y="17"/>
                      <a:pt x="1126" y="57"/>
                    </a:cubicBezTo>
                    <a:cubicBezTo>
                      <a:pt x="1126" y="193"/>
                      <a:pt x="580" y="1047"/>
                      <a:pt x="273" y="1627"/>
                    </a:cubicBezTo>
                    <a:lnTo>
                      <a:pt x="273" y="1763"/>
                    </a:lnTo>
                    <a:cubicBezTo>
                      <a:pt x="137" y="1900"/>
                      <a:pt x="0" y="2070"/>
                      <a:pt x="0" y="2343"/>
                    </a:cubicBezTo>
                    <a:cubicBezTo>
                      <a:pt x="0" y="2480"/>
                      <a:pt x="137" y="2480"/>
                      <a:pt x="137" y="2480"/>
                    </a:cubicBezTo>
                    <a:cubicBezTo>
                      <a:pt x="137" y="2753"/>
                      <a:pt x="137" y="2923"/>
                      <a:pt x="273" y="2923"/>
                    </a:cubicBezTo>
                    <a:cubicBezTo>
                      <a:pt x="273" y="3060"/>
                      <a:pt x="410" y="3060"/>
                      <a:pt x="410" y="3060"/>
                    </a:cubicBezTo>
                    <a:lnTo>
                      <a:pt x="580" y="3060"/>
                    </a:lnTo>
                    <a:cubicBezTo>
                      <a:pt x="580" y="3196"/>
                      <a:pt x="580" y="3196"/>
                      <a:pt x="717" y="3333"/>
                    </a:cubicBezTo>
                    <a:cubicBezTo>
                      <a:pt x="717" y="3401"/>
                      <a:pt x="751" y="3435"/>
                      <a:pt x="802" y="3435"/>
                    </a:cubicBezTo>
                    <a:cubicBezTo>
                      <a:pt x="853" y="3435"/>
                      <a:pt x="922" y="3401"/>
                      <a:pt x="990" y="3333"/>
                    </a:cubicBezTo>
                    <a:lnTo>
                      <a:pt x="990" y="3469"/>
                    </a:lnTo>
                    <a:cubicBezTo>
                      <a:pt x="1042" y="3495"/>
                      <a:pt x="1095" y="3506"/>
                      <a:pt x="1150" y="3506"/>
                    </a:cubicBezTo>
                    <a:cubicBezTo>
                      <a:pt x="1379" y="3506"/>
                      <a:pt x="1622" y="3307"/>
                      <a:pt x="1843" y="3196"/>
                    </a:cubicBezTo>
                    <a:cubicBezTo>
                      <a:pt x="1843" y="3333"/>
                      <a:pt x="1843" y="3333"/>
                      <a:pt x="1980" y="3333"/>
                    </a:cubicBezTo>
                    <a:cubicBezTo>
                      <a:pt x="2116" y="3333"/>
                      <a:pt x="2287" y="3333"/>
                      <a:pt x="2423" y="3196"/>
                    </a:cubicBezTo>
                    <a:cubicBezTo>
                      <a:pt x="2423" y="3333"/>
                      <a:pt x="2560" y="3333"/>
                      <a:pt x="2560" y="3469"/>
                    </a:cubicBezTo>
                    <a:cubicBezTo>
                      <a:pt x="2833" y="3469"/>
                      <a:pt x="2969" y="3333"/>
                      <a:pt x="3140" y="3333"/>
                    </a:cubicBezTo>
                    <a:cubicBezTo>
                      <a:pt x="3140" y="3469"/>
                      <a:pt x="3276" y="3606"/>
                      <a:pt x="3413" y="3606"/>
                    </a:cubicBezTo>
                    <a:cubicBezTo>
                      <a:pt x="3822" y="3469"/>
                      <a:pt x="4129" y="3196"/>
                      <a:pt x="4402" y="2924"/>
                    </a:cubicBezTo>
                    <a:lnTo>
                      <a:pt x="4402" y="2924"/>
                    </a:lnTo>
                    <a:cubicBezTo>
                      <a:pt x="4266" y="3060"/>
                      <a:pt x="4129" y="3196"/>
                      <a:pt x="4129" y="3333"/>
                    </a:cubicBezTo>
                    <a:cubicBezTo>
                      <a:pt x="3993" y="3469"/>
                      <a:pt x="4129" y="3606"/>
                      <a:pt x="4266" y="3606"/>
                    </a:cubicBezTo>
                    <a:cubicBezTo>
                      <a:pt x="4539" y="3606"/>
                      <a:pt x="4846" y="3469"/>
                      <a:pt x="4982" y="3196"/>
                    </a:cubicBezTo>
                    <a:lnTo>
                      <a:pt x="4982" y="3469"/>
                    </a:lnTo>
                    <a:cubicBezTo>
                      <a:pt x="4887" y="3565"/>
                      <a:pt x="4992" y="3677"/>
                      <a:pt x="5111" y="3677"/>
                    </a:cubicBezTo>
                    <a:cubicBezTo>
                      <a:pt x="5161" y="3677"/>
                      <a:pt x="5215" y="3657"/>
                      <a:pt x="5255" y="3606"/>
                    </a:cubicBezTo>
                    <a:cubicBezTo>
                      <a:pt x="5392" y="3469"/>
                      <a:pt x="5699" y="3333"/>
                      <a:pt x="5972" y="3060"/>
                    </a:cubicBezTo>
                    <a:lnTo>
                      <a:pt x="5972" y="3060"/>
                    </a:lnTo>
                    <a:cubicBezTo>
                      <a:pt x="5835" y="3196"/>
                      <a:pt x="5835" y="3333"/>
                      <a:pt x="5699" y="3469"/>
                    </a:cubicBezTo>
                    <a:cubicBezTo>
                      <a:pt x="5699" y="3565"/>
                      <a:pt x="5766" y="3677"/>
                      <a:pt x="5853" y="3677"/>
                    </a:cubicBezTo>
                    <a:cubicBezTo>
                      <a:pt x="5890" y="3677"/>
                      <a:pt x="5931" y="3657"/>
                      <a:pt x="5972" y="3606"/>
                    </a:cubicBezTo>
                    <a:cubicBezTo>
                      <a:pt x="6552" y="3469"/>
                      <a:pt x="6962" y="2923"/>
                      <a:pt x="7542" y="2480"/>
                    </a:cubicBezTo>
                    <a:lnTo>
                      <a:pt x="7542" y="2480"/>
                    </a:lnTo>
                    <a:cubicBezTo>
                      <a:pt x="7234" y="2753"/>
                      <a:pt x="6825" y="3196"/>
                      <a:pt x="6825" y="3469"/>
                    </a:cubicBezTo>
                    <a:cubicBezTo>
                      <a:pt x="6825" y="3469"/>
                      <a:pt x="6962" y="3606"/>
                      <a:pt x="7098" y="3606"/>
                    </a:cubicBezTo>
                    <a:cubicBezTo>
                      <a:pt x="7405" y="3469"/>
                      <a:pt x="7542" y="3333"/>
                      <a:pt x="7815" y="3060"/>
                    </a:cubicBezTo>
                    <a:cubicBezTo>
                      <a:pt x="7951" y="2923"/>
                      <a:pt x="8258" y="2616"/>
                      <a:pt x="8531" y="2480"/>
                    </a:cubicBezTo>
                    <a:lnTo>
                      <a:pt x="8531" y="2480"/>
                    </a:lnTo>
                    <a:cubicBezTo>
                      <a:pt x="8395" y="2616"/>
                      <a:pt x="8088" y="2923"/>
                      <a:pt x="7951" y="3196"/>
                    </a:cubicBezTo>
                    <a:cubicBezTo>
                      <a:pt x="7951" y="3293"/>
                      <a:pt x="8019" y="3389"/>
                      <a:pt x="8120" y="3389"/>
                    </a:cubicBezTo>
                    <a:cubicBezTo>
                      <a:pt x="8161" y="3389"/>
                      <a:pt x="8208" y="3373"/>
                      <a:pt x="8258" y="3333"/>
                    </a:cubicBezTo>
                    <a:cubicBezTo>
                      <a:pt x="8668" y="3196"/>
                      <a:pt x="9111" y="2616"/>
                      <a:pt x="9521" y="2207"/>
                    </a:cubicBezTo>
                    <a:lnTo>
                      <a:pt x="9521" y="2207"/>
                    </a:lnTo>
                    <a:cubicBezTo>
                      <a:pt x="9384" y="2480"/>
                      <a:pt x="9111" y="2753"/>
                      <a:pt x="9111" y="3060"/>
                    </a:cubicBezTo>
                    <a:cubicBezTo>
                      <a:pt x="9111" y="3196"/>
                      <a:pt x="9111" y="3333"/>
                      <a:pt x="9248" y="3333"/>
                    </a:cubicBezTo>
                    <a:cubicBezTo>
                      <a:pt x="9384" y="3333"/>
                      <a:pt x="9521" y="3196"/>
                      <a:pt x="9657" y="3196"/>
                    </a:cubicBezTo>
                    <a:cubicBezTo>
                      <a:pt x="9657" y="3293"/>
                      <a:pt x="9725" y="3389"/>
                      <a:pt x="9826" y="3389"/>
                    </a:cubicBezTo>
                    <a:cubicBezTo>
                      <a:pt x="9867" y="3389"/>
                      <a:pt x="9914" y="3373"/>
                      <a:pt x="9964" y="3333"/>
                    </a:cubicBezTo>
                    <a:cubicBezTo>
                      <a:pt x="10237" y="3333"/>
                      <a:pt x="10510" y="3060"/>
                      <a:pt x="10817" y="2923"/>
                    </a:cubicBezTo>
                    <a:lnTo>
                      <a:pt x="10954" y="2923"/>
                    </a:lnTo>
                    <a:lnTo>
                      <a:pt x="10954" y="3060"/>
                    </a:lnTo>
                    <a:cubicBezTo>
                      <a:pt x="10954" y="3196"/>
                      <a:pt x="11090" y="3196"/>
                      <a:pt x="11227" y="3196"/>
                    </a:cubicBezTo>
                    <a:cubicBezTo>
                      <a:pt x="11500" y="3060"/>
                      <a:pt x="11807" y="2923"/>
                      <a:pt x="12080" y="2753"/>
                    </a:cubicBezTo>
                    <a:lnTo>
                      <a:pt x="12080" y="2753"/>
                    </a:lnTo>
                    <a:lnTo>
                      <a:pt x="11943" y="2923"/>
                    </a:lnTo>
                    <a:cubicBezTo>
                      <a:pt x="11943" y="3060"/>
                      <a:pt x="11943" y="3196"/>
                      <a:pt x="12216" y="3196"/>
                    </a:cubicBezTo>
                    <a:cubicBezTo>
                      <a:pt x="12353" y="3196"/>
                      <a:pt x="12660" y="3060"/>
                      <a:pt x="12933" y="2923"/>
                    </a:cubicBezTo>
                    <a:lnTo>
                      <a:pt x="12933" y="2923"/>
                    </a:lnTo>
                    <a:cubicBezTo>
                      <a:pt x="12797" y="3060"/>
                      <a:pt x="12933" y="3196"/>
                      <a:pt x="13070" y="3196"/>
                    </a:cubicBezTo>
                    <a:cubicBezTo>
                      <a:pt x="13377" y="3196"/>
                      <a:pt x="13650" y="3060"/>
                      <a:pt x="13923" y="2753"/>
                    </a:cubicBezTo>
                    <a:lnTo>
                      <a:pt x="13923" y="2923"/>
                    </a:lnTo>
                    <a:cubicBezTo>
                      <a:pt x="13826" y="3020"/>
                      <a:pt x="13934" y="3116"/>
                      <a:pt x="14066" y="3116"/>
                    </a:cubicBezTo>
                    <a:cubicBezTo>
                      <a:pt x="14121" y="3116"/>
                      <a:pt x="14180" y="3100"/>
                      <a:pt x="14230" y="3060"/>
                    </a:cubicBezTo>
                    <a:cubicBezTo>
                      <a:pt x="14366" y="2923"/>
                      <a:pt x="14503" y="2753"/>
                      <a:pt x="14639" y="2616"/>
                    </a:cubicBezTo>
                    <a:lnTo>
                      <a:pt x="14639" y="3060"/>
                    </a:lnTo>
                    <a:cubicBezTo>
                      <a:pt x="14639" y="3196"/>
                      <a:pt x="14776" y="3196"/>
                      <a:pt x="14912" y="3196"/>
                    </a:cubicBezTo>
                    <a:cubicBezTo>
                      <a:pt x="15083" y="3060"/>
                      <a:pt x="15219" y="2923"/>
                      <a:pt x="15356" y="2616"/>
                    </a:cubicBezTo>
                    <a:cubicBezTo>
                      <a:pt x="15451" y="2712"/>
                      <a:pt x="15547" y="2824"/>
                      <a:pt x="15643" y="2824"/>
                    </a:cubicBezTo>
                    <a:cubicBezTo>
                      <a:pt x="15684" y="2824"/>
                      <a:pt x="15724" y="2804"/>
                      <a:pt x="15765" y="2753"/>
                    </a:cubicBezTo>
                    <a:cubicBezTo>
                      <a:pt x="15765" y="2753"/>
                      <a:pt x="15765" y="2616"/>
                      <a:pt x="15936" y="2616"/>
                    </a:cubicBezTo>
                    <a:lnTo>
                      <a:pt x="16072" y="2616"/>
                    </a:lnTo>
                    <a:cubicBezTo>
                      <a:pt x="16209" y="2480"/>
                      <a:pt x="16345" y="2343"/>
                      <a:pt x="16345" y="2070"/>
                    </a:cubicBezTo>
                    <a:cubicBezTo>
                      <a:pt x="16482" y="1900"/>
                      <a:pt x="16345" y="1900"/>
                      <a:pt x="16209" y="1900"/>
                    </a:cubicBezTo>
                    <a:lnTo>
                      <a:pt x="16209" y="1763"/>
                    </a:lnTo>
                    <a:cubicBezTo>
                      <a:pt x="16209" y="1763"/>
                      <a:pt x="16072" y="1627"/>
                      <a:pt x="15936" y="1627"/>
                    </a:cubicBezTo>
                    <a:cubicBezTo>
                      <a:pt x="15765" y="1763"/>
                      <a:pt x="15629" y="1900"/>
                      <a:pt x="15492" y="1900"/>
                    </a:cubicBezTo>
                    <a:cubicBezTo>
                      <a:pt x="15492" y="1763"/>
                      <a:pt x="15356" y="1627"/>
                      <a:pt x="15356" y="1627"/>
                    </a:cubicBezTo>
                    <a:cubicBezTo>
                      <a:pt x="15219" y="1627"/>
                      <a:pt x="15083" y="1763"/>
                      <a:pt x="15083" y="1763"/>
                    </a:cubicBezTo>
                    <a:cubicBezTo>
                      <a:pt x="15083" y="1627"/>
                      <a:pt x="14912" y="1490"/>
                      <a:pt x="14776" y="1490"/>
                    </a:cubicBezTo>
                    <a:cubicBezTo>
                      <a:pt x="14366" y="1763"/>
                      <a:pt x="14059" y="2207"/>
                      <a:pt x="13650" y="2480"/>
                    </a:cubicBezTo>
                    <a:lnTo>
                      <a:pt x="14230" y="1900"/>
                    </a:lnTo>
                    <a:cubicBezTo>
                      <a:pt x="14340" y="1789"/>
                      <a:pt x="14272" y="1589"/>
                      <a:pt x="14079" y="1589"/>
                    </a:cubicBezTo>
                    <a:cubicBezTo>
                      <a:pt x="14034" y="1589"/>
                      <a:pt x="13981" y="1601"/>
                      <a:pt x="13923" y="1627"/>
                    </a:cubicBezTo>
                    <a:cubicBezTo>
                      <a:pt x="13650" y="1900"/>
                      <a:pt x="13206" y="2207"/>
                      <a:pt x="12933" y="2480"/>
                    </a:cubicBezTo>
                    <a:cubicBezTo>
                      <a:pt x="13070" y="2207"/>
                      <a:pt x="13377" y="2070"/>
                      <a:pt x="13377" y="1763"/>
                    </a:cubicBezTo>
                    <a:cubicBezTo>
                      <a:pt x="13377" y="1563"/>
                      <a:pt x="13285" y="1437"/>
                      <a:pt x="13183" y="1437"/>
                    </a:cubicBezTo>
                    <a:cubicBezTo>
                      <a:pt x="13145" y="1437"/>
                      <a:pt x="13106" y="1454"/>
                      <a:pt x="13070" y="1490"/>
                    </a:cubicBezTo>
                    <a:cubicBezTo>
                      <a:pt x="12524" y="1763"/>
                      <a:pt x="12080" y="2343"/>
                      <a:pt x="11500" y="2616"/>
                    </a:cubicBezTo>
                    <a:lnTo>
                      <a:pt x="12080" y="2070"/>
                    </a:lnTo>
                    <a:cubicBezTo>
                      <a:pt x="12216" y="1900"/>
                      <a:pt x="12080" y="1627"/>
                      <a:pt x="11943" y="1627"/>
                    </a:cubicBezTo>
                    <a:cubicBezTo>
                      <a:pt x="11363" y="1763"/>
                      <a:pt x="10954" y="2343"/>
                      <a:pt x="10510" y="2753"/>
                    </a:cubicBezTo>
                    <a:cubicBezTo>
                      <a:pt x="10647" y="2480"/>
                      <a:pt x="10954" y="2207"/>
                      <a:pt x="11227" y="1900"/>
                    </a:cubicBezTo>
                    <a:cubicBezTo>
                      <a:pt x="11227" y="1763"/>
                      <a:pt x="11090" y="1627"/>
                      <a:pt x="10954" y="1627"/>
                    </a:cubicBezTo>
                    <a:cubicBezTo>
                      <a:pt x="10510" y="1900"/>
                      <a:pt x="9964" y="2616"/>
                      <a:pt x="9521" y="2753"/>
                    </a:cubicBezTo>
                    <a:cubicBezTo>
                      <a:pt x="9657" y="2480"/>
                      <a:pt x="10101" y="2207"/>
                      <a:pt x="10237" y="1763"/>
                    </a:cubicBezTo>
                    <a:cubicBezTo>
                      <a:pt x="10237" y="1667"/>
                      <a:pt x="10169" y="1570"/>
                      <a:pt x="10081" y="1570"/>
                    </a:cubicBezTo>
                    <a:cubicBezTo>
                      <a:pt x="10044" y="1570"/>
                      <a:pt x="10004" y="1587"/>
                      <a:pt x="9964" y="1627"/>
                    </a:cubicBezTo>
                    <a:cubicBezTo>
                      <a:pt x="9657" y="1627"/>
                      <a:pt x="9384" y="1900"/>
                      <a:pt x="9111" y="2070"/>
                    </a:cubicBezTo>
                    <a:cubicBezTo>
                      <a:pt x="9248" y="1900"/>
                      <a:pt x="9111" y="1763"/>
                      <a:pt x="8941" y="1763"/>
                    </a:cubicBezTo>
                    <a:cubicBezTo>
                      <a:pt x="8668" y="1763"/>
                      <a:pt x="8531" y="1900"/>
                      <a:pt x="8395" y="2070"/>
                    </a:cubicBezTo>
                    <a:cubicBezTo>
                      <a:pt x="8258" y="2207"/>
                      <a:pt x="8088" y="2343"/>
                      <a:pt x="7951" y="2480"/>
                    </a:cubicBezTo>
                    <a:cubicBezTo>
                      <a:pt x="7951" y="2343"/>
                      <a:pt x="8088" y="2207"/>
                      <a:pt x="7951" y="2070"/>
                    </a:cubicBezTo>
                    <a:lnTo>
                      <a:pt x="7815" y="1900"/>
                    </a:lnTo>
                    <a:cubicBezTo>
                      <a:pt x="7542" y="2070"/>
                      <a:pt x="7234" y="2207"/>
                      <a:pt x="6962" y="2480"/>
                    </a:cubicBezTo>
                    <a:lnTo>
                      <a:pt x="6962" y="2070"/>
                    </a:lnTo>
                    <a:cubicBezTo>
                      <a:pt x="6962" y="2070"/>
                      <a:pt x="6901" y="1994"/>
                      <a:pt x="6820" y="1994"/>
                    </a:cubicBezTo>
                    <a:cubicBezTo>
                      <a:pt x="6780" y="1994"/>
                      <a:pt x="6734" y="2013"/>
                      <a:pt x="6689" y="2070"/>
                    </a:cubicBezTo>
                    <a:cubicBezTo>
                      <a:pt x="6552" y="2070"/>
                      <a:pt x="6245" y="2207"/>
                      <a:pt x="6108" y="2343"/>
                    </a:cubicBezTo>
                    <a:cubicBezTo>
                      <a:pt x="6108" y="2070"/>
                      <a:pt x="5972" y="2070"/>
                      <a:pt x="5835" y="2070"/>
                    </a:cubicBezTo>
                    <a:cubicBezTo>
                      <a:pt x="5528" y="2207"/>
                      <a:pt x="5255" y="2480"/>
                      <a:pt x="4982" y="2753"/>
                    </a:cubicBezTo>
                    <a:cubicBezTo>
                      <a:pt x="5119" y="2616"/>
                      <a:pt x="5255" y="2343"/>
                      <a:pt x="5392" y="2207"/>
                    </a:cubicBezTo>
                    <a:cubicBezTo>
                      <a:pt x="5504" y="2094"/>
                      <a:pt x="5431" y="1865"/>
                      <a:pt x="5326" y="1865"/>
                    </a:cubicBezTo>
                    <a:cubicBezTo>
                      <a:pt x="5303" y="1865"/>
                      <a:pt x="5279" y="1876"/>
                      <a:pt x="5255" y="1900"/>
                    </a:cubicBezTo>
                    <a:cubicBezTo>
                      <a:pt x="4846" y="2070"/>
                      <a:pt x="4402" y="2480"/>
                      <a:pt x="4129" y="2753"/>
                    </a:cubicBezTo>
                    <a:cubicBezTo>
                      <a:pt x="4266" y="2616"/>
                      <a:pt x="4402" y="2480"/>
                      <a:pt x="4402" y="2207"/>
                    </a:cubicBezTo>
                    <a:cubicBezTo>
                      <a:pt x="4307" y="2111"/>
                      <a:pt x="4211" y="1999"/>
                      <a:pt x="4162" y="1999"/>
                    </a:cubicBezTo>
                    <a:cubicBezTo>
                      <a:pt x="4142" y="1999"/>
                      <a:pt x="4129" y="2019"/>
                      <a:pt x="4129" y="2070"/>
                    </a:cubicBezTo>
                    <a:cubicBezTo>
                      <a:pt x="4011" y="2189"/>
                      <a:pt x="3557" y="2514"/>
                      <a:pt x="3149" y="2799"/>
                    </a:cubicBezTo>
                    <a:lnTo>
                      <a:pt x="3149" y="2799"/>
                    </a:lnTo>
                    <a:cubicBezTo>
                      <a:pt x="3336" y="2639"/>
                      <a:pt x="3443" y="2450"/>
                      <a:pt x="3549" y="2343"/>
                    </a:cubicBezTo>
                    <a:cubicBezTo>
                      <a:pt x="3657" y="2235"/>
                      <a:pt x="3509" y="2020"/>
                      <a:pt x="3374" y="2020"/>
                    </a:cubicBezTo>
                    <a:cubicBezTo>
                      <a:pt x="3339" y="2020"/>
                      <a:pt x="3305" y="2035"/>
                      <a:pt x="3276" y="2070"/>
                    </a:cubicBezTo>
                    <a:cubicBezTo>
                      <a:pt x="2969" y="2343"/>
                      <a:pt x="2696" y="2753"/>
                      <a:pt x="2287" y="2923"/>
                    </a:cubicBezTo>
                    <a:cubicBezTo>
                      <a:pt x="2560" y="2616"/>
                      <a:pt x="2969" y="2207"/>
                      <a:pt x="2969" y="1900"/>
                    </a:cubicBezTo>
                    <a:cubicBezTo>
                      <a:pt x="2833" y="1763"/>
                      <a:pt x="2696" y="1763"/>
                      <a:pt x="2560" y="1763"/>
                    </a:cubicBezTo>
                    <a:cubicBezTo>
                      <a:pt x="2423" y="2070"/>
                      <a:pt x="2116" y="2207"/>
                      <a:pt x="1980" y="2480"/>
                    </a:cubicBezTo>
                    <a:cubicBezTo>
                      <a:pt x="1980" y="2343"/>
                      <a:pt x="1843" y="2207"/>
                      <a:pt x="1707" y="2207"/>
                    </a:cubicBezTo>
                    <a:cubicBezTo>
                      <a:pt x="1570" y="2343"/>
                      <a:pt x="1263" y="2616"/>
                      <a:pt x="1126" y="2923"/>
                    </a:cubicBezTo>
                    <a:cubicBezTo>
                      <a:pt x="990" y="2992"/>
                      <a:pt x="922" y="3026"/>
                      <a:pt x="905" y="3026"/>
                    </a:cubicBezTo>
                    <a:cubicBezTo>
                      <a:pt x="888" y="3026"/>
                      <a:pt x="922" y="2992"/>
                      <a:pt x="990" y="2923"/>
                    </a:cubicBezTo>
                    <a:cubicBezTo>
                      <a:pt x="1126" y="2753"/>
                      <a:pt x="1263" y="2480"/>
                      <a:pt x="1434" y="2343"/>
                    </a:cubicBezTo>
                    <a:cubicBezTo>
                      <a:pt x="1707" y="1900"/>
                      <a:pt x="1980" y="1354"/>
                      <a:pt x="2116" y="1217"/>
                    </a:cubicBezTo>
                    <a:cubicBezTo>
                      <a:pt x="2116" y="1047"/>
                      <a:pt x="2116" y="1047"/>
                      <a:pt x="1980" y="910"/>
                    </a:cubicBezTo>
                    <a:lnTo>
                      <a:pt x="2116" y="910"/>
                    </a:lnTo>
                    <a:cubicBezTo>
                      <a:pt x="2116" y="774"/>
                      <a:pt x="1980" y="637"/>
                      <a:pt x="1843" y="637"/>
                    </a:cubicBezTo>
                    <a:cubicBezTo>
                      <a:pt x="1843" y="637"/>
                      <a:pt x="1570" y="774"/>
                      <a:pt x="1434" y="1047"/>
                    </a:cubicBezTo>
                    <a:cubicBezTo>
                      <a:pt x="1434" y="978"/>
                      <a:pt x="1434" y="944"/>
                      <a:pt x="1412" y="944"/>
                    </a:cubicBezTo>
                    <a:cubicBezTo>
                      <a:pt x="1391" y="944"/>
                      <a:pt x="1348" y="978"/>
                      <a:pt x="1263" y="1047"/>
                    </a:cubicBezTo>
                    <a:cubicBezTo>
                      <a:pt x="1126" y="1047"/>
                      <a:pt x="990" y="1217"/>
                      <a:pt x="990" y="1217"/>
                    </a:cubicBezTo>
                    <a:lnTo>
                      <a:pt x="990" y="1047"/>
                    </a:lnTo>
                    <a:cubicBezTo>
                      <a:pt x="1126" y="774"/>
                      <a:pt x="1263" y="501"/>
                      <a:pt x="1434" y="193"/>
                    </a:cubicBezTo>
                    <a:cubicBezTo>
                      <a:pt x="1530" y="97"/>
                      <a:pt x="1405" y="0"/>
                      <a:pt x="1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4201712" y="1882576"/>
                <a:ext cx="308472" cy="263720"/>
              </a:xfrm>
              <a:custGeom>
                <a:rect b="b" l="l" r="r" t="t"/>
                <a:pathLst>
                  <a:path extrusionOk="0" h="5339" w="6245">
                    <a:moveTo>
                      <a:pt x="1979" y="3379"/>
                    </a:moveTo>
                    <a:cubicBezTo>
                      <a:pt x="1979" y="3379"/>
                      <a:pt x="1979" y="3492"/>
                      <a:pt x="1877" y="3512"/>
                    </a:cubicBezTo>
                    <a:lnTo>
                      <a:pt x="1877" y="3512"/>
                    </a:lnTo>
                    <a:cubicBezTo>
                      <a:pt x="1903" y="3471"/>
                      <a:pt x="1933" y="3425"/>
                      <a:pt x="1979" y="3379"/>
                    </a:cubicBezTo>
                    <a:close/>
                    <a:moveTo>
                      <a:pt x="2355" y="1"/>
                    </a:moveTo>
                    <a:cubicBezTo>
                      <a:pt x="2321" y="1"/>
                      <a:pt x="2287" y="35"/>
                      <a:pt x="2287" y="103"/>
                    </a:cubicBezTo>
                    <a:cubicBezTo>
                      <a:pt x="1706" y="547"/>
                      <a:pt x="1433" y="1229"/>
                      <a:pt x="990" y="1809"/>
                    </a:cubicBezTo>
                    <a:cubicBezTo>
                      <a:pt x="853" y="1946"/>
                      <a:pt x="1126" y="1946"/>
                      <a:pt x="1126" y="1946"/>
                    </a:cubicBezTo>
                    <a:cubicBezTo>
                      <a:pt x="1433" y="1536"/>
                      <a:pt x="1706" y="1093"/>
                      <a:pt x="1979" y="683"/>
                    </a:cubicBezTo>
                    <a:lnTo>
                      <a:pt x="1979" y="683"/>
                    </a:lnTo>
                    <a:cubicBezTo>
                      <a:pt x="1706" y="1400"/>
                      <a:pt x="1126" y="1946"/>
                      <a:pt x="853" y="2526"/>
                    </a:cubicBezTo>
                    <a:cubicBezTo>
                      <a:pt x="580" y="3106"/>
                      <a:pt x="0" y="3652"/>
                      <a:pt x="0" y="4369"/>
                    </a:cubicBezTo>
                    <a:cubicBezTo>
                      <a:pt x="0" y="4465"/>
                      <a:pt x="69" y="4562"/>
                      <a:pt x="157" y="4562"/>
                    </a:cubicBezTo>
                    <a:cubicBezTo>
                      <a:pt x="193" y="4562"/>
                      <a:pt x="233" y="4545"/>
                      <a:pt x="273" y="4505"/>
                    </a:cubicBezTo>
                    <a:cubicBezTo>
                      <a:pt x="410" y="4369"/>
                      <a:pt x="580" y="4232"/>
                      <a:pt x="717" y="4096"/>
                    </a:cubicBezTo>
                    <a:lnTo>
                      <a:pt x="717" y="4505"/>
                    </a:lnTo>
                    <a:cubicBezTo>
                      <a:pt x="717" y="4642"/>
                      <a:pt x="853" y="4642"/>
                      <a:pt x="990" y="4642"/>
                    </a:cubicBezTo>
                    <a:cubicBezTo>
                      <a:pt x="1263" y="4369"/>
                      <a:pt x="1570" y="4096"/>
                      <a:pt x="1706" y="3652"/>
                    </a:cubicBezTo>
                    <a:cubicBezTo>
                      <a:pt x="1741" y="3652"/>
                      <a:pt x="1766" y="3643"/>
                      <a:pt x="1788" y="3628"/>
                    </a:cubicBezTo>
                    <a:lnTo>
                      <a:pt x="1788" y="3628"/>
                    </a:lnTo>
                    <a:cubicBezTo>
                      <a:pt x="1646" y="3926"/>
                      <a:pt x="1450" y="4402"/>
                      <a:pt x="1570" y="4642"/>
                    </a:cubicBezTo>
                    <a:cubicBezTo>
                      <a:pt x="1570" y="4763"/>
                      <a:pt x="1640" y="4868"/>
                      <a:pt x="1729" y="4868"/>
                    </a:cubicBezTo>
                    <a:cubicBezTo>
                      <a:pt x="1765" y="4868"/>
                      <a:pt x="1804" y="4851"/>
                      <a:pt x="1843" y="4812"/>
                    </a:cubicBezTo>
                    <a:cubicBezTo>
                      <a:pt x="2696" y="4232"/>
                      <a:pt x="2969" y="2526"/>
                      <a:pt x="3993" y="1809"/>
                    </a:cubicBezTo>
                    <a:lnTo>
                      <a:pt x="3993" y="1809"/>
                    </a:lnTo>
                    <a:cubicBezTo>
                      <a:pt x="3822" y="2389"/>
                      <a:pt x="3549" y="2935"/>
                      <a:pt x="3140" y="3379"/>
                    </a:cubicBezTo>
                    <a:cubicBezTo>
                      <a:pt x="3140" y="3516"/>
                      <a:pt x="3140" y="3516"/>
                      <a:pt x="2969" y="3652"/>
                    </a:cubicBezTo>
                    <a:cubicBezTo>
                      <a:pt x="2833" y="3959"/>
                      <a:pt x="2560" y="4232"/>
                      <a:pt x="2423" y="4642"/>
                    </a:cubicBezTo>
                    <a:cubicBezTo>
                      <a:pt x="2326" y="4763"/>
                      <a:pt x="2437" y="4868"/>
                      <a:pt x="2558" y="4868"/>
                    </a:cubicBezTo>
                    <a:cubicBezTo>
                      <a:pt x="2607" y="4868"/>
                      <a:pt x="2657" y="4851"/>
                      <a:pt x="2696" y="4812"/>
                    </a:cubicBezTo>
                    <a:cubicBezTo>
                      <a:pt x="2969" y="4505"/>
                      <a:pt x="3140" y="4096"/>
                      <a:pt x="3413" y="3789"/>
                    </a:cubicBezTo>
                    <a:cubicBezTo>
                      <a:pt x="3639" y="3562"/>
                      <a:pt x="3983" y="3242"/>
                      <a:pt x="4172" y="2886"/>
                    </a:cubicBezTo>
                    <a:lnTo>
                      <a:pt x="4172" y="2886"/>
                    </a:lnTo>
                    <a:cubicBezTo>
                      <a:pt x="3877" y="3528"/>
                      <a:pt x="3398" y="4170"/>
                      <a:pt x="3276" y="4812"/>
                    </a:cubicBezTo>
                    <a:cubicBezTo>
                      <a:pt x="3276" y="5085"/>
                      <a:pt x="3413" y="5085"/>
                      <a:pt x="3549" y="5085"/>
                    </a:cubicBezTo>
                    <a:cubicBezTo>
                      <a:pt x="3822" y="4949"/>
                      <a:pt x="3822" y="4642"/>
                      <a:pt x="3993" y="4505"/>
                    </a:cubicBezTo>
                    <a:cubicBezTo>
                      <a:pt x="4266" y="4096"/>
                      <a:pt x="4539" y="3516"/>
                      <a:pt x="4846" y="3106"/>
                    </a:cubicBezTo>
                    <a:lnTo>
                      <a:pt x="4846" y="3106"/>
                    </a:lnTo>
                    <a:cubicBezTo>
                      <a:pt x="4675" y="3652"/>
                      <a:pt x="4129" y="4232"/>
                      <a:pt x="3993" y="4642"/>
                    </a:cubicBezTo>
                    <a:cubicBezTo>
                      <a:pt x="3993" y="4868"/>
                      <a:pt x="4141" y="5002"/>
                      <a:pt x="4219" y="5002"/>
                    </a:cubicBezTo>
                    <a:cubicBezTo>
                      <a:pt x="4247" y="5002"/>
                      <a:pt x="4266" y="4985"/>
                      <a:pt x="4266" y="4949"/>
                    </a:cubicBezTo>
                    <a:cubicBezTo>
                      <a:pt x="4539" y="4812"/>
                      <a:pt x="4982" y="3789"/>
                      <a:pt x="5255" y="3516"/>
                    </a:cubicBezTo>
                    <a:lnTo>
                      <a:pt x="5255" y="3516"/>
                    </a:lnTo>
                    <a:cubicBezTo>
                      <a:pt x="5255" y="3652"/>
                      <a:pt x="5119" y="3959"/>
                      <a:pt x="5119" y="4096"/>
                    </a:cubicBezTo>
                    <a:cubicBezTo>
                      <a:pt x="4846" y="4369"/>
                      <a:pt x="4675" y="4812"/>
                      <a:pt x="4539" y="5085"/>
                    </a:cubicBezTo>
                    <a:cubicBezTo>
                      <a:pt x="4445" y="5179"/>
                      <a:pt x="4626" y="5339"/>
                      <a:pt x="4793" y="5339"/>
                    </a:cubicBezTo>
                    <a:cubicBezTo>
                      <a:pt x="4868" y="5339"/>
                      <a:pt x="4940" y="5306"/>
                      <a:pt x="4982" y="5222"/>
                    </a:cubicBezTo>
                    <a:cubicBezTo>
                      <a:pt x="4982" y="5085"/>
                      <a:pt x="5119" y="4949"/>
                      <a:pt x="5255" y="4642"/>
                    </a:cubicBezTo>
                    <a:lnTo>
                      <a:pt x="5255" y="4642"/>
                    </a:lnTo>
                    <a:cubicBezTo>
                      <a:pt x="5119" y="4949"/>
                      <a:pt x="5119" y="5085"/>
                      <a:pt x="5255" y="5085"/>
                    </a:cubicBezTo>
                    <a:cubicBezTo>
                      <a:pt x="5255" y="5153"/>
                      <a:pt x="5324" y="5188"/>
                      <a:pt x="5392" y="5188"/>
                    </a:cubicBezTo>
                    <a:cubicBezTo>
                      <a:pt x="5460" y="5188"/>
                      <a:pt x="5528" y="5153"/>
                      <a:pt x="5528" y="5085"/>
                    </a:cubicBezTo>
                    <a:cubicBezTo>
                      <a:pt x="5699" y="5085"/>
                      <a:pt x="5699" y="4949"/>
                      <a:pt x="5835" y="4812"/>
                    </a:cubicBezTo>
                    <a:lnTo>
                      <a:pt x="5835" y="4949"/>
                    </a:lnTo>
                    <a:cubicBezTo>
                      <a:pt x="5835" y="5017"/>
                      <a:pt x="5904" y="5051"/>
                      <a:pt x="5972" y="5051"/>
                    </a:cubicBezTo>
                    <a:cubicBezTo>
                      <a:pt x="6040" y="5051"/>
                      <a:pt x="6108" y="5017"/>
                      <a:pt x="6108" y="4949"/>
                    </a:cubicBezTo>
                    <a:cubicBezTo>
                      <a:pt x="6245" y="4642"/>
                      <a:pt x="6108" y="4232"/>
                      <a:pt x="6108" y="4096"/>
                    </a:cubicBezTo>
                    <a:cubicBezTo>
                      <a:pt x="6108" y="3959"/>
                      <a:pt x="5972" y="3959"/>
                      <a:pt x="5972" y="3959"/>
                    </a:cubicBezTo>
                    <a:lnTo>
                      <a:pt x="5972" y="3789"/>
                    </a:lnTo>
                    <a:cubicBezTo>
                      <a:pt x="5835" y="3652"/>
                      <a:pt x="5835" y="3652"/>
                      <a:pt x="5699" y="3652"/>
                    </a:cubicBezTo>
                    <a:lnTo>
                      <a:pt x="5699" y="3243"/>
                    </a:lnTo>
                    <a:cubicBezTo>
                      <a:pt x="5835" y="3106"/>
                      <a:pt x="5699" y="3106"/>
                      <a:pt x="5699" y="2935"/>
                    </a:cubicBezTo>
                    <a:cubicBezTo>
                      <a:pt x="5528" y="2935"/>
                      <a:pt x="5392" y="2935"/>
                      <a:pt x="5255" y="3106"/>
                    </a:cubicBezTo>
                    <a:cubicBezTo>
                      <a:pt x="5392" y="2935"/>
                      <a:pt x="5392" y="2799"/>
                      <a:pt x="5392" y="2662"/>
                    </a:cubicBezTo>
                    <a:cubicBezTo>
                      <a:pt x="5392" y="2526"/>
                      <a:pt x="5255" y="2389"/>
                      <a:pt x="5119" y="2389"/>
                    </a:cubicBezTo>
                    <a:cubicBezTo>
                      <a:pt x="4846" y="2526"/>
                      <a:pt x="4846" y="2662"/>
                      <a:pt x="4675" y="2799"/>
                    </a:cubicBezTo>
                    <a:cubicBezTo>
                      <a:pt x="4675" y="2526"/>
                      <a:pt x="4846" y="2389"/>
                      <a:pt x="4539" y="2253"/>
                    </a:cubicBezTo>
                    <a:cubicBezTo>
                      <a:pt x="4539" y="2082"/>
                      <a:pt x="4539" y="2082"/>
                      <a:pt x="4402" y="2082"/>
                    </a:cubicBezTo>
                    <a:cubicBezTo>
                      <a:pt x="4402" y="2253"/>
                      <a:pt x="4266" y="2253"/>
                      <a:pt x="4129" y="2253"/>
                    </a:cubicBezTo>
                    <a:cubicBezTo>
                      <a:pt x="4266" y="2082"/>
                      <a:pt x="4402" y="1809"/>
                      <a:pt x="4402" y="1536"/>
                    </a:cubicBezTo>
                    <a:cubicBezTo>
                      <a:pt x="4402" y="1441"/>
                      <a:pt x="4335" y="1328"/>
                      <a:pt x="4248" y="1328"/>
                    </a:cubicBezTo>
                    <a:cubicBezTo>
                      <a:pt x="4211" y="1328"/>
                      <a:pt x="4170" y="1349"/>
                      <a:pt x="4129" y="1400"/>
                    </a:cubicBezTo>
                    <a:cubicBezTo>
                      <a:pt x="3686" y="1536"/>
                      <a:pt x="3276" y="2082"/>
                      <a:pt x="2969" y="2526"/>
                    </a:cubicBezTo>
                    <a:cubicBezTo>
                      <a:pt x="2944" y="2526"/>
                      <a:pt x="2924" y="2530"/>
                      <a:pt x="2907" y="2539"/>
                    </a:cubicBezTo>
                    <a:lnTo>
                      <a:pt x="2907" y="2539"/>
                    </a:lnTo>
                    <a:cubicBezTo>
                      <a:pt x="3114" y="2167"/>
                      <a:pt x="3311" y="1842"/>
                      <a:pt x="3413" y="1536"/>
                    </a:cubicBezTo>
                    <a:cubicBezTo>
                      <a:pt x="3513" y="1310"/>
                      <a:pt x="3391" y="1176"/>
                      <a:pt x="3266" y="1176"/>
                    </a:cubicBezTo>
                    <a:cubicBezTo>
                      <a:pt x="3221" y="1176"/>
                      <a:pt x="3176" y="1193"/>
                      <a:pt x="3140" y="1229"/>
                    </a:cubicBezTo>
                    <a:cubicBezTo>
                      <a:pt x="2696" y="1673"/>
                      <a:pt x="2423" y="2082"/>
                      <a:pt x="2116" y="2526"/>
                    </a:cubicBezTo>
                    <a:cubicBezTo>
                      <a:pt x="1979" y="2799"/>
                      <a:pt x="1843" y="2935"/>
                      <a:pt x="1706" y="3106"/>
                    </a:cubicBezTo>
                    <a:cubicBezTo>
                      <a:pt x="1843" y="2935"/>
                      <a:pt x="1979" y="2662"/>
                      <a:pt x="2116" y="2389"/>
                    </a:cubicBezTo>
                    <a:cubicBezTo>
                      <a:pt x="2423" y="1809"/>
                      <a:pt x="2833" y="1093"/>
                      <a:pt x="3413" y="547"/>
                    </a:cubicBezTo>
                    <a:cubicBezTo>
                      <a:pt x="3413" y="320"/>
                      <a:pt x="3264" y="187"/>
                      <a:pt x="3118" y="187"/>
                    </a:cubicBezTo>
                    <a:cubicBezTo>
                      <a:pt x="3066" y="187"/>
                      <a:pt x="3014" y="204"/>
                      <a:pt x="2969" y="240"/>
                    </a:cubicBezTo>
                    <a:cubicBezTo>
                      <a:pt x="2560" y="820"/>
                      <a:pt x="2116" y="1400"/>
                      <a:pt x="1706" y="2082"/>
                    </a:cubicBezTo>
                    <a:cubicBezTo>
                      <a:pt x="1263" y="2526"/>
                      <a:pt x="990" y="3379"/>
                      <a:pt x="410" y="3959"/>
                    </a:cubicBezTo>
                    <a:cubicBezTo>
                      <a:pt x="717" y="3243"/>
                      <a:pt x="1263" y="2389"/>
                      <a:pt x="1570" y="1809"/>
                    </a:cubicBezTo>
                    <a:cubicBezTo>
                      <a:pt x="1843" y="1400"/>
                      <a:pt x="2423" y="683"/>
                      <a:pt x="2423" y="103"/>
                    </a:cubicBezTo>
                    <a:cubicBezTo>
                      <a:pt x="2423" y="35"/>
                      <a:pt x="2389" y="1"/>
                      <a:pt x="2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22"/>
              <p:cNvSpPr/>
              <p:nvPr/>
            </p:nvSpPr>
            <p:spPr>
              <a:xfrm>
                <a:off x="3618500" y="1681883"/>
                <a:ext cx="906843" cy="500767"/>
              </a:xfrm>
              <a:custGeom>
                <a:rect b="b" l="l" r="r" t="t"/>
                <a:pathLst>
                  <a:path extrusionOk="0" h="10138" w="18359">
                    <a:moveTo>
                      <a:pt x="8532" y="1334"/>
                    </a:moveTo>
                    <a:cubicBezTo>
                      <a:pt x="9248" y="1334"/>
                      <a:pt x="8975" y="1743"/>
                      <a:pt x="8395" y="1880"/>
                    </a:cubicBezTo>
                    <a:cubicBezTo>
                      <a:pt x="8259" y="2051"/>
                      <a:pt x="8122" y="2051"/>
                      <a:pt x="7815" y="2051"/>
                    </a:cubicBezTo>
                    <a:cubicBezTo>
                      <a:pt x="7405" y="2187"/>
                      <a:pt x="6962" y="2187"/>
                      <a:pt x="6416" y="2187"/>
                    </a:cubicBezTo>
                    <a:cubicBezTo>
                      <a:pt x="5972" y="2187"/>
                      <a:pt x="5392" y="2324"/>
                      <a:pt x="4983" y="2324"/>
                    </a:cubicBezTo>
                    <a:cubicBezTo>
                      <a:pt x="5256" y="2324"/>
                      <a:pt x="5563" y="2187"/>
                      <a:pt x="5836" y="1880"/>
                    </a:cubicBezTo>
                    <a:cubicBezTo>
                      <a:pt x="6245" y="1743"/>
                      <a:pt x="6689" y="1743"/>
                      <a:pt x="7098" y="1607"/>
                    </a:cubicBezTo>
                    <a:cubicBezTo>
                      <a:pt x="7542" y="1471"/>
                      <a:pt x="8122" y="1471"/>
                      <a:pt x="8532" y="1334"/>
                    </a:cubicBezTo>
                    <a:close/>
                    <a:moveTo>
                      <a:pt x="5972" y="2597"/>
                    </a:moveTo>
                    <a:cubicBezTo>
                      <a:pt x="5836" y="2733"/>
                      <a:pt x="5836" y="2733"/>
                      <a:pt x="5699" y="2733"/>
                    </a:cubicBezTo>
                    <a:cubicBezTo>
                      <a:pt x="4846" y="3040"/>
                      <a:pt x="3857" y="3177"/>
                      <a:pt x="3004" y="3313"/>
                    </a:cubicBezTo>
                    <a:lnTo>
                      <a:pt x="2833" y="3313"/>
                    </a:lnTo>
                    <a:cubicBezTo>
                      <a:pt x="3277" y="3177"/>
                      <a:pt x="3857" y="3040"/>
                      <a:pt x="4266" y="2904"/>
                    </a:cubicBezTo>
                    <a:cubicBezTo>
                      <a:pt x="4846" y="2904"/>
                      <a:pt x="5392" y="2733"/>
                      <a:pt x="5972" y="2597"/>
                    </a:cubicBezTo>
                    <a:close/>
                    <a:moveTo>
                      <a:pt x="3942" y="1691"/>
                    </a:moveTo>
                    <a:cubicBezTo>
                      <a:pt x="4294" y="1691"/>
                      <a:pt x="4642" y="1708"/>
                      <a:pt x="4983" y="1743"/>
                    </a:cubicBezTo>
                    <a:cubicBezTo>
                      <a:pt x="3993" y="1880"/>
                      <a:pt x="3004" y="2187"/>
                      <a:pt x="1980" y="2460"/>
                    </a:cubicBezTo>
                    <a:cubicBezTo>
                      <a:pt x="1843" y="2460"/>
                      <a:pt x="1707" y="2460"/>
                      <a:pt x="1570" y="2597"/>
                    </a:cubicBezTo>
                    <a:lnTo>
                      <a:pt x="1297" y="2597"/>
                    </a:lnTo>
                    <a:cubicBezTo>
                      <a:pt x="1127" y="2733"/>
                      <a:pt x="1127" y="2733"/>
                      <a:pt x="1127" y="2904"/>
                    </a:cubicBezTo>
                    <a:cubicBezTo>
                      <a:pt x="990" y="3040"/>
                      <a:pt x="854" y="3177"/>
                      <a:pt x="717" y="3450"/>
                    </a:cubicBezTo>
                    <a:cubicBezTo>
                      <a:pt x="444" y="3040"/>
                      <a:pt x="581" y="2460"/>
                      <a:pt x="990" y="2051"/>
                    </a:cubicBezTo>
                    <a:cubicBezTo>
                      <a:pt x="1946" y="1824"/>
                      <a:pt x="2957" y="1691"/>
                      <a:pt x="3942" y="1691"/>
                    </a:cubicBezTo>
                    <a:close/>
                    <a:moveTo>
                      <a:pt x="1837" y="3183"/>
                    </a:moveTo>
                    <a:lnTo>
                      <a:pt x="1837" y="3183"/>
                    </a:lnTo>
                    <a:cubicBezTo>
                      <a:pt x="1707" y="3313"/>
                      <a:pt x="1707" y="3315"/>
                      <a:pt x="1707" y="3450"/>
                    </a:cubicBezTo>
                    <a:cubicBezTo>
                      <a:pt x="1707" y="3586"/>
                      <a:pt x="1707" y="3586"/>
                      <a:pt x="1843" y="3757"/>
                    </a:cubicBezTo>
                    <a:cubicBezTo>
                      <a:pt x="1707" y="3825"/>
                      <a:pt x="1605" y="3859"/>
                      <a:pt x="1498" y="3859"/>
                    </a:cubicBezTo>
                    <a:cubicBezTo>
                      <a:pt x="1391" y="3859"/>
                      <a:pt x="1280" y="3825"/>
                      <a:pt x="1127" y="3757"/>
                    </a:cubicBezTo>
                    <a:lnTo>
                      <a:pt x="1127" y="3586"/>
                    </a:lnTo>
                    <a:cubicBezTo>
                      <a:pt x="1277" y="3346"/>
                      <a:pt x="1506" y="3212"/>
                      <a:pt x="1837" y="3183"/>
                    </a:cubicBezTo>
                    <a:close/>
                    <a:moveTo>
                      <a:pt x="10097" y="3840"/>
                    </a:moveTo>
                    <a:cubicBezTo>
                      <a:pt x="10421" y="3840"/>
                      <a:pt x="10752" y="3857"/>
                      <a:pt x="11091" y="3893"/>
                    </a:cubicBezTo>
                    <a:cubicBezTo>
                      <a:pt x="11671" y="3893"/>
                      <a:pt x="11671" y="3893"/>
                      <a:pt x="11534" y="4030"/>
                    </a:cubicBezTo>
                    <a:cubicBezTo>
                      <a:pt x="11227" y="4030"/>
                      <a:pt x="10954" y="4166"/>
                      <a:pt x="10681" y="4166"/>
                    </a:cubicBezTo>
                    <a:lnTo>
                      <a:pt x="10238" y="4166"/>
                    </a:lnTo>
                    <a:cubicBezTo>
                      <a:pt x="9965" y="4303"/>
                      <a:pt x="9658" y="4303"/>
                      <a:pt x="9385" y="4303"/>
                    </a:cubicBezTo>
                    <a:cubicBezTo>
                      <a:pt x="8804" y="4166"/>
                      <a:pt x="8122" y="4166"/>
                      <a:pt x="7542" y="4166"/>
                    </a:cubicBezTo>
                    <a:cubicBezTo>
                      <a:pt x="8366" y="3966"/>
                      <a:pt x="9209" y="3840"/>
                      <a:pt x="10097" y="3840"/>
                    </a:cubicBezTo>
                    <a:close/>
                    <a:moveTo>
                      <a:pt x="14776" y="4166"/>
                    </a:moveTo>
                    <a:lnTo>
                      <a:pt x="14776" y="4166"/>
                    </a:lnTo>
                    <a:cubicBezTo>
                      <a:pt x="14947" y="4303"/>
                      <a:pt x="15083" y="4303"/>
                      <a:pt x="15220" y="4439"/>
                    </a:cubicBezTo>
                    <a:lnTo>
                      <a:pt x="15083" y="4439"/>
                    </a:lnTo>
                    <a:cubicBezTo>
                      <a:pt x="15083" y="4439"/>
                      <a:pt x="14947" y="4303"/>
                      <a:pt x="14776" y="4166"/>
                    </a:cubicBezTo>
                    <a:close/>
                    <a:moveTo>
                      <a:pt x="8259" y="2460"/>
                    </a:moveTo>
                    <a:cubicBezTo>
                      <a:pt x="8975" y="2460"/>
                      <a:pt x="9658" y="2460"/>
                      <a:pt x="10101" y="2904"/>
                    </a:cubicBezTo>
                    <a:cubicBezTo>
                      <a:pt x="9521" y="3177"/>
                      <a:pt x="8804" y="3177"/>
                      <a:pt x="8259" y="3313"/>
                    </a:cubicBezTo>
                    <a:cubicBezTo>
                      <a:pt x="7678" y="3450"/>
                      <a:pt x="6962" y="3586"/>
                      <a:pt x="6245" y="3757"/>
                    </a:cubicBezTo>
                    <a:cubicBezTo>
                      <a:pt x="6245" y="3586"/>
                      <a:pt x="6109" y="3586"/>
                      <a:pt x="5972" y="3586"/>
                    </a:cubicBezTo>
                    <a:cubicBezTo>
                      <a:pt x="5972" y="3586"/>
                      <a:pt x="5836" y="3757"/>
                      <a:pt x="5699" y="3893"/>
                    </a:cubicBezTo>
                    <a:cubicBezTo>
                      <a:pt x="5119" y="4030"/>
                      <a:pt x="4539" y="4166"/>
                      <a:pt x="3993" y="4303"/>
                    </a:cubicBezTo>
                    <a:cubicBezTo>
                      <a:pt x="3550" y="4303"/>
                      <a:pt x="3004" y="4439"/>
                      <a:pt x="2560" y="4746"/>
                    </a:cubicBezTo>
                    <a:cubicBezTo>
                      <a:pt x="2696" y="4610"/>
                      <a:pt x="2696" y="4303"/>
                      <a:pt x="2560" y="4166"/>
                    </a:cubicBezTo>
                    <a:cubicBezTo>
                      <a:pt x="2287" y="4030"/>
                      <a:pt x="2150" y="4030"/>
                      <a:pt x="1980" y="4030"/>
                    </a:cubicBezTo>
                    <a:cubicBezTo>
                      <a:pt x="2150" y="4030"/>
                      <a:pt x="2150" y="3893"/>
                      <a:pt x="2287" y="3757"/>
                    </a:cubicBezTo>
                    <a:cubicBezTo>
                      <a:pt x="2404" y="3796"/>
                      <a:pt x="2535" y="3812"/>
                      <a:pt x="2672" y="3812"/>
                    </a:cubicBezTo>
                    <a:cubicBezTo>
                      <a:pt x="3014" y="3812"/>
                      <a:pt x="3394" y="3708"/>
                      <a:pt x="3686" y="3586"/>
                    </a:cubicBezTo>
                    <a:cubicBezTo>
                      <a:pt x="4539" y="3450"/>
                      <a:pt x="5563" y="3177"/>
                      <a:pt x="6416" y="3040"/>
                    </a:cubicBezTo>
                    <a:cubicBezTo>
                      <a:pt x="6689" y="2904"/>
                      <a:pt x="7542" y="2733"/>
                      <a:pt x="8259" y="2460"/>
                    </a:cubicBezTo>
                    <a:close/>
                    <a:moveTo>
                      <a:pt x="6825" y="4610"/>
                    </a:moveTo>
                    <a:cubicBezTo>
                      <a:pt x="6552" y="4610"/>
                      <a:pt x="6245" y="4746"/>
                      <a:pt x="5972" y="4746"/>
                    </a:cubicBezTo>
                    <a:lnTo>
                      <a:pt x="5836" y="4746"/>
                    </a:lnTo>
                    <a:lnTo>
                      <a:pt x="5836" y="4610"/>
                    </a:lnTo>
                    <a:close/>
                    <a:moveTo>
                      <a:pt x="854" y="4030"/>
                    </a:moveTo>
                    <a:lnTo>
                      <a:pt x="854" y="4030"/>
                    </a:lnTo>
                    <a:cubicBezTo>
                      <a:pt x="990" y="4098"/>
                      <a:pt x="1135" y="4132"/>
                      <a:pt x="1297" y="4132"/>
                    </a:cubicBezTo>
                    <a:cubicBezTo>
                      <a:pt x="1460" y="4132"/>
                      <a:pt x="1639" y="4098"/>
                      <a:pt x="1843" y="4030"/>
                    </a:cubicBezTo>
                    <a:lnTo>
                      <a:pt x="1843" y="4030"/>
                    </a:lnTo>
                    <a:cubicBezTo>
                      <a:pt x="1570" y="4166"/>
                      <a:pt x="1297" y="4439"/>
                      <a:pt x="990" y="4883"/>
                    </a:cubicBezTo>
                    <a:cubicBezTo>
                      <a:pt x="717" y="4610"/>
                      <a:pt x="717" y="4303"/>
                      <a:pt x="854" y="4030"/>
                    </a:cubicBezTo>
                    <a:close/>
                    <a:moveTo>
                      <a:pt x="1993" y="4516"/>
                    </a:moveTo>
                    <a:cubicBezTo>
                      <a:pt x="2031" y="4516"/>
                      <a:pt x="1997" y="4593"/>
                      <a:pt x="1843" y="4746"/>
                    </a:cubicBezTo>
                    <a:cubicBezTo>
                      <a:pt x="1707" y="4746"/>
                      <a:pt x="1707" y="4883"/>
                      <a:pt x="1570" y="4883"/>
                    </a:cubicBezTo>
                    <a:cubicBezTo>
                      <a:pt x="1570" y="4883"/>
                      <a:pt x="1570" y="4746"/>
                      <a:pt x="1707" y="4746"/>
                    </a:cubicBezTo>
                    <a:cubicBezTo>
                      <a:pt x="1843" y="4593"/>
                      <a:pt x="1954" y="4516"/>
                      <a:pt x="1993" y="4516"/>
                    </a:cubicBezTo>
                    <a:close/>
                    <a:moveTo>
                      <a:pt x="13240" y="4166"/>
                    </a:moveTo>
                    <a:cubicBezTo>
                      <a:pt x="13377" y="4166"/>
                      <a:pt x="13513" y="4303"/>
                      <a:pt x="13650" y="4439"/>
                    </a:cubicBezTo>
                    <a:lnTo>
                      <a:pt x="13786" y="4610"/>
                    </a:lnTo>
                    <a:cubicBezTo>
                      <a:pt x="13923" y="4746"/>
                      <a:pt x="14094" y="4883"/>
                      <a:pt x="14094" y="5019"/>
                    </a:cubicBezTo>
                    <a:cubicBezTo>
                      <a:pt x="14094" y="5019"/>
                      <a:pt x="14094" y="5043"/>
                      <a:pt x="14103" y="5070"/>
                    </a:cubicBezTo>
                    <a:lnTo>
                      <a:pt x="14103" y="5070"/>
                    </a:lnTo>
                    <a:cubicBezTo>
                      <a:pt x="13732" y="4797"/>
                      <a:pt x="13486" y="4412"/>
                      <a:pt x="13240" y="4166"/>
                    </a:cubicBezTo>
                    <a:close/>
                    <a:moveTo>
                      <a:pt x="6689" y="5292"/>
                    </a:moveTo>
                    <a:cubicBezTo>
                      <a:pt x="6689" y="5292"/>
                      <a:pt x="6552" y="5463"/>
                      <a:pt x="6416" y="5463"/>
                    </a:cubicBezTo>
                    <a:lnTo>
                      <a:pt x="6109" y="5463"/>
                    </a:lnTo>
                    <a:cubicBezTo>
                      <a:pt x="5972" y="5463"/>
                      <a:pt x="5836" y="5463"/>
                      <a:pt x="5699" y="5292"/>
                    </a:cubicBezTo>
                    <a:close/>
                    <a:moveTo>
                      <a:pt x="12217" y="4439"/>
                    </a:moveTo>
                    <a:cubicBezTo>
                      <a:pt x="12797" y="4746"/>
                      <a:pt x="12797" y="5019"/>
                      <a:pt x="12387" y="5156"/>
                    </a:cubicBezTo>
                    <a:cubicBezTo>
                      <a:pt x="12080" y="5292"/>
                      <a:pt x="11944" y="5463"/>
                      <a:pt x="11671" y="5599"/>
                    </a:cubicBezTo>
                    <a:cubicBezTo>
                      <a:pt x="11671" y="5599"/>
                      <a:pt x="11534" y="5599"/>
                      <a:pt x="11534" y="5736"/>
                    </a:cubicBezTo>
                    <a:cubicBezTo>
                      <a:pt x="10681" y="5599"/>
                      <a:pt x="9658" y="5599"/>
                      <a:pt x="8804" y="5599"/>
                    </a:cubicBezTo>
                    <a:lnTo>
                      <a:pt x="7951" y="5599"/>
                    </a:lnTo>
                    <a:cubicBezTo>
                      <a:pt x="8122" y="5599"/>
                      <a:pt x="8259" y="5599"/>
                      <a:pt x="8395" y="5463"/>
                    </a:cubicBezTo>
                    <a:cubicBezTo>
                      <a:pt x="8668" y="5463"/>
                      <a:pt x="8975" y="5463"/>
                      <a:pt x="9248" y="5292"/>
                    </a:cubicBezTo>
                    <a:cubicBezTo>
                      <a:pt x="9965" y="5292"/>
                      <a:pt x="10954" y="5156"/>
                      <a:pt x="11364" y="4746"/>
                    </a:cubicBezTo>
                    <a:lnTo>
                      <a:pt x="11534" y="4610"/>
                    </a:lnTo>
                    <a:cubicBezTo>
                      <a:pt x="11671" y="4439"/>
                      <a:pt x="11807" y="4439"/>
                      <a:pt x="11944" y="4439"/>
                    </a:cubicBezTo>
                    <a:close/>
                    <a:moveTo>
                      <a:pt x="3550" y="5019"/>
                    </a:moveTo>
                    <a:cubicBezTo>
                      <a:pt x="3686" y="5156"/>
                      <a:pt x="3857" y="5156"/>
                      <a:pt x="4130" y="5292"/>
                    </a:cubicBezTo>
                    <a:cubicBezTo>
                      <a:pt x="3857" y="5463"/>
                      <a:pt x="3686" y="5736"/>
                      <a:pt x="3550" y="5872"/>
                    </a:cubicBezTo>
                    <a:cubicBezTo>
                      <a:pt x="3413" y="6009"/>
                      <a:pt x="3140" y="6009"/>
                      <a:pt x="3004" y="6009"/>
                    </a:cubicBezTo>
                    <a:cubicBezTo>
                      <a:pt x="3004" y="5736"/>
                      <a:pt x="2833" y="5463"/>
                      <a:pt x="2833" y="5156"/>
                    </a:cubicBezTo>
                    <a:cubicBezTo>
                      <a:pt x="3140" y="5156"/>
                      <a:pt x="3277" y="5019"/>
                      <a:pt x="3550" y="5019"/>
                    </a:cubicBezTo>
                    <a:close/>
                    <a:moveTo>
                      <a:pt x="16926" y="5156"/>
                    </a:moveTo>
                    <a:cubicBezTo>
                      <a:pt x="17062" y="5463"/>
                      <a:pt x="17062" y="5736"/>
                      <a:pt x="17062" y="6145"/>
                    </a:cubicBezTo>
                    <a:lnTo>
                      <a:pt x="16926" y="6009"/>
                    </a:lnTo>
                    <a:lnTo>
                      <a:pt x="16926" y="5156"/>
                    </a:lnTo>
                    <a:close/>
                    <a:moveTo>
                      <a:pt x="8999" y="6090"/>
                    </a:moveTo>
                    <a:cubicBezTo>
                      <a:pt x="9137" y="6090"/>
                      <a:pt x="9268" y="6106"/>
                      <a:pt x="9385" y="6145"/>
                    </a:cubicBezTo>
                    <a:cubicBezTo>
                      <a:pt x="8975" y="6145"/>
                      <a:pt x="8395" y="6316"/>
                      <a:pt x="7951" y="6316"/>
                    </a:cubicBezTo>
                    <a:cubicBezTo>
                      <a:pt x="8268" y="6194"/>
                      <a:pt x="8655" y="6090"/>
                      <a:pt x="8999" y="6090"/>
                    </a:cubicBezTo>
                    <a:close/>
                    <a:moveTo>
                      <a:pt x="16209" y="5736"/>
                    </a:moveTo>
                    <a:lnTo>
                      <a:pt x="16209" y="5872"/>
                    </a:lnTo>
                    <a:lnTo>
                      <a:pt x="16209" y="6145"/>
                    </a:lnTo>
                    <a:lnTo>
                      <a:pt x="16209" y="6452"/>
                    </a:lnTo>
                    <a:lnTo>
                      <a:pt x="16073" y="6316"/>
                    </a:lnTo>
                    <a:cubicBezTo>
                      <a:pt x="16073" y="6145"/>
                      <a:pt x="16209" y="6009"/>
                      <a:pt x="16209" y="5736"/>
                    </a:cubicBezTo>
                    <a:close/>
                    <a:moveTo>
                      <a:pt x="10681" y="6145"/>
                    </a:moveTo>
                    <a:cubicBezTo>
                      <a:pt x="10374" y="6145"/>
                      <a:pt x="10101" y="6316"/>
                      <a:pt x="9828" y="6452"/>
                    </a:cubicBezTo>
                    <a:cubicBezTo>
                      <a:pt x="9658" y="6452"/>
                      <a:pt x="9521" y="6589"/>
                      <a:pt x="9385" y="6589"/>
                    </a:cubicBezTo>
                    <a:lnTo>
                      <a:pt x="8532" y="6589"/>
                    </a:lnTo>
                    <a:cubicBezTo>
                      <a:pt x="9112" y="6589"/>
                      <a:pt x="9658" y="6452"/>
                      <a:pt x="10238" y="6145"/>
                    </a:cubicBezTo>
                    <a:close/>
                    <a:moveTo>
                      <a:pt x="2287" y="5156"/>
                    </a:moveTo>
                    <a:cubicBezTo>
                      <a:pt x="2423" y="5292"/>
                      <a:pt x="2423" y="6009"/>
                      <a:pt x="2423" y="6145"/>
                    </a:cubicBezTo>
                    <a:cubicBezTo>
                      <a:pt x="2150" y="6316"/>
                      <a:pt x="1980" y="6316"/>
                      <a:pt x="1707" y="6316"/>
                    </a:cubicBezTo>
                    <a:lnTo>
                      <a:pt x="1570" y="6452"/>
                    </a:lnTo>
                    <a:cubicBezTo>
                      <a:pt x="1297" y="6589"/>
                      <a:pt x="990" y="6589"/>
                      <a:pt x="717" y="6725"/>
                    </a:cubicBezTo>
                    <a:lnTo>
                      <a:pt x="717" y="6589"/>
                    </a:lnTo>
                    <a:cubicBezTo>
                      <a:pt x="990" y="6009"/>
                      <a:pt x="1434" y="5599"/>
                      <a:pt x="1843" y="5292"/>
                    </a:cubicBezTo>
                    <a:cubicBezTo>
                      <a:pt x="1980" y="5292"/>
                      <a:pt x="1980" y="5156"/>
                      <a:pt x="2150" y="5156"/>
                    </a:cubicBezTo>
                    <a:close/>
                    <a:moveTo>
                      <a:pt x="6825" y="6452"/>
                    </a:moveTo>
                    <a:cubicBezTo>
                      <a:pt x="6825" y="6452"/>
                      <a:pt x="6962" y="6452"/>
                      <a:pt x="6962" y="6589"/>
                    </a:cubicBezTo>
                    <a:cubicBezTo>
                      <a:pt x="6825" y="6589"/>
                      <a:pt x="6825" y="6725"/>
                      <a:pt x="6689" y="6725"/>
                    </a:cubicBezTo>
                    <a:cubicBezTo>
                      <a:pt x="6689" y="6589"/>
                      <a:pt x="6825" y="6589"/>
                      <a:pt x="6825" y="6589"/>
                    </a:cubicBezTo>
                    <a:lnTo>
                      <a:pt x="6825" y="6452"/>
                    </a:lnTo>
                    <a:close/>
                    <a:moveTo>
                      <a:pt x="11534" y="6145"/>
                    </a:moveTo>
                    <a:cubicBezTo>
                      <a:pt x="11944" y="6145"/>
                      <a:pt x="12387" y="6145"/>
                      <a:pt x="12660" y="6316"/>
                    </a:cubicBezTo>
                    <a:cubicBezTo>
                      <a:pt x="12933" y="6316"/>
                      <a:pt x="14230" y="6589"/>
                      <a:pt x="13070" y="6725"/>
                    </a:cubicBezTo>
                    <a:lnTo>
                      <a:pt x="12797" y="6725"/>
                    </a:lnTo>
                    <a:cubicBezTo>
                      <a:pt x="12797" y="6589"/>
                      <a:pt x="12660" y="6589"/>
                      <a:pt x="12660" y="6589"/>
                    </a:cubicBezTo>
                    <a:cubicBezTo>
                      <a:pt x="12524" y="6589"/>
                      <a:pt x="12524" y="6725"/>
                      <a:pt x="12524" y="6725"/>
                    </a:cubicBezTo>
                    <a:lnTo>
                      <a:pt x="10374" y="6725"/>
                    </a:lnTo>
                    <a:cubicBezTo>
                      <a:pt x="10374" y="6589"/>
                      <a:pt x="10511" y="6589"/>
                      <a:pt x="10511" y="6589"/>
                    </a:cubicBezTo>
                    <a:cubicBezTo>
                      <a:pt x="10681" y="6589"/>
                      <a:pt x="11091" y="6316"/>
                      <a:pt x="11534" y="6145"/>
                    </a:cubicBezTo>
                    <a:close/>
                    <a:moveTo>
                      <a:pt x="5119" y="6453"/>
                    </a:moveTo>
                    <a:cubicBezTo>
                      <a:pt x="5119" y="6590"/>
                      <a:pt x="4983" y="6726"/>
                      <a:pt x="4983" y="6862"/>
                    </a:cubicBezTo>
                    <a:lnTo>
                      <a:pt x="4710" y="6862"/>
                    </a:lnTo>
                    <a:cubicBezTo>
                      <a:pt x="4710" y="6725"/>
                      <a:pt x="4846" y="6725"/>
                      <a:pt x="4846" y="6589"/>
                    </a:cubicBezTo>
                    <a:cubicBezTo>
                      <a:pt x="4982" y="6589"/>
                      <a:pt x="5119" y="6589"/>
                      <a:pt x="5119" y="6453"/>
                    </a:cubicBezTo>
                    <a:close/>
                    <a:moveTo>
                      <a:pt x="6245" y="6452"/>
                    </a:moveTo>
                    <a:cubicBezTo>
                      <a:pt x="6245" y="6589"/>
                      <a:pt x="6109" y="6589"/>
                      <a:pt x="6109" y="6725"/>
                    </a:cubicBezTo>
                    <a:cubicBezTo>
                      <a:pt x="5836" y="6725"/>
                      <a:pt x="5699" y="6725"/>
                      <a:pt x="5563" y="6862"/>
                    </a:cubicBezTo>
                    <a:cubicBezTo>
                      <a:pt x="5699" y="6725"/>
                      <a:pt x="5699" y="6589"/>
                      <a:pt x="5699" y="6452"/>
                    </a:cubicBezTo>
                    <a:close/>
                    <a:moveTo>
                      <a:pt x="990" y="6998"/>
                    </a:moveTo>
                    <a:cubicBezTo>
                      <a:pt x="990" y="7169"/>
                      <a:pt x="854" y="7306"/>
                      <a:pt x="854" y="7306"/>
                    </a:cubicBezTo>
                    <a:cubicBezTo>
                      <a:pt x="717" y="7306"/>
                      <a:pt x="717" y="7169"/>
                      <a:pt x="717" y="7169"/>
                    </a:cubicBezTo>
                    <a:cubicBezTo>
                      <a:pt x="717" y="7169"/>
                      <a:pt x="854" y="6998"/>
                      <a:pt x="990" y="6998"/>
                    </a:cubicBezTo>
                    <a:close/>
                    <a:moveTo>
                      <a:pt x="1434" y="7306"/>
                    </a:moveTo>
                    <a:cubicBezTo>
                      <a:pt x="1434" y="7442"/>
                      <a:pt x="1297" y="7442"/>
                      <a:pt x="1297" y="7579"/>
                    </a:cubicBezTo>
                    <a:lnTo>
                      <a:pt x="1127" y="7579"/>
                    </a:lnTo>
                    <a:cubicBezTo>
                      <a:pt x="1297" y="7442"/>
                      <a:pt x="1297" y="7306"/>
                      <a:pt x="1434" y="7306"/>
                    </a:cubicBezTo>
                    <a:close/>
                    <a:moveTo>
                      <a:pt x="15714" y="7041"/>
                    </a:moveTo>
                    <a:cubicBezTo>
                      <a:pt x="15825" y="7041"/>
                      <a:pt x="15868" y="7084"/>
                      <a:pt x="15800" y="7169"/>
                    </a:cubicBezTo>
                    <a:cubicBezTo>
                      <a:pt x="15493" y="7306"/>
                      <a:pt x="15220" y="7442"/>
                      <a:pt x="15083" y="7442"/>
                    </a:cubicBezTo>
                    <a:cubicBezTo>
                      <a:pt x="14947" y="7442"/>
                      <a:pt x="14776" y="7579"/>
                      <a:pt x="14640" y="7579"/>
                    </a:cubicBezTo>
                    <a:cubicBezTo>
                      <a:pt x="14947" y="7442"/>
                      <a:pt x="15083" y="7306"/>
                      <a:pt x="15220" y="7169"/>
                    </a:cubicBezTo>
                    <a:cubicBezTo>
                      <a:pt x="15424" y="7084"/>
                      <a:pt x="15604" y="7041"/>
                      <a:pt x="15714" y="7041"/>
                    </a:cubicBezTo>
                    <a:close/>
                    <a:moveTo>
                      <a:pt x="5563" y="7306"/>
                    </a:moveTo>
                    <a:cubicBezTo>
                      <a:pt x="5563" y="7442"/>
                      <a:pt x="5392" y="7579"/>
                      <a:pt x="5256" y="7715"/>
                    </a:cubicBezTo>
                    <a:lnTo>
                      <a:pt x="4983" y="7715"/>
                    </a:lnTo>
                    <a:cubicBezTo>
                      <a:pt x="5119" y="7579"/>
                      <a:pt x="5119" y="7442"/>
                      <a:pt x="5256" y="7442"/>
                    </a:cubicBezTo>
                    <a:cubicBezTo>
                      <a:pt x="5392" y="7306"/>
                      <a:pt x="5563" y="7306"/>
                      <a:pt x="5563" y="7306"/>
                    </a:cubicBezTo>
                    <a:close/>
                    <a:moveTo>
                      <a:pt x="13377" y="4746"/>
                    </a:moveTo>
                    <a:cubicBezTo>
                      <a:pt x="13513" y="4883"/>
                      <a:pt x="13513" y="5019"/>
                      <a:pt x="13650" y="5156"/>
                    </a:cubicBezTo>
                    <a:cubicBezTo>
                      <a:pt x="13923" y="5463"/>
                      <a:pt x="14230" y="5736"/>
                      <a:pt x="14640" y="6009"/>
                    </a:cubicBezTo>
                    <a:cubicBezTo>
                      <a:pt x="14776" y="6316"/>
                      <a:pt x="15083" y="6589"/>
                      <a:pt x="15356" y="6725"/>
                    </a:cubicBezTo>
                    <a:cubicBezTo>
                      <a:pt x="14947" y="6862"/>
                      <a:pt x="14640" y="6998"/>
                      <a:pt x="14367" y="7306"/>
                    </a:cubicBezTo>
                    <a:cubicBezTo>
                      <a:pt x="14230" y="7306"/>
                      <a:pt x="14230" y="7442"/>
                      <a:pt x="14230" y="7442"/>
                    </a:cubicBezTo>
                    <a:cubicBezTo>
                      <a:pt x="14230" y="7306"/>
                      <a:pt x="14094" y="7306"/>
                      <a:pt x="14094" y="7169"/>
                    </a:cubicBezTo>
                    <a:cubicBezTo>
                      <a:pt x="13923" y="7169"/>
                      <a:pt x="13786" y="7169"/>
                      <a:pt x="13786" y="7306"/>
                    </a:cubicBezTo>
                    <a:cubicBezTo>
                      <a:pt x="13650" y="7442"/>
                      <a:pt x="13650" y="7579"/>
                      <a:pt x="13513" y="7715"/>
                    </a:cubicBezTo>
                    <a:cubicBezTo>
                      <a:pt x="13377" y="7579"/>
                      <a:pt x="13240" y="7442"/>
                      <a:pt x="12933" y="7442"/>
                    </a:cubicBezTo>
                    <a:lnTo>
                      <a:pt x="12933" y="7169"/>
                    </a:lnTo>
                    <a:cubicBezTo>
                      <a:pt x="13377" y="7169"/>
                      <a:pt x="14094" y="7169"/>
                      <a:pt x="14230" y="6725"/>
                    </a:cubicBezTo>
                    <a:cubicBezTo>
                      <a:pt x="14503" y="6009"/>
                      <a:pt x="13240" y="5872"/>
                      <a:pt x="12387" y="5736"/>
                    </a:cubicBezTo>
                    <a:cubicBezTo>
                      <a:pt x="12933" y="5463"/>
                      <a:pt x="13240" y="5156"/>
                      <a:pt x="13377" y="4746"/>
                    </a:cubicBezTo>
                    <a:close/>
                    <a:moveTo>
                      <a:pt x="2423" y="6589"/>
                    </a:moveTo>
                    <a:cubicBezTo>
                      <a:pt x="2423" y="6998"/>
                      <a:pt x="2287" y="7306"/>
                      <a:pt x="2287" y="7715"/>
                    </a:cubicBezTo>
                    <a:lnTo>
                      <a:pt x="2150" y="7852"/>
                    </a:lnTo>
                    <a:cubicBezTo>
                      <a:pt x="2287" y="7715"/>
                      <a:pt x="2287" y="7579"/>
                      <a:pt x="2150" y="7442"/>
                    </a:cubicBezTo>
                    <a:cubicBezTo>
                      <a:pt x="2287" y="7306"/>
                      <a:pt x="2287" y="6998"/>
                      <a:pt x="2287" y="6862"/>
                    </a:cubicBezTo>
                    <a:lnTo>
                      <a:pt x="2150" y="6725"/>
                    </a:lnTo>
                    <a:cubicBezTo>
                      <a:pt x="2287" y="6725"/>
                      <a:pt x="2287" y="6589"/>
                      <a:pt x="2423" y="6589"/>
                    </a:cubicBezTo>
                    <a:close/>
                    <a:moveTo>
                      <a:pt x="8804" y="7442"/>
                    </a:moveTo>
                    <a:cubicBezTo>
                      <a:pt x="8804" y="7579"/>
                      <a:pt x="8668" y="7715"/>
                      <a:pt x="8668" y="7852"/>
                    </a:cubicBezTo>
                    <a:lnTo>
                      <a:pt x="8122" y="7852"/>
                    </a:lnTo>
                    <a:lnTo>
                      <a:pt x="8122" y="7715"/>
                    </a:lnTo>
                    <a:lnTo>
                      <a:pt x="8122" y="7579"/>
                    </a:lnTo>
                    <a:cubicBezTo>
                      <a:pt x="8259" y="7579"/>
                      <a:pt x="8395" y="7442"/>
                      <a:pt x="8668" y="7442"/>
                    </a:cubicBezTo>
                    <a:close/>
                    <a:moveTo>
                      <a:pt x="10101" y="7442"/>
                    </a:moveTo>
                    <a:cubicBezTo>
                      <a:pt x="10101" y="7579"/>
                      <a:pt x="9965" y="7579"/>
                      <a:pt x="9965" y="7715"/>
                    </a:cubicBezTo>
                    <a:cubicBezTo>
                      <a:pt x="9828" y="7715"/>
                      <a:pt x="9658" y="7715"/>
                      <a:pt x="9521" y="7852"/>
                    </a:cubicBezTo>
                    <a:lnTo>
                      <a:pt x="9112" y="7852"/>
                    </a:lnTo>
                    <a:cubicBezTo>
                      <a:pt x="9248" y="7715"/>
                      <a:pt x="9248" y="7579"/>
                      <a:pt x="9248" y="7442"/>
                    </a:cubicBezTo>
                    <a:close/>
                    <a:moveTo>
                      <a:pt x="11255" y="7338"/>
                    </a:moveTo>
                    <a:cubicBezTo>
                      <a:pt x="11492" y="7378"/>
                      <a:pt x="11757" y="7442"/>
                      <a:pt x="11944" y="7442"/>
                    </a:cubicBezTo>
                    <a:cubicBezTo>
                      <a:pt x="11944" y="7442"/>
                      <a:pt x="11944" y="7579"/>
                      <a:pt x="11807" y="7579"/>
                    </a:cubicBezTo>
                    <a:cubicBezTo>
                      <a:pt x="11807" y="7715"/>
                      <a:pt x="11671" y="7715"/>
                      <a:pt x="11671" y="7852"/>
                    </a:cubicBezTo>
                    <a:lnTo>
                      <a:pt x="10954" y="7852"/>
                    </a:lnTo>
                    <a:cubicBezTo>
                      <a:pt x="10954" y="7715"/>
                      <a:pt x="11091" y="7715"/>
                      <a:pt x="11227" y="7715"/>
                    </a:cubicBezTo>
                    <a:cubicBezTo>
                      <a:pt x="11227" y="7589"/>
                      <a:pt x="11343" y="7464"/>
                      <a:pt x="11255" y="7338"/>
                    </a:cubicBezTo>
                    <a:close/>
                    <a:moveTo>
                      <a:pt x="3277" y="6452"/>
                    </a:moveTo>
                    <a:cubicBezTo>
                      <a:pt x="3140" y="6452"/>
                      <a:pt x="3140" y="6589"/>
                      <a:pt x="3277" y="6589"/>
                    </a:cubicBezTo>
                    <a:cubicBezTo>
                      <a:pt x="3277" y="6725"/>
                      <a:pt x="3277" y="6725"/>
                      <a:pt x="3413" y="6862"/>
                    </a:cubicBezTo>
                    <a:cubicBezTo>
                      <a:pt x="3140" y="7169"/>
                      <a:pt x="2833" y="7579"/>
                      <a:pt x="2560" y="8022"/>
                    </a:cubicBezTo>
                    <a:cubicBezTo>
                      <a:pt x="2696" y="7715"/>
                      <a:pt x="2833" y="7169"/>
                      <a:pt x="2833" y="6452"/>
                    </a:cubicBezTo>
                    <a:close/>
                    <a:moveTo>
                      <a:pt x="16789" y="6452"/>
                    </a:moveTo>
                    <a:cubicBezTo>
                      <a:pt x="16926" y="6452"/>
                      <a:pt x="16926" y="6589"/>
                      <a:pt x="16926" y="6589"/>
                    </a:cubicBezTo>
                    <a:lnTo>
                      <a:pt x="16926" y="6725"/>
                    </a:lnTo>
                    <a:cubicBezTo>
                      <a:pt x="16926" y="7169"/>
                      <a:pt x="17062" y="7715"/>
                      <a:pt x="16926" y="8159"/>
                    </a:cubicBezTo>
                    <a:cubicBezTo>
                      <a:pt x="16789" y="7852"/>
                      <a:pt x="16789" y="7442"/>
                      <a:pt x="16653" y="7306"/>
                    </a:cubicBezTo>
                    <a:lnTo>
                      <a:pt x="16653" y="7169"/>
                    </a:lnTo>
                    <a:cubicBezTo>
                      <a:pt x="16653" y="6999"/>
                      <a:pt x="16483" y="6862"/>
                      <a:pt x="16482" y="6726"/>
                    </a:cubicBezTo>
                    <a:lnTo>
                      <a:pt x="16482" y="6726"/>
                    </a:lnTo>
                    <a:cubicBezTo>
                      <a:pt x="16482" y="6771"/>
                      <a:pt x="16501" y="6786"/>
                      <a:pt x="16531" y="6786"/>
                    </a:cubicBezTo>
                    <a:cubicBezTo>
                      <a:pt x="16592" y="6786"/>
                      <a:pt x="16698" y="6725"/>
                      <a:pt x="16789" y="6725"/>
                    </a:cubicBezTo>
                    <a:lnTo>
                      <a:pt x="16789" y="6452"/>
                    </a:lnTo>
                    <a:close/>
                    <a:moveTo>
                      <a:pt x="12797" y="7852"/>
                    </a:moveTo>
                    <a:cubicBezTo>
                      <a:pt x="13240" y="8022"/>
                      <a:pt x="13070" y="8295"/>
                      <a:pt x="12797" y="8295"/>
                    </a:cubicBezTo>
                    <a:lnTo>
                      <a:pt x="12797" y="7852"/>
                    </a:lnTo>
                    <a:close/>
                    <a:moveTo>
                      <a:pt x="4846" y="8295"/>
                    </a:moveTo>
                    <a:cubicBezTo>
                      <a:pt x="4846" y="8295"/>
                      <a:pt x="4846" y="8432"/>
                      <a:pt x="4710" y="8432"/>
                    </a:cubicBezTo>
                    <a:lnTo>
                      <a:pt x="4539" y="8432"/>
                    </a:lnTo>
                    <a:cubicBezTo>
                      <a:pt x="4539" y="8432"/>
                      <a:pt x="4539" y="8295"/>
                      <a:pt x="4710" y="8295"/>
                    </a:cubicBezTo>
                    <a:close/>
                    <a:moveTo>
                      <a:pt x="15220" y="8022"/>
                    </a:moveTo>
                    <a:cubicBezTo>
                      <a:pt x="15083" y="8159"/>
                      <a:pt x="15083" y="8295"/>
                      <a:pt x="14947" y="8295"/>
                    </a:cubicBezTo>
                    <a:lnTo>
                      <a:pt x="14776" y="8432"/>
                    </a:lnTo>
                    <a:lnTo>
                      <a:pt x="14640" y="8295"/>
                    </a:lnTo>
                    <a:cubicBezTo>
                      <a:pt x="14947" y="8295"/>
                      <a:pt x="15083" y="8159"/>
                      <a:pt x="15220" y="8022"/>
                    </a:cubicBezTo>
                    <a:close/>
                    <a:moveTo>
                      <a:pt x="9658" y="8432"/>
                    </a:moveTo>
                    <a:lnTo>
                      <a:pt x="9521" y="8568"/>
                    </a:lnTo>
                    <a:lnTo>
                      <a:pt x="9112" y="8568"/>
                    </a:lnTo>
                    <a:lnTo>
                      <a:pt x="9112" y="8432"/>
                    </a:lnTo>
                    <a:close/>
                    <a:moveTo>
                      <a:pt x="11364" y="8295"/>
                    </a:moveTo>
                    <a:cubicBezTo>
                      <a:pt x="11227" y="8432"/>
                      <a:pt x="11227" y="8568"/>
                      <a:pt x="11091" y="8568"/>
                    </a:cubicBezTo>
                    <a:lnTo>
                      <a:pt x="10511" y="8568"/>
                    </a:lnTo>
                    <a:cubicBezTo>
                      <a:pt x="10374" y="8568"/>
                      <a:pt x="10374" y="8432"/>
                      <a:pt x="10374" y="8432"/>
                    </a:cubicBezTo>
                    <a:cubicBezTo>
                      <a:pt x="10681" y="8432"/>
                      <a:pt x="11091" y="8295"/>
                      <a:pt x="11364" y="8295"/>
                    </a:cubicBezTo>
                    <a:close/>
                    <a:moveTo>
                      <a:pt x="12524" y="7579"/>
                    </a:moveTo>
                    <a:cubicBezTo>
                      <a:pt x="12387" y="7852"/>
                      <a:pt x="12387" y="8159"/>
                      <a:pt x="12217" y="8432"/>
                    </a:cubicBezTo>
                    <a:cubicBezTo>
                      <a:pt x="12080" y="8568"/>
                      <a:pt x="11807" y="8568"/>
                      <a:pt x="11671" y="8568"/>
                    </a:cubicBezTo>
                    <a:cubicBezTo>
                      <a:pt x="11807" y="8295"/>
                      <a:pt x="11944" y="8022"/>
                      <a:pt x="12217" y="7715"/>
                    </a:cubicBezTo>
                    <a:lnTo>
                      <a:pt x="12217" y="7579"/>
                    </a:lnTo>
                    <a:close/>
                    <a:moveTo>
                      <a:pt x="3686" y="6998"/>
                    </a:moveTo>
                    <a:cubicBezTo>
                      <a:pt x="3686" y="6998"/>
                      <a:pt x="3857" y="6998"/>
                      <a:pt x="3857" y="7169"/>
                    </a:cubicBezTo>
                    <a:cubicBezTo>
                      <a:pt x="3857" y="7169"/>
                      <a:pt x="3686" y="7306"/>
                      <a:pt x="3686" y="7442"/>
                    </a:cubicBezTo>
                    <a:cubicBezTo>
                      <a:pt x="3550" y="7579"/>
                      <a:pt x="3413" y="7852"/>
                      <a:pt x="3277" y="8159"/>
                    </a:cubicBezTo>
                    <a:cubicBezTo>
                      <a:pt x="3122" y="8390"/>
                      <a:pt x="2957" y="8588"/>
                      <a:pt x="2898" y="8588"/>
                    </a:cubicBezTo>
                    <a:cubicBezTo>
                      <a:pt x="2853" y="8588"/>
                      <a:pt x="2870" y="8471"/>
                      <a:pt x="3004" y="8159"/>
                    </a:cubicBezTo>
                    <a:cubicBezTo>
                      <a:pt x="3277" y="7715"/>
                      <a:pt x="3413" y="7442"/>
                      <a:pt x="3686" y="6998"/>
                    </a:cubicBezTo>
                    <a:close/>
                    <a:moveTo>
                      <a:pt x="13786" y="8568"/>
                    </a:moveTo>
                    <a:cubicBezTo>
                      <a:pt x="13786" y="8705"/>
                      <a:pt x="13786" y="8705"/>
                      <a:pt x="13923" y="8705"/>
                    </a:cubicBezTo>
                    <a:lnTo>
                      <a:pt x="13786" y="8705"/>
                    </a:lnTo>
                    <a:lnTo>
                      <a:pt x="13786" y="8875"/>
                    </a:lnTo>
                    <a:lnTo>
                      <a:pt x="13513" y="8875"/>
                    </a:lnTo>
                    <a:cubicBezTo>
                      <a:pt x="13513" y="8705"/>
                      <a:pt x="13650" y="8705"/>
                      <a:pt x="13786" y="8568"/>
                    </a:cubicBezTo>
                    <a:close/>
                    <a:moveTo>
                      <a:pt x="5119" y="8875"/>
                    </a:moveTo>
                    <a:cubicBezTo>
                      <a:pt x="5119" y="9012"/>
                      <a:pt x="5119" y="9148"/>
                      <a:pt x="5256" y="9148"/>
                    </a:cubicBezTo>
                    <a:lnTo>
                      <a:pt x="4710" y="9148"/>
                    </a:lnTo>
                    <a:cubicBezTo>
                      <a:pt x="4710" y="9012"/>
                      <a:pt x="4846" y="9012"/>
                      <a:pt x="4846" y="9012"/>
                    </a:cubicBezTo>
                    <a:cubicBezTo>
                      <a:pt x="4983" y="8875"/>
                      <a:pt x="5119" y="8875"/>
                      <a:pt x="5119" y="8875"/>
                    </a:cubicBezTo>
                    <a:close/>
                    <a:moveTo>
                      <a:pt x="10101" y="9012"/>
                    </a:moveTo>
                    <a:lnTo>
                      <a:pt x="10101" y="9148"/>
                    </a:lnTo>
                    <a:cubicBezTo>
                      <a:pt x="9965" y="9148"/>
                      <a:pt x="9828" y="9012"/>
                      <a:pt x="9658" y="9012"/>
                    </a:cubicBezTo>
                    <a:close/>
                    <a:moveTo>
                      <a:pt x="6109" y="8875"/>
                    </a:moveTo>
                    <a:cubicBezTo>
                      <a:pt x="6109" y="8875"/>
                      <a:pt x="5972" y="9012"/>
                      <a:pt x="5972" y="9148"/>
                    </a:cubicBezTo>
                    <a:lnTo>
                      <a:pt x="6109" y="9285"/>
                    </a:lnTo>
                    <a:lnTo>
                      <a:pt x="5563" y="9285"/>
                    </a:lnTo>
                    <a:lnTo>
                      <a:pt x="5972" y="8875"/>
                    </a:lnTo>
                    <a:close/>
                    <a:moveTo>
                      <a:pt x="7405" y="8875"/>
                    </a:moveTo>
                    <a:cubicBezTo>
                      <a:pt x="7405" y="9012"/>
                      <a:pt x="7405" y="9148"/>
                      <a:pt x="7542" y="9148"/>
                    </a:cubicBezTo>
                    <a:cubicBezTo>
                      <a:pt x="7098" y="9148"/>
                      <a:pt x="6689" y="9285"/>
                      <a:pt x="6416" y="9285"/>
                    </a:cubicBezTo>
                    <a:lnTo>
                      <a:pt x="6825" y="8875"/>
                    </a:lnTo>
                    <a:close/>
                    <a:moveTo>
                      <a:pt x="12217" y="8875"/>
                    </a:moveTo>
                    <a:cubicBezTo>
                      <a:pt x="12217" y="9012"/>
                      <a:pt x="12217" y="9148"/>
                      <a:pt x="12387" y="9285"/>
                    </a:cubicBezTo>
                    <a:lnTo>
                      <a:pt x="11091" y="9285"/>
                    </a:lnTo>
                    <a:cubicBezTo>
                      <a:pt x="11091" y="9148"/>
                      <a:pt x="11227" y="9012"/>
                      <a:pt x="11364" y="9012"/>
                    </a:cubicBezTo>
                    <a:cubicBezTo>
                      <a:pt x="11364" y="9012"/>
                      <a:pt x="11534" y="8875"/>
                      <a:pt x="11671" y="8875"/>
                    </a:cubicBezTo>
                    <a:close/>
                    <a:moveTo>
                      <a:pt x="15493" y="8705"/>
                    </a:moveTo>
                    <a:lnTo>
                      <a:pt x="15493" y="9012"/>
                    </a:lnTo>
                    <a:cubicBezTo>
                      <a:pt x="14776" y="9285"/>
                      <a:pt x="14367" y="9421"/>
                      <a:pt x="13650" y="9558"/>
                    </a:cubicBezTo>
                    <a:lnTo>
                      <a:pt x="13377" y="9558"/>
                    </a:lnTo>
                    <a:cubicBezTo>
                      <a:pt x="13377" y="9421"/>
                      <a:pt x="13377" y="9421"/>
                      <a:pt x="13240" y="9421"/>
                    </a:cubicBezTo>
                    <a:cubicBezTo>
                      <a:pt x="13513" y="9421"/>
                      <a:pt x="13923" y="9285"/>
                      <a:pt x="14230" y="9148"/>
                    </a:cubicBezTo>
                    <a:cubicBezTo>
                      <a:pt x="14367" y="9148"/>
                      <a:pt x="14640" y="9012"/>
                      <a:pt x="14947" y="8875"/>
                    </a:cubicBezTo>
                    <a:cubicBezTo>
                      <a:pt x="15083" y="8875"/>
                      <a:pt x="15220" y="8705"/>
                      <a:pt x="15493" y="8705"/>
                    </a:cubicBezTo>
                    <a:close/>
                    <a:moveTo>
                      <a:pt x="2499" y="0"/>
                    </a:moveTo>
                    <a:cubicBezTo>
                      <a:pt x="2475" y="0"/>
                      <a:pt x="2449" y="12"/>
                      <a:pt x="2423" y="37"/>
                    </a:cubicBezTo>
                    <a:cubicBezTo>
                      <a:pt x="1843" y="37"/>
                      <a:pt x="1297" y="174"/>
                      <a:pt x="717" y="481"/>
                    </a:cubicBezTo>
                    <a:cubicBezTo>
                      <a:pt x="600" y="481"/>
                      <a:pt x="584" y="782"/>
                      <a:pt x="753" y="782"/>
                    </a:cubicBezTo>
                    <a:cubicBezTo>
                      <a:pt x="781" y="782"/>
                      <a:pt x="815" y="773"/>
                      <a:pt x="854" y="754"/>
                    </a:cubicBezTo>
                    <a:lnTo>
                      <a:pt x="854" y="890"/>
                    </a:lnTo>
                    <a:cubicBezTo>
                      <a:pt x="717" y="1027"/>
                      <a:pt x="854" y="1198"/>
                      <a:pt x="990" y="1198"/>
                    </a:cubicBezTo>
                    <a:lnTo>
                      <a:pt x="1434" y="1198"/>
                    </a:lnTo>
                    <a:cubicBezTo>
                      <a:pt x="1127" y="1334"/>
                      <a:pt x="717" y="1471"/>
                      <a:pt x="581" y="1880"/>
                    </a:cubicBezTo>
                    <a:cubicBezTo>
                      <a:pt x="137" y="2460"/>
                      <a:pt x="1" y="3177"/>
                      <a:pt x="444" y="3757"/>
                    </a:cubicBezTo>
                    <a:lnTo>
                      <a:pt x="581" y="3757"/>
                    </a:lnTo>
                    <a:cubicBezTo>
                      <a:pt x="274" y="4303"/>
                      <a:pt x="274" y="4746"/>
                      <a:pt x="444" y="5019"/>
                    </a:cubicBezTo>
                    <a:cubicBezTo>
                      <a:pt x="444" y="5156"/>
                      <a:pt x="581" y="5292"/>
                      <a:pt x="717" y="5292"/>
                    </a:cubicBezTo>
                    <a:cubicBezTo>
                      <a:pt x="444" y="5872"/>
                      <a:pt x="274" y="6452"/>
                      <a:pt x="137" y="6725"/>
                    </a:cubicBezTo>
                    <a:lnTo>
                      <a:pt x="137" y="6862"/>
                    </a:lnTo>
                    <a:lnTo>
                      <a:pt x="137" y="6998"/>
                    </a:lnTo>
                    <a:lnTo>
                      <a:pt x="137" y="7169"/>
                    </a:lnTo>
                    <a:cubicBezTo>
                      <a:pt x="137" y="7579"/>
                      <a:pt x="444" y="7852"/>
                      <a:pt x="581" y="8022"/>
                    </a:cubicBezTo>
                    <a:lnTo>
                      <a:pt x="581" y="8705"/>
                    </a:lnTo>
                    <a:cubicBezTo>
                      <a:pt x="717" y="9012"/>
                      <a:pt x="854" y="9012"/>
                      <a:pt x="990" y="9148"/>
                    </a:cubicBezTo>
                    <a:lnTo>
                      <a:pt x="990" y="9285"/>
                    </a:lnTo>
                    <a:cubicBezTo>
                      <a:pt x="1145" y="9476"/>
                      <a:pt x="1300" y="9555"/>
                      <a:pt x="1449" y="9555"/>
                    </a:cubicBezTo>
                    <a:cubicBezTo>
                      <a:pt x="1858" y="9555"/>
                      <a:pt x="2223" y="8957"/>
                      <a:pt x="2423" y="8432"/>
                    </a:cubicBezTo>
                    <a:lnTo>
                      <a:pt x="2423" y="9012"/>
                    </a:lnTo>
                    <a:cubicBezTo>
                      <a:pt x="2560" y="9080"/>
                      <a:pt x="2662" y="9114"/>
                      <a:pt x="2769" y="9114"/>
                    </a:cubicBezTo>
                    <a:cubicBezTo>
                      <a:pt x="2876" y="9114"/>
                      <a:pt x="2987" y="9080"/>
                      <a:pt x="3140" y="9012"/>
                    </a:cubicBezTo>
                    <a:lnTo>
                      <a:pt x="3140" y="9285"/>
                    </a:lnTo>
                    <a:cubicBezTo>
                      <a:pt x="3140" y="9421"/>
                      <a:pt x="3140" y="9421"/>
                      <a:pt x="3277" y="9421"/>
                    </a:cubicBezTo>
                    <a:cubicBezTo>
                      <a:pt x="3550" y="9421"/>
                      <a:pt x="3686" y="9285"/>
                      <a:pt x="3857" y="9148"/>
                    </a:cubicBezTo>
                    <a:lnTo>
                      <a:pt x="3993" y="9285"/>
                    </a:lnTo>
                    <a:cubicBezTo>
                      <a:pt x="4130" y="9285"/>
                      <a:pt x="4130" y="9285"/>
                      <a:pt x="4130" y="9421"/>
                    </a:cubicBezTo>
                    <a:cubicBezTo>
                      <a:pt x="4539" y="9728"/>
                      <a:pt x="5392" y="9728"/>
                      <a:pt x="5699" y="9728"/>
                    </a:cubicBezTo>
                    <a:cubicBezTo>
                      <a:pt x="5699" y="9865"/>
                      <a:pt x="5836" y="10001"/>
                      <a:pt x="5972" y="10001"/>
                    </a:cubicBezTo>
                    <a:cubicBezTo>
                      <a:pt x="6197" y="10029"/>
                      <a:pt x="6430" y="10040"/>
                      <a:pt x="6666" y="10040"/>
                    </a:cubicBezTo>
                    <a:cubicBezTo>
                      <a:pt x="7610" y="10040"/>
                      <a:pt x="8620" y="9865"/>
                      <a:pt x="9521" y="9865"/>
                    </a:cubicBezTo>
                    <a:lnTo>
                      <a:pt x="10101" y="9865"/>
                    </a:lnTo>
                    <a:cubicBezTo>
                      <a:pt x="9965" y="9865"/>
                      <a:pt x="9965" y="10138"/>
                      <a:pt x="10238" y="10138"/>
                    </a:cubicBezTo>
                    <a:cubicBezTo>
                      <a:pt x="11364" y="10001"/>
                      <a:pt x="12660" y="10001"/>
                      <a:pt x="13923" y="9865"/>
                    </a:cubicBezTo>
                    <a:cubicBezTo>
                      <a:pt x="14640" y="9865"/>
                      <a:pt x="15629" y="9558"/>
                      <a:pt x="16209" y="9012"/>
                    </a:cubicBezTo>
                    <a:cubicBezTo>
                      <a:pt x="16346" y="8875"/>
                      <a:pt x="16482" y="8705"/>
                      <a:pt x="16482" y="8432"/>
                    </a:cubicBezTo>
                    <a:cubicBezTo>
                      <a:pt x="16482" y="8500"/>
                      <a:pt x="16525" y="8534"/>
                      <a:pt x="16585" y="8534"/>
                    </a:cubicBezTo>
                    <a:cubicBezTo>
                      <a:pt x="16644" y="8534"/>
                      <a:pt x="16721" y="8500"/>
                      <a:pt x="16789" y="8432"/>
                    </a:cubicBezTo>
                    <a:cubicBezTo>
                      <a:pt x="16789" y="8568"/>
                      <a:pt x="16926" y="8568"/>
                      <a:pt x="17062" y="8705"/>
                    </a:cubicBezTo>
                    <a:cubicBezTo>
                      <a:pt x="17062" y="8705"/>
                      <a:pt x="17199" y="8705"/>
                      <a:pt x="17335" y="8568"/>
                    </a:cubicBezTo>
                    <a:lnTo>
                      <a:pt x="17335" y="7579"/>
                    </a:lnTo>
                    <a:cubicBezTo>
                      <a:pt x="17506" y="7579"/>
                      <a:pt x="17506" y="7442"/>
                      <a:pt x="17506" y="7306"/>
                    </a:cubicBezTo>
                    <a:cubicBezTo>
                      <a:pt x="17642" y="7579"/>
                      <a:pt x="17779" y="8022"/>
                      <a:pt x="17642" y="8295"/>
                    </a:cubicBezTo>
                    <a:cubicBezTo>
                      <a:pt x="17642" y="8392"/>
                      <a:pt x="17779" y="8488"/>
                      <a:pt x="17907" y="8488"/>
                    </a:cubicBezTo>
                    <a:cubicBezTo>
                      <a:pt x="17960" y="8488"/>
                      <a:pt x="18012" y="8472"/>
                      <a:pt x="18052" y="8432"/>
                    </a:cubicBezTo>
                    <a:cubicBezTo>
                      <a:pt x="18188" y="8159"/>
                      <a:pt x="18359" y="7715"/>
                      <a:pt x="18052" y="7442"/>
                    </a:cubicBezTo>
                    <a:cubicBezTo>
                      <a:pt x="18188" y="6998"/>
                      <a:pt x="18052" y="6316"/>
                      <a:pt x="17779" y="5872"/>
                    </a:cubicBezTo>
                    <a:cubicBezTo>
                      <a:pt x="17779" y="5599"/>
                      <a:pt x="17642" y="5292"/>
                      <a:pt x="17506" y="5019"/>
                    </a:cubicBezTo>
                    <a:cubicBezTo>
                      <a:pt x="17335" y="4303"/>
                      <a:pt x="17199" y="3586"/>
                      <a:pt x="16653" y="3177"/>
                    </a:cubicBezTo>
                    <a:cubicBezTo>
                      <a:pt x="16653" y="3108"/>
                      <a:pt x="16610" y="3074"/>
                      <a:pt x="16567" y="3074"/>
                    </a:cubicBezTo>
                    <a:cubicBezTo>
                      <a:pt x="16525" y="3074"/>
                      <a:pt x="16482" y="3108"/>
                      <a:pt x="16482" y="3177"/>
                    </a:cubicBezTo>
                    <a:cubicBezTo>
                      <a:pt x="16414" y="3108"/>
                      <a:pt x="16346" y="3074"/>
                      <a:pt x="16295" y="3074"/>
                    </a:cubicBezTo>
                    <a:cubicBezTo>
                      <a:pt x="16243" y="3074"/>
                      <a:pt x="16209" y="3108"/>
                      <a:pt x="16209" y="3177"/>
                    </a:cubicBezTo>
                    <a:lnTo>
                      <a:pt x="15936" y="3177"/>
                    </a:lnTo>
                    <a:cubicBezTo>
                      <a:pt x="15800" y="2733"/>
                      <a:pt x="15493" y="2324"/>
                      <a:pt x="15356" y="2051"/>
                    </a:cubicBezTo>
                    <a:cubicBezTo>
                      <a:pt x="15297" y="1918"/>
                      <a:pt x="15213" y="1868"/>
                      <a:pt x="15136" y="1868"/>
                    </a:cubicBezTo>
                    <a:cubicBezTo>
                      <a:pt x="15035" y="1868"/>
                      <a:pt x="14947" y="1954"/>
                      <a:pt x="14947" y="2051"/>
                    </a:cubicBezTo>
                    <a:lnTo>
                      <a:pt x="14776" y="1880"/>
                    </a:lnTo>
                    <a:cubicBezTo>
                      <a:pt x="14776" y="1743"/>
                      <a:pt x="14640" y="1607"/>
                      <a:pt x="14640" y="1607"/>
                    </a:cubicBezTo>
                    <a:lnTo>
                      <a:pt x="14503" y="1607"/>
                    </a:lnTo>
                    <a:cubicBezTo>
                      <a:pt x="14503" y="1607"/>
                      <a:pt x="14367" y="1743"/>
                      <a:pt x="14367" y="1880"/>
                    </a:cubicBezTo>
                    <a:cubicBezTo>
                      <a:pt x="14230" y="2187"/>
                      <a:pt x="14640" y="2904"/>
                      <a:pt x="14776" y="3177"/>
                    </a:cubicBezTo>
                    <a:cubicBezTo>
                      <a:pt x="14776" y="3313"/>
                      <a:pt x="14947" y="3313"/>
                      <a:pt x="14947" y="3450"/>
                    </a:cubicBezTo>
                    <a:cubicBezTo>
                      <a:pt x="14776" y="3586"/>
                      <a:pt x="14640" y="3586"/>
                      <a:pt x="14640" y="3586"/>
                    </a:cubicBezTo>
                    <a:cubicBezTo>
                      <a:pt x="14367" y="3450"/>
                      <a:pt x="14230" y="3450"/>
                      <a:pt x="13923" y="3450"/>
                    </a:cubicBezTo>
                    <a:cubicBezTo>
                      <a:pt x="13786" y="3177"/>
                      <a:pt x="13650" y="3040"/>
                      <a:pt x="13513" y="3040"/>
                    </a:cubicBezTo>
                    <a:cubicBezTo>
                      <a:pt x="13377" y="3040"/>
                      <a:pt x="13240" y="3177"/>
                      <a:pt x="13240" y="3177"/>
                    </a:cubicBezTo>
                    <a:lnTo>
                      <a:pt x="13240" y="3586"/>
                    </a:lnTo>
                    <a:cubicBezTo>
                      <a:pt x="13070" y="3450"/>
                      <a:pt x="12933" y="3450"/>
                      <a:pt x="12797" y="3313"/>
                    </a:cubicBezTo>
                    <a:cubicBezTo>
                      <a:pt x="12660" y="3313"/>
                      <a:pt x="12524" y="3450"/>
                      <a:pt x="12524" y="3586"/>
                    </a:cubicBezTo>
                    <a:cubicBezTo>
                      <a:pt x="12660" y="3757"/>
                      <a:pt x="12660" y="3893"/>
                      <a:pt x="12797" y="4166"/>
                    </a:cubicBezTo>
                    <a:cubicBezTo>
                      <a:pt x="12660" y="4030"/>
                      <a:pt x="12524" y="4030"/>
                      <a:pt x="12217" y="4030"/>
                    </a:cubicBezTo>
                    <a:lnTo>
                      <a:pt x="12217" y="3757"/>
                    </a:lnTo>
                    <a:cubicBezTo>
                      <a:pt x="12080" y="3450"/>
                      <a:pt x="11364" y="3450"/>
                      <a:pt x="11091" y="3450"/>
                    </a:cubicBezTo>
                    <a:cubicBezTo>
                      <a:pt x="10886" y="3381"/>
                      <a:pt x="10673" y="3347"/>
                      <a:pt x="10477" y="3347"/>
                    </a:cubicBezTo>
                    <a:cubicBezTo>
                      <a:pt x="10280" y="3347"/>
                      <a:pt x="10101" y="3381"/>
                      <a:pt x="9965" y="3450"/>
                    </a:cubicBezTo>
                    <a:cubicBezTo>
                      <a:pt x="10238" y="3313"/>
                      <a:pt x="10374" y="3177"/>
                      <a:pt x="10681" y="3040"/>
                    </a:cubicBezTo>
                    <a:lnTo>
                      <a:pt x="10681" y="2733"/>
                    </a:lnTo>
                    <a:cubicBezTo>
                      <a:pt x="10238" y="2324"/>
                      <a:pt x="9658" y="2187"/>
                      <a:pt x="9248" y="2187"/>
                    </a:cubicBezTo>
                    <a:lnTo>
                      <a:pt x="9112" y="2187"/>
                    </a:lnTo>
                    <a:cubicBezTo>
                      <a:pt x="9385" y="1880"/>
                      <a:pt x="9658" y="1607"/>
                      <a:pt x="9658" y="1334"/>
                    </a:cubicBezTo>
                    <a:cubicBezTo>
                      <a:pt x="9545" y="982"/>
                      <a:pt x="9141" y="868"/>
                      <a:pt x="8674" y="868"/>
                    </a:cubicBezTo>
                    <a:cubicBezTo>
                      <a:pt x="8011" y="868"/>
                      <a:pt x="7222" y="1097"/>
                      <a:pt x="6962" y="1198"/>
                    </a:cubicBezTo>
                    <a:cubicBezTo>
                      <a:pt x="6552" y="1334"/>
                      <a:pt x="6109" y="1471"/>
                      <a:pt x="5699" y="1471"/>
                    </a:cubicBezTo>
                    <a:cubicBezTo>
                      <a:pt x="5546" y="1334"/>
                      <a:pt x="5332" y="1300"/>
                      <a:pt x="5102" y="1300"/>
                    </a:cubicBezTo>
                    <a:cubicBezTo>
                      <a:pt x="4872" y="1300"/>
                      <a:pt x="4624" y="1334"/>
                      <a:pt x="4403" y="1334"/>
                    </a:cubicBezTo>
                    <a:cubicBezTo>
                      <a:pt x="4312" y="1289"/>
                      <a:pt x="4202" y="1273"/>
                      <a:pt x="4080" y="1273"/>
                    </a:cubicBezTo>
                    <a:cubicBezTo>
                      <a:pt x="3838" y="1273"/>
                      <a:pt x="3550" y="1334"/>
                      <a:pt x="3277" y="1334"/>
                    </a:cubicBezTo>
                    <a:cubicBezTo>
                      <a:pt x="3413" y="1198"/>
                      <a:pt x="3550" y="1027"/>
                      <a:pt x="3413" y="890"/>
                    </a:cubicBezTo>
                    <a:cubicBezTo>
                      <a:pt x="3413" y="754"/>
                      <a:pt x="3277" y="617"/>
                      <a:pt x="3140" y="617"/>
                    </a:cubicBezTo>
                    <a:cubicBezTo>
                      <a:pt x="3140" y="617"/>
                      <a:pt x="3140" y="481"/>
                      <a:pt x="3004" y="481"/>
                    </a:cubicBezTo>
                    <a:cubicBezTo>
                      <a:pt x="3004" y="481"/>
                      <a:pt x="2696" y="344"/>
                      <a:pt x="2560" y="344"/>
                    </a:cubicBezTo>
                    <a:cubicBezTo>
                      <a:pt x="2671" y="206"/>
                      <a:pt x="2602" y="0"/>
                      <a:pt x="24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3605015" y="1656740"/>
                <a:ext cx="572883" cy="427316"/>
              </a:xfrm>
              <a:custGeom>
                <a:rect b="b" l="l" r="r" t="t"/>
                <a:pathLst>
                  <a:path extrusionOk="0" h="8651" w="11598">
                    <a:moveTo>
                      <a:pt x="1129" y="2253"/>
                    </a:moveTo>
                    <a:cubicBezTo>
                      <a:pt x="1263" y="2254"/>
                      <a:pt x="1263" y="2390"/>
                      <a:pt x="1263" y="2560"/>
                    </a:cubicBezTo>
                    <a:lnTo>
                      <a:pt x="1263" y="2696"/>
                    </a:lnTo>
                    <a:cubicBezTo>
                      <a:pt x="1163" y="2595"/>
                      <a:pt x="1136" y="2402"/>
                      <a:pt x="1129" y="2253"/>
                    </a:cubicBezTo>
                    <a:close/>
                    <a:moveTo>
                      <a:pt x="1843" y="2116"/>
                    </a:moveTo>
                    <a:cubicBezTo>
                      <a:pt x="1980" y="2252"/>
                      <a:pt x="1980" y="2389"/>
                      <a:pt x="2116" y="2560"/>
                    </a:cubicBezTo>
                    <a:lnTo>
                      <a:pt x="2116" y="2696"/>
                    </a:lnTo>
                    <a:lnTo>
                      <a:pt x="1707" y="2252"/>
                    </a:lnTo>
                    <a:cubicBezTo>
                      <a:pt x="1843" y="2252"/>
                      <a:pt x="1843" y="2116"/>
                      <a:pt x="1843" y="2116"/>
                    </a:cubicBezTo>
                    <a:close/>
                    <a:moveTo>
                      <a:pt x="717" y="2252"/>
                    </a:moveTo>
                    <a:cubicBezTo>
                      <a:pt x="547" y="2696"/>
                      <a:pt x="717" y="2969"/>
                      <a:pt x="717" y="3413"/>
                    </a:cubicBezTo>
                    <a:lnTo>
                      <a:pt x="547" y="3413"/>
                    </a:lnTo>
                    <a:lnTo>
                      <a:pt x="547" y="3106"/>
                    </a:lnTo>
                    <a:cubicBezTo>
                      <a:pt x="547" y="2833"/>
                      <a:pt x="547" y="2560"/>
                      <a:pt x="717" y="2252"/>
                    </a:cubicBezTo>
                    <a:close/>
                    <a:moveTo>
                      <a:pt x="4539" y="2116"/>
                    </a:moveTo>
                    <a:lnTo>
                      <a:pt x="4539" y="2116"/>
                    </a:lnTo>
                    <a:cubicBezTo>
                      <a:pt x="4676" y="2389"/>
                      <a:pt x="4983" y="2833"/>
                      <a:pt x="5119" y="3106"/>
                    </a:cubicBezTo>
                    <a:lnTo>
                      <a:pt x="5256" y="3242"/>
                    </a:lnTo>
                    <a:lnTo>
                      <a:pt x="5256" y="3413"/>
                    </a:lnTo>
                    <a:lnTo>
                      <a:pt x="5119" y="3413"/>
                    </a:lnTo>
                    <a:lnTo>
                      <a:pt x="5119" y="3549"/>
                    </a:lnTo>
                    <a:cubicBezTo>
                      <a:pt x="4812" y="3106"/>
                      <a:pt x="4539" y="2560"/>
                      <a:pt x="4539" y="2116"/>
                    </a:cubicBezTo>
                    <a:close/>
                    <a:moveTo>
                      <a:pt x="4539" y="3686"/>
                    </a:moveTo>
                    <a:cubicBezTo>
                      <a:pt x="4676" y="4095"/>
                      <a:pt x="4983" y="4539"/>
                      <a:pt x="5119" y="4812"/>
                    </a:cubicBezTo>
                    <a:cubicBezTo>
                      <a:pt x="4812" y="4539"/>
                      <a:pt x="4676" y="4266"/>
                      <a:pt x="4403" y="3959"/>
                    </a:cubicBezTo>
                    <a:lnTo>
                      <a:pt x="4266" y="3822"/>
                    </a:lnTo>
                    <a:cubicBezTo>
                      <a:pt x="4403" y="3822"/>
                      <a:pt x="4403" y="3822"/>
                      <a:pt x="4539" y="3686"/>
                    </a:cubicBezTo>
                    <a:close/>
                    <a:moveTo>
                      <a:pt x="1127" y="4402"/>
                    </a:moveTo>
                    <a:cubicBezTo>
                      <a:pt x="1263" y="4539"/>
                      <a:pt x="1400" y="4812"/>
                      <a:pt x="1707" y="4948"/>
                    </a:cubicBezTo>
                    <a:cubicBezTo>
                      <a:pt x="1707" y="4948"/>
                      <a:pt x="1657" y="5010"/>
                      <a:pt x="1648" y="5060"/>
                    </a:cubicBezTo>
                    <a:lnTo>
                      <a:pt x="1648" y="5060"/>
                    </a:lnTo>
                    <a:cubicBezTo>
                      <a:pt x="1382" y="4793"/>
                      <a:pt x="1254" y="4657"/>
                      <a:pt x="1127" y="4402"/>
                    </a:cubicBezTo>
                    <a:close/>
                    <a:moveTo>
                      <a:pt x="1400" y="3242"/>
                    </a:moveTo>
                    <a:cubicBezTo>
                      <a:pt x="1707" y="3549"/>
                      <a:pt x="1980" y="3959"/>
                      <a:pt x="2116" y="4266"/>
                    </a:cubicBezTo>
                    <a:cubicBezTo>
                      <a:pt x="2253" y="4539"/>
                      <a:pt x="2253" y="4812"/>
                      <a:pt x="2253" y="5119"/>
                    </a:cubicBezTo>
                    <a:cubicBezTo>
                      <a:pt x="2116" y="4675"/>
                      <a:pt x="1843" y="4402"/>
                      <a:pt x="1707" y="3959"/>
                    </a:cubicBezTo>
                    <a:cubicBezTo>
                      <a:pt x="1570" y="3822"/>
                      <a:pt x="1400" y="3686"/>
                      <a:pt x="1263" y="3413"/>
                    </a:cubicBezTo>
                    <a:cubicBezTo>
                      <a:pt x="1400" y="3413"/>
                      <a:pt x="1400" y="3413"/>
                      <a:pt x="1400" y="3242"/>
                    </a:cubicBezTo>
                    <a:close/>
                    <a:moveTo>
                      <a:pt x="3413" y="3106"/>
                    </a:moveTo>
                    <a:cubicBezTo>
                      <a:pt x="3550" y="3413"/>
                      <a:pt x="3823" y="3686"/>
                      <a:pt x="3959" y="4095"/>
                    </a:cubicBezTo>
                    <a:cubicBezTo>
                      <a:pt x="4266" y="4539"/>
                      <a:pt x="4403" y="4948"/>
                      <a:pt x="4539" y="5392"/>
                    </a:cubicBezTo>
                    <a:cubicBezTo>
                      <a:pt x="4403" y="5255"/>
                      <a:pt x="4130" y="4948"/>
                      <a:pt x="3823" y="4539"/>
                    </a:cubicBezTo>
                    <a:cubicBezTo>
                      <a:pt x="3959" y="4539"/>
                      <a:pt x="4130" y="4539"/>
                      <a:pt x="3959" y="4402"/>
                    </a:cubicBezTo>
                    <a:cubicBezTo>
                      <a:pt x="3823" y="3959"/>
                      <a:pt x="3550" y="3549"/>
                      <a:pt x="3413" y="3242"/>
                    </a:cubicBezTo>
                    <a:lnTo>
                      <a:pt x="3413" y="3106"/>
                    </a:lnTo>
                    <a:close/>
                    <a:moveTo>
                      <a:pt x="2833" y="5255"/>
                    </a:moveTo>
                    <a:lnTo>
                      <a:pt x="2833" y="5392"/>
                    </a:lnTo>
                    <a:lnTo>
                      <a:pt x="2833" y="5528"/>
                    </a:lnTo>
                    <a:lnTo>
                      <a:pt x="2833" y="5972"/>
                    </a:lnTo>
                    <a:cubicBezTo>
                      <a:pt x="2833" y="5972"/>
                      <a:pt x="2833" y="5801"/>
                      <a:pt x="2696" y="5801"/>
                    </a:cubicBezTo>
                    <a:cubicBezTo>
                      <a:pt x="2833" y="5665"/>
                      <a:pt x="2833" y="5392"/>
                      <a:pt x="2833" y="5255"/>
                    </a:cubicBezTo>
                    <a:close/>
                    <a:moveTo>
                      <a:pt x="717" y="5832"/>
                    </a:moveTo>
                    <a:cubicBezTo>
                      <a:pt x="894" y="6055"/>
                      <a:pt x="1082" y="6276"/>
                      <a:pt x="1263" y="6518"/>
                    </a:cubicBezTo>
                    <a:cubicBezTo>
                      <a:pt x="1127" y="6381"/>
                      <a:pt x="990" y="6245"/>
                      <a:pt x="854" y="6245"/>
                    </a:cubicBezTo>
                    <a:cubicBezTo>
                      <a:pt x="726" y="6117"/>
                      <a:pt x="718" y="5989"/>
                      <a:pt x="717" y="5832"/>
                    </a:cubicBezTo>
                    <a:close/>
                    <a:moveTo>
                      <a:pt x="547" y="4675"/>
                    </a:moveTo>
                    <a:cubicBezTo>
                      <a:pt x="990" y="4948"/>
                      <a:pt x="1263" y="5392"/>
                      <a:pt x="1570" y="5665"/>
                    </a:cubicBezTo>
                    <a:lnTo>
                      <a:pt x="1843" y="5665"/>
                    </a:lnTo>
                    <a:cubicBezTo>
                      <a:pt x="1980" y="6108"/>
                      <a:pt x="2116" y="6381"/>
                      <a:pt x="2423" y="6825"/>
                    </a:cubicBezTo>
                    <a:lnTo>
                      <a:pt x="2423" y="7507"/>
                    </a:lnTo>
                    <a:cubicBezTo>
                      <a:pt x="2116" y="7371"/>
                      <a:pt x="1980" y="7234"/>
                      <a:pt x="1843" y="7098"/>
                    </a:cubicBezTo>
                    <a:lnTo>
                      <a:pt x="1843" y="6961"/>
                    </a:lnTo>
                    <a:cubicBezTo>
                      <a:pt x="1843" y="6825"/>
                      <a:pt x="1843" y="6825"/>
                      <a:pt x="1707" y="6654"/>
                    </a:cubicBezTo>
                    <a:lnTo>
                      <a:pt x="1707" y="6654"/>
                    </a:lnTo>
                    <a:cubicBezTo>
                      <a:pt x="1843" y="6825"/>
                      <a:pt x="1980" y="6825"/>
                      <a:pt x="1980" y="6961"/>
                    </a:cubicBezTo>
                    <a:cubicBezTo>
                      <a:pt x="2116" y="6961"/>
                      <a:pt x="2253" y="6825"/>
                      <a:pt x="2253" y="6654"/>
                    </a:cubicBezTo>
                    <a:cubicBezTo>
                      <a:pt x="2116" y="6381"/>
                      <a:pt x="1843" y="6245"/>
                      <a:pt x="1707" y="6108"/>
                    </a:cubicBezTo>
                    <a:cubicBezTo>
                      <a:pt x="1570" y="6108"/>
                      <a:pt x="1400" y="5972"/>
                      <a:pt x="1263" y="5801"/>
                    </a:cubicBezTo>
                    <a:cubicBezTo>
                      <a:pt x="990" y="5528"/>
                      <a:pt x="717" y="5119"/>
                      <a:pt x="547" y="4675"/>
                    </a:cubicBezTo>
                    <a:close/>
                    <a:moveTo>
                      <a:pt x="1263" y="6961"/>
                    </a:moveTo>
                    <a:cubicBezTo>
                      <a:pt x="1570" y="7371"/>
                      <a:pt x="1843" y="7815"/>
                      <a:pt x="2253" y="7951"/>
                    </a:cubicBezTo>
                    <a:cubicBezTo>
                      <a:pt x="2195" y="8066"/>
                      <a:pt x="2138" y="8109"/>
                      <a:pt x="2080" y="8109"/>
                    </a:cubicBezTo>
                    <a:cubicBezTo>
                      <a:pt x="2001" y="8109"/>
                      <a:pt x="1922" y="8030"/>
                      <a:pt x="1843" y="7951"/>
                    </a:cubicBezTo>
                    <a:cubicBezTo>
                      <a:pt x="1570" y="7678"/>
                      <a:pt x="1400" y="7371"/>
                      <a:pt x="1263" y="6961"/>
                    </a:cubicBezTo>
                    <a:close/>
                    <a:moveTo>
                      <a:pt x="3413" y="0"/>
                    </a:moveTo>
                    <a:cubicBezTo>
                      <a:pt x="3413" y="0"/>
                      <a:pt x="3413" y="137"/>
                      <a:pt x="3277" y="137"/>
                    </a:cubicBezTo>
                    <a:lnTo>
                      <a:pt x="3277" y="273"/>
                    </a:lnTo>
                    <a:lnTo>
                      <a:pt x="3106" y="273"/>
                    </a:lnTo>
                    <a:cubicBezTo>
                      <a:pt x="3038" y="205"/>
                      <a:pt x="3004" y="171"/>
                      <a:pt x="2969" y="171"/>
                    </a:cubicBezTo>
                    <a:cubicBezTo>
                      <a:pt x="2935" y="171"/>
                      <a:pt x="2901" y="205"/>
                      <a:pt x="2833" y="273"/>
                    </a:cubicBezTo>
                    <a:cubicBezTo>
                      <a:pt x="2697" y="273"/>
                      <a:pt x="2696" y="410"/>
                      <a:pt x="2833" y="546"/>
                    </a:cubicBezTo>
                    <a:lnTo>
                      <a:pt x="2833" y="546"/>
                    </a:lnTo>
                    <a:cubicBezTo>
                      <a:pt x="2696" y="410"/>
                      <a:pt x="2696" y="273"/>
                      <a:pt x="2560" y="137"/>
                    </a:cubicBezTo>
                    <a:cubicBezTo>
                      <a:pt x="2520" y="97"/>
                      <a:pt x="2477" y="80"/>
                      <a:pt x="2436" y="80"/>
                    </a:cubicBezTo>
                    <a:cubicBezTo>
                      <a:pt x="2338" y="80"/>
                      <a:pt x="2253" y="177"/>
                      <a:pt x="2253" y="273"/>
                    </a:cubicBezTo>
                    <a:cubicBezTo>
                      <a:pt x="2206" y="320"/>
                      <a:pt x="2211" y="383"/>
                      <a:pt x="2226" y="429"/>
                    </a:cubicBezTo>
                    <a:lnTo>
                      <a:pt x="2226" y="429"/>
                    </a:lnTo>
                    <a:cubicBezTo>
                      <a:pt x="2205" y="395"/>
                      <a:pt x="2170" y="345"/>
                      <a:pt x="2116" y="273"/>
                    </a:cubicBezTo>
                    <a:lnTo>
                      <a:pt x="1843" y="273"/>
                    </a:lnTo>
                    <a:cubicBezTo>
                      <a:pt x="1843" y="410"/>
                      <a:pt x="1707" y="410"/>
                      <a:pt x="1707" y="546"/>
                    </a:cubicBezTo>
                    <a:cubicBezTo>
                      <a:pt x="1590" y="442"/>
                      <a:pt x="1457" y="398"/>
                      <a:pt x="1324" y="398"/>
                    </a:cubicBezTo>
                    <a:cubicBezTo>
                      <a:pt x="1107" y="398"/>
                      <a:pt x="886" y="514"/>
                      <a:pt x="717" y="683"/>
                    </a:cubicBezTo>
                    <a:cubicBezTo>
                      <a:pt x="547" y="853"/>
                      <a:pt x="410" y="990"/>
                      <a:pt x="410" y="1126"/>
                    </a:cubicBezTo>
                    <a:lnTo>
                      <a:pt x="274" y="1126"/>
                    </a:lnTo>
                    <a:cubicBezTo>
                      <a:pt x="274" y="1126"/>
                      <a:pt x="137" y="1126"/>
                      <a:pt x="137" y="1263"/>
                    </a:cubicBezTo>
                    <a:cubicBezTo>
                      <a:pt x="137" y="1536"/>
                      <a:pt x="137" y="1843"/>
                      <a:pt x="274" y="1980"/>
                    </a:cubicBezTo>
                    <a:lnTo>
                      <a:pt x="274" y="2252"/>
                    </a:lnTo>
                    <a:lnTo>
                      <a:pt x="274" y="3413"/>
                    </a:lnTo>
                    <a:cubicBezTo>
                      <a:pt x="215" y="3280"/>
                      <a:pt x="156" y="3230"/>
                      <a:pt x="108" y="3230"/>
                    </a:cubicBezTo>
                    <a:cubicBezTo>
                      <a:pt x="45" y="3230"/>
                      <a:pt x="1" y="3316"/>
                      <a:pt x="1" y="3413"/>
                    </a:cubicBezTo>
                    <a:cubicBezTo>
                      <a:pt x="1" y="3686"/>
                      <a:pt x="137" y="3822"/>
                      <a:pt x="137" y="3959"/>
                    </a:cubicBezTo>
                    <a:cubicBezTo>
                      <a:pt x="1" y="3959"/>
                      <a:pt x="1" y="4095"/>
                      <a:pt x="1" y="4095"/>
                    </a:cubicBezTo>
                    <a:cubicBezTo>
                      <a:pt x="1" y="4402"/>
                      <a:pt x="137" y="4539"/>
                      <a:pt x="274" y="4812"/>
                    </a:cubicBezTo>
                    <a:cubicBezTo>
                      <a:pt x="137" y="4812"/>
                      <a:pt x="137" y="4948"/>
                      <a:pt x="137" y="4948"/>
                    </a:cubicBezTo>
                    <a:cubicBezTo>
                      <a:pt x="284" y="5260"/>
                      <a:pt x="479" y="5532"/>
                      <a:pt x="693" y="5801"/>
                    </a:cubicBezTo>
                    <a:lnTo>
                      <a:pt x="547" y="5801"/>
                    </a:lnTo>
                    <a:cubicBezTo>
                      <a:pt x="410" y="5801"/>
                      <a:pt x="410" y="5665"/>
                      <a:pt x="274" y="5665"/>
                    </a:cubicBezTo>
                    <a:cubicBezTo>
                      <a:pt x="274" y="5625"/>
                      <a:pt x="250" y="5608"/>
                      <a:pt x="221" y="5608"/>
                    </a:cubicBezTo>
                    <a:cubicBezTo>
                      <a:pt x="149" y="5608"/>
                      <a:pt x="41" y="5705"/>
                      <a:pt x="137" y="5801"/>
                    </a:cubicBezTo>
                    <a:cubicBezTo>
                      <a:pt x="137" y="5972"/>
                      <a:pt x="274" y="6381"/>
                      <a:pt x="410" y="6654"/>
                    </a:cubicBezTo>
                    <a:lnTo>
                      <a:pt x="410" y="6961"/>
                    </a:lnTo>
                    <a:cubicBezTo>
                      <a:pt x="854" y="7371"/>
                      <a:pt x="990" y="7951"/>
                      <a:pt x="1400" y="8531"/>
                    </a:cubicBezTo>
                    <a:cubicBezTo>
                      <a:pt x="1400" y="8599"/>
                      <a:pt x="1477" y="8634"/>
                      <a:pt x="1553" y="8634"/>
                    </a:cubicBezTo>
                    <a:cubicBezTo>
                      <a:pt x="1630" y="8634"/>
                      <a:pt x="1707" y="8599"/>
                      <a:pt x="1707" y="8531"/>
                    </a:cubicBezTo>
                    <a:lnTo>
                      <a:pt x="1843" y="8531"/>
                    </a:lnTo>
                    <a:cubicBezTo>
                      <a:pt x="1963" y="8591"/>
                      <a:pt x="2088" y="8650"/>
                      <a:pt x="2203" y="8650"/>
                    </a:cubicBezTo>
                    <a:cubicBezTo>
                      <a:pt x="2352" y="8650"/>
                      <a:pt x="2483" y="8551"/>
                      <a:pt x="2560" y="8224"/>
                    </a:cubicBezTo>
                    <a:lnTo>
                      <a:pt x="2969" y="8224"/>
                    </a:lnTo>
                    <a:cubicBezTo>
                      <a:pt x="3277" y="7815"/>
                      <a:pt x="3106" y="7371"/>
                      <a:pt x="2833" y="6825"/>
                    </a:cubicBezTo>
                    <a:lnTo>
                      <a:pt x="3106" y="6825"/>
                    </a:lnTo>
                    <a:lnTo>
                      <a:pt x="3106" y="6654"/>
                    </a:lnTo>
                    <a:lnTo>
                      <a:pt x="3277" y="6654"/>
                    </a:lnTo>
                    <a:cubicBezTo>
                      <a:pt x="3413" y="6961"/>
                      <a:pt x="3413" y="7234"/>
                      <a:pt x="3413" y="7507"/>
                    </a:cubicBezTo>
                    <a:cubicBezTo>
                      <a:pt x="3550" y="7678"/>
                      <a:pt x="3686" y="7678"/>
                      <a:pt x="3686" y="7678"/>
                    </a:cubicBezTo>
                    <a:cubicBezTo>
                      <a:pt x="3959" y="7371"/>
                      <a:pt x="3686" y="6381"/>
                      <a:pt x="3550" y="5801"/>
                    </a:cubicBezTo>
                    <a:lnTo>
                      <a:pt x="3550" y="4948"/>
                    </a:lnTo>
                    <a:cubicBezTo>
                      <a:pt x="3823" y="5392"/>
                      <a:pt x="4266" y="5801"/>
                      <a:pt x="4676" y="5801"/>
                    </a:cubicBezTo>
                    <a:cubicBezTo>
                      <a:pt x="4812" y="5801"/>
                      <a:pt x="4812" y="5801"/>
                      <a:pt x="4812" y="5665"/>
                    </a:cubicBezTo>
                    <a:cubicBezTo>
                      <a:pt x="4983" y="5392"/>
                      <a:pt x="4812" y="5255"/>
                      <a:pt x="4812" y="4948"/>
                    </a:cubicBezTo>
                    <a:lnTo>
                      <a:pt x="4812" y="4948"/>
                    </a:lnTo>
                    <a:cubicBezTo>
                      <a:pt x="4983" y="5255"/>
                      <a:pt x="5119" y="5392"/>
                      <a:pt x="5392" y="5392"/>
                    </a:cubicBezTo>
                    <a:cubicBezTo>
                      <a:pt x="5432" y="5432"/>
                      <a:pt x="5460" y="5448"/>
                      <a:pt x="5480" y="5448"/>
                    </a:cubicBezTo>
                    <a:cubicBezTo>
                      <a:pt x="5529" y="5448"/>
                      <a:pt x="5529" y="5352"/>
                      <a:pt x="5529" y="5255"/>
                    </a:cubicBezTo>
                    <a:cubicBezTo>
                      <a:pt x="5665" y="5255"/>
                      <a:pt x="5836" y="5119"/>
                      <a:pt x="5836" y="4948"/>
                    </a:cubicBezTo>
                    <a:cubicBezTo>
                      <a:pt x="5836" y="4812"/>
                      <a:pt x="5665" y="4675"/>
                      <a:pt x="5665" y="4539"/>
                    </a:cubicBezTo>
                    <a:cubicBezTo>
                      <a:pt x="5665" y="4402"/>
                      <a:pt x="5529" y="4266"/>
                      <a:pt x="5529" y="4095"/>
                    </a:cubicBezTo>
                    <a:lnTo>
                      <a:pt x="5529" y="3822"/>
                    </a:lnTo>
                    <a:cubicBezTo>
                      <a:pt x="5665" y="4095"/>
                      <a:pt x="5836" y="4402"/>
                      <a:pt x="6245" y="4539"/>
                    </a:cubicBezTo>
                    <a:cubicBezTo>
                      <a:pt x="6245" y="4539"/>
                      <a:pt x="6518" y="4402"/>
                      <a:pt x="6382" y="4266"/>
                    </a:cubicBezTo>
                    <a:cubicBezTo>
                      <a:pt x="6245" y="3822"/>
                      <a:pt x="5665" y="3413"/>
                      <a:pt x="5392" y="2833"/>
                    </a:cubicBezTo>
                    <a:cubicBezTo>
                      <a:pt x="5119" y="2389"/>
                      <a:pt x="4812" y="1843"/>
                      <a:pt x="4403" y="1536"/>
                    </a:cubicBezTo>
                    <a:cubicBezTo>
                      <a:pt x="4403" y="1468"/>
                      <a:pt x="4334" y="1434"/>
                      <a:pt x="4266" y="1434"/>
                    </a:cubicBezTo>
                    <a:cubicBezTo>
                      <a:pt x="4198" y="1434"/>
                      <a:pt x="4130" y="1468"/>
                      <a:pt x="4130" y="1536"/>
                    </a:cubicBezTo>
                    <a:lnTo>
                      <a:pt x="4130" y="1980"/>
                    </a:lnTo>
                    <a:cubicBezTo>
                      <a:pt x="4130" y="1843"/>
                      <a:pt x="3959" y="1843"/>
                      <a:pt x="3959" y="1843"/>
                    </a:cubicBezTo>
                    <a:cubicBezTo>
                      <a:pt x="3959" y="1775"/>
                      <a:pt x="3925" y="1741"/>
                      <a:pt x="3874" y="1741"/>
                    </a:cubicBezTo>
                    <a:cubicBezTo>
                      <a:pt x="3823" y="1741"/>
                      <a:pt x="3754" y="1775"/>
                      <a:pt x="3686" y="1843"/>
                    </a:cubicBezTo>
                    <a:cubicBezTo>
                      <a:pt x="3686" y="1707"/>
                      <a:pt x="3550" y="1536"/>
                      <a:pt x="3413" y="1399"/>
                    </a:cubicBezTo>
                    <a:cubicBezTo>
                      <a:pt x="3277" y="1399"/>
                      <a:pt x="3106" y="1399"/>
                      <a:pt x="3106" y="1536"/>
                    </a:cubicBezTo>
                    <a:lnTo>
                      <a:pt x="3106" y="2116"/>
                    </a:lnTo>
                    <a:cubicBezTo>
                      <a:pt x="2969" y="1843"/>
                      <a:pt x="2833" y="1707"/>
                      <a:pt x="2696" y="1399"/>
                    </a:cubicBezTo>
                    <a:cubicBezTo>
                      <a:pt x="2560" y="1399"/>
                      <a:pt x="2253" y="1399"/>
                      <a:pt x="2423" y="1536"/>
                    </a:cubicBezTo>
                    <a:cubicBezTo>
                      <a:pt x="2423" y="1980"/>
                      <a:pt x="2560" y="2252"/>
                      <a:pt x="2696" y="2560"/>
                    </a:cubicBezTo>
                    <a:cubicBezTo>
                      <a:pt x="2560" y="2389"/>
                      <a:pt x="2560" y="2252"/>
                      <a:pt x="2423" y="2252"/>
                    </a:cubicBezTo>
                    <a:cubicBezTo>
                      <a:pt x="2423" y="1843"/>
                      <a:pt x="2253" y="1707"/>
                      <a:pt x="2116" y="1536"/>
                    </a:cubicBezTo>
                    <a:lnTo>
                      <a:pt x="1843" y="1536"/>
                    </a:lnTo>
                    <a:lnTo>
                      <a:pt x="1843" y="1707"/>
                    </a:lnTo>
                    <a:cubicBezTo>
                      <a:pt x="1707" y="1843"/>
                      <a:pt x="1570" y="1980"/>
                      <a:pt x="1570" y="1980"/>
                    </a:cubicBezTo>
                    <a:lnTo>
                      <a:pt x="1400" y="1980"/>
                    </a:lnTo>
                    <a:cubicBezTo>
                      <a:pt x="1570" y="1843"/>
                      <a:pt x="1400" y="1536"/>
                      <a:pt x="1263" y="1263"/>
                    </a:cubicBezTo>
                    <a:cubicBezTo>
                      <a:pt x="1263" y="1126"/>
                      <a:pt x="1127" y="990"/>
                      <a:pt x="1127" y="990"/>
                    </a:cubicBezTo>
                    <a:cubicBezTo>
                      <a:pt x="1195" y="836"/>
                      <a:pt x="1306" y="760"/>
                      <a:pt x="1417" y="760"/>
                    </a:cubicBezTo>
                    <a:cubicBezTo>
                      <a:pt x="1528" y="760"/>
                      <a:pt x="1639" y="836"/>
                      <a:pt x="1707" y="990"/>
                    </a:cubicBezTo>
                    <a:cubicBezTo>
                      <a:pt x="1747" y="1030"/>
                      <a:pt x="1787" y="1046"/>
                      <a:pt x="1823" y="1046"/>
                    </a:cubicBezTo>
                    <a:cubicBezTo>
                      <a:pt x="1912" y="1046"/>
                      <a:pt x="1980" y="950"/>
                      <a:pt x="1980" y="853"/>
                    </a:cubicBezTo>
                    <a:cubicBezTo>
                      <a:pt x="2116" y="853"/>
                      <a:pt x="2116" y="990"/>
                      <a:pt x="2253" y="990"/>
                    </a:cubicBezTo>
                    <a:cubicBezTo>
                      <a:pt x="2423" y="990"/>
                      <a:pt x="2423" y="990"/>
                      <a:pt x="2423" y="853"/>
                    </a:cubicBezTo>
                    <a:cubicBezTo>
                      <a:pt x="2560" y="853"/>
                      <a:pt x="2560" y="683"/>
                      <a:pt x="2560" y="683"/>
                    </a:cubicBezTo>
                    <a:cubicBezTo>
                      <a:pt x="2560" y="683"/>
                      <a:pt x="2696" y="853"/>
                      <a:pt x="2833" y="990"/>
                    </a:cubicBezTo>
                    <a:cubicBezTo>
                      <a:pt x="2833" y="990"/>
                      <a:pt x="2969" y="990"/>
                      <a:pt x="2969" y="853"/>
                    </a:cubicBezTo>
                    <a:cubicBezTo>
                      <a:pt x="3106" y="853"/>
                      <a:pt x="3106" y="683"/>
                      <a:pt x="3106" y="683"/>
                    </a:cubicBezTo>
                    <a:lnTo>
                      <a:pt x="3277" y="683"/>
                    </a:lnTo>
                    <a:cubicBezTo>
                      <a:pt x="3345" y="768"/>
                      <a:pt x="3413" y="811"/>
                      <a:pt x="3464" y="811"/>
                    </a:cubicBezTo>
                    <a:cubicBezTo>
                      <a:pt x="3515" y="811"/>
                      <a:pt x="3550" y="768"/>
                      <a:pt x="3550" y="683"/>
                    </a:cubicBezTo>
                    <a:cubicBezTo>
                      <a:pt x="3550" y="546"/>
                      <a:pt x="3550" y="501"/>
                      <a:pt x="3560" y="501"/>
                    </a:cubicBezTo>
                    <a:cubicBezTo>
                      <a:pt x="3580" y="501"/>
                      <a:pt x="3641" y="683"/>
                      <a:pt x="3823" y="683"/>
                    </a:cubicBezTo>
                    <a:cubicBezTo>
                      <a:pt x="3823" y="768"/>
                      <a:pt x="3857" y="811"/>
                      <a:pt x="3891" y="811"/>
                    </a:cubicBezTo>
                    <a:cubicBezTo>
                      <a:pt x="3925" y="811"/>
                      <a:pt x="3959" y="768"/>
                      <a:pt x="3959" y="683"/>
                    </a:cubicBezTo>
                    <a:cubicBezTo>
                      <a:pt x="4136" y="604"/>
                      <a:pt x="4496" y="525"/>
                      <a:pt x="4820" y="525"/>
                    </a:cubicBezTo>
                    <a:cubicBezTo>
                      <a:pt x="5058" y="525"/>
                      <a:pt x="5277" y="567"/>
                      <a:pt x="5392" y="683"/>
                    </a:cubicBezTo>
                    <a:cubicBezTo>
                      <a:pt x="5392" y="683"/>
                      <a:pt x="5665" y="683"/>
                      <a:pt x="5665" y="546"/>
                    </a:cubicBezTo>
                    <a:cubicBezTo>
                      <a:pt x="5727" y="519"/>
                      <a:pt x="5787" y="508"/>
                      <a:pt x="5845" y="508"/>
                    </a:cubicBezTo>
                    <a:cubicBezTo>
                      <a:pt x="6076" y="508"/>
                      <a:pt x="6273" y="683"/>
                      <a:pt x="6382" y="683"/>
                    </a:cubicBezTo>
                    <a:cubicBezTo>
                      <a:pt x="6591" y="683"/>
                      <a:pt x="6822" y="653"/>
                      <a:pt x="7040" y="653"/>
                    </a:cubicBezTo>
                    <a:cubicBezTo>
                      <a:pt x="7286" y="653"/>
                      <a:pt x="7516" y="691"/>
                      <a:pt x="7678" y="853"/>
                    </a:cubicBezTo>
                    <a:lnTo>
                      <a:pt x="7815" y="853"/>
                    </a:lnTo>
                    <a:cubicBezTo>
                      <a:pt x="7951" y="768"/>
                      <a:pt x="7986" y="725"/>
                      <a:pt x="8020" y="725"/>
                    </a:cubicBezTo>
                    <a:cubicBezTo>
                      <a:pt x="8054" y="725"/>
                      <a:pt x="8088" y="768"/>
                      <a:pt x="8224" y="853"/>
                    </a:cubicBezTo>
                    <a:lnTo>
                      <a:pt x="9248" y="853"/>
                    </a:lnTo>
                    <a:cubicBezTo>
                      <a:pt x="9385" y="853"/>
                      <a:pt x="9521" y="990"/>
                      <a:pt x="9658" y="1126"/>
                    </a:cubicBezTo>
                    <a:cubicBezTo>
                      <a:pt x="10238" y="1263"/>
                      <a:pt x="10647" y="1399"/>
                      <a:pt x="11227" y="1843"/>
                    </a:cubicBezTo>
                    <a:cubicBezTo>
                      <a:pt x="11267" y="1922"/>
                      <a:pt x="11318" y="1955"/>
                      <a:pt x="11367" y="1955"/>
                    </a:cubicBezTo>
                    <a:cubicBezTo>
                      <a:pt x="11487" y="1955"/>
                      <a:pt x="11597" y="1754"/>
                      <a:pt x="11500" y="1536"/>
                    </a:cubicBezTo>
                    <a:cubicBezTo>
                      <a:pt x="11091" y="1399"/>
                      <a:pt x="10784" y="990"/>
                      <a:pt x="10374" y="853"/>
                    </a:cubicBezTo>
                    <a:cubicBezTo>
                      <a:pt x="10101" y="853"/>
                      <a:pt x="9794" y="683"/>
                      <a:pt x="9521" y="546"/>
                    </a:cubicBezTo>
                    <a:cubicBezTo>
                      <a:pt x="9385" y="410"/>
                      <a:pt x="9248" y="410"/>
                      <a:pt x="9077" y="410"/>
                    </a:cubicBezTo>
                    <a:cubicBezTo>
                      <a:pt x="8941" y="410"/>
                      <a:pt x="8395" y="410"/>
                      <a:pt x="8088" y="273"/>
                    </a:cubicBezTo>
                    <a:cubicBezTo>
                      <a:pt x="7951" y="273"/>
                      <a:pt x="7815" y="410"/>
                      <a:pt x="7678" y="410"/>
                    </a:cubicBezTo>
                    <a:cubicBezTo>
                      <a:pt x="7565" y="309"/>
                      <a:pt x="7493" y="283"/>
                      <a:pt x="7435" y="283"/>
                    </a:cubicBezTo>
                    <a:cubicBezTo>
                      <a:pt x="7370" y="283"/>
                      <a:pt x="7321" y="314"/>
                      <a:pt x="7249" y="314"/>
                    </a:cubicBezTo>
                    <a:cubicBezTo>
                      <a:pt x="7208" y="314"/>
                      <a:pt x="7160" y="304"/>
                      <a:pt x="7098" y="273"/>
                    </a:cubicBezTo>
                    <a:cubicBezTo>
                      <a:pt x="6894" y="205"/>
                      <a:pt x="6714" y="205"/>
                      <a:pt x="6552" y="205"/>
                    </a:cubicBezTo>
                    <a:cubicBezTo>
                      <a:pt x="6390" y="205"/>
                      <a:pt x="6245" y="205"/>
                      <a:pt x="6109" y="137"/>
                    </a:cubicBezTo>
                    <a:cubicBezTo>
                      <a:pt x="6015" y="108"/>
                      <a:pt x="5917" y="97"/>
                      <a:pt x="5816" y="97"/>
                    </a:cubicBezTo>
                    <a:cubicBezTo>
                      <a:pt x="5540" y="97"/>
                      <a:pt x="5244" y="176"/>
                      <a:pt x="4969" y="176"/>
                    </a:cubicBezTo>
                    <a:cubicBezTo>
                      <a:pt x="4868" y="176"/>
                      <a:pt x="4769" y="166"/>
                      <a:pt x="4676" y="137"/>
                    </a:cubicBezTo>
                    <a:lnTo>
                      <a:pt x="4539" y="137"/>
                    </a:lnTo>
                    <a:cubicBezTo>
                      <a:pt x="4471" y="205"/>
                      <a:pt x="4369" y="205"/>
                      <a:pt x="4262" y="205"/>
                    </a:cubicBezTo>
                    <a:cubicBezTo>
                      <a:pt x="4155" y="205"/>
                      <a:pt x="4044" y="205"/>
                      <a:pt x="3959" y="273"/>
                    </a:cubicBezTo>
                    <a:cubicBezTo>
                      <a:pt x="3940" y="293"/>
                      <a:pt x="3920" y="301"/>
                      <a:pt x="3900" y="301"/>
                    </a:cubicBezTo>
                    <a:cubicBezTo>
                      <a:pt x="3781" y="301"/>
                      <a:pt x="3647" y="0"/>
                      <a:pt x="3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22"/>
              <p:cNvSpPr/>
              <p:nvPr/>
            </p:nvSpPr>
            <p:spPr>
              <a:xfrm>
                <a:off x="3758388" y="1680895"/>
                <a:ext cx="632157" cy="228699"/>
              </a:xfrm>
              <a:custGeom>
                <a:rect b="b" l="l" r="r" t="t"/>
                <a:pathLst>
                  <a:path extrusionOk="0" h="4630" w="12798">
                    <a:moveTo>
                      <a:pt x="3993" y="1627"/>
                    </a:moveTo>
                    <a:lnTo>
                      <a:pt x="3993" y="1627"/>
                    </a:lnTo>
                    <a:cubicBezTo>
                      <a:pt x="4056" y="1729"/>
                      <a:pt x="4114" y="1837"/>
                      <a:pt x="4170" y="1946"/>
                    </a:cubicBezTo>
                    <a:lnTo>
                      <a:pt x="4170" y="1946"/>
                    </a:lnTo>
                    <a:cubicBezTo>
                      <a:pt x="4104" y="1829"/>
                      <a:pt x="4039" y="1719"/>
                      <a:pt x="3993" y="1627"/>
                    </a:cubicBezTo>
                    <a:close/>
                    <a:moveTo>
                      <a:pt x="6996" y="1354"/>
                    </a:moveTo>
                    <a:lnTo>
                      <a:pt x="6996" y="1354"/>
                    </a:lnTo>
                    <a:cubicBezTo>
                      <a:pt x="7116" y="1593"/>
                      <a:pt x="7131" y="1832"/>
                      <a:pt x="7132" y="2003"/>
                    </a:cubicBezTo>
                    <a:lnTo>
                      <a:pt x="7132" y="2003"/>
                    </a:lnTo>
                    <a:cubicBezTo>
                      <a:pt x="7055" y="1772"/>
                      <a:pt x="6996" y="1545"/>
                      <a:pt x="6996" y="1354"/>
                    </a:cubicBezTo>
                    <a:close/>
                    <a:moveTo>
                      <a:pt x="136" y="1"/>
                    </a:moveTo>
                    <a:cubicBezTo>
                      <a:pt x="86" y="1"/>
                      <a:pt x="1" y="97"/>
                      <a:pt x="1" y="194"/>
                    </a:cubicBezTo>
                    <a:cubicBezTo>
                      <a:pt x="308" y="501"/>
                      <a:pt x="445" y="1047"/>
                      <a:pt x="718" y="1354"/>
                    </a:cubicBezTo>
                    <a:cubicBezTo>
                      <a:pt x="854" y="1354"/>
                      <a:pt x="1025" y="1354"/>
                      <a:pt x="1025" y="1218"/>
                    </a:cubicBezTo>
                    <a:cubicBezTo>
                      <a:pt x="1025" y="1047"/>
                      <a:pt x="854" y="774"/>
                      <a:pt x="854" y="637"/>
                    </a:cubicBezTo>
                    <a:lnTo>
                      <a:pt x="854" y="637"/>
                    </a:lnTo>
                    <a:cubicBezTo>
                      <a:pt x="1161" y="1047"/>
                      <a:pt x="1571" y="1627"/>
                      <a:pt x="2014" y="1763"/>
                    </a:cubicBezTo>
                    <a:cubicBezTo>
                      <a:pt x="2014" y="1763"/>
                      <a:pt x="2151" y="1763"/>
                      <a:pt x="2151" y="1627"/>
                    </a:cubicBezTo>
                    <a:cubicBezTo>
                      <a:pt x="2287" y="1491"/>
                      <a:pt x="2287" y="1354"/>
                      <a:pt x="2287" y="1218"/>
                    </a:cubicBezTo>
                    <a:cubicBezTo>
                      <a:pt x="2424" y="1491"/>
                      <a:pt x="2731" y="1900"/>
                      <a:pt x="3004" y="2071"/>
                    </a:cubicBezTo>
                    <a:cubicBezTo>
                      <a:pt x="3043" y="2110"/>
                      <a:pt x="3082" y="2126"/>
                      <a:pt x="3118" y="2126"/>
                    </a:cubicBezTo>
                    <a:cubicBezTo>
                      <a:pt x="3207" y="2126"/>
                      <a:pt x="3277" y="2022"/>
                      <a:pt x="3277" y="1900"/>
                    </a:cubicBezTo>
                    <a:cubicBezTo>
                      <a:pt x="3140" y="1627"/>
                      <a:pt x="3140" y="1354"/>
                      <a:pt x="3004" y="1047"/>
                    </a:cubicBezTo>
                    <a:lnTo>
                      <a:pt x="3004" y="1047"/>
                    </a:lnTo>
                    <a:cubicBezTo>
                      <a:pt x="3140" y="1354"/>
                      <a:pt x="3277" y="1627"/>
                      <a:pt x="3413" y="1900"/>
                    </a:cubicBezTo>
                    <a:cubicBezTo>
                      <a:pt x="3720" y="2207"/>
                      <a:pt x="3857" y="2480"/>
                      <a:pt x="4130" y="2753"/>
                    </a:cubicBezTo>
                    <a:cubicBezTo>
                      <a:pt x="4130" y="2874"/>
                      <a:pt x="4177" y="2926"/>
                      <a:pt x="4235" y="2926"/>
                    </a:cubicBezTo>
                    <a:cubicBezTo>
                      <a:pt x="4324" y="2926"/>
                      <a:pt x="4437" y="2803"/>
                      <a:pt x="4437" y="2617"/>
                    </a:cubicBezTo>
                    <a:cubicBezTo>
                      <a:pt x="4437" y="2522"/>
                      <a:pt x="4400" y="2407"/>
                      <a:pt x="4346" y="2286"/>
                    </a:cubicBezTo>
                    <a:lnTo>
                      <a:pt x="4346" y="2286"/>
                    </a:lnTo>
                    <a:cubicBezTo>
                      <a:pt x="4480" y="2531"/>
                      <a:pt x="4630" y="2761"/>
                      <a:pt x="4846" y="2924"/>
                    </a:cubicBezTo>
                    <a:cubicBezTo>
                      <a:pt x="4846" y="2978"/>
                      <a:pt x="4890" y="3011"/>
                      <a:pt x="4943" y="3011"/>
                    </a:cubicBezTo>
                    <a:cubicBezTo>
                      <a:pt x="5021" y="3011"/>
                      <a:pt x="5119" y="2937"/>
                      <a:pt x="5119" y="2753"/>
                    </a:cubicBezTo>
                    <a:cubicBezTo>
                      <a:pt x="5119" y="2480"/>
                      <a:pt x="4983" y="2071"/>
                      <a:pt x="4846" y="1627"/>
                    </a:cubicBezTo>
                    <a:lnTo>
                      <a:pt x="4846" y="1627"/>
                    </a:lnTo>
                    <a:cubicBezTo>
                      <a:pt x="5119" y="2071"/>
                      <a:pt x="5290" y="2617"/>
                      <a:pt x="5563" y="3060"/>
                    </a:cubicBezTo>
                    <a:cubicBezTo>
                      <a:pt x="5603" y="3100"/>
                      <a:pt x="5655" y="3117"/>
                      <a:pt x="5708" y="3117"/>
                    </a:cubicBezTo>
                    <a:cubicBezTo>
                      <a:pt x="5836" y="3117"/>
                      <a:pt x="5972" y="3020"/>
                      <a:pt x="5972" y="2924"/>
                    </a:cubicBezTo>
                    <a:cubicBezTo>
                      <a:pt x="5972" y="2617"/>
                      <a:pt x="5836" y="2344"/>
                      <a:pt x="5836" y="2207"/>
                    </a:cubicBezTo>
                    <a:lnTo>
                      <a:pt x="5836" y="2207"/>
                    </a:lnTo>
                    <a:cubicBezTo>
                      <a:pt x="5972" y="2480"/>
                      <a:pt x="5972" y="2617"/>
                      <a:pt x="6143" y="2924"/>
                    </a:cubicBezTo>
                    <a:cubicBezTo>
                      <a:pt x="6211" y="2992"/>
                      <a:pt x="6280" y="3026"/>
                      <a:pt x="6348" y="3026"/>
                    </a:cubicBezTo>
                    <a:cubicBezTo>
                      <a:pt x="6416" y="3026"/>
                      <a:pt x="6484" y="2992"/>
                      <a:pt x="6553" y="2924"/>
                    </a:cubicBezTo>
                    <a:cubicBezTo>
                      <a:pt x="6689" y="2617"/>
                      <a:pt x="6553" y="2071"/>
                      <a:pt x="6416" y="1763"/>
                    </a:cubicBezTo>
                    <a:cubicBezTo>
                      <a:pt x="6416" y="1763"/>
                      <a:pt x="6416" y="1630"/>
                      <a:pt x="6369" y="1502"/>
                    </a:cubicBezTo>
                    <a:lnTo>
                      <a:pt x="6369" y="1502"/>
                    </a:lnTo>
                    <a:cubicBezTo>
                      <a:pt x="6586" y="1898"/>
                      <a:pt x="6725" y="2411"/>
                      <a:pt x="6996" y="2924"/>
                    </a:cubicBezTo>
                    <a:cubicBezTo>
                      <a:pt x="7035" y="2963"/>
                      <a:pt x="7085" y="2979"/>
                      <a:pt x="7137" y="2979"/>
                    </a:cubicBezTo>
                    <a:cubicBezTo>
                      <a:pt x="7266" y="2979"/>
                      <a:pt x="7406" y="2875"/>
                      <a:pt x="7406" y="2753"/>
                    </a:cubicBezTo>
                    <a:cubicBezTo>
                      <a:pt x="7368" y="2641"/>
                      <a:pt x="7321" y="2516"/>
                      <a:pt x="7272" y="2386"/>
                    </a:cubicBezTo>
                    <a:lnTo>
                      <a:pt x="7272" y="2386"/>
                    </a:lnTo>
                    <a:cubicBezTo>
                      <a:pt x="7362" y="2610"/>
                      <a:pt x="7452" y="2857"/>
                      <a:pt x="7542" y="3060"/>
                    </a:cubicBezTo>
                    <a:cubicBezTo>
                      <a:pt x="7599" y="3117"/>
                      <a:pt x="7685" y="3150"/>
                      <a:pt x="7766" y="3150"/>
                    </a:cubicBezTo>
                    <a:cubicBezTo>
                      <a:pt x="7880" y="3150"/>
                      <a:pt x="7986" y="3084"/>
                      <a:pt x="7986" y="2924"/>
                    </a:cubicBezTo>
                    <a:cubicBezTo>
                      <a:pt x="7863" y="2526"/>
                      <a:pt x="7851" y="2156"/>
                      <a:pt x="7727" y="1764"/>
                    </a:cubicBezTo>
                    <a:lnTo>
                      <a:pt x="7727" y="1764"/>
                    </a:lnTo>
                    <a:cubicBezTo>
                      <a:pt x="7777" y="1842"/>
                      <a:pt x="7849" y="1900"/>
                      <a:pt x="7849" y="1900"/>
                    </a:cubicBezTo>
                    <a:cubicBezTo>
                      <a:pt x="7986" y="2344"/>
                      <a:pt x="8122" y="2753"/>
                      <a:pt x="8259" y="3197"/>
                    </a:cubicBezTo>
                    <a:cubicBezTo>
                      <a:pt x="8311" y="3301"/>
                      <a:pt x="8388" y="3345"/>
                      <a:pt x="8463" y="3345"/>
                    </a:cubicBezTo>
                    <a:cubicBezTo>
                      <a:pt x="8585" y="3345"/>
                      <a:pt x="8702" y="3229"/>
                      <a:pt x="8702" y="3060"/>
                    </a:cubicBezTo>
                    <a:cubicBezTo>
                      <a:pt x="8532" y="2617"/>
                      <a:pt x="8395" y="1763"/>
                      <a:pt x="8395" y="1218"/>
                    </a:cubicBezTo>
                    <a:lnTo>
                      <a:pt x="8395" y="1218"/>
                    </a:lnTo>
                    <a:cubicBezTo>
                      <a:pt x="8532" y="1491"/>
                      <a:pt x="8702" y="1900"/>
                      <a:pt x="8702" y="2071"/>
                    </a:cubicBezTo>
                    <a:cubicBezTo>
                      <a:pt x="8839" y="2617"/>
                      <a:pt x="8975" y="3060"/>
                      <a:pt x="9112" y="3470"/>
                    </a:cubicBezTo>
                    <a:cubicBezTo>
                      <a:pt x="9112" y="3526"/>
                      <a:pt x="9188" y="3559"/>
                      <a:pt x="9277" y="3559"/>
                    </a:cubicBezTo>
                    <a:cubicBezTo>
                      <a:pt x="9403" y="3559"/>
                      <a:pt x="9555" y="3493"/>
                      <a:pt x="9555" y="3333"/>
                    </a:cubicBezTo>
                    <a:cubicBezTo>
                      <a:pt x="9555" y="3060"/>
                      <a:pt x="9385" y="2924"/>
                      <a:pt x="9385" y="2617"/>
                    </a:cubicBezTo>
                    <a:lnTo>
                      <a:pt x="9385" y="2617"/>
                    </a:lnTo>
                    <a:cubicBezTo>
                      <a:pt x="9555" y="2924"/>
                      <a:pt x="9555" y="3197"/>
                      <a:pt x="9692" y="3470"/>
                    </a:cubicBezTo>
                    <a:cubicBezTo>
                      <a:pt x="9743" y="3586"/>
                      <a:pt x="9834" y="3633"/>
                      <a:pt x="9919" y="3633"/>
                    </a:cubicBezTo>
                    <a:cubicBezTo>
                      <a:pt x="10060" y="3633"/>
                      <a:pt x="10186" y="3503"/>
                      <a:pt x="10101" y="3333"/>
                    </a:cubicBezTo>
                    <a:cubicBezTo>
                      <a:pt x="9965" y="2924"/>
                      <a:pt x="9965" y="2344"/>
                      <a:pt x="9828" y="1900"/>
                    </a:cubicBezTo>
                    <a:lnTo>
                      <a:pt x="9828" y="1900"/>
                    </a:lnTo>
                    <a:cubicBezTo>
                      <a:pt x="9965" y="2071"/>
                      <a:pt x="9965" y="2207"/>
                      <a:pt x="9965" y="2344"/>
                    </a:cubicBezTo>
                    <a:cubicBezTo>
                      <a:pt x="10101" y="2753"/>
                      <a:pt x="10238" y="3197"/>
                      <a:pt x="10408" y="3606"/>
                    </a:cubicBezTo>
                    <a:cubicBezTo>
                      <a:pt x="10408" y="3760"/>
                      <a:pt x="10511" y="3836"/>
                      <a:pt x="10613" y="3836"/>
                    </a:cubicBezTo>
                    <a:cubicBezTo>
                      <a:pt x="10716" y="3836"/>
                      <a:pt x="10818" y="3760"/>
                      <a:pt x="10818" y="3606"/>
                    </a:cubicBezTo>
                    <a:cubicBezTo>
                      <a:pt x="10818" y="3333"/>
                      <a:pt x="10818" y="3060"/>
                      <a:pt x="10681" y="2617"/>
                    </a:cubicBezTo>
                    <a:lnTo>
                      <a:pt x="10681" y="1763"/>
                    </a:lnTo>
                    <a:cubicBezTo>
                      <a:pt x="10818" y="2480"/>
                      <a:pt x="10818" y="3197"/>
                      <a:pt x="10954" y="3913"/>
                    </a:cubicBezTo>
                    <a:cubicBezTo>
                      <a:pt x="10954" y="3970"/>
                      <a:pt x="11031" y="4003"/>
                      <a:pt x="11120" y="4003"/>
                    </a:cubicBezTo>
                    <a:cubicBezTo>
                      <a:pt x="11246" y="4003"/>
                      <a:pt x="11398" y="3937"/>
                      <a:pt x="11398" y="3777"/>
                    </a:cubicBezTo>
                    <a:cubicBezTo>
                      <a:pt x="11398" y="3333"/>
                      <a:pt x="11262" y="2924"/>
                      <a:pt x="11262" y="2344"/>
                    </a:cubicBezTo>
                    <a:lnTo>
                      <a:pt x="11262" y="2344"/>
                    </a:lnTo>
                    <a:cubicBezTo>
                      <a:pt x="11398" y="2924"/>
                      <a:pt x="11398" y="3333"/>
                      <a:pt x="11535" y="3777"/>
                    </a:cubicBezTo>
                    <a:cubicBezTo>
                      <a:pt x="11535" y="3937"/>
                      <a:pt x="11628" y="4003"/>
                      <a:pt x="11733" y="4003"/>
                    </a:cubicBezTo>
                    <a:cubicBezTo>
                      <a:pt x="11808" y="4003"/>
                      <a:pt x="11887" y="3970"/>
                      <a:pt x="11944" y="3913"/>
                    </a:cubicBezTo>
                    <a:lnTo>
                      <a:pt x="11944" y="4050"/>
                    </a:lnTo>
                    <a:cubicBezTo>
                      <a:pt x="11944" y="4186"/>
                      <a:pt x="12251" y="4186"/>
                      <a:pt x="12388" y="4186"/>
                    </a:cubicBezTo>
                    <a:cubicBezTo>
                      <a:pt x="12251" y="4323"/>
                      <a:pt x="12251" y="4459"/>
                      <a:pt x="12388" y="4459"/>
                    </a:cubicBezTo>
                    <a:lnTo>
                      <a:pt x="12524" y="4630"/>
                    </a:lnTo>
                    <a:cubicBezTo>
                      <a:pt x="12661" y="4630"/>
                      <a:pt x="12797" y="4459"/>
                      <a:pt x="12797" y="4323"/>
                    </a:cubicBezTo>
                    <a:cubicBezTo>
                      <a:pt x="12797" y="3913"/>
                      <a:pt x="12661" y="3333"/>
                      <a:pt x="12388" y="3060"/>
                    </a:cubicBezTo>
                    <a:lnTo>
                      <a:pt x="12251" y="3060"/>
                    </a:lnTo>
                    <a:cubicBezTo>
                      <a:pt x="12115" y="2617"/>
                      <a:pt x="12115" y="2344"/>
                      <a:pt x="11944" y="2071"/>
                    </a:cubicBezTo>
                    <a:cubicBezTo>
                      <a:pt x="11876" y="1985"/>
                      <a:pt x="11808" y="1943"/>
                      <a:pt x="11739" y="1943"/>
                    </a:cubicBezTo>
                    <a:cubicBezTo>
                      <a:pt x="11671" y="1943"/>
                      <a:pt x="11603" y="1985"/>
                      <a:pt x="11535" y="2071"/>
                    </a:cubicBezTo>
                    <a:cubicBezTo>
                      <a:pt x="11535" y="1763"/>
                      <a:pt x="11398" y="1491"/>
                      <a:pt x="11262" y="1354"/>
                    </a:cubicBezTo>
                    <a:cubicBezTo>
                      <a:pt x="11262" y="1286"/>
                      <a:pt x="11185" y="1252"/>
                      <a:pt x="11108" y="1252"/>
                    </a:cubicBezTo>
                    <a:cubicBezTo>
                      <a:pt x="11031" y="1252"/>
                      <a:pt x="10954" y="1286"/>
                      <a:pt x="10954" y="1354"/>
                    </a:cubicBezTo>
                    <a:cubicBezTo>
                      <a:pt x="10818" y="1218"/>
                      <a:pt x="10818" y="910"/>
                      <a:pt x="10681" y="774"/>
                    </a:cubicBezTo>
                    <a:cubicBezTo>
                      <a:pt x="10681" y="706"/>
                      <a:pt x="10647" y="672"/>
                      <a:pt x="10596" y="672"/>
                    </a:cubicBezTo>
                    <a:cubicBezTo>
                      <a:pt x="10545" y="672"/>
                      <a:pt x="10477" y="706"/>
                      <a:pt x="10408" y="774"/>
                    </a:cubicBezTo>
                    <a:cubicBezTo>
                      <a:pt x="10238" y="910"/>
                      <a:pt x="10238" y="1218"/>
                      <a:pt x="10101" y="1354"/>
                    </a:cubicBezTo>
                    <a:cubicBezTo>
                      <a:pt x="10101" y="1218"/>
                      <a:pt x="9965" y="910"/>
                      <a:pt x="9828" y="774"/>
                    </a:cubicBezTo>
                    <a:cubicBezTo>
                      <a:pt x="9783" y="728"/>
                      <a:pt x="9753" y="713"/>
                      <a:pt x="9727" y="713"/>
                    </a:cubicBezTo>
                    <a:cubicBezTo>
                      <a:pt x="9677" y="713"/>
                      <a:pt x="9646" y="774"/>
                      <a:pt x="9555" y="774"/>
                    </a:cubicBezTo>
                    <a:lnTo>
                      <a:pt x="9385" y="910"/>
                    </a:lnTo>
                    <a:lnTo>
                      <a:pt x="9385" y="501"/>
                    </a:lnTo>
                    <a:cubicBezTo>
                      <a:pt x="9317" y="433"/>
                      <a:pt x="9214" y="399"/>
                      <a:pt x="9129" y="399"/>
                    </a:cubicBezTo>
                    <a:cubicBezTo>
                      <a:pt x="9044" y="399"/>
                      <a:pt x="8975" y="433"/>
                      <a:pt x="8975" y="501"/>
                    </a:cubicBezTo>
                    <a:cubicBezTo>
                      <a:pt x="8839" y="637"/>
                      <a:pt x="8839" y="910"/>
                      <a:pt x="8839" y="1047"/>
                    </a:cubicBezTo>
                    <a:cubicBezTo>
                      <a:pt x="8702" y="910"/>
                      <a:pt x="8702" y="774"/>
                      <a:pt x="8395" y="637"/>
                    </a:cubicBezTo>
                    <a:lnTo>
                      <a:pt x="8122" y="637"/>
                    </a:lnTo>
                    <a:cubicBezTo>
                      <a:pt x="8122" y="910"/>
                      <a:pt x="7986" y="1047"/>
                      <a:pt x="7986" y="1354"/>
                    </a:cubicBezTo>
                    <a:cubicBezTo>
                      <a:pt x="7849" y="1047"/>
                      <a:pt x="7849" y="774"/>
                      <a:pt x="7542" y="637"/>
                    </a:cubicBezTo>
                    <a:cubicBezTo>
                      <a:pt x="7502" y="597"/>
                      <a:pt x="7462" y="581"/>
                      <a:pt x="7426" y="581"/>
                    </a:cubicBezTo>
                    <a:cubicBezTo>
                      <a:pt x="7337" y="581"/>
                      <a:pt x="7269" y="677"/>
                      <a:pt x="7269" y="774"/>
                    </a:cubicBezTo>
                    <a:lnTo>
                      <a:pt x="7269" y="1047"/>
                    </a:lnTo>
                    <a:cubicBezTo>
                      <a:pt x="7269" y="774"/>
                      <a:pt x="7133" y="637"/>
                      <a:pt x="6996" y="501"/>
                    </a:cubicBezTo>
                    <a:cubicBezTo>
                      <a:pt x="6826" y="501"/>
                      <a:pt x="6689" y="501"/>
                      <a:pt x="6553" y="637"/>
                    </a:cubicBezTo>
                    <a:lnTo>
                      <a:pt x="6553" y="910"/>
                    </a:lnTo>
                    <a:cubicBezTo>
                      <a:pt x="6416" y="637"/>
                      <a:pt x="6416" y="501"/>
                      <a:pt x="6280" y="364"/>
                    </a:cubicBezTo>
                    <a:cubicBezTo>
                      <a:pt x="6211" y="279"/>
                      <a:pt x="6135" y="236"/>
                      <a:pt x="6058" y="236"/>
                    </a:cubicBezTo>
                    <a:cubicBezTo>
                      <a:pt x="5981" y="236"/>
                      <a:pt x="5904" y="279"/>
                      <a:pt x="5836" y="364"/>
                    </a:cubicBezTo>
                    <a:lnTo>
                      <a:pt x="5836" y="1047"/>
                    </a:lnTo>
                    <a:cubicBezTo>
                      <a:pt x="5700" y="910"/>
                      <a:pt x="5700" y="637"/>
                      <a:pt x="5563" y="501"/>
                    </a:cubicBezTo>
                    <a:cubicBezTo>
                      <a:pt x="5523" y="461"/>
                      <a:pt x="5483" y="444"/>
                      <a:pt x="5447" y="444"/>
                    </a:cubicBezTo>
                    <a:cubicBezTo>
                      <a:pt x="5358" y="444"/>
                      <a:pt x="5290" y="541"/>
                      <a:pt x="5290" y="637"/>
                    </a:cubicBezTo>
                    <a:cubicBezTo>
                      <a:pt x="5119" y="910"/>
                      <a:pt x="5290" y="1218"/>
                      <a:pt x="5290" y="1627"/>
                    </a:cubicBezTo>
                    <a:cubicBezTo>
                      <a:pt x="5119" y="1218"/>
                      <a:pt x="4983" y="910"/>
                      <a:pt x="4846" y="774"/>
                    </a:cubicBezTo>
                    <a:cubicBezTo>
                      <a:pt x="4778" y="706"/>
                      <a:pt x="4676" y="672"/>
                      <a:pt x="4591" y="672"/>
                    </a:cubicBezTo>
                    <a:cubicBezTo>
                      <a:pt x="4505" y="672"/>
                      <a:pt x="4437" y="706"/>
                      <a:pt x="4437" y="774"/>
                    </a:cubicBezTo>
                    <a:cubicBezTo>
                      <a:pt x="4437" y="1047"/>
                      <a:pt x="4437" y="1491"/>
                      <a:pt x="4573" y="1763"/>
                    </a:cubicBezTo>
                    <a:cubicBezTo>
                      <a:pt x="4266" y="1354"/>
                      <a:pt x="4130" y="910"/>
                      <a:pt x="3857" y="501"/>
                    </a:cubicBezTo>
                    <a:cubicBezTo>
                      <a:pt x="3857" y="501"/>
                      <a:pt x="3584" y="501"/>
                      <a:pt x="3584" y="637"/>
                    </a:cubicBezTo>
                    <a:cubicBezTo>
                      <a:pt x="3413" y="774"/>
                      <a:pt x="3584" y="1047"/>
                      <a:pt x="3584" y="1354"/>
                    </a:cubicBezTo>
                    <a:cubicBezTo>
                      <a:pt x="3413" y="910"/>
                      <a:pt x="3277" y="637"/>
                      <a:pt x="3004" y="364"/>
                    </a:cubicBezTo>
                    <a:cubicBezTo>
                      <a:pt x="2936" y="279"/>
                      <a:pt x="2867" y="236"/>
                      <a:pt x="2795" y="236"/>
                    </a:cubicBezTo>
                    <a:cubicBezTo>
                      <a:pt x="2722" y="236"/>
                      <a:pt x="2645" y="279"/>
                      <a:pt x="2560" y="364"/>
                    </a:cubicBezTo>
                    <a:cubicBezTo>
                      <a:pt x="2560" y="637"/>
                      <a:pt x="2560" y="910"/>
                      <a:pt x="2731" y="1218"/>
                    </a:cubicBezTo>
                    <a:cubicBezTo>
                      <a:pt x="2424" y="910"/>
                      <a:pt x="2287" y="501"/>
                      <a:pt x="2014" y="194"/>
                    </a:cubicBezTo>
                    <a:cubicBezTo>
                      <a:pt x="2014" y="155"/>
                      <a:pt x="1989" y="138"/>
                      <a:pt x="1953" y="138"/>
                    </a:cubicBezTo>
                    <a:cubicBezTo>
                      <a:pt x="1864" y="138"/>
                      <a:pt x="1707" y="243"/>
                      <a:pt x="1707" y="364"/>
                    </a:cubicBezTo>
                    <a:cubicBezTo>
                      <a:pt x="1707" y="637"/>
                      <a:pt x="1878" y="1047"/>
                      <a:pt x="1878" y="1354"/>
                    </a:cubicBezTo>
                    <a:cubicBezTo>
                      <a:pt x="1571" y="1047"/>
                      <a:pt x="1161" y="501"/>
                      <a:pt x="854" y="194"/>
                    </a:cubicBezTo>
                    <a:cubicBezTo>
                      <a:pt x="854" y="126"/>
                      <a:pt x="820" y="91"/>
                      <a:pt x="786" y="91"/>
                    </a:cubicBezTo>
                    <a:cubicBezTo>
                      <a:pt x="752" y="91"/>
                      <a:pt x="718" y="126"/>
                      <a:pt x="718" y="194"/>
                    </a:cubicBezTo>
                    <a:cubicBezTo>
                      <a:pt x="581" y="364"/>
                      <a:pt x="581" y="501"/>
                      <a:pt x="581" y="637"/>
                    </a:cubicBezTo>
                    <a:cubicBezTo>
                      <a:pt x="445" y="501"/>
                      <a:pt x="308" y="194"/>
                      <a:pt x="172" y="57"/>
                    </a:cubicBezTo>
                    <a:cubicBezTo>
                      <a:pt x="172" y="17"/>
                      <a:pt x="157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22"/>
              <p:cNvSpPr/>
              <p:nvPr/>
            </p:nvSpPr>
            <p:spPr>
              <a:xfrm>
                <a:off x="3674119" y="1683710"/>
                <a:ext cx="709658" cy="512424"/>
              </a:xfrm>
              <a:custGeom>
                <a:rect b="b" l="l" r="r" t="t"/>
                <a:pathLst>
                  <a:path extrusionOk="0" h="10374" w="14367">
                    <a:moveTo>
                      <a:pt x="13104" y="1161"/>
                    </a:moveTo>
                    <a:cubicBezTo>
                      <a:pt x="13051" y="1177"/>
                      <a:pt x="13001" y="1197"/>
                      <a:pt x="12953" y="1221"/>
                    </a:cubicBezTo>
                    <a:lnTo>
                      <a:pt x="12953" y="1221"/>
                    </a:lnTo>
                    <a:cubicBezTo>
                      <a:pt x="12962" y="1204"/>
                      <a:pt x="12968" y="1185"/>
                      <a:pt x="12968" y="1161"/>
                    </a:cubicBezTo>
                    <a:close/>
                    <a:moveTo>
                      <a:pt x="6996" y="1161"/>
                    </a:moveTo>
                    <a:cubicBezTo>
                      <a:pt x="6996" y="1161"/>
                      <a:pt x="6825" y="1297"/>
                      <a:pt x="6689" y="1297"/>
                    </a:cubicBezTo>
                    <a:cubicBezTo>
                      <a:pt x="6689" y="1297"/>
                      <a:pt x="6689" y="1434"/>
                      <a:pt x="6552" y="1434"/>
                    </a:cubicBezTo>
                    <a:cubicBezTo>
                      <a:pt x="6552" y="1297"/>
                      <a:pt x="6416" y="1297"/>
                      <a:pt x="6279" y="1161"/>
                    </a:cubicBezTo>
                    <a:close/>
                    <a:moveTo>
                      <a:pt x="5836" y="1297"/>
                    </a:moveTo>
                    <a:cubicBezTo>
                      <a:pt x="5972" y="1297"/>
                      <a:pt x="6143" y="1434"/>
                      <a:pt x="6279" y="1570"/>
                    </a:cubicBezTo>
                    <a:cubicBezTo>
                      <a:pt x="6279" y="1706"/>
                      <a:pt x="6143" y="1706"/>
                      <a:pt x="6143" y="1843"/>
                    </a:cubicBezTo>
                    <a:cubicBezTo>
                      <a:pt x="6086" y="1797"/>
                      <a:pt x="6048" y="1782"/>
                      <a:pt x="6018" y="1782"/>
                    </a:cubicBezTo>
                    <a:cubicBezTo>
                      <a:pt x="5957" y="1782"/>
                      <a:pt x="5927" y="1843"/>
                      <a:pt x="5836" y="1843"/>
                    </a:cubicBezTo>
                    <a:lnTo>
                      <a:pt x="5836" y="2014"/>
                    </a:lnTo>
                    <a:cubicBezTo>
                      <a:pt x="5699" y="2014"/>
                      <a:pt x="5699" y="2150"/>
                      <a:pt x="5563" y="2150"/>
                    </a:cubicBezTo>
                    <a:cubicBezTo>
                      <a:pt x="5563" y="1843"/>
                      <a:pt x="5426" y="1570"/>
                      <a:pt x="5290" y="1434"/>
                    </a:cubicBezTo>
                    <a:cubicBezTo>
                      <a:pt x="5563" y="1297"/>
                      <a:pt x="5699" y="1297"/>
                      <a:pt x="5836" y="1297"/>
                    </a:cubicBezTo>
                    <a:close/>
                    <a:moveTo>
                      <a:pt x="10818" y="3003"/>
                    </a:moveTo>
                    <a:cubicBezTo>
                      <a:pt x="10818" y="3276"/>
                      <a:pt x="10954" y="3549"/>
                      <a:pt x="10954" y="3720"/>
                    </a:cubicBezTo>
                    <a:lnTo>
                      <a:pt x="10954" y="3856"/>
                    </a:lnTo>
                    <a:cubicBezTo>
                      <a:pt x="10818" y="3549"/>
                      <a:pt x="10818" y="3276"/>
                      <a:pt x="10818" y="3003"/>
                    </a:cubicBezTo>
                    <a:close/>
                    <a:moveTo>
                      <a:pt x="5563" y="2867"/>
                    </a:moveTo>
                    <a:cubicBezTo>
                      <a:pt x="5563" y="3140"/>
                      <a:pt x="5699" y="3413"/>
                      <a:pt x="5836" y="3720"/>
                    </a:cubicBezTo>
                    <a:cubicBezTo>
                      <a:pt x="5699" y="3856"/>
                      <a:pt x="5563" y="4129"/>
                      <a:pt x="5563" y="4266"/>
                    </a:cubicBezTo>
                    <a:cubicBezTo>
                      <a:pt x="5563" y="3993"/>
                      <a:pt x="5563" y="3856"/>
                      <a:pt x="5426" y="3549"/>
                    </a:cubicBezTo>
                    <a:cubicBezTo>
                      <a:pt x="5563" y="3276"/>
                      <a:pt x="5563" y="3140"/>
                      <a:pt x="5426" y="2867"/>
                    </a:cubicBezTo>
                    <a:close/>
                    <a:moveTo>
                      <a:pt x="7345" y="3883"/>
                    </a:moveTo>
                    <a:cubicBezTo>
                      <a:pt x="7461" y="4140"/>
                      <a:pt x="7598" y="4459"/>
                      <a:pt x="7849" y="4709"/>
                    </a:cubicBezTo>
                    <a:lnTo>
                      <a:pt x="7678" y="4573"/>
                    </a:lnTo>
                    <a:cubicBezTo>
                      <a:pt x="7542" y="4402"/>
                      <a:pt x="7542" y="4402"/>
                      <a:pt x="7406" y="4402"/>
                    </a:cubicBezTo>
                    <a:cubicBezTo>
                      <a:pt x="7406" y="4233"/>
                      <a:pt x="7382" y="4059"/>
                      <a:pt x="7345" y="3883"/>
                    </a:cubicBezTo>
                    <a:close/>
                    <a:moveTo>
                      <a:pt x="11807" y="3413"/>
                    </a:moveTo>
                    <a:cubicBezTo>
                      <a:pt x="12114" y="4402"/>
                      <a:pt x="12251" y="5255"/>
                      <a:pt x="12660" y="6108"/>
                    </a:cubicBezTo>
                    <a:cubicBezTo>
                      <a:pt x="12719" y="6241"/>
                      <a:pt x="12810" y="6291"/>
                      <a:pt x="12895" y="6291"/>
                    </a:cubicBezTo>
                    <a:cubicBezTo>
                      <a:pt x="13005" y="6291"/>
                      <a:pt x="13104" y="6205"/>
                      <a:pt x="13104" y="6108"/>
                    </a:cubicBezTo>
                    <a:cubicBezTo>
                      <a:pt x="13104" y="5562"/>
                      <a:pt x="12797" y="4846"/>
                      <a:pt x="12660" y="4266"/>
                    </a:cubicBezTo>
                    <a:lnTo>
                      <a:pt x="12660" y="4266"/>
                    </a:lnTo>
                    <a:cubicBezTo>
                      <a:pt x="12797" y="4402"/>
                      <a:pt x="12797" y="4573"/>
                      <a:pt x="12797" y="4709"/>
                    </a:cubicBezTo>
                    <a:cubicBezTo>
                      <a:pt x="12968" y="4982"/>
                      <a:pt x="13241" y="5426"/>
                      <a:pt x="13377" y="5699"/>
                    </a:cubicBezTo>
                    <a:cubicBezTo>
                      <a:pt x="13377" y="6110"/>
                      <a:pt x="13308" y="6504"/>
                      <a:pt x="13062" y="6504"/>
                    </a:cubicBezTo>
                    <a:cubicBezTo>
                      <a:pt x="12961" y="6504"/>
                      <a:pt x="12829" y="6438"/>
                      <a:pt x="12660" y="6279"/>
                    </a:cubicBezTo>
                    <a:cubicBezTo>
                      <a:pt x="12387" y="5972"/>
                      <a:pt x="12251" y="5562"/>
                      <a:pt x="12114" y="5119"/>
                    </a:cubicBezTo>
                    <a:cubicBezTo>
                      <a:pt x="12114" y="4846"/>
                      <a:pt x="11944" y="4709"/>
                      <a:pt x="11944" y="4402"/>
                    </a:cubicBezTo>
                    <a:cubicBezTo>
                      <a:pt x="11944" y="4129"/>
                      <a:pt x="11807" y="3856"/>
                      <a:pt x="11807" y="3413"/>
                    </a:cubicBezTo>
                    <a:close/>
                    <a:moveTo>
                      <a:pt x="10408" y="4846"/>
                    </a:moveTo>
                    <a:lnTo>
                      <a:pt x="10408" y="4846"/>
                    </a:lnTo>
                    <a:cubicBezTo>
                      <a:pt x="10545" y="5119"/>
                      <a:pt x="10681" y="5562"/>
                      <a:pt x="10954" y="5835"/>
                    </a:cubicBezTo>
                    <a:lnTo>
                      <a:pt x="11091" y="5972"/>
                    </a:lnTo>
                    <a:cubicBezTo>
                      <a:pt x="11091" y="6108"/>
                      <a:pt x="11091" y="6279"/>
                      <a:pt x="11261" y="6415"/>
                    </a:cubicBezTo>
                    <a:cubicBezTo>
                      <a:pt x="11261" y="6552"/>
                      <a:pt x="11398" y="6961"/>
                      <a:pt x="11398" y="7269"/>
                    </a:cubicBezTo>
                    <a:cubicBezTo>
                      <a:pt x="11091" y="6825"/>
                      <a:pt x="10954" y="6415"/>
                      <a:pt x="10818" y="5972"/>
                    </a:cubicBezTo>
                    <a:cubicBezTo>
                      <a:pt x="10681" y="5562"/>
                      <a:pt x="10545" y="5255"/>
                      <a:pt x="10408" y="4846"/>
                    </a:cubicBezTo>
                    <a:close/>
                    <a:moveTo>
                      <a:pt x="5119" y="5972"/>
                    </a:moveTo>
                    <a:cubicBezTo>
                      <a:pt x="5290" y="6415"/>
                      <a:pt x="5563" y="6825"/>
                      <a:pt x="5836" y="7405"/>
                    </a:cubicBezTo>
                    <a:cubicBezTo>
                      <a:pt x="5563" y="6961"/>
                      <a:pt x="5290" y="6552"/>
                      <a:pt x="4983" y="5972"/>
                    </a:cubicBezTo>
                    <a:close/>
                    <a:moveTo>
                      <a:pt x="5836" y="4266"/>
                    </a:moveTo>
                    <a:cubicBezTo>
                      <a:pt x="5836" y="4709"/>
                      <a:pt x="5972" y="4982"/>
                      <a:pt x="6143" y="5255"/>
                    </a:cubicBezTo>
                    <a:cubicBezTo>
                      <a:pt x="6279" y="5699"/>
                      <a:pt x="6416" y="6279"/>
                      <a:pt x="6552" y="6688"/>
                    </a:cubicBezTo>
                    <a:cubicBezTo>
                      <a:pt x="6689" y="6825"/>
                      <a:pt x="6825" y="7132"/>
                      <a:pt x="6825" y="7405"/>
                    </a:cubicBezTo>
                    <a:cubicBezTo>
                      <a:pt x="6416" y="6825"/>
                      <a:pt x="6143" y="6108"/>
                      <a:pt x="5836" y="5562"/>
                    </a:cubicBezTo>
                    <a:cubicBezTo>
                      <a:pt x="5699" y="5426"/>
                      <a:pt x="5699" y="5255"/>
                      <a:pt x="5563" y="4982"/>
                    </a:cubicBezTo>
                    <a:cubicBezTo>
                      <a:pt x="5699" y="4846"/>
                      <a:pt x="5699" y="4709"/>
                      <a:pt x="5836" y="4573"/>
                    </a:cubicBezTo>
                    <a:lnTo>
                      <a:pt x="5836" y="4266"/>
                    </a:lnTo>
                    <a:close/>
                    <a:moveTo>
                      <a:pt x="6416" y="3140"/>
                    </a:moveTo>
                    <a:cubicBezTo>
                      <a:pt x="6689" y="3720"/>
                      <a:pt x="6825" y="4129"/>
                      <a:pt x="7133" y="4573"/>
                    </a:cubicBezTo>
                    <a:cubicBezTo>
                      <a:pt x="7133" y="4709"/>
                      <a:pt x="7269" y="4709"/>
                      <a:pt x="7269" y="4709"/>
                    </a:cubicBezTo>
                    <a:cubicBezTo>
                      <a:pt x="7406" y="5255"/>
                      <a:pt x="7542" y="5835"/>
                      <a:pt x="7678" y="6279"/>
                    </a:cubicBezTo>
                    <a:cubicBezTo>
                      <a:pt x="7849" y="6688"/>
                      <a:pt x="8122" y="7132"/>
                      <a:pt x="8259" y="7678"/>
                    </a:cubicBezTo>
                    <a:cubicBezTo>
                      <a:pt x="7849" y="7132"/>
                      <a:pt x="7406" y="6415"/>
                      <a:pt x="7133" y="5835"/>
                    </a:cubicBezTo>
                    <a:cubicBezTo>
                      <a:pt x="6996" y="5255"/>
                      <a:pt x="6689" y="4709"/>
                      <a:pt x="6416" y="4129"/>
                    </a:cubicBezTo>
                    <a:cubicBezTo>
                      <a:pt x="6416" y="3993"/>
                      <a:pt x="6416" y="3720"/>
                      <a:pt x="6279" y="3413"/>
                    </a:cubicBezTo>
                    <a:cubicBezTo>
                      <a:pt x="6416" y="3413"/>
                      <a:pt x="6416" y="3276"/>
                      <a:pt x="6416" y="3140"/>
                    </a:cubicBezTo>
                    <a:close/>
                    <a:moveTo>
                      <a:pt x="9112" y="3723"/>
                    </a:moveTo>
                    <a:cubicBezTo>
                      <a:pt x="9113" y="3995"/>
                      <a:pt x="9249" y="4266"/>
                      <a:pt x="9385" y="4402"/>
                    </a:cubicBezTo>
                    <a:cubicBezTo>
                      <a:pt x="9555" y="4846"/>
                      <a:pt x="9692" y="5562"/>
                      <a:pt x="10101" y="5972"/>
                    </a:cubicBezTo>
                    <a:lnTo>
                      <a:pt x="10238" y="5972"/>
                    </a:lnTo>
                    <a:cubicBezTo>
                      <a:pt x="10408" y="6552"/>
                      <a:pt x="10681" y="7132"/>
                      <a:pt x="10681" y="7678"/>
                    </a:cubicBezTo>
                    <a:cubicBezTo>
                      <a:pt x="10408" y="7269"/>
                      <a:pt x="10238" y="6552"/>
                      <a:pt x="10101" y="6415"/>
                    </a:cubicBezTo>
                    <a:cubicBezTo>
                      <a:pt x="9828" y="5699"/>
                      <a:pt x="9555" y="5119"/>
                      <a:pt x="9248" y="4573"/>
                    </a:cubicBezTo>
                    <a:cubicBezTo>
                      <a:pt x="9248" y="4267"/>
                      <a:pt x="9113" y="3995"/>
                      <a:pt x="9112" y="3723"/>
                    </a:cubicBezTo>
                    <a:close/>
                    <a:moveTo>
                      <a:pt x="8431" y="4195"/>
                    </a:moveTo>
                    <a:cubicBezTo>
                      <a:pt x="8463" y="4266"/>
                      <a:pt x="8497" y="4334"/>
                      <a:pt x="8532" y="4402"/>
                    </a:cubicBezTo>
                    <a:cubicBezTo>
                      <a:pt x="8702" y="4709"/>
                      <a:pt x="8839" y="5119"/>
                      <a:pt x="8975" y="5426"/>
                    </a:cubicBezTo>
                    <a:cubicBezTo>
                      <a:pt x="9112" y="5699"/>
                      <a:pt x="9112" y="5835"/>
                      <a:pt x="9248" y="6108"/>
                    </a:cubicBezTo>
                    <a:cubicBezTo>
                      <a:pt x="9385" y="6688"/>
                      <a:pt x="9555" y="7269"/>
                      <a:pt x="9692" y="7815"/>
                    </a:cubicBezTo>
                    <a:cubicBezTo>
                      <a:pt x="9248" y="7405"/>
                      <a:pt x="8839" y="6688"/>
                      <a:pt x="8702" y="6279"/>
                    </a:cubicBezTo>
                    <a:cubicBezTo>
                      <a:pt x="8425" y="5879"/>
                      <a:pt x="8287" y="5368"/>
                      <a:pt x="8063" y="4971"/>
                    </a:cubicBezTo>
                    <a:lnTo>
                      <a:pt x="8063" y="4971"/>
                    </a:lnTo>
                    <a:cubicBezTo>
                      <a:pt x="8079" y="4978"/>
                      <a:pt x="8098" y="4982"/>
                      <a:pt x="8122" y="4982"/>
                    </a:cubicBezTo>
                    <a:cubicBezTo>
                      <a:pt x="8162" y="5022"/>
                      <a:pt x="8202" y="5039"/>
                      <a:pt x="8239" y="5039"/>
                    </a:cubicBezTo>
                    <a:cubicBezTo>
                      <a:pt x="8327" y="5039"/>
                      <a:pt x="8395" y="4942"/>
                      <a:pt x="8395" y="4846"/>
                    </a:cubicBezTo>
                    <a:cubicBezTo>
                      <a:pt x="8462" y="4629"/>
                      <a:pt x="8463" y="4420"/>
                      <a:pt x="8431" y="4195"/>
                    </a:cubicBezTo>
                    <a:close/>
                    <a:moveTo>
                      <a:pt x="4710" y="6688"/>
                    </a:moveTo>
                    <a:cubicBezTo>
                      <a:pt x="4846" y="7132"/>
                      <a:pt x="5119" y="7542"/>
                      <a:pt x="5290" y="8122"/>
                    </a:cubicBezTo>
                    <a:cubicBezTo>
                      <a:pt x="4983" y="7678"/>
                      <a:pt x="4710" y="7405"/>
                      <a:pt x="4573" y="6961"/>
                    </a:cubicBezTo>
                    <a:lnTo>
                      <a:pt x="4573" y="6825"/>
                    </a:lnTo>
                    <a:lnTo>
                      <a:pt x="4710" y="6688"/>
                    </a:lnTo>
                    <a:close/>
                    <a:moveTo>
                      <a:pt x="2560" y="6279"/>
                    </a:moveTo>
                    <a:cubicBezTo>
                      <a:pt x="2560" y="6415"/>
                      <a:pt x="2731" y="6415"/>
                      <a:pt x="2731" y="6552"/>
                    </a:cubicBezTo>
                    <a:cubicBezTo>
                      <a:pt x="2867" y="6688"/>
                      <a:pt x="2867" y="6961"/>
                      <a:pt x="3004" y="7132"/>
                    </a:cubicBezTo>
                    <a:cubicBezTo>
                      <a:pt x="3140" y="7542"/>
                      <a:pt x="3277" y="7985"/>
                      <a:pt x="3277" y="8258"/>
                    </a:cubicBezTo>
                    <a:cubicBezTo>
                      <a:pt x="3140" y="7985"/>
                      <a:pt x="3004" y="7815"/>
                      <a:pt x="2867" y="7542"/>
                    </a:cubicBezTo>
                    <a:cubicBezTo>
                      <a:pt x="2731" y="7405"/>
                      <a:pt x="2731" y="7405"/>
                      <a:pt x="2560" y="7269"/>
                    </a:cubicBezTo>
                    <a:lnTo>
                      <a:pt x="2560" y="6279"/>
                    </a:lnTo>
                    <a:close/>
                    <a:moveTo>
                      <a:pt x="4710" y="8122"/>
                    </a:moveTo>
                    <a:cubicBezTo>
                      <a:pt x="4983" y="8395"/>
                      <a:pt x="5119" y="8531"/>
                      <a:pt x="5426" y="8668"/>
                    </a:cubicBezTo>
                    <a:cubicBezTo>
                      <a:pt x="5426" y="8838"/>
                      <a:pt x="5563" y="8838"/>
                      <a:pt x="5563" y="8838"/>
                    </a:cubicBezTo>
                    <a:cubicBezTo>
                      <a:pt x="5563" y="8838"/>
                      <a:pt x="5563" y="8975"/>
                      <a:pt x="5699" y="8975"/>
                    </a:cubicBezTo>
                    <a:lnTo>
                      <a:pt x="5699" y="9111"/>
                    </a:lnTo>
                    <a:cubicBezTo>
                      <a:pt x="5563" y="8975"/>
                      <a:pt x="5426" y="8838"/>
                      <a:pt x="5290" y="8668"/>
                    </a:cubicBezTo>
                    <a:lnTo>
                      <a:pt x="5119" y="8668"/>
                    </a:lnTo>
                    <a:cubicBezTo>
                      <a:pt x="5119" y="8531"/>
                      <a:pt x="4983" y="8531"/>
                      <a:pt x="4983" y="8395"/>
                    </a:cubicBezTo>
                    <a:lnTo>
                      <a:pt x="4846" y="8395"/>
                    </a:lnTo>
                    <a:cubicBezTo>
                      <a:pt x="4846" y="8395"/>
                      <a:pt x="4846" y="8258"/>
                      <a:pt x="4710" y="8122"/>
                    </a:cubicBezTo>
                    <a:close/>
                    <a:moveTo>
                      <a:pt x="717" y="9111"/>
                    </a:moveTo>
                    <a:cubicBezTo>
                      <a:pt x="817" y="9210"/>
                      <a:pt x="934" y="9382"/>
                      <a:pt x="1043" y="9533"/>
                    </a:cubicBezTo>
                    <a:lnTo>
                      <a:pt x="1043" y="9533"/>
                    </a:lnTo>
                    <a:cubicBezTo>
                      <a:pt x="991" y="9521"/>
                      <a:pt x="925" y="9521"/>
                      <a:pt x="854" y="9521"/>
                    </a:cubicBezTo>
                    <a:lnTo>
                      <a:pt x="717" y="9521"/>
                    </a:lnTo>
                    <a:cubicBezTo>
                      <a:pt x="717" y="9521"/>
                      <a:pt x="581" y="9384"/>
                      <a:pt x="581" y="9248"/>
                    </a:cubicBezTo>
                    <a:cubicBezTo>
                      <a:pt x="581" y="9248"/>
                      <a:pt x="717" y="9248"/>
                      <a:pt x="717" y="9111"/>
                    </a:cubicBezTo>
                    <a:close/>
                    <a:moveTo>
                      <a:pt x="3277" y="9111"/>
                    </a:moveTo>
                    <a:cubicBezTo>
                      <a:pt x="3413" y="9248"/>
                      <a:pt x="3584" y="9248"/>
                      <a:pt x="3584" y="9384"/>
                    </a:cubicBezTo>
                    <a:cubicBezTo>
                      <a:pt x="3720" y="9384"/>
                      <a:pt x="3720" y="9521"/>
                      <a:pt x="3720" y="9691"/>
                    </a:cubicBezTo>
                    <a:cubicBezTo>
                      <a:pt x="3584" y="9521"/>
                      <a:pt x="3413" y="9384"/>
                      <a:pt x="3277" y="9248"/>
                    </a:cubicBezTo>
                    <a:lnTo>
                      <a:pt x="3277" y="9111"/>
                    </a:lnTo>
                    <a:close/>
                    <a:moveTo>
                      <a:pt x="2151" y="9111"/>
                    </a:moveTo>
                    <a:lnTo>
                      <a:pt x="2014" y="9248"/>
                    </a:lnTo>
                    <a:cubicBezTo>
                      <a:pt x="2151" y="9521"/>
                      <a:pt x="2287" y="9691"/>
                      <a:pt x="2287" y="9964"/>
                    </a:cubicBezTo>
                    <a:cubicBezTo>
                      <a:pt x="2287" y="9828"/>
                      <a:pt x="2151" y="9521"/>
                      <a:pt x="2014" y="9384"/>
                    </a:cubicBezTo>
                    <a:lnTo>
                      <a:pt x="2014" y="9248"/>
                    </a:lnTo>
                    <a:lnTo>
                      <a:pt x="2014" y="9111"/>
                    </a:lnTo>
                    <a:close/>
                    <a:moveTo>
                      <a:pt x="3584" y="0"/>
                    </a:moveTo>
                    <a:cubicBezTo>
                      <a:pt x="3413" y="0"/>
                      <a:pt x="3413" y="0"/>
                      <a:pt x="3277" y="137"/>
                    </a:cubicBezTo>
                    <a:lnTo>
                      <a:pt x="3277" y="307"/>
                    </a:lnTo>
                    <a:cubicBezTo>
                      <a:pt x="3277" y="307"/>
                      <a:pt x="3140" y="307"/>
                      <a:pt x="3140" y="444"/>
                    </a:cubicBezTo>
                    <a:cubicBezTo>
                      <a:pt x="3004" y="444"/>
                      <a:pt x="2731" y="444"/>
                      <a:pt x="2560" y="580"/>
                    </a:cubicBezTo>
                    <a:cubicBezTo>
                      <a:pt x="2424" y="580"/>
                      <a:pt x="2560" y="853"/>
                      <a:pt x="2731" y="853"/>
                    </a:cubicBezTo>
                    <a:lnTo>
                      <a:pt x="3004" y="853"/>
                    </a:lnTo>
                    <a:lnTo>
                      <a:pt x="3004" y="1161"/>
                    </a:lnTo>
                    <a:lnTo>
                      <a:pt x="3004" y="1297"/>
                    </a:lnTo>
                    <a:lnTo>
                      <a:pt x="3140" y="1297"/>
                    </a:lnTo>
                    <a:lnTo>
                      <a:pt x="3140" y="1434"/>
                    </a:lnTo>
                    <a:lnTo>
                      <a:pt x="3140" y="1570"/>
                    </a:lnTo>
                    <a:cubicBezTo>
                      <a:pt x="3413" y="1706"/>
                      <a:pt x="3720" y="1706"/>
                      <a:pt x="3993" y="1706"/>
                    </a:cubicBezTo>
                    <a:cubicBezTo>
                      <a:pt x="4130" y="1706"/>
                      <a:pt x="4130" y="1706"/>
                      <a:pt x="4266" y="1570"/>
                    </a:cubicBezTo>
                    <a:cubicBezTo>
                      <a:pt x="4437" y="1706"/>
                      <a:pt x="4437" y="1706"/>
                      <a:pt x="4573" y="1843"/>
                    </a:cubicBezTo>
                    <a:lnTo>
                      <a:pt x="4573" y="2150"/>
                    </a:lnTo>
                    <a:cubicBezTo>
                      <a:pt x="4573" y="2287"/>
                      <a:pt x="4573" y="2560"/>
                      <a:pt x="4710" y="2867"/>
                    </a:cubicBezTo>
                    <a:cubicBezTo>
                      <a:pt x="4266" y="3140"/>
                      <a:pt x="3857" y="3413"/>
                      <a:pt x="3413" y="3856"/>
                    </a:cubicBezTo>
                    <a:cubicBezTo>
                      <a:pt x="3303" y="3967"/>
                      <a:pt x="3483" y="4166"/>
                      <a:pt x="3628" y="4166"/>
                    </a:cubicBezTo>
                    <a:cubicBezTo>
                      <a:pt x="3662" y="4166"/>
                      <a:pt x="3694" y="4155"/>
                      <a:pt x="3720" y="4129"/>
                    </a:cubicBezTo>
                    <a:cubicBezTo>
                      <a:pt x="3993" y="3856"/>
                      <a:pt x="4437" y="3549"/>
                      <a:pt x="4710" y="3413"/>
                    </a:cubicBezTo>
                    <a:cubicBezTo>
                      <a:pt x="4846" y="3549"/>
                      <a:pt x="4846" y="3720"/>
                      <a:pt x="4983" y="3993"/>
                    </a:cubicBezTo>
                    <a:cubicBezTo>
                      <a:pt x="4915" y="3924"/>
                      <a:pt x="4846" y="3890"/>
                      <a:pt x="4778" y="3890"/>
                    </a:cubicBezTo>
                    <a:cubicBezTo>
                      <a:pt x="4710" y="3890"/>
                      <a:pt x="4642" y="3924"/>
                      <a:pt x="4573" y="3993"/>
                    </a:cubicBezTo>
                    <a:cubicBezTo>
                      <a:pt x="4573" y="4402"/>
                      <a:pt x="4710" y="4982"/>
                      <a:pt x="4846" y="5426"/>
                    </a:cubicBezTo>
                    <a:lnTo>
                      <a:pt x="4846" y="5562"/>
                    </a:lnTo>
                    <a:cubicBezTo>
                      <a:pt x="4710" y="5119"/>
                      <a:pt x="4573" y="4846"/>
                      <a:pt x="4437" y="4402"/>
                    </a:cubicBezTo>
                    <a:cubicBezTo>
                      <a:pt x="4437" y="4348"/>
                      <a:pt x="4366" y="4315"/>
                      <a:pt x="4281" y="4315"/>
                    </a:cubicBezTo>
                    <a:cubicBezTo>
                      <a:pt x="4153" y="4315"/>
                      <a:pt x="3993" y="4389"/>
                      <a:pt x="3993" y="4573"/>
                    </a:cubicBezTo>
                    <a:lnTo>
                      <a:pt x="4130" y="4573"/>
                    </a:lnTo>
                    <a:cubicBezTo>
                      <a:pt x="4130" y="5119"/>
                      <a:pt x="4266" y="5699"/>
                      <a:pt x="4573" y="6108"/>
                    </a:cubicBezTo>
                    <a:cubicBezTo>
                      <a:pt x="4437" y="6415"/>
                      <a:pt x="4437" y="6552"/>
                      <a:pt x="4266" y="6688"/>
                    </a:cubicBezTo>
                    <a:cubicBezTo>
                      <a:pt x="3993" y="6279"/>
                      <a:pt x="3857" y="5835"/>
                      <a:pt x="3584" y="5426"/>
                    </a:cubicBezTo>
                    <a:cubicBezTo>
                      <a:pt x="3517" y="5305"/>
                      <a:pt x="3433" y="5253"/>
                      <a:pt x="3357" y="5253"/>
                    </a:cubicBezTo>
                    <a:cubicBezTo>
                      <a:pt x="3240" y="5253"/>
                      <a:pt x="3140" y="5376"/>
                      <a:pt x="3140" y="5562"/>
                    </a:cubicBezTo>
                    <a:cubicBezTo>
                      <a:pt x="3140" y="5699"/>
                      <a:pt x="3140" y="5835"/>
                      <a:pt x="3277" y="5972"/>
                    </a:cubicBezTo>
                    <a:cubicBezTo>
                      <a:pt x="3140" y="5972"/>
                      <a:pt x="3140" y="5972"/>
                      <a:pt x="3004" y="6108"/>
                    </a:cubicBezTo>
                    <a:cubicBezTo>
                      <a:pt x="3004" y="5972"/>
                      <a:pt x="2867" y="5972"/>
                      <a:pt x="2867" y="5972"/>
                    </a:cubicBezTo>
                    <a:cubicBezTo>
                      <a:pt x="2731" y="5972"/>
                      <a:pt x="2731" y="5835"/>
                      <a:pt x="2731" y="5835"/>
                    </a:cubicBezTo>
                    <a:cubicBezTo>
                      <a:pt x="2645" y="5767"/>
                      <a:pt x="2569" y="5733"/>
                      <a:pt x="2496" y="5733"/>
                    </a:cubicBezTo>
                    <a:cubicBezTo>
                      <a:pt x="2424" y="5733"/>
                      <a:pt x="2355" y="5767"/>
                      <a:pt x="2287" y="5835"/>
                    </a:cubicBezTo>
                    <a:cubicBezTo>
                      <a:pt x="2287" y="5972"/>
                      <a:pt x="2287" y="6279"/>
                      <a:pt x="2151" y="6415"/>
                    </a:cubicBezTo>
                    <a:lnTo>
                      <a:pt x="2151" y="6279"/>
                    </a:lnTo>
                    <a:cubicBezTo>
                      <a:pt x="2108" y="6183"/>
                      <a:pt x="2035" y="6147"/>
                      <a:pt x="1960" y="6147"/>
                    </a:cubicBezTo>
                    <a:cubicBezTo>
                      <a:pt x="1794" y="6147"/>
                      <a:pt x="1613" y="6322"/>
                      <a:pt x="1707" y="6415"/>
                    </a:cubicBezTo>
                    <a:cubicBezTo>
                      <a:pt x="1878" y="6825"/>
                      <a:pt x="2151" y="7269"/>
                      <a:pt x="2424" y="7678"/>
                    </a:cubicBezTo>
                    <a:cubicBezTo>
                      <a:pt x="2424" y="7815"/>
                      <a:pt x="2560" y="7985"/>
                      <a:pt x="2560" y="8122"/>
                    </a:cubicBezTo>
                    <a:cubicBezTo>
                      <a:pt x="2151" y="7542"/>
                      <a:pt x="1878" y="7132"/>
                      <a:pt x="1434" y="6688"/>
                    </a:cubicBezTo>
                    <a:cubicBezTo>
                      <a:pt x="1382" y="6662"/>
                      <a:pt x="1335" y="6651"/>
                      <a:pt x="1293" y="6651"/>
                    </a:cubicBezTo>
                    <a:cubicBezTo>
                      <a:pt x="1119" y="6651"/>
                      <a:pt x="1051" y="6851"/>
                      <a:pt x="1161" y="6961"/>
                    </a:cubicBezTo>
                    <a:cubicBezTo>
                      <a:pt x="1297" y="7405"/>
                      <a:pt x="1570" y="7815"/>
                      <a:pt x="1707" y="8122"/>
                    </a:cubicBezTo>
                    <a:cubicBezTo>
                      <a:pt x="1570" y="7985"/>
                      <a:pt x="1434" y="7678"/>
                      <a:pt x="1161" y="7542"/>
                    </a:cubicBezTo>
                    <a:cubicBezTo>
                      <a:pt x="1121" y="7502"/>
                      <a:pt x="1078" y="7485"/>
                      <a:pt x="1037" y="7485"/>
                    </a:cubicBezTo>
                    <a:cubicBezTo>
                      <a:pt x="939" y="7485"/>
                      <a:pt x="854" y="7582"/>
                      <a:pt x="854" y="7678"/>
                    </a:cubicBezTo>
                    <a:cubicBezTo>
                      <a:pt x="854" y="8258"/>
                      <a:pt x="1297" y="8531"/>
                      <a:pt x="1570" y="8975"/>
                    </a:cubicBezTo>
                    <a:cubicBezTo>
                      <a:pt x="1297" y="8838"/>
                      <a:pt x="1024" y="8531"/>
                      <a:pt x="854" y="8395"/>
                    </a:cubicBezTo>
                    <a:cubicBezTo>
                      <a:pt x="814" y="8355"/>
                      <a:pt x="774" y="8338"/>
                      <a:pt x="737" y="8338"/>
                    </a:cubicBezTo>
                    <a:cubicBezTo>
                      <a:pt x="649" y="8338"/>
                      <a:pt x="581" y="8435"/>
                      <a:pt x="581" y="8531"/>
                    </a:cubicBezTo>
                    <a:lnTo>
                      <a:pt x="581" y="8668"/>
                    </a:lnTo>
                    <a:lnTo>
                      <a:pt x="581" y="8838"/>
                    </a:lnTo>
                    <a:cubicBezTo>
                      <a:pt x="444" y="8975"/>
                      <a:pt x="308" y="8975"/>
                      <a:pt x="171" y="8975"/>
                    </a:cubicBezTo>
                    <a:cubicBezTo>
                      <a:pt x="1" y="8975"/>
                      <a:pt x="1" y="9111"/>
                      <a:pt x="1" y="9248"/>
                    </a:cubicBezTo>
                    <a:cubicBezTo>
                      <a:pt x="171" y="9521"/>
                      <a:pt x="444" y="9828"/>
                      <a:pt x="717" y="10101"/>
                    </a:cubicBezTo>
                    <a:cubicBezTo>
                      <a:pt x="854" y="10101"/>
                      <a:pt x="1024" y="10101"/>
                      <a:pt x="1024" y="9964"/>
                    </a:cubicBezTo>
                    <a:cubicBezTo>
                      <a:pt x="1121" y="10061"/>
                      <a:pt x="1286" y="10157"/>
                      <a:pt x="1422" y="10157"/>
                    </a:cubicBezTo>
                    <a:cubicBezTo>
                      <a:pt x="1479" y="10157"/>
                      <a:pt x="1530" y="10141"/>
                      <a:pt x="1570" y="10101"/>
                    </a:cubicBezTo>
                    <a:cubicBezTo>
                      <a:pt x="1707" y="9964"/>
                      <a:pt x="1707" y="9964"/>
                      <a:pt x="1707" y="9828"/>
                    </a:cubicBezTo>
                    <a:cubicBezTo>
                      <a:pt x="1940" y="10035"/>
                      <a:pt x="2233" y="10341"/>
                      <a:pt x="2495" y="10341"/>
                    </a:cubicBezTo>
                    <a:cubicBezTo>
                      <a:pt x="2577" y="10341"/>
                      <a:pt x="2657" y="10311"/>
                      <a:pt x="2731" y="10237"/>
                    </a:cubicBezTo>
                    <a:lnTo>
                      <a:pt x="2731" y="9964"/>
                    </a:lnTo>
                    <a:cubicBezTo>
                      <a:pt x="2867" y="10237"/>
                      <a:pt x="3140" y="10237"/>
                      <a:pt x="3277" y="10237"/>
                    </a:cubicBezTo>
                    <a:cubicBezTo>
                      <a:pt x="3413" y="10101"/>
                      <a:pt x="3413" y="10101"/>
                      <a:pt x="3413" y="9964"/>
                    </a:cubicBezTo>
                    <a:cubicBezTo>
                      <a:pt x="3720" y="10101"/>
                      <a:pt x="3857" y="10237"/>
                      <a:pt x="4130" y="10237"/>
                    </a:cubicBezTo>
                    <a:lnTo>
                      <a:pt x="4266" y="10101"/>
                    </a:lnTo>
                    <a:cubicBezTo>
                      <a:pt x="4437" y="10237"/>
                      <a:pt x="4573" y="10237"/>
                      <a:pt x="4710" y="10374"/>
                    </a:cubicBezTo>
                    <a:lnTo>
                      <a:pt x="4983" y="10374"/>
                    </a:lnTo>
                    <a:cubicBezTo>
                      <a:pt x="5119" y="10374"/>
                      <a:pt x="5119" y="10237"/>
                      <a:pt x="5119" y="10101"/>
                    </a:cubicBezTo>
                    <a:lnTo>
                      <a:pt x="5290" y="10101"/>
                    </a:lnTo>
                    <a:lnTo>
                      <a:pt x="5290" y="10237"/>
                    </a:lnTo>
                    <a:cubicBezTo>
                      <a:pt x="5372" y="10265"/>
                      <a:pt x="5448" y="10275"/>
                      <a:pt x="5521" y="10275"/>
                    </a:cubicBezTo>
                    <a:cubicBezTo>
                      <a:pt x="5810" y="10275"/>
                      <a:pt x="6034" y="10101"/>
                      <a:pt x="6279" y="10101"/>
                    </a:cubicBezTo>
                    <a:lnTo>
                      <a:pt x="6552" y="10101"/>
                    </a:lnTo>
                    <a:cubicBezTo>
                      <a:pt x="6643" y="10146"/>
                      <a:pt x="6753" y="10161"/>
                      <a:pt x="6875" y="10161"/>
                    </a:cubicBezTo>
                    <a:cubicBezTo>
                      <a:pt x="7117" y="10161"/>
                      <a:pt x="7406" y="10101"/>
                      <a:pt x="7678" y="10101"/>
                    </a:cubicBezTo>
                    <a:cubicBezTo>
                      <a:pt x="7849" y="10101"/>
                      <a:pt x="7849" y="10237"/>
                      <a:pt x="7986" y="10237"/>
                    </a:cubicBezTo>
                    <a:lnTo>
                      <a:pt x="8122" y="10101"/>
                    </a:lnTo>
                    <a:cubicBezTo>
                      <a:pt x="8304" y="10101"/>
                      <a:pt x="8501" y="10161"/>
                      <a:pt x="8653" y="10161"/>
                    </a:cubicBezTo>
                    <a:cubicBezTo>
                      <a:pt x="8729" y="10161"/>
                      <a:pt x="8793" y="10146"/>
                      <a:pt x="8839" y="10101"/>
                    </a:cubicBezTo>
                    <a:cubicBezTo>
                      <a:pt x="8975" y="9964"/>
                      <a:pt x="8975" y="9691"/>
                      <a:pt x="8839" y="9521"/>
                    </a:cubicBezTo>
                    <a:cubicBezTo>
                      <a:pt x="8800" y="9482"/>
                      <a:pt x="8747" y="9465"/>
                      <a:pt x="8691" y="9465"/>
                    </a:cubicBezTo>
                    <a:cubicBezTo>
                      <a:pt x="8552" y="9465"/>
                      <a:pt x="8395" y="9569"/>
                      <a:pt x="8395" y="9691"/>
                    </a:cubicBezTo>
                    <a:cubicBezTo>
                      <a:pt x="8395" y="9521"/>
                      <a:pt x="7986" y="9111"/>
                      <a:pt x="7678" y="8975"/>
                    </a:cubicBezTo>
                    <a:cubicBezTo>
                      <a:pt x="7542" y="8975"/>
                      <a:pt x="7406" y="9111"/>
                      <a:pt x="7406" y="9248"/>
                    </a:cubicBezTo>
                    <a:cubicBezTo>
                      <a:pt x="7542" y="9384"/>
                      <a:pt x="7542" y="9521"/>
                      <a:pt x="7542" y="9521"/>
                    </a:cubicBezTo>
                    <a:cubicBezTo>
                      <a:pt x="7269" y="9248"/>
                      <a:pt x="6825" y="8838"/>
                      <a:pt x="6689" y="8668"/>
                    </a:cubicBezTo>
                    <a:cubicBezTo>
                      <a:pt x="6665" y="8644"/>
                      <a:pt x="6637" y="8633"/>
                      <a:pt x="6608" y="8633"/>
                    </a:cubicBezTo>
                    <a:cubicBezTo>
                      <a:pt x="6469" y="8633"/>
                      <a:pt x="6303" y="8862"/>
                      <a:pt x="6416" y="8975"/>
                    </a:cubicBezTo>
                    <a:cubicBezTo>
                      <a:pt x="6416" y="9111"/>
                      <a:pt x="6552" y="9111"/>
                      <a:pt x="6552" y="9248"/>
                    </a:cubicBezTo>
                    <a:cubicBezTo>
                      <a:pt x="6279" y="8975"/>
                      <a:pt x="6143" y="8668"/>
                      <a:pt x="5836" y="8531"/>
                    </a:cubicBezTo>
                    <a:lnTo>
                      <a:pt x="5699" y="8531"/>
                    </a:lnTo>
                    <a:cubicBezTo>
                      <a:pt x="5699" y="8258"/>
                      <a:pt x="5699" y="7985"/>
                      <a:pt x="5563" y="7815"/>
                    </a:cubicBezTo>
                    <a:lnTo>
                      <a:pt x="5563" y="7815"/>
                    </a:lnTo>
                    <a:cubicBezTo>
                      <a:pt x="5699" y="7985"/>
                      <a:pt x="5836" y="8122"/>
                      <a:pt x="6143" y="8258"/>
                    </a:cubicBezTo>
                    <a:cubicBezTo>
                      <a:pt x="6143" y="8315"/>
                      <a:pt x="6190" y="8348"/>
                      <a:pt x="6245" y="8348"/>
                    </a:cubicBezTo>
                    <a:cubicBezTo>
                      <a:pt x="6322" y="8348"/>
                      <a:pt x="6416" y="8282"/>
                      <a:pt x="6416" y="8122"/>
                    </a:cubicBezTo>
                    <a:cubicBezTo>
                      <a:pt x="6416" y="7542"/>
                      <a:pt x="5972" y="6961"/>
                      <a:pt x="5699" y="6415"/>
                    </a:cubicBezTo>
                    <a:cubicBezTo>
                      <a:pt x="5699" y="6279"/>
                      <a:pt x="5426" y="5835"/>
                      <a:pt x="5290" y="5562"/>
                    </a:cubicBezTo>
                    <a:lnTo>
                      <a:pt x="5426" y="5426"/>
                    </a:lnTo>
                    <a:cubicBezTo>
                      <a:pt x="5563" y="5835"/>
                      <a:pt x="5699" y="6279"/>
                      <a:pt x="5972" y="6552"/>
                    </a:cubicBezTo>
                    <a:cubicBezTo>
                      <a:pt x="6279" y="7132"/>
                      <a:pt x="6552" y="7815"/>
                      <a:pt x="7133" y="8122"/>
                    </a:cubicBezTo>
                    <a:cubicBezTo>
                      <a:pt x="7173" y="8162"/>
                      <a:pt x="7212" y="8178"/>
                      <a:pt x="7249" y="8178"/>
                    </a:cubicBezTo>
                    <a:cubicBezTo>
                      <a:pt x="7337" y="8178"/>
                      <a:pt x="7406" y="8082"/>
                      <a:pt x="7406" y="7985"/>
                    </a:cubicBezTo>
                    <a:cubicBezTo>
                      <a:pt x="7406" y="7405"/>
                      <a:pt x="7133" y="6825"/>
                      <a:pt x="6825" y="6279"/>
                    </a:cubicBezTo>
                    <a:cubicBezTo>
                      <a:pt x="6825" y="6227"/>
                      <a:pt x="6825" y="6178"/>
                      <a:pt x="6822" y="6132"/>
                    </a:cubicBezTo>
                    <a:lnTo>
                      <a:pt x="6822" y="6132"/>
                    </a:lnTo>
                    <a:cubicBezTo>
                      <a:pt x="7219" y="7018"/>
                      <a:pt x="7627" y="7859"/>
                      <a:pt x="8395" y="8258"/>
                    </a:cubicBezTo>
                    <a:cubicBezTo>
                      <a:pt x="8435" y="8298"/>
                      <a:pt x="8478" y="8315"/>
                      <a:pt x="8522" y="8315"/>
                    </a:cubicBezTo>
                    <a:cubicBezTo>
                      <a:pt x="8629" y="8315"/>
                      <a:pt x="8742" y="8218"/>
                      <a:pt x="8839" y="8122"/>
                    </a:cubicBezTo>
                    <a:cubicBezTo>
                      <a:pt x="8839" y="7815"/>
                      <a:pt x="8532" y="7405"/>
                      <a:pt x="8395" y="6961"/>
                    </a:cubicBezTo>
                    <a:cubicBezTo>
                      <a:pt x="8259" y="6689"/>
                      <a:pt x="8259" y="6416"/>
                      <a:pt x="8122" y="6109"/>
                    </a:cubicBezTo>
                    <a:lnTo>
                      <a:pt x="8122" y="6109"/>
                    </a:lnTo>
                    <a:cubicBezTo>
                      <a:pt x="8259" y="6416"/>
                      <a:pt x="8395" y="6689"/>
                      <a:pt x="8532" y="6961"/>
                    </a:cubicBezTo>
                    <a:cubicBezTo>
                      <a:pt x="8839" y="7405"/>
                      <a:pt x="9248" y="8122"/>
                      <a:pt x="9828" y="8395"/>
                    </a:cubicBezTo>
                    <a:cubicBezTo>
                      <a:pt x="9868" y="8435"/>
                      <a:pt x="9908" y="8451"/>
                      <a:pt x="9945" y="8451"/>
                    </a:cubicBezTo>
                    <a:cubicBezTo>
                      <a:pt x="10033" y="8451"/>
                      <a:pt x="10101" y="8355"/>
                      <a:pt x="10101" y="8258"/>
                    </a:cubicBezTo>
                    <a:cubicBezTo>
                      <a:pt x="10101" y="7815"/>
                      <a:pt x="9965" y="7405"/>
                      <a:pt x="9828" y="6961"/>
                    </a:cubicBezTo>
                    <a:cubicBezTo>
                      <a:pt x="9828" y="6940"/>
                      <a:pt x="9828" y="6918"/>
                      <a:pt x="9828" y="6896"/>
                    </a:cubicBezTo>
                    <a:lnTo>
                      <a:pt x="9828" y="6896"/>
                    </a:lnTo>
                    <a:cubicBezTo>
                      <a:pt x="9862" y="6969"/>
                      <a:pt x="9896" y="7046"/>
                      <a:pt x="9965" y="7132"/>
                    </a:cubicBezTo>
                    <a:cubicBezTo>
                      <a:pt x="10101" y="7405"/>
                      <a:pt x="10545" y="8258"/>
                      <a:pt x="10954" y="8395"/>
                    </a:cubicBezTo>
                    <a:cubicBezTo>
                      <a:pt x="11091" y="8395"/>
                      <a:pt x="11261" y="8258"/>
                      <a:pt x="11261" y="8122"/>
                    </a:cubicBezTo>
                    <a:cubicBezTo>
                      <a:pt x="11261" y="7985"/>
                      <a:pt x="11091" y="7815"/>
                      <a:pt x="11091" y="7542"/>
                    </a:cubicBezTo>
                    <a:lnTo>
                      <a:pt x="11091" y="7542"/>
                    </a:lnTo>
                    <a:cubicBezTo>
                      <a:pt x="11261" y="7678"/>
                      <a:pt x="11261" y="7815"/>
                      <a:pt x="11398" y="7985"/>
                    </a:cubicBezTo>
                    <a:cubicBezTo>
                      <a:pt x="11534" y="7985"/>
                      <a:pt x="11671" y="7985"/>
                      <a:pt x="11807" y="7815"/>
                    </a:cubicBezTo>
                    <a:cubicBezTo>
                      <a:pt x="11944" y="7405"/>
                      <a:pt x="11671" y="6688"/>
                      <a:pt x="11671" y="6279"/>
                    </a:cubicBezTo>
                    <a:cubicBezTo>
                      <a:pt x="11534" y="5835"/>
                      <a:pt x="11398" y="5426"/>
                      <a:pt x="11398" y="4982"/>
                    </a:cubicBezTo>
                    <a:lnTo>
                      <a:pt x="11398" y="4982"/>
                    </a:lnTo>
                    <a:cubicBezTo>
                      <a:pt x="11534" y="5255"/>
                      <a:pt x="11671" y="5699"/>
                      <a:pt x="11807" y="5835"/>
                    </a:cubicBezTo>
                    <a:cubicBezTo>
                      <a:pt x="11807" y="5972"/>
                      <a:pt x="11944" y="5972"/>
                      <a:pt x="12114" y="5972"/>
                    </a:cubicBezTo>
                    <a:cubicBezTo>
                      <a:pt x="12251" y="6415"/>
                      <a:pt x="12524" y="6825"/>
                      <a:pt x="12968" y="7132"/>
                    </a:cubicBezTo>
                    <a:lnTo>
                      <a:pt x="13241" y="7132"/>
                    </a:lnTo>
                    <a:cubicBezTo>
                      <a:pt x="13377" y="6825"/>
                      <a:pt x="13650" y="6688"/>
                      <a:pt x="13650" y="6415"/>
                    </a:cubicBezTo>
                    <a:cubicBezTo>
                      <a:pt x="13700" y="6455"/>
                      <a:pt x="13759" y="6472"/>
                      <a:pt x="13817" y="6472"/>
                    </a:cubicBezTo>
                    <a:cubicBezTo>
                      <a:pt x="13957" y="6472"/>
                      <a:pt x="14094" y="6376"/>
                      <a:pt x="14094" y="6279"/>
                    </a:cubicBezTo>
                    <a:cubicBezTo>
                      <a:pt x="13957" y="5835"/>
                      <a:pt x="13821" y="5426"/>
                      <a:pt x="13821" y="4982"/>
                    </a:cubicBezTo>
                    <a:cubicBezTo>
                      <a:pt x="13821" y="4709"/>
                      <a:pt x="13650" y="4402"/>
                      <a:pt x="13514" y="4266"/>
                    </a:cubicBezTo>
                    <a:cubicBezTo>
                      <a:pt x="13474" y="4226"/>
                      <a:pt x="13434" y="4209"/>
                      <a:pt x="13397" y="4209"/>
                    </a:cubicBezTo>
                    <a:cubicBezTo>
                      <a:pt x="13309" y="4209"/>
                      <a:pt x="13241" y="4306"/>
                      <a:pt x="13241" y="4402"/>
                    </a:cubicBezTo>
                    <a:lnTo>
                      <a:pt x="13241" y="4573"/>
                    </a:lnTo>
                    <a:cubicBezTo>
                      <a:pt x="13241" y="4266"/>
                      <a:pt x="13104" y="4129"/>
                      <a:pt x="13104" y="3856"/>
                    </a:cubicBezTo>
                    <a:cubicBezTo>
                      <a:pt x="12968" y="3549"/>
                      <a:pt x="12797" y="3003"/>
                      <a:pt x="12524" y="2696"/>
                    </a:cubicBezTo>
                    <a:cubicBezTo>
                      <a:pt x="12387" y="2696"/>
                      <a:pt x="12251" y="2696"/>
                      <a:pt x="12251" y="2867"/>
                    </a:cubicBezTo>
                    <a:lnTo>
                      <a:pt x="12251" y="3549"/>
                    </a:lnTo>
                    <a:cubicBezTo>
                      <a:pt x="12114" y="3140"/>
                      <a:pt x="11944" y="2696"/>
                      <a:pt x="11807" y="2423"/>
                    </a:cubicBezTo>
                    <a:cubicBezTo>
                      <a:pt x="11739" y="2287"/>
                      <a:pt x="11671" y="2218"/>
                      <a:pt x="11603" y="2218"/>
                    </a:cubicBezTo>
                    <a:cubicBezTo>
                      <a:pt x="11534" y="2218"/>
                      <a:pt x="11466" y="2287"/>
                      <a:pt x="11398" y="2423"/>
                    </a:cubicBezTo>
                    <a:cubicBezTo>
                      <a:pt x="11261" y="2696"/>
                      <a:pt x="11261" y="3140"/>
                      <a:pt x="11398" y="3720"/>
                    </a:cubicBezTo>
                    <a:cubicBezTo>
                      <a:pt x="11261" y="3140"/>
                      <a:pt x="11091" y="2560"/>
                      <a:pt x="10818" y="2287"/>
                    </a:cubicBezTo>
                    <a:cubicBezTo>
                      <a:pt x="10818" y="2218"/>
                      <a:pt x="10750" y="2184"/>
                      <a:pt x="10681" y="2184"/>
                    </a:cubicBezTo>
                    <a:cubicBezTo>
                      <a:pt x="10613" y="2184"/>
                      <a:pt x="10545" y="2218"/>
                      <a:pt x="10545" y="2287"/>
                    </a:cubicBezTo>
                    <a:cubicBezTo>
                      <a:pt x="10238" y="2560"/>
                      <a:pt x="10408" y="3003"/>
                      <a:pt x="10408" y="3413"/>
                    </a:cubicBezTo>
                    <a:cubicBezTo>
                      <a:pt x="10545" y="3720"/>
                      <a:pt x="10545" y="3993"/>
                      <a:pt x="10545" y="4266"/>
                    </a:cubicBezTo>
                    <a:cubicBezTo>
                      <a:pt x="10545" y="3993"/>
                      <a:pt x="10408" y="3856"/>
                      <a:pt x="10408" y="3720"/>
                    </a:cubicBezTo>
                    <a:cubicBezTo>
                      <a:pt x="10238" y="3276"/>
                      <a:pt x="10101" y="2867"/>
                      <a:pt x="9828" y="2423"/>
                    </a:cubicBezTo>
                    <a:cubicBezTo>
                      <a:pt x="9788" y="2383"/>
                      <a:pt x="9748" y="2367"/>
                      <a:pt x="9712" y="2367"/>
                    </a:cubicBezTo>
                    <a:cubicBezTo>
                      <a:pt x="9624" y="2367"/>
                      <a:pt x="9555" y="2463"/>
                      <a:pt x="9555" y="2560"/>
                    </a:cubicBezTo>
                    <a:cubicBezTo>
                      <a:pt x="9385" y="3003"/>
                      <a:pt x="9385" y="3276"/>
                      <a:pt x="9555" y="3720"/>
                    </a:cubicBezTo>
                    <a:cubicBezTo>
                      <a:pt x="9248" y="3276"/>
                      <a:pt x="9112" y="2867"/>
                      <a:pt x="8975" y="2423"/>
                    </a:cubicBezTo>
                    <a:cubicBezTo>
                      <a:pt x="8907" y="2355"/>
                      <a:pt x="8839" y="2321"/>
                      <a:pt x="8766" y="2321"/>
                    </a:cubicBezTo>
                    <a:cubicBezTo>
                      <a:pt x="8694" y="2321"/>
                      <a:pt x="8617" y="2355"/>
                      <a:pt x="8532" y="2423"/>
                    </a:cubicBezTo>
                    <a:lnTo>
                      <a:pt x="8532" y="3276"/>
                    </a:lnTo>
                    <a:cubicBezTo>
                      <a:pt x="8395" y="2867"/>
                      <a:pt x="8259" y="2423"/>
                      <a:pt x="7986" y="2150"/>
                    </a:cubicBezTo>
                    <a:cubicBezTo>
                      <a:pt x="7946" y="2110"/>
                      <a:pt x="7903" y="2094"/>
                      <a:pt x="7862" y="2094"/>
                    </a:cubicBezTo>
                    <a:cubicBezTo>
                      <a:pt x="7764" y="2094"/>
                      <a:pt x="7678" y="2190"/>
                      <a:pt x="7678" y="2287"/>
                    </a:cubicBezTo>
                    <a:cubicBezTo>
                      <a:pt x="7542" y="2867"/>
                      <a:pt x="7849" y="3549"/>
                      <a:pt x="7986" y="4129"/>
                    </a:cubicBezTo>
                    <a:cubicBezTo>
                      <a:pt x="7678" y="3856"/>
                      <a:pt x="7542" y="3413"/>
                      <a:pt x="7406" y="3003"/>
                    </a:cubicBezTo>
                    <a:cubicBezTo>
                      <a:pt x="7269" y="2696"/>
                      <a:pt x="7133" y="2150"/>
                      <a:pt x="6825" y="2014"/>
                    </a:cubicBezTo>
                    <a:cubicBezTo>
                      <a:pt x="6825" y="1843"/>
                      <a:pt x="6689" y="1843"/>
                      <a:pt x="6689" y="1843"/>
                    </a:cubicBezTo>
                    <a:cubicBezTo>
                      <a:pt x="6996" y="1570"/>
                      <a:pt x="7269" y="1434"/>
                      <a:pt x="7542" y="1161"/>
                    </a:cubicBezTo>
                    <a:cubicBezTo>
                      <a:pt x="8049" y="1257"/>
                      <a:pt x="8555" y="1354"/>
                      <a:pt x="9062" y="1354"/>
                    </a:cubicBezTo>
                    <a:cubicBezTo>
                      <a:pt x="9272" y="1354"/>
                      <a:pt x="9482" y="1337"/>
                      <a:pt x="9692" y="1297"/>
                    </a:cubicBezTo>
                    <a:cubicBezTo>
                      <a:pt x="9828" y="1297"/>
                      <a:pt x="9828" y="1297"/>
                      <a:pt x="9828" y="1161"/>
                    </a:cubicBezTo>
                    <a:lnTo>
                      <a:pt x="9828" y="990"/>
                    </a:lnTo>
                    <a:lnTo>
                      <a:pt x="9965" y="990"/>
                    </a:lnTo>
                    <a:cubicBezTo>
                      <a:pt x="9987" y="1017"/>
                      <a:pt x="10009" y="1029"/>
                      <a:pt x="10030" y="1029"/>
                    </a:cubicBezTo>
                    <a:cubicBezTo>
                      <a:pt x="10138" y="1029"/>
                      <a:pt x="10216" y="717"/>
                      <a:pt x="10101" y="717"/>
                    </a:cubicBezTo>
                    <a:lnTo>
                      <a:pt x="10545" y="717"/>
                    </a:lnTo>
                    <a:cubicBezTo>
                      <a:pt x="10681" y="717"/>
                      <a:pt x="10681" y="717"/>
                      <a:pt x="10681" y="580"/>
                    </a:cubicBezTo>
                    <a:cubicBezTo>
                      <a:pt x="10818" y="717"/>
                      <a:pt x="10818" y="717"/>
                      <a:pt x="10954" y="717"/>
                    </a:cubicBezTo>
                    <a:lnTo>
                      <a:pt x="11534" y="717"/>
                    </a:lnTo>
                    <a:cubicBezTo>
                      <a:pt x="11671" y="853"/>
                      <a:pt x="11807" y="853"/>
                      <a:pt x="11944" y="853"/>
                    </a:cubicBezTo>
                    <a:cubicBezTo>
                      <a:pt x="12251" y="990"/>
                      <a:pt x="12387" y="1161"/>
                      <a:pt x="12660" y="1297"/>
                    </a:cubicBezTo>
                    <a:cubicBezTo>
                      <a:pt x="12720" y="1297"/>
                      <a:pt x="12785" y="1297"/>
                      <a:pt x="12841" y="1286"/>
                    </a:cubicBezTo>
                    <a:lnTo>
                      <a:pt x="12841" y="1286"/>
                    </a:lnTo>
                    <a:cubicBezTo>
                      <a:pt x="12549" y="1482"/>
                      <a:pt x="12358" y="1832"/>
                      <a:pt x="12251" y="2287"/>
                    </a:cubicBezTo>
                    <a:cubicBezTo>
                      <a:pt x="12251" y="2455"/>
                      <a:pt x="12407" y="2572"/>
                      <a:pt x="12527" y="2572"/>
                    </a:cubicBezTo>
                    <a:cubicBezTo>
                      <a:pt x="12601" y="2572"/>
                      <a:pt x="12660" y="2527"/>
                      <a:pt x="12660" y="2423"/>
                    </a:cubicBezTo>
                    <a:cubicBezTo>
                      <a:pt x="12797" y="1843"/>
                      <a:pt x="13241" y="1570"/>
                      <a:pt x="13650" y="1570"/>
                    </a:cubicBezTo>
                    <a:cubicBezTo>
                      <a:pt x="13821" y="1706"/>
                      <a:pt x="13821" y="1706"/>
                      <a:pt x="13957" y="1843"/>
                    </a:cubicBezTo>
                    <a:cubicBezTo>
                      <a:pt x="14230" y="1843"/>
                      <a:pt x="14367" y="1706"/>
                      <a:pt x="14230" y="1570"/>
                    </a:cubicBezTo>
                    <a:cubicBezTo>
                      <a:pt x="14230" y="1434"/>
                      <a:pt x="14230" y="1434"/>
                      <a:pt x="14094" y="1434"/>
                    </a:cubicBezTo>
                    <a:lnTo>
                      <a:pt x="14094" y="1297"/>
                    </a:lnTo>
                    <a:cubicBezTo>
                      <a:pt x="14094" y="1161"/>
                      <a:pt x="14094" y="1161"/>
                      <a:pt x="13957" y="1161"/>
                    </a:cubicBezTo>
                    <a:cubicBezTo>
                      <a:pt x="13957" y="976"/>
                      <a:pt x="13847" y="903"/>
                      <a:pt x="13758" y="903"/>
                    </a:cubicBezTo>
                    <a:cubicBezTo>
                      <a:pt x="13699" y="903"/>
                      <a:pt x="13650" y="935"/>
                      <a:pt x="13650" y="990"/>
                    </a:cubicBezTo>
                    <a:cubicBezTo>
                      <a:pt x="13514" y="990"/>
                      <a:pt x="13514" y="853"/>
                      <a:pt x="13377" y="853"/>
                    </a:cubicBezTo>
                    <a:cubicBezTo>
                      <a:pt x="13377" y="717"/>
                      <a:pt x="13241" y="717"/>
                      <a:pt x="13104" y="717"/>
                    </a:cubicBezTo>
                    <a:cubicBezTo>
                      <a:pt x="12797" y="580"/>
                      <a:pt x="12524" y="444"/>
                      <a:pt x="12251" y="444"/>
                    </a:cubicBezTo>
                    <a:cubicBezTo>
                      <a:pt x="12114" y="444"/>
                      <a:pt x="12114" y="444"/>
                      <a:pt x="12114" y="580"/>
                    </a:cubicBezTo>
                    <a:cubicBezTo>
                      <a:pt x="12114" y="444"/>
                      <a:pt x="11944" y="444"/>
                      <a:pt x="11944" y="444"/>
                    </a:cubicBezTo>
                    <a:cubicBezTo>
                      <a:pt x="11807" y="376"/>
                      <a:pt x="11671" y="376"/>
                      <a:pt x="11513" y="376"/>
                    </a:cubicBezTo>
                    <a:cubicBezTo>
                      <a:pt x="11355" y="376"/>
                      <a:pt x="11176" y="376"/>
                      <a:pt x="10954" y="307"/>
                    </a:cubicBezTo>
                    <a:cubicBezTo>
                      <a:pt x="10545" y="307"/>
                      <a:pt x="10101" y="137"/>
                      <a:pt x="9555" y="137"/>
                    </a:cubicBezTo>
                    <a:cubicBezTo>
                      <a:pt x="9385" y="137"/>
                      <a:pt x="9385" y="137"/>
                      <a:pt x="9385" y="307"/>
                    </a:cubicBezTo>
                    <a:lnTo>
                      <a:pt x="8975" y="307"/>
                    </a:lnTo>
                    <a:cubicBezTo>
                      <a:pt x="8878" y="186"/>
                      <a:pt x="8623" y="81"/>
                      <a:pt x="8387" y="81"/>
                    </a:cubicBezTo>
                    <a:cubicBezTo>
                      <a:pt x="8292" y="81"/>
                      <a:pt x="8200" y="98"/>
                      <a:pt x="8122" y="137"/>
                    </a:cubicBezTo>
                    <a:lnTo>
                      <a:pt x="7986" y="137"/>
                    </a:lnTo>
                    <a:cubicBezTo>
                      <a:pt x="7781" y="137"/>
                      <a:pt x="7531" y="76"/>
                      <a:pt x="7255" y="76"/>
                    </a:cubicBezTo>
                    <a:cubicBezTo>
                      <a:pt x="7117" y="76"/>
                      <a:pt x="6973" y="91"/>
                      <a:pt x="6825" y="137"/>
                    </a:cubicBezTo>
                    <a:cubicBezTo>
                      <a:pt x="6689" y="137"/>
                      <a:pt x="6689" y="444"/>
                      <a:pt x="6689" y="444"/>
                    </a:cubicBezTo>
                    <a:lnTo>
                      <a:pt x="4846" y="444"/>
                    </a:lnTo>
                    <a:cubicBezTo>
                      <a:pt x="4437" y="307"/>
                      <a:pt x="3857" y="307"/>
                      <a:pt x="3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22"/>
              <p:cNvSpPr/>
              <p:nvPr/>
            </p:nvSpPr>
            <p:spPr>
              <a:xfrm>
                <a:off x="3977506" y="1774697"/>
                <a:ext cx="448408" cy="379304"/>
              </a:xfrm>
              <a:custGeom>
                <a:rect b="b" l="l" r="r" t="t"/>
                <a:pathLst>
                  <a:path extrusionOk="0" h="7679" w="9078">
                    <a:moveTo>
                      <a:pt x="2390" y="1"/>
                    </a:moveTo>
                    <a:cubicBezTo>
                      <a:pt x="1980" y="445"/>
                      <a:pt x="1707" y="1025"/>
                      <a:pt x="1400" y="1571"/>
                    </a:cubicBezTo>
                    <a:cubicBezTo>
                      <a:pt x="991" y="2287"/>
                      <a:pt x="547" y="2867"/>
                      <a:pt x="274" y="3720"/>
                    </a:cubicBezTo>
                    <a:cubicBezTo>
                      <a:pt x="177" y="3817"/>
                      <a:pt x="286" y="3913"/>
                      <a:pt x="406" y="3913"/>
                    </a:cubicBezTo>
                    <a:cubicBezTo>
                      <a:pt x="455" y="3913"/>
                      <a:pt x="507" y="3897"/>
                      <a:pt x="547" y="3857"/>
                    </a:cubicBezTo>
                    <a:cubicBezTo>
                      <a:pt x="645" y="3759"/>
                      <a:pt x="760" y="3574"/>
                      <a:pt x="867" y="3427"/>
                    </a:cubicBezTo>
                    <a:lnTo>
                      <a:pt x="867" y="3427"/>
                    </a:lnTo>
                    <a:cubicBezTo>
                      <a:pt x="854" y="3463"/>
                      <a:pt x="854" y="3505"/>
                      <a:pt x="854" y="3584"/>
                    </a:cubicBezTo>
                    <a:cubicBezTo>
                      <a:pt x="547" y="4130"/>
                      <a:pt x="1" y="5290"/>
                      <a:pt x="547" y="5700"/>
                    </a:cubicBezTo>
                    <a:cubicBezTo>
                      <a:pt x="547" y="5836"/>
                      <a:pt x="683" y="5836"/>
                      <a:pt x="854" y="5836"/>
                    </a:cubicBezTo>
                    <a:lnTo>
                      <a:pt x="854" y="5700"/>
                    </a:lnTo>
                    <a:cubicBezTo>
                      <a:pt x="854" y="6143"/>
                      <a:pt x="854" y="6416"/>
                      <a:pt x="991" y="6689"/>
                    </a:cubicBezTo>
                    <a:cubicBezTo>
                      <a:pt x="1025" y="6723"/>
                      <a:pt x="1067" y="6740"/>
                      <a:pt x="1119" y="6740"/>
                    </a:cubicBezTo>
                    <a:cubicBezTo>
                      <a:pt x="1274" y="6740"/>
                      <a:pt x="1511" y="6587"/>
                      <a:pt x="1844" y="6280"/>
                    </a:cubicBezTo>
                    <a:lnTo>
                      <a:pt x="1844" y="6826"/>
                    </a:lnTo>
                    <a:cubicBezTo>
                      <a:pt x="1844" y="6996"/>
                      <a:pt x="1844" y="6996"/>
                      <a:pt x="1980" y="6996"/>
                    </a:cubicBezTo>
                    <a:lnTo>
                      <a:pt x="2117" y="6996"/>
                    </a:lnTo>
                    <a:cubicBezTo>
                      <a:pt x="2117" y="7042"/>
                      <a:pt x="2132" y="7057"/>
                      <a:pt x="2152" y="7057"/>
                    </a:cubicBezTo>
                    <a:cubicBezTo>
                      <a:pt x="2192" y="7057"/>
                      <a:pt x="2253" y="6996"/>
                      <a:pt x="2253" y="6996"/>
                    </a:cubicBezTo>
                    <a:cubicBezTo>
                      <a:pt x="2560" y="6689"/>
                      <a:pt x="2833" y="6416"/>
                      <a:pt x="3106" y="6143"/>
                    </a:cubicBezTo>
                    <a:lnTo>
                      <a:pt x="3106" y="6143"/>
                    </a:lnTo>
                    <a:cubicBezTo>
                      <a:pt x="2833" y="6689"/>
                      <a:pt x="2560" y="7269"/>
                      <a:pt x="2833" y="7542"/>
                    </a:cubicBezTo>
                    <a:cubicBezTo>
                      <a:pt x="2970" y="7679"/>
                      <a:pt x="3106" y="7679"/>
                      <a:pt x="3243" y="7679"/>
                    </a:cubicBezTo>
                    <a:cubicBezTo>
                      <a:pt x="3823" y="7269"/>
                      <a:pt x="4266" y="6553"/>
                      <a:pt x="4539" y="5973"/>
                    </a:cubicBezTo>
                    <a:lnTo>
                      <a:pt x="4539" y="5973"/>
                    </a:lnTo>
                    <a:cubicBezTo>
                      <a:pt x="4403" y="6416"/>
                      <a:pt x="4266" y="6826"/>
                      <a:pt x="4266" y="7269"/>
                    </a:cubicBezTo>
                    <a:cubicBezTo>
                      <a:pt x="4266" y="7406"/>
                      <a:pt x="4403" y="7542"/>
                      <a:pt x="4539" y="7542"/>
                    </a:cubicBezTo>
                    <a:cubicBezTo>
                      <a:pt x="4949" y="7269"/>
                      <a:pt x="5256" y="6996"/>
                      <a:pt x="5392" y="6553"/>
                    </a:cubicBezTo>
                    <a:lnTo>
                      <a:pt x="5392" y="6996"/>
                    </a:lnTo>
                    <a:cubicBezTo>
                      <a:pt x="5392" y="7133"/>
                      <a:pt x="5529" y="7269"/>
                      <a:pt x="5665" y="7269"/>
                    </a:cubicBezTo>
                    <a:cubicBezTo>
                      <a:pt x="6109" y="7269"/>
                      <a:pt x="6382" y="6826"/>
                      <a:pt x="6655" y="6553"/>
                    </a:cubicBezTo>
                    <a:cubicBezTo>
                      <a:pt x="6655" y="6416"/>
                      <a:pt x="6826" y="6280"/>
                      <a:pt x="6962" y="6143"/>
                    </a:cubicBezTo>
                    <a:lnTo>
                      <a:pt x="6962" y="6143"/>
                    </a:lnTo>
                    <a:cubicBezTo>
                      <a:pt x="6826" y="6416"/>
                      <a:pt x="6655" y="6826"/>
                      <a:pt x="6655" y="7133"/>
                    </a:cubicBezTo>
                    <a:cubicBezTo>
                      <a:pt x="6655" y="7333"/>
                      <a:pt x="6820" y="7459"/>
                      <a:pt x="7015" y="7459"/>
                    </a:cubicBezTo>
                    <a:cubicBezTo>
                      <a:pt x="7086" y="7459"/>
                      <a:pt x="7162" y="7442"/>
                      <a:pt x="7235" y="7406"/>
                    </a:cubicBezTo>
                    <a:cubicBezTo>
                      <a:pt x="7508" y="7133"/>
                      <a:pt x="7679" y="6689"/>
                      <a:pt x="7952" y="6416"/>
                    </a:cubicBezTo>
                    <a:lnTo>
                      <a:pt x="7952" y="6416"/>
                    </a:lnTo>
                    <a:cubicBezTo>
                      <a:pt x="7856" y="6608"/>
                      <a:pt x="8030" y="6817"/>
                      <a:pt x="8189" y="6817"/>
                    </a:cubicBezTo>
                    <a:cubicBezTo>
                      <a:pt x="8256" y="6817"/>
                      <a:pt x="8321" y="6780"/>
                      <a:pt x="8361" y="6689"/>
                    </a:cubicBezTo>
                    <a:cubicBezTo>
                      <a:pt x="8668" y="5973"/>
                      <a:pt x="9078" y="5290"/>
                      <a:pt x="9078" y="4573"/>
                    </a:cubicBezTo>
                    <a:cubicBezTo>
                      <a:pt x="9078" y="4347"/>
                      <a:pt x="8929" y="4213"/>
                      <a:pt x="8797" y="4213"/>
                    </a:cubicBezTo>
                    <a:cubicBezTo>
                      <a:pt x="8749" y="4213"/>
                      <a:pt x="8704" y="4230"/>
                      <a:pt x="8668" y="4266"/>
                    </a:cubicBezTo>
                    <a:cubicBezTo>
                      <a:pt x="8225" y="4846"/>
                      <a:pt x="7815" y="5563"/>
                      <a:pt x="7372" y="6143"/>
                    </a:cubicBezTo>
                    <a:cubicBezTo>
                      <a:pt x="7679" y="5563"/>
                      <a:pt x="8088" y="4983"/>
                      <a:pt x="8225" y="4437"/>
                    </a:cubicBezTo>
                    <a:cubicBezTo>
                      <a:pt x="8335" y="4299"/>
                      <a:pt x="8177" y="4093"/>
                      <a:pt x="8040" y="4093"/>
                    </a:cubicBezTo>
                    <a:cubicBezTo>
                      <a:pt x="8008" y="4093"/>
                      <a:pt x="7977" y="4104"/>
                      <a:pt x="7952" y="4130"/>
                    </a:cubicBezTo>
                    <a:cubicBezTo>
                      <a:pt x="7679" y="4130"/>
                      <a:pt x="7679" y="4266"/>
                      <a:pt x="7508" y="4573"/>
                    </a:cubicBezTo>
                    <a:cubicBezTo>
                      <a:pt x="7099" y="5119"/>
                      <a:pt x="6655" y="5700"/>
                      <a:pt x="6245" y="6143"/>
                    </a:cubicBezTo>
                    <a:cubicBezTo>
                      <a:pt x="6245" y="6280"/>
                      <a:pt x="6109" y="6280"/>
                      <a:pt x="6109" y="6416"/>
                    </a:cubicBezTo>
                    <a:cubicBezTo>
                      <a:pt x="6109" y="6143"/>
                      <a:pt x="6245" y="5973"/>
                      <a:pt x="6382" y="5836"/>
                    </a:cubicBezTo>
                    <a:cubicBezTo>
                      <a:pt x="6655" y="5119"/>
                      <a:pt x="7099" y="4437"/>
                      <a:pt x="7508" y="3720"/>
                    </a:cubicBezTo>
                    <a:cubicBezTo>
                      <a:pt x="7629" y="3502"/>
                      <a:pt x="7440" y="3301"/>
                      <a:pt x="7272" y="3301"/>
                    </a:cubicBezTo>
                    <a:cubicBezTo>
                      <a:pt x="7203" y="3301"/>
                      <a:pt x="7138" y="3334"/>
                      <a:pt x="7099" y="3413"/>
                    </a:cubicBezTo>
                    <a:cubicBezTo>
                      <a:pt x="6655" y="3857"/>
                      <a:pt x="6245" y="4437"/>
                      <a:pt x="5972" y="4983"/>
                    </a:cubicBezTo>
                    <a:cubicBezTo>
                      <a:pt x="5529" y="5427"/>
                      <a:pt x="5256" y="6143"/>
                      <a:pt x="4812" y="6689"/>
                    </a:cubicBezTo>
                    <a:cubicBezTo>
                      <a:pt x="4949" y="5973"/>
                      <a:pt x="5392" y="5290"/>
                      <a:pt x="5665" y="4710"/>
                    </a:cubicBezTo>
                    <a:cubicBezTo>
                      <a:pt x="6109" y="4130"/>
                      <a:pt x="6518" y="3413"/>
                      <a:pt x="6826" y="2867"/>
                    </a:cubicBezTo>
                    <a:cubicBezTo>
                      <a:pt x="6926" y="2641"/>
                      <a:pt x="6786" y="2507"/>
                      <a:pt x="6650" y="2507"/>
                    </a:cubicBezTo>
                    <a:cubicBezTo>
                      <a:pt x="6602" y="2507"/>
                      <a:pt x="6554" y="2524"/>
                      <a:pt x="6518" y="2560"/>
                    </a:cubicBezTo>
                    <a:cubicBezTo>
                      <a:pt x="5972" y="3004"/>
                      <a:pt x="5529" y="3857"/>
                      <a:pt x="5119" y="4437"/>
                    </a:cubicBezTo>
                    <a:cubicBezTo>
                      <a:pt x="4676" y="4846"/>
                      <a:pt x="4403" y="5290"/>
                      <a:pt x="4096" y="5700"/>
                    </a:cubicBezTo>
                    <a:cubicBezTo>
                      <a:pt x="3823" y="6143"/>
                      <a:pt x="3550" y="6553"/>
                      <a:pt x="3243" y="6996"/>
                    </a:cubicBezTo>
                    <a:cubicBezTo>
                      <a:pt x="3550" y="6280"/>
                      <a:pt x="4266" y="5119"/>
                      <a:pt x="4403" y="4846"/>
                    </a:cubicBezTo>
                    <a:cubicBezTo>
                      <a:pt x="4676" y="4130"/>
                      <a:pt x="5256" y="3413"/>
                      <a:pt x="5529" y="2731"/>
                    </a:cubicBezTo>
                    <a:cubicBezTo>
                      <a:pt x="5626" y="2513"/>
                      <a:pt x="5516" y="2311"/>
                      <a:pt x="5395" y="2311"/>
                    </a:cubicBezTo>
                    <a:cubicBezTo>
                      <a:pt x="5346" y="2311"/>
                      <a:pt x="5295" y="2345"/>
                      <a:pt x="5256" y="2424"/>
                    </a:cubicBezTo>
                    <a:cubicBezTo>
                      <a:pt x="4676" y="3004"/>
                      <a:pt x="4096" y="3720"/>
                      <a:pt x="3686" y="4437"/>
                    </a:cubicBezTo>
                    <a:cubicBezTo>
                      <a:pt x="3413" y="4846"/>
                      <a:pt x="3106" y="5290"/>
                      <a:pt x="2833" y="5700"/>
                    </a:cubicBezTo>
                    <a:cubicBezTo>
                      <a:pt x="2697" y="5836"/>
                      <a:pt x="2560" y="5973"/>
                      <a:pt x="2390" y="6280"/>
                    </a:cubicBezTo>
                    <a:cubicBezTo>
                      <a:pt x="2390" y="5973"/>
                      <a:pt x="2560" y="5700"/>
                      <a:pt x="2697" y="5427"/>
                    </a:cubicBezTo>
                    <a:cubicBezTo>
                      <a:pt x="3823" y="3857"/>
                      <a:pt x="5119" y="1434"/>
                      <a:pt x="5256" y="1025"/>
                    </a:cubicBezTo>
                    <a:cubicBezTo>
                      <a:pt x="5351" y="906"/>
                      <a:pt x="5248" y="738"/>
                      <a:pt x="5119" y="738"/>
                    </a:cubicBezTo>
                    <a:cubicBezTo>
                      <a:pt x="5063" y="738"/>
                      <a:pt x="5001" y="771"/>
                      <a:pt x="4949" y="854"/>
                    </a:cubicBezTo>
                    <a:cubicBezTo>
                      <a:pt x="4096" y="1707"/>
                      <a:pt x="3413" y="3004"/>
                      <a:pt x="2697" y="4130"/>
                    </a:cubicBezTo>
                    <a:cubicBezTo>
                      <a:pt x="2560" y="4437"/>
                      <a:pt x="2390" y="4846"/>
                      <a:pt x="2117" y="5290"/>
                    </a:cubicBezTo>
                    <a:cubicBezTo>
                      <a:pt x="1980" y="5427"/>
                      <a:pt x="1844" y="5700"/>
                      <a:pt x="1707" y="5836"/>
                    </a:cubicBezTo>
                    <a:cubicBezTo>
                      <a:pt x="1569" y="6007"/>
                      <a:pt x="1487" y="6073"/>
                      <a:pt x="1442" y="6073"/>
                    </a:cubicBezTo>
                    <a:cubicBezTo>
                      <a:pt x="1299" y="6073"/>
                      <a:pt x="1536" y="5394"/>
                      <a:pt x="1536" y="5290"/>
                    </a:cubicBezTo>
                    <a:cubicBezTo>
                      <a:pt x="1536" y="5119"/>
                      <a:pt x="1707" y="4983"/>
                      <a:pt x="1707" y="4983"/>
                    </a:cubicBezTo>
                    <a:cubicBezTo>
                      <a:pt x="1980" y="4573"/>
                      <a:pt x="2117" y="4130"/>
                      <a:pt x="2390" y="3720"/>
                    </a:cubicBezTo>
                    <a:cubicBezTo>
                      <a:pt x="2970" y="2867"/>
                      <a:pt x="3550" y="1878"/>
                      <a:pt x="4096" y="854"/>
                    </a:cubicBezTo>
                    <a:cubicBezTo>
                      <a:pt x="4096" y="581"/>
                      <a:pt x="3959" y="445"/>
                      <a:pt x="3823" y="445"/>
                    </a:cubicBezTo>
                    <a:cubicBezTo>
                      <a:pt x="2833" y="1161"/>
                      <a:pt x="2253" y="2731"/>
                      <a:pt x="1707" y="3720"/>
                    </a:cubicBezTo>
                    <a:cubicBezTo>
                      <a:pt x="1707" y="3857"/>
                      <a:pt x="1400" y="4266"/>
                      <a:pt x="1264" y="4710"/>
                    </a:cubicBezTo>
                    <a:cubicBezTo>
                      <a:pt x="1127" y="4846"/>
                      <a:pt x="991" y="4983"/>
                      <a:pt x="854" y="5290"/>
                    </a:cubicBezTo>
                    <a:cubicBezTo>
                      <a:pt x="821" y="5319"/>
                      <a:pt x="797" y="5333"/>
                      <a:pt x="780" y="5333"/>
                    </a:cubicBezTo>
                    <a:cubicBezTo>
                      <a:pt x="637" y="5333"/>
                      <a:pt x="991" y="4419"/>
                      <a:pt x="991" y="4266"/>
                    </a:cubicBezTo>
                    <a:cubicBezTo>
                      <a:pt x="1127" y="3720"/>
                      <a:pt x="1400" y="3277"/>
                      <a:pt x="1536" y="2731"/>
                    </a:cubicBezTo>
                    <a:cubicBezTo>
                      <a:pt x="1707" y="2731"/>
                      <a:pt x="1707" y="2560"/>
                      <a:pt x="1707" y="2424"/>
                    </a:cubicBezTo>
                    <a:cubicBezTo>
                      <a:pt x="1844" y="2287"/>
                      <a:pt x="1980" y="2287"/>
                      <a:pt x="2117" y="2151"/>
                    </a:cubicBezTo>
                    <a:cubicBezTo>
                      <a:pt x="2333" y="2043"/>
                      <a:pt x="2292" y="1827"/>
                      <a:pt x="2130" y="1827"/>
                    </a:cubicBezTo>
                    <a:cubicBezTo>
                      <a:pt x="2088" y="1827"/>
                      <a:pt x="2037" y="1842"/>
                      <a:pt x="1980" y="1878"/>
                    </a:cubicBezTo>
                    <a:cubicBezTo>
                      <a:pt x="2253" y="1298"/>
                      <a:pt x="2560" y="854"/>
                      <a:pt x="2697" y="308"/>
                    </a:cubicBezTo>
                    <a:cubicBezTo>
                      <a:pt x="2833" y="1"/>
                      <a:pt x="2560" y="1"/>
                      <a:pt x="23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22"/>
              <p:cNvSpPr/>
              <p:nvPr/>
            </p:nvSpPr>
            <p:spPr>
              <a:xfrm>
                <a:off x="3618500" y="1707914"/>
                <a:ext cx="884961" cy="468018"/>
              </a:xfrm>
              <a:custGeom>
                <a:rect b="b" l="l" r="r" t="t"/>
                <a:pathLst>
                  <a:path extrusionOk="0" h="9475" w="17916">
                    <a:moveTo>
                      <a:pt x="2774" y="430"/>
                    </a:moveTo>
                    <a:cubicBezTo>
                      <a:pt x="2892" y="430"/>
                      <a:pt x="3014" y="452"/>
                      <a:pt x="3140" y="500"/>
                    </a:cubicBezTo>
                    <a:cubicBezTo>
                      <a:pt x="3550" y="807"/>
                      <a:pt x="3993" y="944"/>
                      <a:pt x="4403" y="944"/>
                    </a:cubicBezTo>
                    <a:lnTo>
                      <a:pt x="6552" y="944"/>
                    </a:lnTo>
                    <a:cubicBezTo>
                      <a:pt x="7405" y="944"/>
                      <a:pt x="8122" y="944"/>
                      <a:pt x="8804" y="1080"/>
                    </a:cubicBezTo>
                    <a:cubicBezTo>
                      <a:pt x="9521" y="1216"/>
                      <a:pt x="10101" y="1216"/>
                      <a:pt x="10818" y="1353"/>
                    </a:cubicBezTo>
                    <a:lnTo>
                      <a:pt x="10681" y="1353"/>
                    </a:lnTo>
                    <a:cubicBezTo>
                      <a:pt x="9658" y="1353"/>
                      <a:pt x="8668" y="1353"/>
                      <a:pt x="7815" y="1797"/>
                    </a:cubicBezTo>
                    <a:cubicBezTo>
                      <a:pt x="7678" y="1933"/>
                      <a:pt x="7405" y="2206"/>
                      <a:pt x="7098" y="2377"/>
                    </a:cubicBezTo>
                    <a:cubicBezTo>
                      <a:pt x="7269" y="1797"/>
                      <a:pt x="7269" y="1353"/>
                      <a:pt x="6825" y="1080"/>
                    </a:cubicBezTo>
                    <a:cubicBezTo>
                      <a:pt x="6699" y="1019"/>
                      <a:pt x="6566" y="992"/>
                      <a:pt x="6431" y="992"/>
                    </a:cubicBezTo>
                    <a:cubicBezTo>
                      <a:pt x="5653" y="992"/>
                      <a:pt x="4780" y="1883"/>
                      <a:pt x="4403" y="2377"/>
                    </a:cubicBezTo>
                    <a:cubicBezTo>
                      <a:pt x="4266" y="2513"/>
                      <a:pt x="4130" y="2650"/>
                      <a:pt x="3993" y="2786"/>
                    </a:cubicBezTo>
                    <a:cubicBezTo>
                      <a:pt x="4130" y="2070"/>
                      <a:pt x="4266" y="1216"/>
                      <a:pt x="3686" y="944"/>
                    </a:cubicBezTo>
                    <a:cubicBezTo>
                      <a:pt x="3607" y="880"/>
                      <a:pt x="3523" y="852"/>
                      <a:pt x="3434" y="852"/>
                    </a:cubicBezTo>
                    <a:cubicBezTo>
                      <a:pt x="2906" y="852"/>
                      <a:pt x="2243" y="1836"/>
                      <a:pt x="1980" y="2070"/>
                    </a:cubicBezTo>
                    <a:cubicBezTo>
                      <a:pt x="1980" y="2206"/>
                      <a:pt x="1843" y="2206"/>
                      <a:pt x="1843" y="2377"/>
                    </a:cubicBezTo>
                    <a:cubicBezTo>
                      <a:pt x="1843" y="1933"/>
                      <a:pt x="1707" y="1524"/>
                      <a:pt x="1434" y="1353"/>
                    </a:cubicBezTo>
                    <a:cubicBezTo>
                      <a:pt x="1771" y="903"/>
                      <a:pt x="2224" y="430"/>
                      <a:pt x="2774" y="430"/>
                    </a:cubicBezTo>
                    <a:close/>
                    <a:moveTo>
                      <a:pt x="8122" y="2377"/>
                    </a:moveTo>
                    <a:cubicBezTo>
                      <a:pt x="7678" y="2650"/>
                      <a:pt x="7269" y="3059"/>
                      <a:pt x="7098" y="3366"/>
                    </a:cubicBezTo>
                    <a:cubicBezTo>
                      <a:pt x="6825" y="3503"/>
                      <a:pt x="6689" y="3639"/>
                      <a:pt x="6416" y="3912"/>
                    </a:cubicBezTo>
                    <a:cubicBezTo>
                      <a:pt x="6552" y="3639"/>
                      <a:pt x="6689" y="3503"/>
                      <a:pt x="6689" y="3230"/>
                    </a:cubicBezTo>
                    <a:cubicBezTo>
                      <a:pt x="7098" y="2786"/>
                      <a:pt x="7542" y="2513"/>
                      <a:pt x="8122" y="2377"/>
                    </a:cubicBezTo>
                    <a:close/>
                    <a:moveTo>
                      <a:pt x="11227" y="3059"/>
                    </a:moveTo>
                    <a:lnTo>
                      <a:pt x="11227" y="3059"/>
                    </a:lnTo>
                    <a:cubicBezTo>
                      <a:pt x="10954" y="3503"/>
                      <a:pt x="10681" y="3912"/>
                      <a:pt x="10374" y="4356"/>
                    </a:cubicBezTo>
                    <a:cubicBezTo>
                      <a:pt x="10238" y="4219"/>
                      <a:pt x="10238" y="4219"/>
                      <a:pt x="10101" y="4219"/>
                    </a:cubicBezTo>
                    <a:lnTo>
                      <a:pt x="11227" y="3059"/>
                    </a:lnTo>
                    <a:close/>
                    <a:moveTo>
                      <a:pt x="9828" y="4492"/>
                    </a:moveTo>
                    <a:cubicBezTo>
                      <a:pt x="9965" y="4492"/>
                      <a:pt x="9965" y="4629"/>
                      <a:pt x="10101" y="4629"/>
                    </a:cubicBezTo>
                    <a:lnTo>
                      <a:pt x="10101" y="4765"/>
                    </a:lnTo>
                    <a:lnTo>
                      <a:pt x="9965" y="4765"/>
                    </a:lnTo>
                    <a:cubicBezTo>
                      <a:pt x="9965" y="4629"/>
                      <a:pt x="9828" y="4629"/>
                      <a:pt x="9828" y="4492"/>
                    </a:cubicBezTo>
                    <a:close/>
                    <a:moveTo>
                      <a:pt x="12797" y="3912"/>
                    </a:moveTo>
                    <a:cubicBezTo>
                      <a:pt x="12524" y="4219"/>
                      <a:pt x="12217" y="4492"/>
                      <a:pt x="12080" y="4765"/>
                    </a:cubicBezTo>
                    <a:cubicBezTo>
                      <a:pt x="11807" y="4765"/>
                      <a:pt x="11534" y="4629"/>
                      <a:pt x="11227" y="4629"/>
                    </a:cubicBezTo>
                    <a:lnTo>
                      <a:pt x="11364" y="4629"/>
                    </a:lnTo>
                    <a:cubicBezTo>
                      <a:pt x="11807" y="4356"/>
                      <a:pt x="12387" y="4219"/>
                      <a:pt x="12797" y="3912"/>
                    </a:cubicBezTo>
                    <a:close/>
                    <a:moveTo>
                      <a:pt x="14503" y="3059"/>
                    </a:moveTo>
                    <a:lnTo>
                      <a:pt x="14503" y="3059"/>
                    </a:lnTo>
                    <a:cubicBezTo>
                      <a:pt x="14367" y="3366"/>
                      <a:pt x="14094" y="3912"/>
                      <a:pt x="13923" y="4083"/>
                    </a:cubicBezTo>
                    <a:cubicBezTo>
                      <a:pt x="13650" y="4356"/>
                      <a:pt x="13513" y="4765"/>
                      <a:pt x="13240" y="5209"/>
                    </a:cubicBezTo>
                    <a:cubicBezTo>
                      <a:pt x="12933" y="5209"/>
                      <a:pt x="12797" y="5072"/>
                      <a:pt x="12524" y="4936"/>
                    </a:cubicBezTo>
                    <a:cubicBezTo>
                      <a:pt x="13070" y="4356"/>
                      <a:pt x="13786" y="3639"/>
                      <a:pt x="14503" y="3059"/>
                    </a:cubicBezTo>
                    <a:close/>
                    <a:moveTo>
                      <a:pt x="9828" y="1797"/>
                    </a:moveTo>
                    <a:cubicBezTo>
                      <a:pt x="10511" y="1797"/>
                      <a:pt x="11227" y="1797"/>
                      <a:pt x="11944" y="1933"/>
                    </a:cubicBezTo>
                    <a:cubicBezTo>
                      <a:pt x="11091" y="2513"/>
                      <a:pt x="10374" y="3230"/>
                      <a:pt x="9658" y="3912"/>
                    </a:cubicBezTo>
                    <a:cubicBezTo>
                      <a:pt x="9658" y="3912"/>
                      <a:pt x="9521" y="3912"/>
                      <a:pt x="9521" y="3776"/>
                    </a:cubicBezTo>
                    <a:cubicBezTo>
                      <a:pt x="9385" y="3776"/>
                      <a:pt x="9112" y="3776"/>
                      <a:pt x="9112" y="4083"/>
                    </a:cubicBezTo>
                    <a:cubicBezTo>
                      <a:pt x="9112" y="4083"/>
                      <a:pt x="9248" y="4219"/>
                      <a:pt x="9248" y="4356"/>
                    </a:cubicBezTo>
                    <a:lnTo>
                      <a:pt x="9112" y="4492"/>
                    </a:lnTo>
                    <a:cubicBezTo>
                      <a:pt x="8668" y="4765"/>
                      <a:pt x="8259" y="5209"/>
                      <a:pt x="7815" y="5482"/>
                    </a:cubicBezTo>
                    <a:cubicBezTo>
                      <a:pt x="8122" y="5072"/>
                      <a:pt x="8395" y="4629"/>
                      <a:pt x="8668" y="4083"/>
                    </a:cubicBezTo>
                    <a:cubicBezTo>
                      <a:pt x="9112" y="3503"/>
                      <a:pt x="9965" y="2650"/>
                      <a:pt x="9828" y="1797"/>
                    </a:cubicBezTo>
                    <a:close/>
                    <a:moveTo>
                      <a:pt x="12217" y="5345"/>
                    </a:moveTo>
                    <a:cubicBezTo>
                      <a:pt x="12387" y="5345"/>
                      <a:pt x="12660" y="5482"/>
                      <a:pt x="12797" y="5618"/>
                    </a:cubicBezTo>
                    <a:lnTo>
                      <a:pt x="12933" y="5618"/>
                    </a:lnTo>
                    <a:lnTo>
                      <a:pt x="12933" y="5789"/>
                    </a:lnTo>
                    <a:cubicBezTo>
                      <a:pt x="12660" y="5618"/>
                      <a:pt x="12387" y="5482"/>
                      <a:pt x="12080" y="5482"/>
                    </a:cubicBezTo>
                    <a:cubicBezTo>
                      <a:pt x="12080" y="5345"/>
                      <a:pt x="12217" y="5345"/>
                      <a:pt x="12217" y="5345"/>
                    </a:cubicBezTo>
                    <a:close/>
                    <a:moveTo>
                      <a:pt x="10681" y="5482"/>
                    </a:moveTo>
                    <a:cubicBezTo>
                      <a:pt x="10818" y="5482"/>
                      <a:pt x="10954" y="5618"/>
                      <a:pt x="11227" y="5618"/>
                    </a:cubicBezTo>
                    <a:cubicBezTo>
                      <a:pt x="11091" y="5789"/>
                      <a:pt x="11091" y="5925"/>
                      <a:pt x="10954" y="5925"/>
                    </a:cubicBezTo>
                    <a:cubicBezTo>
                      <a:pt x="10818" y="5789"/>
                      <a:pt x="10681" y="5618"/>
                      <a:pt x="10681" y="5482"/>
                    </a:cubicBezTo>
                    <a:close/>
                    <a:moveTo>
                      <a:pt x="9194" y="2180"/>
                    </a:moveTo>
                    <a:cubicBezTo>
                      <a:pt x="9259" y="2180"/>
                      <a:pt x="9294" y="2229"/>
                      <a:pt x="9248" y="2377"/>
                    </a:cubicBezTo>
                    <a:cubicBezTo>
                      <a:pt x="8804" y="3230"/>
                      <a:pt x="8259" y="4083"/>
                      <a:pt x="7678" y="4936"/>
                    </a:cubicBezTo>
                    <a:cubicBezTo>
                      <a:pt x="7405" y="5209"/>
                      <a:pt x="7269" y="5618"/>
                      <a:pt x="6962" y="6062"/>
                    </a:cubicBezTo>
                    <a:cubicBezTo>
                      <a:pt x="6709" y="6188"/>
                      <a:pt x="6419" y="6286"/>
                      <a:pt x="6168" y="6286"/>
                    </a:cubicBezTo>
                    <a:cubicBezTo>
                      <a:pt x="5876" y="6286"/>
                      <a:pt x="5636" y="6155"/>
                      <a:pt x="5563" y="5789"/>
                    </a:cubicBezTo>
                    <a:cubicBezTo>
                      <a:pt x="5563" y="5789"/>
                      <a:pt x="5699" y="5618"/>
                      <a:pt x="5699" y="5482"/>
                    </a:cubicBezTo>
                    <a:cubicBezTo>
                      <a:pt x="6109" y="5072"/>
                      <a:pt x="6416" y="4629"/>
                      <a:pt x="6689" y="4356"/>
                    </a:cubicBezTo>
                    <a:cubicBezTo>
                      <a:pt x="7098" y="3776"/>
                      <a:pt x="7542" y="3503"/>
                      <a:pt x="7951" y="3059"/>
                    </a:cubicBezTo>
                    <a:cubicBezTo>
                      <a:pt x="8259" y="2786"/>
                      <a:pt x="8532" y="2650"/>
                      <a:pt x="8804" y="2377"/>
                    </a:cubicBezTo>
                    <a:cubicBezTo>
                      <a:pt x="8804" y="2377"/>
                      <a:pt x="9062" y="2180"/>
                      <a:pt x="9194" y="2180"/>
                    </a:cubicBezTo>
                    <a:close/>
                    <a:moveTo>
                      <a:pt x="8975" y="5209"/>
                    </a:moveTo>
                    <a:lnTo>
                      <a:pt x="8975" y="5345"/>
                    </a:lnTo>
                    <a:lnTo>
                      <a:pt x="8975" y="5482"/>
                    </a:lnTo>
                    <a:cubicBezTo>
                      <a:pt x="8259" y="5789"/>
                      <a:pt x="7678" y="6335"/>
                      <a:pt x="7098" y="6642"/>
                    </a:cubicBezTo>
                    <a:lnTo>
                      <a:pt x="7098" y="6471"/>
                    </a:lnTo>
                    <a:cubicBezTo>
                      <a:pt x="7269" y="6471"/>
                      <a:pt x="7405" y="6471"/>
                      <a:pt x="7405" y="6335"/>
                    </a:cubicBezTo>
                    <a:cubicBezTo>
                      <a:pt x="7951" y="6062"/>
                      <a:pt x="8532" y="5618"/>
                      <a:pt x="8975" y="5209"/>
                    </a:cubicBezTo>
                    <a:close/>
                    <a:moveTo>
                      <a:pt x="14827" y="4857"/>
                    </a:moveTo>
                    <a:cubicBezTo>
                      <a:pt x="14896" y="4857"/>
                      <a:pt x="14947" y="4967"/>
                      <a:pt x="14947" y="5209"/>
                    </a:cubicBezTo>
                    <a:cubicBezTo>
                      <a:pt x="14776" y="5482"/>
                      <a:pt x="14640" y="5618"/>
                      <a:pt x="14503" y="5925"/>
                    </a:cubicBezTo>
                    <a:cubicBezTo>
                      <a:pt x="14367" y="6198"/>
                      <a:pt x="14230" y="6335"/>
                      <a:pt x="14094" y="6642"/>
                    </a:cubicBezTo>
                    <a:cubicBezTo>
                      <a:pt x="14094" y="6471"/>
                      <a:pt x="13923" y="6471"/>
                      <a:pt x="13786" y="6335"/>
                    </a:cubicBezTo>
                    <a:cubicBezTo>
                      <a:pt x="13923" y="6335"/>
                      <a:pt x="14094" y="6335"/>
                      <a:pt x="14094" y="6198"/>
                    </a:cubicBezTo>
                    <a:cubicBezTo>
                      <a:pt x="14230" y="6198"/>
                      <a:pt x="14230" y="6062"/>
                      <a:pt x="14230" y="5925"/>
                    </a:cubicBezTo>
                    <a:cubicBezTo>
                      <a:pt x="14094" y="5925"/>
                      <a:pt x="14094" y="5925"/>
                      <a:pt x="14094" y="5789"/>
                    </a:cubicBezTo>
                    <a:cubicBezTo>
                      <a:pt x="14094" y="5789"/>
                      <a:pt x="14230" y="5618"/>
                      <a:pt x="14230" y="5482"/>
                    </a:cubicBezTo>
                    <a:cubicBezTo>
                      <a:pt x="14367" y="5345"/>
                      <a:pt x="14503" y="5209"/>
                      <a:pt x="14640" y="5072"/>
                    </a:cubicBezTo>
                    <a:cubicBezTo>
                      <a:pt x="14702" y="4933"/>
                      <a:pt x="14771" y="4857"/>
                      <a:pt x="14827" y="4857"/>
                    </a:cubicBezTo>
                    <a:close/>
                    <a:moveTo>
                      <a:pt x="10101" y="5925"/>
                    </a:moveTo>
                    <a:cubicBezTo>
                      <a:pt x="10238" y="6062"/>
                      <a:pt x="10374" y="6062"/>
                      <a:pt x="10511" y="6198"/>
                    </a:cubicBezTo>
                    <a:lnTo>
                      <a:pt x="10681" y="6335"/>
                    </a:lnTo>
                    <a:cubicBezTo>
                      <a:pt x="10681" y="6335"/>
                      <a:pt x="10511" y="6335"/>
                      <a:pt x="10511" y="6471"/>
                    </a:cubicBezTo>
                    <a:cubicBezTo>
                      <a:pt x="10374" y="6642"/>
                      <a:pt x="10101" y="6779"/>
                      <a:pt x="9965" y="6915"/>
                    </a:cubicBezTo>
                    <a:cubicBezTo>
                      <a:pt x="9965" y="6779"/>
                      <a:pt x="9828" y="6642"/>
                      <a:pt x="9828" y="6642"/>
                    </a:cubicBezTo>
                    <a:cubicBezTo>
                      <a:pt x="9828" y="6335"/>
                      <a:pt x="9965" y="6198"/>
                      <a:pt x="10101" y="5925"/>
                    </a:cubicBezTo>
                    <a:close/>
                    <a:moveTo>
                      <a:pt x="15220" y="2650"/>
                    </a:moveTo>
                    <a:cubicBezTo>
                      <a:pt x="15356" y="3230"/>
                      <a:pt x="15493" y="3776"/>
                      <a:pt x="15629" y="4356"/>
                    </a:cubicBezTo>
                    <a:cubicBezTo>
                      <a:pt x="15629" y="4629"/>
                      <a:pt x="15800" y="4936"/>
                      <a:pt x="15800" y="5072"/>
                    </a:cubicBezTo>
                    <a:cubicBezTo>
                      <a:pt x="15800" y="5072"/>
                      <a:pt x="15629" y="5072"/>
                      <a:pt x="15629" y="5209"/>
                    </a:cubicBezTo>
                    <a:cubicBezTo>
                      <a:pt x="15629" y="5482"/>
                      <a:pt x="15800" y="5618"/>
                      <a:pt x="15936" y="5925"/>
                    </a:cubicBezTo>
                    <a:lnTo>
                      <a:pt x="15936" y="6062"/>
                    </a:lnTo>
                    <a:cubicBezTo>
                      <a:pt x="16073" y="6471"/>
                      <a:pt x="16209" y="7052"/>
                      <a:pt x="16482" y="7325"/>
                    </a:cubicBezTo>
                    <a:cubicBezTo>
                      <a:pt x="16482" y="7495"/>
                      <a:pt x="16653" y="7495"/>
                      <a:pt x="16653" y="7495"/>
                    </a:cubicBezTo>
                    <a:cubicBezTo>
                      <a:pt x="16789" y="7768"/>
                      <a:pt x="16926" y="8178"/>
                      <a:pt x="17062" y="8485"/>
                    </a:cubicBezTo>
                    <a:cubicBezTo>
                      <a:pt x="17199" y="8758"/>
                      <a:pt x="17062" y="8758"/>
                      <a:pt x="16926" y="8758"/>
                    </a:cubicBezTo>
                    <a:cubicBezTo>
                      <a:pt x="16789" y="8758"/>
                      <a:pt x="16789" y="8621"/>
                      <a:pt x="16653" y="8621"/>
                    </a:cubicBezTo>
                    <a:cubicBezTo>
                      <a:pt x="16346" y="8758"/>
                      <a:pt x="16073" y="8758"/>
                      <a:pt x="15800" y="8758"/>
                    </a:cubicBezTo>
                    <a:cubicBezTo>
                      <a:pt x="15800" y="8758"/>
                      <a:pt x="15800" y="8621"/>
                      <a:pt x="15629" y="8621"/>
                    </a:cubicBezTo>
                    <a:lnTo>
                      <a:pt x="15220" y="8621"/>
                    </a:lnTo>
                    <a:cubicBezTo>
                      <a:pt x="15493" y="8621"/>
                      <a:pt x="15800" y="8485"/>
                      <a:pt x="15936" y="8485"/>
                    </a:cubicBezTo>
                    <a:cubicBezTo>
                      <a:pt x="16209" y="8485"/>
                      <a:pt x="16209" y="8041"/>
                      <a:pt x="15936" y="8041"/>
                    </a:cubicBezTo>
                    <a:cubicBezTo>
                      <a:pt x="15629" y="8041"/>
                      <a:pt x="14640" y="8178"/>
                      <a:pt x="14367" y="8178"/>
                    </a:cubicBezTo>
                    <a:cubicBezTo>
                      <a:pt x="14367" y="8081"/>
                      <a:pt x="14230" y="7985"/>
                      <a:pt x="14150" y="7985"/>
                    </a:cubicBezTo>
                    <a:cubicBezTo>
                      <a:pt x="14117" y="7985"/>
                      <a:pt x="14094" y="8001"/>
                      <a:pt x="14094" y="8041"/>
                    </a:cubicBezTo>
                    <a:cubicBezTo>
                      <a:pt x="13923" y="8178"/>
                      <a:pt x="13923" y="8348"/>
                      <a:pt x="13923" y="8348"/>
                    </a:cubicBezTo>
                    <a:cubicBezTo>
                      <a:pt x="13650" y="8348"/>
                      <a:pt x="13377" y="8485"/>
                      <a:pt x="13240" y="8485"/>
                    </a:cubicBezTo>
                    <a:lnTo>
                      <a:pt x="13070" y="8485"/>
                    </a:lnTo>
                    <a:cubicBezTo>
                      <a:pt x="12643" y="8416"/>
                      <a:pt x="12259" y="8416"/>
                      <a:pt x="11876" y="8416"/>
                    </a:cubicBezTo>
                    <a:cubicBezTo>
                      <a:pt x="11492" y="8416"/>
                      <a:pt x="11108" y="8416"/>
                      <a:pt x="10681" y="8348"/>
                    </a:cubicBezTo>
                    <a:lnTo>
                      <a:pt x="10954" y="8348"/>
                    </a:lnTo>
                    <a:cubicBezTo>
                      <a:pt x="11364" y="8178"/>
                      <a:pt x="11944" y="8178"/>
                      <a:pt x="12387" y="8041"/>
                    </a:cubicBezTo>
                    <a:cubicBezTo>
                      <a:pt x="12504" y="8041"/>
                      <a:pt x="12727" y="8052"/>
                      <a:pt x="12992" y="8052"/>
                    </a:cubicBezTo>
                    <a:cubicBezTo>
                      <a:pt x="13655" y="8052"/>
                      <a:pt x="14581" y="7983"/>
                      <a:pt x="14776" y="7495"/>
                    </a:cubicBezTo>
                    <a:cubicBezTo>
                      <a:pt x="14776" y="7325"/>
                      <a:pt x="14776" y="7052"/>
                      <a:pt x="14503" y="6915"/>
                    </a:cubicBezTo>
                    <a:cubicBezTo>
                      <a:pt x="14776" y="6471"/>
                      <a:pt x="15083" y="6062"/>
                      <a:pt x="15220" y="5618"/>
                    </a:cubicBezTo>
                    <a:cubicBezTo>
                      <a:pt x="15356" y="5345"/>
                      <a:pt x="15800" y="4492"/>
                      <a:pt x="15493" y="4219"/>
                    </a:cubicBezTo>
                    <a:cubicBezTo>
                      <a:pt x="15379" y="4097"/>
                      <a:pt x="15253" y="4042"/>
                      <a:pt x="15117" y="4042"/>
                    </a:cubicBezTo>
                    <a:cubicBezTo>
                      <a:pt x="14838" y="4042"/>
                      <a:pt x="14518" y="4275"/>
                      <a:pt x="14190" y="4626"/>
                    </a:cubicBezTo>
                    <a:lnTo>
                      <a:pt x="14190" y="4626"/>
                    </a:lnTo>
                    <a:cubicBezTo>
                      <a:pt x="14216" y="4581"/>
                      <a:pt x="14230" y="4537"/>
                      <a:pt x="14230" y="4492"/>
                    </a:cubicBezTo>
                    <a:cubicBezTo>
                      <a:pt x="14503" y="4083"/>
                      <a:pt x="15083" y="3366"/>
                      <a:pt x="15083" y="2650"/>
                    </a:cubicBezTo>
                    <a:close/>
                    <a:moveTo>
                      <a:pt x="2543" y="1"/>
                    </a:moveTo>
                    <a:cubicBezTo>
                      <a:pt x="2305" y="1"/>
                      <a:pt x="2103" y="67"/>
                      <a:pt x="1843" y="227"/>
                    </a:cubicBezTo>
                    <a:cubicBezTo>
                      <a:pt x="1434" y="500"/>
                      <a:pt x="990" y="1080"/>
                      <a:pt x="854" y="1660"/>
                    </a:cubicBezTo>
                    <a:cubicBezTo>
                      <a:pt x="717" y="1797"/>
                      <a:pt x="137" y="3366"/>
                      <a:pt x="274" y="3366"/>
                    </a:cubicBezTo>
                    <a:cubicBezTo>
                      <a:pt x="137" y="3366"/>
                      <a:pt x="1" y="3503"/>
                      <a:pt x="1" y="3639"/>
                    </a:cubicBezTo>
                    <a:cubicBezTo>
                      <a:pt x="1" y="3776"/>
                      <a:pt x="1" y="4083"/>
                      <a:pt x="137" y="4219"/>
                    </a:cubicBezTo>
                    <a:cubicBezTo>
                      <a:pt x="137" y="4492"/>
                      <a:pt x="274" y="4765"/>
                      <a:pt x="274" y="5209"/>
                    </a:cubicBezTo>
                    <a:cubicBezTo>
                      <a:pt x="274" y="5482"/>
                      <a:pt x="274" y="5789"/>
                      <a:pt x="444" y="6062"/>
                    </a:cubicBezTo>
                    <a:cubicBezTo>
                      <a:pt x="444" y="6166"/>
                      <a:pt x="504" y="6211"/>
                      <a:pt x="578" y="6211"/>
                    </a:cubicBezTo>
                    <a:cubicBezTo>
                      <a:pt x="697" y="6211"/>
                      <a:pt x="854" y="6094"/>
                      <a:pt x="854" y="5925"/>
                    </a:cubicBezTo>
                    <a:cubicBezTo>
                      <a:pt x="854" y="5618"/>
                      <a:pt x="854" y="5345"/>
                      <a:pt x="717" y="5072"/>
                    </a:cubicBezTo>
                    <a:cubicBezTo>
                      <a:pt x="717" y="4083"/>
                      <a:pt x="854" y="2923"/>
                      <a:pt x="1127" y="2070"/>
                    </a:cubicBezTo>
                    <a:cubicBezTo>
                      <a:pt x="1198" y="1903"/>
                      <a:pt x="1246" y="1838"/>
                      <a:pt x="1276" y="1838"/>
                    </a:cubicBezTo>
                    <a:cubicBezTo>
                      <a:pt x="1378" y="1838"/>
                      <a:pt x="1297" y="2545"/>
                      <a:pt x="1297" y="2650"/>
                    </a:cubicBezTo>
                    <a:cubicBezTo>
                      <a:pt x="1434" y="2923"/>
                      <a:pt x="1297" y="3059"/>
                      <a:pt x="1297" y="3366"/>
                    </a:cubicBezTo>
                    <a:cubicBezTo>
                      <a:pt x="990" y="4083"/>
                      <a:pt x="854" y="4765"/>
                      <a:pt x="854" y="5482"/>
                    </a:cubicBezTo>
                    <a:cubicBezTo>
                      <a:pt x="854" y="5578"/>
                      <a:pt x="988" y="5690"/>
                      <a:pt x="1127" y="5690"/>
                    </a:cubicBezTo>
                    <a:cubicBezTo>
                      <a:pt x="1186" y="5690"/>
                      <a:pt x="1246" y="5669"/>
                      <a:pt x="1297" y="5618"/>
                    </a:cubicBezTo>
                    <a:cubicBezTo>
                      <a:pt x="1707" y="5072"/>
                      <a:pt x="1707" y="4219"/>
                      <a:pt x="1843" y="3366"/>
                    </a:cubicBezTo>
                    <a:cubicBezTo>
                      <a:pt x="2150" y="2650"/>
                      <a:pt x="2560" y="2070"/>
                      <a:pt x="3004" y="1524"/>
                    </a:cubicBezTo>
                    <a:cubicBezTo>
                      <a:pt x="3182" y="1336"/>
                      <a:pt x="3313" y="1266"/>
                      <a:pt x="3411" y="1266"/>
                    </a:cubicBezTo>
                    <a:cubicBezTo>
                      <a:pt x="3686" y="1266"/>
                      <a:pt x="3686" y="1832"/>
                      <a:pt x="3686" y="1933"/>
                    </a:cubicBezTo>
                    <a:cubicBezTo>
                      <a:pt x="3550" y="2513"/>
                      <a:pt x="3413" y="3059"/>
                      <a:pt x="3277" y="3503"/>
                    </a:cubicBezTo>
                    <a:lnTo>
                      <a:pt x="3277" y="3776"/>
                    </a:lnTo>
                    <a:cubicBezTo>
                      <a:pt x="2833" y="4356"/>
                      <a:pt x="2560" y="5072"/>
                      <a:pt x="2423" y="5789"/>
                    </a:cubicBezTo>
                    <a:cubicBezTo>
                      <a:pt x="2324" y="5989"/>
                      <a:pt x="2443" y="6116"/>
                      <a:pt x="2621" y="6116"/>
                    </a:cubicBezTo>
                    <a:cubicBezTo>
                      <a:pt x="2687" y="6116"/>
                      <a:pt x="2760" y="6099"/>
                      <a:pt x="2833" y="6062"/>
                    </a:cubicBezTo>
                    <a:cubicBezTo>
                      <a:pt x="3277" y="5482"/>
                      <a:pt x="3550" y="4629"/>
                      <a:pt x="3686" y="3912"/>
                    </a:cubicBezTo>
                    <a:cubicBezTo>
                      <a:pt x="4266" y="2923"/>
                      <a:pt x="5119" y="2070"/>
                      <a:pt x="5972" y="1660"/>
                    </a:cubicBezTo>
                    <a:cubicBezTo>
                      <a:pt x="6185" y="1506"/>
                      <a:pt x="6334" y="1443"/>
                      <a:pt x="6435" y="1443"/>
                    </a:cubicBezTo>
                    <a:cubicBezTo>
                      <a:pt x="6804" y="1443"/>
                      <a:pt x="6552" y="2272"/>
                      <a:pt x="6552" y="2513"/>
                    </a:cubicBezTo>
                    <a:cubicBezTo>
                      <a:pt x="6552" y="2650"/>
                      <a:pt x="6416" y="2786"/>
                      <a:pt x="6416" y="2923"/>
                    </a:cubicBezTo>
                    <a:cubicBezTo>
                      <a:pt x="5699" y="3639"/>
                      <a:pt x="5119" y="4492"/>
                      <a:pt x="5119" y="5345"/>
                    </a:cubicBezTo>
                    <a:lnTo>
                      <a:pt x="5119" y="5618"/>
                    </a:lnTo>
                    <a:cubicBezTo>
                      <a:pt x="4846" y="5925"/>
                      <a:pt x="4539" y="6335"/>
                      <a:pt x="4403" y="6642"/>
                    </a:cubicBezTo>
                    <a:cubicBezTo>
                      <a:pt x="4306" y="6835"/>
                      <a:pt x="4414" y="7028"/>
                      <a:pt x="4595" y="7028"/>
                    </a:cubicBezTo>
                    <a:cubicBezTo>
                      <a:pt x="4669" y="7028"/>
                      <a:pt x="4756" y="6995"/>
                      <a:pt x="4846" y="6915"/>
                    </a:cubicBezTo>
                    <a:cubicBezTo>
                      <a:pt x="4983" y="6779"/>
                      <a:pt x="5119" y="6471"/>
                      <a:pt x="5256" y="6335"/>
                    </a:cubicBezTo>
                    <a:cubicBezTo>
                      <a:pt x="5487" y="6669"/>
                      <a:pt x="5777" y="6829"/>
                      <a:pt x="6154" y="6829"/>
                    </a:cubicBezTo>
                    <a:cubicBezTo>
                      <a:pt x="6277" y="6829"/>
                      <a:pt x="6410" y="6812"/>
                      <a:pt x="6552" y="6779"/>
                    </a:cubicBezTo>
                    <a:lnTo>
                      <a:pt x="6552" y="7188"/>
                    </a:lnTo>
                    <a:cubicBezTo>
                      <a:pt x="6552" y="7256"/>
                      <a:pt x="6621" y="7290"/>
                      <a:pt x="6689" y="7290"/>
                    </a:cubicBezTo>
                    <a:cubicBezTo>
                      <a:pt x="6757" y="7290"/>
                      <a:pt x="6825" y="7256"/>
                      <a:pt x="6825" y="7188"/>
                    </a:cubicBezTo>
                    <a:cubicBezTo>
                      <a:pt x="7542" y="6915"/>
                      <a:pt x="8259" y="6335"/>
                      <a:pt x="8804" y="6062"/>
                    </a:cubicBezTo>
                    <a:cubicBezTo>
                      <a:pt x="9112" y="5925"/>
                      <a:pt x="9248" y="5789"/>
                      <a:pt x="9385" y="5618"/>
                    </a:cubicBezTo>
                    <a:lnTo>
                      <a:pt x="9521" y="5618"/>
                    </a:lnTo>
                    <a:cubicBezTo>
                      <a:pt x="9112" y="6471"/>
                      <a:pt x="8975" y="7188"/>
                      <a:pt x="9385" y="7325"/>
                    </a:cubicBezTo>
                    <a:cubicBezTo>
                      <a:pt x="9516" y="7394"/>
                      <a:pt x="9655" y="7425"/>
                      <a:pt x="9795" y="7425"/>
                    </a:cubicBezTo>
                    <a:cubicBezTo>
                      <a:pt x="10274" y="7425"/>
                      <a:pt x="10774" y="7064"/>
                      <a:pt x="11091" y="6642"/>
                    </a:cubicBezTo>
                    <a:cubicBezTo>
                      <a:pt x="11364" y="6915"/>
                      <a:pt x="11534" y="7052"/>
                      <a:pt x="11944" y="7052"/>
                    </a:cubicBezTo>
                    <a:cubicBezTo>
                      <a:pt x="11980" y="7088"/>
                      <a:pt x="12017" y="7105"/>
                      <a:pt x="12048" y="7105"/>
                    </a:cubicBezTo>
                    <a:cubicBezTo>
                      <a:pt x="12134" y="7105"/>
                      <a:pt x="12180" y="6978"/>
                      <a:pt x="12080" y="6779"/>
                    </a:cubicBezTo>
                    <a:cubicBezTo>
                      <a:pt x="11944" y="6642"/>
                      <a:pt x="11671" y="6471"/>
                      <a:pt x="11364" y="6335"/>
                    </a:cubicBezTo>
                    <a:cubicBezTo>
                      <a:pt x="11534" y="6198"/>
                      <a:pt x="11534" y="6062"/>
                      <a:pt x="11534" y="6062"/>
                    </a:cubicBezTo>
                    <a:lnTo>
                      <a:pt x="11671" y="5925"/>
                    </a:lnTo>
                    <a:cubicBezTo>
                      <a:pt x="11944" y="5925"/>
                      <a:pt x="12080" y="6062"/>
                      <a:pt x="12387" y="6198"/>
                    </a:cubicBezTo>
                    <a:lnTo>
                      <a:pt x="12660" y="6198"/>
                    </a:lnTo>
                    <a:cubicBezTo>
                      <a:pt x="12387" y="6642"/>
                      <a:pt x="12217" y="7188"/>
                      <a:pt x="12387" y="7495"/>
                    </a:cubicBezTo>
                    <a:cubicBezTo>
                      <a:pt x="12387" y="7563"/>
                      <a:pt x="12456" y="7598"/>
                      <a:pt x="12524" y="7598"/>
                    </a:cubicBezTo>
                    <a:cubicBezTo>
                      <a:pt x="12592" y="7598"/>
                      <a:pt x="12660" y="7563"/>
                      <a:pt x="12660" y="7495"/>
                    </a:cubicBezTo>
                    <a:cubicBezTo>
                      <a:pt x="13070" y="7325"/>
                      <a:pt x="13240" y="7052"/>
                      <a:pt x="13513" y="6779"/>
                    </a:cubicBezTo>
                    <a:cubicBezTo>
                      <a:pt x="13650" y="6779"/>
                      <a:pt x="13786" y="6915"/>
                      <a:pt x="13923" y="6915"/>
                    </a:cubicBezTo>
                    <a:cubicBezTo>
                      <a:pt x="13786" y="7052"/>
                      <a:pt x="13650" y="7188"/>
                      <a:pt x="13513" y="7325"/>
                    </a:cubicBezTo>
                    <a:lnTo>
                      <a:pt x="13377" y="7495"/>
                    </a:lnTo>
                    <a:cubicBezTo>
                      <a:pt x="12797" y="7632"/>
                      <a:pt x="12080" y="7632"/>
                      <a:pt x="11534" y="7768"/>
                    </a:cubicBezTo>
                    <a:cubicBezTo>
                      <a:pt x="10954" y="7905"/>
                      <a:pt x="10374" y="7905"/>
                      <a:pt x="9965" y="8348"/>
                    </a:cubicBezTo>
                    <a:cubicBezTo>
                      <a:pt x="9965" y="8348"/>
                      <a:pt x="9965" y="8485"/>
                      <a:pt x="10101" y="8485"/>
                    </a:cubicBezTo>
                    <a:cubicBezTo>
                      <a:pt x="10374" y="8894"/>
                      <a:pt x="11091" y="8894"/>
                      <a:pt x="11807" y="8894"/>
                    </a:cubicBezTo>
                    <a:cubicBezTo>
                      <a:pt x="11944" y="9031"/>
                      <a:pt x="11944" y="9031"/>
                      <a:pt x="12080" y="9031"/>
                    </a:cubicBezTo>
                    <a:cubicBezTo>
                      <a:pt x="12660" y="9031"/>
                      <a:pt x="13377" y="8894"/>
                      <a:pt x="14094" y="8758"/>
                    </a:cubicBezTo>
                    <a:lnTo>
                      <a:pt x="14230" y="8758"/>
                    </a:lnTo>
                    <a:cubicBezTo>
                      <a:pt x="14367" y="8758"/>
                      <a:pt x="14367" y="8894"/>
                      <a:pt x="14503" y="8894"/>
                    </a:cubicBezTo>
                    <a:cubicBezTo>
                      <a:pt x="14503" y="8894"/>
                      <a:pt x="14367" y="8894"/>
                      <a:pt x="14367" y="9031"/>
                    </a:cubicBezTo>
                    <a:lnTo>
                      <a:pt x="14230" y="9031"/>
                    </a:lnTo>
                    <a:cubicBezTo>
                      <a:pt x="14094" y="9031"/>
                      <a:pt x="14230" y="9474"/>
                      <a:pt x="14503" y="9474"/>
                    </a:cubicBezTo>
                    <a:cubicBezTo>
                      <a:pt x="14640" y="9338"/>
                      <a:pt x="14947" y="9338"/>
                      <a:pt x="15083" y="9338"/>
                    </a:cubicBezTo>
                    <a:lnTo>
                      <a:pt x="15220" y="9338"/>
                    </a:lnTo>
                    <a:cubicBezTo>
                      <a:pt x="15300" y="9378"/>
                      <a:pt x="15394" y="9394"/>
                      <a:pt x="15498" y="9394"/>
                    </a:cubicBezTo>
                    <a:cubicBezTo>
                      <a:pt x="15750" y="9394"/>
                      <a:pt x="16056" y="9298"/>
                      <a:pt x="16346" y="9201"/>
                    </a:cubicBezTo>
                    <a:lnTo>
                      <a:pt x="17335" y="9201"/>
                    </a:lnTo>
                    <a:cubicBezTo>
                      <a:pt x="17642" y="9201"/>
                      <a:pt x="17642" y="8894"/>
                      <a:pt x="17642" y="8758"/>
                    </a:cubicBezTo>
                    <a:cubicBezTo>
                      <a:pt x="17642" y="8348"/>
                      <a:pt x="17335" y="7768"/>
                      <a:pt x="17062" y="7325"/>
                    </a:cubicBezTo>
                    <a:lnTo>
                      <a:pt x="17062" y="7325"/>
                    </a:lnTo>
                    <a:lnTo>
                      <a:pt x="17199" y="7495"/>
                    </a:lnTo>
                    <a:cubicBezTo>
                      <a:pt x="17199" y="7632"/>
                      <a:pt x="17335" y="7632"/>
                      <a:pt x="17335" y="7632"/>
                    </a:cubicBezTo>
                    <a:cubicBezTo>
                      <a:pt x="17368" y="7657"/>
                      <a:pt x="17403" y="7669"/>
                      <a:pt x="17440" y="7669"/>
                    </a:cubicBezTo>
                    <a:cubicBezTo>
                      <a:pt x="17599" y="7669"/>
                      <a:pt x="17779" y="7463"/>
                      <a:pt x="17779" y="7325"/>
                    </a:cubicBezTo>
                    <a:cubicBezTo>
                      <a:pt x="17642" y="7325"/>
                      <a:pt x="17642" y="7188"/>
                      <a:pt x="17642" y="7188"/>
                    </a:cubicBezTo>
                    <a:lnTo>
                      <a:pt x="17642" y="7052"/>
                    </a:lnTo>
                    <a:cubicBezTo>
                      <a:pt x="17779" y="7052"/>
                      <a:pt x="17915" y="6915"/>
                      <a:pt x="17915" y="6779"/>
                    </a:cubicBezTo>
                    <a:cubicBezTo>
                      <a:pt x="17779" y="6198"/>
                      <a:pt x="17506" y="5618"/>
                      <a:pt x="17199" y="5072"/>
                    </a:cubicBezTo>
                    <a:cubicBezTo>
                      <a:pt x="17199" y="4936"/>
                      <a:pt x="17062" y="4629"/>
                      <a:pt x="16926" y="4492"/>
                    </a:cubicBezTo>
                    <a:cubicBezTo>
                      <a:pt x="16926" y="4356"/>
                      <a:pt x="16789" y="4356"/>
                      <a:pt x="16789" y="4356"/>
                    </a:cubicBezTo>
                    <a:cubicBezTo>
                      <a:pt x="16699" y="4316"/>
                      <a:pt x="16624" y="4299"/>
                      <a:pt x="16562" y="4299"/>
                    </a:cubicBezTo>
                    <a:cubicBezTo>
                      <a:pt x="16414" y="4299"/>
                      <a:pt x="16346" y="4396"/>
                      <a:pt x="16346" y="4492"/>
                    </a:cubicBezTo>
                    <a:cubicBezTo>
                      <a:pt x="16470" y="4897"/>
                      <a:pt x="16481" y="5272"/>
                      <a:pt x="16611" y="5672"/>
                    </a:cubicBezTo>
                    <a:lnTo>
                      <a:pt x="16611" y="5672"/>
                    </a:lnTo>
                    <a:cubicBezTo>
                      <a:pt x="16561" y="5618"/>
                      <a:pt x="16482" y="5618"/>
                      <a:pt x="16482" y="5618"/>
                    </a:cubicBezTo>
                    <a:cubicBezTo>
                      <a:pt x="16209" y="5072"/>
                      <a:pt x="16073" y="4356"/>
                      <a:pt x="15936" y="3776"/>
                    </a:cubicBezTo>
                    <a:cubicBezTo>
                      <a:pt x="15800" y="3366"/>
                      <a:pt x="15629" y="2923"/>
                      <a:pt x="15493" y="2377"/>
                    </a:cubicBezTo>
                    <a:cubicBezTo>
                      <a:pt x="15629" y="2377"/>
                      <a:pt x="15800" y="2206"/>
                      <a:pt x="15936" y="2206"/>
                    </a:cubicBezTo>
                    <a:cubicBezTo>
                      <a:pt x="16073" y="2377"/>
                      <a:pt x="16209" y="2513"/>
                      <a:pt x="16209" y="2786"/>
                    </a:cubicBezTo>
                    <a:cubicBezTo>
                      <a:pt x="16246" y="2823"/>
                      <a:pt x="16304" y="2840"/>
                      <a:pt x="16368" y="2840"/>
                    </a:cubicBezTo>
                    <a:cubicBezTo>
                      <a:pt x="16542" y="2840"/>
                      <a:pt x="16753" y="2713"/>
                      <a:pt x="16653" y="2513"/>
                    </a:cubicBezTo>
                    <a:cubicBezTo>
                      <a:pt x="16482" y="2377"/>
                      <a:pt x="16346" y="2070"/>
                      <a:pt x="16346" y="1797"/>
                    </a:cubicBezTo>
                    <a:cubicBezTo>
                      <a:pt x="16209" y="1660"/>
                      <a:pt x="16073" y="1660"/>
                      <a:pt x="16073" y="1660"/>
                    </a:cubicBezTo>
                    <a:lnTo>
                      <a:pt x="15936" y="1660"/>
                    </a:lnTo>
                    <a:lnTo>
                      <a:pt x="15629" y="1353"/>
                    </a:lnTo>
                    <a:cubicBezTo>
                      <a:pt x="15629" y="1353"/>
                      <a:pt x="15568" y="1292"/>
                      <a:pt x="15528" y="1292"/>
                    </a:cubicBezTo>
                    <a:cubicBezTo>
                      <a:pt x="15508" y="1292"/>
                      <a:pt x="15493" y="1307"/>
                      <a:pt x="15493" y="1353"/>
                    </a:cubicBezTo>
                    <a:lnTo>
                      <a:pt x="15356" y="1353"/>
                    </a:lnTo>
                    <a:cubicBezTo>
                      <a:pt x="15356" y="1353"/>
                      <a:pt x="15220" y="1353"/>
                      <a:pt x="15220" y="1524"/>
                    </a:cubicBezTo>
                    <a:cubicBezTo>
                      <a:pt x="15220" y="1797"/>
                      <a:pt x="15083" y="1933"/>
                      <a:pt x="15083" y="2206"/>
                    </a:cubicBezTo>
                    <a:lnTo>
                      <a:pt x="14947" y="2377"/>
                    </a:lnTo>
                    <a:cubicBezTo>
                      <a:pt x="14861" y="2291"/>
                      <a:pt x="14819" y="2249"/>
                      <a:pt x="14780" y="2249"/>
                    </a:cubicBezTo>
                    <a:cubicBezTo>
                      <a:pt x="14742" y="2249"/>
                      <a:pt x="14708" y="2291"/>
                      <a:pt x="14640" y="2377"/>
                    </a:cubicBezTo>
                    <a:cubicBezTo>
                      <a:pt x="14367" y="2513"/>
                      <a:pt x="14094" y="2650"/>
                      <a:pt x="13923" y="2923"/>
                    </a:cubicBezTo>
                    <a:cubicBezTo>
                      <a:pt x="13070" y="3366"/>
                      <a:pt x="12217" y="3776"/>
                      <a:pt x="11364" y="4083"/>
                    </a:cubicBezTo>
                    <a:cubicBezTo>
                      <a:pt x="11227" y="4219"/>
                      <a:pt x="11091" y="4356"/>
                      <a:pt x="10954" y="4356"/>
                    </a:cubicBezTo>
                    <a:cubicBezTo>
                      <a:pt x="11534" y="3503"/>
                      <a:pt x="12080" y="2786"/>
                      <a:pt x="12660" y="2070"/>
                    </a:cubicBezTo>
                    <a:cubicBezTo>
                      <a:pt x="12842" y="2070"/>
                      <a:pt x="13161" y="2130"/>
                      <a:pt x="13434" y="2130"/>
                    </a:cubicBezTo>
                    <a:cubicBezTo>
                      <a:pt x="13570" y="2130"/>
                      <a:pt x="13695" y="2115"/>
                      <a:pt x="13786" y="2070"/>
                    </a:cubicBezTo>
                    <a:cubicBezTo>
                      <a:pt x="13923" y="1933"/>
                      <a:pt x="13923" y="1797"/>
                      <a:pt x="13786" y="1660"/>
                    </a:cubicBezTo>
                    <a:cubicBezTo>
                      <a:pt x="12387" y="1080"/>
                      <a:pt x="10954" y="944"/>
                      <a:pt x="9521" y="671"/>
                    </a:cubicBezTo>
                    <a:cubicBezTo>
                      <a:pt x="8522" y="549"/>
                      <a:pt x="7435" y="444"/>
                      <a:pt x="6324" y="444"/>
                    </a:cubicBezTo>
                    <a:cubicBezTo>
                      <a:pt x="5880" y="444"/>
                      <a:pt x="5431" y="461"/>
                      <a:pt x="4983" y="500"/>
                    </a:cubicBezTo>
                    <a:cubicBezTo>
                      <a:pt x="4266" y="500"/>
                      <a:pt x="3686" y="363"/>
                      <a:pt x="3140" y="90"/>
                    </a:cubicBezTo>
                    <a:cubicBezTo>
                      <a:pt x="2900" y="34"/>
                      <a:pt x="2712" y="1"/>
                      <a:pt x="2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3" name="Google Shape;1453;p22"/>
            <p:cNvGrpSpPr/>
            <p:nvPr/>
          </p:nvGrpSpPr>
          <p:grpSpPr>
            <a:xfrm>
              <a:off x="985575" y="-30258"/>
              <a:ext cx="5832793" cy="2586144"/>
              <a:chOff x="985575" y="-1279200"/>
              <a:chExt cx="5832793" cy="2586144"/>
            </a:xfrm>
          </p:grpSpPr>
          <p:sp>
            <p:nvSpPr>
              <p:cNvPr id="1454" name="Google Shape;1454;p22"/>
              <p:cNvSpPr/>
              <p:nvPr/>
            </p:nvSpPr>
            <p:spPr>
              <a:xfrm>
                <a:off x="1336382" y="70140"/>
                <a:ext cx="84317" cy="193826"/>
              </a:xfrm>
              <a:custGeom>
                <a:rect b="b" l="l" r="r" t="t"/>
                <a:pathLst>
                  <a:path extrusionOk="0" h="3924" w="1707">
                    <a:moveTo>
                      <a:pt x="281" y="1"/>
                    </a:moveTo>
                    <a:cubicBezTo>
                      <a:pt x="161" y="1"/>
                      <a:pt x="0" y="126"/>
                      <a:pt x="0" y="318"/>
                    </a:cubicBezTo>
                    <a:cubicBezTo>
                      <a:pt x="273" y="1581"/>
                      <a:pt x="990" y="2707"/>
                      <a:pt x="1433" y="3867"/>
                    </a:cubicBezTo>
                    <a:cubicBezTo>
                      <a:pt x="1473" y="3907"/>
                      <a:pt x="1513" y="3924"/>
                      <a:pt x="1550" y="3924"/>
                    </a:cubicBezTo>
                    <a:cubicBezTo>
                      <a:pt x="1638" y="3924"/>
                      <a:pt x="1706" y="3827"/>
                      <a:pt x="1706" y="3731"/>
                    </a:cubicBezTo>
                    <a:cubicBezTo>
                      <a:pt x="1706" y="3287"/>
                      <a:pt x="1433" y="2707"/>
                      <a:pt x="1263" y="2161"/>
                    </a:cubicBezTo>
                    <a:cubicBezTo>
                      <a:pt x="853" y="1581"/>
                      <a:pt x="717" y="864"/>
                      <a:pt x="410" y="148"/>
                    </a:cubicBezTo>
                    <a:cubicBezTo>
                      <a:pt x="410" y="46"/>
                      <a:pt x="352" y="1"/>
                      <a:pt x="281" y="1"/>
                    </a:cubicBezTo>
                    <a:close/>
                  </a:path>
                </a:pathLst>
              </a:custGeom>
              <a:solidFill>
                <a:srgbClr val="2812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22"/>
              <p:cNvSpPr/>
              <p:nvPr/>
            </p:nvSpPr>
            <p:spPr>
              <a:xfrm>
                <a:off x="3564264" y="-956658"/>
                <a:ext cx="129267" cy="515042"/>
              </a:xfrm>
              <a:custGeom>
                <a:rect b="b" l="l" r="r" t="t"/>
                <a:pathLst>
                  <a:path extrusionOk="0" h="10427" w="2617">
                    <a:moveTo>
                      <a:pt x="1755" y="0"/>
                    </a:moveTo>
                    <a:cubicBezTo>
                      <a:pt x="1" y="0"/>
                      <a:pt x="382" y="4010"/>
                      <a:pt x="382" y="4998"/>
                    </a:cubicBezTo>
                    <a:cubicBezTo>
                      <a:pt x="246" y="6260"/>
                      <a:pt x="382" y="7557"/>
                      <a:pt x="689" y="8820"/>
                    </a:cubicBezTo>
                    <a:cubicBezTo>
                      <a:pt x="826" y="9809"/>
                      <a:pt x="1235" y="10253"/>
                      <a:pt x="2225" y="10389"/>
                    </a:cubicBezTo>
                    <a:cubicBezTo>
                      <a:pt x="2283" y="10415"/>
                      <a:pt x="2336" y="10426"/>
                      <a:pt x="2380" y="10426"/>
                    </a:cubicBezTo>
                    <a:cubicBezTo>
                      <a:pt x="2569" y="10426"/>
                      <a:pt x="2616" y="10227"/>
                      <a:pt x="2395" y="10116"/>
                    </a:cubicBezTo>
                    <a:cubicBezTo>
                      <a:pt x="2225" y="9946"/>
                      <a:pt x="1952" y="9809"/>
                      <a:pt x="1679" y="9673"/>
                    </a:cubicBezTo>
                    <a:cubicBezTo>
                      <a:pt x="1099" y="9536"/>
                      <a:pt x="1099" y="8820"/>
                      <a:pt x="1099" y="8410"/>
                    </a:cubicBezTo>
                    <a:cubicBezTo>
                      <a:pt x="962" y="7386"/>
                      <a:pt x="826" y="6260"/>
                      <a:pt x="826" y="5271"/>
                    </a:cubicBezTo>
                    <a:lnTo>
                      <a:pt x="826" y="2439"/>
                    </a:lnTo>
                    <a:cubicBezTo>
                      <a:pt x="962" y="1995"/>
                      <a:pt x="962" y="1586"/>
                      <a:pt x="1099" y="1142"/>
                    </a:cubicBezTo>
                    <a:cubicBezTo>
                      <a:pt x="1235" y="732"/>
                      <a:pt x="1679" y="562"/>
                      <a:pt x="1952" y="289"/>
                    </a:cubicBezTo>
                    <a:lnTo>
                      <a:pt x="1952" y="16"/>
                    </a:lnTo>
                    <a:cubicBezTo>
                      <a:pt x="1883" y="5"/>
                      <a:pt x="1818" y="0"/>
                      <a:pt x="17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22"/>
              <p:cNvSpPr/>
              <p:nvPr/>
            </p:nvSpPr>
            <p:spPr>
              <a:xfrm>
                <a:off x="1385184" y="-510416"/>
                <a:ext cx="53149" cy="157570"/>
              </a:xfrm>
              <a:custGeom>
                <a:rect b="b" l="l" r="r" t="t"/>
                <a:pathLst>
                  <a:path extrusionOk="0" h="3190" w="1076">
                    <a:moveTo>
                      <a:pt x="808" y="1"/>
                    </a:moveTo>
                    <a:cubicBezTo>
                      <a:pt x="723" y="1"/>
                      <a:pt x="632" y="49"/>
                      <a:pt x="581" y="165"/>
                    </a:cubicBezTo>
                    <a:cubicBezTo>
                      <a:pt x="581" y="301"/>
                      <a:pt x="274" y="438"/>
                      <a:pt x="274" y="574"/>
                    </a:cubicBezTo>
                    <a:cubicBezTo>
                      <a:pt x="137" y="881"/>
                      <a:pt x="1" y="1154"/>
                      <a:pt x="1" y="1427"/>
                    </a:cubicBezTo>
                    <a:lnTo>
                      <a:pt x="1" y="2280"/>
                    </a:lnTo>
                    <a:cubicBezTo>
                      <a:pt x="1" y="2587"/>
                      <a:pt x="274" y="2860"/>
                      <a:pt x="274" y="3133"/>
                    </a:cubicBezTo>
                    <a:cubicBezTo>
                      <a:pt x="324" y="3173"/>
                      <a:pt x="382" y="3190"/>
                      <a:pt x="441" y="3190"/>
                    </a:cubicBezTo>
                    <a:cubicBezTo>
                      <a:pt x="581" y="3190"/>
                      <a:pt x="717" y="3093"/>
                      <a:pt x="717" y="2997"/>
                    </a:cubicBezTo>
                    <a:cubicBezTo>
                      <a:pt x="581" y="2724"/>
                      <a:pt x="581" y="2587"/>
                      <a:pt x="444" y="2417"/>
                    </a:cubicBezTo>
                    <a:lnTo>
                      <a:pt x="444" y="1564"/>
                    </a:lnTo>
                    <a:cubicBezTo>
                      <a:pt x="444" y="1291"/>
                      <a:pt x="581" y="1018"/>
                      <a:pt x="717" y="711"/>
                    </a:cubicBezTo>
                    <a:cubicBezTo>
                      <a:pt x="854" y="574"/>
                      <a:pt x="990" y="438"/>
                      <a:pt x="990" y="301"/>
                    </a:cubicBezTo>
                    <a:cubicBezTo>
                      <a:pt x="1075" y="131"/>
                      <a:pt x="949" y="1"/>
                      <a:pt x="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22"/>
              <p:cNvSpPr/>
              <p:nvPr/>
            </p:nvSpPr>
            <p:spPr>
              <a:xfrm>
                <a:off x="6033888" y="-414094"/>
                <a:ext cx="77550" cy="272562"/>
              </a:xfrm>
              <a:custGeom>
                <a:rect b="b" l="l" r="r" t="t"/>
                <a:pathLst>
                  <a:path extrusionOk="0" h="5518" w="1570">
                    <a:moveTo>
                      <a:pt x="244" y="1"/>
                    </a:moveTo>
                    <a:cubicBezTo>
                      <a:pt x="154" y="1"/>
                      <a:pt x="0" y="97"/>
                      <a:pt x="0" y="194"/>
                    </a:cubicBezTo>
                    <a:cubicBezTo>
                      <a:pt x="171" y="1047"/>
                      <a:pt x="444" y="1900"/>
                      <a:pt x="580" y="2753"/>
                    </a:cubicBezTo>
                    <a:cubicBezTo>
                      <a:pt x="717" y="3606"/>
                      <a:pt x="1024" y="4459"/>
                      <a:pt x="1024" y="5312"/>
                    </a:cubicBezTo>
                    <a:cubicBezTo>
                      <a:pt x="1024" y="5449"/>
                      <a:pt x="1160" y="5517"/>
                      <a:pt x="1297" y="5517"/>
                    </a:cubicBezTo>
                    <a:cubicBezTo>
                      <a:pt x="1433" y="5517"/>
                      <a:pt x="1570" y="5449"/>
                      <a:pt x="1570" y="5312"/>
                    </a:cubicBezTo>
                    <a:cubicBezTo>
                      <a:pt x="1570" y="4596"/>
                      <a:pt x="1297" y="3879"/>
                      <a:pt x="1160" y="3197"/>
                    </a:cubicBezTo>
                    <a:cubicBezTo>
                      <a:pt x="1024" y="2617"/>
                      <a:pt x="853" y="2037"/>
                      <a:pt x="717" y="1491"/>
                    </a:cubicBezTo>
                    <a:cubicBezTo>
                      <a:pt x="717" y="910"/>
                      <a:pt x="580" y="467"/>
                      <a:pt x="307" y="57"/>
                    </a:cubicBezTo>
                    <a:cubicBezTo>
                      <a:pt x="307" y="17"/>
                      <a:pt x="281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1582420" y="-522517"/>
                <a:ext cx="27019" cy="72512"/>
              </a:xfrm>
              <a:custGeom>
                <a:rect b="b" l="l" r="r" t="t"/>
                <a:pathLst>
                  <a:path extrusionOk="0" h="1468" w="547">
                    <a:moveTo>
                      <a:pt x="273" y="0"/>
                    </a:moveTo>
                    <a:cubicBezTo>
                      <a:pt x="205" y="0"/>
                      <a:pt x="137" y="34"/>
                      <a:pt x="137" y="103"/>
                    </a:cubicBezTo>
                    <a:cubicBezTo>
                      <a:pt x="137" y="273"/>
                      <a:pt x="0" y="546"/>
                      <a:pt x="0" y="683"/>
                    </a:cubicBezTo>
                    <a:lnTo>
                      <a:pt x="0" y="1263"/>
                    </a:lnTo>
                    <a:cubicBezTo>
                      <a:pt x="0" y="1399"/>
                      <a:pt x="102" y="1468"/>
                      <a:pt x="205" y="1468"/>
                    </a:cubicBezTo>
                    <a:cubicBezTo>
                      <a:pt x="307" y="1468"/>
                      <a:pt x="410" y="1399"/>
                      <a:pt x="410" y="1263"/>
                    </a:cubicBezTo>
                    <a:cubicBezTo>
                      <a:pt x="410" y="819"/>
                      <a:pt x="546" y="546"/>
                      <a:pt x="410" y="103"/>
                    </a:cubicBezTo>
                    <a:cubicBezTo>
                      <a:pt x="410" y="34"/>
                      <a:pt x="341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4601173" y="-411279"/>
                <a:ext cx="84317" cy="28698"/>
              </a:xfrm>
              <a:custGeom>
                <a:rect b="b" l="l" r="r" t="t"/>
                <a:pathLst>
                  <a:path extrusionOk="0" h="581" w="1707">
                    <a:moveTo>
                      <a:pt x="1024" y="0"/>
                    </a:moveTo>
                    <a:cubicBezTo>
                      <a:pt x="854" y="0"/>
                      <a:pt x="581" y="0"/>
                      <a:pt x="308" y="137"/>
                    </a:cubicBezTo>
                    <a:cubicBezTo>
                      <a:pt x="0" y="137"/>
                      <a:pt x="171" y="410"/>
                      <a:pt x="444" y="580"/>
                    </a:cubicBezTo>
                    <a:lnTo>
                      <a:pt x="854" y="580"/>
                    </a:lnTo>
                    <a:cubicBezTo>
                      <a:pt x="967" y="580"/>
                      <a:pt x="1127" y="505"/>
                      <a:pt x="1220" y="505"/>
                    </a:cubicBezTo>
                    <a:cubicBezTo>
                      <a:pt x="1267" y="505"/>
                      <a:pt x="1297" y="524"/>
                      <a:pt x="1297" y="580"/>
                    </a:cubicBezTo>
                    <a:cubicBezTo>
                      <a:pt x="1570" y="580"/>
                      <a:pt x="1707" y="410"/>
                      <a:pt x="1707" y="273"/>
                    </a:cubicBezTo>
                    <a:cubicBezTo>
                      <a:pt x="1707" y="0"/>
                      <a:pt x="1570" y="0"/>
                      <a:pt x="1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22"/>
              <p:cNvSpPr/>
              <p:nvPr/>
            </p:nvSpPr>
            <p:spPr>
              <a:xfrm>
                <a:off x="1378466" y="-38787"/>
                <a:ext cx="62386" cy="27019"/>
              </a:xfrm>
              <a:custGeom>
                <a:rect b="b" l="l" r="r" t="t"/>
                <a:pathLst>
                  <a:path extrusionOk="0" h="547" w="1263">
                    <a:moveTo>
                      <a:pt x="137" y="1"/>
                    </a:moveTo>
                    <a:cubicBezTo>
                      <a:pt x="0" y="137"/>
                      <a:pt x="0" y="410"/>
                      <a:pt x="137" y="410"/>
                    </a:cubicBezTo>
                    <a:lnTo>
                      <a:pt x="717" y="410"/>
                    </a:lnTo>
                    <a:cubicBezTo>
                      <a:pt x="853" y="410"/>
                      <a:pt x="853" y="547"/>
                      <a:pt x="1126" y="547"/>
                    </a:cubicBezTo>
                    <a:cubicBezTo>
                      <a:pt x="1126" y="410"/>
                      <a:pt x="1263" y="410"/>
                      <a:pt x="1263" y="274"/>
                    </a:cubicBezTo>
                    <a:lnTo>
                      <a:pt x="1126" y="137"/>
                    </a:lnTo>
                    <a:cubicBezTo>
                      <a:pt x="853" y="1"/>
                      <a:pt x="410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22"/>
              <p:cNvSpPr/>
              <p:nvPr/>
            </p:nvSpPr>
            <p:spPr>
              <a:xfrm>
                <a:off x="1336332" y="47161"/>
                <a:ext cx="20252" cy="40504"/>
              </a:xfrm>
              <a:custGeom>
                <a:rect b="b" l="l" r="r" t="t"/>
                <a:pathLst>
                  <a:path extrusionOk="0" h="820" w="410">
                    <a:moveTo>
                      <a:pt x="137" y="1"/>
                    </a:moveTo>
                    <a:cubicBezTo>
                      <a:pt x="68" y="1"/>
                      <a:pt x="0" y="35"/>
                      <a:pt x="0" y="103"/>
                    </a:cubicBezTo>
                    <a:cubicBezTo>
                      <a:pt x="0" y="376"/>
                      <a:pt x="0" y="513"/>
                      <a:pt x="137" y="820"/>
                    </a:cubicBezTo>
                    <a:cubicBezTo>
                      <a:pt x="137" y="820"/>
                      <a:pt x="273" y="820"/>
                      <a:pt x="410" y="683"/>
                    </a:cubicBezTo>
                    <a:cubicBezTo>
                      <a:pt x="410" y="513"/>
                      <a:pt x="410" y="240"/>
                      <a:pt x="273" y="103"/>
                    </a:cubicBezTo>
                    <a:cubicBezTo>
                      <a:pt x="273" y="35"/>
                      <a:pt x="205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22"/>
              <p:cNvSpPr/>
              <p:nvPr/>
            </p:nvSpPr>
            <p:spPr>
              <a:xfrm>
                <a:off x="2607178" y="751343"/>
                <a:ext cx="106249" cy="24055"/>
              </a:xfrm>
              <a:custGeom>
                <a:rect b="b" l="l" r="r" t="t"/>
                <a:pathLst>
                  <a:path extrusionOk="0" h="487" w="2151">
                    <a:moveTo>
                      <a:pt x="787" y="1"/>
                    </a:moveTo>
                    <a:cubicBezTo>
                      <a:pt x="600" y="1"/>
                      <a:pt x="422" y="20"/>
                      <a:pt x="274" y="77"/>
                    </a:cubicBezTo>
                    <a:cubicBezTo>
                      <a:pt x="137" y="77"/>
                      <a:pt x="1" y="350"/>
                      <a:pt x="274" y="350"/>
                    </a:cubicBezTo>
                    <a:cubicBezTo>
                      <a:pt x="581" y="350"/>
                      <a:pt x="854" y="486"/>
                      <a:pt x="1127" y="486"/>
                    </a:cubicBezTo>
                    <a:lnTo>
                      <a:pt x="1844" y="486"/>
                    </a:lnTo>
                    <a:cubicBezTo>
                      <a:pt x="2151" y="350"/>
                      <a:pt x="2151" y="77"/>
                      <a:pt x="1844" y="77"/>
                    </a:cubicBezTo>
                    <a:cubicBezTo>
                      <a:pt x="1571" y="77"/>
                      <a:pt x="1161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22"/>
              <p:cNvSpPr/>
              <p:nvPr/>
            </p:nvSpPr>
            <p:spPr>
              <a:xfrm>
                <a:off x="3611782" y="-981500"/>
                <a:ext cx="863029" cy="240504"/>
              </a:xfrm>
              <a:custGeom>
                <a:rect b="b" l="l" r="r" t="t"/>
                <a:pathLst>
                  <a:path extrusionOk="0" h="4869" w="17472">
                    <a:moveTo>
                      <a:pt x="2838" y="0"/>
                    </a:moveTo>
                    <a:cubicBezTo>
                      <a:pt x="1857" y="0"/>
                      <a:pt x="952" y="72"/>
                      <a:pt x="137" y="591"/>
                    </a:cubicBezTo>
                    <a:lnTo>
                      <a:pt x="0" y="727"/>
                    </a:lnTo>
                    <a:lnTo>
                      <a:pt x="0" y="864"/>
                    </a:lnTo>
                    <a:cubicBezTo>
                      <a:pt x="0" y="949"/>
                      <a:pt x="69" y="992"/>
                      <a:pt x="154" y="992"/>
                    </a:cubicBezTo>
                    <a:cubicBezTo>
                      <a:pt x="239" y="992"/>
                      <a:pt x="341" y="949"/>
                      <a:pt x="410" y="864"/>
                    </a:cubicBezTo>
                    <a:lnTo>
                      <a:pt x="410" y="864"/>
                    </a:lnTo>
                    <a:cubicBezTo>
                      <a:pt x="369" y="915"/>
                      <a:pt x="352" y="935"/>
                      <a:pt x="354" y="935"/>
                    </a:cubicBezTo>
                    <a:cubicBezTo>
                      <a:pt x="358" y="935"/>
                      <a:pt x="461" y="823"/>
                      <a:pt x="580" y="727"/>
                    </a:cubicBezTo>
                    <a:cubicBezTo>
                      <a:pt x="990" y="591"/>
                      <a:pt x="1433" y="591"/>
                      <a:pt x="1706" y="454"/>
                    </a:cubicBezTo>
                    <a:lnTo>
                      <a:pt x="3993" y="454"/>
                    </a:lnTo>
                    <a:cubicBezTo>
                      <a:pt x="5699" y="591"/>
                      <a:pt x="7234" y="591"/>
                      <a:pt x="8940" y="727"/>
                    </a:cubicBezTo>
                    <a:cubicBezTo>
                      <a:pt x="10510" y="864"/>
                      <a:pt x="12216" y="1034"/>
                      <a:pt x="13786" y="1307"/>
                    </a:cubicBezTo>
                    <a:cubicBezTo>
                      <a:pt x="14776" y="1444"/>
                      <a:pt x="15219" y="2024"/>
                      <a:pt x="15936" y="2570"/>
                    </a:cubicBezTo>
                    <a:cubicBezTo>
                      <a:pt x="16618" y="3150"/>
                      <a:pt x="16789" y="4003"/>
                      <a:pt x="17198" y="4720"/>
                    </a:cubicBezTo>
                    <a:cubicBezTo>
                      <a:pt x="17198" y="4824"/>
                      <a:pt x="17238" y="4869"/>
                      <a:pt x="17287" y="4869"/>
                    </a:cubicBezTo>
                    <a:cubicBezTo>
                      <a:pt x="17367" y="4869"/>
                      <a:pt x="17471" y="4752"/>
                      <a:pt x="17471" y="4583"/>
                    </a:cubicBezTo>
                    <a:cubicBezTo>
                      <a:pt x="17335" y="4003"/>
                      <a:pt x="17198" y="3150"/>
                      <a:pt x="16618" y="2570"/>
                    </a:cubicBezTo>
                    <a:cubicBezTo>
                      <a:pt x="16072" y="2024"/>
                      <a:pt x="15492" y="1444"/>
                      <a:pt x="14776" y="1171"/>
                    </a:cubicBezTo>
                    <a:cubicBezTo>
                      <a:pt x="14230" y="864"/>
                      <a:pt x="13513" y="727"/>
                      <a:pt x="12796" y="727"/>
                    </a:cubicBezTo>
                    <a:cubicBezTo>
                      <a:pt x="11807" y="591"/>
                      <a:pt x="10817" y="454"/>
                      <a:pt x="9794" y="454"/>
                    </a:cubicBezTo>
                    <a:cubicBezTo>
                      <a:pt x="7951" y="318"/>
                      <a:pt x="5972" y="181"/>
                      <a:pt x="3993" y="11"/>
                    </a:cubicBezTo>
                    <a:cubicBezTo>
                      <a:pt x="3597" y="11"/>
                      <a:pt x="3212" y="0"/>
                      <a:pt x="2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22"/>
              <p:cNvSpPr/>
              <p:nvPr/>
            </p:nvSpPr>
            <p:spPr>
              <a:xfrm>
                <a:off x="3631985" y="-521777"/>
                <a:ext cx="893358" cy="100074"/>
              </a:xfrm>
              <a:custGeom>
                <a:rect b="b" l="l" r="r" t="t"/>
                <a:pathLst>
                  <a:path extrusionOk="0" h="2026" w="18086">
                    <a:moveTo>
                      <a:pt x="17887" y="0"/>
                    </a:moveTo>
                    <a:cubicBezTo>
                      <a:pt x="17828" y="0"/>
                      <a:pt x="17779" y="33"/>
                      <a:pt x="17779" y="88"/>
                    </a:cubicBezTo>
                    <a:cubicBezTo>
                      <a:pt x="17506" y="395"/>
                      <a:pt x="17369" y="804"/>
                      <a:pt x="16926" y="941"/>
                    </a:cubicBezTo>
                    <a:cubicBezTo>
                      <a:pt x="16516" y="1111"/>
                      <a:pt x="16073" y="1111"/>
                      <a:pt x="15663" y="1111"/>
                    </a:cubicBezTo>
                    <a:cubicBezTo>
                      <a:pt x="14810" y="1248"/>
                      <a:pt x="14094" y="1248"/>
                      <a:pt x="13240" y="1248"/>
                    </a:cubicBezTo>
                    <a:cubicBezTo>
                      <a:pt x="11807" y="1384"/>
                      <a:pt x="10408" y="1384"/>
                      <a:pt x="8975" y="1384"/>
                    </a:cubicBezTo>
                    <a:cubicBezTo>
                      <a:pt x="7772" y="1442"/>
                      <a:pt x="6489" y="1525"/>
                      <a:pt x="5204" y="1525"/>
                    </a:cubicBezTo>
                    <a:cubicBezTo>
                      <a:pt x="3464" y="1525"/>
                      <a:pt x="1722" y="1373"/>
                      <a:pt x="171" y="804"/>
                    </a:cubicBezTo>
                    <a:cubicBezTo>
                      <a:pt x="1" y="804"/>
                      <a:pt x="1" y="941"/>
                      <a:pt x="1" y="1111"/>
                    </a:cubicBezTo>
                    <a:cubicBezTo>
                      <a:pt x="1161" y="1964"/>
                      <a:pt x="2867" y="1794"/>
                      <a:pt x="4130" y="1964"/>
                    </a:cubicBezTo>
                    <a:cubicBezTo>
                      <a:pt x="4744" y="2010"/>
                      <a:pt x="5362" y="2025"/>
                      <a:pt x="5981" y="2025"/>
                    </a:cubicBezTo>
                    <a:cubicBezTo>
                      <a:pt x="7220" y="2025"/>
                      <a:pt x="8463" y="1964"/>
                      <a:pt x="9692" y="1964"/>
                    </a:cubicBezTo>
                    <a:cubicBezTo>
                      <a:pt x="11398" y="1794"/>
                      <a:pt x="13240" y="1794"/>
                      <a:pt x="14947" y="1657"/>
                    </a:cubicBezTo>
                    <a:cubicBezTo>
                      <a:pt x="16073" y="1521"/>
                      <a:pt x="17642" y="1657"/>
                      <a:pt x="18086" y="258"/>
                    </a:cubicBezTo>
                    <a:cubicBezTo>
                      <a:pt x="18086" y="74"/>
                      <a:pt x="17975" y="0"/>
                      <a:pt x="178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22"/>
              <p:cNvSpPr/>
              <p:nvPr/>
            </p:nvSpPr>
            <p:spPr>
              <a:xfrm>
                <a:off x="4447800" y="-817507"/>
                <a:ext cx="91035" cy="366906"/>
              </a:xfrm>
              <a:custGeom>
                <a:rect b="b" l="l" r="r" t="t"/>
                <a:pathLst>
                  <a:path extrusionOk="0" h="7428" w="1843">
                    <a:moveTo>
                      <a:pt x="69" y="1"/>
                    </a:moveTo>
                    <a:cubicBezTo>
                      <a:pt x="34" y="1"/>
                      <a:pt x="0" y="35"/>
                      <a:pt x="0" y="103"/>
                    </a:cubicBezTo>
                    <a:cubicBezTo>
                      <a:pt x="0" y="1127"/>
                      <a:pt x="546" y="2253"/>
                      <a:pt x="853" y="3106"/>
                    </a:cubicBezTo>
                    <a:cubicBezTo>
                      <a:pt x="990" y="3822"/>
                      <a:pt x="1126" y="4368"/>
                      <a:pt x="1126" y="4949"/>
                    </a:cubicBezTo>
                    <a:cubicBezTo>
                      <a:pt x="1263" y="5938"/>
                      <a:pt x="990" y="6382"/>
                      <a:pt x="546" y="7235"/>
                    </a:cubicBezTo>
                    <a:cubicBezTo>
                      <a:pt x="450" y="7331"/>
                      <a:pt x="490" y="7428"/>
                      <a:pt x="582" y="7428"/>
                    </a:cubicBezTo>
                    <a:cubicBezTo>
                      <a:pt x="620" y="7428"/>
                      <a:pt x="667" y="7411"/>
                      <a:pt x="717" y="7371"/>
                    </a:cubicBezTo>
                    <a:cubicBezTo>
                      <a:pt x="1843" y="6655"/>
                      <a:pt x="1843" y="5529"/>
                      <a:pt x="1706" y="4368"/>
                    </a:cubicBezTo>
                    <a:cubicBezTo>
                      <a:pt x="1399" y="2833"/>
                      <a:pt x="717" y="1536"/>
                      <a:pt x="137" y="103"/>
                    </a:cubicBezTo>
                    <a:cubicBezTo>
                      <a:pt x="137" y="35"/>
                      <a:pt x="103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22"/>
              <p:cNvSpPr/>
              <p:nvPr/>
            </p:nvSpPr>
            <p:spPr>
              <a:xfrm>
                <a:off x="4496652" y="-229256"/>
                <a:ext cx="197284" cy="53544"/>
              </a:xfrm>
              <a:custGeom>
                <a:rect b="b" l="l" r="r" t="t"/>
                <a:pathLst>
                  <a:path extrusionOk="0" h="1084" w="3994">
                    <a:moveTo>
                      <a:pt x="3140" y="444"/>
                    </a:moveTo>
                    <a:cubicBezTo>
                      <a:pt x="3012" y="444"/>
                      <a:pt x="3383" y="675"/>
                      <a:pt x="3217" y="675"/>
                    </a:cubicBezTo>
                    <a:cubicBezTo>
                      <a:pt x="3162" y="675"/>
                      <a:pt x="3046" y="649"/>
                      <a:pt x="2833" y="581"/>
                    </a:cubicBezTo>
                    <a:lnTo>
                      <a:pt x="2287" y="581"/>
                    </a:lnTo>
                    <a:cubicBezTo>
                      <a:pt x="1990" y="637"/>
                      <a:pt x="1717" y="670"/>
                      <a:pt x="1457" y="670"/>
                    </a:cubicBezTo>
                    <a:cubicBezTo>
                      <a:pt x="1094" y="670"/>
                      <a:pt x="757" y="605"/>
                      <a:pt x="420" y="449"/>
                    </a:cubicBezTo>
                    <a:lnTo>
                      <a:pt x="420" y="449"/>
                    </a:lnTo>
                    <a:cubicBezTo>
                      <a:pt x="809" y="473"/>
                      <a:pt x="1176" y="581"/>
                      <a:pt x="1571" y="581"/>
                    </a:cubicBezTo>
                    <a:cubicBezTo>
                      <a:pt x="2116" y="581"/>
                      <a:pt x="2560" y="444"/>
                      <a:pt x="3140" y="444"/>
                    </a:cubicBezTo>
                    <a:close/>
                    <a:moveTo>
                      <a:pt x="2833" y="1"/>
                    </a:moveTo>
                    <a:cubicBezTo>
                      <a:pt x="2287" y="137"/>
                      <a:pt x="1844" y="308"/>
                      <a:pt x="1127" y="308"/>
                    </a:cubicBezTo>
                    <a:cubicBezTo>
                      <a:pt x="932" y="186"/>
                      <a:pt x="650" y="81"/>
                      <a:pt x="405" y="81"/>
                    </a:cubicBezTo>
                    <a:cubicBezTo>
                      <a:pt x="307" y="81"/>
                      <a:pt x="215" y="98"/>
                      <a:pt x="137" y="137"/>
                    </a:cubicBezTo>
                    <a:cubicBezTo>
                      <a:pt x="1" y="137"/>
                      <a:pt x="1" y="137"/>
                      <a:pt x="1" y="308"/>
                    </a:cubicBezTo>
                    <a:lnTo>
                      <a:pt x="1" y="581"/>
                    </a:lnTo>
                    <a:cubicBezTo>
                      <a:pt x="1" y="717"/>
                      <a:pt x="137" y="717"/>
                      <a:pt x="137" y="717"/>
                    </a:cubicBezTo>
                    <a:lnTo>
                      <a:pt x="274" y="717"/>
                    </a:lnTo>
                    <a:cubicBezTo>
                      <a:pt x="602" y="968"/>
                      <a:pt x="973" y="1022"/>
                      <a:pt x="1388" y="1022"/>
                    </a:cubicBezTo>
                    <a:cubicBezTo>
                      <a:pt x="1708" y="1022"/>
                      <a:pt x="2053" y="990"/>
                      <a:pt x="2424" y="990"/>
                    </a:cubicBezTo>
                    <a:cubicBezTo>
                      <a:pt x="2470" y="975"/>
                      <a:pt x="2522" y="969"/>
                      <a:pt x="2578" y="969"/>
                    </a:cubicBezTo>
                    <a:cubicBezTo>
                      <a:pt x="2818" y="969"/>
                      <a:pt x="3132" y="1084"/>
                      <a:pt x="3387" y="1084"/>
                    </a:cubicBezTo>
                    <a:cubicBezTo>
                      <a:pt x="3598" y="1084"/>
                      <a:pt x="3768" y="1005"/>
                      <a:pt x="3823" y="717"/>
                    </a:cubicBezTo>
                    <a:cubicBezTo>
                      <a:pt x="3993" y="137"/>
                      <a:pt x="3277" y="1"/>
                      <a:pt x="2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22"/>
              <p:cNvSpPr/>
              <p:nvPr/>
            </p:nvSpPr>
            <p:spPr>
              <a:xfrm>
                <a:off x="4580970" y="-249459"/>
                <a:ext cx="77550" cy="44949"/>
              </a:xfrm>
              <a:custGeom>
                <a:rect b="b" l="l" r="r" t="t"/>
                <a:pathLst>
                  <a:path extrusionOk="0" h="910" w="1570">
                    <a:moveTo>
                      <a:pt x="717" y="0"/>
                    </a:moveTo>
                    <a:cubicBezTo>
                      <a:pt x="409" y="0"/>
                      <a:pt x="273" y="137"/>
                      <a:pt x="137" y="273"/>
                    </a:cubicBezTo>
                    <a:cubicBezTo>
                      <a:pt x="0" y="410"/>
                      <a:pt x="0" y="717"/>
                      <a:pt x="137" y="853"/>
                    </a:cubicBezTo>
                    <a:cubicBezTo>
                      <a:pt x="176" y="893"/>
                      <a:pt x="216" y="910"/>
                      <a:pt x="253" y="910"/>
                    </a:cubicBezTo>
                    <a:cubicBezTo>
                      <a:pt x="341" y="910"/>
                      <a:pt x="409" y="813"/>
                      <a:pt x="409" y="717"/>
                    </a:cubicBezTo>
                    <a:cubicBezTo>
                      <a:pt x="409" y="410"/>
                      <a:pt x="580" y="410"/>
                      <a:pt x="853" y="273"/>
                    </a:cubicBezTo>
                    <a:lnTo>
                      <a:pt x="990" y="410"/>
                    </a:lnTo>
                    <a:cubicBezTo>
                      <a:pt x="1126" y="546"/>
                      <a:pt x="1126" y="546"/>
                      <a:pt x="1126" y="717"/>
                    </a:cubicBezTo>
                    <a:cubicBezTo>
                      <a:pt x="1217" y="717"/>
                      <a:pt x="1247" y="777"/>
                      <a:pt x="1308" y="777"/>
                    </a:cubicBezTo>
                    <a:cubicBezTo>
                      <a:pt x="1338" y="777"/>
                      <a:pt x="1376" y="762"/>
                      <a:pt x="1433" y="717"/>
                    </a:cubicBezTo>
                    <a:cubicBezTo>
                      <a:pt x="1570" y="546"/>
                      <a:pt x="1433" y="273"/>
                      <a:pt x="1263" y="137"/>
                    </a:cubicBezTo>
                    <a:cubicBezTo>
                      <a:pt x="1126" y="0"/>
                      <a:pt x="853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22"/>
              <p:cNvSpPr/>
              <p:nvPr/>
            </p:nvSpPr>
            <p:spPr>
              <a:xfrm>
                <a:off x="4580970" y="-192160"/>
                <a:ext cx="84317" cy="40504"/>
              </a:xfrm>
              <a:custGeom>
                <a:rect b="b" l="l" r="r" t="t"/>
                <a:pathLst>
                  <a:path extrusionOk="0" h="820" w="1707">
                    <a:moveTo>
                      <a:pt x="324" y="0"/>
                    </a:moveTo>
                    <a:cubicBezTo>
                      <a:pt x="273" y="0"/>
                      <a:pt x="205" y="34"/>
                      <a:pt x="137" y="103"/>
                    </a:cubicBezTo>
                    <a:cubicBezTo>
                      <a:pt x="0" y="410"/>
                      <a:pt x="409" y="683"/>
                      <a:pt x="717" y="819"/>
                    </a:cubicBezTo>
                    <a:cubicBezTo>
                      <a:pt x="1126" y="819"/>
                      <a:pt x="1706" y="546"/>
                      <a:pt x="1433" y="103"/>
                    </a:cubicBezTo>
                    <a:cubicBezTo>
                      <a:pt x="1433" y="34"/>
                      <a:pt x="1391" y="0"/>
                      <a:pt x="1331" y="0"/>
                    </a:cubicBezTo>
                    <a:cubicBezTo>
                      <a:pt x="1271" y="0"/>
                      <a:pt x="1194" y="34"/>
                      <a:pt x="1126" y="103"/>
                    </a:cubicBezTo>
                    <a:cubicBezTo>
                      <a:pt x="1126" y="239"/>
                      <a:pt x="1126" y="410"/>
                      <a:pt x="853" y="410"/>
                    </a:cubicBezTo>
                    <a:cubicBezTo>
                      <a:pt x="717" y="410"/>
                      <a:pt x="409" y="239"/>
                      <a:pt x="409" y="103"/>
                    </a:cubicBezTo>
                    <a:cubicBezTo>
                      <a:pt x="409" y="34"/>
                      <a:pt x="375" y="0"/>
                      <a:pt x="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22"/>
              <p:cNvSpPr/>
              <p:nvPr/>
            </p:nvSpPr>
            <p:spPr>
              <a:xfrm>
                <a:off x="3294911" y="-209202"/>
                <a:ext cx="196049" cy="50778"/>
              </a:xfrm>
              <a:custGeom>
                <a:rect b="b" l="l" r="r" t="t"/>
                <a:pathLst>
                  <a:path extrusionOk="0" h="1028" w="3969">
                    <a:moveTo>
                      <a:pt x="307" y="311"/>
                    </a:moveTo>
                    <a:lnTo>
                      <a:pt x="307" y="311"/>
                    </a:lnTo>
                    <a:cubicBezTo>
                      <a:pt x="717" y="448"/>
                      <a:pt x="1160" y="584"/>
                      <a:pt x="1570" y="584"/>
                    </a:cubicBezTo>
                    <a:cubicBezTo>
                      <a:pt x="1570" y="584"/>
                      <a:pt x="1571" y="584"/>
                      <a:pt x="1571" y="584"/>
                    </a:cubicBezTo>
                    <a:lnTo>
                      <a:pt x="1571" y="584"/>
                    </a:lnTo>
                    <a:cubicBezTo>
                      <a:pt x="1430" y="606"/>
                      <a:pt x="1293" y="620"/>
                      <a:pt x="1159" y="620"/>
                    </a:cubicBezTo>
                    <a:cubicBezTo>
                      <a:pt x="917" y="620"/>
                      <a:pt x="683" y="574"/>
                      <a:pt x="444" y="448"/>
                    </a:cubicBezTo>
                    <a:cubicBezTo>
                      <a:pt x="307" y="448"/>
                      <a:pt x="307" y="448"/>
                      <a:pt x="307" y="311"/>
                    </a:cubicBezTo>
                    <a:close/>
                    <a:moveTo>
                      <a:pt x="3125" y="315"/>
                    </a:moveTo>
                    <a:cubicBezTo>
                      <a:pt x="3082" y="349"/>
                      <a:pt x="3489" y="623"/>
                      <a:pt x="3167" y="623"/>
                    </a:cubicBezTo>
                    <a:cubicBezTo>
                      <a:pt x="3101" y="623"/>
                      <a:pt x="3004" y="612"/>
                      <a:pt x="2866" y="584"/>
                    </a:cubicBezTo>
                    <a:cubicBezTo>
                      <a:pt x="2712" y="516"/>
                      <a:pt x="2601" y="482"/>
                      <a:pt x="2511" y="465"/>
                    </a:cubicBezTo>
                    <a:lnTo>
                      <a:pt x="2511" y="465"/>
                    </a:lnTo>
                    <a:cubicBezTo>
                      <a:pt x="2704" y="420"/>
                      <a:pt x="2902" y="367"/>
                      <a:pt x="3125" y="315"/>
                    </a:cubicBezTo>
                    <a:close/>
                    <a:moveTo>
                      <a:pt x="349" y="0"/>
                    </a:moveTo>
                    <a:cubicBezTo>
                      <a:pt x="285" y="0"/>
                      <a:pt x="225" y="11"/>
                      <a:pt x="171" y="38"/>
                    </a:cubicBezTo>
                    <a:cubicBezTo>
                      <a:pt x="0" y="175"/>
                      <a:pt x="0" y="175"/>
                      <a:pt x="0" y="311"/>
                    </a:cubicBezTo>
                    <a:lnTo>
                      <a:pt x="0" y="584"/>
                    </a:lnTo>
                    <a:cubicBezTo>
                      <a:pt x="0" y="755"/>
                      <a:pt x="171" y="755"/>
                      <a:pt x="171" y="755"/>
                    </a:cubicBezTo>
                    <a:lnTo>
                      <a:pt x="307" y="755"/>
                    </a:lnTo>
                    <a:cubicBezTo>
                      <a:pt x="580" y="960"/>
                      <a:pt x="896" y="1028"/>
                      <a:pt x="1233" y="1028"/>
                    </a:cubicBezTo>
                    <a:cubicBezTo>
                      <a:pt x="1570" y="1028"/>
                      <a:pt x="1928" y="960"/>
                      <a:pt x="2286" y="891"/>
                    </a:cubicBezTo>
                    <a:cubicBezTo>
                      <a:pt x="2523" y="891"/>
                      <a:pt x="2915" y="1008"/>
                      <a:pt x="3250" y="1008"/>
                    </a:cubicBezTo>
                    <a:cubicBezTo>
                      <a:pt x="3543" y="1008"/>
                      <a:pt x="3792" y="919"/>
                      <a:pt x="3856" y="584"/>
                    </a:cubicBezTo>
                    <a:cubicBezTo>
                      <a:pt x="3968" y="247"/>
                      <a:pt x="3503" y="3"/>
                      <a:pt x="3106" y="3"/>
                    </a:cubicBezTo>
                    <a:cubicBezTo>
                      <a:pt x="3021" y="3"/>
                      <a:pt x="2939" y="14"/>
                      <a:pt x="2866" y="38"/>
                    </a:cubicBezTo>
                    <a:cubicBezTo>
                      <a:pt x="2456" y="135"/>
                      <a:pt x="2046" y="231"/>
                      <a:pt x="1648" y="231"/>
                    </a:cubicBezTo>
                    <a:cubicBezTo>
                      <a:pt x="1483" y="231"/>
                      <a:pt x="1320" y="215"/>
                      <a:pt x="1160" y="175"/>
                    </a:cubicBezTo>
                    <a:cubicBezTo>
                      <a:pt x="915" y="175"/>
                      <a:pt x="603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22"/>
              <p:cNvSpPr/>
              <p:nvPr/>
            </p:nvSpPr>
            <p:spPr>
              <a:xfrm>
                <a:off x="3372412" y="-235974"/>
                <a:ext cx="84317" cy="48901"/>
              </a:xfrm>
              <a:custGeom>
                <a:rect b="b" l="l" r="r" t="t"/>
                <a:pathLst>
                  <a:path extrusionOk="0" h="990" w="1707">
                    <a:moveTo>
                      <a:pt x="854" y="0"/>
                    </a:moveTo>
                    <a:cubicBezTo>
                      <a:pt x="581" y="137"/>
                      <a:pt x="444" y="137"/>
                      <a:pt x="308" y="444"/>
                    </a:cubicBezTo>
                    <a:cubicBezTo>
                      <a:pt x="137" y="580"/>
                      <a:pt x="1" y="853"/>
                      <a:pt x="137" y="990"/>
                    </a:cubicBezTo>
                    <a:cubicBezTo>
                      <a:pt x="444" y="990"/>
                      <a:pt x="581" y="853"/>
                      <a:pt x="444" y="717"/>
                    </a:cubicBezTo>
                    <a:cubicBezTo>
                      <a:pt x="444" y="580"/>
                      <a:pt x="717" y="444"/>
                      <a:pt x="854" y="444"/>
                    </a:cubicBezTo>
                    <a:cubicBezTo>
                      <a:pt x="990" y="444"/>
                      <a:pt x="1161" y="444"/>
                      <a:pt x="1161" y="580"/>
                    </a:cubicBezTo>
                    <a:cubicBezTo>
                      <a:pt x="1297" y="580"/>
                      <a:pt x="1161" y="717"/>
                      <a:pt x="1297" y="853"/>
                    </a:cubicBezTo>
                    <a:lnTo>
                      <a:pt x="1570" y="853"/>
                    </a:lnTo>
                    <a:cubicBezTo>
                      <a:pt x="1707" y="580"/>
                      <a:pt x="1570" y="444"/>
                      <a:pt x="1434" y="273"/>
                    </a:cubicBezTo>
                    <a:cubicBezTo>
                      <a:pt x="1297" y="0"/>
                      <a:pt x="990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22"/>
              <p:cNvSpPr/>
              <p:nvPr/>
            </p:nvSpPr>
            <p:spPr>
              <a:xfrm>
                <a:off x="1407116" y="-371657"/>
                <a:ext cx="69153" cy="720228"/>
              </a:xfrm>
              <a:custGeom>
                <a:rect b="b" l="l" r="r" t="t"/>
                <a:pathLst>
                  <a:path extrusionOk="0" h="14581" w="1400">
                    <a:moveTo>
                      <a:pt x="111" y="0"/>
                    </a:moveTo>
                    <a:cubicBezTo>
                      <a:pt x="46" y="0"/>
                      <a:pt x="0" y="79"/>
                      <a:pt x="0" y="158"/>
                    </a:cubicBezTo>
                    <a:lnTo>
                      <a:pt x="0" y="3570"/>
                    </a:lnTo>
                    <a:cubicBezTo>
                      <a:pt x="0" y="4696"/>
                      <a:pt x="273" y="5993"/>
                      <a:pt x="273" y="7256"/>
                    </a:cubicBezTo>
                    <a:cubicBezTo>
                      <a:pt x="410" y="8416"/>
                      <a:pt x="546" y="9542"/>
                      <a:pt x="546" y="10668"/>
                    </a:cubicBezTo>
                    <a:lnTo>
                      <a:pt x="546" y="12374"/>
                    </a:lnTo>
                    <a:cubicBezTo>
                      <a:pt x="410" y="12545"/>
                      <a:pt x="410" y="12818"/>
                      <a:pt x="410" y="12954"/>
                    </a:cubicBezTo>
                    <a:lnTo>
                      <a:pt x="273" y="14080"/>
                    </a:lnTo>
                    <a:cubicBezTo>
                      <a:pt x="137" y="14080"/>
                      <a:pt x="137" y="14251"/>
                      <a:pt x="137" y="14387"/>
                    </a:cubicBezTo>
                    <a:cubicBezTo>
                      <a:pt x="137" y="14484"/>
                      <a:pt x="273" y="14580"/>
                      <a:pt x="353" y="14580"/>
                    </a:cubicBezTo>
                    <a:cubicBezTo>
                      <a:pt x="386" y="14580"/>
                      <a:pt x="410" y="14564"/>
                      <a:pt x="410" y="14524"/>
                    </a:cubicBezTo>
                    <a:cubicBezTo>
                      <a:pt x="546" y="14524"/>
                      <a:pt x="546" y="14387"/>
                      <a:pt x="546" y="14387"/>
                    </a:cubicBezTo>
                    <a:cubicBezTo>
                      <a:pt x="1399" y="12101"/>
                      <a:pt x="1126" y="9815"/>
                      <a:pt x="853" y="7563"/>
                    </a:cubicBezTo>
                    <a:cubicBezTo>
                      <a:pt x="683" y="6266"/>
                      <a:pt x="546" y="5003"/>
                      <a:pt x="546" y="3843"/>
                    </a:cubicBezTo>
                    <a:cubicBezTo>
                      <a:pt x="410" y="3161"/>
                      <a:pt x="410" y="2444"/>
                      <a:pt x="410" y="1728"/>
                    </a:cubicBezTo>
                    <a:cubicBezTo>
                      <a:pt x="410" y="1148"/>
                      <a:pt x="410" y="602"/>
                      <a:pt x="273" y="158"/>
                    </a:cubicBezTo>
                    <a:cubicBezTo>
                      <a:pt x="216" y="43"/>
                      <a:pt x="158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22"/>
              <p:cNvSpPr/>
              <p:nvPr/>
            </p:nvSpPr>
            <p:spPr>
              <a:xfrm>
                <a:off x="1427318" y="-510507"/>
                <a:ext cx="182119" cy="62386"/>
              </a:xfrm>
              <a:custGeom>
                <a:rect b="b" l="l" r="r" t="t"/>
                <a:pathLst>
                  <a:path extrusionOk="0" h="1263" w="3687">
                    <a:moveTo>
                      <a:pt x="1" y="0"/>
                    </a:moveTo>
                    <a:lnTo>
                      <a:pt x="1" y="137"/>
                    </a:lnTo>
                    <a:lnTo>
                      <a:pt x="1" y="273"/>
                    </a:lnTo>
                    <a:lnTo>
                      <a:pt x="274" y="546"/>
                    </a:lnTo>
                    <a:cubicBezTo>
                      <a:pt x="581" y="853"/>
                      <a:pt x="990" y="853"/>
                      <a:pt x="1434" y="990"/>
                    </a:cubicBezTo>
                    <a:cubicBezTo>
                      <a:pt x="1980" y="1126"/>
                      <a:pt x="2833" y="1263"/>
                      <a:pt x="3550" y="1263"/>
                    </a:cubicBezTo>
                    <a:cubicBezTo>
                      <a:pt x="3686" y="1263"/>
                      <a:pt x="3686" y="990"/>
                      <a:pt x="3550" y="853"/>
                    </a:cubicBezTo>
                    <a:cubicBezTo>
                      <a:pt x="3277" y="683"/>
                      <a:pt x="2696" y="683"/>
                      <a:pt x="2287" y="683"/>
                    </a:cubicBezTo>
                    <a:cubicBezTo>
                      <a:pt x="1707" y="683"/>
                      <a:pt x="717" y="41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4189511" y="-1130964"/>
                <a:ext cx="508620" cy="739838"/>
              </a:xfrm>
              <a:custGeom>
                <a:rect b="b" l="l" r="r" t="t"/>
                <a:pathLst>
                  <a:path extrusionOk="0" h="14978" w="10297">
                    <a:moveTo>
                      <a:pt x="171" y="1"/>
                    </a:moveTo>
                    <a:cubicBezTo>
                      <a:pt x="69" y="1"/>
                      <a:pt x="0" y="201"/>
                      <a:pt x="111" y="311"/>
                    </a:cubicBezTo>
                    <a:cubicBezTo>
                      <a:pt x="1373" y="1028"/>
                      <a:pt x="2943" y="1164"/>
                      <a:pt x="4240" y="1881"/>
                    </a:cubicBezTo>
                    <a:cubicBezTo>
                      <a:pt x="4922" y="2154"/>
                      <a:pt x="5639" y="2734"/>
                      <a:pt x="6219" y="3314"/>
                    </a:cubicBezTo>
                    <a:cubicBezTo>
                      <a:pt x="6799" y="3860"/>
                      <a:pt x="7072" y="4713"/>
                      <a:pt x="7345" y="5429"/>
                    </a:cubicBezTo>
                    <a:cubicBezTo>
                      <a:pt x="8778" y="8432"/>
                      <a:pt x="8915" y="11708"/>
                      <a:pt x="9768" y="14813"/>
                    </a:cubicBezTo>
                    <a:cubicBezTo>
                      <a:pt x="9819" y="14929"/>
                      <a:pt x="9914" y="14977"/>
                      <a:pt x="10006" y="14977"/>
                    </a:cubicBezTo>
                    <a:cubicBezTo>
                      <a:pt x="10156" y="14977"/>
                      <a:pt x="10296" y="14847"/>
                      <a:pt x="10211" y="14677"/>
                    </a:cubicBezTo>
                    <a:cubicBezTo>
                      <a:pt x="9358" y="11401"/>
                      <a:pt x="9188" y="7989"/>
                      <a:pt x="7652" y="4884"/>
                    </a:cubicBezTo>
                    <a:cubicBezTo>
                      <a:pt x="7072" y="3587"/>
                      <a:pt x="6355" y="2597"/>
                      <a:pt x="5093" y="1744"/>
                    </a:cubicBezTo>
                    <a:cubicBezTo>
                      <a:pt x="3660" y="891"/>
                      <a:pt x="1817" y="448"/>
                      <a:pt x="247" y="38"/>
                    </a:cubicBezTo>
                    <a:cubicBezTo>
                      <a:pt x="221" y="12"/>
                      <a:pt x="195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2"/>
              <p:cNvSpPr/>
              <p:nvPr/>
            </p:nvSpPr>
            <p:spPr>
              <a:xfrm>
                <a:off x="1008741" y="-67875"/>
                <a:ext cx="1886691" cy="832701"/>
              </a:xfrm>
              <a:custGeom>
                <a:rect b="b" l="l" r="r" t="t"/>
                <a:pathLst>
                  <a:path extrusionOk="0" h="16858" w="38196">
                    <a:moveTo>
                      <a:pt x="22440" y="1"/>
                    </a:moveTo>
                    <a:cubicBezTo>
                      <a:pt x="21804" y="1"/>
                      <a:pt x="21174" y="39"/>
                      <a:pt x="20554" y="116"/>
                    </a:cubicBezTo>
                    <a:cubicBezTo>
                      <a:pt x="16016" y="696"/>
                      <a:pt x="12604" y="3665"/>
                      <a:pt x="9464" y="6941"/>
                    </a:cubicBezTo>
                    <a:cubicBezTo>
                      <a:pt x="7758" y="8647"/>
                      <a:pt x="5916" y="10216"/>
                      <a:pt x="4073" y="11786"/>
                    </a:cubicBezTo>
                    <a:cubicBezTo>
                      <a:pt x="2503" y="13049"/>
                      <a:pt x="661" y="14482"/>
                      <a:pt x="80" y="16632"/>
                    </a:cubicBezTo>
                    <a:cubicBezTo>
                      <a:pt x="1" y="16791"/>
                      <a:pt x="120" y="16858"/>
                      <a:pt x="232" y="16858"/>
                    </a:cubicBezTo>
                    <a:cubicBezTo>
                      <a:pt x="311" y="16858"/>
                      <a:pt x="388" y="16825"/>
                      <a:pt x="388" y="16768"/>
                    </a:cubicBezTo>
                    <a:cubicBezTo>
                      <a:pt x="1070" y="14755"/>
                      <a:pt x="2947" y="13356"/>
                      <a:pt x="4482" y="12059"/>
                    </a:cubicBezTo>
                    <a:cubicBezTo>
                      <a:pt x="6052" y="10660"/>
                      <a:pt x="7758" y="9227"/>
                      <a:pt x="9328" y="7657"/>
                    </a:cubicBezTo>
                    <a:cubicBezTo>
                      <a:pt x="12467" y="4518"/>
                      <a:pt x="15436" y="1549"/>
                      <a:pt x="20008" y="696"/>
                    </a:cubicBezTo>
                    <a:cubicBezTo>
                      <a:pt x="20804" y="567"/>
                      <a:pt x="21613" y="503"/>
                      <a:pt x="22424" y="503"/>
                    </a:cubicBezTo>
                    <a:cubicBezTo>
                      <a:pt x="26099" y="503"/>
                      <a:pt x="29814" y="1813"/>
                      <a:pt x="32497" y="4245"/>
                    </a:cubicBezTo>
                    <a:cubicBezTo>
                      <a:pt x="34067" y="5815"/>
                      <a:pt x="35364" y="7657"/>
                      <a:pt x="36217" y="9500"/>
                    </a:cubicBezTo>
                    <a:cubicBezTo>
                      <a:pt x="37206" y="11650"/>
                      <a:pt x="37343" y="13629"/>
                      <a:pt x="37752" y="15915"/>
                    </a:cubicBezTo>
                    <a:cubicBezTo>
                      <a:pt x="37752" y="15972"/>
                      <a:pt x="37828" y="16005"/>
                      <a:pt x="37918" y="16005"/>
                    </a:cubicBezTo>
                    <a:cubicBezTo>
                      <a:pt x="38044" y="16005"/>
                      <a:pt x="38196" y="15938"/>
                      <a:pt x="38196" y="15778"/>
                    </a:cubicBezTo>
                    <a:cubicBezTo>
                      <a:pt x="38059" y="13629"/>
                      <a:pt x="37616" y="11650"/>
                      <a:pt x="36763" y="9500"/>
                    </a:cubicBezTo>
                    <a:cubicBezTo>
                      <a:pt x="35910" y="7521"/>
                      <a:pt x="34647" y="5815"/>
                      <a:pt x="33077" y="4245"/>
                    </a:cubicBezTo>
                    <a:cubicBezTo>
                      <a:pt x="30380" y="1430"/>
                      <a:pt x="26322" y="1"/>
                      <a:pt x="22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2"/>
              <p:cNvSpPr/>
              <p:nvPr/>
            </p:nvSpPr>
            <p:spPr>
              <a:xfrm>
                <a:off x="1012693" y="161123"/>
                <a:ext cx="1714204" cy="662239"/>
              </a:xfrm>
              <a:custGeom>
                <a:rect b="b" l="l" r="r" t="t"/>
                <a:pathLst>
                  <a:path extrusionOk="0" h="13407" w="34704">
                    <a:moveTo>
                      <a:pt x="22215" y="0"/>
                    </a:moveTo>
                    <a:cubicBezTo>
                      <a:pt x="21454" y="0"/>
                      <a:pt x="20688" y="65"/>
                      <a:pt x="19928" y="189"/>
                    </a:cubicBezTo>
                    <a:cubicBezTo>
                      <a:pt x="16209" y="735"/>
                      <a:pt x="12524" y="3021"/>
                      <a:pt x="10545" y="6160"/>
                    </a:cubicBezTo>
                    <a:cubicBezTo>
                      <a:pt x="9384" y="7867"/>
                      <a:pt x="8531" y="9846"/>
                      <a:pt x="6825" y="11279"/>
                    </a:cubicBezTo>
                    <a:cubicBezTo>
                      <a:pt x="5831" y="12126"/>
                      <a:pt x="4629" y="12466"/>
                      <a:pt x="3400" y="12466"/>
                    </a:cubicBezTo>
                    <a:cubicBezTo>
                      <a:pt x="2351" y="12466"/>
                      <a:pt x="1282" y="12218"/>
                      <a:pt x="308" y="11825"/>
                    </a:cubicBezTo>
                    <a:cubicBezTo>
                      <a:pt x="0" y="11825"/>
                      <a:pt x="0" y="12132"/>
                      <a:pt x="137" y="12269"/>
                    </a:cubicBezTo>
                    <a:cubicBezTo>
                      <a:pt x="1206" y="12717"/>
                      <a:pt x="2221" y="12992"/>
                      <a:pt x="3250" y="12992"/>
                    </a:cubicBezTo>
                    <a:cubicBezTo>
                      <a:pt x="3864" y="12992"/>
                      <a:pt x="4482" y="12895"/>
                      <a:pt x="5119" y="12678"/>
                    </a:cubicBezTo>
                    <a:cubicBezTo>
                      <a:pt x="6689" y="12269"/>
                      <a:pt x="7985" y="10972"/>
                      <a:pt x="8975" y="9709"/>
                    </a:cubicBezTo>
                    <a:cubicBezTo>
                      <a:pt x="9964" y="8003"/>
                      <a:pt x="10818" y="6160"/>
                      <a:pt x="12251" y="4727"/>
                    </a:cubicBezTo>
                    <a:cubicBezTo>
                      <a:pt x="13650" y="3294"/>
                      <a:pt x="15492" y="2168"/>
                      <a:pt x="17506" y="1315"/>
                    </a:cubicBezTo>
                    <a:cubicBezTo>
                      <a:pt x="19003" y="733"/>
                      <a:pt x="20619" y="415"/>
                      <a:pt x="22230" y="415"/>
                    </a:cubicBezTo>
                    <a:cubicBezTo>
                      <a:pt x="24583" y="415"/>
                      <a:pt x="26924" y="1093"/>
                      <a:pt x="28869" y="2612"/>
                    </a:cubicBezTo>
                    <a:cubicBezTo>
                      <a:pt x="32144" y="5307"/>
                      <a:pt x="33407" y="9266"/>
                      <a:pt x="34124" y="13258"/>
                    </a:cubicBezTo>
                    <a:cubicBezTo>
                      <a:pt x="34176" y="13362"/>
                      <a:pt x="34273" y="13407"/>
                      <a:pt x="34373" y="13407"/>
                    </a:cubicBezTo>
                    <a:cubicBezTo>
                      <a:pt x="34534" y="13407"/>
                      <a:pt x="34704" y="13290"/>
                      <a:pt x="34704" y="13122"/>
                    </a:cubicBezTo>
                    <a:cubicBezTo>
                      <a:pt x="33987" y="9266"/>
                      <a:pt x="32725" y="5580"/>
                      <a:pt x="29858" y="2885"/>
                    </a:cubicBezTo>
                    <a:cubicBezTo>
                      <a:pt x="27739" y="873"/>
                      <a:pt x="25009" y="0"/>
                      <a:pt x="22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2684729" y="768786"/>
                <a:ext cx="133218" cy="115436"/>
              </a:xfrm>
              <a:custGeom>
                <a:rect b="b" l="l" r="r" t="t"/>
                <a:pathLst>
                  <a:path extrusionOk="0" h="2337" w="2697">
                    <a:moveTo>
                      <a:pt x="363" y="1"/>
                    </a:moveTo>
                    <a:cubicBezTo>
                      <a:pt x="308" y="1"/>
                      <a:pt x="274" y="35"/>
                      <a:pt x="274" y="103"/>
                    </a:cubicBezTo>
                    <a:cubicBezTo>
                      <a:pt x="1" y="547"/>
                      <a:pt x="410" y="1400"/>
                      <a:pt x="854" y="1673"/>
                    </a:cubicBezTo>
                    <a:cubicBezTo>
                      <a:pt x="1068" y="1994"/>
                      <a:pt x="1724" y="2337"/>
                      <a:pt x="2277" y="2337"/>
                    </a:cubicBezTo>
                    <a:cubicBezTo>
                      <a:pt x="2428" y="2337"/>
                      <a:pt x="2572" y="2311"/>
                      <a:pt x="2696" y="2253"/>
                    </a:cubicBezTo>
                    <a:lnTo>
                      <a:pt x="2696" y="1946"/>
                    </a:lnTo>
                    <a:cubicBezTo>
                      <a:pt x="2423" y="1809"/>
                      <a:pt x="2287" y="1809"/>
                      <a:pt x="1980" y="1809"/>
                    </a:cubicBezTo>
                    <a:cubicBezTo>
                      <a:pt x="1707" y="1673"/>
                      <a:pt x="1434" y="1536"/>
                      <a:pt x="1127" y="1400"/>
                    </a:cubicBezTo>
                    <a:cubicBezTo>
                      <a:pt x="717" y="956"/>
                      <a:pt x="717" y="547"/>
                      <a:pt x="581" y="103"/>
                    </a:cubicBezTo>
                    <a:cubicBezTo>
                      <a:pt x="495" y="35"/>
                      <a:pt x="419" y="1"/>
                      <a:pt x="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2"/>
              <p:cNvSpPr/>
              <p:nvPr/>
            </p:nvSpPr>
            <p:spPr>
              <a:xfrm>
                <a:off x="1416649" y="-1279200"/>
                <a:ext cx="2833841" cy="786615"/>
              </a:xfrm>
              <a:custGeom>
                <a:rect b="b" l="l" r="r" t="t"/>
                <a:pathLst>
                  <a:path extrusionOk="0" h="15925" w="57371">
                    <a:moveTo>
                      <a:pt x="18410" y="0"/>
                    </a:moveTo>
                    <a:cubicBezTo>
                      <a:pt x="17900" y="0"/>
                      <a:pt x="17387" y="10"/>
                      <a:pt x="16869" y="36"/>
                    </a:cubicBezTo>
                    <a:cubicBezTo>
                      <a:pt x="14310" y="36"/>
                      <a:pt x="11750" y="207"/>
                      <a:pt x="9328" y="616"/>
                    </a:cubicBezTo>
                    <a:cubicBezTo>
                      <a:pt x="7041" y="1060"/>
                      <a:pt x="5199" y="2049"/>
                      <a:pt x="3493" y="3619"/>
                    </a:cubicBezTo>
                    <a:cubicBezTo>
                      <a:pt x="1923" y="5018"/>
                      <a:pt x="1206" y="7031"/>
                      <a:pt x="933" y="9284"/>
                    </a:cubicBezTo>
                    <a:cubicBezTo>
                      <a:pt x="660" y="11433"/>
                      <a:pt x="660" y="13549"/>
                      <a:pt x="80" y="15699"/>
                    </a:cubicBezTo>
                    <a:cubicBezTo>
                      <a:pt x="0" y="15859"/>
                      <a:pt x="108" y="15925"/>
                      <a:pt x="238" y="15925"/>
                    </a:cubicBezTo>
                    <a:cubicBezTo>
                      <a:pt x="330" y="15925"/>
                      <a:pt x="433" y="15892"/>
                      <a:pt x="490" y="15835"/>
                    </a:cubicBezTo>
                    <a:cubicBezTo>
                      <a:pt x="1206" y="13276"/>
                      <a:pt x="1070" y="10717"/>
                      <a:pt x="1650" y="8158"/>
                    </a:cubicBezTo>
                    <a:cubicBezTo>
                      <a:pt x="2059" y="5598"/>
                      <a:pt x="3766" y="3619"/>
                      <a:pt x="5915" y="2322"/>
                    </a:cubicBezTo>
                    <a:cubicBezTo>
                      <a:pt x="8167" y="889"/>
                      <a:pt x="11034" y="889"/>
                      <a:pt x="13593" y="616"/>
                    </a:cubicBezTo>
                    <a:cubicBezTo>
                      <a:pt x="16289" y="480"/>
                      <a:pt x="18984" y="480"/>
                      <a:pt x="21680" y="480"/>
                    </a:cubicBezTo>
                    <a:cubicBezTo>
                      <a:pt x="22579" y="525"/>
                      <a:pt x="23481" y="540"/>
                      <a:pt x="24380" y="540"/>
                    </a:cubicBezTo>
                    <a:cubicBezTo>
                      <a:pt x="26177" y="540"/>
                      <a:pt x="27959" y="480"/>
                      <a:pt x="29665" y="480"/>
                    </a:cubicBezTo>
                    <a:cubicBezTo>
                      <a:pt x="32361" y="480"/>
                      <a:pt x="35193" y="889"/>
                      <a:pt x="37889" y="1060"/>
                    </a:cubicBezTo>
                    <a:cubicBezTo>
                      <a:pt x="40584" y="1196"/>
                      <a:pt x="43451" y="1469"/>
                      <a:pt x="46146" y="1742"/>
                    </a:cubicBezTo>
                    <a:cubicBezTo>
                      <a:pt x="48979" y="2049"/>
                      <a:pt x="51845" y="2186"/>
                      <a:pt x="54541" y="2903"/>
                    </a:cubicBezTo>
                    <a:cubicBezTo>
                      <a:pt x="55394" y="3176"/>
                      <a:pt x="56247" y="3449"/>
                      <a:pt x="57100" y="3619"/>
                    </a:cubicBezTo>
                    <a:cubicBezTo>
                      <a:pt x="57136" y="3637"/>
                      <a:pt x="57168" y="3645"/>
                      <a:pt x="57195" y="3645"/>
                    </a:cubicBezTo>
                    <a:cubicBezTo>
                      <a:pt x="57370" y="3645"/>
                      <a:pt x="57355" y="3312"/>
                      <a:pt x="57236" y="3312"/>
                    </a:cubicBezTo>
                    <a:cubicBezTo>
                      <a:pt x="54677" y="2322"/>
                      <a:pt x="52118" y="2049"/>
                      <a:pt x="49422" y="1606"/>
                    </a:cubicBezTo>
                    <a:cubicBezTo>
                      <a:pt x="46726" y="1333"/>
                      <a:pt x="43997" y="889"/>
                      <a:pt x="41301" y="753"/>
                    </a:cubicBezTo>
                    <a:cubicBezTo>
                      <a:pt x="35773" y="343"/>
                      <a:pt x="30347" y="36"/>
                      <a:pt x="24819" y="36"/>
                    </a:cubicBezTo>
                    <a:cubicBezTo>
                      <a:pt x="24201" y="75"/>
                      <a:pt x="23591" y="89"/>
                      <a:pt x="22984" y="89"/>
                    </a:cubicBezTo>
                    <a:cubicBezTo>
                      <a:pt x="21452" y="89"/>
                      <a:pt x="19945" y="0"/>
                      <a:pt x="18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2"/>
              <p:cNvSpPr/>
              <p:nvPr/>
            </p:nvSpPr>
            <p:spPr>
              <a:xfrm>
                <a:off x="5991753" y="-446491"/>
                <a:ext cx="89504" cy="342851"/>
              </a:xfrm>
              <a:custGeom>
                <a:rect b="b" l="l" r="r" t="t"/>
                <a:pathLst>
                  <a:path extrusionOk="0" h="6941" w="1812">
                    <a:moveTo>
                      <a:pt x="375" y="1"/>
                    </a:moveTo>
                    <a:cubicBezTo>
                      <a:pt x="341" y="1"/>
                      <a:pt x="307" y="35"/>
                      <a:pt x="307" y="103"/>
                    </a:cubicBezTo>
                    <a:cubicBezTo>
                      <a:pt x="0" y="410"/>
                      <a:pt x="307" y="956"/>
                      <a:pt x="307" y="1400"/>
                    </a:cubicBezTo>
                    <a:cubicBezTo>
                      <a:pt x="307" y="1946"/>
                      <a:pt x="307" y="2663"/>
                      <a:pt x="580" y="3379"/>
                    </a:cubicBezTo>
                    <a:cubicBezTo>
                      <a:pt x="717" y="4505"/>
                      <a:pt x="853" y="5802"/>
                      <a:pt x="1297" y="6791"/>
                    </a:cubicBezTo>
                    <a:cubicBezTo>
                      <a:pt x="1349" y="6896"/>
                      <a:pt x="1446" y="6940"/>
                      <a:pt x="1536" y="6940"/>
                    </a:cubicBezTo>
                    <a:cubicBezTo>
                      <a:pt x="1682" y="6940"/>
                      <a:pt x="1812" y="6824"/>
                      <a:pt x="1706" y="6655"/>
                    </a:cubicBezTo>
                    <a:cubicBezTo>
                      <a:pt x="1433" y="5665"/>
                      <a:pt x="1297" y="4505"/>
                      <a:pt x="1024" y="3516"/>
                    </a:cubicBezTo>
                    <a:cubicBezTo>
                      <a:pt x="853" y="2799"/>
                      <a:pt x="717" y="2117"/>
                      <a:pt x="717" y="1400"/>
                    </a:cubicBezTo>
                    <a:cubicBezTo>
                      <a:pt x="717" y="956"/>
                      <a:pt x="717" y="410"/>
                      <a:pt x="444" y="103"/>
                    </a:cubicBezTo>
                    <a:cubicBezTo>
                      <a:pt x="444" y="35"/>
                      <a:pt x="409" y="1"/>
                      <a:pt x="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>
                <a:off x="6033888" y="-238980"/>
                <a:ext cx="345567" cy="257743"/>
              </a:xfrm>
              <a:custGeom>
                <a:rect b="b" l="l" r="r" t="t"/>
                <a:pathLst>
                  <a:path extrusionOk="0" h="5218" w="6996">
                    <a:moveTo>
                      <a:pt x="4760" y="1"/>
                    </a:moveTo>
                    <a:cubicBezTo>
                      <a:pt x="4202" y="1"/>
                      <a:pt x="3605" y="233"/>
                      <a:pt x="3139" y="475"/>
                    </a:cubicBezTo>
                    <a:cubicBezTo>
                      <a:pt x="2013" y="884"/>
                      <a:pt x="717" y="1601"/>
                      <a:pt x="307" y="2863"/>
                    </a:cubicBezTo>
                    <a:cubicBezTo>
                      <a:pt x="0" y="3307"/>
                      <a:pt x="307" y="4024"/>
                      <a:pt x="580" y="4433"/>
                    </a:cubicBezTo>
                    <a:cubicBezTo>
                      <a:pt x="717" y="4570"/>
                      <a:pt x="853" y="4740"/>
                      <a:pt x="1160" y="4877"/>
                    </a:cubicBezTo>
                    <a:cubicBezTo>
                      <a:pt x="1257" y="4973"/>
                      <a:pt x="1422" y="5070"/>
                      <a:pt x="1462" y="5070"/>
                    </a:cubicBezTo>
                    <a:cubicBezTo>
                      <a:pt x="1465" y="5070"/>
                      <a:pt x="1468" y="5069"/>
                      <a:pt x="1469" y="5067"/>
                    </a:cubicBezTo>
                    <a:lnTo>
                      <a:pt x="1469" y="5067"/>
                    </a:lnTo>
                    <a:cubicBezTo>
                      <a:pt x="1476" y="5069"/>
                      <a:pt x="1482" y="5070"/>
                      <a:pt x="1490" y="5070"/>
                    </a:cubicBezTo>
                    <a:cubicBezTo>
                      <a:pt x="1570" y="5070"/>
                      <a:pt x="1706" y="4973"/>
                      <a:pt x="1706" y="4877"/>
                    </a:cubicBezTo>
                    <a:cubicBezTo>
                      <a:pt x="1706" y="4740"/>
                      <a:pt x="1706" y="4740"/>
                      <a:pt x="1570" y="4740"/>
                    </a:cubicBezTo>
                    <a:cubicBezTo>
                      <a:pt x="1160" y="4570"/>
                      <a:pt x="717" y="3887"/>
                      <a:pt x="717" y="3307"/>
                    </a:cubicBezTo>
                    <a:cubicBezTo>
                      <a:pt x="580" y="2863"/>
                      <a:pt x="1024" y="2454"/>
                      <a:pt x="1297" y="2181"/>
                    </a:cubicBezTo>
                    <a:cubicBezTo>
                      <a:pt x="1877" y="1464"/>
                      <a:pt x="2730" y="1021"/>
                      <a:pt x="3583" y="748"/>
                    </a:cubicBezTo>
                    <a:cubicBezTo>
                      <a:pt x="4013" y="530"/>
                      <a:pt x="4374" y="435"/>
                      <a:pt x="4677" y="435"/>
                    </a:cubicBezTo>
                    <a:cubicBezTo>
                      <a:pt x="6374" y="435"/>
                      <a:pt x="6258" y="3429"/>
                      <a:pt x="6142" y="4877"/>
                    </a:cubicBezTo>
                    <a:lnTo>
                      <a:pt x="6142" y="5013"/>
                    </a:lnTo>
                    <a:cubicBezTo>
                      <a:pt x="6142" y="5150"/>
                      <a:pt x="6245" y="5218"/>
                      <a:pt x="6347" y="5218"/>
                    </a:cubicBezTo>
                    <a:cubicBezTo>
                      <a:pt x="6449" y="5218"/>
                      <a:pt x="6552" y="5150"/>
                      <a:pt x="6552" y="5013"/>
                    </a:cubicBezTo>
                    <a:cubicBezTo>
                      <a:pt x="6688" y="3580"/>
                      <a:pt x="6995" y="1874"/>
                      <a:pt x="5972" y="611"/>
                    </a:cubicBezTo>
                    <a:cubicBezTo>
                      <a:pt x="5662" y="162"/>
                      <a:pt x="5225" y="1"/>
                      <a:pt x="4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2804414" y="702942"/>
                <a:ext cx="95135" cy="174364"/>
              </a:xfrm>
              <a:custGeom>
                <a:rect b="b" l="l" r="r" t="t"/>
                <a:pathLst>
                  <a:path extrusionOk="0" h="3530" w="1926">
                    <a:moveTo>
                      <a:pt x="1664" y="0"/>
                    </a:moveTo>
                    <a:cubicBezTo>
                      <a:pt x="1571" y="0"/>
                      <a:pt x="1467" y="53"/>
                      <a:pt x="1399" y="173"/>
                    </a:cubicBezTo>
                    <a:cubicBezTo>
                      <a:pt x="1126" y="446"/>
                      <a:pt x="990" y="1027"/>
                      <a:pt x="853" y="1436"/>
                    </a:cubicBezTo>
                    <a:cubicBezTo>
                      <a:pt x="546" y="2016"/>
                      <a:pt x="273" y="2733"/>
                      <a:pt x="0" y="3279"/>
                    </a:cubicBezTo>
                    <a:cubicBezTo>
                      <a:pt x="0" y="3455"/>
                      <a:pt x="90" y="3530"/>
                      <a:pt x="192" y="3530"/>
                    </a:cubicBezTo>
                    <a:cubicBezTo>
                      <a:pt x="268" y="3530"/>
                      <a:pt x="351" y="3488"/>
                      <a:pt x="410" y="3415"/>
                    </a:cubicBezTo>
                    <a:cubicBezTo>
                      <a:pt x="717" y="2869"/>
                      <a:pt x="990" y="2426"/>
                      <a:pt x="1263" y="1709"/>
                    </a:cubicBezTo>
                    <a:cubicBezTo>
                      <a:pt x="1399" y="1300"/>
                      <a:pt x="1570" y="719"/>
                      <a:pt x="1843" y="310"/>
                    </a:cubicBezTo>
                    <a:cubicBezTo>
                      <a:pt x="1926" y="124"/>
                      <a:pt x="1808" y="0"/>
                      <a:pt x="1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2"/>
              <p:cNvSpPr/>
              <p:nvPr/>
            </p:nvSpPr>
            <p:spPr>
              <a:xfrm>
                <a:off x="2376304" y="-1103994"/>
                <a:ext cx="42183" cy="1104769"/>
              </a:xfrm>
              <a:custGeom>
                <a:rect b="b" l="l" r="r" t="t"/>
                <a:pathLst>
                  <a:path extrusionOk="0" h="22366" w="854">
                    <a:moveTo>
                      <a:pt x="421" y="1"/>
                    </a:moveTo>
                    <a:cubicBezTo>
                      <a:pt x="367" y="1"/>
                      <a:pt x="314" y="21"/>
                      <a:pt x="273" y="72"/>
                    </a:cubicBezTo>
                    <a:lnTo>
                      <a:pt x="273" y="209"/>
                    </a:lnTo>
                    <a:cubicBezTo>
                      <a:pt x="0" y="925"/>
                      <a:pt x="137" y="1915"/>
                      <a:pt x="137" y="2631"/>
                    </a:cubicBezTo>
                    <a:cubicBezTo>
                      <a:pt x="137" y="3484"/>
                      <a:pt x="273" y="4474"/>
                      <a:pt x="137" y="5327"/>
                    </a:cubicBezTo>
                    <a:cubicBezTo>
                      <a:pt x="137" y="7170"/>
                      <a:pt x="273" y="9149"/>
                      <a:pt x="137" y="10992"/>
                    </a:cubicBezTo>
                    <a:cubicBezTo>
                      <a:pt x="0" y="13005"/>
                      <a:pt x="137" y="14847"/>
                      <a:pt x="0" y="16690"/>
                    </a:cubicBezTo>
                    <a:lnTo>
                      <a:pt x="0" y="19522"/>
                    </a:lnTo>
                    <a:cubicBezTo>
                      <a:pt x="0" y="20375"/>
                      <a:pt x="0" y="21228"/>
                      <a:pt x="137" y="22082"/>
                    </a:cubicBezTo>
                    <a:cubicBezTo>
                      <a:pt x="137" y="22249"/>
                      <a:pt x="258" y="22365"/>
                      <a:pt x="368" y="22365"/>
                    </a:cubicBezTo>
                    <a:cubicBezTo>
                      <a:pt x="461" y="22365"/>
                      <a:pt x="546" y="22284"/>
                      <a:pt x="546" y="22082"/>
                    </a:cubicBezTo>
                    <a:cubicBezTo>
                      <a:pt x="546" y="20546"/>
                      <a:pt x="410" y="18840"/>
                      <a:pt x="410" y="17270"/>
                    </a:cubicBezTo>
                    <a:cubicBezTo>
                      <a:pt x="410" y="15428"/>
                      <a:pt x="410" y="13414"/>
                      <a:pt x="546" y="11572"/>
                    </a:cubicBezTo>
                    <a:cubicBezTo>
                      <a:pt x="683" y="9729"/>
                      <a:pt x="853" y="7750"/>
                      <a:pt x="683" y="5873"/>
                    </a:cubicBezTo>
                    <a:cubicBezTo>
                      <a:pt x="546" y="5020"/>
                      <a:pt x="546" y="4030"/>
                      <a:pt x="546" y="3177"/>
                    </a:cubicBezTo>
                    <a:cubicBezTo>
                      <a:pt x="546" y="2324"/>
                      <a:pt x="410" y="1198"/>
                      <a:pt x="683" y="345"/>
                    </a:cubicBezTo>
                    <a:lnTo>
                      <a:pt x="683" y="209"/>
                    </a:lnTo>
                    <a:cubicBezTo>
                      <a:pt x="683" y="113"/>
                      <a:pt x="548" y="1"/>
                      <a:pt x="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>
                <a:off x="3463448" y="-1064626"/>
                <a:ext cx="70832" cy="1786271"/>
              </a:xfrm>
              <a:custGeom>
                <a:rect b="b" l="l" r="r" t="t"/>
                <a:pathLst>
                  <a:path extrusionOk="0" h="36163" w="1434">
                    <a:moveTo>
                      <a:pt x="1161" y="0"/>
                    </a:moveTo>
                    <a:cubicBezTo>
                      <a:pt x="1092" y="0"/>
                      <a:pt x="1024" y="43"/>
                      <a:pt x="1024" y="128"/>
                    </a:cubicBezTo>
                    <a:cubicBezTo>
                      <a:pt x="581" y="2960"/>
                      <a:pt x="717" y="5793"/>
                      <a:pt x="717" y="8659"/>
                    </a:cubicBezTo>
                    <a:cubicBezTo>
                      <a:pt x="854" y="11628"/>
                      <a:pt x="717" y="14631"/>
                      <a:pt x="717" y="17736"/>
                    </a:cubicBezTo>
                    <a:cubicBezTo>
                      <a:pt x="717" y="20739"/>
                      <a:pt x="581" y="23707"/>
                      <a:pt x="444" y="26710"/>
                    </a:cubicBezTo>
                    <a:cubicBezTo>
                      <a:pt x="308" y="28280"/>
                      <a:pt x="308" y="29815"/>
                      <a:pt x="308" y="31385"/>
                    </a:cubicBezTo>
                    <a:cubicBezTo>
                      <a:pt x="171" y="32955"/>
                      <a:pt x="0" y="34388"/>
                      <a:pt x="0" y="35957"/>
                    </a:cubicBezTo>
                    <a:cubicBezTo>
                      <a:pt x="0" y="36094"/>
                      <a:pt x="145" y="36162"/>
                      <a:pt x="290" y="36162"/>
                    </a:cubicBezTo>
                    <a:cubicBezTo>
                      <a:pt x="435" y="36162"/>
                      <a:pt x="581" y="36094"/>
                      <a:pt x="581" y="35957"/>
                    </a:cubicBezTo>
                    <a:cubicBezTo>
                      <a:pt x="581" y="34524"/>
                      <a:pt x="717" y="33091"/>
                      <a:pt x="717" y="31692"/>
                    </a:cubicBezTo>
                    <a:cubicBezTo>
                      <a:pt x="854" y="30122"/>
                      <a:pt x="854" y="28553"/>
                      <a:pt x="854" y="27120"/>
                    </a:cubicBezTo>
                    <a:cubicBezTo>
                      <a:pt x="1024" y="24014"/>
                      <a:pt x="1297" y="20875"/>
                      <a:pt x="1297" y="17736"/>
                    </a:cubicBezTo>
                    <a:lnTo>
                      <a:pt x="1297" y="8932"/>
                    </a:lnTo>
                    <a:lnTo>
                      <a:pt x="1297" y="4394"/>
                    </a:lnTo>
                    <a:cubicBezTo>
                      <a:pt x="1297" y="2960"/>
                      <a:pt x="1434" y="1527"/>
                      <a:pt x="1297" y="128"/>
                    </a:cubicBezTo>
                    <a:cubicBezTo>
                      <a:pt x="1297" y="43"/>
                      <a:pt x="1229" y="0"/>
                      <a:pt x="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1585186" y="-1122369"/>
                <a:ext cx="3058143" cy="717018"/>
              </a:xfrm>
              <a:custGeom>
                <a:rect b="b" l="l" r="r" t="t"/>
                <a:pathLst>
                  <a:path extrusionOk="0" h="14516" w="61912">
                    <a:moveTo>
                      <a:pt x="16153" y="1"/>
                    </a:moveTo>
                    <a:cubicBezTo>
                      <a:pt x="14856" y="1"/>
                      <a:pt x="13593" y="1"/>
                      <a:pt x="12297" y="137"/>
                    </a:cubicBezTo>
                    <a:cubicBezTo>
                      <a:pt x="11034" y="137"/>
                      <a:pt x="9737" y="137"/>
                      <a:pt x="8475" y="444"/>
                    </a:cubicBezTo>
                    <a:cubicBezTo>
                      <a:pt x="2776" y="1297"/>
                      <a:pt x="1207" y="7678"/>
                      <a:pt x="81" y="12524"/>
                    </a:cubicBezTo>
                    <a:cubicBezTo>
                      <a:pt x="1" y="12684"/>
                      <a:pt x="108" y="12750"/>
                      <a:pt x="211" y="12750"/>
                    </a:cubicBezTo>
                    <a:cubicBezTo>
                      <a:pt x="283" y="12750"/>
                      <a:pt x="354" y="12717"/>
                      <a:pt x="354" y="12660"/>
                    </a:cubicBezTo>
                    <a:cubicBezTo>
                      <a:pt x="1207" y="10101"/>
                      <a:pt x="1787" y="7542"/>
                      <a:pt x="3049" y="5119"/>
                    </a:cubicBezTo>
                    <a:cubicBezTo>
                      <a:pt x="4346" y="2560"/>
                      <a:pt x="6325" y="990"/>
                      <a:pt x="9021" y="717"/>
                    </a:cubicBezTo>
                    <a:cubicBezTo>
                      <a:pt x="10575" y="590"/>
                      <a:pt x="12114" y="547"/>
                      <a:pt x="13647" y="547"/>
                    </a:cubicBezTo>
                    <a:cubicBezTo>
                      <a:pt x="16879" y="547"/>
                      <a:pt x="20081" y="738"/>
                      <a:pt x="23320" y="738"/>
                    </a:cubicBezTo>
                    <a:cubicBezTo>
                      <a:pt x="23909" y="738"/>
                      <a:pt x="24500" y="732"/>
                      <a:pt x="25093" y="717"/>
                    </a:cubicBezTo>
                    <a:cubicBezTo>
                      <a:pt x="27789" y="717"/>
                      <a:pt x="30348" y="990"/>
                      <a:pt x="33078" y="990"/>
                    </a:cubicBezTo>
                    <a:cubicBezTo>
                      <a:pt x="35910" y="1127"/>
                      <a:pt x="38606" y="1297"/>
                      <a:pt x="41301" y="1434"/>
                    </a:cubicBezTo>
                    <a:cubicBezTo>
                      <a:pt x="43997" y="1707"/>
                      <a:pt x="46727" y="1980"/>
                      <a:pt x="49423" y="2287"/>
                    </a:cubicBezTo>
                    <a:cubicBezTo>
                      <a:pt x="51982" y="2423"/>
                      <a:pt x="54814" y="2696"/>
                      <a:pt x="57100" y="3993"/>
                    </a:cubicBezTo>
                    <a:cubicBezTo>
                      <a:pt x="58806" y="4983"/>
                      <a:pt x="59659" y="6825"/>
                      <a:pt x="60069" y="8668"/>
                    </a:cubicBezTo>
                    <a:cubicBezTo>
                      <a:pt x="60649" y="10510"/>
                      <a:pt x="60922" y="12524"/>
                      <a:pt x="61502" y="14366"/>
                    </a:cubicBezTo>
                    <a:cubicBezTo>
                      <a:pt x="61502" y="14471"/>
                      <a:pt x="61562" y="14515"/>
                      <a:pt x="61636" y="14515"/>
                    </a:cubicBezTo>
                    <a:cubicBezTo>
                      <a:pt x="61755" y="14515"/>
                      <a:pt x="61912" y="14399"/>
                      <a:pt x="61912" y="14230"/>
                    </a:cubicBezTo>
                    <a:cubicBezTo>
                      <a:pt x="61366" y="11807"/>
                      <a:pt x="60922" y="9248"/>
                      <a:pt x="60069" y="6825"/>
                    </a:cubicBezTo>
                    <a:cubicBezTo>
                      <a:pt x="59216" y="4846"/>
                      <a:pt x="57646" y="3549"/>
                      <a:pt x="55667" y="2833"/>
                    </a:cubicBezTo>
                    <a:cubicBezTo>
                      <a:pt x="53381" y="1980"/>
                      <a:pt x="50822" y="1843"/>
                      <a:pt x="48433" y="1707"/>
                    </a:cubicBezTo>
                    <a:cubicBezTo>
                      <a:pt x="45703" y="1434"/>
                      <a:pt x="43007" y="1127"/>
                      <a:pt x="40312" y="990"/>
                    </a:cubicBezTo>
                    <a:cubicBezTo>
                      <a:pt x="37616" y="717"/>
                      <a:pt x="34920" y="717"/>
                      <a:pt x="32054" y="581"/>
                    </a:cubicBezTo>
                    <a:cubicBezTo>
                      <a:pt x="29495" y="444"/>
                      <a:pt x="26799" y="274"/>
                      <a:pt x="24103" y="274"/>
                    </a:cubicBezTo>
                    <a:cubicBezTo>
                      <a:pt x="21407" y="274"/>
                      <a:pt x="18848" y="137"/>
                      <a:pt x="16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2"/>
              <p:cNvSpPr/>
              <p:nvPr/>
            </p:nvSpPr>
            <p:spPr>
              <a:xfrm>
                <a:off x="1575653" y="-471930"/>
                <a:ext cx="3067430" cy="109459"/>
              </a:xfrm>
              <a:custGeom>
                <a:rect b="b" l="l" r="r" t="t"/>
                <a:pathLst>
                  <a:path extrusionOk="0" h="2216" w="62100">
                    <a:moveTo>
                      <a:pt x="1805" y="1"/>
                    </a:moveTo>
                    <a:cubicBezTo>
                      <a:pt x="1295" y="1"/>
                      <a:pt x="784" y="21"/>
                      <a:pt x="274" y="72"/>
                    </a:cubicBezTo>
                    <a:cubicBezTo>
                      <a:pt x="1" y="72"/>
                      <a:pt x="1" y="482"/>
                      <a:pt x="274" y="482"/>
                    </a:cubicBezTo>
                    <a:cubicBezTo>
                      <a:pt x="4948" y="482"/>
                      <a:pt x="9657" y="925"/>
                      <a:pt x="14332" y="1198"/>
                    </a:cubicBezTo>
                    <a:cubicBezTo>
                      <a:pt x="14719" y="1244"/>
                      <a:pt x="15117" y="1259"/>
                      <a:pt x="15519" y="1259"/>
                    </a:cubicBezTo>
                    <a:cubicBezTo>
                      <a:pt x="16323" y="1259"/>
                      <a:pt x="17142" y="1198"/>
                      <a:pt x="17915" y="1198"/>
                    </a:cubicBezTo>
                    <a:cubicBezTo>
                      <a:pt x="19041" y="1198"/>
                      <a:pt x="20304" y="1471"/>
                      <a:pt x="21464" y="1471"/>
                    </a:cubicBezTo>
                    <a:cubicBezTo>
                      <a:pt x="24023" y="1471"/>
                      <a:pt x="26446" y="1608"/>
                      <a:pt x="29005" y="1778"/>
                    </a:cubicBezTo>
                    <a:cubicBezTo>
                      <a:pt x="32910" y="1896"/>
                      <a:pt x="36815" y="2215"/>
                      <a:pt x="40828" y="2215"/>
                    </a:cubicBezTo>
                    <a:cubicBezTo>
                      <a:pt x="41479" y="2215"/>
                      <a:pt x="42133" y="2207"/>
                      <a:pt x="42791" y="2188"/>
                    </a:cubicBezTo>
                    <a:cubicBezTo>
                      <a:pt x="45214" y="2188"/>
                      <a:pt x="47773" y="2188"/>
                      <a:pt x="50332" y="2051"/>
                    </a:cubicBezTo>
                    <a:cubicBezTo>
                      <a:pt x="52448" y="1915"/>
                      <a:pt x="54597" y="1778"/>
                      <a:pt x="56713" y="1778"/>
                    </a:cubicBezTo>
                    <a:lnTo>
                      <a:pt x="59545" y="1778"/>
                    </a:lnTo>
                    <a:cubicBezTo>
                      <a:pt x="59883" y="1778"/>
                      <a:pt x="60250" y="1809"/>
                      <a:pt x="60619" y="1809"/>
                    </a:cubicBezTo>
                    <a:cubicBezTo>
                      <a:pt x="61035" y="1809"/>
                      <a:pt x="61452" y="1770"/>
                      <a:pt x="61832" y="1608"/>
                    </a:cubicBezTo>
                    <a:cubicBezTo>
                      <a:pt x="62066" y="1490"/>
                      <a:pt x="62099" y="1171"/>
                      <a:pt x="61843" y="1171"/>
                    </a:cubicBezTo>
                    <a:cubicBezTo>
                      <a:pt x="61801" y="1171"/>
                      <a:pt x="61752" y="1179"/>
                      <a:pt x="61695" y="1198"/>
                    </a:cubicBezTo>
                    <a:cubicBezTo>
                      <a:pt x="61422" y="1335"/>
                      <a:pt x="60706" y="1335"/>
                      <a:pt x="60262" y="1335"/>
                    </a:cubicBezTo>
                    <a:lnTo>
                      <a:pt x="55143" y="1335"/>
                    </a:lnTo>
                    <a:cubicBezTo>
                      <a:pt x="52891" y="1335"/>
                      <a:pt x="50742" y="1608"/>
                      <a:pt x="48626" y="1608"/>
                    </a:cubicBezTo>
                    <a:cubicBezTo>
                      <a:pt x="46203" y="1608"/>
                      <a:pt x="43644" y="1778"/>
                      <a:pt x="41221" y="1778"/>
                    </a:cubicBezTo>
                    <a:cubicBezTo>
                      <a:pt x="38935" y="1778"/>
                      <a:pt x="36512" y="1778"/>
                      <a:pt x="34260" y="1608"/>
                    </a:cubicBezTo>
                    <a:cubicBezTo>
                      <a:pt x="31837" y="1471"/>
                      <a:pt x="29858" y="1198"/>
                      <a:pt x="27572" y="1198"/>
                    </a:cubicBezTo>
                    <a:cubicBezTo>
                      <a:pt x="25013" y="1198"/>
                      <a:pt x="22317" y="925"/>
                      <a:pt x="19894" y="925"/>
                    </a:cubicBezTo>
                    <a:cubicBezTo>
                      <a:pt x="15049" y="755"/>
                      <a:pt x="10238" y="618"/>
                      <a:pt x="5392" y="209"/>
                    </a:cubicBezTo>
                    <a:cubicBezTo>
                      <a:pt x="4196" y="113"/>
                      <a:pt x="3001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2"/>
              <p:cNvSpPr/>
              <p:nvPr/>
            </p:nvSpPr>
            <p:spPr>
              <a:xfrm>
                <a:off x="1388000" y="-386574"/>
                <a:ext cx="2132777" cy="154211"/>
              </a:xfrm>
              <a:custGeom>
                <a:rect b="b" l="l" r="r" t="t"/>
                <a:pathLst>
                  <a:path extrusionOk="0" h="3122" w="43178">
                    <a:moveTo>
                      <a:pt x="341" y="0"/>
                    </a:moveTo>
                    <a:cubicBezTo>
                      <a:pt x="127" y="0"/>
                      <a:pt x="0" y="215"/>
                      <a:pt x="217" y="323"/>
                    </a:cubicBezTo>
                    <a:cubicBezTo>
                      <a:pt x="524" y="733"/>
                      <a:pt x="1070" y="904"/>
                      <a:pt x="1513" y="904"/>
                    </a:cubicBezTo>
                    <a:cubicBezTo>
                      <a:pt x="2503" y="1177"/>
                      <a:pt x="3492" y="1313"/>
                      <a:pt x="4346" y="1450"/>
                    </a:cubicBezTo>
                    <a:cubicBezTo>
                      <a:pt x="6188" y="1757"/>
                      <a:pt x="7894" y="1586"/>
                      <a:pt x="9771" y="1757"/>
                    </a:cubicBezTo>
                    <a:cubicBezTo>
                      <a:pt x="11614" y="1893"/>
                      <a:pt x="13593" y="1893"/>
                      <a:pt x="15436" y="2030"/>
                    </a:cubicBezTo>
                    <a:cubicBezTo>
                      <a:pt x="17449" y="2303"/>
                      <a:pt x="19291" y="2166"/>
                      <a:pt x="21271" y="2439"/>
                    </a:cubicBezTo>
                    <a:cubicBezTo>
                      <a:pt x="24819" y="2746"/>
                      <a:pt x="28368" y="2610"/>
                      <a:pt x="31951" y="2746"/>
                    </a:cubicBezTo>
                    <a:cubicBezTo>
                      <a:pt x="35500" y="2883"/>
                      <a:pt x="39049" y="3019"/>
                      <a:pt x="42598" y="3019"/>
                    </a:cubicBezTo>
                    <a:cubicBezTo>
                      <a:pt x="42666" y="3087"/>
                      <a:pt x="42734" y="3122"/>
                      <a:pt x="42785" y="3122"/>
                    </a:cubicBezTo>
                    <a:cubicBezTo>
                      <a:pt x="42836" y="3122"/>
                      <a:pt x="42871" y="3087"/>
                      <a:pt x="42871" y="3019"/>
                    </a:cubicBezTo>
                    <a:cubicBezTo>
                      <a:pt x="43178" y="2883"/>
                      <a:pt x="43041" y="2610"/>
                      <a:pt x="42734" y="2610"/>
                    </a:cubicBezTo>
                    <a:cubicBezTo>
                      <a:pt x="41338" y="2610"/>
                      <a:pt x="39942" y="2404"/>
                      <a:pt x="38546" y="2404"/>
                    </a:cubicBezTo>
                    <a:cubicBezTo>
                      <a:pt x="38236" y="2404"/>
                      <a:pt x="37926" y="2414"/>
                      <a:pt x="37616" y="2439"/>
                    </a:cubicBezTo>
                    <a:cubicBezTo>
                      <a:pt x="36046" y="2439"/>
                      <a:pt x="34340" y="2439"/>
                      <a:pt x="32804" y="2303"/>
                    </a:cubicBezTo>
                    <a:cubicBezTo>
                      <a:pt x="29221" y="2030"/>
                      <a:pt x="25809" y="2166"/>
                      <a:pt x="22397" y="2030"/>
                    </a:cubicBezTo>
                    <a:cubicBezTo>
                      <a:pt x="20554" y="1893"/>
                      <a:pt x="18848" y="1757"/>
                      <a:pt x="17005" y="1757"/>
                    </a:cubicBezTo>
                    <a:cubicBezTo>
                      <a:pt x="15026" y="1586"/>
                      <a:pt x="13183" y="1313"/>
                      <a:pt x="11170" y="1313"/>
                    </a:cubicBezTo>
                    <a:lnTo>
                      <a:pt x="8611" y="1313"/>
                    </a:lnTo>
                    <a:cubicBezTo>
                      <a:pt x="8116" y="1245"/>
                      <a:pt x="7587" y="1245"/>
                      <a:pt x="7058" y="1245"/>
                    </a:cubicBezTo>
                    <a:cubicBezTo>
                      <a:pt x="6529" y="1245"/>
                      <a:pt x="6001" y="1245"/>
                      <a:pt x="5506" y="1177"/>
                    </a:cubicBezTo>
                    <a:cubicBezTo>
                      <a:pt x="4653" y="1040"/>
                      <a:pt x="3800" y="904"/>
                      <a:pt x="3083" y="733"/>
                    </a:cubicBezTo>
                    <a:cubicBezTo>
                      <a:pt x="2230" y="596"/>
                      <a:pt x="1070" y="596"/>
                      <a:pt x="524" y="50"/>
                    </a:cubicBezTo>
                    <a:cubicBezTo>
                      <a:pt x="460" y="15"/>
                      <a:pt x="398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2"/>
              <p:cNvSpPr/>
              <p:nvPr/>
            </p:nvSpPr>
            <p:spPr>
              <a:xfrm>
                <a:off x="1757675" y="-726860"/>
                <a:ext cx="589974" cy="232502"/>
              </a:xfrm>
              <a:custGeom>
                <a:rect b="b" l="l" r="r" t="t"/>
                <a:pathLst>
                  <a:path extrusionOk="0" h="4707" w="11944">
                    <a:moveTo>
                      <a:pt x="505" y="0"/>
                    </a:moveTo>
                    <a:cubicBezTo>
                      <a:pt x="422" y="0"/>
                      <a:pt x="332" y="42"/>
                      <a:pt x="274" y="115"/>
                    </a:cubicBezTo>
                    <a:cubicBezTo>
                      <a:pt x="137" y="661"/>
                      <a:pt x="137" y="1377"/>
                      <a:pt x="1" y="1957"/>
                    </a:cubicBezTo>
                    <a:cubicBezTo>
                      <a:pt x="1" y="2503"/>
                      <a:pt x="137" y="3084"/>
                      <a:pt x="410" y="3527"/>
                    </a:cubicBezTo>
                    <a:cubicBezTo>
                      <a:pt x="1127" y="4517"/>
                      <a:pt x="3140" y="4210"/>
                      <a:pt x="4130" y="4380"/>
                    </a:cubicBezTo>
                    <a:cubicBezTo>
                      <a:pt x="5379" y="4580"/>
                      <a:pt x="6628" y="4707"/>
                      <a:pt x="7877" y="4707"/>
                    </a:cubicBezTo>
                    <a:cubicBezTo>
                      <a:pt x="8334" y="4707"/>
                      <a:pt x="8791" y="4690"/>
                      <a:pt x="9248" y="4653"/>
                    </a:cubicBezTo>
                    <a:cubicBezTo>
                      <a:pt x="10374" y="4653"/>
                      <a:pt x="11500" y="4653"/>
                      <a:pt x="11944" y="3357"/>
                    </a:cubicBezTo>
                    <a:cubicBezTo>
                      <a:pt x="11944" y="3246"/>
                      <a:pt x="11765" y="3046"/>
                      <a:pt x="11697" y="3046"/>
                    </a:cubicBezTo>
                    <a:cubicBezTo>
                      <a:pt x="11681" y="3046"/>
                      <a:pt x="11671" y="3057"/>
                      <a:pt x="11671" y="3084"/>
                    </a:cubicBezTo>
                    <a:cubicBezTo>
                      <a:pt x="11364" y="3527"/>
                      <a:pt x="11091" y="3937"/>
                      <a:pt x="10647" y="4073"/>
                    </a:cubicBezTo>
                    <a:cubicBezTo>
                      <a:pt x="10389" y="4219"/>
                      <a:pt x="10092" y="4257"/>
                      <a:pt x="9789" y="4257"/>
                    </a:cubicBezTo>
                    <a:cubicBezTo>
                      <a:pt x="9453" y="4257"/>
                      <a:pt x="9110" y="4210"/>
                      <a:pt x="8805" y="4210"/>
                    </a:cubicBezTo>
                    <a:cubicBezTo>
                      <a:pt x="7679" y="4210"/>
                      <a:pt x="6382" y="4073"/>
                      <a:pt x="5256" y="4073"/>
                    </a:cubicBezTo>
                    <a:cubicBezTo>
                      <a:pt x="4676" y="4073"/>
                      <a:pt x="4130" y="3937"/>
                      <a:pt x="3550" y="3800"/>
                    </a:cubicBezTo>
                    <a:cubicBezTo>
                      <a:pt x="2970" y="3800"/>
                      <a:pt x="2287" y="3800"/>
                      <a:pt x="1571" y="3664"/>
                    </a:cubicBezTo>
                    <a:cubicBezTo>
                      <a:pt x="137" y="3357"/>
                      <a:pt x="410" y="1241"/>
                      <a:pt x="717" y="251"/>
                    </a:cubicBezTo>
                    <a:cubicBezTo>
                      <a:pt x="717" y="75"/>
                      <a:pt x="617" y="0"/>
                      <a:pt x="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2"/>
              <p:cNvSpPr/>
              <p:nvPr/>
            </p:nvSpPr>
            <p:spPr>
              <a:xfrm>
                <a:off x="1757675" y="-1028567"/>
                <a:ext cx="603459" cy="394419"/>
              </a:xfrm>
              <a:custGeom>
                <a:rect b="b" l="l" r="r" t="t"/>
                <a:pathLst>
                  <a:path extrusionOk="0" h="7985" w="12217">
                    <a:moveTo>
                      <a:pt x="7871" y="1"/>
                    </a:moveTo>
                    <a:cubicBezTo>
                      <a:pt x="6814" y="1"/>
                      <a:pt x="5773" y="102"/>
                      <a:pt x="4676" y="388"/>
                    </a:cubicBezTo>
                    <a:cubicBezTo>
                      <a:pt x="3277" y="797"/>
                      <a:pt x="2117" y="1650"/>
                      <a:pt x="1434" y="2947"/>
                    </a:cubicBezTo>
                    <a:cubicBezTo>
                      <a:pt x="990" y="3664"/>
                      <a:pt x="854" y="4346"/>
                      <a:pt x="581" y="5063"/>
                    </a:cubicBezTo>
                    <a:cubicBezTo>
                      <a:pt x="274" y="5916"/>
                      <a:pt x="1" y="6905"/>
                      <a:pt x="1" y="7758"/>
                    </a:cubicBezTo>
                    <a:cubicBezTo>
                      <a:pt x="1" y="7880"/>
                      <a:pt x="140" y="7985"/>
                      <a:pt x="269" y="7985"/>
                    </a:cubicBezTo>
                    <a:cubicBezTo>
                      <a:pt x="321" y="7985"/>
                      <a:pt x="371" y="7968"/>
                      <a:pt x="410" y="7929"/>
                    </a:cubicBezTo>
                    <a:cubicBezTo>
                      <a:pt x="581" y="6632"/>
                      <a:pt x="990" y="5370"/>
                      <a:pt x="1434" y="4210"/>
                    </a:cubicBezTo>
                    <a:cubicBezTo>
                      <a:pt x="1980" y="2503"/>
                      <a:pt x="2970" y="1514"/>
                      <a:pt x="4539" y="934"/>
                    </a:cubicBezTo>
                    <a:cubicBezTo>
                      <a:pt x="5972" y="524"/>
                      <a:pt x="7235" y="524"/>
                      <a:pt x="8668" y="524"/>
                    </a:cubicBezTo>
                    <a:cubicBezTo>
                      <a:pt x="8907" y="524"/>
                      <a:pt x="9161" y="509"/>
                      <a:pt x="9420" y="509"/>
                    </a:cubicBezTo>
                    <a:cubicBezTo>
                      <a:pt x="9938" y="509"/>
                      <a:pt x="10477" y="570"/>
                      <a:pt x="10954" y="934"/>
                    </a:cubicBezTo>
                    <a:cubicBezTo>
                      <a:pt x="11364" y="1241"/>
                      <a:pt x="11500" y="1787"/>
                      <a:pt x="11944" y="2230"/>
                    </a:cubicBezTo>
                    <a:cubicBezTo>
                      <a:pt x="11984" y="2270"/>
                      <a:pt x="12024" y="2287"/>
                      <a:pt x="12060" y="2287"/>
                    </a:cubicBezTo>
                    <a:cubicBezTo>
                      <a:pt x="12149" y="2287"/>
                      <a:pt x="12217" y="2190"/>
                      <a:pt x="12217" y="2094"/>
                    </a:cubicBezTo>
                    <a:cubicBezTo>
                      <a:pt x="11807" y="934"/>
                      <a:pt x="10954" y="81"/>
                      <a:pt x="9658" y="81"/>
                    </a:cubicBezTo>
                    <a:cubicBezTo>
                      <a:pt x="9049" y="32"/>
                      <a:pt x="8458" y="1"/>
                      <a:pt x="7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2"/>
              <p:cNvSpPr/>
              <p:nvPr/>
            </p:nvSpPr>
            <p:spPr>
              <a:xfrm>
                <a:off x="2305470" y="-963365"/>
                <a:ext cx="70882" cy="440505"/>
              </a:xfrm>
              <a:custGeom>
                <a:rect b="b" l="l" r="r" t="t"/>
                <a:pathLst>
                  <a:path extrusionOk="0" h="8918" w="1435">
                    <a:moveTo>
                      <a:pt x="654" y="1"/>
                    </a:moveTo>
                    <a:cubicBezTo>
                      <a:pt x="564" y="1"/>
                      <a:pt x="410" y="97"/>
                      <a:pt x="410" y="194"/>
                    </a:cubicBezTo>
                    <a:cubicBezTo>
                      <a:pt x="854" y="1627"/>
                      <a:pt x="990" y="2890"/>
                      <a:pt x="854" y="4323"/>
                    </a:cubicBezTo>
                    <a:cubicBezTo>
                      <a:pt x="717" y="5892"/>
                      <a:pt x="717" y="7291"/>
                      <a:pt x="1" y="8725"/>
                    </a:cubicBezTo>
                    <a:cubicBezTo>
                      <a:pt x="1" y="8821"/>
                      <a:pt x="69" y="8918"/>
                      <a:pt x="157" y="8918"/>
                    </a:cubicBezTo>
                    <a:cubicBezTo>
                      <a:pt x="194" y="8918"/>
                      <a:pt x="234" y="8901"/>
                      <a:pt x="274" y="8861"/>
                    </a:cubicBezTo>
                    <a:cubicBezTo>
                      <a:pt x="854" y="8452"/>
                      <a:pt x="990" y="8008"/>
                      <a:pt x="990" y="7291"/>
                    </a:cubicBezTo>
                    <a:cubicBezTo>
                      <a:pt x="1127" y="6438"/>
                      <a:pt x="1263" y="5585"/>
                      <a:pt x="1263" y="4732"/>
                    </a:cubicBezTo>
                    <a:cubicBezTo>
                      <a:pt x="1434" y="3743"/>
                      <a:pt x="1434" y="2890"/>
                      <a:pt x="1263" y="2036"/>
                    </a:cubicBezTo>
                    <a:cubicBezTo>
                      <a:pt x="1263" y="1627"/>
                      <a:pt x="1263" y="1183"/>
                      <a:pt x="1127" y="910"/>
                    </a:cubicBezTo>
                    <a:cubicBezTo>
                      <a:pt x="1127" y="637"/>
                      <a:pt x="854" y="330"/>
                      <a:pt x="717" y="57"/>
                    </a:cubicBezTo>
                    <a:cubicBezTo>
                      <a:pt x="717" y="17"/>
                      <a:pt x="691" y="1"/>
                      <a:pt x="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2"/>
              <p:cNvSpPr/>
              <p:nvPr/>
            </p:nvSpPr>
            <p:spPr>
              <a:xfrm>
                <a:off x="985575" y="-435970"/>
                <a:ext cx="470438" cy="940876"/>
              </a:xfrm>
              <a:custGeom>
                <a:rect b="b" l="l" r="r" t="t"/>
                <a:pathLst>
                  <a:path extrusionOk="0" h="19048" w="9524">
                    <a:moveTo>
                      <a:pt x="8332" y="1"/>
                    </a:moveTo>
                    <a:cubicBezTo>
                      <a:pt x="8302" y="1"/>
                      <a:pt x="8267" y="9"/>
                      <a:pt x="8227" y="27"/>
                    </a:cubicBezTo>
                    <a:cubicBezTo>
                      <a:pt x="5668" y="880"/>
                      <a:pt x="4098" y="3746"/>
                      <a:pt x="3109" y="6169"/>
                    </a:cubicBezTo>
                    <a:cubicBezTo>
                      <a:pt x="2392" y="7431"/>
                      <a:pt x="1983" y="8865"/>
                      <a:pt x="1539" y="10264"/>
                    </a:cubicBezTo>
                    <a:cubicBezTo>
                      <a:pt x="993" y="11833"/>
                      <a:pt x="549" y="13403"/>
                      <a:pt x="277" y="14973"/>
                    </a:cubicBezTo>
                    <a:cubicBezTo>
                      <a:pt x="1" y="17024"/>
                      <a:pt x="1813" y="19048"/>
                      <a:pt x="3840" y="19048"/>
                    </a:cubicBezTo>
                    <a:cubicBezTo>
                      <a:pt x="4072" y="19048"/>
                      <a:pt x="4307" y="19021"/>
                      <a:pt x="4542" y="18965"/>
                    </a:cubicBezTo>
                    <a:cubicBezTo>
                      <a:pt x="5668" y="18658"/>
                      <a:pt x="6521" y="17395"/>
                      <a:pt x="7238" y="16406"/>
                    </a:cubicBezTo>
                    <a:cubicBezTo>
                      <a:pt x="8091" y="15382"/>
                      <a:pt x="9217" y="14120"/>
                      <a:pt x="9524" y="12686"/>
                    </a:cubicBezTo>
                    <a:cubicBezTo>
                      <a:pt x="9524" y="12608"/>
                      <a:pt x="9421" y="12529"/>
                      <a:pt x="9309" y="12529"/>
                    </a:cubicBezTo>
                    <a:cubicBezTo>
                      <a:pt x="9226" y="12529"/>
                      <a:pt x="9138" y="12571"/>
                      <a:pt x="9080" y="12686"/>
                    </a:cubicBezTo>
                    <a:cubicBezTo>
                      <a:pt x="8671" y="13676"/>
                      <a:pt x="8091" y="14529"/>
                      <a:pt x="7374" y="15382"/>
                    </a:cubicBezTo>
                    <a:cubicBezTo>
                      <a:pt x="6658" y="16542"/>
                      <a:pt x="5975" y="17532"/>
                      <a:pt x="4815" y="18248"/>
                    </a:cubicBezTo>
                    <a:cubicBezTo>
                      <a:pt x="4499" y="18496"/>
                      <a:pt x="4156" y="18600"/>
                      <a:pt x="3807" y="18600"/>
                    </a:cubicBezTo>
                    <a:cubicBezTo>
                      <a:pt x="2761" y="18600"/>
                      <a:pt x="1667" y="17660"/>
                      <a:pt x="1130" y="16815"/>
                    </a:cubicBezTo>
                    <a:cubicBezTo>
                      <a:pt x="277" y="15689"/>
                      <a:pt x="993" y="13983"/>
                      <a:pt x="1266" y="12686"/>
                    </a:cubicBezTo>
                    <a:cubicBezTo>
                      <a:pt x="1846" y="10434"/>
                      <a:pt x="2563" y="8148"/>
                      <a:pt x="3552" y="6169"/>
                    </a:cubicBezTo>
                    <a:cubicBezTo>
                      <a:pt x="4542" y="3883"/>
                      <a:pt x="5975" y="1323"/>
                      <a:pt x="8364" y="470"/>
                    </a:cubicBezTo>
                    <a:cubicBezTo>
                      <a:pt x="8512" y="352"/>
                      <a:pt x="8531" y="1"/>
                      <a:pt x="8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2"/>
              <p:cNvSpPr/>
              <p:nvPr/>
            </p:nvSpPr>
            <p:spPr>
              <a:xfrm>
                <a:off x="1139096" y="-268865"/>
                <a:ext cx="286343" cy="757867"/>
              </a:xfrm>
              <a:custGeom>
                <a:rect b="b" l="l" r="r" t="t"/>
                <a:pathLst>
                  <a:path extrusionOk="0" h="15343" w="5797">
                    <a:moveTo>
                      <a:pt x="5614" y="0"/>
                    </a:moveTo>
                    <a:cubicBezTo>
                      <a:pt x="5585" y="0"/>
                      <a:pt x="5563" y="17"/>
                      <a:pt x="5563" y="56"/>
                    </a:cubicBezTo>
                    <a:cubicBezTo>
                      <a:pt x="3277" y="3195"/>
                      <a:pt x="1843" y="7051"/>
                      <a:pt x="854" y="10737"/>
                    </a:cubicBezTo>
                    <a:cubicBezTo>
                      <a:pt x="581" y="11863"/>
                      <a:pt x="1" y="13876"/>
                      <a:pt x="717" y="15002"/>
                    </a:cubicBezTo>
                    <a:cubicBezTo>
                      <a:pt x="871" y="15244"/>
                      <a:pt x="1064" y="15342"/>
                      <a:pt x="1277" y="15342"/>
                    </a:cubicBezTo>
                    <a:cubicBezTo>
                      <a:pt x="2055" y="15342"/>
                      <a:pt x="3091" y="14024"/>
                      <a:pt x="3413" y="13569"/>
                    </a:cubicBezTo>
                    <a:cubicBezTo>
                      <a:pt x="3413" y="13432"/>
                      <a:pt x="3277" y="13432"/>
                      <a:pt x="3277" y="13432"/>
                    </a:cubicBezTo>
                    <a:cubicBezTo>
                      <a:pt x="3067" y="13642"/>
                      <a:pt x="2012" y="14797"/>
                      <a:pt x="1395" y="14797"/>
                    </a:cubicBezTo>
                    <a:cubicBezTo>
                      <a:pt x="1208" y="14797"/>
                      <a:pt x="1062" y="14691"/>
                      <a:pt x="990" y="14422"/>
                    </a:cubicBezTo>
                    <a:cubicBezTo>
                      <a:pt x="717" y="13876"/>
                      <a:pt x="854" y="12716"/>
                      <a:pt x="990" y="12170"/>
                    </a:cubicBezTo>
                    <a:cubicBezTo>
                      <a:pt x="1297" y="10737"/>
                      <a:pt x="1707" y="9303"/>
                      <a:pt x="2150" y="8041"/>
                    </a:cubicBezTo>
                    <a:cubicBezTo>
                      <a:pt x="2696" y="6744"/>
                      <a:pt x="3140" y="5345"/>
                      <a:pt x="3720" y="4048"/>
                    </a:cubicBezTo>
                    <a:cubicBezTo>
                      <a:pt x="4403" y="2786"/>
                      <a:pt x="5119" y="1489"/>
                      <a:pt x="5699" y="227"/>
                    </a:cubicBezTo>
                    <a:cubicBezTo>
                      <a:pt x="5797" y="105"/>
                      <a:pt x="5685" y="0"/>
                      <a:pt x="5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2"/>
              <p:cNvSpPr/>
              <p:nvPr/>
            </p:nvSpPr>
            <p:spPr>
              <a:xfrm>
                <a:off x="1252014" y="-110058"/>
                <a:ext cx="186762" cy="437146"/>
              </a:xfrm>
              <a:custGeom>
                <a:rect b="b" l="l" r="r" t="t"/>
                <a:pathLst>
                  <a:path extrusionOk="0" h="8850" w="3781">
                    <a:moveTo>
                      <a:pt x="3458" y="0"/>
                    </a:moveTo>
                    <a:cubicBezTo>
                      <a:pt x="3388" y="0"/>
                      <a:pt x="3319" y="32"/>
                      <a:pt x="3277" y="117"/>
                    </a:cubicBezTo>
                    <a:cubicBezTo>
                      <a:pt x="2560" y="1414"/>
                      <a:pt x="1980" y="2676"/>
                      <a:pt x="1264" y="3973"/>
                    </a:cubicBezTo>
                    <a:cubicBezTo>
                      <a:pt x="1127" y="4519"/>
                      <a:pt x="854" y="5099"/>
                      <a:pt x="718" y="5815"/>
                    </a:cubicBezTo>
                    <a:cubicBezTo>
                      <a:pt x="410" y="6396"/>
                      <a:pt x="1" y="7078"/>
                      <a:pt x="1" y="7795"/>
                    </a:cubicBezTo>
                    <a:cubicBezTo>
                      <a:pt x="1" y="8173"/>
                      <a:pt x="1" y="8849"/>
                      <a:pt x="446" y="8849"/>
                    </a:cubicBezTo>
                    <a:cubicBezTo>
                      <a:pt x="522" y="8849"/>
                      <a:pt x="612" y="8829"/>
                      <a:pt x="718" y="8784"/>
                    </a:cubicBezTo>
                    <a:cubicBezTo>
                      <a:pt x="991" y="8511"/>
                      <a:pt x="1264" y="8238"/>
                      <a:pt x="1571" y="7795"/>
                    </a:cubicBezTo>
                    <a:cubicBezTo>
                      <a:pt x="1980" y="7249"/>
                      <a:pt x="2560" y="6669"/>
                      <a:pt x="2833" y="6088"/>
                    </a:cubicBezTo>
                    <a:cubicBezTo>
                      <a:pt x="2833" y="5992"/>
                      <a:pt x="2765" y="5895"/>
                      <a:pt x="2677" y="5895"/>
                    </a:cubicBezTo>
                    <a:cubicBezTo>
                      <a:pt x="2640" y="5895"/>
                      <a:pt x="2600" y="5912"/>
                      <a:pt x="2560" y="5952"/>
                    </a:cubicBezTo>
                    <a:cubicBezTo>
                      <a:pt x="1980" y="6669"/>
                      <a:pt x="1434" y="7249"/>
                      <a:pt x="854" y="7931"/>
                    </a:cubicBezTo>
                    <a:cubicBezTo>
                      <a:pt x="705" y="8115"/>
                      <a:pt x="603" y="8187"/>
                      <a:pt x="537" y="8187"/>
                    </a:cubicBezTo>
                    <a:cubicBezTo>
                      <a:pt x="346" y="8187"/>
                      <a:pt x="454" y="7588"/>
                      <a:pt x="581" y="7385"/>
                    </a:cubicBezTo>
                    <a:cubicBezTo>
                      <a:pt x="718" y="6805"/>
                      <a:pt x="991" y="6396"/>
                      <a:pt x="1127" y="5815"/>
                    </a:cubicBezTo>
                    <a:cubicBezTo>
                      <a:pt x="1707" y="3973"/>
                      <a:pt x="2697" y="2130"/>
                      <a:pt x="3686" y="253"/>
                    </a:cubicBezTo>
                    <a:cubicBezTo>
                      <a:pt x="3780" y="159"/>
                      <a:pt x="3615" y="0"/>
                      <a:pt x="3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2"/>
              <p:cNvSpPr/>
              <p:nvPr/>
            </p:nvSpPr>
            <p:spPr>
              <a:xfrm>
                <a:off x="1336332" y="722157"/>
                <a:ext cx="239368" cy="29390"/>
              </a:xfrm>
              <a:custGeom>
                <a:rect b="b" l="l" r="r" t="t"/>
                <a:pathLst>
                  <a:path extrusionOk="0" h="595" w="4846">
                    <a:moveTo>
                      <a:pt x="3273" y="1"/>
                    </a:moveTo>
                    <a:cubicBezTo>
                      <a:pt x="2232" y="1"/>
                      <a:pt x="1150" y="97"/>
                      <a:pt x="137" y="194"/>
                    </a:cubicBezTo>
                    <a:cubicBezTo>
                      <a:pt x="0" y="330"/>
                      <a:pt x="0" y="467"/>
                      <a:pt x="137" y="467"/>
                    </a:cubicBezTo>
                    <a:cubicBezTo>
                      <a:pt x="427" y="552"/>
                      <a:pt x="708" y="595"/>
                      <a:pt x="990" y="595"/>
                    </a:cubicBezTo>
                    <a:cubicBezTo>
                      <a:pt x="1271" y="595"/>
                      <a:pt x="1553" y="552"/>
                      <a:pt x="1843" y="467"/>
                    </a:cubicBezTo>
                    <a:cubicBezTo>
                      <a:pt x="2116" y="467"/>
                      <a:pt x="4402" y="467"/>
                      <a:pt x="4402" y="330"/>
                    </a:cubicBezTo>
                    <a:cubicBezTo>
                      <a:pt x="4402" y="484"/>
                      <a:pt x="4470" y="561"/>
                      <a:pt x="4560" y="561"/>
                    </a:cubicBezTo>
                    <a:cubicBezTo>
                      <a:pt x="4649" y="561"/>
                      <a:pt x="4760" y="484"/>
                      <a:pt x="4846" y="330"/>
                    </a:cubicBezTo>
                    <a:cubicBezTo>
                      <a:pt x="4846" y="194"/>
                      <a:pt x="4675" y="57"/>
                      <a:pt x="4538" y="57"/>
                    </a:cubicBezTo>
                    <a:cubicBezTo>
                      <a:pt x="4129" y="17"/>
                      <a:pt x="3704" y="1"/>
                      <a:pt x="3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2"/>
              <p:cNvSpPr/>
              <p:nvPr/>
            </p:nvSpPr>
            <p:spPr>
              <a:xfrm>
                <a:off x="1525072" y="698002"/>
                <a:ext cx="1110795" cy="608942"/>
              </a:xfrm>
              <a:custGeom>
                <a:rect b="b" l="l" r="r" t="t"/>
                <a:pathLst>
                  <a:path extrusionOk="0" h="12328" w="22488">
                    <a:moveTo>
                      <a:pt x="1093" y="0"/>
                    </a:moveTo>
                    <a:cubicBezTo>
                      <a:pt x="1059" y="0"/>
                      <a:pt x="1025" y="35"/>
                      <a:pt x="1025" y="103"/>
                    </a:cubicBezTo>
                    <a:cubicBezTo>
                      <a:pt x="1" y="2662"/>
                      <a:pt x="581" y="5938"/>
                      <a:pt x="2424" y="8224"/>
                    </a:cubicBezTo>
                    <a:cubicBezTo>
                      <a:pt x="4266" y="10647"/>
                      <a:pt x="6996" y="11909"/>
                      <a:pt x="10101" y="12217"/>
                    </a:cubicBezTo>
                    <a:cubicBezTo>
                      <a:pt x="10641" y="12290"/>
                      <a:pt x="11190" y="12327"/>
                      <a:pt x="11741" y="12327"/>
                    </a:cubicBezTo>
                    <a:cubicBezTo>
                      <a:pt x="14254" y="12327"/>
                      <a:pt x="16810" y="11553"/>
                      <a:pt x="18769" y="9930"/>
                    </a:cubicBezTo>
                    <a:cubicBezTo>
                      <a:pt x="21328" y="8088"/>
                      <a:pt x="22488" y="5221"/>
                      <a:pt x="22352" y="2116"/>
                    </a:cubicBezTo>
                    <a:cubicBezTo>
                      <a:pt x="22352" y="1963"/>
                      <a:pt x="22275" y="1886"/>
                      <a:pt x="22198" y="1886"/>
                    </a:cubicBezTo>
                    <a:cubicBezTo>
                      <a:pt x="22121" y="1886"/>
                      <a:pt x="22044" y="1963"/>
                      <a:pt x="22044" y="2116"/>
                    </a:cubicBezTo>
                    <a:cubicBezTo>
                      <a:pt x="21908" y="5085"/>
                      <a:pt x="21055" y="7508"/>
                      <a:pt x="18769" y="9487"/>
                    </a:cubicBezTo>
                    <a:cubicBezTo>
                      <a:pt x="16767" y="11397"/>
                      <a:pt x="13958" y="11933"/>
                      <a:pt x="11370" y="11933"/>
                    </a:cubicBezTo>
                    <a:cubicBezTo>
                      <a:pt x="11045" y="11933"/>
                      <a:pt x="10724" y="11925"/>
                      <a:pt x="10408" y="11909"/>
                    </a:cubicBezTo>
                    <a:cubicBezTo>
                      <a:pt x="7542" y="11636"/>
                      <a:pt x="4983" y="10510"/>
                      <a:pt x="3004" y="8361"/>
                    </a:cubicBezTo>
                    <a:cubicBezTo>
                      <a:pt x="2151" y="7235"/>
                      <a:pt x="1434" y="5938"/>
                      <a:pt x="1161" y="4539"/>
                    </a:cubicBezTo>
                    <a:cubicBezTo>
                      <a:pt x="854" y="2969"/>
                      <a:pt x="1298" y="1536"/>
                      <a:pt x="1161" y="103"/>
                    </a:cubicBezTo>
                    <a:cubicBezTo>
                      <a:pt x="1161" y="35"/>
                      <a:pt x="1127" y="0"/>
                      <a:pt x="1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2"/>
              <p:cNvSpPr/>
              <p:nvPr/>
            </p:nvSpPr>
            <p:spPr>
              <a:xfrm>
                <a:off x="1547004" y="294343"/>
                <a:ext cx="869846" cy="491332"/>
              </a:xfrm>
              <a:custGeom>
                <a:rect b="b" l="l" r="r" t="t"/>
                <a:pathLst>
                  <a:path extrusionOk="0" h="9947" w="17610">
                    <a:moveTo>
                      <a:pt x="11498" y="0"/>
                    </a:moveTo>
                    <a:cubicBezTo>
                      <a:pt x="9721" y="0"/>
                      <a:pt x="7890" y="407"/>
                      <a:pt x="6245" y="1041"/>
                    </a:cubicBezTo>
                    <a:cubicBezTo>
                      <a:pt x="4539" y="1757"/>
                      <a:pt x="2969" y="3156"/>
                      <a:pt x="1980" y="4726"/>
                    </a:cubicBezTo>
                    <a:cubicBezTo>
                      <a:pt x="990" y="6159"/>
                      <a:pt x="1" y="8275"/>
                      <a:pt x="273" y="9845"/>
                    </a:cubicBezTo>
                    <a:cubicBezTo>
                      <a:pt x="273" y="9913"/>
                      <a:pt x="350" y="9947"/>
                      <a:pt x="427" y="9947"/>
                    </a:cubicBezTo>
                    <a:cubicBezTo>
                      <a:pt x="504" y="9947"/>
                      <a:pt x="581" y="9913"/>
                      <a:pt x="581" y="9845"/>
                    </a:cubicBezTo>
                    <a:cubicBezTo>
                      <a:pt x="581" y="8138"/>
                      <a:pt x="1434" y="6432"/>
                      <a:pt x="2287" y="5033"/>
                    </a:cubicBezTo>
                    <a:cubicBezTo>
                      <a:pt x="3413" y="3327"/>
                      <a:pt x="5119" y="1894"/>
                      <a:pt x="6962" y="1314"/>
                    </a:cubicBezTo>
                    <a:cubicBezTo>
                      <a:pt x="8668" y="597"/>
                      <a:pt x="10510" y="461"/>
                      <a:pt x="12353" y="461"/>
                    </a:cubicBezTo>
                    <a:cubicBezTo>
                      <a:pt x="14366" y="597"/>
                      <a:pt x="15765" y="1757"/>
                      <a:pt x="17335" y="2610"/>
                    </a:cubicBezTo>
                    <a:cubicBezTo>
                      <a:pt x="17361" y="2636"/>
                      <a:pt x="17388" y="2647"/>
                      <a:pt x="17414" y="2647"/>
                    </a:cubicBezTo>
                    <a:cubicBezTo>
                      <a:pt x="17524" y="2647"/>
                      <a:pt x="17610" y="2442"/>
                      <a:pt x="17472" y="2303"/>
                    </a:cubicBezTo>
                    <a:cubicBezTo>
                      <a:pt x="15892" y="647"/>
                      <a:pt x="13739" y="0"/>
                      <a:pt x="11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2"/>
              <p:cNvSpPr/>
              <p:nvPr/>
            </p:nvSpPr>
            <p:spPr>
              <a:xfrm>
                <a:off x="2354619" y="379253"/>
                <a:ext cx="288022" cy="463770"/>
              </a:xfrm>
              <a:custGeom>
                <a:rect b="b" l="l" r="r" t="t"/>
                <a:pathLst>
                  <a:path extrusionOk="0" h="9389" w="5831">
                    <a:moveTo>
                      <a:pt x="66" y="0"/>
                    </a:moveTo>
                    <a:cubicBezTo>
                      <a:pt x="1" y="0"/>
                      <a:pt x="23" y="175"/>
                      <a:pt x="132" y="175"/>
                    </a:cubicBezTo>
                    <a:cubicBezTo>
                      <a:pt x="1565" y="1301"/>
                      <a:pt x="2998" y="2290"/>
                      <a:pt x="3851" y="3860"/>
                    </a:cubicBezTo>
                    <a:cubicBezTo>
                      <a:pt x="4261" y="4713"/>
                      <a:pt x="4534" y="5566"/>
                      <a:pt x="4704" y="6283"/>
                    </a:cubicBezTo>
                    <a:cubicBezTo>
                      <a:pt x="4977" y="7272"/>
                      <a:pt x="4977" y="8262"/>
                      <a:pt x="5114" y="9286"/>
                    </a:cubicBezTo>
                    <a:cubicBezTo>
                      <a:pt x="5114" y="9354"/>
                      <a:pt x="5182" y="9388"/>
                      <a:pt x="5250" y="9388"/>
                    </a:cubicBezTo>
                    <a:cubicBezTo>
                      <a:pt x="5319" y="9388"/>
                      <a:pt x="5387" y="9354"/>
                      <a:pt x="5387" y="9286"/>
                    </a:cubicBezTo>
                    <a:cubicBezTo>
                      <a:pt x="5830" y="8433"/>
                      <a:pt x="5558" y="7409"/>
                      <a:pt x="5250" y="6419"/>
                    </a:cubicBezTo>
                    <a:cubicBezTo>
                      <a:pt x="5114" y="5566"/>
                      <a:pt x="4704" y="4577"/>
                      <a:pt x="4261" y="3724"/>
                    </a:cubicBezTo>
                    <a:cubicBezTo>
                      <a:pt x="3681" y="2734"/>
                      <a:pt x="2998" y="2017"/>
                      <a:pt x="2282" y="1301"/>
                    </a:cubicBezTo>
                    <a:cubicBezTo>
                      <a:pt x="1702" y="755"/>
                      <a:pt x="985" y="175"/>
                      <a:pt x="132" y="38"/>
                    </a:cubicBezTo>
                    <a:cubicBezTo>
                      <a:pt x="105" y="11"/>
                      <a:pt x="8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2"/>
              <p:cNvSpPr/>
              <p:nvPr/>
            </p:nvSpPr>
            <p:spPr>
              <a:xfrm>
                <a:off x="1729026" y="839570"/>
                <a:ext cx="667524" cy="309065"/>
              </a:xfrm>
              <a:custGeom>
                <a:rect b="b" l="l" r="r" t="t"/>
                <a:pathLst>
                  <a:path extrusionOk="0" h="6257" w="13514">
                    <a:moveTo>
                      <a:pt x="355" y="1"/>
                    </a:moveTo>
                    <a:cubicBezTo>
                      <a:pt x="299" y="1"/>
                      <a:pt x="223" y="35"/>
                      <a:pt x="137" y="103"/>
                    </a:cubicBezTo>
                    <a:cubicBezTo>
                      <a:pt x="1" y="3516"/>
                      <a:pt x="3140" y="5938"/>
                      <a:pt x="6279" y="6211"/>
                    </a:cubicBezTo>
                    <a:cubicBezTo>
                      <a:pt x="6545" y="6242"/>
                      <a:pt x="6809" y="6257"/>
                      <a:pt x="7070" y="6257"/>
                    </a:cubicBezTo>
                    <a:cubicBezTo>
                      <a:pt x="10302" y="6257"/>
                      <a:pt x="13135" y="3964"/>
                      <a:pt x="13514" y="649"/>
                    </a:cubicBezTo>
                    <a:cubicBezTo>
                      <a:pt x="13514" y="553"/>
                      <a:pt x="13377" y="456"/>
                      <a:pt x="13297" y="456"/>
                    </a:cubicBezTo>
                    <a:cubicBezTo>
                      <a:pt x="13264" y="456"/>
                      <a:pt x="13241" y="473"/>
                      <a:pt x="13241" y="513"/>
                    </a:cubicBezTo>
                    <a:cubicBezTo>
                      <a:pt x="12660" y="1809"/>
                      <a:pt x="12524" y="3072"/>
                      <a:pt x="11398" y="4061"/>
                    </a:cubicBezTo>
                    <a:cubicBezTo>
                      <a:pt x="10681" y="4642"/>
                      <a:pt x="10101" y="5085"/>
                      <a:pt x="9385" y="5495"/>
                    </a:cubicBezTo>
                    <a:cubicBezTo>
                      <a:pt x="8668" y="5768"/>
                      <a:pt x="7678" y="5768"/>
                      <a:pt x="6825" y="5768"/>
                    </a:cubicBezTo>
                    <a:cubicBezTo>
                      <a:pt x="6685" y="5785"/>
                      <a:pt x="6541" y="5793"/>
                      <a:pt x="6396" y="5793"/>
                    </a:cubicBezTo>
                    <a:cubicBezTo>
                      <a:pt x="5089" y="5793"/>
                      <a:pt x="3604" y="5136"/>
                      <a:pt x="2560" y="4369"/>
                    </a:cubicBezTo>
                    <a:cubicBezTo>
                      <a:pt x="2014" y="3788"/>
                      <a:pt x="1570" y="3208"/>
                      <a:pt x="1161" y="2662"/>
                    </a:cubicBezTo>
                    <a:cubicBezTo>
                      <a:pt x="717" y="1809"/>
                      <a:pt x="717" y="820"/>
                      <a:pt x="444" y="103"/>
                    </a:cubicBezTo>
                    <a:cubicBezTo>
                      <a:pt x="444" y="35"/>
                      <a:pt x="410" y="1"/>
                      <a:pt x="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2"/>
              <p:cNvSpPr/>
              <p:nvPr/>
            </p:nvSpPr>
            <p:spPr>
              <a:xfrm>
                <a:off x="1687879" y="507385"/>
                <a:ext cx="715437" cy="425982"/>
              </a:xfrm>
              <a:custGeom>
                <a:rect b="b" l="l" r="r" t="t"/>
                <a:pathLst>
                  <a:path extrusionOk="0" h="8624" w="14484">
                    <a:moveTo>
                      <a:pt x="8017" y="0"/>
                    </a:moveTo>
                    <a:cubicBezTo>
                      <a:pt x="3836" y="0"/>
                      <a:pt x="1" y="3765"/>
                      <a:pt x="1141" y="8091"/>
                    </a:cubicBezTo>
                    <a:cubicBezTo>
                      <a:pt x="1209" y="8159"/>
                      <a:pt x="1312" y="8193"/>
                      <a:pt x="1380" y="8193"/>
                    </a:cubicBezTo>
                    <a:cubicBezTo>
                      <a:pt x="1448" y="8193"/>
                      <a:pt x="1482" y="8159"/>
                      <a:pt x="1414" y="8091"/>
                    </a:cubicBezTo>
                    <a:cubicBezTo>
                      <a:pt x="1277" y="6112"/>
                      <a:pt x="1550" y="4269"/>
                      <a:pt x="2984" y="2563"/>
                    </a:cubicBezTo>
                    <a:cubicBezTo>
                      <a:pt x="4110" y="1266"/>
                      <a:pt x="6259" y="550"/>
                      <a:pt x="7966" y="413"/>
                    </a:cubicBezTo>
                    <a:cubicBezTo>
                      <a:pt x="8062" y="406"/>
                      <a:pt x="8157" y="403"/>
                      <a:pt x="8251" y="403"/>
                    </a:cubicBezTo>
                    <a:cubicBezTo>
                      <a:pt x="10084" y="403"/>
                      <a:pt x="11439" y="1641"/>
                      <a:pt x="12640" y="2972"/>
                    </a:cubicBezTo>
                    <a:cubicBezTo>
                      <a:pt x="13220" y="3689"/>
                      <a:pt x="13766" y="4678"/>
                      <a:pt x="13766" y="5668"/>
                    </a:cubicBezTo>
                    <a:cubicBezTo>
                      <a:pt x="13937" y="6692"/>
                      <a:pt x="13630" y="7545"/>
                      <a:pt x="13630" y="8398"/>
                    </a:cubicBezTo>
                    <a:cubicBezTo>
                      <a:pt x="13630" y="8558"/>
                      <a:pt x="13782" y="8624"/>
                      <a:pt x="13908" y="8624"/>
                    </a:cubicBezTo>
                    <a:cubicBezTo>
                      <a:pt x="13997" y="8624"/>
                      <a:pt x="14074" y="8591"/>
                      <a:pt x="14074" y="8534"/>
                    </a:cubicBezTo>
                    <a:cubicBezTo>
                      <a:pt x="14483" y="6385"/>
                      <a:pt x="14347" y="4542"/>
                      <a:pt x="13084" y="2836"/>
                    </a:cubicBezTo>
                    <a:cubicBezTo>
                      <a:pt x="11924" y="1266"/>
                      <a:pt x="10218" y="4"/>
                      <a:pt x="8238" y="4"/>
                    </a:cubicBezTo>
                    <a:cubicBezTo>
                      <a:pt x="8164" y="1"/>
                      <a:pt x="8090" y="0"/>
                      <a:pt x="80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2"/>
              <p:cNvSpPr/>
              <p:nvPr/>
            </p:nvSpPr>
            <p:spPr>
              <a:xfrm>
                <a:off x="1904330" y="692322"/>
                <a:ext cx="302890" cy="272413"/>
              </a:xfrm>
              <a:custGeom>
                <a:rect b="b" l="l" r="r" t="t"/>
                <a:pathLst>
                  <a:path extrusionOk="0" h="5515" w="6132">
                    <a:moveTo>
                      <a:pt x="3069" y="431"/>
                    </a:moveTo>
                    <a:cubicBezTo>
                      <a:pt x="4038" y="431"/>
                      <a:pt x="4977" y="1085"/>
                      <a:pt x="5290" y="2095"/>
                    </a:cubicBezTo>
                    <a:cubicBezTo>
                      <a:pt x="5836" y="3494"/>
                      <a:pt x="4437" y="4790"/>
                      <a:pt x="3140" y="4927"/>
                    </a:cubicBezTo>
                    <a:cubicBezTo>
                      <a:pt x="3043" y="4940"/>
                      <a:pt x="2948" y="4947"/>
                      <a:pt x="2856" y="4947"/>
                    </a:cubicBezTo>
                    <a:cubicBezTo>
                      <a:pt x="2013" y="4947"/>
                      <a:pt x="1394" y="4399"/>
                      <a:pt x="1024" y="3630"/>
                    </a:cubicBezTo>
                    <a:cubicBezTo>
                      <a:pt x="717" y="2504"/>
                      <a:pt x="717" y="1651"/>
                      <a:pt x="1877" y="798"/>
                    </a:cubicBezTo>
                    <a:cubicBezTo>
                      <a:pt x="2250" y="546"/>
                      <a:pt x="2662" y="431"/>
                      <a:pt x="3069" y="431"/>
                    </a:cubicBezTo>
                    <a:close/>
                    <a:moveTo>
                      <a:pt x="3129" y="0"/>
                    </a:moveTo>
                    <a:cubicBezTo>
                      <a:pt x="2763" y="0"/>
                      <a:pt x="2385" y="69"/>
                      <a:pt x="2014" y="218"/>
                    </a:cubicBezTo>
                    <a:cubicBezTo>
                      <a:pt x="854" y="798"/>
                      <a:pt x="1" y="2231"/>
                      <a:pt x="444" y="3357"/>
                    </a:cubicBezTo>
                    <a:cubicBezTo>
                      <a:pt x="717" y="4483"/>
                      <a:pt x="1707" y="5336"/>
                      <a:pt x="2867" y="5507"/>
                    </a:cubicBezTo>
                    <a:cubicBezTo>
                      <a:pt x="2927" y="5512"/>
                      <a:pt x="2987" y="5514"/>
                      <a:pt x="3046" y="5514"/>
                    </a:cubicBezTo>
                    <a:cubicBezTo>
                      <a:pt x="4681" y="5514"/>
                      <a:pt x="6132" y="3746"/>
                      <a:pt x="5836" y="2231"/>
                    </a:cubicBezTo>
                    <a:cubicBezTo>
                      <a:pt x="5622" y="896"/>
                      <a:pt x="4448" y="0"/>
                      <a:pt x="3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2"/>
              <p:cNvSpPr/>
              <p:nvPr/>
            </p:nvSpPr>
            <p:spPr>
              <a:xfrm>
                <a:off x="5781032" y="635616"/>
                <a:ext cx="1011363" cy="562905"/>
              </a:xfrm>
              <a:custGeom>
                <a:rect b="b" l="l" r="r" t="t"/>
                <a:pathLst>
                  <a:path extrusionOk="0" h="11396" w="20475">
                    <a:moveTo>
                      <a:pt x="939" y="1"/>
                    </a:moveTo>
                    <a:cubicBezTo>
                      <a:pt x="896" y="1"/>
                      <a:pt x="854" y="35"/>
                      <a:pt x="854" y="103"/>
                    </a:cubicBezTo>
                    <a:cubicBezTo>
                      <a:pt x="1" y="2663"/>
                      <a:pt x="581" y="5631"/>
                      <a:pt x="2150" y="7645"/>
                    </a:cubicBezTo>
                    <a:cubicBezTo>
                      <a:pt x="3857" y="9897"/>
                      <a:pt x="6416" y="11057"/>
                      <a:pt x="9248" y="11330"/>
                    </a:cubicBezTo>
                    <a:cubicBezTo>
                      <a:pt x="9705" y="11373"/>
                      <a:pt x="10160" y="11396"/>
                      <a:pt x="10613" y="11396"/>
                    </a:cubicBezTo>
                    <a:cubicBezTo>
                      <a:pt x="13003" y="11396"/>
                      <a:pt x="15311" y="10763"/>
                      <a:pt x="17233" y="9214"/>
                    </a:cubicBezTo>
                    <a:cubicBezTo>
                      <a:pt x="19485" y="7508"/>
                      <a:pt x="20474" y="4778"/>
                      <a:pt x="20474" y="2082"/>
                    </a:cubicBezTo>
                    <a:cubicBezTo>
                      <a:pt x="20474" y="1946"/>
                      <a:pt x="20406" y="1878"/>
                      <a:pt x="20338" y="1878"/>
                    </a:cubicBezTo>
                    <a:cubicBezTo>
                      <a:pt x="20270" y="1878"/>
                      <a:pt x="20201" y="1946"/>
                      <a:pt x="20201" y="2082"/>
                    </a:cubicBezTo>
                    <a:cubicBezTo>
                      <a:pt x="20201" y="4778"/>
                      <a:pt x="19212" y="7064"/>
                      <a:pt x="17233" y="8907"/>
                    </a:cubicBezTo>
                    <a:cubicBezTo>
                      <a:pt x="15461" y="10426"/>
                      <a:pt x="13225" y="10994"/>
                      <a:pt x="10889" y="10994"/>
                    </a:cubicBezTo>
                    <a:cubicBezTo>
                      <a:pt x="10391" y="10994"/>
                      <a:pt x="9888" y="10968"/>
                      <a:pt x="9384" y="10920"/>
                    </a:cubicBezTo>
                    <a:cubicBezTo>
                      <a:pt x="6825" y="10750"/>
                      <a:pt x="4437" y="9624"/>
                      <a:pt x="2730" y="7781"/>
                    </a:cubicBezTo>
                    <a:cubicBezTo>
                      <a:pt x="1877" y="6791"/>
                      <a:pt x="1297" y="5495"/>
                      <a:pt x="1024" y="4232"/>
                    </a:cubicBezTo>
                    <a:cubicBezTo>
                      <a:pt x="717" y="2799"/>
                      <a:pt x="1161" y="1536"/>
                      <a:pt x="1024" y="103"/>
                    </a:cubicBezTo>
                    <a:cubicBezTo>
                      <a:pt x="1024" y="35"/>
                      <a:pt x="982" y="1"/>
                      <a:pt x="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2"/>
              <p:cNvSpPr/>
              <p:nvPr/>
            </p:nvSpPr>
            <p:spPr>
              <a:xfrm>
                <a:off x="5796197" y="270929"/>
                <a:ext cx="806126" cy="452409"/>
              </a:xfrm>
              <a:custGeom>
                <a:rect b="b" l="l" r="r" t="t"/>
                <a:pathLst>
                  <a:path extrusionOk="0" h="9159" w="16320">
                    <a:moveTo>
                      <a:pt x="10685" y="0"/>
                    </a:moveTo>
                    <a:cubicBezTo>
                      <a:pt x="9042" y="0"/>
                      <a:pt x="7354" y="373"/>
                      <a:pt x="5836" y="935"/>
                    </a:cubicBezTo>
                    <a:cubicBezTo>
                      <a:pt x="4266" y="1651"/>
                      <a:pt x="2833" y="2948"/>
                      <a:pt x="1843" y="4347"/>
                    </a:cubicBezTo>
                    <a:cubicBezTo>
                      <a:pt x="990" y="5644"/>
                      <a:pt x="1" y="7486"/>
                      <a:pt x="274" y="9056"/>
                    </a:cubicBezTo>
                    <a:cubicBezTo>
                      <a:pt x="274" y="9124"/>
                      <a:pt x="342" y="9158"/>
                      <a:pt x="410" y="9158"/>
                    </a:cubicBezTo>
                    <a:cubicBezTo>
                      <a:pt x="478" y="9158"/>
                      <a:pt x="547" y="9124"/>
                      <a:pt x="547" y="9056"/>
                    </a:cubicBezTo>
                    <a:cubicBezTo>
                      <a:pt x="547" y="7486"/>
                      <a:pt x="1400" y="5780"/>
                      <a:pt x="2116" y="4483"/>
                    </a:cubicBezTo>
                    <a:cubicBezTo>
                      <a:pt x="3106" y="2948"/>
                      <a:pt x="4676" y="1788"/>
                      <a:pt x="6518" y="1071"/>
                    </a:cubicBezTo>
                    <a:cubicBezTo>
                      <a:pt x="8088" y="525"/>
                      <a:pt x="9794" y="389"/>
                      <a:pt x="11500" y="389"/>
                    </a:cubicBezTo>
                    <a:cubicBezTo>
                      <a:pt x="13206" y="525"/>
                      <a:pt x="14503" y="1515"/>
                      <a:pt x="16073" y="2368"/>
                    </a:cubicBezTo>
                    <a:cubicBezTo>
                      <a:pt x="16099" y="2394"/>
                      <a:pt x="16125" y="2405"/>
                      <a:pt x="16149" y="2405"/>
                    </a:cubicBezTo>
                    <a:cubicBezTo>
                      <a:pt x="16251" y="2405"/>
                      <a:pt x="16320" y="2205"/>
                      <a:pt x="16209" y="2095"/>
                    </a:cubicBezTo>
                    <a:cubicBezTo>
                      <a:pt x="14713" y="580"/>
                      <a:pt x="12733" y="0"/>
                      <a:pt x="10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2"/>
              <p:cNvSpPr/>
              <p:nvPr/>
            </p:nvSpPr>
            <p:spPr>
              <a:xfrm>
                <a:off x="6539549" y="345714"/>
                <a:ext cx="261300" cy="426476"/>
              </a:xfrm>
              <a:custGeom>
                <a:rect b="b" l="l" r="r" t="t"/>
                <a:pathLst>
                  <a:path extrusionOk="0" h="8634" w="5290">
                    <a:moveTo>
                      <a:pt x="171" y="1"/>
                    </a:moveTo>
                    <a:cubicBezTo>
                      <a:pt x="0" y="1"/>
                      <a:pt x="0" y="137"/>
                      <a:pt x="171" y="274"/>
                    </a:cubicBezTo>
                    <a:cubicBezTo>
                      <a:pt x="1433" y="1127"/>
                      <a:pt x="2730" y="2116"/>
                      <a:pt x="3583" y="3686"/>
                    </a:cubicBezTo>
                    <a:cubicBezTo>
                      <a:pt x="3856" y="4266"/>
                      <a:pt x="4129" y="5119"/>
                      <a:pt x="4436" y="5836"/>
                    </a:cubicBezTo>
                    <a:cubicBezTo>
                      <a:pt x="4709" y="6689"/>
                      <a:pt x="4709" y="7542"/>
                      <a:pt x="4709" y="8532"/>
                    </a:cubicBezTo>
                    <a:cubicBezTo>
                      <a:pt x="4709" y="8600"/>
                      <a:pt x="4777" y="8634"/>
                      <a:pt x="4845" y="8634"/>
                    </a:cubicBezTo>
                    <a:cubicBezTo>
                      <a:pt x="4914" y="8634"/>
                      <a:pt x="4982" y="8600"/>
                      <a:pt x="4982" y="8532"/>
                    </a:cubicBezTo>
                    <a:cubicBezTo>
                      <a:pt x="5289" y="7678"/>
                      <a:pt x="5118" y="6825"/>
                      <a:pt x="4845" y="5972"/>
                    </a:cubicBezTo>
                    <a:cubicBezTo>
                      <a:pt x="4709" y="5119"/>
                      <a:pt x="4265" y="4266"/>
                      <a:pt x="3856" y="3413"/>
                    </a:cubicBezTo>
                    <a:cubicBezTo>
                      <a:pt x="3412" y="2560"/>
                      <a:pt x="2866" y="1980"/>
                      <a:pt x="2150" y="1263"/>
                    </a:cubicBezTo>
                    <a:cubicBezTo>
                      <a:pt x="1570" y="717"/>
                      <a:pt x="853" y="137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2"/>
              <p:cNvSpPr/>
              <p:nvPr/>
            </p:nvSpPr>
            <p:spPr>
              <a:xfrm>
                <a:off x="5971501" y="768786"/>
                <a:ext cx="610226" cy="287775"/>
              </a:xfrm>
              <a:custGeom>
                <a:rect b="b" l="l" r="r" t="t"/>
                <a:pathLst>
                  <a:path extrusionOk="0" h="5826" w="12354">
                    <a:moveTo>
                      <a:pt x="205" y="1"/>
                    </a:moveTo>
                    <a:cubicBezTo>
                      <a:pt x="171" y="1"/>
                      <a:pt x="137" y="35"/>
                      <a:pt x="137" y="103"/>
                    </a:cubicBezTo>
                    <a:cubicBezTo>
                      <a:pt x="1" y="3242"/>
                      <a:pt x="2696" y="5494"/>
                      <a:pt x="5699" y="5802"/>
                    </a:cubicBezTo>
                    <a:cubicBezTo>
                      <a:pt x="5887" y="5817"/>
                      <a:pt x="6074" y="5825"/>
                      <a:pt x="6260" y="5825"/>
                    </a:cubicBezTo>
                    <a:cubicBezTo>
                      <a:pt x="9280" y="5825"/>
                      <a:pt x="11967" y="3769"/>
                      <a:pt x="12353" y="683"/>
                    </a:cubicBezTo>
                    <a:cubicBezTo>
                      <a:pt x="12353" y="587"/>
                      <a:pt x="12219" y="475"/>
                      <a:pt x="12139" y="475"/>
                    </a:cubicBezTo>
                    <a:cubicBezTo>
                      <a:pt x="12105" y="475"/>
                      <a:pt x="12080" y="496"/>
                      <a:pt x="12080" y="547"/>
                    </a:cubicBezTo>
                    <a:cubicBezTo>
                      <a:pt x="11500" y="1673"/>
                      <a:pt x="11364" y="2935"/>
                      <a:pt x="10237" y="3788"/>
                    </a:cubicBezTo>
                    <a:cubicBezTo>
                      <a:pt x="9794" y="4232"/>
                      <a:pt x="9111" y="4641"/>
                      <a:pt x="8531" y="4949"/>
                    </a:cubicBezTo>
                    <a:cubicBezTo>
                      <a:pt x="7951" y="5358"/>
                      <a:pt x="6962" y="5221"/>
                      <a:pt x="6245" y="5358"/>
                    </a:cubicBezTo>
                    <a:cubicBezTo>
                      <a:pt x="6124" y="5370"/>
                      <a:pt x="6002" y="5375"/>
                      <a:pt x="5880" y="5375"/>
                    </a:cubicBezTo>
                    <a:cubicBezTo>
                      <a:pt x="4579" y="5375"/>
                      <a:pt x="3191" y="4738"/>
                      <a:pt x="2287" y="3959"/>
                    </a:cubicBezTo>
                    <a:cubicBezTo>
                      <a:pt x="1707" y="3515"/>
                      <a:pt x="1263" y="2935"/>
                      <a:pt x="990" y="2389"/>
                    </a:cubicBezTo>
                    <a:cubicBezTo>
                      <a:pt x="581" y="1673"/>
                      <a:pt x="581" y="820"/>
                      <a:pt x="274" y="103"/>
                    </a:cubicBezTo>
                    <a:cubicBezTo>
                      <a:pt x="274" y="35"/>
                      <a:pt x="239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2"/>
              <p:cNvSpPr/>
              <p:nvPr/>
            </p:nvSpPr>
            <p:spPr>
              <a:xfrm>
                <a:off x="5930404" y="465202"/>
                <a:ext cx="659720" cy="390665"/>
              </a:xfrm>
              <a:custGeom>
                <a:rect b="b" l="l" r="r" t="t"/>
                <a:pathLst>
                  <a:path extrusionOk="0" h="7909" w="13356">
                    <a:moveTo>
                      <a:pt x="7305" y="1"/>
                    </a:moveTo>
                    <a:cubicBezTo>
                      <a:pt x="3529" y="1"/>
                      <a:pt x="0" y="3491"/>
                      <a:pt x="1106" y="7375"/>
                    </a:cubicBezTo>
                    <a:cubicBezTo>
                      <a:pt x="1106" y="7460"/>
                      <a:pt x="1140" y="7503"/>
                      <a:pt x="1174" y="7503"/>
                    </a:cubicBezTo>
                    <a:cubicBezTo>
                      <a:pt x="1208" y="7503"/>
                      <a:pt x="1242" y="7460"/>
                      <a:pt x="1242" y="7375"/>
                    </a:cubicBezTo>
                    <a:cubicBezTo>
                      <a:pt x="1106" y="5532"/>
                      <a:pt x="1413" y="3826"/>
                      <a:pt x="2675" y="2427"/>
                    </a:cubicBezTo>
                    <a:cubicBezTo>
                      <a:pt x="3801" y="1131"/>
                      <a:pt x="5678" y="550"/>
                      <a:pt x="7214" y="414"/>
                    </a:cubicBezTo>
                    <a:cubicBezTo>
                      <a:pt x="7388" y="389"/>
                      <a:pt x="7559" y="376"/>
                      <a:pt x="7726" y="376"/>
                    </a:cubicBezTo>
                    <a:cubicBezTo>
                      <a:pt x="9347" y="376"/>
                      <a:pt x="10582" y="1524"/>
                      <a:pt x="11479" y="2700"/>
                    </a:cubicBezTo>
                    <a:cubicBezTo>
                      <a:pt x="12196" y="3417"/>
                      <a:pt x="12639" y="4270"/>
                      <a:pt x="12639" y="5259"/>
                    </a:cubicBezTo>
                    <a:cubicBezTo>
                      <a:pt x="12776" y="6113"/>
                      <a:pt x="12503" y="6966"/>
                      <a:pt x="12503" y="7682"/>
                    </a:cubicBezTo>
                    <a:cubicBezTo>
                      <a:pt x="12503" y="7842"/>
                      <a:pt x="12596" y="7908"/>
                      <a:pt x="12701" y="7908"/>
                    </a:cubicBezTo>
                    <a:cubicBezTo>
                      <a:pt x="12776" y="7908"/>
                      <a:pt x="12856" y="7875"/>
                      <a:pt x="12912" y="7819"/>
                    </a:cubicBezTo>
                    <a:cubicBezTo>
                      <a:pt x="13356" y="5976"/>
                      <a:pt x="13185" y="4133"/>
                      <a:pt x="12059" y="2564"/>
                    </a:cubicBezTo>
                    <a:cubicBezTo>
                      <a:pt x="10933" y="1131"/>
                      <a:pt x="9363" y="4"/>
                      <a:pt x="7521" y="4"/>
                    </a:cubicBezTo>
                    <a:cubicBezTo>
                      <a:pt x="7449" y="2"/>
                      <a:pt x="7377" y="1"/>
                      <a:pt x="7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2"/>
              <p:cNvSpPr/>
              <p:nvPr/>
            </p:nvSpPr>
            <p:spPr>
              <a:xfrm>
                <a:off x="6126553" y="634776"/>
                <a:ext cx="278884" cy="246728"/>
              </a:xfrm>
              <a:custGeom>
                <a:rect b="b" l="l" r="r" t="t"/>
                <a:pathLst>
                  <a:path extrusionOk="0" h="4995" w="5646">
                    <a:moveTo>
                      <a:pt x="2806" y="465"/>
                    </a:moveTo>
                    <a:cubicBezTo>
                      <a:pt x="3686" y="465"/>
                      <a:pt x="4567" y="1081"/>
                      <a:pt x="4949" y="1963"/>
                    </a:cubicBezTo>
                    <a:cubicBezTo>
                      <a:pt x="5392" y="3260"/>
                      <a:pt x="4096" y="4386"/>
                      <a:pt x="2833" y="4522"/>
                    </a:cubicBezTo>
                    <a:cubicBezTo>
                      <a:pt x="2744" y="4536"/>
                      <a:pt x="2657" y="4543"/>
                      <a:pt x="2572" y="4543"/>
                    </a:cubicBezTo>
                    <a:cubicBezTo>
                      <a:pt x="1836" y="4543"/>
                      <a:pt x="1235" y="4038"/>
                      <a:pt x="990" y="3396"/>
                    </a:cubicBezTo>
                    <a:cubicBezTo>
                      <a:pt x="683" y="2407"/>
                      <a:pt x="683" y="1553"/>
                      <a:pt x="1707" y="837"/>
                    </a:cubicBezTo>
                    <a:cubicBezTo>
                      <a:pt x="2046" y="580"/>
                      <a:pt x="2426" y="465"/>
                      <a:pt x="2806" y="465"/>
                    </a:cubicBezTo>
                    <a:close/>
                    <a:moveTo>
                      <a:pt x="2996" y="0"/>
                    </a:moveTo>
                    <a:cubicBezTo>
                      <a:pt x="2619" y="0"/>
                      <a:pt x="2227" y="82"/>
                      <a:pt x="1844" y="257"/>
                    </a:cubicBezTo>
                    <a:cubicBezTo>
                      <a:pt x="683" y="700"/>
                      <a:pt x="1" y="1963"/>
                      <a:pt x="410" y="3089"/>
                    </a:cubicBezTo>
                    <a:cubicBezTo>
                      <a:pt x="683" y="4113"/>
                      <a:pt x="1536" y="4795"/>
                      <a:pt x="2697" y="4966"/>
                    </a:cubicBezTo>
                    <a:cubicBezTo>
                      <a:pt x="2809" y="4985"/>
                      <a:pt x="2921" y="4995"/>
                      <a:pt x="3031" y="4995"/>
                    </a:cubicBezTo>
                    <a:cubicBezTo>
                      <a:pt x="4458" y="4995"/>
                      <a:pt x="5646" y="3420"/>
                      <a:pt x="5392" y="1963"/>
                    </a:cubicBezTo>
                    <a:cubicBezTo>
                      <a:pt x="5186" y="777"/>
                      <a:pt x="4162" y="0"/>
                      <a:pt x="2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2"/>
              <p:cNvSpPr/>
              <p:nvPr/>
            </p:nvSpPr>
            <p:spPr>
              <a:xfrm>
                <a:off x="2425156" y="-1002684"/>
                <a:ext cx="139936" cy="534355"/>
              </a:xfrm>
              <a:custGeom>
                <a:rect b="b" l="l" r="r" t="t"/>
                <a:pathLst>
                  <a:path extrusionOk="0" h="10818" w="2833">
                    <a:moveTo>
                      <a:pt x="1263" y="0"/>
                    </a:moveTo>
                    <a:cubicBezTo>
                      <a:pt x="717" y="580"/>
                      <a:pt x="717" y="1570"/>
                      <a:pt x="547" y="2287"/>
                    </a:cubicBezTo>
                    <a:cubicBezTo>
                      <a:pt x="547" y="3549"/>
                      <a:pt x="410" y="4846"/>
                      <a:pt x="410" y="6108"/>
                    </a:cubicBezTo>
                    <a:cubicBezTo>
                      <a:pt x="410" y="7098"/>
                      <a:pt x="1" y="8531"/>
                      <a:pt x="547" y="9521"/>
                    </a:cubicBezTo>
                    <a:cubicBezTo>
                      <a:pt x="990" y="10237"/>
                      <a:pt x="1707" y="10647"/>
                      <a:pt x="2560" y="10817"/>
                    </a:cubicBezTo>
                    <a:cubicBezTo>
                      <a:pt x="2833" y="10817"/>
                      <a:pt x="2833" y="10510"/>
                      <a:pt x="2696" y="10374"/>
                    </a:cubicBezTo>
                    <a:cubicBezTo>
                      <a:pt x="2116" y="10237"/>
                      <a:pt x="1707" y="10101"/>
                      <a:pt x="1263" y="9794"/>
                    </a:cubicBezTo>
                    <a:cubicBezTo>
                      <a:pt x="854" y="9384"/>
                      <a:pt x="854" y="8804"/>
                      <a:pt x="717" y="8258"/>
                    </a:cubicBezTo>
                    <a:cubicBezTo>
                      <a:pt x="717" y="7234"/>
                      <a:pt x="854" y="6381"/>
                      <a:pt x="854" y="5392"/>
                    </a:cubicBezTo>
                    <a:cubicBezTo>
                      <a:pt x="990" y="4675"/>
                      <a:pt x="854" y="3993"/>
                      <a:pt x="990" y="3140"/>
                    </a:cubicBezTo>
                    <a:cubicBezTo>
                      <a:pt x="990" y="2287"/>
                      <a:pt x="854" y="990"/>
                      <a:pt x="1400" y="273"/>
                    </a:cubicBezTo>
                    <a:cubicBezTo>
                      <a:pt x="1570" y="137"/>
                      <a:pt x="1400" y="0"/>
                      <a:pt x="1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2"/>
              <p:cNvSpPr/>
              <p:nvPr/>
            </p:nvSpPr>
            <p:spPr>
              <a:xfrm>
                <a:off x="2452126" y="-1031333"/>
                <a:ext cx="1011363" cy="160139"/>
              </a:xfrm>
              <a:custGeom>
                <a:rect b="b" l="l" r="r" t="t"/>
                <a:pathLst>
                  <a:path extrusionOk="0" h="3242" w="20475">
                    <a:moveTo>
                      <a:pt x="3413" y="0"/>
                    </a:moveTo>
                    <a:cubicBezTo>
                      <a:pt x="2560" y="0"/>
                      <a:pt x="1707" y="0"/>
                      <a:pt x="1024" y="444"/>
                    </a:cubicBezTo>
                    <a:cubicBezTo>
                      <a:pt x="717" y="580"/>
                      <a:pt x="1" y="1160"/>
                      <a:pt x="308" y="1570"/>
                    </a:cubicBezTo>
                    <a:cubicBezTo>
                      <a:pt x="308" y="1610"/>
                      <a:pt x="331" y="1626"/>
                      <a:pt x="364" y="1626"/>
                    </a:cubicBezTo>
                    <a:cubicBezTo>
                      <a:pt x="444" y="1626"/>
                      <a:pt x="581" y="1530"/>
                      <a:pt x="581" y="1433"/>
                    </a:cubicBezTo>
                    <a:cubicBezTo>
                      <a:pt x="444" y="990"/>
                      <a:pt x="1570" y="580"/>
                      <a:pt x="1877" y="444"/>
                    </a:cubicBezTo>
                    <a:lnTo>
                      <a:pt x="5563" y="444"/>
                    </a:lnTo>
                    <a:cubicBezTo>
                      <a:pt x="6131" y="489"/>
                      <a:pt x="6700" y="504"/>
                      <a:pt x="7269" y="504"/>
                    </a:cubicBezTo>
                    <a:cubicBezTo>
                      <a:pt x="8406" y="504"/>
                      <a:pt x="9544" y="444"/>
                      <a:pt x="10681" y="444"/>
                    </a:cubicBezTo>
                    <a:cubicBezTo>
                      <a:pt x="12387" y="580"/>
                      <a:pt x="13957" y="717"/>
                      <a:pt x="15663" y="853"/>
                    </a:cubicBezTo>
                    <a:cubicBezTo>
                      <a:pt x="16516" y="853"/>
                      <a:pt x="17369" y="853"/>
                      <a:pt x="18222" y="990"/>
                    </a:cubicBezTo>
                    <a:cubicBezTo>
                      <a:pt x="18632" y="1160"/>
                      <a:pt x="19075" y="1297"/>
                      <a:pt x="19485" y="1706"/>
                    </a:cubicBezTo>
                    <a:cubicBezTo>
                      <a:pt x="19928" y="2013"/>
                      <a:pt x="19792" y="2696"/>
                      <a:pt x="19928" y="3140"/>
                    </a:cubicBezTo>
                    <a:cubicBezTo>
                      <a:pt x="19928" y="3208"/>
                      <a:pt x="19997" y="3242"/>
                      <a:pt x="20065" y="3242"/>
                    </a:cubicBezTo>
                    <a:cubicBezTo>
                      <a:pt x="20133" y="3242"/>
                      <a:pt x="20201" y="3208"/>
                      <a:pt x="20201" y="3140"/>
                    </a:cubicBezTo>
                    <a:cubicBezTo>
                      <a:pt x="20474" y="1160"/>
                      <a:pt x="19075" y="580"/>
                      <a:pt x="17369" y="444"/>
                    </a:cubicBezTo>
                    <a:cubicBezTo>
                      <a:pt x="15083" y="307"/>
                      <a:pt x="12660" y="137"/>
                      <a:pt x="10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2"/>
              <p:cNvSpPr/>
              <p:nvPr/>
            </p:nvSpPr>
            <p:spPr>
              <a:xfrm>
                <a:off x="2516191" y="-590825"/>
                <a:ext cx="927045" cy="144382"/>
              </a:xfrm>
              <a:custGeom>
                <a:rect b="b" l="l" r="r" t="t"/>
                <a:pathLst>
                  <a:path extrusionOk="0" h="2923" w="18768">
                    <a:moveTo>
                      <a:pt x="18527" y="0"/>
                    </a:moveTo>
                    <a:cubicBezTo>
                      <a:pt x="18507" y="0"/>
                      <a:pt x="18495" y="17"/>
                      <a:pt x="18495" y="57"/>
                    </a:cubicBezTo>
                    <a:cubicBezTo>
                      <a:pt x="18324" y="466"/>
                      <a:pt x="18188" y="910"/>
                      <a:pt x="18051" y="1319"/>
                    </a:cubicBezTo>
                    <a:cubicBezTo>
                      <a:pt x="17915" y="1899"/>
                      <a:pt x="17335" y="2036"/>
                      <a:pt x="16925" y="2172"/>
                    </a:cubicBezTo>
                    <a:cubicBezTo>
                      <a:pt x="16072" y="2479"/>
                      <a:pt x="15219" y="2479"/>
                      <a:pt x="14366" y="2479"/>
                    </a:cubicBezTo>
                    <a:lnTo>
                      <a:pt x="9964" y="2479"/>
                    </a:lnTo>
                    <a:cubicBezTo>
                      <a:pt x="8258" y="2479"/>
                      <a:pt x="6688" y="2309"/>
                      <a:pt x="4982" y="2309"/>
                    </a:cubicBezTo>
                    <a:cubicBezTo>
                      <a:pt x="4129" y="2309"/>
                      <a:pt x="3276" y="2309"/>
                      <a:pt x="2559" y="2172"/>
                    </a:cubicBezTo>
                    <a:cubicBezTo>
                      <a:pt x="2116" y="2172"/>
                      <a:pt x="1706" y="2036"/>
                      <a:pt x="1433" y="2036"/>
                    </a:cubicBezTo>
                    <a:cubicBezTo>
                      <a:pt x="1320" y="2036"/>
                      <a:pt x="842" y="1975"/>
                      <a:pt x="536" y="1975"/>
                    </a:cubicBezTo>
                    <a:cubicBezTo>
                      <a:pt x="383" y="1975"/>
                      <a:pt x="273" y="1990"/>
                      <a:pt x="273" y="2036"/>
                    </a:cubicBezTo>
                    <a:cubicBezTo>
                      <a:pt x="273" y="1899"/>
                      <a:pt x="205" y="1831"/>
                      <a:pt x="137" y="1831"/>
                    </a:cubicBezTo>
                    <a:cubicBezTo>
                      <a:pt x="69" y="1831"/>
                      <a:pt x="0" y="1899"/>
                      <a:pt x="0" y="2036"/>
                    </a:cubicBezTo>
                    <a:lnTo>
                      <a:pt x="0" y="2172"/>
                    </a:lnTo>
                    <a:cubicBezTo>
                      <a:pt x="1038" y="2691"/>
                      <a:pt x="2362" y="2763"/>
                      <a:pt x="3610" y="2763"/>
                    </a:cubicBezTo>
                    <a:cubicBezTo>
                      <a:pt x="4085" y="2763"/>
                      <a:pt x="4549" y="2752"/>
                      <a:pt x="4982" y="2752"/>
                    </a:cubicBezTo>
                    <a:cubicBezTo>
                      <a:pt x="7098" y="2752"/>
                      <a:pt x="9111" y="2889"/>
                      <a:pt x="11227" y="2889"/>
                    </a:cubicBezTo>
                    <a:cubicBezTo>
                      <a:pt x="12080" y="2889"/>
                      <a:pt x="12933" y="2923"/>
                      <a:pt x="13769" y="2923"/>
                    </a:cubicBezTo>
                    <a:cubicBezTo>
                      <a:pt x="14605" y="2923"/>
                      <a:pt x="15424" y="2889"/>
                      <a:pt x="16209" y="2752"/>
                    </a:cubicBezTo>
                    <a:cubicBezTo>
                      <a:pt x="16925" y="2752"/>
                      <a:pt x="17778" y="2616"/>
                      <a:pt x="18188" y="2036"/>
                    </a:cubicBezTo>
                    <a:cubicBezTo>
                      <a:pt x="18768" y="1626"/>
                      <a:pt x="18768" y="773"/>
                      <a:pt x="18768" y="193"/>
                    </a:cubicBezTo>
                    <a:cubicBezTo>
                      <a:pt x="18671" y="97"/>
                      <a:pt x="18575" y="0"/>
                      <a:pt x="185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2"/>
              <p:cNvSpPr/>
              <p:nvPr/>
            </p:nvSpPr>
            <p:spPr>
              <a:xfrm>
                <a:off x="3414546" y="-935457"/>
                <a:ext cx="42183" cy="420104"/>
              </a:xfrm>
              <a:custGeom>
                <a:rect b="b" l="l" r="r" t="t"/>
                <a:pathLst>
                  <a:path extrusionOk="0" h="8505" w="854">
                    <a:moveTo>
                      <a:pt x="552" y="1"/>
                    </a:moveTo>
                    <a:cubicBezTo>
                      <a:pt x="511" y="1"/>
                      <a:pt x="444" y="113"/>
                      <a:pt x="444" y="209"/>
                    </a:cubicBezTo>
                    <a:lnTo>
                      <a:pt x="444" y="4167"/>
                    </a:lnTo>
                    <a:cubicBezTo>
                      <a:pt x="444" y="5600"/>
                      <a:pt x="137" y="6897"/>
                      <a:pt x="1" y="8296"/>
                    </a:cubicBezTo>
                    <a:cubicBezTo>
                      <a:pt x="1" y="8392"/>
                      <a:pt x="152" y="8504"/>
                      <a:pt x="242" y="8504"/>
                    </a:cubicBezTo>
                    <a:cubicBezTo>
                      <a:pt x="280" y="8504"/>
                      <a:pt x="308" y="8484"/>
                      <a:pt x="308" y="8433"/>
                    </a:cubicBezTo>
                    <a:cubicBezTo>
                      <a:pt x="581" y="7887"/>
                      <a:pt x="717" y="7170"/>
                      <a:pt x="717" y="6590"/>
                    </a:cubicBezTo>
                    <a:cubicBezTo>
                      <a:pt x="717" y="5737"/>
                      <a:pt x="854" y="4884"/>
                      <a:pt x="854" y="4167"/>
                    </a:cubicBezTo>
                    <a:lnTo>
                      <a:pt x="854" y="2052"/>
                    </a:lnTo>
                    <a:cubicBezTo>
                      <a:pt x="854" y="1471"/>
                      <a:pt x="854" y="618"/>
                      <a:pt x="581" y="72"/>
                    </a:cubicBezTo>
                    <a:cubicBezTo>
                      <a:pt x="581" y="21"/>
                      <a:pt x="569" y="1"/>
                      <a:pt x="5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2"/>
              <p:cNvSpPr/>
              <p:nvPr/>
            </p:nvSpPr>
            <p:spPr>
              <a:xfrm>
                <a:off x="3379179" y="-171753"/>
                <a:ext cx="81699" cy="34478"/>
              </a:xfrm>
              <a:custGeom>
                <a:rect b="b" l="l" r="r" t="t"/>
                <a:pathLst>
                  <a:path extrusionOk="0" h="698" w="1654">
                    <a:moveTo>
                      <a:pt x="307" y="1"/>
                    </a:moveTo>
                    <a:cubicBezTo>
                      <a:pt x="239" y="1"/>
                      <a:pt x="171" y="35"/>
                      <a:pt x="171" y="103"/>
                    </a:cubicBezTo>
                    <a:cubicBezTo>
                      <a:pt x="0" y="376"/>
                      <a:pt x="444" y="649"/>
                      <a:pt x="717" y="649"/>
                    </a:cubicBezTo>
                    <a:cubicBezTo>
                      <a:pt x="803" y="682"/>
                      <a:pt x="892" y="697"/>
                      <a:pt x="979" y="697"/>
                    </a:cubicBezTo>
                    <a:cubicBezTo>
                      <a:pt x="1341" y="697"/>
                      <a:pt x="1654" y="434"/>
                      <a:pt x="1433" y="103"/>
                    </a:cubicBezTo>
                    <a:cubicBezTo>
                      <a:pt x="1433" y="35"/>
                      <a:pt x="1399" y="1"/>
                      <a:pt x="1348" y="1"/>
                    </a:cubicBezTo>
                    <a:cubicBezTo>
                      <a:pt x="1297" y="1"/>
                      <a:pt x="1229" y="35"/>
                      <a:pt x="1160" y="103"/>
                    </a:cubicBezTo>
                    <a:cubicBezTo>
                      <a:pt x="1024" y="103"/>
                      <a:pt x="1024" y="376"/>
                      <a:pt x="853" y="376"/>
                    </a:cubicBezTo>
                    <a:cubicBezTo>
                      <a:pt x="717" y="240"/>
                      <a:pt x="444" y="240"/>
                      <a:pt x="444" y="103"/>
                    </a:cubicBezTo>
                    <a:cubicBezTo>
                      <a:pt x="444" y="35"/>
                      <a:pt x="376" y="1"/>
                      <a:pt x="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10" name="Google Shape;1510;p22"/>
              <p:cNvGrpSpPr/>
              <p:nvPr/>
            </p:nvGrpSpPr>
            <p:grpSpPr>
              <a:xfrm>
                <a:off x="2797647" y="-542170"/>
                <a:ext cx="4020721" cy="1471145"/>
                <a:chOff x="2797647" y="2088605"/>
                <a:chExt cx="4020721" cy="1471145"/>
              </a:xfrm>
            </p:grpSpPr>
            <p:sp>
              <p:nvSpPr>
                <p:cNvPr id="1511" name="Google Shape;1511;p22"/>
                <p:cNvSpPr/>
                <p:nvPr/>
              </p:nvSpPr>
              <p:spPr>
                <a:xfrm>
                  <a:off x="4643307" y="2088605"/>
                  <a:ext cx="1423317" cy="152087"/>
                </a:xfrm>
                <a:custGeom>
                  <a:rect b="b" l="l" r="r" t="t"/>
                  <a:pathLst>
                    <a:path extrusionOk="0" h="3079" w="28815">
                      <a:moveTo>
                        <a:pt x="761" y="0"/>
                      </a:moveTo>
                      <a:cubicBezTo>
                        <a:pt x="600" y="0"/>
                        <a:pt x="444" y="16"/>
                        <a:pt x="308" y="61"/>
                      </a:cubicBezTo>
                      <a:cubicBezTo>
                        <a:pt x="1" y="61"/>
                        <a:pt x="171" y="471"/>
                        <a:pt x="444" y="471"/>
                      </a:cubicBezTo>
                      <a:cubicBezTo>
                        <a:pt x="581" y="425"/>
                        <a:pt x="736" y="410"/>
                        <a:pt x="904" y="410"/>
                      </a:cubicBezTo>
                      <a:cubicBezTo>
                        <a:pt x="1240" y="410"/>
                        <a:pt x="1627" y="471"/>
                        <a:pt x="2014" y="471"/>
                      </a:cubicBezTo>
                      <a:cubicBezTo>
                        <a:pt x="2560" y="471"/>
                        <a:pt x="3140" y="471"/>
                        <a:pt x="3720" y="641"/>
                      </a:cubicBezTo>
                      <a:cubicBezTo>
                        <a:pt x="4846" y="778"/>
                        <a:pt x="5972" y="778"/>
                        <a:pt x="7269" y="914"/>
                      </a:cubicBezTo>
                      <a:cubicBezTo>
                        <a:pt x="9692" y="1051"/>
                        <a:pt x="12251" y="1187"/>
                        <a:pt x="14673" y="1187"/>
                      </a:cubicBezTo>
                      <a:cubicBezTo>
                        <a:pt x="17062" y="1324"/>
                        <a:pt x="19485" y="1494"/>
                        <a:pt x="21771" y="1631"/>
                      </a:cubicBezTo>
                      <a:cubicBezTo>
                        <a:pt x="23887" y="1767"/>
                        <a:pt x="26753" y="1494"/>
                        <a:pt x="28323" y="3030"/>
                      </a:cubicBezTo>
                      <a:cubicBezTo>
                        <a:pt x="28350" y="3064"/>
                        <a:pt x="28388" y="3079"/>
                        <a:pt x="28430" y="3079"/>
                      </a:cubicBezTo>
                      <a:cubicBezTo>
                        <a:pt x="28596" y="3079"/>
                        <a:pt x="28814" y="2839"/>
                        <a:pt x="28596" y="2620"/>
                      </a:cubicBezTo>
                      <a:cubicBezTo>
                        <a:pt x="28016" y="2040"/>
                        <a:pt x="27163" y="1494"/>
                        <a:pt x="26309" y="1494"/>
                      </a:cubicBezTo>
                      <a:cubicBezTo>
                        <a:pt x="25183" y="1324"/>
                        <a:pt x="24057" y="1187"/>
                        <a:pt x="22897" y="1187"/>
                      </a:cubicBezTo>
                      <a:cubicBezTo>
                        <a:pt x="20474" y="1187"/>
                        <a:pt x="17915" y="1051"/>
                        <a:pt x="15356" y="778"/>
                      </a:cubicBezTo>
                      <a:cubicBezTo>
                        <a:pt x="12660" y="641"/>
                        <a:pt x="9964" y="641"/>
                        <a:pt x="7269" y="471"/>
                      </a:cubicBezTo>
                      <a:cubicBezTo>
                        <a:pt x="5972" y="334"/>
                        <a:pt x="4710" y="198"/>
                        <a:pt x="3413" y="61"/>
                      </a:cubicBezTo>
                      <a:lnTo>
                        <a:pt x="1707" y="61"/>
                      </a:lnTo>
                      <a:cubicBezTo>
                        <a:pt x="1434" y="61"/>
                        <a:pt x="1085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2" name="Google Shape;1512;p22"/>
                <p:cNvSpPr/>
                <p:nvPr/>
              </p:nvSpPr>
              <p:spPr>
                <a:xfrm>
                  <a:off x="4896162" y="2803407"/>
                  <a:ext cx="1911142" cy="699038"/>
                </a:xfrm>
                <a:custGeom>
                  <a:rect b="b" l="l" r="r" t="t"/>
                  <a:pathLst>
                    <a:path extrusionOk="0" h="14152" w="38691">
                      <a:moveTo>
                        <a:pt x="28560" y="1"/>
                      </a:moveTo>
                      <a:cubicBezTo>
                        <a:pt x="25499" y="1"/>
                        <a:pt x="22607" y="1216"/>
                        <a:pt x="20781" y="3778"/>
                      </a:cubicBezTo>
                      <a:cubicBezTo>
                        <a:pt x="19621" y="5211"/>
                        <a:pt x="18938" y="6917"/>
                        <a:pt x="18085" y="8487"/>
                      </a:cubicBezTo>
                      <a:cubicBezTo>
                        <a:pt x="17505" y="9340"/>
                        <a:pt x="16789" y="10193"/>
                        <a:pt x="15799" y="10739"/>
                      </a:cubicBezTo>
                      <a:cubicBezTo>
                        <a:pt x="14946" y="11455"/>
                        <a:pt x="13820" y="11763"/>
                        <a:pt x="12796" y="12036"/>
                      </a:cubicBezTo>
                      <a:cubicBezTo>
                        <a:pt x="8701" y="13298"/>
                        <a:pt x="4436" y="13298"/>
                        <a:pt x="307" y="13742"/>
                      </a:cubicBezTo>
                      <a:cubicBezTo>
                        <a:pt x="0" y="13742"/>
                        <a:pt x="0" y="14015"/>
                        <a:pt x="307" y="14151"/>
                      </a:cubicBezTo>
                      <a:cubicBezTo>
                        <a:pt x="2286" y="14151"/>
                        <a:pt x="4265" y="13878"/>
                        <a:pt x="6279" y="13605"/>
                      </a:cubicBezTo>
                      <a:cubicBezTo>
                        <a:pt x="8258" y="13469"/>
                        <a:pt x="10100" y="13162"/>
                        <a:pt x="11943" y="12752"/>
                      </a:cubicBezTo>
                      <a:cubicBezTo>
                        <a:pt x="13649" y="12309"/>
                        <a:pt x="15526" y="11763"/>
                        <a:pt x="16789" y="10739"/>
                      </a:cubicBezTo>
                      <a:cubicBezTo>
                        <a:pt x="18222" y="9613"/>
                        <a:pt x="19075" y="7770"/>
                        <a:pt x="19791" y="6200"/>
                      </a:cubicBezTo>
                      <a:cubicBezTo>
                        <a:pt x="20781" y="4358"/>
                        <a:pt x="21907" y="2925"/>
                        <a:pt x="23477" y="1799"/>
                      </a:cubicBezTo>
                      <a:cubicBezTo>
                        <a:pt x="25052" y="836"/>
                        <a:pt x="26952" y="472"/>
                        <a:pt x="28792" y="472"/>
                      </a:cubicBezTo>
                      <a:cubicBezTo>
                        <a:pt x="29104" y="472"/>
                        <a:pt x="29415" y="482"/>
                        <a:pt x="29721" y="502"/>
                      </a:cubicBezTo>
                      <a:cubicBezTo>
                        <a:pt x="30711" y="673"/>
                        <a:pt x="31734" y="946"/>
                        <a:pt x="32724" y="1355"/>
                      </a:cubicBezTo>
                      <a:cubicBezTo>
                        <a:pt x="33714" y="1799"/>
                        <a:pt x="34430" y="2788"/>
                        <a:pt x="35147" y="3641"/>
                      </a:cubicBezTo>
                      <a:cubicBezTo>
                        <a:pt x="36000" y="4767"/>
                        <a:pt x="36682" y="6473"/>
                        <a:pt x="38252" y="6644"/>
                      </a:cubicBezTo>
                      <a:cubicBezTo>
                        <a:pt x="38299" y="6658"/>
                        <a:pt x="38340" y="6665"/>
                        <a:pt x="38377" y="6665"/>
                      </a:cubicBezTo>
                      <a:cubicBezTo>
                        <a:pt x="38691" y="6665"/>
                        <a:pt x="38649" y="6200"/>
                        <a:pt x="38252" y="6200"/>
                      </a:cubicBezTo>
                      <a:cubicBezTo>
                        <a:pt x="37262" y="6064"/>
                        <a:pt x="36546" y="4938"/>
                        <a:pt x="36136" y="4085"/>
                      </a:cubicBezTo>
                      <a:cubicBezTo>
                        <a:pt x="35556" y="3368"/>
                        <a:pt x="34976" y="2652"/>
                        <a:pt x="34430" y="1935"/>
                      </a:cubicBezTo>
                      <a:cubicBezTo>
                        <a:pt x="33270" y="809"/>
                        <a:pt x="31564" y="229"/>
                        <a:pt x="30028" y="92"/>
                      </a:cubicBezTo>
                      <a:cubicBezTo>
                        <a:pt x="29537" y="32"/>
                        <a:pt x="29047" y="1"/>
                        <a:pt x="285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3" name="Google Shape;1513;p22"/>
                <p:cNvSpPr/>
                <p:nvPr/>
              </p:nvSpPr>
              <p:spPr>
                <a:xfrm>
                  <a:off x="4727576" y="2630967"/>
                  <a:ext cx="2090792" cy="611905"/>
                </a:xfrm>
                <a:custGeom>
                  <a:rect b="b" l="l" r="r" t="t"/>
                  <a:pathLst>
                    <a:path extrusionOk="0" h="12388" w="42328">
                      <a:moveTo>
                        <a:pt x="29523" y="1"/>
                      </a:moveTo>
                      <a:cubicBezTo>
                        <a:pt x="27752" y="1"/>
                        <a:pt x="25982" y="290"/>
                        <a:pt x="24330" y="888"/>
                      </a:cubicBezTo>
                      <a:cubicBezTo>
                        <a:pt x="22351" y="1604"/>
                        <a:pt x="20645" y="2730"/>
                        <a:pt x="18768" y="3720"/>
                      </a:cubicBezTo>
                      <a:cubicBezTo>
                        <a:pt x="16789" y="4846"/>
                        <a:pt x="14810" y="6006"/>
                        <a:pt x="12797" y="6996"/>
                      </a:cubicBezTo>
                      <a:cubicBezTo>
                        <a:pt x="8702" y="9111"/>
                        <a:pt x="4573" y="10681"/>
                        <a:pt x="171" y="11978"/>
                      </a:cubicBezTo>
                      <a:cubicBezTo>
                        <a:pt x="1" y="12114"/>
                        <a:pt x="1" y="12387"/>
                        <a:pt x="308" y="12387"/>
                      </a:cubicBezTo>
                      <a:cubicBezTo>
                        <a:pt x="4130" y="11398"/>
                        <a:pt x="7678" y="9964"/>
                        <a:pt x="11261" y="8258"/>
                      </a:cubicBezTo>
                      <a:cubicBezTo>
                        <a:pt x="15083" y="6552"/>
                        <a:pt x="18632" y="4300"/>
                        <a:pt x="22351" y="2457"/>
                      </a:cubicBezTo>
                      <a:cubicBezTo>
                        <a:pt x="24194" y="1297"/>
                        <a:pt x="26037" y="751"/>
                        <a:pt x="28323" y="581"/>
                      </a:cubicBezTo>
                      <a:cubicBezTo>
                        <a:pt x="28969" y="536"/>
                        <a:pt x="29649" y="506"/>
                        <a:pt x="30339" y="506"/>
                      </a:cubicBezTo>
                      <a:cubicBezTo>
                        <a:pt x="31763" y="506"/>
                        <a:pt x="33235" y="634"/>
                        <a:pt x="34567" y="1024"/>
                      </a:cubicBezTo>
                      <a:cubicBezTo>
                        <a:pt x="36410" y="1741"/>
                        <a:pt x="38116" y="3003"/>
                        <a:pt x="39413" y="4710"/>
                      </a:cubicBezTo>
                      <a:cubicBezTo>
                        <a:pt x="40539" y="6279"/>
                        <a:pt x="41119" y="8122"/>
                        <a:pt x="41801" y="9964"/>
                      </a:cubicBezTo>
                      <a:cubicBezTo>
                        <a:pt x="41869" y="10085"/>
                        <a:pt x="41973" y="10138"/>
                        <a:pt x="42066" y="10138"/>
                      </a:cubicBezTo>
                      <a:cubicBezTo>
                        <a:pt x="42210" y="10138"/>
                        <a:pt x="42328" y="10014"/>
                        <a:pt x="42245" y="9828"/>
                      </a:cubicBezTo>
                      <a:cubicBezTo>
                        <a:pt x="41665" y="8122"/>
                        <a:pt x="40948" y="6279"/>
                        <a:pt x="39959" y="4573"/>
                      </a:cubicBezTo>
                      <a:cubicBezTo>
                        <a:pt x="38969" y="3140"/>
                        <a:pt x="37536" y="2014"/>
                        <a:pt x="36001" y="1161"/>
                      </a:cubicBezTo>
                      <a:cubicBezTo>
                        <a:pt x="34294" y="308"/>
                        <a:pt x="32418" y="35"/>
                        <a:pt x="30575" y="35"/>
                      </a:cubicBezTo>
                      <a:cubicBezTo>
                        <a:pt x="30225" y="12"/>
                        <a:pt x="29874" y="1"/>
                        <a:pt x="295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4" name="Google Shape;1514;p22"/>
                <p:cNvSpPr/>
                <p:nvPr/>
              </p:nvSpPr>
              <p:spPr>
                <a:xfrm>
                  <a:off x="4661040" y="2175245"/>
                  <a:ext cx="172784" cy="1067624"/>
                </a:xfrm>
                <a:custGeom>
                  <a:rect b="b" l="l" r="r" t="t"/>
                  <a:pathLst>
                    <a:path extrusionOk="0" h="21614" w="3498">
                      <a:moveTo>
                        <a:pt x="172" y="1"/>
                      </a:moveTo>
                      <a:cubicBezTo>
                        <a:pt x="73" y="1"/>
                        <a:pt x="1" y="118"/>
                        <a:pt x="85" y="286"/>
                      </a:cubicBezTo>
                      <a:cubicBezTo>
                        <a:pt x="938" y="3699"/>
                        <a:pt x="1791" y="7247"/>
                        <a:pt x="2371" y="10660"/>
                      </a:cubicBezTo>
                      <a:cubicBezTo>
                        <a:pt x="2644" y="12673"/>
                        <a:pt x="2917" y="14516"/>
                        <a:pt x="2917" y="16358"/>
                      </a:cubicBezTo>
                      <a:cubicBezTo>
                        <a:pt x="2917" y="18064"/>
                        <a:pt x="2644" y="20351"/>
                        <a:pt x="1075" y="21204"/>
                      </a:cubicBezTo>
                      <a:cubicBezTo>
                        <a:pt x="802" y="21204"/>
                        <a:pt x="938" y="21613"/>
                        <a:pt x="1211" y="21613"/>
                      </a:cubicBezTo>
                      <a:cubicBezTo>
                        <a:pt x="2508" y="21204"/>
                        <a:pt x="3054" y="19498"/>
                        <a:pt x="3361" y="18337"/>
                      </a:cubicBezTo>
                      <a:cubicBezTo>
                        <a:pt x="3497" y="16222"/>
                        <a:pt x="3497" y="14243"/>
                        <a:pt x="3224" y="12093"/>
                      </a:cubicBezTo>
                      <a:cubicBezTo>
                        <a:pt x="2781" y="9977"/>
                        <a:pt x="2371" y="7827"/>
                        <a:pt x="1791" y="5712"/>
                      </a:cubicBezTo>
                      <a:cubicBezTo>
                        <a:pt x="1518" y="3835"/>
                        <a:pt x="1211" y="1856"/>
                        <a:pt x="358" y="150"/>
                      </a:cubicBezTo>
                      <a:cubicBezTo>
                        <a:pt x="306" y="46"/>
                        <a:pt x="234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5" name="Google Shape;1515;p22"/>
                <p:cNvSpPr/>
                <p:nvPr/>
              </p:nvSpPr>
              <p:spPr>
                <a:xfrm>
                  <a:off x="4714091" y="3222577"/>
                  <a:ext cx="210768" cy="281206"/>
                </a:xfrm>
                <a:custGeom>
                  <a:rect b="b" l="l" r="r" t="t"/>
                  <a:pathLst>
                    <a:path extrusionOk="0" h="5693" w="4267">
                      <a:moveTo>
                        <a:pt x="274" y="1"/>
                      </a:moveTo>
                      <a:cubicBezTo>
                        <a:pt x="137" y="1"/>
                        <a:pt x="1" y="274"/>
                        <a:pt x="137" y="274"/>
                      </a:cubicBezTo>
                      <a:cubicBezTo>
                        <a:pt x="2287" y="1263"/>
                        <a:pt x="3413" y="3277"/>
                        <a:pt x="3857" y="5529"/>
                      </a:cubicBezTo>
                      <a:cubicBezTo>
                        <a:pt x="3857" y="5645"/>
                        <a:pt x="3915" y="5692"/>
                        <a:pt x="3988" y="5692"/>
                      </a:cubicBezTo>
                      <a:cubicBezTo>
                        <a:pt x="4107" y="5692"/>
                        <a:pt x="4266" y="5562"/>
                        <a:pt x="4266" y="5392"/>
                      </a:cubicBezTo>
                      <a:lnTo>
                        <a:pt x="4266" y="5256"/>
                      </a:lnTo>
                      <a:cubicBezTo>
                        <a:pt x="4130" y="4130"/>
                        <a:pt x="3686" y="3106"/>
                        <a:pt x="3140" y="2116"/>
                      </a:cubicBezTo>
                      <a:cubicBezTo>
                        <a:pt x="2696" y="1570"/>
                        <a:pt x="2287" y="1127"/>
                        <a:pt x="1707" y="717"/>
                      </a:cubicBezTo>
                      <a:cubicBezTo>
                        <a:pt x="1297" y="410"/>
                        <a:pt x="717" y="137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6" name="Google Shape;1516;p22"/>
                <p:cNvSpPr/>
                <p:nvPr/>
              </p:nvSpPr>
              <p:spPr>
                <a:xfrm>
                  <a:off x="2797647" y="3475433"/>
                  <a:ext cx="2133913" cy="84317"/>
                </a:xfrm>
                <a:custGeom>
                  <a:rect b="b" l="l" r="r" t="t"/>
                  <a:pathLst>
                    <a:path extrusionOk="0" h="1707" w="43201">
                      <a:moveTo>
                        <a:pt x="42928" y="0"/>
                      </a:moveTo>
                      <a:cubicBezTo>
                        <a:pt x="39379" y="273"/>
                        <a:pt x="35659" y="273"/>
                        <a:pt x="32111" y="717"/>
                      </a:cubicBezTo>
                      <a:cubicBezTo>
                        <a:pt x="28289" y="1126"/>
                        <a:pt x="24296" y="990"/>
                        <a:pt x="20475" y="1126"/>
                      </a:cubicBezTo>
                      <a:cubicBezTo>
                        <a:pt x="19906" y="1172"/>
                        <a:pt x="19337" y="1187"/>
                        <a:pt x="18768" y="1187"/>
                      </a:cubicBezTo>
                      <a:cubicBezTo>
                        <a:pt x="17631" y="1187"/>
                        <a:pt x="16494" y="1126"/>
                        <a:pt x="15356" y="1126"/>
                      </a:cubicBezTo>
                      <a:cubicBezTo>
                        <a:pt x="14503" y="1126"/>
                        <a:pt x="13650" y="1126"/>
                        <a:pt x="12797" y="990"/>
                      </a:cubicBezTo>
                      <a:cubicBezTo>
                        <a:pt x="12080" y="853"/>
                        <a:pt x="11227" y="853"/>
                        <a:pt x="10374" y="853"/>
                      </a:cubicBezTo>
                      <a:cubicBezTo>
                        <a:pt x="9631" y="708"/>
                        <a:pt x="8857" y="670"/>
                        <a:pt x="8081" y="670"/>
                      </a:cubicBezTo>
                      <a:cubicBezTo>
                        <a:pt x="7219" y="670"/>
                        <a:pt x="6355" y="717"/>
                        <a:pt x="5529" y="717"/>
                      </a:cubicBezTo>
                      <a:cubicBezTo>
                        <a:pt x="3686" y="546"/>
                        <a:pt x="1980" y="546"/>
                        <a:pt x="137" y="410"/>
                      </a:cubicBezTo>
                      <a:cubicBezTo>
                        <a:pt x="1" y="410"/>
                        <a:pt x="1" y="853"/>
                        <a:pt x="137" y="853"/>
                      </a:cubicBezTo>
                      <a:cubicBezTo>
                        <a:pt x="1843" y="990"/>
                        <a:pt x="3550" y="1126"/>
                        <a:pt x="5256" y="1126"/>
                      </a:cubicBezTo>
                      <a:cubicBezTo>
                        <a:pt x="6962" y="1126"/>
                        <a:pt x="8805" y="1263"/>
                        <a:pt x="10511" y="1263"/>
                      </a:cubicBezTo>
                      <a:cubicBezTo>
                        <a:pt x="12080" y="1263"/>
                        <a:pt x="13479" y="1570"/>
                        <a:pt x="15049" y="1570"/>
                      </a:cubicBezTo>
                      <a:cubicBezTo>
                        <a:pt x="16755" y="1570"/>
                        <a:pt x="18598" y="1706"/>
                        <a:pt x="20475" y="1706"/>
                      </a:cubicBezTo>
                      <a:cubicBezTo>
                        <a:pt x="24296" y="1570"/>
                        <a:pt x="28289" y="1570"/>
                        <a:pt x="32111" y="1263"/>
                      </a:cubicBezTo>
                      <a:cubicBezTo>
                        <a:pt x="35659" y="853"/>
                        <a:pt x="39379" y="717"/>
                        <a:pt x="42928" y="410"/>
                      </a:cubicBezTo>
                      <a:cubicBezTo>
                        <a:pt x="43201" y="410"/>
                        <a:pt x="43201" y="0"/>
                        <a:pt x="42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7" name="Google Shape;1517;p22"/>
                <p:cNvSpPr/>
                <p:nvPr/>
              </p:nvSpPr>
              <p:spPr>
                <a:xfrm>
                  <a:off x="2875099" y="3221490"/>
                  <a:ext cx="1878936" cy="141023"/>
                </a:xfrm>
                <a:custGeom>
                  <a:rect b="b" l="l" r="r" t="t"/>
                  <a:pathLst>
                    <a:path extrusionOk="0" h="2855" w="38039">
                      <a:moveTo>
                        <a:pt x="37760" y="1"/>
                      </a:moveTo>
                      <a:cubicBezTo>
                        <a:pt x="37733" y="1"/>
                        <a:pt x="37705" y="8"/>
                        <a:pt x="37674" y="23"/>
                      </a:cubicBezTo>
                      <a:cubicBezTo>
                        <a:pt x="34535" y="1012"/>
                        <a:pt x="31259" y="1285"/>
                        <a:pt x="28120" y="1592"/>
                      </a:cubicBezTo>
                      <a:cubicBezTo>
                        <a:pt x="24878" y="1729"/>
                        <a:pt x="21739" y="2002"/>
                        <a:pt x="18600" y="2138"/>
                      </a:cubicBezTo>
                      <a:cubicBezTo>
                        <a:pt x="16424" y="2234"/>
                        <a:pt x="14298" y="2346"/>
                        <a:pt x="12140" y="2346"/>
                      </a:cubicBezTo>
                      <a:cubicBezTo>
                        <a:pt x="11219" y="2346"/>
                        <a:pt x="10292" y="2326"/>
                        <a:pt x="9352" y="2275"/>
                      </a:cubicBezTo>
                      <a:lnTo>
                        <a:pt x="4677" y="2275"/>
                      </a:lnTo>
                      <a:cubicBezTo>
                        <a:pt x="3824" y="2275"/>
                        <a:pt x="3108" y="2138"/>
                        <a:pt x="2255" y="2138"/>
                      </a:cubicBezTo>
                      <a:lnTo>
                        <a:pt x="275" y="2138"/>
                      </a:lnTo>
                      <a:cubicBezTo>
                        <a:pt x="250" y="2113"/>
                        <a:pt x="223" y="2101"/>
                        <a:pt x="197" y="2101"/>
                      </a:cubicBezTo>
                      <a:cubicBezTo>
                        <a:pt x="87" y="2101"/>
                        <a:pt x="1" y="2307"/>
                        <a:pt x="139" y="2445"/>
                      </a:cubicBezTo>
                      <a:cubicBezTo>
                        <a:pt x="275" y="2582"/>
                        <a:pt x="548" y="2582"/>
                        <a:pt x="821" y="2582"/>
                      </a:cubicBezTo>
                      <a:cubicBezTo>
                        <a:pt x="1538" y="2582"/>
                        <a:pt x="2391" y="2718"/>
                        <a:pt x="3108" y="2718"/>
                      </a:cubicBezTo>
                      <a:cubicBezTo>
                        <a:pt x="4814" y="2855"/>
                        <a:pt x="6520" y="2855"/>
                        <a:pt x="8090" y="2855"/>
                      </a:cubicBezTo>
                      <a:cubicBezTo>
                        <a:pt x="11365" y="2855"/>
                        <a:pt x="14641" y="2855"/>
                        <a:pt x="17883" y="2718"/>
                      </a:cubicBezTo>
                      <a:cubicBezTo>
                        <a:pt x="21295" y="2445"/>
                        <a:pt x="24708" y="2275"/>
                        <a:pt x="28120" y="2002"/>
                      </a:cubicBezTo>
                      <a:cubicBezTo>
                        <a:pt x="31396" y="1865"/>
                        <a:pt x="34672" y="1592"/>
                        <a:pt x="37674" y="432"/>
                      </a:cubicBezTo>
                      <a:cubicBezTo>
                        <a:pt x="38038" y="432"/>
                        <a:pt x="37971" y="1"/>
                        <a:pt x="377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8" name="Google Shape;1518;p22"/>
                <p:cNvSpPr/>
                <p:nvPr/>
              </p:nvSpPr>
              <p:spPr>
                <a:xfrm>
                  <a:off x="3492097" y="2330939"/>
                  <a:ext cx="1222032" cy="69153"/>
                </a:xfrm>
                <a:custGeom>
                  <a:rect b="b" l="l" r="r" t="t"/>
                  <a:pathLst>
                    <a:path extrusionOk="0" h="1400" w="24740">
                      <a:moveTo>
                        <a:pt x="24467" y="1"/>
                      </a:moveTo>
                      <a:cubicBezTo>
                        <a:pt x="20611" y="274"/>
                        <a:pt x="16653" y="547"/>
                        <a:pt x="12660" y="683"/>
                      </a:cubicBezTo>
                      <a:cubicBezTo>
                        <a:pt x="10510" y="683"/>
                        <a:pt x="8395" y="854"/>
                        <a:pt x="6245" y="854"/>
                      </a:cubicBezTo>
                      <a:cubicBezTo>
                        <a:pt x="4982" y="854"/>
                        <a:pt x="3856" y="854"/>
                        <a:pt x="2560" y="683"/>
                      </a:cubicBezTo>
                      <a:cubicBezTo>
                        <a:pt x="1843" y="683"/>
                        <a:pt x="854" y="854"/>
                        <a:pt x="274" y="854"/>
                      </a:cubicBezTo>
                      <a:cubicBezTo>
                        <a:pt x="1" y="990"/>
                        <a:pt x="1" y="1400"/>
                        <a:pt x="274" y="1400"/>
                      </a:cubicBezTo>
                      <a:cubicBezTo>
                        <a:pt x="717" y="1400"/>
                        <a:pt x="1434" y="1263"/>
                        <a:pt x="1980" y="1263"/>
                      </a:cubicBezTo>
                      <a:cubicBezTo>
                        <a:pt x="3140" y="1263"/>
                        <a:pt x="4402" y="1263"/>
                        <a:pt x="5699" y="1400"/>
                      </a:cubicBezTo>
                      <a:cubicBezTo>
                        <a:pt x="7951" y="1400"/>
                        <a:pt x="10101" y="1263"/>
                        <a:pt x="12387" y="1127"/>
                      </a:cubicBezTo>
                      <a:cubicBezTo>
                        <a:pt x="16482" y="990"/>
                        <a:pt x="20474" y="854"/>
                        <a:pt x="24467" y="410"/>
                      </a:cubicBezTo>
                      <a:cubicBezTo>
                        <a:pt x="24740" y="410"/>
                        <a:pt x="24740" y="274"/>
                        <a:pt x="24740" y="137"/>
                      </a:cubicBezTo>
                      <a:cubicBezTo>
                        <a:pt x="24740" y="137"/>
                        <a:pt x="24740" y="1"/>
                        <a:pt x="244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9" name="Google Shape;1519;p22"/>
                <p:cNvSpPr/>
                <p:nvPr/>
              </p:nvSpPr>
              <p:spPr>
                <a:xfrm>
                  <a:off x="4700606" y="2179443"/>
                  <a:ext cx="146703" cy="137417"/>
                </a:xfrm>
                <a:custGeom>
                  <a:rect b="b" l="l" r="r" t="t"/>
                  <a:pathLst>
                    <a:path extrusionOk="0" h="2782" w="2970">
                      <a:moveTo>
                        <a:pt x="1508" y="440"/>
                      </a:moveTo>
                      <a:cubicBezTo>
                        <a:pt x="1711" y="440"/>
                        <a:pt x="1881" y="584"/>
                        <a:pt x="1980" y="781"/>
                      </a:cubicBezTo>
                      <a:cubicBezTo>
                        <a:pt x="2116" y="1191"/>
                        <a:pt x="2253" y="1634"/>
                        <a:pt x="2253" y="2044"/>
                      </a:cubicBezTo>
                      <a:cubicBezTo>
                        <a:pt x="2116" y="2351"/>
                        <a:pt x="1707" y="2351"/>
                        <a:pt x="1400" y="2351"/>
                      </a:cubicBezTo>
                      <a:cubicBezTo>
                        <a:pt x="1127" y="2351"/>
                        <a:pt x="854" y="2215"/>
                        <a:pt x="547" y="1907"/>
                      </a:cubicBezTo>
                      <a:cubicBezTo>
                        <a:pt x="274" y="1498"/>
                        <a:pt x="717" y="781"/>
                        <a:pt x="1263" y="645"/>
                      </a:cubicBezTo>
                      <a:lnTo>
                        <a:pt x="1263" y="508"/>
                      </a:lnTo>
                      <a:cubicBezTo>
                        <a:pt x="1348" y="461"/>
                        <a:pt x="1431" y="440"/>
                        <a:pt x="1508" y="440"/>
                      </a:cubicBezTo>
                      <a:close/>
                      <a:moveTo>
                        <a:pt x="1592" y="1"/>
                      </a:moveTo>
                      <a:cubicBezTo>
                        <a:pt x="1332" y="1"/>
                        <a:pt x="1055" y="136"/>
                        <a:pt x="854" y="338"/>
                      </a:cubicBezTo>
                      <a:cubicBezTo>
                        <a:pt x="717" y="508"/>
                        <a:pt x="410" y="645"/>
                        <a:pt x="274" y="918"/>
                      </a:cubicBezTo>
                      <a:cubicBezTo>
                        <a:pt x="1" y="1191"/>
                        <a:pt x="1" y="1498"/>
                        <a:pt x="137" y="1907"/>
                      </a:cubicBezTo>
                      <a:cubicBezTo>
                        <a:pt x="274" y="2351"/>
                        <a:pt x="547" y="2624"/>
                        <a:pt x="990" y="2624"/>
                      </a:cubicBezTo>
                      <a:cubicBezTo>
                        <a:pt x="1227" y="2703"/>
                        <a:pt x="1520" y="2782"/>
                        <a:pt x="1778" y="2782"/>
                      </a:cubicBezTo>
                      <a:cubicBezTo>
                        <a:pt x="1967" y="2782"/>
                        <a:pt x="2137" y="2739"/>
                        <a:pt x="2253" y="2624"/>
                      </a:cubicBezTo>
                      <a:cubicBezTo>
                        <a:pt x="2969" y="2215"/>
                        <a:pt x="2560" y="1054"/>
                        <a:pt x="2253" y="508"/>
                      </a:cubicBezTo>
                      <a:cubicBezTo>
                        <a:pt x="2114" y="145"/>
                        <a:pt x="1861" y="1"/>
                        <a:pt x="15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0" name="Google Shape;1520;p22"/>
                <p:cNvSpPr/>
                <p:nvPr/>
              </p:nvSpPr>
              <p:spPr>
                <a:xfrm>
                  <a:off x="4756225" y="2191051"/>
                  <a:ext cx="48950" cy="118005"/>
                </a:xfrm>
                <a:custGeom>
                  <a:rect b="b" l="l" r="r" t="t"/>
                  <a:pathLst>
                    <a:path extrusionOk="0" h="2389" w="991">
                      <a:moveTo>
                        <a:pt x="137" y="0"/>
                      </a:moveTo>
                      <a:cubicBezTo>
                        <a:pt x="103" y="0"/>
                        <a:pt x="69" y="35"/>
                        <a:pt x="1" y="103"/>
                      </a:cubicBezTo>
                      <a:cubicBezTo>
                        <a:pt x="1" y="273"/>
                        <a:pt x="137" y="683"/>
                        <a:pt x="274" y="956"/>
                      </a:cubicBezTo>
                      <a:cubicBezTo>
                        <a:pt x="444" y="1399"/>
                        <a:pt x="581" y="1809"/>
                        <a:pt x="581" y="2253"/>
                      </a:cubicBezTo>
                      <a:lnTo>
                        <a:pt x="717" y="2389"/>
                      </a:lnTo>
                      <a:cubicBezTo>
                        <a:pt x="854" y="2389"/>
                        <a:pt x="854" y="2389"/>
                        <a:pt x="854" y="2253"/>
                      </a:cubicBezTo>
                      <a:cubicBezTo>
                        <a:pt x="990" y="2253"/>
                        <a:pt x="990" y="2116"/>
                        <a:pt x="854" y="2116"/>
                      </a:cubicBezTo>
                      <a:cubicBezTo>
                        <a:pt x="854" y="1672"/>
                        <a:pt x="717" y="1399"/>
                        <a:pt x="717" y="956"/>
                      </a:cubicBezTo>
                      <a:cubicBezTo>
                        <a:pt x="581" y="683"/>
                        <a:pt x="444" y="410"/>
                        <a:pt x="274" y="103"/>
                      </a:cubicBezTo>
                      <a:cubicBezTo>
                        <a:pt x="206" y="35"/>
                        <a:pt x="171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1" name="Google Shape;1521;p22"/>
                <p:cNvSpPr/>
                <p:nvPr/>
              </p:nvSpPr>
              <p:spPr>
                <a:xfrm>
                  <a:off x="4693888" y="2315775"/>
                  <a:ext cx="1340037" cy="31712"/>
                </a:xfrm>
                <a:custGeom>
                  <a:rect b="b" l="l" r="r" t="t"/>
                  <a:pathLst>
                    <a:path extrusionOk="0" h="642" w="27129">
                      <a:moveTo>
                        <a:pt x="13786" y="1"/>
                      </a:moveTo>
                      <a:cubicBezTo>
                        <a:pt x="11636" y="1"/>
                        <a:pt x="9384" y="137"/>
                        <a:pt x="7234" y="137"/>
                      </a:cubicBezTo>
                      <a:cubicBezTo>
                        <a:pt x="5972" y="137"/>
                        <a:pt x="4812" y="137"/>
                        <a:pt x="3549" y="308"/>
                      </a:cubicBezTo>
                      <a:cubicBezTo>
                        <a:pt x="3105" y="308"/>
                        <a:pt x="2559" y="137"/>
                        <a:pt x="2116" y="137"/>
                      </a:cubicBezTo>
                      <a:cubicBezTo>
                        <a:pt x="1729" y="137"/>
                        <a:pt x="1358" y="213"/>
                        <a:pt x="981" y="213"/>
                      </a:cubicBezTo>
                      <a:cubicBezTo>
                        <a:pt x="793" y="213"/>
                        <a:pt x="603" y="194"/>
                        <a:pt x="410" y="137"/>
                      </a:cubicBezTo>
                      <a:cubicBezTo>
                        <a:pt x="137" y="137"/>
                        <a:pt x="0" y="581"/>
                        <a:pt x="273" y="581"/>
                      </a:cubicBezTo>
                      <a:cubicBezTo>
                        <a:pt x="558" y="626"/>
                        <a:pt x="857" y="641"/>
                        <a:pt x="1162" y="641"/>
                      </a:cubicBezTo>
                      <a:cubicBezTo>
                        <a:pt x="1771" y="641"/>
                        <a:pt x="2400" y="581"/>
                        <a:pt x="2969" y="581"/>
                      </a:cubicBezTo>
                      <a:lnTo>
                        <a:pt x="6245" y="581"/>
                      </a:lnTo>
                      <a:cubicBezTo>
                        <a:pt x="8531" y="581"/>
                        <a:pt x="10920" y="444"/>
                        <a:pt x="13206" y="444"/>
                      </a:cubicBezTo>
                      <a:lnTo>
                        <a:pt x="26855" y="444"/>
                      </a:lnTo>
                      <a:cubicBezTo>
                        <a:pt x="26992" y="444"/>
                        <a:pt x="27128" y="308"/>
                        <a:pt x="27128" y="308"/>
                      </a:cubicBezTo>
                      <a:cubicBezTo>
                        <a:pt x="27128" y="137"/>
                        <a:pt x="26992" y="1"/>
                        <a:pt x="268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2" name="Google Shape;1522;p22"/>
                <p:cNvSpPr/>
                <p:nvPr/>
              </p:nvSpPr>
              <p:spPr>
                <a:xfrm>
                  <a:off x="4727576" y="2097002"/>
                  <a:ext cx="42183" cy="104816"/>
                </a:xfrm>
                <a:custGeom>
                  <a:rect b="b" l="l" r="r" t="t"/>
                  <a:pathLst>
                    <a:path extrusionOk="0" h="2122" w="854">
                      <a:moveTo>
                        <a:pt x="695" y="1"/>
                      </a:moveTo>
                      <a:cubicBezTo>
                        <a:pt x="375" y="1"/>
                        <a:pt x="171" y="342"/>
                        <a:pt x="171" y="608"/>
                      </a:cubicBezTo>
                      <a:cubicBezTo>
                        <a:pt x="1" y="1017"/>
                        <a:pt x="308" y="1597"/>
                        <a:pt x="444" y="2007"/>
                      </a:cubicBezTo>
                      <a:cubicBezTo>
                        <a:pt x="444" y="2080"/>
                        <a:pt x="519" y="2121"/>
                        <a:pt x="594" y="2121"/>
                      </a:cubicBezTo>
                      <a:cubicBezTo>
                        <a:pt x="694" y="2121"/>
                        <a:pt x="796" y="2046"/>
                        <a:pt x="717" y="1870"/>
                      </a:cubicBezTo>
                      <a:cubicBezTo>
                        <a:pt x="717" y="1597"/>
                        <a:pt x="581" y="1324"/>
                        <a:pt x="444" y="1017"/>
                      </a:cubicBezTo>
                      <a:lnTo>
                        <a:pt x="444" y="608"/>
                      </a:lnTo>
                      <a:cubicBezTo>
                        <a:pt x="581" y="471"/>
                        <a:pt x="717" y="301"/>
                        <a:pt x="854" y="301"/>
                      </a:cubicBezTo>
                      <a:lnTo>
                        <a:pt x="854" y="28"/>
                      </a:lnTo>
                      <a:cubicBezTo>
                        <a:pt x="798" y="9"/>
                        <a:pt x="745" y="1"/>
                        <a:pt x="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3" name="Google Shape;1523;p22"/>
                <p:cNvSpPr/>
                <p:nvPr/>
              </p:nvSpPr>
              <p:spPr>
                <a:xfrm>
                  <a:off x="4791642" y="2299474"/>
                  <a:ext cx="1058881" cy="743444"/>
                </a:xfrm>
                <a:custGeom>
                  <a:rect b="b" l="l" r="r" t="t"/>
                  <a:pathLst>
                    <a:path extrusionOk="0" h="15051" w="21437">
                      <a:moveTo>
                        <a:pt x="217" y="1"/>
                      </a:moveTo>
                      <a:cubicBezTo>
                        <a:pt x="137" y="1"/>
                        <a:pt x="0" y="97"/>
                        <a:pt x="0" y="194"/>
                      </a:cubicBezTo>
                      <a:cubicBezTo>
                        <a:pt x="410" y="3026"/>
                        <a:pt x="1570" y="5893"/>
                        <a:pt x="2423" y="8588"/>
                      </a:cubicBezTo>
                      <a:cubicBezTo>
                        <a:pt x="3140" y="10875"/>
                        <a:pt x="3993" y="13707"/>
                        <a:pt x="6245" y="14833"/>
                      </a:cubicBezTo>
                      <a:cubicBezTo>
                        <a:pt x="6589" y="14987"/>
                        <a:pt x="6954" y="15051"/>
                        <a:pt x="7319" y="15051"/>
                      </a:cubicBezTo>
                      <a:cubicBezTo>
                        <a:pt x="8004" y="15051"/>
                        <a:pt x="8691" y="14827"/>
                        <a:pt x="9248" y="14560"/>
                      </a:cubicBezTo>
                      <a:cubicBezTo>
                        <a:pt x="10647" y="13980"/>
                        <a:pt x="12080" y="13570"/>
                        <a:pt x="13377" y="12854"/>
                      </a:cubicBezTo>
                      <a:cubicBezTo>
                        <a:pt x="14639" y="12274"/>
                        <a:pt x="15936" y="11557"/>
                        <a:pt x="17335" y="10875"/>
                      </a:cubicBezTo>
                      <a:cubicBezTo>
                        <a:pt x="18632" y="10158"/>
                        <a:pt x="20031" y="9578"/>
                        <a:pt x="21327" y="8725"/>
                      </a:cubicBezTo>
                      <a:cubicBezTo>
                        <a:pt x="21437" y="8725"/>
                        <a:pt x="21371" y="8550"/>
                        <a:pt x="21271" y="8550"/>
                      </a:cubicBezTo>
                      <a:cubicBezTo>
                        <a:pt x="21245" y="8550"/>
                        <a:pt x="21218" y="8561"/>
                        <a:pt x="21191" y="8588"/>
                      </a:cubicBezTo>
                      <a:cubicBezTo>
                        <a:pt x="18905" y="9305"/>
                        <a:pt x="16789" y="10704"/>
                        <a:pt x="14503" y="11864"/>
                      </a:cubicBezTo>
                      <a:cubicBezTo>
                        <a:pt x="13377" y="12410"/>
                        <a:pt x="12080" y="12990"/>
                        <a:pt x="10817" y="13434"/>
                      </a:cubicBezTo>
                      <a:cubicBezTo>
                        <a:pt x="9692" y="13907"/>
                        <a:pt x="8465" y="14612"/>
                        <a:pt x="7245" y="14612"/>
                      </a:cubicBezTo>
                      <a:cubicBezTo>
                        <a:pt x="7059" y="14612"/>
                        <a:pt x="6874" y="14596"/>
                        <a:pt x="6689" y="14560"/>
                      </a:cubicBezTo>
                      <a:cubicBezTo>
                        <a:pt x="5392" y="14116"/>
                        <a:pt x="4675" y="12717"/>
                        <a:pt x="4129" y="11557"/>
                      </a:cubicBezTo>
                      <a:cubicBezTo>
                        <a:pt x="3549" y="10431"/>
                        <a:pt x="3140" y="9168"/>
                        <a:pt x="2696" y="7872"/>
                      </a:cubicBezTo>
                      <a:cubicBezTo>
                        <a:pt x="1843" y="5312"/>
                        <a:pt x="1126" y="2753"/>
                        <a:pt x="273" y="58"/>
                      </a:cubicBezTo>
                      <a:cubicBezTo>
                        <a:pt x="273" y="18"/>
                        <a:pt x="250" y="1"/>
                        <a:pt x="2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524" name="Google Shape;1524;p22"/>
          <p:cNvSpPr txBox="1"/>
          <p:nvPr>
            <p:ph type="title"/>
          </p:nvPr>
        </p:nvSpPr>
        <p:spPr>
          <a:xfrm>
            <a:off x="889450" y="3184088"/>
            <a:ext cx="3327600" cy="8160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5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SzPts val="4800"/>
              <a:buNone/>
            </a:pPr>
            <a:r>
              <a:rPr b="0" lang="en">
                <a:latin typeface="Lobster"/>
                <a:ea typeface="Lobster"/>
                <a:cs typeface="Lobster"/>
                <a:sym typeface="Lobster"/>
              </a:rPr>
              <a:t>Kết quả đề tài</a:t>
            </a:r>
            <a:endParaRPr b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25" name="Google Shape;1525;p22"/>
          <p:cNvSpPr txBox="1"/>
          <p:nvPr>
            <p:ph idx="4294967295" type="title"/>
          </p:nvPr>
        </p:nvSpPr>
        <p:spPr>
          <a:xfrm>
            <a:off x="889450" y="1143400"/>
            <a:ext cx="1123500" cy="1126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4ee9a7b310_2_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Làm sạch dữ liệu</a:t>
            </a:r>
            <a:endParaRPr/>
          </a:p>
        </p:txBody>
      </p:sp>
      <p:pic>
        <p:nvPicPr>
          <p:cNvPr id="1531" name="Google Shape;1531;g24ee9a7b310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488" y="1613850"/>
            <a:ext cx="4647025" cy="2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4ee9a7b310_2_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Dataflow – StageSales</a:t>
            </a:r>
            <a:endParaRPr/>
          </a:p>
        </p:txBody>
      </p:sp>
      <p:pic>
        <p:nvPicPr>
          <p:cNvPr id="1537" name="Google Shape;1537;g24ee9a7b310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663" y="1736800"/>
            <a:ext cx="5088675" cy="22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e9a7b310_2_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Dataflow – Fact_Sale</a:t>
            </a:r>
            <a:endParaRPr/>
          </a:p>
        </p:txBody>
      </p:sp>
      <p:pic>
        <p:nvPicPr>
          <p:cNvPr id="1543" name="Google Shape;1543;g24ee9a7b310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936950"/>
            <a:ext cx="55816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24ee9a7b310_2_24"/>
          <p:cNvSpPr txBox="1"/>
          <p:nvPr>
            <p:ph type="title"/>
          </p:nvPr>
        </p:nvSpPr>
        <p:spPr>
          <a:xfrm>
            <a:off x="720000" y="393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và Kết nối Data Source Views</a:t>
            </a:r>
            <a:endParaRPr/>
          </a:p>
        </p:txBody>
      </p:sp>
      <p:pic>
        <p:nvPicPr>
          <p:cNvPr id="1549" name="Google Shape;1549;g24ee9a7b310_2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500" y="1074275"/>
            <a:ext cx="4431000" cy="36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24ee9a7b310_2_35"/>
          <p:cNvSpPr txBox="1"/>
          <p:nvPr>
            <p:ph type="title"/>
          </p:nvPr>
        </p:nvSpPr>
        <p:spPr>
          <a:xfrm>
            <a:off x="720000" y="316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Cubes</a:t>
            </a:r>
            <a:endParaRPr/>
          </a:p>
        </p:txBody>
      </p:sp>
      <p:pic>
        <p:nvPicPr>
          <p:cNvPr id="1555" name="Google Shape;1555;g24ee9a7b310_2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350" y="953600"/>
            <a:ext cx="49432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24ee9a7b310_2_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quản lý doanh số</a:t>
            </a:r>
            <a:endParaRPr/>
          </a:p>
        </p:txBody>
      </p:sp>
      <p:pic>
        <p:nvPicPr>
          <p:cNvPr id="1561" name="Google Shape;1561;g24ee9a7b310_2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309600"/>
            <a:ext cx="55816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4efe0da7d9_1_1"/>
          <p:cNvSpPr txBox="1"/>
          <p:nvPr>
            <p:ph type="title"/>
          </p:nvPr>
        </p:nvSpPr>
        <p:spPr>
          <a:xfrm>
            <a:off x="805675" y="1837200"/>
            <a:ext cx="3926400" cy="11124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5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6300"/>
              <a:t>Thanks!</a:t>
            </a:r>
            <a:endParaRPr sz="6300"/>
          </a:p>
        </p:txBody>
      </p:sp>
      <p:cxnSp>
        <p:nvCxnSpPr>
          <p:cNvPr id="1567" name="Google Shape;1567;g24efe0da7d9_1_1"/>
          <p:cNvCxnSpPr/>
          <p:nvPr/>
        </p:nvCxnSpPr>
        <p:spPr>
          <a:xfrm rot="10800000">
            <a:off x="805675" y="3133139"/>
            <a:ext cx="3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1568" name="Google Shape;1568;g24efe0da7d9_1_1"/>
          <p:cNvGrpSpPr/>
          <p:nvPr/>
        </p:nvGrpSpPr>
        <p:grpSpPr>
          <a:xfrm flipH="1">
            <a:off x="5011672" y="1692295"/>
            <a:ext cx="3464463" cy="1758911"/>
            <a:chOff x="784125" y="642751"/>
            <a:chExt cx="4738699" cy="2405842"/>
          </a:xfrm>
        </p:grpSpPr>
        <p:sp>
          <p:nvSpPr>
            <p:cNvPr id="1569" name="Google Shape;1569;g24efe0da7d9_1_1"/>
            <p:cNvSpPr/>
            <p:nvPr/>
          </p:nvSpPr>
          <p:spPr>
            <a:xfrm>
              <a:off x="784171" y="642751"/>
              <a:ext cx="4738608" cy="2395590"/>
            </a:xfrm>
            <a:custGeom>
              <a:rect b="b" l="l" r="r" t="t"/>
              <a:pathLst>
                <a:path extrusionOk="0" h="54772" w="108342">
                  <a:moveTo>
                    <a:pt x="27200" y="9501"/>
                  </a:moveTo>
                  <a:cubicBezTo>
                    <a:pt x="27558" y="9501"/>
                    <a:pt x="27919" y="9518"/>
                    <a:pt x="28289" y="9558"/>
                  </a:cubicBezTo>
                  <a:cubicBezTo>
                    <a:pt x="28425" y="9558"/>
                    <a:pt x="28425" y="9694"/>
                    <a:pt x="28562" y="9694"/>
                  </a:cubicBezTo>
                  <a:cubicBezTo>
                    <a:pt x="28732" y="9694"/>
                    <a:pt x="29005" y="10002"/>
                    <a:pt x="28869" y="10275"/>
                  </a:cubicBezTo>
                  <a:cubicBezTo>
                    <a:pt x="28732" y="10855"/>
                    <a:pt x="28562" y="11571"/>
                    <a:pt x="28425" y="12117"/>
                  </a:cubicBezTo>
                  <a:lnTo>
                    <a:pt x="28425" y="12424"/>
                  </a:lnTo>
                  <a:cubicBezTo>
                    <a:pt x="28425" y="13687"/>
                    <a:pt x="28152" y="14813"/>
                    <a:pt x="27879" y="15973"/>
                  </a:cubicBezTo>
                  <a:cubicBezTo>
                    <a:pt x="27708" y="17236"/>
                    <a:pt x="27572" y="18396"/>
                    <a:pt x="27299" y="19522"/>
                  </a:cubicBezTo>
                  <a:cubicBezTo>
                    <a:pt x="27299" y="19812"/>
                    <a:pt x="27086" y="19957"/>
                    <a:pt x="26855" y="19957"/>
                  </a:cubicBezTo>
                  <a:cubicBezTo>
                    <a:pt x="26625" y="19957"/>
                    <a:pt x="26378" y="19812"/>
                    <a:pt x="26309" y="19522"/>
                  </a:cubicBezTo>
                  <a:lnTo>
                    <a:pt x="26309" y="19249"/>
                  </a:lnTo>
                  <a:cubicBezTo>
                    <a:pt x="24023" y="17543"/>
                    <a:pt x="23307" y="14813"/>
                    <a:pt x="21737" y="12561"/>
                  </a:cubicBezTo>
                  <a:cubicBezTo>
                    <a:pt x="21464" y="12254"/>
                    <a:pt x="21191" y="11981"/>
                    <a:pt x="21054" y="11571"/>
                  </a:cubicBezTo>
                  <a:cubicBezTo>
                    <a:pt x="20884" y="11401"/>
                    <a:pt x="20747" y="11264"/>
                    <a:pt x="20611" y="10991"/>
                  </a:cubicBezTo>
                  <a:cubicBezTo>
                    <a:pt x="20338" y="10718"/>
                    <a:pt x="20611" y="10275"/>
                    <a:pt x="20884" y="10275"/>
                  </a:cubicBezTo>
                  <a:cubicBezTo>
                    <a:pt x="22180" y="9694"/>
                    <a:pt x="23307" y="9865"/>
                    <a:pt x="24603" y="9694"/>
                  </a:cubicBezTo>
                  <a:cubicBezTo>
                    <a:pt x="25496" y="9598"/>
                    <a:pt x="26338" y="9501"/>
                    <a:pt x="27200" y="9501"/>
                  </a:cubicBezTo>
                  <a:close/>
                  <a:moveTo>
                    <a:pt x="55904" y="19325"/>
                  </a:moveTo>
                  <a:cubicBezTo>
                    <a:pt x="55955" y="19325"/>
                    <a:pt x="56031" y="19385"/>
                    <a:pt x="56031" y="19385"/>
                  </a:cubicBezTo>
                  <a:cubicBezTo>
                    <a:pt x="56304" y="19522"/>
                    <a:pt x="56577" y="19795"/>
                    <a:pt x="56713" y="19931"/>
                  </a:cubicBezTo>
                  <a:cubicBezTo>
                    <a:pt x="57157" y="20238"/>
                    <a:pt x="57566" y="20648"/>
                    <a:pt x="57873" y="20955"/>
                  </a:cubicBezTo>
                  <a:cubicBezTo>
                    <a:pt x="58010" y="21092"/>
                    <a:pt x="58010" y="21365"/>
                    <a:pt x="57737" y="21365"/>
                  </a:cubicBezTo>
                  <a:lnTo>
                    <a:pt x="57293" y="21365"/>
                  </a:lnTo>
                  <a:cubicBezTo>
                    <a:pt x="56304" y="21228"/>
                    <a:pt x="55314" y="21228"/>
                    <a:pt x="54324" y="21228"/>
                  </a:cubicBezTo>
                  <a:lnTo>
                    <a:pt x="54154" y="21228"/>
                  </a:lnTo>
                  <a:cubicBezTo>
                    <a:pt x="54017" y="21228"/>
                    <a:pt x="53881" y="21092"/>
                    <a:pt x="53881" y="20955"/>
                  </a:cubicBezTo>
                  <a:cubicBezTo>
                    <a:pt x="54154" y="20648"/>
                    <a:pt x="54324" y="20375"/>
                    <a:pt x="54597" y="20238"/>
                  </a:cubicBezTo>
                  <a:cubicBezTo>
                    <a:pt x="55007" y="19795"/>
                    <a:pt x="55450" y="19385"/>
                    <a:pt x="55860" y="19385"/>
                  </a:cubicBezTo>
                  <a:cubicBezTo>
                    <a:pt x="55860" y="19340"/>
                    <a:pt x="55879" y="19325"/>
                    <a:pt x="55904" y="19325"/>
                  </a:cubicBezTo>
                  <a:close/>
                  <a:moveTo>
                    <a:pt x="47200" y="9328"/>
                  </a:moveTo>
                  <a:cubicBezTo>
                    <a:pt x="49052" y="9328"/>
                    <a:pt x="50904" y="9353"/>
                    <a:pt x="52755" y="9421"/>
                  </a:cubicBezTo>
                  <a:lnTo>
                    <a:pt x="52891" y="9421"/>
                  </a:lnTo>
                  <a:cubicBezTo>
                    <a:pt x="53089" y="9394"/>
                    <a:pt x="53282" y="9383"/>
                    <a:pt x="53470" y="9383"/>
                  </a:cubicBezTo>
                  <a:cubicBezTo>
                    <a:pt x="54222" y="9383"/>
                    <a:pt x="54905" y="9558"/>
                    <a:pt x="55587" y="9558"/>
                  </a:cubicBezTo>
                  <a:cubicBezTo>
                    <a:pt x="56563" y="9558"/>
                    <a:pt x="57769" y="9891"/>
                    <a:pt x="58718" y="9891"/>
                  </a:cubicBezTo>
                  <a:cubicBezTo>
                    <a:pt x="58864" y="9891"/>
                    <a:pt x="59004" y="9883"/>
                    <a:pt x="59136" y="9865"/>
                  </a:cubicBezTo>
                  <a:cubicBezTo>
                    <a:pt x="59224" y="9831"/>
                    <a:pt x="59301" y="9816"/>
                    <a:pt x="59368" y="9816"/>
                  </a:cubicBezTo>
                  <a:cubicBezTo>
                    <a:pt x="59634" y="9816"/>
                    <a:pt x="59743" y="10056"/>
                    <a:pt x="59852" y="10275"/>
                  </a:cubicBezTo>
                  <a:cubicBezTo>
                    <a:pt x="59989" y="11981"/>
                    <a:pt x="60842" y="13687"/>
                    <a:pt x="61149" y="15393"/>
                  </a:cubicBezTo>
                  <a:lnTo>
                    <a:pt x="61149" y="15666"/>
                  </a:lnTo>
                  <a:cubicBezTo>
                    <a:pt x="61422" y="16246"/>
                    <a:pt x="61695" y="16963"/>
                    <a:pt x="61831" y="17543"/>
                  </a:cubicBezTo>
                  <a:cubicBezTo>
                    <a:pt x="62002" y="17952"/>
                    <a:pt x="61695" y="18225"/>
                    <a:pt x="61422" y="18225"/>
                  </a:cubicBezTo>
                  <a:cubicBezTo>
                    <a:pt x="61149" y="18225"/>
                    <a:pt x="60978" y="18225"/>
                    <a:pt x="60842" y="18089"/>
                  </a:cubicBezTo>
                  <a:cubicBezTo>
                    <a:pt x="60842" y="19078"/>
                    <a:pt x="60705" y="19931"/>
                    <a:pt x="60569" y="20784"/>
                  </a:cubicBezTo>
                  <a:cubicBezTo>
                    <a:pt x="60432" y="21092"/>
                    <a:pt x="60125" y="21228"/>
                    <a:pt x="59852" y="21228"/>
                  </a:cubicBezTo>
                  <a:cubicBezTo>
                    <a:pt x="59716" y="21228"/>
                    <a:pt x="59579" y="21092"/>
                    <a:pt x="59443" y="20955"/>
                  </a:cubicBezTo>
                  <a:cubicBezTo>
                    <a:pt x="58863" y="20648"/>
                    <a:pt x="58419" y="20238"/>
                    <a:pt x="58010" y="19795"/>
                  </a:cubicBezTo>
                  <a:cubicBezTo>
                    <a:pt x="57873" y="19658"/>
                    <a:pt x="57430" y="19522"/>
                    <a:pt x="57293" y="19249"/>
                  </a:cubicBezTo>
                  <a:cubicBezTo>
                    <a:pt x="57157" y="19078"/>
                    <a:pt x="57020" y="18942"/>
                    <a:pt x="56713" y="18805"/>
                  </a:cubicBezTo>
                  <a:cubicBezTo>
                    <a:pt x="56577" y="18669"/>
                    <a:pt x="56440" y="18532"/>
                    <a:pt x="56577" y="18225"/>
                  </a:cubicBezTo>
                  <a:cubicBezTo>
                    <a:pt x="56884" y="17099"/>
                    <a:pt x="57157" y="15837"/>
                    <a:pt x="57737" y="14813"/>
                  </a:cubicBezTo>
                  <a:lnTo>
                    <a:pt x="57737" y="14267"/>
                  </a:lnTo>
                  <a:lnTo>
                    <a:pt x="57737" y="13960"/>
                  </a:lnTo>
                  <a:cubicBezTo>
                    <a:pt x="57638" y="13881"/>
                    <a:pt x="57506" y="13802"/>
                    <a:pt x="57359" y="13802"/>
                  </a:cubicBezTo>
                  <a:cubicBezTo>
                    <a:pt x="57251" y="13802"/>
                    <a:pt x="57136" y="13844"/>
                    <a:pt x="57020" y="13960"/>
                  </a:cubicBezTo>
                  <a:cubicBezTo>
                    <a:pt x="56577" y="14540"/>
                    <a:pt x="56167" y="14984"/>
                    <a:pt x="55860" y="15529"/>
                  </a:cubicBezTo>
                  <a:cubicBezTo>
                    <a:pt x="55007" y="16690"/>
                    <a:pt x="54154" y="17816"/>
                    <a:pt x="53301" y="18942"/>
                  </a:cubicBezTo>
                  <a:lnTo>
                    <a:pt x="53028" y="19249"/>
                  </a:lnTo>
                  <a:cubicBezTo>
                    <a:pt x="52755" y="19658"/>
                    <a:pt x="52618" y="19931"/>
                    <a:pt x="52448" y="20375"/>
                  </a:cubicBezTo>
                  <a:cubicBezTo>
                    <a:pt x="52311" y="20648"/>
                    <a:pt x="52175" y="21092"/>
                    <a:pt x="51765" y="21228"/>
                  </a:cubicBezTo>
                  <a:cubicBezTo>
                    <a:pt x="51159" y="21373"/>
                    <a:pt x="50532" y="21416"/>
                    <a:pt x="49899" y="21416"/>
                  </a:cubicBezTo>
                  <a:cubicBezTo>
                    <a:pt x="49025" y="21416"/>
                    <a:pt x="48139" y="21335"/>
                    <a:pt x="47281" y="21335"/>
                  </a:cubicBezTo>
                  <a:cubicBezTo>
                    <a:pt x="47009" y="21335"/>
                    <a:pt x="46741" y="21343"/>
                    <a:pt x="46476" y="21365"/>
                  </a:cubicBezTo>
                  <a:cubicBezTo>
                    <a:pt x="45077" y="21365"/>
                    <a:pt x="44088" y="20238"/>
                    <a:pt x="42927" y="19522"/>
                  </a:cubicBezTo>
                  <a:cubicBezTo>
                    <a:pt x="41905" y="19011"/>
                    <a:pt x="40479" y="18451"/>
                    <a:pt x="39191" y="18451"/>
                  </a:cubicBezTo>
                  <a:cubicBezTo>
                    <a:pt x="38330" y="18451"/>
                    <a:pt x="37530" y="18701"/>
                    <a:pt x="36956" y="19385"/>
                  </a:cubicBezTo>
                  <a:lnTo>
                    <a:pt x="36819" y="19522"/>
                  </a:lnTo>
                  <a:cubicBezTo>
                    <a:pt x="36819" y="19931"/>
                    <a:pt x="36819" y="20375"/>
                    <a:pt x="37092" y="20784"/>
                  </a:cubicBezTo>
                  <a:cubicBezTo>
                    <a:pt x="37399" y="21092"/>
                    <a:pt x="37092" y="21501"/>
                    <a:pt x="36683" y="21501"/>
                  </a:cubicBezTo>
                  <a:cubicBezTo>
                    <a:pt x="36114" y="21456"/>
                    <a:pt x="35515" y="21440"/>
                    <a:pt x="34906" y="21440"/>
                  </a:cubicBezTo>
                  <a:cubicBezTo>
                    <a:pt x="33688" y="21440"/>
                    <a:pt x="32429" y="21501"/>
                    <a:pt x="31291" y="21501"/>
                  </a:cubicBezTo>
                  <a:cubicBezTo>
                    <a:pt x="30984" y="21501"/>
                    <a:pt x="30848" y="21365"/>
                    <a:pt x="30711" y="21092"/>
                  </a:cubicBezTo>
                  <a:cubicBezTo>
                    <a:pt x="30490" y="20510"/>
                    <a:pt x="29683" y="20018"/>
                    <a:pt x="28931" y="20018"/>
                  </a:cubicBezTo>
                  <a:cubicBezTo>
                    <a:pt x="28757" y="20018"/>
                    <a:pt x="28585" y="20044"/>
                    <a:pt x="28425" y="20102"/>
                  </a:cubicBezTo>
                  <a:cubicBezTo>
                    <a:pt x="28390" y="20114"/>
                    <a:pt x="28355" y="20119"/>
                    <a:pt x="28320" y="20119"/>
                  </a:cubicBezTo>
                  <a:cubicBezTo>
                    <a:pt x="27946" y="20119"/>
                    <a:pt x="27610" y="19499"/>
                    <a:pt x="28016" y="19249"/>
                  </a:cubicBezTo>
                  <a:cubicBezTo>
                    <a:pt x="28425" y="16110"/>
                    <a:pt x="29005" y="13107"/>
                    <a:pt x="29415" y="10002"/>
                  </a:cubicBezTo>
                  <a:cubicBezTo>
                    <a:pt x="29415" y="9667"/>
                    <a:pt x="29667" y="9507"/>
                    <a:pt x="29966" y="9507"/>
                  </a:cubicBezTo>
                  <a:cubicBezTo>
                    <a:pt x="30064" y="9507"/>
                    <a:pt x="30167" y="9524"/>
                    <a:pt x="30268" y="9558"/>
                  </a:cubicBezTo>
                  <a:lnTo>
                    <a:pt x="30438" y="9558"/>
                  </a:lnTo>
                  <a:cubicBezTo>
                    <a:pt x="36069" y="9558"/>
                    <a:pt x="41641" y="9328"/>
                    <a:pt x="47200" y="9328"/>
                  </a:cubicBezTo>
                  <a:close/>
                  <a:moveTo>
                    <a:pt x="23468" y="0"/>
                  </a:moveTo>
                  <a:cubicBezTo>
                    <a:pt x="21287" y="0"/>
                    <a:pt x="19106" y="200"/>
                    <a:pt x="16926" y="311"/>
                  </a:cubicBezTo>
                  <a:cubicBezTo>
                    <a:pt x="14230" y="481"/>
                    <a:pt x="11500" y="481"/>
                    <a:pt x="8668" y="481"/>
                  </a:cubicBezTo>
                  <a:cubicBezTo>
                    <a:pt x="7542" y="481"/>
                    <a:pt x="6245" y="481"/>
                    <a:pt x="5119" y="754"/>
                  </a:cubicBezTo>
                  <a:cubicBezTo>
                    <a:pt x="4539" y="754"/>
                    <a:pt x="3413" y="891"/>
                    <a:pt x="3549" y="1744"/>
                  </a:cubicBezTo>
                  <a:cubicBezTo>
                    <a:pt x="3276" y="2017"/>
                    <a:pt x="3276" y="2597"/>
                    <a:pt x="3276" y="2870"/>
                  </a:cubicBezTo>
                  <a:cubicBezTo>
                    <a:pt x="3140" y="4167"/>
                    <a:pt x="3140" y="5600"/>
                    <a:pt x="3140" y="6862"/>
                  </a:cubicBezTo>
                  <a:cubicBezTo>
                    <a:pt x="3140" y="9558"/>
                    <a:pt x="3276" y="12424"/>
                    <a:pt x="3413" y="15257"/>
                  </a:cubicBezTo>
                  <a:cubicBezTo>
                    <a:pt x="3413" y="17816"/>
                    <a:pt x="3549" y="20511"/>
                    <a:pt x="3686" y="23207"/>
                  </a:cubicBezTo>
                  <a:cubicBezTo>
                    <a:pt x="2696" y="23344"/>
                    <a:pt x="1980" y="24504"/>
                    <a:pt x="1570" y="25357"/>
                  </a:cubicBezTo>
                  <a:cubicBezTo>
                    <a:pt x="717" y="26620"/>
                    <a:pt x="410" y="28189"/>
                    <a:pt x="273" y="29622"/>
                  </a:cubicBezTo>
                  <a:cubicBezTo>
                    <a:pt x="137" y="31328"/>
                    <a:pt x="1" y="33035"/>
                    <a:pt x="1" y="34877"/>
                  </a:cubicBezTo>
                  <a:cubicBezTo>
                    <a:pt x="1" y="35730"/>
                    <a:pt x="137" y="36720"/>
                    <a:pt x="137" y="37573"/>
                  </a:cubicBezTo>
                  <a:cubicBezTo>
                    <a:pt x="137" y="38426"/>
                    <a:pt x="273" y="39143"/>
                    <a:pt x="410" y="39996"/>
                  </a:cubicBezTo>
                  <a:cubicBezTo>
                    <a:pt x="410" y="40132"/>
                    <a:pt x="273" y="40269"/>
                    <a:pt x="273" y="40576"/>
                  </a:cubicBezTo>
                  <a:lnTo>
                    <a:pt x="273" y="40849"/>
                  </a:lnTo>
                  <a:cubicBezTo>
                    <a:pt x="1263" y="41429"/>
                    <a:pt x="2287" y="41702"/>
                    <a:pt x="3276" y="41838"/>
                  </a:cubicBezTo>
                  <a:lnTo>
                    <a:pt x="3413" y="41838"/>
                  </a:lnTo>
                  <a:cubicBezTo>
                    <a:pt x="3413" y="41838"/>
                    <a:pt x="3549" y="41838"/>
                    <a:pt x="3549" y="41702"/>
                  </a:cubicBezTo>
                  <a:cubicBezTo>
                    <a:pt x="4129" y="41975"/>
                    <a:pt x="4846" y="42111"/>
                    <a:pt x="5392" y="42111"/>
                  </a:cubicBezTo>
                  <a:lnTo>
                    <a:pt x="5392" y="43988"/>
                  </a:lnTo>
                  <a:cubicBezTo>
                    <a:pt x="5392" y="46684"/>
                    <a:pt x="6825" y="49960"/>
                    <a:pt x="8668" y="51802"/>
                  </a:cubicBezTo>
                  <a:cubicBezTo>
                    <a:pt x="9794" y="52792"/>
                    <a:pt x="11091" y="53372"/>
                    <a:pt x="12353" y="53782"/>
                  </a:cubicBezTo>
                  <a:cubicBezTo>
                    <a:pt x="13923" y="54362"/>
                    <a:pt x="15356" y="54771"/>
                    <a:pt x="17062" y="54771"/>
                  </a:cubicBezTo>
                  <a:cubicBezTo>
                    <a:pt x="18632" y="54771"/>
                    <a:pt x="20338" y="54635"/>
                    <a:pt x="21908" y="54054"/>
                  </a:cubicBezTo>
                  <a:cubicBezTo>
                    <a:pt x="23170" y="53372"/>
                    <a:pt x="24296" y="52519"/>
                    <a:pt x="25320" y="51359"/>
                  </a:cubicBezTo>
                  <a:cubicBezTo>
                    <a:pt x="26309" y="50233"/>
                    <a:pt x="27162" y="49107"/>
                    <a:pt x="27708" y="47673"/>
                  </a:cubicBezTo>
                  <a:cubicBezTo>
                    <a:pt x="28152" y="46684"/>
                    <a:pt x="28289" y="45524"/>
                    <a:pt x="28289" y="44398"/>
                  </a:cubicBezTo>
                  <a:lnTo>
                    <a:pt x="28289" y="44125"/>
                  </a:lnTo>
                  <a:lnTo>
                    <a:pt x="29142" y="44125"/>
                  </a:lnTo>
                  <a:cubicBezTo>
                    <a:pt x="29142" y="44671"/>
                    <a:pt x="29005" y="45114"/>
                    <a:pt x="29005" y="45524"/>
                  </a:cubicBezTo>
                  <a:lnTo>
                    <a:pt x="29005" y="45694"/>
                  </a:lnTo>
                  <a:cubicBezTo>
                    <a:pt x="29005" y="45831"/>
                    <a:pt x="29005" y="45831"/>
                    <a:pt x="29142" y="45831"/>
                  </a:cubicBezTo>
                  <a:lnTo>
                    <a:pt x="29278" y="45831"/>
                  </a:lnTo>
                  <a:cubicBezTo>
                    <a:pt x="29892" y="46006"/>
                    <a:pt x="30557" y="46056"/>
                    <a:pt x="31239" y="46056"/>
                  </a:cubicBezTo>
                  <a:cubicBezTo>
                    <a:pt x="32149" y="46056"/>
                    <a:pt x="33090" y="45967"/>
                    <a:pt x="33987" y="45967"/>
                  </a:cubicBezTo>
                  <a:cubicBezTo>
                    <a:pt x="35693" y="45831"/>
                    <a:pt x="37399" y="45831"/>
                    <a:pt x="38969" y="45831"/>
                  </a:cubicBezTo>
                  <a:cubicBezTo>
                    <a:pt x="40008" y="45791"/>
                    <a:pt x="41036" y="45774"/>
                    <a:pt x="42059" y="45774"/>
                  </a:cubicBezTo>
                  <a:cubicBezTo>
                    <a:pt x="44528" y="45774"/>
                    <a:pt x="46970" y="45871"/>
                    <a:pt x="49479" y="45967"/>
                  </a:cubicBezTo>
                  <a:cubicBezTo>
                    <a:pt x="53164" y="45967"/>
                    <a:pt x="56884" y="46104"/>
                    <a:pt x="60569" y="46104"/>
                  </a:cubicBezTo>
                  <a:cubicBezTo>
                    <a:pt x="61797" y="46149"/>
                    <a:pt x="63030" y="46164"/>
                    <a:pt x="64268" y="46164"/>
                  </a:cubicBezTo>
                  <a:cubicBezTo>
                    <a:pt x="66745" y="46164"/>
                    <a:pt x="69248" y="46104"/>
                    <a:pt x="71795" y="46104"/>
                  </a:cubicBezTo>
                  <a:lnTo>
                    <a:pt x="71795" y="45967"/>
                  </a:lnTo>
                  <a:cubicBezTo>
                    <a:pt x="71795" y="46104"/>
                    <a:pt x="71932" y="46104"/>
                    <a:pt x="71932" y="46104"/>
                  </a:cubicBezTo>
                  <a:lnTo>
                    <a:pt x="72068" y="46104"/>
                  </a:lnTo>
                  <a:cubicBezTo>
                    <a:pt x="73775" y="46104"/>
                    <a:pt x="75208" y="45694"/>
                    <a:pt x="76777" y="45114"/>
                  </a:cubicBezTo>
                  <a:cubicBezTo>
                    <a:pt x="78211" y="44534"/>
                    <a:pt x="79473" y="44125"/>
                    <a:pt x="80599" y="43135"/>
                  </a:cubicBezTo>
                  <a:cubicBezTo>
                    <a:pt x="80770" y="42964"/>
                    <a:pt x="80906" y="42964"/>
                    <a:pt x="81043" y="42828"/>
                  </a:cubicBezTo>
                  <a:cubicBezTo>
                    <a:pt x="81623" y="43408"/>
                    <a:pt x="82169" y="43988"/>
                    <a:pt x="82885" y="44398"/>
                  </a:cubicBezTo>
                  <a:cubicBezTo>
                    <a:pt x="83329" y="44671"/>
                    <a:pt x="83602" y="44978"/>
                    <a:pt x="84011" y="45114"/>
                  </a:cubicBezTo>
                  <a:cubicBezTo>
                    <a:pt x="84319" y="45251"/>
                    <a:pt x="85035" y="45387"/>
                    <a:pt x="85172" y="45524"/>
                  </a:cubicBezTo>
                  <a:lnTo>
                    <a:pt x="85308" y="45524"/>
                  </a:lnTo>
                  <a:cubicBezTo>
                    <a:pt x="85718" y="47946"/>
                    <a:pt x="86878" y="50233"/>
                    <a:pt x="88447" y="51802"/>
                  </a:cubicBezTo>
                  <a:cubicBezTo>
                    <a:pt x="89574" y="52792"/>
                    <a:pt x="90836" y="53372"/>
                    <a:pt x="92133" y="53782"/>
                  </a:cubicBezTo>
                  <a:cubicBezTo>
                    <a:pt x="93702" y="54362"/>
                    <a:pt x="95101" y="54771"/>
                    <a:pt x="96808" y="54771"/>
                  </a:cubicBezTo>
                  <a:cubicBezTo>
                    <a:pt x="98377" y="54771"/>
                    <a:pt x="100220" y="54635"/>
                    <a:pt x="101653" y="54054"/>
                  </a:cubicBezTo>
                  <a:cubicBezTo>
                    <a:pt x="102950" y="53372"/>
                    <a:pt x="104076" y="52519"/>
                    <a:pt x="105065" y="51359"/>
                  </a:cubicBezTo>
                  <a:cubicBezTo>
                    <a:pt x="106055" y="50233"/>
                    <a:pt x="107045" y="49107"/>
                    <a:pt x="107488" y="47673"/>
                  </a:cubicBezTo>
                  <a:cubicBezTo>
                    <a:pt x="107898" y="46684"/>
                    <a:pt x="108068" y="45524"/>
                    <a:pt x="108068" y="44398"/>
                  </a:cubicBezTo>
                  <a:cubicBezTo>
                    <a:pt x="108341" y="42828"/>
                    <a:pt x="108068" y="41122"/>
                    <a:pt x="107761" y="39859"/>
                  </a:cubicBezTo>
                  <a:cubicBezTo>
                    <a:pt x="107352" y="38153"/>
                    <a:pt x="106362" y="36447"/>
                    <a:pt x="105338" y="35150"/>
                  </a:cubicBezTo>
                  <a:cubicBezTo>
                    <a:pt x="104656" y="34161"/>
                    <a:pt x="103939" y="33444"/>
                    <a:pt x="102950" y="32898"/>
                  </a:cubicBezTo>
                  <a:cubicBezTo>
                    <a:pt x="103223" y="32728"/>
                    <a:pt x="103359" y="32728"/>
                    <a:pt x="103632" y="32591"/>
                  </a:cubicBezTo>
                  <a:cubicBezTo>
                    <a:pt x="103803" y="32591"/>
                    <a:pt x="103803" y="32455"/>
                    <a:pt x="103939" y="32455"/>
                  </a:cubicBezTo>
                  <a:lnTo>
                    <a:pt x="104212" y="32455"/>
                  </a:lnTo>
                  <a:cubicBezTo>
                    <a:pt x="104360" y="32500"/>
                    <a:pt x="104504" y="32515"/>
                    <a:pt x="104641" y="32515"/>
                  </a:cubicBezTo>
                  <a:cubicBezTo>
                    <a:pt x="104914" y="32515"/>
                    <a:pt x="105156" y="32455"/>
                    <a:pt x="105338" y="32455"/>
                  </a:cubicBezTo>
                  <a:cubicBezTo>
                    <a:pt x="105782" y="32455"/>
                    <a:pt x="106191" y="32591"/>
                    <a:pt x="106635" y="32728"/>
                  </a:cubicBezTo>
                  <a:cubicBezTo>
                    <a:pt x="106635" y="32728"/>
                    <a:pt x="106696" y="32803"/>
                    <a:pt x="106777" y="32803"/>
                  </a:cubicBezTo>
                  <a:cubicBezTo>
                    <a:pt x="106817" y="32803"/>
                    <a:pt x="106863" y="32784"/>
                    <a:pt x="106908" y="32728"/>
                  </a:cubicBezTo>
                  <a:lnTo>
                    <a:pt x="107488" y="32728"/>
                  </a:lnTo>
                  <a:cubicBezTo>
                    <a:pt x="107761" y="32318"/>
                    <a:pt x="107488" y="31738"/>
                    <a:pt x="107352" y="31465"/>
                  </a:cubicBezTo>
                  <a:cubicBezTo>
                    <a:pt x="106499" y="29895"/>
                    <a:pt x="105065" y="28462"/>
                    <a:pt x="103496" y="27780"/>
                  </a:cubicBezTo>
                  <a:cubicBezTo>
                    <a:pt x="102506" y="27336"/>
                    <a:pt x="101380" y="27200"/>
                    <a:pt x="100391" y="27063"/>
                  </a:cubicBezTo>
                  <a:cubicBezTo>
                    <a:pt x="99674" y="26927"/>
                    <a:pt x="98957" y="26756"/>
                    <a:pt x="98241" y="26756"/>
                  </a:cubicBezTo>
                  <a:cubicBezTo>
                    <a:pt x="98241" y="26210"/>
                    <a:pt x="98104" y="25493"/>
                    <a:pt x="97831" y="25220"/>
                  </a:cubicBezTo>
                  <a:cubicBezTo>
                    <a:pt x="97710" y="25099"/>
                    <a:pt x="97595" y="25047"/>
                    <a:pt x="97482" y="25047"/>
                  </a:cubicBezTo>
                  <a:cubicBezTo>
                    <a:pt x="97309" y="25047"/>
                    <a:pt x="97144" y="25171"/>
                    <a:pt x="96978" y="25357"/>
                  </a:cubicBezTo>
                  <a:cubicBezTo>
                    <a:pt x="96671" y="25493"/>
                    <a:pt x="96535" y="25630"/>
                    <a:pt x="96262" y="25766"/>
                  </a:cubicBezTo>
                  <a:cubicBezTo>
                    <a:pt x="95955" y="26074"/>
                    <a:pt x="95682" y="26483"/>
                    <a:pt x="95409" y="26756"/>
                  </a:cubicBezTo>
                  <a:cubicBezTo>
                    <a:pt x="94828" y="26756"/>
                    <a:pt x="94248" y="26927"/>
                    <a:pt x="93702" y="27063"/>
                  </a:cubicBezTo>
                  <a:cubicBezTo>
                    <a:pt x="93702" y="25630"/>
                    <a:pt x="93566" y="24197"/>
                    <a:pt x="93259" y="22798"/>
                  </a:cubicBezTo>
                  <a:cubicBezTo>
                    <a:pt x="93259" y="22081"/>
                    <a:pt x="93122" y="21365"/>
                    <a:pt x="92849" y="20648"/>
                  </a:cubicBezTo>
                  <a:cubicBezTo>
                    <a:pt x="92713" y="20375"/>
                    <a:pt x="92542" y="20102"/>
                    <a:pt x="92406" y="19795"/>
                  </a:cubicBezTo>
                  <a:cubicBezTo>
                    <a:pt x="92406" y="19795"/>
                    <a:pt x="92133" y="19658"/>
                    <a:pt x="91996" y="19522"/>
                  </a:cubicBezTo>
                  <a:cubicBezTo>
                    <a:pt x="91996" y="19522"/>
                    <a:pt x="91860" y="19522"/>
                    <a:pt x="91860" y="19385"/>
                  </a:cubicBezTo>
                  <a:lnTo>
                    <a:pt x="91689" y="19385"/>
                  </a:lnTo>
                  <a:cubicBezTo>
                    <a:pt x="91553" y="19317"/>
                    <a:pt x="91382" y="19283"/>
                    <a:pt x="91207" y="19283"/>
                  </a:cubicBezTo>
                  <a:cubicBezTo>
                    <a:pt x="91032" y="19283"/>
                    <a:pt x="90853" y="19317"/>
                    <a:pt x="90700" y="19385"/>
                  </a:cubicBezTo>
                  <a:cubicBezTo>
                    <a:pt x="90563" y="19385"/>
                    <a:pt x="90563" y="19249"/>
                    <a:pt x="90427" y="19249"/>
                  </a:cubicBezTo>
                  <a:cubicBezTo>
                    <a:pt x="90290" y="19249"/>
                    <a:pt x="90154" y="19385"/>
                    <a:pt x="89983" y="19385"/>
                  </a:cubicBezTo>
                  <a:lnTo>
                    <a:pt x="89710" y="19385"/>
                  </a:lnTo>
                  <a:cubicBezTo>
                    <a:pt x="88857" y="19249"/>
                    <a:pt x="88004" y="19249"/>
                    <a:pt x="87287" y="19078"/>
                  </a:cubicBezTo>
                  <a:cubicBezTo>
                    <a:pt x="85888" y="19078"/>
                    <a:pt x="84592" y="18942"/>
                    <a:pt x="83329" y="18942"/>
                  </a:cubicBezTo>
                  <a:cubicBezTo>
                    <a:pt x="80770" y="18805"/>
                    <a:pt x="78347" y="18669"/>
                    <a:pt x="75924" y="18669"/>
                  </a:cubicBezTo>
                  <a:cubicBezTo>
                    <a:pt x="71522" y="18669"/>
                    <a:pt x="67121" y="18396"/>
                    <a:pt x="62855" y="18089"/>
                  </a:cubicBezTo>
                  <a:cubicBezTo>
                    <a:pt x="62548" y="16690"/>
                    <a:pt x="62139" y="15257"/>
                    <a:pt x="61831" y="13823"/>
                  </a:cubicBezTo>
                  <a:cubicBezTo>
                    <a:pt x="61422" y="12561"/>
                    <a:pt x="61149" y="11264"/>
                    <a:pt x="60705" y="10002"/>
                  </a:cubicBezTo>
                  <a:lnTo>
                    <a:pt x="61286" y="10002"/>
                  </a:lnTo>
                  <a:cubicBezTo>
                    <a:pt x="61422" y="10002"/>
                    <a:pt x="61559" y="9865"/>
                    <a:pt x="61559" y="9694"/>
                  </a:cubicBezTo>
                  <a:lnTo>
                    <a:pt x="61559" y="9558"/>
                  </a:lnTo>
                  <a:cubicBezTo>
                    <a:pt x="61559" y="9148"/>
                    <a:pt x="61559" y="8568"/>
                    <a:pt x="61422" y="8159"/>
                  </a:cubicBezTo>
                  <a:lnTo>
                    <a:pt x="61422" y="7579"/>
                  </a:lnTo>
                  <a:cubicBezTo>
                    <a:pt x="61422" y="7442"/>
                    <a:pt x="61559" y="7306"/>
                    <a:pt x="61422" y="7306"/>
                  </a:cubicBezTo>
                  <a:cubicBezTo>
                    <a:pt x="61149" y="6589"/>
                    <a:pt x="60705" y="5873"/>
                    <a:pt x="59989" y="5600"/>
                  </a:cubicBezTo>
                  <a:cubicBezTo>
                    <a:pt x="58863" y="5156"/>
                    <a:pt x="57737" y="5020"/>
                    <a:pt x="56577" y="4747"/>
                  </a:cubicBezTo>
                  <a:cubicBezTo>
                    <a:pt x="53881" y="4167"/>
                    <a:pt x="51322" y="3586"/>
                    <a:pt x="48626" y="3040"/>
                  </a:cubicBezTo>
                  <a:cubicBezTo>
                    <a:pt x="43507" y="2017"/>
                    <a:pt x="38116" y="1607"/>
                    <a:pt x="32827" y="891"/>
                  </a:cubicBezTo>
                  <a:cubicBezTo>
                    <a:pt x="30268" y="618"/>
                    <a:pt x="27708" y="174"/>
                    <a:pt x="25013" y="38"/>
                  </a:cubicBezTo>
                  <a:cubicBezTo>
                    <a:pt x="24498" y="12"/>
                    <a:pt x="23983" y="0"/>
                    <a:pt x="2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0" name="Google Shape;1570;g24efe0da7d9_1_1"/>
            <p:cNvGrpSpPr/>
            <p:nvPr/>
          </p:nvGrpSpPr>
          <p:grpSpPr>
            <a:xfrm>
              <a:off x="793080" y="1681797"/>
              <a:ext cx="4720789" cy="1356550"/>
              <a:chOff x="790117" y="1692981"/>
              <a:chExt cx="4720789" cy="1356550"/>
            </a:xfrm>
          </p:grpSpPr>
          <p:sp>
            <p:nvSpPr>
              <p:cNvPr id="1571" name="Google Shape;1571;g24efe0da7d9_1_1"/>
              <p:cNvSpPr/>
              <p:nvPr/>
            </p:nvSpPr>
            <p:spPr>
              <a:xfrm>
                <a:off x="1331863" y="2400409"/>
                <a:ext cx="335860" cy="305157"/>
              </a:xfrm>
              <a:custGeom>
                <a:rect b="b" l="l" r="r" t="t"/>
                <a:pathLst>
                  <a:path extrusionOk="0" h="6977" w="7679">
                    <a:moveTo>
                      <a:pt x="4266" y="1"/>
                    </a:moveTo>
                    <a:cubicBezTo>
                      <a:pt x="3959" y="1"/>
                      <a:pt x="3822" y="274"/>
                      <a:pt x="3822" y="547"/>
                    </a:cubicBezTo>
                    <a:cubicBezTo>
                      <a:pt x="3822" y="410"/>
                      <a:pt x="3686" y="410"/>
                      <a:pt x="3686" y="274"/>
                    </a:cubicBezTo>
                    <a:cubicBezTo>
                      <a:pt x="3686" y="206"/>
                      <a:pt x="3652" y="171"/>
                      <a:pt x="3601" y="171"/>
                    </a:cubicBezTo>
                    <a:cubicBezTo>
                      <a:pt x="3549" y="171"/>
                      <a:pt x="3481" y="206"/>
                      <a:pt x="3413" y="274"/>
                    </a:cubicBezTo>
                    <a:cubicBezTo>
                      <a:pt x="3242" y="410"/>
                      <a:pt x="3242" y="547"/>
                      <a:pt x="3106" y="683"/>
                    </a:cubicBezTo>
                    <a:cubicBezTo>
                      <a:pt x="3106" y="547"/>
                      <a:pt x="2969" y="410"/>
                      <a:pt x="2833" y="410"/>
                    </a:cubicBezTo>
                    <a:cubicBezTo>
                      <a:pt x="2560" y="547"/>
                      <a:pt x="2389" y="990"/>
                      <a:pt x="2389" y="1400"/>
                    </a:cubicBezTo>
                    <a:lnTo>
                      <a:pt x="2253" y="1263"/>
                    </a:lnTo>
                    <a:cubicBezTo>
                      <a:pt x="2253" y="1127"/>
                      <a:pt x="2253" y="1127"/>
                      <a:pt x="2116" y="1127"/>
                    </a:cubicBezTo>
                    <a:lnTo>
                      <a:pt x="1980" y="1127"/>
                    </a:lnTo>
                    <a:cubicBezTo>
                      <a:pt x="1980" y="1127"/>
                      <a:pt x="1980" y="1263"/>
                      <a:pt x="1843" y="1263"/>
                    </a:cubicBezTo>
                    <a:cubicBezTo>
                      <a:pt x="1843" y="1707"/>
                      <a:pt x="1707" y="2116"/>
                      <a:pt x="1707" y="2560"/>
                    </a:cubicBezTo>
                    <a:lnTo>
                      <a:pt x="1707" y="1843"/>
                    </a:lnTo>
                    <a:cubicBezTo>
                      <a:pt x="1536" y="1400"/>
                      <a:pt x="1536" y="1127"/>
                      <a:pt x="1536" y="854"/>
                    </a:cubicBezTo>
                    <a:lnTo>
                      <a:pt x="1263" y="854"/>
                    </a:lnTo>
                    <a:lnTo>
                      <a:pt x="1263" y="990"/>
                    </a:lnTo>
                    <a:cubicBezTo>
                      <a:pt x="1263" y="990"/>
                      <a:pt x="1263" y="1127"/>
                      <a:pt x="1400" y="1127"/>
                    </a:cubicBezTo>
                    <a:cubicBezTo>
                      <a:pt x="1400" y="1843"/>
                      <a:pt x="1263" y="2697"/>
                      <a:pt x="1536" y="3242"/>
                    </a:cubicBezTo>
                    <a:cubicBezTo>
                      <a:pt x="1536" y="3328"/>
                      <a:pt x="1579" y="3370"/>
                      <a:pt x="1639" y="3370"/>
                    </a:cubicBezTo>
                    <a:cubicBezTo>
                      <a:pt x="1698" y="3370"/>
                      <a:pt x="1775" y="3328"/>
                      <a:pt x="1843" y="3242"/>
                    </a:cubicBezTo>
                    <a:cubicBezTo>
                      <a:pt x="1980" y="2833"/>
                      <a:pt x="1980" y="2253"/>
                      <a:pt x="2116" y="1843"/>
                    </a:cubicBezTo>
                    <a:lnTo>
                      <a:pt x="2116" y="2697"/>
                    </a:lnTo>
                    <a:cubicBezTo>
                      <a:pt x="2116" y="2793"/>
                      <a:pt x="2253" y="2890"/>
                      <a:pt x="2333" y="2890"/>
                    </a:cubicBezTo>
                    <a:cubicBezTo>
                      <a:pt x="2366" y="2890"/>
                      <a:pt x="2389" y="2873"/>
                      <a:pt x="2389" y="2833"/>
                    </a:cubicBezTo>
                    <a:cubicBezTo>
                      <a:pt x="2696" y="2253"/>
                      <a:pt x="2696" y="1707"/>
                      <a:pt x="2833" y="1127"/>
                    </a:cubicBezTo>
                    <a:cubicBezTo>
                      <a:pt x="2863" y="998"/>
                      <a:pt x="2887" y="946"/>
                      <a:pt x="2905" y="946"/>
                    </a:cubicBezTo>
                    <a:cubicBezTo>
                      <a:pt x="2969" y="946"/>
                      <a:pt x="2969" y="1574"/>
                      <a:pt x="2969" y="1707"/>
                    </a:cubicBezTo>
                    <a:cubicBezTo>
                      <a:pt x="2969" y="1843"/>
                      <a:pt x="2969" y="1980"/>
                      <a:pt x="3106" y="2116"/>
                    </a:cubicBezTo>
                    <a:cubicBezTo>
                      <a:pt x="3106" y="2185"/>
                      <a:pt x="3183" y="2219"/>
                      <a:pt x="3259" y="2219"/>
                    </a:cubicBezTo>
                    <a:cubicBezTo>
                      <a:pt x="3336" y="2219"/>
                      <a:pt x="3413" y="2185"/>
                      <a:pt x="3413" y="2116"/>
                    </a:cubicBezTo>
                    <a:cubicBezTo>
                      <a:pt x="3413" y="1843"/>
                      <a:pt x="3413" y="1263"/>
                      <a:pt x="3549" y="854"/>
                    </a:cubicBezTo>
                    <a:lnTo>
                      <a:pt x="3549" y="1536"/>
                    </a:lnTo>
                    <a:cubicBezTo>
                      <a:pt x="3618" y="1622"/>
                      <a:pt x="3686" y="1664"/>
                      <a:pt x="3754" y="1664"/>
                    </a:cubicBezTo>
                    <a:cubicBezTo>
                      <a:pt x="3822" y="1664"/>
                      <a:pt x="3891" y="1622"/>
                      <a:pt x="3959" y="1536"/>
                    </a:cubicBezTo>
                    <a:cubicBezTo>
                      <a:pt x="4095" y="1263"/>
                      <a:pt x="4095" y="854"/>
                      <a:pt x="4266" y="410"/>
                    </a:cubicBezTo>
                    <a:lnTo>
                      <a:pt x="4266" y="854"/>
                    </a:lnTo>
                    <a:cubicBezTo>
                      <a:pt x="4403" y="1127"/>
                      <a:pt x="4403" y="1400"/>
                      <a:pt x="4676" y="1536"/>
                    </a:cubicBezTo>
                    <a:cubicBezTo>
                      <a:pt x="4812" y="1536"/>
                      <a:pt x="4812" y="1400"/>
                      <a:pt x="4812" y="1400"/>
                    </a:cubicBezTo>
                    <a:cubicBezTo>
                      <a:pt x="4949" y="1263"/>
                      <a:pt x="4949" y="854"/>
                      <a:pt x="5119" y="547"/>
                    </a:cubicBezTo>
                    <a:cubicBezTo>
                      <a:pt x="5256" y="990"/>
                      <a:pt x="5119" y="1707"/>
                      <a:pt x="5529" y="1980"/>
                    </a:cubicBezTo>
                    <a:cubicBezTo>
                      <a:pt x="5665" y="1980"/>
                      <a:pt x="5665" y="1980"/>
                      <a:pt x="5802" y="1843"/>
                    </a:cubicBezTo>
                    <a:cubicBezTo>
                      <a:pt x="5802" y="1742"/>
                      <a:pt x="5972" y="1394"/>
                      <a:pt x="6003" y="1223"/>
                    </a:cubicBezTo>
                    <a:lnTo>
                      <a:pt x="6003" y="1223"/>
                    </a:lnTo>
                    <a:cubicBezTo>
                      <a:pt x="6110" y="1586"/>
                      <a:pt x="6131" y="1876"/>
                      <a:pt x="6382" y="2253"/>
                    </a:cubicBezTo>
                    <a:cubicBezTo>
                      <a:pt x="6518" y="2253"/>
                      <a:pt x="6655" y="2253"/>
                      <a:pt x="6655" y="2116"/>
                    </a:cubicBezTo>
                    <a:cubicBezTo>
                      <a:pt x="6825" y="2116"/>
                      <a:pt x="6825" y="1980"/>
                      <a:pt x="6825" y="1980"/>
                    </a:cubicBezTo>
                    <a:cubicBezTo>
                      <a:pt x="6962" y="2253"/>
                      <a:pt x="7098" y="2697"/>
                      <a:pt x="7098" y="2969"/>
                    </a:cubicBezTo>
                    <a:lnTo>
                      <a:pt x="6962" y="2833"/>
                    </a:lnTo>
                    <a:cubicBezTo>
                      <a:pt x="6825" y="2833"/>
                      <a:pt x="6655" y="2833"/>
                      <a:pt x="6655" y="2969"/>
                    </a:cubicBezTo>
                    <a:cubicBezTo>
                      <a:pt x="6518" y="3550"/>
                      <a:pt x="6825" y="4403"/>
                      <a:pt x="6655" y="4949"/>
                    </a:cubicBezTo>
                    <a:cubicBezTo>
                      <a:pt x="6518" y="4812"/>
                      <a:pt x="6382" y="4403"/>
                      <a:pt x="6245" y="4266"/>
                    </a:cubicBezTo>
                    <a:cubicBezTo>
                      <a:pt x="6245" y="4133"/>
                      <a:pt x="6194" y="4084"/>
                      <a:pt x="6136" y="4084"/>
                    </a:cubicBezTo>
                    <a:cubicBezTo>
                      <a:pt x="6060" y="4084"/>
                      <a:pt x="5972" y="4169"/>
                      <a:pt x="5972" y="4266"/>
                    </a:cubicBezTo>
                    <a:lnTo>
                      <a:pt x="5972" y="5392"/>
                    </a:lnTo>
                    <a:cubicBezTo>
                      <a:pt x="5972" y="5729"/>
                      <a:pt x="5937" y="5852"/>
                      <a:pt x="5884" y="5852"/>
                    </a:cubicBezTo>
                    <a:cubicBezTo>
                      <a:pt x="5783" y="5852"/>
                      <a:pt x="5619" y="5389"/>
                      <a:pt x="5529" y="5119"/>
                    </a:cubicBezTo>
                    <a:cubicBezTo>
                      <a:pt x="5488" y="5068"/>
                      <a:pt x="5447" y="5048"/>
                      <a:pt x="5410" y="5048"/>
                    </a:cubicBezTo>
                    <a:cubicBezTo>
                      <a:pt x="5323" y="5048"/>
                      <a:pt x="5256" y="5160"/>
                      <a:pt x="5256" y="5256"/>
                    </a:cubicBezTo>
                    <a:cubicBezTo>
                      <a:pt x="5119" y="5392"/>
                      <a:pt x="5256" y="5529"/>
                      <a:pt x="5256" y="5802"/>
                    </a:cubicBezTo>
                    <a:cubicBezTo>
                      <a:pt x="5256" y="6013"/>
                      <a:pt x="5256" y="6417"/>
                      <a:pt x="5112" y="6417"/>
                    </a:cubicBezTo>
                    <a:cubicBezTo>
                      <a:pt x="5046" y="6417"/>
                      <a:pt x="4951" y="6333"/>
                      <a:pt x="4812" y="6109"/>
                    </a:cubicBezTo>
                    <a:cubicBezTo>
                      <a:pt x="4676" y="5802"/>
                      <a:pt x="4403" y="5256"/>
                      <a:pt x="4095" y="5119"/>
                    </a:cubicBezTo>
                    <a:cubicBezTo>
                      <a:pt x="3959" y="5119"/>
                      <a:pt x="3822" y="5119"/>
                      <a:pt x="3822" y="5256"/>
                    </a:cubicBezTo>
                    <a:lnTo>
                      <a:pt x="3822" y="5802"/>
                    </a:lnTo>
                    <a:cubicBezTo>
                      <a:pt x="3905" y="6070"/>
                      <a:pt x="3988" y="6276"/>
                      <a:pt x="3949" y="6276"/>
                    </a:cubicBezTo>
                    <a:cubicBezTo>
                      <a:pt x="3924" y="6276"/>
                      <a:pt x="3848" y="6188"/>
                      <a:pt x="3686" y="5972"/>
                    </a:cubicBezTo>
                    <a:cubicBezTo>
                      <a:pt x="3549" y="5529"/>
                      <a:pt x="3242" y="4949"/>
                      <a:pt x="2833" y="4676"/>
                    </a:cubicBezTo>
                    <a:cubicBezTo>
                      <a:pt x="2833" y="4676"/>
                      <a:pt x="2696" y="4676"/>
                      <a:pt x="2560" y="4812"/>
                    </a:cubicBezTo>
                    <a:cubicBezTo>
                      <a:pt x="2560" y="5119"/>
                      <a:pt x="2560" y="5392"/>
                      <a:pt x="2696" y="5665"/>
                    </a:cubicBezTo>
                    <a:cubicBezTo>
                      <a:pt x="2560" y="5392"/>
                      <a:pt x="2389" y="5119"/>
                      <a:pt x="2253" y="4812"/>
                    </a:cubicBezTo>
                    <a:cubicBezTo>
                      <a:pt x="2116" y="4403"/>
                      <a:pt x="1980" y="3959"/>
                      <a:pt x="1843" y="3686"/>
                    </a:cubicBezTo>
                    <a:cubicBezTo>
                      <a:pt x="1787" y="3630"/>
                      <a:pt x="1701" y="3596"/>
                      <a:pt x="1620" y="3596"/>
                    </a:cubicBezTo>
                    <a:cubicBezTo>
                      <a:pt x="1505" y="3596"/>
                      <a:pt x="1400" y="3663"/>
                      <a:pt x="1400" y="3823"/>
                    </a:cubicBezTo>
                    <a:cubicBezTo>
                      <a:pt x="1536" y="4096"/>
                      <a:pt x="1707" y="4676"/>
                      <a:pt x="1707" y="5119"/>
                    </a:cubicBezTo>
                    <a:cubicBezTo>
                      <a:pt x="1400" y="4812"/>
                      <a:pt x="1400" y="4403"/>
                      <a:pt x="1263" y="3959"/>
                    </a:cubicBezTo>
                    <a:cubicBezTo>
                      <a:pt x="1263" y="3550"/>
                      <a:pt x="1263" y="3242"/>
                      <a:pt x="1127" y="2969"/>
                    </a:cubicBezTo>
                    <a:cubicBezTo>
                      <a:pt x="1087" y="2930"/>
                      <a:pt x="1032" y="2913"/>
                      <a:pt x="979" y="2913"/>
                    </a:cubicBezTo>
                    <a:cubicBezTo>
                      <a:pt x="851" y="2913"/>
                      <a:pt x="733" y="3009"/>
                      <a:pt x="854" y="3106"/>
                    </a:cubicBezTo>
                    <a:lnTo>
                      <a:pt x="854" y="3823"/>
                    </a:lnTo>
                    <a:cubicBezTo>
                      <a:pt x="683" y="3242"/>
                      <a:pt x="547" y="2389"/>
                      <a:pt x="1127" y="2253"/>
                    </a:cubicBezTo>
                    <a:cubicBezTo>
                      <a:pt x="1361" y="2253"/>
                      <a:pt x="1294" y="1952"/>
                      <a:pt x="1184" y="1952"/>
                    </a:cubicBezTo>
                    <a:cubicBezTo>
                      <a:pt x="1166" y="1952"/>
                      <a:pt x="1146" y="1960"/>
                      <a:pt x="1127" y="1980"/>
                    </a:cubicBezTo>
                    <a:cubicBezTo>
                      <a:pt x="1" y="2253"/>
                      <a:pt x="410" y="3823"/>
                      <a:pt x="854" y="4403"/>
                    </a:cubicBezTo>
                    <a:cubicBezTo>
                      <a:pt x="854" y="4539"/>
                      <a:pt x="990" y="4539"/>
                      <a:pt x="990" y="4539"/>
                    </a:cubicBezTo>
                    <a:cubicBezTo>
                      <a:pt x="1127" y="4949"/>
                      <a:pt x="1400" y="5392"/>
                      <a:pt x="1707" y="5665"/>
                    </a:cubicBezTo>
                    <a:cubicBezTo>
                      <a:pt x="1747" y="5705"/>
                      <a:pt x="1787" y="5722"/>
                      <a:pt x="1823" y="5722"/>
                    </a:cubicBezTo>
                    <a:cubicBezTo>
                      <a:pt x="1912" y="5722"/>
                      <a:pt x="1980" y="5625"/>
                      <a:pt x="1980" y="5529"/>
                    </a:cubicBezTo>
                    <a:lnTo>
                      <a:pt x="1980" y="5119"/>
                    </a:lnTo>
                    <a:cubicBezTo>
                      <a:pt x="2116" y="5119"/>
                      <a:pt x="2116" y="5256"/>
                      <a:pt x="2116" y="5256"/>
                    </a:cubicBezTo>
                    <a:cubicBezTo>
                      <a:pt x="2253" y="5665"/>
                      <a:pt x="2560" y="6245"/>
                      <a:pt x="2833" y="6382"/>
                    </a:cubicBezTo>
                    <a:cubicBezTo>
                      <a:pt x="2969" y="6382"/>
                      <a:pt x="3106" y="6382"/>
                      <a:pt x="3106" y="6245"/>
                    </a:cubicBezTo>
                    <a:cubicBezTo>
                      <a:pt x="3106" y="5972"/>
                      <a:pt x="2969" y="5665"/>
                      <a:pt x="2969" y="5392"/>
                    </a:cubicBezTo>
                    <a:lnTo>
                      <a:pt x="2969" y="5392"/>
                    </a:lnTo>
                    <a:cubicBezTo>
                      <a:pt x="3242" y="5802"/>
                      <a:pt x="3413" y="6655"/>
                      <a:pt x="3959" y="6655"/>
                    </a:cubicBezTo>
                    <a:cubicBezTo>
                      <a:pt x="4004" y="6712"/>
                      <a:pt x="4054" y="6731"/>
                      <a:pt x="4099" y="6731"/>
                    </a:cubicBezTo>
                    <a:cubicBezTo>
                      <a:pt x="4190" y="6731"/>
                      <a:pt x="4266" y="6655"/>
                      <a:pt x="4266" y="6655"/>
                    </a:cubicBezTo>
                    <a:cubicBezTo>
                      <a:pt x="4403" y="6382"/>
                      <a:pt x="4266" y="5972"/>
                      <a:pt x="4266" y="5665"/>
                    </a:cubicBezTo>
                    <a:lnTo>
                      <a:pt x="4266" y="5665"/>
                    </a:lnTo>
                    <a:cubicBezTo>
                      <a:pt x="4519" y="6203"/>
                      <a:pt x="4655" y="6976"/>
                      <a:pt x="5246" y="6976"/>
                    </a:cubicBezTo>
                    <a:cubicBezTo>
                      <a:pt x="5292" y="6976"/>
                      <a:pt x="5340" y="6972"/>
                      <a:pt x="5392" y="6962"/>
                    </a:cubicBezTo>
                    <a:cubicBezTo>
                      <a:pt x="5392" y="6962"/>
                      <a:pt x="5529" y="6962"/>
                      <a:pt x="5529" y="6825"/>
                    </a:cubicBezTo>
                    <a:lnTo>
                      <a:pt x="5529" y="5972"/>
                    </a:lnTo>
                    <a:cubicBezTo>
                      <a:pt x="5665" y="6245"/>
                      <a:pt x="5802" y="6382"/>
                      <a:pt x="6109" y="6382"/>
                    </a:cubicBezTo>
                    <a:lnTo>
                      <a:pt x="6245" y="6382"/>
                    </a:lnTo>
                    <a:cubicBezTo>
                      <a:pt x="6382" y="5972"/>
                      <a:pt x="6382" y="5529"/>
                      <a:pt x="6382" y="5119"/>
                    </a:cubicBezTo>
                    <a:cubicBezTo>
                      <a:pt x="6382" y="5392"/>
                      <a:pt x="6518" y="5529"/>
                      <a:pt x="6655" y="5529"/>
                    </a:cubicBezTo>
                    <a:cubicBezTo>
                      <a:pt x="6825" y="5529"/>
                      <a:pt x="6962" y="5529"/>
                      <a:pt x="6962" y="5392"/>
                    </a:cubicBezTo>
                    <a:cubicBezTo>
                      <a:pt x="7098" y="4949"/>
                      <a:pt x="6962" y="4539"/>
                      <a:pt x="6962" y="4096"/>
                    </a:cubicBezTo>
                    <a:cubicBezTo>
                      <a:pt x="6962" y="3994"/>
                      <a:pt x="7037" y="3667"/>
                      <a:pt x="7020" y="3435"/>
                    </a:cubicBezTo>
                    <a:lnTo>
                      <a:pt x="7020" y="3435"/>
                    </a:lnTo>
                    <a:cubicBezTo>
                      <a:pt x="7072" y="3524"/>
                      <a:pt x="7154" y="3605"/>
                      <a:pt x="7235" y="3686"/>
                    </a:cubicBezTo>
                    <a:cubicBezTo>
                      <a:pt x="7291" y="3743"/>
                      <a:pt x="7348" y="3776"/>
                      <a:pt x="7395" y="3776"/>
                    </a:cubicBezTo>
                    <a:cubicBezTo>
                      <a:pt x="7461" y="3776"/>
                      <a:pt x="7508" y="3709"/>
                      <a:pt x="7508" y="3550"/>
                    </a:cubicBezTo>
                    <a:cubicBezTo>
                      <a:pt x="7678" y="3106"/>
                      <a:pt x="7371" y="2697"/>
                      <a:pt x="7235" y="2253"/>
                    </a:cubicBezTo>
                    <a:cubicBezTo>
                      <a:pt x="7098" y="1980"/>
                      <a:pt x="7098" y="1400"/>
                      <a:pt x="6825" y="1263"/>
                    </a:cubicBezTo>
                    <a:cubicBezTo>
                      <a:pt x="6775" y="1223"/>
                      <a:pt x="6728" y="1207"/>
                      <a:pt x="6687" y="1207"/>
                    </a:cubicBezTo>
                    <a:cubicBezTo>
                      <a:pt x="6586" y="1207"/>
                      <a:pt x="6518" y="1303"/>
                      <a:pt x="6518" y="1400"/>
                    </a:cubicBezTo>
                    <a:cubicBezTo>
                      <a:pt x="6382" y="1127"/>
                      <a:pt x="6382" y="683"/>
                      <a:pt x="6109" y="547"/>
                    </a:cubicBezTo>
                    <a:lnTo>
                      <a:pt x="5802" y="547"/>
                    </a:lnTo>
                    <a:cubicBezTo>
                      <a:pt x="5529" y="683"/>
                      <a:pt x="5529" y="1127"/>
                      <a:pt x="5529" y="1536"/>
                    </a:cubicBezTo>
                    <a:cubicBezTo>
                      <a:pt x="5529" y="1127"/>
                      <a:pt x="5529" y="410"/>
                      <a:pt x="5256" y="137"/>
                    </a:cubicBezTo>
                    <a:cubicBezTo>
                      <a:pt x="5165" y="137"/>
                      <a:pt x="5134" y="77"/>
                      <a:pt x="5074" y="77"/>
                    </a:cubicBezTo>
                    <a:cubicBezTo>
                      <a:pt x="5043" y="77"/>
                      <a:pt x="5005" y="92"/>
                      <a:pt x="4949" y="137"/>
                    </a:cubicBezTo>
                    <a:cubicBezTo>
                      <a:pt x="4676" y="274"/>
                      <a:pt x="4676" y="547"/>
                      <a:pt x="4676" y="854"/>
                    </a:cubicBezTo>
                    <a:cubicBezTo>
                      <a:pt x="4676" y="854"/>
                      <a:pt x="4539" y="683"/>
                      <a:pt x="4539" y="547"/>
                    </a:cubicBezTo>
                    <a:cubicBezTo>
                      <a:pt x="4539" y="410"/>
                      <a:pt x="4539" y="274"/>
                      <a:pt x="4403" y="137"/>
                    </a:cubicBezTo>
                    <a:cubicBezTo>
                      <a:pt x="4403" y="1"/>
                      <a:pt x="4266" y="1"/>
                      <a:pt x="42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g24efe0da7d9_1_1"/>
              <p:cNvSpPr/>
              <p:nvPr/>
            </p:nvSpPr>
            <p:spPr>
              <a:xfrm>
                <a:off x="1361737" y="2443710"/>
                <a:ext cx="305988" cy="217944"/>
              </a:xfrm>
              <a:custGeom>
                <a:rect b="b" l="l" r="r" t="t"/>
                <a:pathLst>
                  <a:path extrusionOk="0" h="4983" w="6996">
                    <a:moveTo>
                      <a:pt x="1160" y="0"/>
                    </a:moveTo>
                    <a:cubicBezTo>
                      <a:pt x="853" y="546"/>
                      <a:pt x="0" y="1399"/>
                      <a:pt x="0" y="1979"/>
                    </a:cubicBezTo>
                    <a:cubicBezTo>
                      <a:pt x="0" y="2076"/>
                      <a:pt x="85" y="2173"/>
                      <a:pt x="184" y="2173"/>
                    </a:cubicBezTo>
                    <a:cubicBezTo>
                      <a:pt x="224" y="2173"/>
                      <a:pt x="267" y="2156"/>
                      <a:pt x="307" y="2116"/>
                    </a:cubicBezTo>
                    <a:cubicBezTo>
                      <a:pt x="717" y="1843"/>
                      <a:pt x="853" y="1399"/>
                      <a:pt x="1160" y="990"/>
                    </a:cubicBezTo>
                    <a:lnTo>
                      <a:pt x="1160" y="990"/>
                    </a:lnTo>
                    <a:cubicBezTo>
                      <a:pt x="1024" y="1570"/>
                      <a:pt x="580" y="1979"/>
                      <a:pt x="444" y="2560"/>
                    </a:cubicBezTo>
                    <a:cubicBezTo>
                      <a:pt x="444" y="2696"/>
                      <a:pt x="444" y="2833"/>
                      <a:pt x="580" y="2833"/>
                    </a:cubicBezTo>
                    <a:cubicBezTo>
                      <a:pt x="1024" y="2833"/>
                      <a:pt x="1160" y="2252"/>
                      <a:pt x="1297" y="1979"/>
                    </a:cubicBezTo>
                    <a:lnTo>
                      <a:pt x="1297" y="1979"/>
                    </a:lnTo>
                    <a:cubicBezTo>
                      <a:pt x="1160" y="2423"/>
                      <a:pt x="853" y="2969"/>
                      <a:pt x="853" y="3549"/>
                    </a:cubicBezTo>
                    <a:cubicBezTo>
                      <a:pt x="853" y="3686"/>
                      <a:pt x="1024" y="3686"/>
                      <a:pt x="1024" y="3686"/>
                    </a:cubicBezTo>
                    <a:cubicBezTo>
                      <a:pt x="1160" y="3686"/>
                      <a:pt x="1297" y="3549"/>
                      <a:pt x="1433" y="3276"/>
                    </a:cubicBezTo>
                    <a:lnTo>
                      <a:pt x="1433" y="3276"/>
                    </a:lnTo>
                    <a:cubicBezTo>
                      <a:pt x="1297" y="3549"/>
                      <a:pt x="1297" y="3822"/>
                      <a:pt x="1297" y="3959"/>
                    </a:cubicBezTo>
                    <a:cubicBezTo>
                      <a:pt x="1297" y="4091"/>
                      <a:pt x="1348" y="4141"/>
                      <a:pt x="1406" y="4141"/>
                    </a:cubicBezTo>
                    <a:cubicBezTo>
                      <a:pt x="1482" y="4141"/>
                      <a:pt x="1570" y="4055"/>
                      <a:pt x="1570" y="3959"/>
                    </a:cubicBezTo>
                    <a:cubicBezTo>
                      <a:pt x="1706" y="3822"/>
                      <a:pt x="1706" y="3549"/>
                      <a:pt x="1877" y="3276"/>
                    </a:cubicBezTo>
                    <a:lnTo>
                      <a:pt x="1877" y="3276"/>
                    </a:lnTo>
                    <a:cubicBezTo>
                      <a:pt x="1877" y="3686"/>
                      <a:pt x="1706" y="4129"/>
                      <a:pt x="1877" y="4402"/>
                    </a:cubicBezTo>
                    <a:cubicBezTo>
                      <a:pt x="1877" y="4539"/>
                      <a:pt x="2013" y="4539"/>
                      <a:pt x="2150" y="4539"/>
                    </a:cubicBezTo>
                    <a:lnTo>
                      <a:pt x="2150" y="4129"/>
                    </a:lnTo>
                    <a:cubicBezTo>
                      <a:pt x="2181" y="4027"/>
                      <a:pt x="2198" y="3986"/>
                      <a:pt x="2206" y="3986"/>
                    </a:cubicBezTo>
                    <a:cubicBezTo>
                      <a:pt x="2231" y="3986"/>
                      <a:pt x="2150" y="4434"/>
                      <a:pt x="2150" y="4539"/>
                    </a:cubicBezTo>
                    <a:cubicBezTo>
                      <a:pt x="2150" y="4607"/>
                      <a:pt x="2218" y="4641"/>
                      <a:pt x="2303" y="4641"/>
                    </a:cubicBezTo>
                    <a:cubicBezTo>
                      <a:pt x="2389" y="4641"/>
                      <a:pt x="2491" y="4607"/>
                      <a:pt x="2559" y="4539"/>
                    </a:cubicBezTo>
                    <a:cubicBezTo>
                      <a:pt x="2559" y="4436"/>
                      <a:pt x="2559" y="4160"/>
                      <a:pt x="2632" y="4160"/>
                    </a:cubicBezTo>
                    <a:cubicBezTo>
                      <a:pt x="2656" y="4160"/>
                      <a:pt x="2688" y="4190"/>
                      <a:pt x="2730" y="4266"/>
                    </a:cubicBezTo>
                    <a:cubicBezTo>
                      <a:pt x="2866" y="4402"/>
                      <a:pt x="2866" y="4675"/>
                      <a:pt x="3003" y="4812"/>
                    </a:cubicBezTo>
                    <a:cubicBezTo>
                      <a:pt x="3003" y="4869"/>
                      <a:pt x="3018" y="4888"/>
                      <a:pt x="3043" y="4888"/>
                    </a:cubicBezTo>
                    <a:cubicBezTo>
                      <a:pt x="3094" y="4888"/>
                      <a:pt x="3185" y="4812"/>
                      <a:pt x="3276" y="4812"/>
                    </a:cubicBezTo>
                    <a:cubicBezTo>
                      <a:pt x="3412" y="4982"/>
                      <a:pt x="3583" y="4982"/>
                      <a:pt x="3583" y="4982"/>
                    </a:cubicBezTo>
                    <a:cubicBezTo>
                      <a:pt x="3720" y="4812"/>
                      <a:pt x="3720" y="4539"/>
                      <a:pt x="3720" y="4402"/>
                    </a:cubicBezTo>
                    <a:cubicBezTo>
                      <a:pt x="3720" y="4539"/>
                      <a:pt x="3856" y="4812"/>
                      <a:pt x="3993" y="4812"/>
                    </a:cubicBezTo>
                    <a:cubicBezTo>
                      <a:pt x="3993" y="4897"/>
                      <a:pt x="4027" y="4940"/>
                      <a:pt x="4078" y="4940"/>
                    </a:cubicBezTo>
                    <a:cubicBezTo>
                      <a:pt x="4129" y="4940"/>
                      <a:pt x="4197" y="4897"/>
                      <a:pt x="4266" y="4812"/>
                    </a:cubicBezTo>
                    <a:cubicBezTo>
                      <a:pt x="4407" y="4698"/>
                      <a:pt x="4431" y="4491"/>
                      <a:pt x="4513" y="4268"/>
                    </a:cubicBezTo>
                    <a:lnTo>
                      <a:pt x="4513" y="4268"/>
                    </a:lnTo>
                    <a:cubicBezTo>
                      <a:pt x="4501" y="4406"/>
                      <a:pt x="4573" y="4576"/>
                      <a:pt x="4573" y="4675"/>
                    </a:cubicBezTo>
                    <a:cubicBezTo>
                      <a:pt x="4641" y="4743"/>
                      <a:pt x="4709" y="4778"/>
                      <a:pt x="4760" y="4778"/>
                    </a:cubicBezTo>
                    <a:cubicBezTo>
                      <a:pt x="4811" y="4778"/>
                      <a:pt x="4846" y="4743"/>
                      <a:pt x="4846" y="4675"/>
                    </a:cubicBezTo>
                    <a:cubicBezTo>
                      <a:pt x="4982" y="4402"/>
                      <a:pt x="4982" y="4266"/>
                      <a:pt x="4982" y="3959"/>
                    </a:cubicBezTo>
                    <a:lnTo>
                      <a:pt x="4982" y="4266"/>
                    </a:lnTo>
                    <a:cubicBezTo>
                      <a:pt x="5050" y="4334"/>
                      <a:pt x="5127" y="4368"/>
                      <a:pt x="5204" y="4368"/>
                    </a:cubicBezTo>
                    <a:cubicBezTo>
                      <a:pt x="5281" y="4368"/>
                      <a:pt x="5357" y="4334"/>
                      <a:pt x="5426" y="4266"/>
                    </a:cubicBezTo>
                    <a:lnTo>
                      <a:pt x="5426" y="3106"/>
                    </a:lnTo>
                    <a:cubicBezTo>
                      <a:pt x="5426" y="3276"/>
                      <a:pt x="5562" y="3549"/>
                      <a:pt x="5699" y="3686"/>
                    </a:cubicBezTo>
                    <a:cubicBezTo>
                      <a:pt x="5699" y="3754"/>
                      <a:pt x="5733" y="3788"/>
                      <a:pt x="5784" y="3788"/>
                    </a:cubicBezTo>
                    <a:cubicBezTo>
                      <a:pt x="5835" y="3788"/>
                      <a:pt x="5903" y="3754"/>
                      <a:pt x="5972" y="3686"/>
                    </a:cubicBezTo>
                    <a:cubicBezTo>
                      <a:pt x="6142" y="3276"/>
                      <a:pt x="5835" y="2696"/>
                      <a:pt x="5699" y="2252"/>
                    </a:cubicBezTo>
                    <a:lnTo>
                      <a:pt x="5699" y="2252"/>
                    </a:lnTo>
                    <a:cubicBezTo>
                      <a:pt x="5835" y="2423"/>
                      <a:pt x="5835" y="2696"/>
                      <a:pt x="5972" y="2833"/>
                    </a:cubicBezTo>
                    <a:cubicBezTo>
                      <a:pt x="6022" y="2873"/>
                      <a:pt x="6069" y="2889"/>
                      <a:pt x="6110" y="2889"/>
                    </a:cubicBezTo>
                    <a:cubicBezTo>
                      <a:pt x="6211" y="2889"/>
                      <a:pt x="6279" y="2793"/>
                      <a:pt x="6279" y="2696"/>
                    </a:cubicBezTo>
                    <a:lnTo>
                      <a:pt x="6279" y="1570"/>
                    </a:lnTo>
                    <a:cubicBezTo>
                      <a:pt x="6415" y="1843"/>
                      <a:pt x="6415" y="1979"/>
                      <a:pt x="6552" y="2116"/>
                    </a:cubicBezTo>
                    <a:cubicBezTo>
                      <a:pt x="6688" y="2116"/>
                      <a:pt x="6825" y="2116"/>
                      <a:pt x="6825" y="1979"/>
                    </a:cubicBezTo>
                    <a:cubicBezTo>
                      <a:pt x="6995" y="1707"/>
                      <a:pt x="6825" y="1570"/>
                      <a:pt x="6995" y="1263"/>
                    </a:cubicBezTo>
                    <a:cubicBezTo>
                      <a:pt x="6995" y="1126"/>
                      <a:pt x="6884" y="1058"/>
                      <a:pt x="6774" y="1058"/>
                    </a:cubicBezTo>
                    <a:cubicBezTo>
                      <a:pt x="6663" y="1058"/>
                      <a:pt x="6552" y="1126"/>
                      <a:pt x="6552" y="1263"/>
                    </a:cubicBezTo>
                    <a:lnTo>
                      <a:pt x="6552" y="1570"/>
                    </a:lnTo>
                    <a:cubicBezTo>
                      <a:pt x="6415" y="1263"/>
                      <a:pt x="6415" y="990"/>
                      <a:pt x="6142" y="990"/>
                    </a:cubicBezTo>
                    <a:cubicBezTo>
                      <a:pt x="5972" y="990"/>
                      <a:pt x="5972" y="990"/>
                      <a:pt x="5835" y="1126"/>
                    </a:cubicBezTo>
                    <a:lnTo>
                      <a:pt x="5835" y="1843"/>
                    </a:lnTo>
                    <a:lnTo>
                      <a:pt x="5699" y="1707"/>
                    </a:lnTo>
                    <a:cubicBezTo>
                      <a:pt x="5562" y="1707"/>
                      <a:pt x="5562" y="1707"/>
                      <a:pt x="5426" y="1843"/>
                    </a:cubicBezTo>
                    <a:cubicBezTo>
                      <a:pt x="5426" y="2116"/>
                      <a:pt x="5562" y="2560"/>
                      <a:pt x="5562" y="2833"/>
                    </a:cubicBezTo>
                    <a:lnTo>
                      <a:pt x="5426" y="2696"/>
                    </a:lnTo>
                    <a:cubicBezTo>
                      <a:pt x="5119" y="2696"/>
                      <a:pt x="5119" y="3106"/>
                      <a:pt x="4982" y="3413"/>
                    </a:cubicBezTo>
                    <a:lnTo>
                      <a:pt x="4846" y="3413"/>
                    </a:lnTo>
                    <a:cubicBezTo>
                      <a:pt x="4846" y="3413"/>
                      <a:pt x="4709" y="3413"/>
                      <a:pt x="4709" y="3549"/>
                    </a:cubicBezTo>
                    <a:lnTo>
                      <a:pt x="4709" y="3822"/>
                    </a:lnTo>
                    <a:lnTo>
                      <a:pt x="4436" y="3822"/>
                    </a:lnTo>
                    <a:cubicBezTo>
                      <a:pt x="4266" y="3822"/>
                      <a:pt x="4129" y="3959"/>
                      <a:pt x="4129" y="4266"/>
                    </a:cubicBezTo>
                    <a:cubicBezTo>
                      <a:pt x="4129" y="4129"/>
                      <a:pt x="3993" y="3959"/>
                      <a:pt x="3720" y="3959"/>
                    </a:cubicBezTo>
                    <a:cubicBezTo>
                      <a:pt x="3720" y="3959"/>
                      <a:pt x="3583" y="3959"/>
                      <a:pt x="3583" y="4129"/>
                    </a:cubicBezTo>
                    <a:cubicBezTo>
                      <a:pt x="3583" y="3959"/>
                      <a:pt x="3412" y="3959"/>
                      <a:pt x="3412" y="3959"/>
                    </a:cubicBezTo>
                    <a:lnTo>
                      <a:pt x="3139" y="3959"/>
                    </a:lnTo>
                    <a:lnTo>
                      <a:pt x="3139" y="4266"/>
                    </a:lnTo>
                    <a:cubicBezTo>
                      <a:pt x="3003" y="3959"/>
                      <a:pt x="2866" y="3822"/>
                      <a:pt x="2730" y="3686"/>
                    </a:cubicBezTo>
                    <a:cubicBezTo>
                      <a:pt x="2559" y="3686"/>
                      <a:pt x="2559" y="3822"/>
                      <a:pt x="2423" y="3822"/>
                    </a:cubicBezTo>
                    <a:cubicBezTo>
                      <a:pt x="2423" y="3686"/>
                      <a:pt x="2423" y="3686"/>
                      <a:pt x="2286" y="3549"/>
                    </a:cubicBezTo>
                    <a:lnTo>
                      <a:pt x="2150" y="3549"/>
                    </a:lnTo>
                    <a:cubicBezTo>
                      <a:pt x="2150" y="3276"/>
                      <a:pt x="2150" y="2969"/>
                      <a:pt x="2013" y="2833"/>
                    </a:cubicBezTo>
                    <a:cubicBezTo>
                      <a:pt x="2013" y="2696"/>
                      <a:pt x="1877" y="2696"/>
                      <a:pt x="1877" y="2696"/>
                    </a:cubicBezTo>
                    <a:lnTo>
                      <a:pt x="1877" y="2116"/>
                    </a:lnTo>
                    <a:cubicBezTo>
                      <a:pt x="1877" y="2048"/>
                      <a:pt x="1834" y="2014"/>
                      <a:pt x="1775" y="2014"/>
                    </a:cubicBezTo>
                    <a:cubicBezTo>
                      <a:pt x="1715" y="2014"/>
                      <a:pt x="1638" y="2048"/>
                      <a:pt x="1570" y="2116"/>
                    </a:cubicBezTo>
                    <a:cubicBezTo>
                      <a:pt x="1706" y="1843"/>
                      <a:pt x="1706" y="1570"/>
                      <a:pt x="1706" y="1263"/>
                    </a:cubicBezTo>
                    <a:cubicBezTo>
                      <a:pt x="1706" y="1166"/>
                      <a:pt x="1638" y="1070"/>
                      <a:pt x="1550" y="1070"/>
                    </a:cubicBezTo>
                    <a:cubicBezTo>
                      <a:pt x="1513" y="1070"/>
                      <a:pt x="1473" y="1086"/>
                      <a:pt x="1433" y="1126"/>
                    </a:cubicBezTo>
                    <a:cubicBezTo>
                      <a:pt x="1570" y="990"/>
                      <a:pt x="1570" y="717"/>
                      <a:pt x="1570" y="546"/>
                    </a:cubicBezTo>
                    <a:cubicBezTo>
                      <a:pt x="1570" y="450"/>
                      <a:pt x="1502" y="353"/>
                      <a:pt x="1462" y="353"/>
                    </a:cubicBezTo>
                    <a:cubicBezTo>
                      <a:pt x="1445" y="353"/>
                      <a:pt x="1433" y="370"/>
                      <a:pt x="1433" y="410"/>
                    </a:cubicBezTo>
                    <a:cubicBezTo>
                      <a:pt x="1024" y="717"/>
                      <a:pt x="717" y="1263"/>
                      <a:pt x="444" y="1707"/>
                    </a:cubicBezTo>
                    <a:cubicBezTo>
                      <a:pt x="580" y="1263"/>
                      <a:pt x="1160" y="546"/>
                      <a:pt x="1297" y="137"/>
                    </a:cubicBezTo>
                    <a:cubicBezTo>
                      <a:pt x="1433" y="0"/>
                      <a:pt x="1160" y="0"/>
                      <a:pt x="1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g24efe0da7d9_1_1"/>
              <p:cNvSpPr/>
              <p:nvPr/>
            </p:nvSpPr>
            <p:spPr>
              <a:xfrm>
                <a:off x="1369172" y="2596446"/>
                <a:ext cx="265487" cy="117129"/>
              </a:xfrm>
              <a:custGeom>
                <a:rect b="b" l="l" r="r" t="t"/>
                <a:pathLst>
                  <a:path extrusionOk="0" h="2678" w="6070">
                    <a:moveTo>
                      <a:pt x="157" y="1"/>
                    </a:moveTo>
                    <a:cubicBezTo>
                      <a:pt x="69" y="1"/>
                      <a:pt x="1" y="97"/>
                      <a:pt x="1" y="194"/>
                    </a:cubicBezTo>
                    <a:cubicBezTo>
                      <a:pt x="1" y="774"/>
                      <a:pt x="137" y="1490"/>
                      <a:pt x="547" y="1900"/>
                    </a:cubicBezTo>
                    <a:lnTo>
                      <a:pt x="683" y="1900"/>
                    </a:lnTo>
                    <a:cubicBezTo>
                      <a:pt x="990" y="2173"/>
                      <a:pt x="1263" y="2480"/>
                      <a:pt x="1536" y="2616"/>
                    </a:cubicBezTo>
                    <a:lnTo>
                      <a:pt x="1707" y="2616"/>
                    </a:lnTo>
                    <a:cubicBezTo>
                      <a:pt x="1843" y="2480"/>
                      <a:pt x="1843" y="2480"/>
                      <a:pt x="1843" y="2343"/>
                    </a:cubicBezTo>
                    <a:cubicBezTo>
                      <a:pt x="1843" y="2343"/>
                      <a:pt x="1843" y="2295"/>
                      <a:pt x="1823" y="2250"/>
                    </a:cubicBezTo>
                    <a:lnTo>
                      <a:pt x="1823" y="2250"/>
                    </a:lnTo>
                    <a:cubicBezTo>
                      <a:pt x="2060" y="2415"/>
                      <a:pt x="2315" y="2616"/>
                      <a:pt x="2696" y="2616"/>
                    </a:cubicBezTo>
                    <a:cubicBezTo>
                      <a:pt x="2833" y="2616"/>
                      <a:pt x="2833" y="2616"/>
                      <a:pt x="2833" y="2480"/>
                    </a:cubicBezTo>
                    <a:lnTo>
                      <a:pt x="2833" y="2036"/>
                    </a:lnTo>
                    <a:cubicBezTo>
                      <a:pt x="2969" y="2036"/>
                      <a:pt x="2969" y="2173"/>
                      <a:pt x="3106" y="2173"/>
                    </a:cubicBezTo>
                    <a:cubicBezTo>
                      <a:pt x="3242" y="2343"/>
                      <a:pt x="3550" y="2616"/>
                      <a:pt x="3823" y="2616"/>
                    </a:cubicBezTo>
                    <a:cubicBezTo>
                      <a:pt x="3823" y="2662"/>
                      <a:pt x="3838" y="2677"/>
                      <a:pt x="3858" y="2677"/>
                    </a:cubicBezTo>
                    <a:cubicBezTo>
                      <a:pt x="3898" y="2677"/>
                      <a:pt x="3959" y="2616"/>
                      <a:pt x="3959" y="2616"/>
                    </a:cubicBezTo>
                    <a:cubicBezTo>
                      <a:pt x="4096" y="2480"/>
                      <a:pt x="3959" y="2173"/>
                      <a:pt x="3959" y="2036"/>
                    </a:cubicBezTo>
                    <a:lnTo>
                      <a:pt x="3959" y="2036"/>
                    </a:lnTo>
                    <a:cubicBezTo>
                      <a:pt x="4096" y="2173"/>
                      <a:pt x="4266" y="2343"/>
                      <a:pt x="4539" y="2343"/>
                    </a:cubicBezTo>
                    <a:lnTo>
                      <a:pt x="4676" y="2173"/>
                    </a:lnTo>
                    <a:cubicBezTo>
                      <a:pt x="4676" y="1763"/>
                      <a:pt x="4403" y="1490"/>
                      <a:pt x="4266" y="1183"/>
                    </a:cubicBezTo>
                    <a:lnTo>
                      <a:pt x="4266" y="1183"/>
                    </a:lnTo>
                    <a:cubicBezTo>
                      <a:pt x="4403" y="1490"/>
                      <a:pt x="5119" y="1900"/>
                      <a:pt x="5392" y="2036"/>
                    </a:cubicBezTo>
                    <a:cubicBezTo>
                      <a:pt x="5432" y="2076"/>
                      <a:pt x="5484" y="2093"/>
                      <a:pt x="5534" y="2093"/>
                    </a:cubicBezTo>
                    <a:cubicBezTo>
                      <a:pt x="5653" y="2093"/>
                      <a:pt x="5762" y="1996"/>
                      <a:pt x="5665" y="1900"/>
                    </a:cubicBezTo>
                    <a:cubicBezTo>
                      <a:pt x="5529" y="1627"/>
                      <a:pt x="5119" y="1320"/>
                      <a:pt x="4949" y="910"/>
                    </a:cubicBezTo>
                    <a:lnTo>
                      <a:pt x="4949" y="910"/>
                    </a:lnTo>
                    <a:cubicBezTo>
                      <a:pt x="5256" y="1047"/>
                      <a:pt x="5529" y="1320"/>
                      <a:pt x="5802" y="1490"/>
                    </a:cubicBezTo>
                    <a:cubicBezTo>
                      <a:pt x="5850" y="1529"/>
                      <a:pt x="5896" y="1546"/>
                      <a:pt x="5934" y="1546"/>
                    </a:cubicBezTo>
                    <a:cubicBezTo>
                      <a:pt x="6028" y="1546"/>
                      <a:pt x="6070" y="1442"/>
                      <a:pt x="5972" y="1320"/>
                    </a:cubicBezTo>
                    <a:cubicBezTo>
                      <a:pt x="5802" y="910"/>
                      <a:pt x="5392" y="637"/>
                      <a:pt x="5119" y="330"/>
                    </a:cubicBezTo>
                    <a:cubicBezTo>
                      <a:pt x="5119" y="303"/>
                      <a:pt x="5112" y="292"/>
                      <a:pt x="5101" y="292"/>
                    </a:cubicBezTo>
                    <a:cubicBezTo>
                      <a:pt x="5058" y="292"/>
                      <a:pt x="4949" y="467"/>
                      <a:pt x="4949" y="467"/>
                    </a:cubicBezTo>
                    <a:lnTo>
                      <a:pt x="5256" y="774"/>
                    </a:lnTo>
                    <a:cubicBezTo>
                      <a:pt x="5119" y="637"/>
                      <a:pt x="4949" y="637"/>
                      <a:pt x="4812" y="637"/>
                    </a:cubicBezTo>
                    <a:cubicBezTo>
                      <a:pt x="4676" y="637"/>
                      <a:pt x="4676" y="637"/>
                      <a:pt x="4676" y="774"/>
                    </a:cubicBezTo>
                    <a:lnTo>
                      <a:pt x="4676" y="1047"/>
                    </a:lnTo>
                    <a:cubicBezTo>
                      <a:pt x="4539" y="1047"/>
                      <a:pt x="4403" y="910"/>
                      <a:pt x="4096" y="910"/>
                    </a:cubicBezTo>
                    <a:lnTo>
                      <a:pt x="3959" y="910"/>
                    </a:lnTo>
                    <a:cubicBezTo>
                      <a:pt x="3823" y="1183"/>
                      <a:pt x="3959" y="1490"/>
                      <a:pt x="4096" y="1763"/>
                    </a:cubicBezTo>
                    <a:cubicBezTo>
                      <a:pt x="3959" y="1627"/>
                      <a:pt x="3686" y="1320"/>
                      <a:pt x="3550" y="1320"/>
                    </a:cubicBezTo>
                    <a:cubicBezTo>
                      <a:pt x="3511" y="1281"/>
                      <a:pt x="3469" y="1264"/>
                      <a:pt x="3429" y="1264"/>
                    </a:cubicBezTo>
                    <a:cubicBezTo>
                      <a:pt x="3329" y="1264"/>
                      <a:pt x="3242" y="1368"/>
                      <a:pt x="3242" y="1490"/>
                    </a:cubicBezTo>
                    <a:cubicBezTo>
                      <a:pt x="3413" y="1763"/>
                      <a:pt x="3413" y="2036"/>
                      <a:pt x="3686" y="2173"/>
                    </a:cubicBezTo>
                    <a:cubicBezTo>
                      <a:pt x="3242" y="2036"/>
                      <a:pt x="2969" y="1490"/>
                      <a:pt x="2560" y="1320"/>
                    </a:cubicBezTo>
                    <a:cubicBezTo>
                      <a:pt x="2389" y="1320"/>
                      <a:pt x="2389" y="1320"/>
                      <a:pt x="2253" y="1490"/>
                    </a:cubicBezTo>
                    <a:cubicBezTo>
                      <a:pt x="2116" y="1763"/>
                      <a:pt x="2389" y="1900"/>
                      <a:pt x="2560" y="2173"/>
                    </a:cubicBezTo>
                    <a:cubicBezTo>
                      <a:pt x="2116" y="2036"/>
                      <a:pt x="1843" y="1627"/>
                      <a:pt x="1400" y="1490"/>
                    </a:cubicBezTo>
                    <a:cubicBezTo>
                      <a:pt x="1263" y="1490"/>
                      <a:pt x="1127" y="1490"/>
                      <a:pt x="1127" y="1627"/>
                    </a:cubicBezTo>
                    <a:cubicBezTo>
                      <a:pt x="1127" y="1763"/>
                      <a:pt x="1263" y="1763"/>
                      <a:pt x="1263" y="1900"/>
                    </a:cubicBezTo>
                    <a:cubicBezTo>
                      <a:pt x="1127" y="1900"/>
                      <a:pt x="1127" y="1763"/>
                      <a:pt x="1127" y="1763"/>
                    </a:cubicBezTo>
                    <a:cubicBezTo>
                      <a:pt x="854" y="1627"/>
                      <a:pt x="683" y="1320"/>
                      <a:pt x="547" y="1047"/>
                    </a:cubicBezTo>
                    <a:cubicBezTo>
                      <a:pt x="410" y="774"/>
                      <a:pt x="274" y="330"/>
                      <a:pt x="274" y="57"/>
                    </a:cubicBezTo>
                    <a:cubicBezTo>
                      <a:pt x="234" y="17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g24efe0da7d9_1_1"/>
              <p:cNvSpPr/>
              <p:nvPr/>
            </p:nvSpPr>
            <p:spPr>
              <a:xfrm>
                <a:off x="1363224" y="2504770"/>
                <a:ext cx="322389" cy="224023"/>
              </a:xfrm>
              <a:custGeom>
                <a:rect b="b" l="l" r="r" t="t"/>
                <a:pathLst>
                  <a:path extrusionOk="0" h="5122" w="7371">
                    <a:moveTo>
                      <a:pt x="6817" y="1"/>
                    </a:moveTo>
                    <a:cubicBezTo>
                      <a:pt x="6702" y="1"/>
                      <a:pt x="6572" y="124"/>
                      <a:pt x="6654" y="311"/>
                    </a:cubicBezTo>
                    <a:cubicBezTo>
                      <a:pt x="6654" y="447"/>
                      <a:pt x="6791" y="583"/>
                      <a:pt x="6791" y="720"/>
                    </a:cubicBezTo>
                    <a:lnTo>
                      <a:pt x="6518" y="720"/>
                    </a:lnTo>
                    <a:cubicBezTo>
                      <a:pt x="6245" y="1164"/>
                      <a:pt x="6518" y="1437"/>
                      <a:pt x="6518" y="1710"/>
                    </a:cubicBezTo>
                    <a:cubicBezTo>
                      <a:pt x="6381" y="1710"/>
                      <a:pt x="6245" y="1880"/>
                      <a:pt x="6245" y="1880"/>
                    </a:cubicBezTo>
                    <a:cubicBezTo>
                      <a:pt x="6245" y="2153"/>
                      <a:pt x="6381" y="2290"/>
                      <a:pt x="6381" y="2563"/>
                    </a:cubicBezTo>
                    <a:cubicBezTo>
                      <a:pt x="6381" y="2563"/>
                      <a:pt x="6245" y="2426"/>
                      <a:pt x="6108" y="2426"/>
                    </a:cubicBezTo>
                    <a:lnTo>
                      <a:pt x="5938" y="2563"/>
                    </a:lnTo>
                    <a:cubicBezTo>
                      <a:pt x="5801" y="2870"/>
                      <a:pt x="5801" y="3006"/>
                      <a:pt x="5938" y="3279"/>
                    </a:cubicBezTo>
                    <a:lnTo>
                      <a:pt x="5801" y="3143"/>
                    </a:lnTo>
                    <a:cubicBezTo>
                      <a:pt x="5665" y="3006"/>
                      <a:pt x="5665" y="3006"/>
                      <a:pt x="5528" y="3006"/>
                    </a:cubicBezTo>
                    <a:cubicBezTo>
                      <a:pt x="5528" y="3006"/>
                      <a:pt x="5392" y="3143"/>
                      <a:pt x="5392" y="3279"/>
                    </a:cubicBezTo>
                    <a:lnTo>
                      <a:pt x="5392" y="3586"/>
                    </a:lnTo>
                    <a:cubicBezTo>
                      <a:pt x="5392" y="3416"/>
                      <a:pt x="5255" y="3416"/>
                      <a:pt x="5255" y="3279"/>
                    </a:cubicBezTo>
                    <a:cubicBezTo>
                      <a:pt x="5085" y="3279"/>
                      <a:pt x="4948" y="3279"/>
                      <a:pt x="4948" y="3416"/>
                    </a:cubicBezTo>
                    <a:lnTo>
                      <a:pt x="4948" y="3859"/>
                    </a:lnTo>
                    <a:lnTo>
                      <a:pt x="4812" y="3723"/>
                    </a:lnTo>
                    <a:cubicBezTo>
                      <a:pt x="4743" y="3655"/>
                      <a:pt x="4675" y="3620"/>
                      <a:pt x="4624" y="3620"/>
                    </a:cubicBezTo>
                    <a:cubicBezTo>
                      <a:pt x="4573" y="3620"/>
                      <a:pt x="4539" y="3655"/>
                      <a:pt x="4539" y="3723"/>
                    </a:cubicBezTo>
                    <a:cubicBezTo>
                      <a:pt x="4402" y="3859"/>
                      <a:pt x="4402" y="3996"/>
                      <a:pt x="4402" y="4269"/>
                    </a:cubicBezTo>
                    <a:cubicBezTo>
                      <a:pt x="4367" y="4359"/>
                      <a:pt x="4334" y="4395"/>
                      <a:pt x="4303" y="4395"/>
                    </a:cubicBezTo>
                    <a:cubicBezTo>
                      <a:pt x="4182" y="4395"/>
                      <a:pt x="4095" y="3832"/>
                      <a:pt x="4095" y="3723"/>
                    </a:cubicBezTo>
                    <a:cubicBezTo>
                      <a:pt x="4027" y="3655"/>
                      <a:pt x="3924" y="3620"/>
                      <a:pt x="3839" y="3620"/>
                    </a:cubicBezTo>
                    <a:cubicBezTo>
                      <a:pt x="3754" y="3620"/>
                      <a:pt x="3686" y="3655"/>
                      <a:pt x="3686" y="3723"/>
                    </a:cubicBezTo>
                    <a:cubicBezTo>
                      <a:pt x="3686" y="3918"/>
                      <a:pt x="3686" y="4412"/>
                      <a:pt x="3572" y="4412"/>
                    </a:cubicBezTo>
                    <a:cubicBezTo>
                      <a:pt x="3528" y="4412"/>
                      <a:pt x="3465" y="4335"/>
                      <a:pt x="3378" y="4132"/>
                    </a:cubicBezTo>
                    <a:lnTo>
                      <a:pt x="3378" y="3586"/>
                    </a:lnTo>
                    <a:cubicBezTo>
                      <a:pt x="3319" y="3454"/>
                      <a:pt x="3235" y="3404"/>
                      <a:pt x="3158" y="3404"/>
                    </a:cubicBezTo>
                    <a:cubicBezTo>
                      <a:pt x="3057" y="3404"/>
                      <a:pt x="2969" y="3489"/>
                      <a:pt x="2969" y="3586"/>
                    </a:cubicBezTo>
                    <a:lnTo>
                      <a:pt x="2969" y="3996"/>
                    </a:lnTo>
                    <a:lnTo>
                      <a:pt x="2969" y="4132"/>
                    </a:lnTo>
                    <a:cubicBezTo>
                      <a:pt x="2832" y="3996"/>
                      <a:pt x="2832" y="3723"/>
                      <a:pt x="2832" y="3586"/>
                    </a:cubicBezTo>
                    <a:cubicBezTo>
                      <a:pt x="2773" y="3454"/>
                      <a:pt x="2682" y="3404"/>
                      <a:pt x="2598" y="3404"/>
                    </a:cubicBezTo>
                    <a:cubicBezTo>
                      <a:pt x="2488" y="3404"/>
                      <a:pt x="2389" y="3489"/>
                      <a:pt x="2389" y="3586"/>
                    </a:cubicBezTo>
                    <a:lnTo>
                      <a:pt x="2389" y="3996"/>
                    </a:lnTo>
                    <a:cubicBezTo>
                      <a:pt x="2252" y="3859"/>
                      <a:pt x="2389" y="3416"/>
                      <a:pt x="2252" y="3279"/>
                    </a:cubicBezTo>
                    <a:cubicBezTo>
                      <a:pt x="2184" y="3211"/>
                      <a:pt x="2116" y="3177"/>
                      <a:pt x="2065" y="3177"/>
                    </a:cubicBezTo>
                    <a:cubicBezTo>
                      <a:pt x="2014" y="3177"/>
                      <a:pt x="1979" y="3211"/>
                      <a:pt x="1979" y="3279"/>
                    </a:cubicBezTo>
                    <a:cubicBezTo>
                      <a:pt x="1880" y="3379"/>
                      <a:pt x="1853" y="3789"/>
                      <a:pt x="1846" y="3789"/>
                    </a:cubicBezTo>
                    <a:cubicBezTo>
                      <a:pt x="1843" y="3789"/>
                      <a:pt x="1843" y="3733"/>
                      <a:pt x="1843" y="3586"/>
                    </a:cubicBezTo>
                    <a:lnTo>
                      <a:pt x="1843" y="2870"/>
                    </a:lnTo>
                    <a:cubicBezTo>
                      <a:pt x="1758" y="2801"/>
                      <a:pt x="1681" y="2767"/>
                      <a:pt x="1608" y="2767"/>
                    </a:cubicBezTo>
                    <a:cubicBezTo>
                      <a:pt x="1536" y="2767"/>
                      <a:pt x="1468" y="2801"/>
                      <a:pt x="1399" y="2870"/>
                    </a:cubicBezTo>
                    <a:cubicBezTo>
                      <a:pt x="1399" y="2870"/>
                      <a:pt x="1263" y="3143"/>
                      <a:pt x="1263" y="3279"/>
                    </a:cubicBezTo>
                    <a:cubicBezTo>
                      <a:pt x="1126" y="3006"/>
                      <a:pt x="1263" y="2290"/>
                      <a:pt x="1263" y="2017"/>
                    </a:cubicBezTo>
                    <a:cubicBezTo>
                      <a:pt x="1263" y="1921"/>
                      <a:pt x="1196" y="1809"/>
                      <a:pt x="1109" y="1809"/>
                    </a:cubicBezTo>
                    <a:cubicBezTo>
                      <a:pt x="1072" y="1809"/>
                      <a:pt x="1031" y="1829"/>
                      <a:pt x="990" y="1880"/>
                    </a:cubicBezTo>
                    <a:cubicBezTo>
                      <a:pt x="819" y="2017"/>
                      <a:pt x="819" y="2153"/>
                      <a:pt x="683" y="2290"/>
                    </a:cubicBezTo>
                    <a:cubicBezTo>
                      <a:pt x="621" y="2481"/>
                      <a:pt x="595" y="2558"/>
                      <a:pt x="592" y="2558"/>
                    </a:cubicBezTo>
                    <a:cubicBezTo>
                      <a:pt x="582" y="2558"/>
                      <a:pt x="858" y="1648"/>
                      <a:pt x="990" y="1437"/>
                    </a:cubicBezTo>
                    <a:cubicBezTo>
                      <a:pt x="990" y="1340"/>
                      <a:pt x="905" y="1244"/>
                      <a:pt x="806" y="1244"/>
                    </a:cubicBezTo>
                    <a:cubicBezTo>
                      <a:pt x="766" y="1244"/>
                      <a:pt x="723" y="1260"/>
                      <a:pt x="683" y="1300"/>
                    </a:cubicBezTo>
                    <a:cubicBezTo>
                      <a:pt x="546" y="1300"/>
                      <a:pt x="410" y="1437"/>
                      <a:pt x="273" y="1437"/>
                    </a:cubicBezTo>
                    <a:cubicBezTo>
                      <a:pt x="246" y="1409"/>
                      <a:pt x="217" y="1398"/>
                      <a:pt x="190" y="1398"/>
                    </a:cubicBezTo>
                    <a:cubicBezTo>
                      <a:pt x="82" y="1398"/>
                      <a:pt x="0" y="1573"/>
                      <a:pt x="137" y="1573"/>
                    </a:cubicBezTo>
                    <a:cubicBezTo>
                      <a:pt x="273" y="1710"/>
                      <a:pt x="410" y="1710"/>
                      <a:pt x="546" y="1710"/>
                    </a:cubicBezTo>
                    <a:cubicBezTo>
                      <a:pt x="410" y="2153"/>
                      <a:pt x="273" y="2733"/>
                      <a:pt x="410" y="3006"/>
                    </a:cubicBezTo>
                    <a:cubicBezTo>
                      <a:pt x="478" y="3074"/>
                      <a:pt x="512" y="3109"/>
                      <a:pt x="546" y="3109"/>
                    </a:cubicBezTo>
                    <a:cubicBezTo>
                      <a:pt x="580" y="3109"/>
                      <a:pt x="614" y="3074"/>
                      <a:pt x="683" y="3006"/>
                    </a:cubicBezTo>
                    <a:cubicBezTo>
                      <a:pt x="819" y="3006"/>
                      <a:pt x="819" y="2870"/>
                      <a:pt x="819" y="2870"/>
                    </a:cubicBezTo>
                    <a:cubicBezTo>
                      <a:pt x="819" y="3143"/>
                      <a:pt x="819" y="3586"/>
                      <a:pt x="990" y="3723"/>
                    </a:cubicBezTo>
                    <a:cubicBezTo>
                      <a:pt x="1126" y="3859"/>
                      <a:pt x="1126" y="3859"/>
                      <a:pt x="1263" y="3859"/>
                    </a:cubicBezTo>
                    <a:cubicBezTo>
                      <a:pt x="1399" y="3723"/>
                      <a:pt x="1399" y="3723"/>
                      <a:pt x="1399" y="3586"/>
                    </a:cubicBezTo>
                    <a:cubicBezTo>
                      <a:pt x="1399" y="3859"/>
                      <a:pt x="1399" y="4132"/>
                      <a:pt x="1536" y="4439"/>
                    </a:cubicBezTo>
                    <a:lnTo>
                      <a:pt x="1843" y="4439"/>
                    </a:lnTo>
                    <a:cubicBezTo>
                      <a:pt x="1979" y="4439"/>
                      <a:pt x="1979" y="4269"/>
                      <a:pt x="1979" y="4132"/>
                    </a:cubicBezTo>
                    <a:cubicBezTo>
                      <a:pt x="1979" y="4269"/>
                      <a:pt x="2116" y="4439"/>
                      <a:pt x="2252" y="4576"/>
                    </a:cubicBezTo>
                    <a:cubicBezTo>
                      <a:pt x="2252" y="4644"/>
                      <a:pt x="2287" y="4678"/>
                      <a:pt x="2321" y="4678"/>
                    </a:cubicBezTo>
                    <a:cubicBezTo>
                      <a:pt x="2355" y="4678"/>
                      <a:pt x="2389" y="4644"/>
                      <a:pt x="2389" y="4576"/>
                    </a:cubicBezTo>
                    <a:cubicBezTo>
                      <a:pt x="2525" y="4576"/>
                      <a:pt x="2525" y="4439"/>
                      <a:pt x="2525" y="4439"/>
                    </a:cubicBezTo>
                    <a:cubicBezTo>
                      <a:pt x="2696" y="4576"/>
                      <a:pt x="2696" y="4712"/>
                      <a:pt x="2832" y="4849"/>
                    </a:cubicBezTo>
                    <a:cubicBezTo>
                      <a:pt x="2832" y="4849"/>
                      <a:pt x="2893" y="4910"/>
                      <a:pt x="2934" y="4910"/>
                    </a:cubicBezTo>
                    <a:cubicBezTo>
                      <a:pt x="2954" y="4910"/>
                      <a:pt x="2969" y="4894"/>
                      <a:pt x="2969" y="4849"/>
                    </a:cubicBezTo>
                    <a:cubicBezTo>
                      <a:pt x="3105" y="4849"/>
                      <a:pt x="3105" y="4712"/>
                      <a:pt x="3242" y="4712"/>
                    </a:cubicBezTo>
                    <a:cubicBezTo>
                      <a:pt x="3242" y="4849"/>
                      <a:pt x="3378" y="4985"/>
                      <a:pt x="3549" y="5122"/>
                    </a:cubicBezTo>
                    <a:lnTo>
                      <a:pt x="3686" y="5122"/>
                    </a:lnTo>
                    <a:cubicBezTo>
                      <a:pt x="3822" y="4985"/>
                      <a:pt x="3959" y="4849"/>
                      <a:pt x="3959" y="4712"/>
                    </a:cubicBezTo>
                    <a:cubicBezTo>
                      <a:pt x="3959" y="4849"/>
                      <a:pt x="4095" y="4849"/>
                      <a:pt x="4232" y="4985"/>
                    </a:cubicBezTo>
                    <a:lnTo>
                      <a:pt x="4402" y="4985"/>
                    </a:lnTo>
                    <a:cubicBezTo>
                      <a:pt x="4675" y="4712"/>
                      <a:pt x="4675" y="4576"/>
                      <a:pt x="4675" y="4269"/>
                    </a:cubicBezTo>
                    <a:cubicBezTo>
                      <a:pt x="4812" y="4439"/>
                      <a:pt x="4812" y="4712"/>
                      <a:pt x="5085" y="4712"/>
                    </a:cubicBezTo>
                    <a:cubicBezTo>
                      <a:pt x="5255" y="4712"/>
                      <a:pt x="5255" y="4712"/>
                      <a:pt x="5255" y="4576"/>
                    </a:cubicBezTo>
                    <a:cubicBezTo>
                      <a:pt x="5392" y="4439"/>
                      <a:pt x="5392" y="4269"/>
                      <a:pt x="5392" y="4269"/>
                    </a:cubicBezTo>
                    <a:lnTo>
                      <a:pt x="5528" y="4439"/>
                    </a:lnTo>
                    <a:cubicBezTo>
                      <a:pt x="5665" y="4439"/>
                      <a:pt x="5801" y="4439"/>
                      <a:pt x="5801" y="4269"/>
                    </a:cubicBezTo>
                    <a:cubicBezTo>
                      <a:pt x="5938" y="4132"/>
                      <a:pt x="5938" y="3996"/>
                      <a:pt x="5801" y="3859"/>
                    </a:cubicBezTo>
                    <a:cubicBezTo>
                      <a:pt x="5938" y="3859"/>
                      <a:pt x="5938" y="3996"/>
                      <a:pt x="5938" y="3996"/>
                    </a:cubicBezTo>
                    <a:lnTo>
                      <a:pt x="6245" y="3996"/>
                    </a:lnTo>
                    <a:lnTo>
                      <a:pt x="6381" y="3859"/>
                    </a:lnTo>
                    <a:cubicBezTo>
                      <a:pt x="6381" y="3586"/>
                      <a:pt x="6381" y="3416"/>
                      <a:pt x="6245" y="3143"/>
                    </a:cubicBezTo>
                    <a:cubicBezTo>
                      <a:pt x="6245" y="3077"/>
                      <a:pt x="6253" y="3051"/>
                      <a:pt x="6267" y="3051"/>
                    </a:cubicBezTo>
                    <a:cubicBezTo>
                      <a:pt x="6310" y="3051"/>
                      <a:pt x="6414" y="3312"/>
                      <a:pt x="6518" y="3416"/>
                    </a:cubicBezTo>
                    <a:cubicBezTo>
                      <a:pt x="6559" y="3467"/>
                      <a:pt x="6615" y="3487"/>
                      <a:pt x="6673" y="3487"/>
                    </a:cubicBezTo>
                    <a:cubicBezTo>
                      <a:pt x="6811" y="3487"/>
                      <a:pt x="6961" y="3375"/>
                      <a:pt x="6961" y="3279"/>
                    </a:cubicBezTo>
                    <a:cubicBezTo>
                      <a:pt x="6961" y="3006"/>
                      <a:pt x="6791" y="2733"/>
                      <a:pt x="6654" y="2426"/>
                    </a:cubicBezTo>
                    <a:cubicBezTo>
                      <a:pt x="6791" y="2426"/>
                      <a:pt x="6961" y="2426"/>
                      <a:pt x="6961" y="2290"/>
                    </a:cubicBezTo>
                    <a:cubicBezTo>
                      <a:pt x="7098" y="2153"/>
                      <a:pt x="7098" y="2017"/>
                      <a:pt x="6961" y="1710"/>
                    </a:cubicBezTo>
                    <a:cubicBezTo>
                      <a:pt x="6836" y="1510"/>
                      <a:pt x="6730" y="1383"/>
                      <a:pt x="6856" y="1383"/>
                    </a:cubicBezTo>
                    <a:cubicBezTo>
                      <a:pt x="6902" y="1383"/>
                      <a:pt x="6979" y="1400"/>
                      <a:pt x="7098" y="1437"/>
                    </a:cubicBezTo>
                    <a:cubicBezTo>
                      <a:pt x="7138" y="1477"/>
                      <a:pt x="7178" y="1493"/>
                      <a:pt x="7214" y="1493"/>
                    </a:cubicBezTo>
                    <a:cubicBezTo>
                      <a:pt x="7303" y="1493"/>
                      <a:pt x="7371" y="1397"/>
                      <a:pt x="7371" y="1300"/>
                    </a:cubicBezTo>
                    <a:cubicBezTo>
                      <a:pt x="7371" y="1027"/>
                      <a:pt x="7234" y="720"/>
                      <a:pt x="7098" y="311"/>
                    </a:cubicBezTo>
                    <a:cubicBezTo>
                      <a:pt x="7098" y="311"/>
                      <a:pt x="7098" y="174"/>
                      <a:pt x="6961" y="174"/>
                    </a:cubicBezTo>
                    <a:cubicBezTo>
                      <a:pt x="6961" y="53"/>
                      <a:pt x="6893" y="1"/>
                      <a:pt x="6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g24efe0da7d9_1_1"/>
              <p:cNvSpPr/>
              <p:nvPr/>
            </p:nvSpPr>
            <p:spPr>
              <a:xfrm>
                <a:off x="1393053" y="2486443"/>
                <a:ext cx="286612" cy="249829"/>
              </a:xfrm>
              <a:custGeom>
                <a:rect b="b" l="l" r="r" t="t"/>
                <a:pathLst>
                  <a:path extrusionOk="0" h="5712" w="6553">
                    <a:moveTo>
                      <a:pt x="5563" y="1002"/>
                    </a:moveTo>
                    <a:lnTo>
                      <a:pt x="5563" y="1002"/>
                    </a:lnTo>
                    <a:cubicBezTo>
                      <a:pt x="5544" y="1022"/>
                      <a:pt x="5527" y="1038"/>
                      <a:pt x="5513" y="1053"/>
                    </a:cubicBezTo>
                    <a:lnTo>
                      <a:pt x="5513" y="1053"/>
                    </a:lnTo>
                    <a:cubicBezTo>
                      <a:pt x="5515" y="1055"/>
                      <a:pt x="5518" y="1057"/>
                      <a:pt x="5520" y="1057"/>
                    </a:cubicBezTo>
                    <a:cubicBezTo>
                      <a:pt x="5530" y="1057"/>
                      <a:pt x="5544" y="1041"/>
                      <a:pt x="5563" y="1002"/>
                    </a:cubicBezTo>
                    <a:close/>
                    <a:moveTo>
                      <a:pt x="5560" y="570"/>
                    </a:moveTo>
                    <a:cubicBezTo>
                      <a:pt x="5562" y="570"/>
                      <a:pt x="5563" y="577"/>
                      <a:pt x="5563" y="593"/>
                    </a:cubicBezTo>
                    <a:cubicBezTo>
                      <a:pt x="5699" y="730"/>
                      <a:pt x="5836" y="866"/>
                      <a:pt x="5836" y="1139"/>
                    </a:cubicBezTo>
                    <a:cubicBezTo>
                      <a:pt x="5699" y="1275"/>
                      <a:pt x="5699" y="1275"/>
                      <a:pt x="5563" y="1446"/>
                    </a:cubicBezTo>
                    <a:lnTo>
                      <a:pt x="5563" y="1275"/>
                    </a:lnTo>
                    <a:lnTo>
                      <a:pt x="5426" y="1275"/>
                    </a:lnTo>
                    <a:cubicBezTo>
                      <a:pt x="5426" y="1158"/>
                      <a:pt x="5426" y="1142"/>
                      <a:pt x="5513" y="1053"/>
                    </a:cubicBezTo>
                    <a:lnTo>
                      <a:pt x="5513" y="1053"/>
                    </a:lnTo>
                    <a:cubicBezTo>
                      <a:pt x="5476" y="1005"/>
                      <a:pt x="5544" y="570"/>
                      <a:pt x="5560" y="570"/>
                    </a:cubicBezTo>
                    <a:close/>
                    <a:moveTo>
                      <a:pt x="854" y="2436"/>
                    </a:moveTo>
                    <a:cubicBezTo>
                      <a:pt x="854" y="2572"/>
                      <a:pt x="990" y="2572"/>
                      <a:pt x="990" y="2572"/>
                    </a:cubicBezTo>
                    <a:cubicBezTo>
                      <a:pt x="990" y="2709"/>
                      <a:pt x="990" y="2845"/>
                      <a:pt x="1161" y="2982"/>
                    </a:cubicBezTo>
                    <a:cubicBezTo>
                      <a:pt x="990" y="2982"/>
                      <a:pt x="854" y="2845"/>
                      <a:pt x="717" y="2845"/>
                    </a:cubicBezTo>
                    <a:cubicBezTo>
                      <a:pt x="717" y="2845"/>
                      <a:pt x="854" y="2845"/>
                      <a:pt x="854" y="2709"/>
                    </a:cubicBezTo>
                    <a:lnTo>
                      <a:pt x="854" y="2572"/>
                    </a:lnTo>
                    <a:lnTo>
                      <a:pt x="854" y="2436"/>
                    </a:lnTo>
                    <a:close/>
                    <a:moveTo>
                      <a:pt x="791" y="3406"/>
                    </a:moveTo>
                    <a:lnTo>
                      <a:pt x="791" y="3406"/>
                    </a:lnTo>
                    <a:cubicBezTo>
                      <a:pt x="1009" y="3494"/>
                      <a:pt x="1297" y="3562"/>
                      <a:pt x="1297" y="3562"/>
                    </a:cubicBezTo>
                    <a:cubicBezTo>
                      <a:pt x="1570" y="3562"/>
                      <a:pt x="1707" y="3698"/>
                      <a:pt x="1843" y="3698"/>
                    </a:cubicBezTo>
                    <a:cubicBezTo>
                      <a:pt x="1707" y="3698"/>
                      <a:pt x="1434" y="3698"/>
                      <a:pt x="1161" y="3562"/>
                    </a:cubicBezTo>
                    <a:cubicBezTo>
                      <a:pt x="1041" y="3562"/>
                      <a:pt x="937" y="3494"/>
                      <a:pt x="791" y="3406"/>
                    </a:cubicBezTo>
                    <a:close/>
                    <a:moveTo>
                      <a:pt x="717" y="3835"/>
                    </a:moveTo>
                    <a:lnTo>
                      <a:pt x="717" y="3835"/>
                    </a:lnTo>
                    <a:cubicBezTo>
                      <a:pt x="990" y="4005"/>
                      <a:pt x="1434" y="4142"/>
                      <a:pt x="1707" y="4142"/>
                    </a:cubicBezTo>
                    <a:lnTo>
                      <a:pt x="1707" y="4415"/>
                    </a:lnTo>
                    <a:cubicBezTo>
                      <a:pt x="1752" y="4608"/>
                      <a:pt x="1847" y="4688"/>
                      <a:pt x="1975" y="4688"/>
                    </a:cubicBezTo>
                    <a:cubicBezTo>
                      <a:pt x="2230" y="4688"/>
                      <a:pt x="2617" y="4369"/>
                      <a:pt x="3004" y="4005"/>
                    </a:cubicBezTo>
                    <a:lnTo>
                      <a:pt x="3004" y="4005"/>
                    </a:lnTo>
                    <a:cubicBezTo>
                      <a:pt x="2867" y="4415"/>
                      <a:pt x="2696" y="4688"/>
                      <a:pt x="3004" y="4995"/>
                    </a:cubicBezTo>
                    <a:cubicBezTo>
                      <a:pt x="2935" y="4927"/>
                      <a:pt x="2859" y="4893"/>
                      <a:pt x="2782" y="4893"/>
                    </a:cubicBezTo>
                    <a:cubicBezTo>
                      <a:pt x="2705" y="4893"/>
                      <a:pt x="2628" y="4927"/>
                      <a:pt x="2560" y="4995"/>
                    </a:cubicBezTo>
                    <a:cubicBezTo>
                      <a:pt x="2478" y="5022"/>
                      <a:pt x="2400" y="5033"/>
                      <a:pt x="2326" y="5033"/>
                    </a:cubicBezTo>
                    <a:cubicBezTo>
                      <a:pt x="2029" y="5033"/>
                      <a:pt x="1789" y="4858"/>
                      <a:pt x="1570" y="4858"/>
                    </a:cubicBezTo>
                    <a:cubicBezTo>
                      <a:pt x="1161" y="4688"/>
                      <a:pt x="990" y="4142"/>
                      <a:pt x="717" y="3835"/>
                    </a:cubicBezTo>
                    <a:close/>
                    <a:moveTo>
                      <a:pt x="5587" y="1"/>
                    </a:moveTo>
                    <a:cubicBezTo>
                      <a:pt x="5425" y="1"/>
                      <a:pt x="5256" y="117"/>
                      <a:pt x="5256" y="286"/>
                    </a:cubicBezTo>
                    <a:cubicBezTo>
                      <a:pt x="5119" y="422"/>
                      <a:pt x="5119" y="866"/>
                      <a:pt x="5119" y="1139"/>
                    </a:cubicBezTo>
                    <a:cubicBezTo>
                      <a:pt x="4983" y="1139"/>
                      <a:pt x="4983" y="1139"/>
                      <a:pt x="4983" y="1275"/>
                    </a:cubicBezTo>
                    <a:cubicBezTo>
                      <a:pt x="4983" y="1446"/>
                      <a:pt x="4846" y="1583"/>
                      <a:pt x="4846" y="1719"/>
                    </a:cubicBezTo>
                    <a:cubicBezTo>
                      <a:pt x="4710" y="1856"/>
                      <a:pt x="4710" y="1992"/>
                      <a:pt x="4710" y="2129"/>
                    </a:cubicBezTo>
                    <a:lnTo>
                      <a:pt x="4710" y="2299"/>
                    </a:lnTo>
                    <a:cubicBezTo>
                      <a:pt x="4710" y="2436"/>
                      <a:pt x="4710" y="2572"/>
                      <a:pt x="4846" y="2709"/>
                    </a:cubicBezTo>
                    <a:lnTo>
                      <a:pt x="4983" y="2709"/>
                    </a:lnTo>
                    <a:lnTo>
                      <a:pt x="4983" y="2982"/>
                    </a:lnTo>
                    <a:lnTo>
                      <a:pt x="4983" y="3425"/>
                    </a:lnTo>
                    <a:cubicBezTo>
                      <a:pt x="4983" y="3493"/>
                      <a:pt x="5051" y="3528"/>
                      <a:pt x="5119" y="3528"/>
                    </a:cubicBezTo>
                    <a:cubicBezTo>
                      <a:pt x="5187" y="3528"/>
                      <a:pt x="5256" y="3493"/>
                      <a:pt x="5256" y="3425"/>
                    </a:cubicBezTo>
                    <a:lnTo>
                      <a:pt x="5426" y="3425"/>
                    </a:lnTo>
                    <a:lnTo>
                      <a:pt x="5426" y="3289"/>
                    </a:lnTo>
                    <a:lnTo>
                      <a:pt x="5426" y="2982"/>
                    </a:lnTo>
                    <a:cubicBezTo>
                      <a:pt x="5563" y="2982"/>
                      <a:pt x="5563" y="2982"/>
                      <a:pt x="5563" y="2845"/>
                    </a:cubicBezTo>
                    <a:lnTo>
                      <a:pt x="5836" y="2845"/>
                    </a:lnTo>
                    <a:lnTo>
                      <a:pt x="5836" y="3562"/>
                    </a:lnTo>
                    <a:lnTo>
                      <a:pt x="5699" y="3562"/>
                    </a:lnTo>
                    <a:cubicBezTo>
                      <a:pt x="5699" y="3562"/>
                      <a:pt x="5563" y="3562"/>
                      <a:pt x="5563" y="3698"/>
                    </a:cubicBezTo>
                    <a:lnTo>
                      <a:pt x="5563" y="3835"/>
                    </a:lnTo>
                    <a:cubicBezTo>
                      <a:pt x="5426" y="3835"/>
                      <a:pt x="5426" y="3835"/>
                      <a:pt x="5426" y="4005"/>
                    </a:cubicBezTo>
                    <a:cubicBezTo>
                      <a:pt x="5341" y="3920"/>
                      <a:pt x="5264" y="3877"/>
                      <a:pt x="5192" y="3877"/>
                    </a:cubicBezTo>
                    <a:cubicBezTo>
                      <a:pt x="5119" y="3877"/>
                      <a:pt x="5051" y="3920"/>
                      <a:pt x="4983" y="4005"/>
                    </a:cubicBezTo>
                    <a:cubicBezTo>
                      <a:pt x="4983" y="4142"/>
                      <a:pt x="4846" y="4278"/>
                      <a:pt x="4710" y="4415"/>
                    </a:cubicBezTo>
                    <a:cubicBezTo>
                      <a:pt x="4846" y="4278"/>
                      <a:pt x="4846" y="4005"/>
                      <a:pt x="4846" y="4005"/>
                    </a:cubicBezTo>
                    <a:cubicBezTo>
                      <a:pt x="4846" y="3821"/>
                      <a:pt x="4748" y="3747"/>
                      <a:pt x="4632" y="3747"/>
                    </a:cubicBezTo>
                    <a:cubicBezTo>
                      <a:pt x="4555" y="3747"/>
                      <a:pt x="4471" y="3780"/>
                      <a:pt x="4403" y="3835"/>
                    </a:cubicBezTo>
                    <a:cubicBezTo>
                      <a:pt x="4403" y="3698"/>
                      <a:pt x="4573" y="3698"/>
                      <a:pt x="4573" y="3562"/>
                    </a:cubicBezTo>
                    <a:lnTo>
                      <a:pt x="4573" y="3425"/>
                    </a:lnTo>
                    <a:cubicBezTo>
                      <a:pt x="4573" y="3357"/>
                      <a:pt x="4496" y="3323"/>
                      <a:pt x="4403" y="3323"/>
                    </a:cubicBezTo>
                    <a:cubicBezTo>
                      <a:pt x="4309" y="3323"/>
                      <a:pt x="4198" y="3357"/>
                      <a:pt x="4130" y="3425"/>
                    </a:cubicBezTo>
                    <a:cubicBezTo>
                      <a:pt x="4130" y="3562"/>
                      <a:pt x="3993" y="3835"/>
                      <a:pt x="3857" y="4142"/>
                    </a:cubicBezTo>
                    <a:cubicBezTo>
                      <a:pt x="3857" y="4278"/>
                      <a:pt x="3857" y="4278"/>
                      <a:pt x="3720" y="4278"/>
                    </a:cubicBezTo>
                    <a:cubicBezTo>
                      <a:pt x="3591" y="4450"/>
                      <a:pt x="3469" y="4526"/>
                      <a:pt x="3380" y="4526"/>
                    </a:cubicBezTo>
                    <a:cubicBezTo>
                      <a:pt x="3256" y="4526"/>
                      <a:pt x="3197" y="4380"/>
                      <a:pt x="3277" y="4142"/>
                    </a:cubicBezTo>
                    <a:cubicBezTo>
                      <a:pt x="3413" y="4005"/>
                      <a:pt x="3413" y="3698"/>
                      <a:pt x="3413" y="3425"/>
                    </a:cubicBezTo>
                    <a:cubicBezTo>
                      <a:pt x="3510" y="3329"/>
                      <a:pt x="3401" y="3232"/>
                      <a:pt x="3281" y="3232"/>
                    </a:cubicBezTo>
                    <a:cubicBezTo>
                      <a:pt x="3232" y="3232"/>
                      <a:pt x="3180" y="3249"/>
                      <a:pt x="3140" y="3289"/>
                    </a:cubicBezTo>
                    <a:cubicBezTo>
                      <a:pt x="3004" y="3425"/>
                      <a:pt x="3004" y="3425"/>
                      <a:pt x="2867" y="3562"/>
                    </a:cubicBezTo>
                    <a:cubicBezTo>
                      <a:pt x="2782" y="3493"/>
                      <a:pt x="2671" y="3459"/>
                      <a:pt x="2564" y="3459"/>
                    </a:cubicBezTo>
                    <a:cubicBezTo>
                      <a:pt x="2458" y="3459"/>
                      <a:pt x="2355" y="3493"/>
                      <a:pt x="2287" y="3562"/>
                    </a:cubicBezTo>
                    <a:cubicBezTo>
                      <a:pt x="2150" y="3425"/>
                      <a:pt x="2014" y="3289"/>
                      <a:pt x="1843" y="3152"/>
                    </a:cubicBezTo>
                    <a:cubicBezTo>
                      <a:pt x="1707" y="3152"/>
                      <a:pt x="1570" y="2982"/>
                      <a:pt x="1570" y="2982"/>
                    </a:cubicBezTo>
                    <a:cubicBezTo>
                      <a:pt x="1707" y="2982"/>
                      <a:pt x="1843" y="3152"/>
                      <a:pt x="2014" y="3289"/>
                    </a:cubicBezTo>
                    <a:cubicBezTo>
                      <a:pt x="2040" y="3315"/>
                      <a:pt x="2070" y="3326"/>
                      <a:pt x="2102" y="3326"/>
                    </a:cubicBezTo>
                    <a:cubicBezTo>
                      <a:pt x="2239" y="3326"/>
                      <a:pt x="2398" y="3120"/>
                      <a:pt x="2287" y="2982"/>
                    </a:cubicBezTo>
                    <a:cubicBezTo>
                      <a:pt x="2165" y="2860"/>
                      <a:pt x="1688" y="2273"/>
                      <a:pt x="1295" y="2273"/>
                    </a:cubicBezTo>
                    <a:cubicBezTo>
                      <a:pt x="1249" y="2273"/>
                      <a:pt x="1204" y="2281"/>
                      <a:pt x="1161" y="2299"/>
                    </a:cubicBezTo>
                    <a:cubicBezTo>
                      <a:pt x="990" y="2299"/>
                      <a:pt x="854" y="2129"/>
                      <a:pt x="717" y="1992"/>
                    </a:cubicBezTo>
                    <a:cubicBezTo>
                      <a:pt x="717" y="1992"/>
                      <a:pt x="581" y="1992"/>
                      <a:pt x="581" y="2129"/>
                    </a:cubicBezTo>
                    <a:lnTo>
                      <a:pt x="444" y="2129"/>
                    </a:lnTo>
                    <a:lnTo>
                      <a:pt x="444" y="2299"/>
                    </a:lnTo>
                    <a:cubicBezTo>
                      <a:pt x="513" y="2572"/>
                      <a:pt x="402" y="2572"/>
                      <a:pt x="274" y="2572"/>
                    </a:cubicBezTo>
                    <a:cubicBezTo>
                      <a:pt x="146" y="2572"/>
                      <a:pt x="1" y="2572"/>
                      <a:pt x="1" y="2845"/>
                    </a:cubicBezTo>
                    <a:cubicBezTo>
                      <a:pt x="1" y="3289"/>
                      <a:pt x="308" y="3698"/>
                      <a:pt x="444" y="4005"/>
                    </a:cubicBezTo>
                    <a:cubicBezTo>
                      <a:pt x="717" y="4415"/>
                      <a:pt x="854" y="4995"/>
                      <a:pt x="1297" y="5131"/>
                    </a:cubicBezTo>
                    <a:cubicBezTo>
                      <a:pt x="1587" y="5228"/>
                      <a:pt x="1825" y="5324"/>
                      <a:pt x="2085" y="5324"/>
                    </a:cubicBezTo>
                    <a:cubicBezTo>
                      <a:pt x="2192" y="5324"/>
                      <a:pt x="2304" y="5308"/>
                      <a:pt x="2423" y="5268"/>
                    </a:cubicBezTo>
                    <a:cubicBezTo>
                      <a:pt x="2642" y="5268"/>
                      <a:pt x="2969" y="5443"/>
                      <a:pt x="3231" y="5443"/>
                    </a:cubicBezTo>
                    <a:cubicBezTo>
                      <a:pt x="3297" y="5443"/>
                      <a:pt x="3358" y="5432"/>
                      <a:pt x="3413" y="5404"/>
                    </a:cubicBezTo>
                    <a:cubicBezTo>
                      <a:pt x="3550" y="5268"/>
                      <a:pt x="3550" y="5131"/>
                      <a:pt x="3720" y="5131"/>
                    </a:cubicBezTo>
                    <a:lnTo>
                      <a:pt x="3720" y="5541"/>
                    </a:lnTo>
                    <a:cubicBezTo>
                      <a:pt x="3857" y="5541"/>
                      <a:pt x="3857" y="5711"/>
                      <a:pt x="3993" y="5711"/>
                    </a:cubicBezTo>
                    <a:cubicBezTo>
                      <a:pt x="4130" y="5541"/>
                      <a:pt x="4266" y="5404"/>
                      <a:pt x="4403" y="5268"/>
                    </a:cubicBezTo>
                    <a:lnTo>
                      <a:pt x="4573" y="5268"/>
                    </a:lnTo>
                    <a:cubicBezTo>
                      <a:pt x="4710" y="5131"/>
                      <a:pt x="4846" y="4995"/>
                      <a:pt x="4983" y="4858"/>
                    </a:cubicBezTo>
                    <a:cubicBezTo>
                      <a:pt x="4983" y="4858"/>
                      <a:pt x="5119" y="4858"/>
                      <a:pt x="5119" y="4995"/>
                    </a:cubicBezTo>
                    <a:lnTo>
                      <a:pt x="5426" y="4995"/>
                    </a:lnTo>
                    <a:cubicBezTo>
                      <a:pt x="5563" y="4858"/>
                      <a:pt x="5699" y="4415"/>
                      <a:pt x="5836" y="4142"/>
                    </a:cubicBezTo>
                    <a:cubicBezTo>
                      <a:pt x="5972" y="4005"/>
                      <a:pt x="6109" y="3698"/>
                      <a:pt x="6109" y="3562"/>
                    </a:cubicBezTo>
                    <a:cubicBezTo>
                      <a:pt x="6416" y="2982"/>
                      <a:pt x="6552" y="2436"/>
                      <a:pt x="6416" y="1856"/>
                    </a:cubicBezTo>
                    <a:lnTo>
                      <a:pt x="6416" y="1583"/>
                    </a:lnTo>
                    <a:lnTo>
                      <a:pt x="6416" y="1446"/>
                    </a:lnTo>
                    <a:cubicBezTo>
                      <a:pt x="6416" y="1275"/>
                      <a:pt x="6279" y="1139"/>
                      <a:pt x="6279" y="1139"/>
                    </a:cubicBezTo>
                    <a:lnTo>
                      <a:pt x="6279" y="1002"/>
                    </a:lnTo>
                    <a:cubicBezTo>
                      <a:pt x="6109" y="730"/>
                      <a:pt x="5972" y="422"/>
                      <a:pt x="5836" y="149"/>
                    </a:cubicBezTo>
                    <a:cubicBezTo>
                      <a:pt x="5784" y="45"/>
                      <a:pt x="5687" y="1"/>
                      <a:pt x="55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g24efe0da7d9_1_1"/>
              <p:cNvSpPr/>
              <p:nvPr/>
            </p:nvSpPr>
            <p:spPr>
              <a:xfrm>
                <a:off x="1473664" y="2443710"/>
                <a:ext cx="167558" cy="238326"/>
              </a:xfrm>
              <a:custGeom>
                <a:rect b="b" l="l" r="r" t="t"/>
                <a:pathLst>
                  <a:path extrusionOk="0" h="5449" w="3831">
                    <a:moveTo>
                      <a:pt x="2996" y="2689"/>
                    </a:moveTo>
                    <a:lnTo>
                      <a:pt x="2996" y="2689"/>
                    </a:lnTo>
                    <a:cubicBezTo>
                      <a:pt x="3040" y="2696"/>
                      <a:pt x="3090" y="2696"/>
                      <a:pt x="3140" y="2696"/>
                    </a:cubicBezTo>
                    <a:cubicBezTo>
                      <a:pt x="3140" y="2696"/>
                      <a:pt x="3140" y="2833"/>
                      <a:pt x="3003" y="2833"/>
                    </a:cubicBezTo>
                    <a:lnTo>
                      <a:pt x="3003" y="2696"/>
                    </a:lnTo>
                    <a:cubicBezTo>
                      <a:pt x="3001" y="2694"/>
                      <a:pt x="2999" y="2692"/>
                      <a:pt x="2996" y="2689"/>
                    </a:cubicBezTo>
                    <a:close/>
                    <a:moveTo>
                      <a:pt x="2287" y="0"/>
                    </a:moveTo>
                    <a:cubicBezTo>
                      <a:pt x="1707" y="273"/>
                      <a:pt x="2287" y="1126"/>
                      <a:pt x="2560" y="1399"/>
                    </a:cubicBezTo>
                    <a:lnTo>
                      <a:pt x="2730" y="1399"/>
                    </a:lnTo>
                    <a:cubicBezTo>
                      <a:pt x="2867" y="1843"/>
                      <a:pt x="2867" y="2116"/>
                      <a:pt x="2867" y="2560"/>
                    </a:cubicBezTo>
                    <a:cubicBezTo>
                      <a:pt x="2867" y="2585"/>
                      <a:pt x="2871" y="2605"/>
                      <a:pt x="2880" y="2622"/>
                    </a:cubicBezTo>
                    <a:lnTo>
                      <a:pt x="2880" y="2622"/>
                    </a:lnTo>
                    <a:cubicBezTo>
                      <a:pt x="2850" y="2612"/>
                      <a:pt x="2819" y="2606"/>
                      <a:pt x="2792" y="2606"/>
                    </a:cubicBezTo>
                    <a:cubicBezTo>
                      <a:pt x="2694" y="2606"/>
                      <a:pt x="2630" y="2673"/>
                      <a:pt x="2730" y="2833"/>
                    </a:cubicBezTo>
                    <a:cubicBezTo>
                      <a:pt x="2730" y="2969"/>
                      <a:pt x="2730" y="3276"/>
                      <a:pt x="2560" y="3549"/>
                    </a:cubicBezTo>
                    <a:cubicBezTo>
                      <a:pt x="2464" y="3530"/>
                      <a:pt x="2371" y="3522"/>
                      <a:pt x="2279" y="3522"/>
                    </a:cubicBezTo>
                    <a:cubicBezTo>
                      <a:pt x="1715" y="3522"/>
                      <a:pt x="1216" y="3841"/>
                      <a:pt x="717" y="3959"/>
                    </a:cubicBezTo>
                    <a:lnTo>
                      <a:pt x="171" y="3959"/>
                    </a:lnTo>
                    <a:cubicBezTo>
                      <a:pt x="0" y="3959"/>
                      <a:pt x="0" y="4266"/>
                      <a:pt x="171" y="4266"/>
                    </a:cubicBezTo>
                    <a:lnTo>
                      <a:pt x="717" y="4266"/>
                    </a:lnTo>
                    <a:cubicBezTo>
                      <a:pt x="1013" y="4266"/>
                      <a:pt x="1293" y="4326"/>
                      <a:pt x="1579" y="4326"/>
                    </a:cubicBezTo>
                    <a:cubicBezTo>
                      <a:pt x="1722" y="4326"/>
                      <a:pt x="1866" y="4311"/>
                      <a:pt x="2014" y="4266"/>
                    </a:cubicBezTo>
                    <a:lnTo>
                      <a:pt x="2014" y="4402"/>
                    </a:lnTo>
                    <a:lnTo>
                      <a:pt x="2014" y="4539"/>
                    </a:lnTo>
                    <a:lnTo>
                      <a:pt x="1877" y="4539"/>
                    </a:lnTo>
                    <a:cubicBezTo>
                      <a:pt x="1570" y="4675"/>
                      <a:pt x="1434" y="4982"/>
                      <a:pt x="1297" y="5255"/>
                    </a:cubicBezTo>
                    <a:cubicBezTo>
                      <a:pt x="1201" y="5352"/>
                      <a:pt x="1241" y="5448"/>
                      <a:pt x="1320" y="5448"/>
                    </a:cubicBezTo>
                    <a:cubicBezTo>
                      <a:pt x="1354" y="5448"/>
                      <a:pt x="1394" y="5432"/>
                      <a:pt x="1434" y="5392"/>
                    </a:cubicBezTo>
                    <a:cubicBezTo>
                      <a:pt x="1570" y="5255"/>
                      <a:pt x="1707" y="5119"/>
                      <a:pt x="1877" y="4982"/>
                    </a:cubicBezTo>
                    <a:cubicBezTo>
                      <a:pt x="1945" y="5051"/>
                      <a:pt x="2014" y="5085"/>
                      <a:pt x="2065" y="5085"/>
                    </a:cubicBezTo>
                    <a:cubicBezTo>
                      <a:pt x="2116" y="5085"/>
                      <a:pt x="2150" y="5051"/>
                      <a:pt x="2150" y="4982"/>
                    </a:cubicBezTo>
                    <a:cubicBezTo>
                      <a:pt x="2287" y="4675"/>
                      <a:pt x="2287" y="4539"/>
                      <a:pt x="2287" y="4402"/>
                    </a:cubicBezTo>
                    <a:cubicBezTo>
                      <a:pt x="2423" y="4402"/>
                      <a:pt x="2560" y="4266"/>
                      <a:pt x="2560" y="4129"/>
                    </a:cubicBezTo>
                    <a:cubicBezTo>
                      <a:pt x="2730" y="4129"/>
                      <a:pt x="2730" y="3959"/>
                      <a:pt x="2730" y="3959"/>
                    </a:cubicBezTo>
                    <a:cubicBezTo>
                      <a:pt x="3276" y="3413"/>
                      <a:pt x="3413" y="2696"/>
                      <a:pt x="3413" y="1843"/>
                    </a:cubicBezTo>
                    <a:cubicBezTo>
                      <a:pt x="3413" y="1843"/>
                      <a:pt x="3413" y="1707"/>
                      <a:pt x="3276" y="1707"/>
                    </a:cubicBezTo>
                    <a:cubicBezTo>
                      <a:pt x="3276" y="1570"/>
                      <a:pt x="3140" y="1570"/>
                      <a:pt x="3140" y="1570"/>
                    </a:cubicBezTo>
                    <a:cubicBezTo>
                      <a:pt x="3140" y="1399"/>
                      <a:pt x="3003" y="1399"/>
                      <a:pt x="3003" y="1263"/>
                    </a:cubicBezTo>
                    <a:lnTo>
                      <a:pt x="3003" y="1263"/>
                    </a:lnTo>
                    <a:cubicBezTo>
                      <a:pt x="3276" y="1399"/>
                      <a:pt x="3413" y="1570"/>
                      <a:pt x="3583" y="1707"/>
                    </a:cubicBezTo>
                    <a:cubicBezTo>
                      <a:pt x="3609" y="1732"/>
                      <a:pt x="3635" y="1743"/>
                      <a:pt x="3659" y="1743"/>
                    </a:cubicBezTo>
                    <a:cubicBezTo>
                      <a:pt x="3762" y="1743"/>
                      <a:pt x="3830" y="1538"/>
                      <a:pt x="3720" y="1399"/>
                    </a:cubicBezTo>
                    <a:cubicBezTo>
                      <a:pt x="3413" y="1263"/>
                      <a:pt x="3140" y="990"/>
                      <a:pt x="2867" y="717"/>
                    </a:cubicBezTo>
                    <a:cubicBezTo>
                      <a:pt x="2730" y="410"/>
                      <a:pt x="2560" y="273"/>
                      <a:pt x="2423" y="137"/>
                    </a:cubicBezTo>
                    <a:cubicBezTo>
                      <a:pt x="2423" y="0"/>
                      <a:pt x="2287" y="0"/>
                      <a:pt x="2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g24efe0da7d9_1_1"/>
              <p:cNvSpPr/>
              <p:nvPr/>
            </p:nvSpPr>
            <p:spPr>
              <a:xfrm>
                <a:off x="1623906" y="2423153"/>
                <a:ext cx="81133" cy="217594"/>
              </a:xfrm>
              <a:custGeom>
                <a:rect b="b" l="l" r="r" t="t"/>
                <a:pathLst>
                  <a:path extrusionOk="0" h="4975" w="1855">
                    <a:moveTo>
                      <a:pt x="229" y="1"/>
                    </a:moveTo>
                    <a:cubicBezTo>
                      <a:pt x="109" y="1"/>
                      <a:pt x="0" y="334"/>
                      <a:pt x="148" y="334"/>
                    </a:cubicBezTo>
                    <a:cubicBezTo>
                      <a:pt x="421" y="607"/>
                      <a:pt x="694" y="880"/>
                      <a:pt x="831" y="1187"/>
                    </a:cubicBezTo>
                    <a:lnTo>
                      <a:pt x="831" y="1323"/>
                    </a:lnTo>
                    <a:cubicBezTo>
                      <a:pt x="831" y="1460"/>
                      <a:pt x="1001" y="1596"/>
                      <a:pt x="1138" y="1733"/>
                    </a:cubicBezTo>
                    <a:cubicBezTo>
                      <a:pt x="1001" y="1869"/>
                      <a:pt x="1001" y="1869"/>
                      <a:pt x="1001" y="2040"/>
                    </a:cubicBezTo>
                    <a:cubicBezTo>
                      <a:pt x="1001" y="2177"/>
                      <a:pt x="1001" y="2449"/>
                      <a:pt x="1138" y="2586"/>
                    </a:cubicBezTo>
                    <a:cubicBezTo>
                      <a:pt x="1138" y="2586"/>
                      <a:pt x="1001" y="2586"/>
                      <a:pt x="1001" y="2722"/>
                    </a:cubicBezTo>
                    <a:cubicBezTo>
                      <a:pt x="831" y="2893"/>
                      <a:pt x="1001" y="3166"/>
                      <a:pt x="1001" y="3439"/>
                    </a:cubicBezTo>
                    <a:lnTo>
                      <a:pt x="831" y="3576"/>
                    </a:lnTo>
                    <a:cubicBezTo>
                      <a:pt x="831" y="3460"/>
                      <a:pt x="782" y="3418"/>
                      <a:pt x="726" y="3418"/>
                    </a:cubicBezTo>
                    <a:cubicBezTo>
                      <a:pt x="649" y="3418"/>
                      <a:pt x="558" y="3497"/>
                      <a:pt x="558" y="3576"/>
                    </a:cubicBezTo>
                    <a:cubicBezTo>
                      <a:pt x="694" y="4019"/>
                      <a:pt x="831" y="4599"/>
                      <a:pt x="1138" y="4872"/>
                    </a:cubicBezTo>
                    <a:cubicBezTo>
                      <a:pt x="1138" y="4940"/>
                      <a:pt x="1172" y="4975"/>
                      <a:pt x="1223" y="4975"/>
                    </a:cubicBezTo>
                    <a:cubicBezTo>
                      <a:pt x="1274" y="4975"/>
                      <a:pt x="1343" y="4940"/>
                      <a:pt x="1411" y="4872"/>
                    </a:cubicBezTo>
                    <a:lnTo>
                      <a:pt x="1411" y="4429"/>
                    </a:lnTo>
                    <a:lnTo>
                      <a:pt x="1411" y="4292"/>
                    </a:lnTo>
                    <a:cubicBezTo>
                      <a:pt x="1537" y="4040"/>
                      <a:pt x="1313" y="3641"/>
                      <a:pt x="1279" y="3259"/>
                    </a:cubicBezTo>
                    <a:lnTo>
                      <a:pt x="1279" y="3259"/>
                    </a:lnTo>
                    <a:cubicBezTo>
                      <a:pt x="1288" y="3303"/>
                      <a:pt x="1318" y="3303"/>
                      <a:pt x="1411" y="3303"/>
                    </a:cubicBezTo>
                    <a:cubicBezTo>
                      <a:pt x="1479" y="3371"/>
                      <a:pt x="1547" y="3405"/>
                      <a:pt x="1599" y="3405"/>
                    </a:cubicBezTo>
                    <a:cubicBezTo>
                      <a:pt x="1650" y="3405"/>
                      <a:pt x="1684" y="3371"/>
                      <a:pt x="1684" y="3303"/>
                    </a:cubicBezTo>
                    <a:cubicBezTo>
                      <a:pt x="1684" y="3030"/>
                      <a:pt x="1547" y="2722"/>
                      <a:pt x="1411" y="2449"/>
                    </a:cubicBezTo>
                    <a:cubicBezTo>
                      <a:pt x="1547" y="2449"/>
                      <a:pt x="1547" y="2586"/>
                      <a:pt x="1547" y="2586"/>
                    </a:cubicBezTo>
                    <a:cubicBezTo>
                      <a:pt x="1684" y="2586"/>
                      <a:pt x="1854" y="2449"/>
                      <a:pt x="1854" y="2313"/>
                    </a:cubicBezTo>
                    <a:cubicBezTo>
                      <a:pt x="1684" y="2040"/>
                      <a:pt x="1547" y="1733"/>
                      <a:pt x="1411" y="1596"/>
                    </a:cubicBezTo>
                    <a:lnTo>
                      <a:pt x="1411" y="1323"/>
                    </a:lnTo>
                    <a:cubicBezTo>
                      <a:pt x="1138" y="880"/>
                      <a:pt x="694" y="334"/>
                      <a:pt x="285" y="27"/>
                    </a:cubicBezTo>
                    <a:cubicBezTo>
                      <a:pt x="267" y="9"/>
                      <a:pt x="248" y="1"/>
                      <a:pt x="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g24efe0da7d9_1_1"/>
              <p:cNvSpPr/>
              <p:nvPr/>
            </p:nvSpPr>
            <p:spPr>
              <a:xfrm>
                <a:off x="1495052" y="2386981"/>
                <a:ext cx="159248" cy="95698"/>
              </a:xfrm>
              <a:custGeom>
                <a:rect b="b" l="l" r="r" t="t"/>
                <a:pathLst>
                  <a:path extrusionOk="0" h="2188" w="3641">
                    <a:moveTo>
                      <a:pt x="1798" y="1"/>
                    </a:moveTo>
                    <a:cubicBezTo>
                      <a:pt x="1661" y="1"/>
                      <a:pt x="1525" y="137"/>
                      <a:pt x="1661" y="308"/>
                    </a:cubicBezTo>
                    <a:cubicBezTo>
                      <a:pt x="1661" y="308"/>
                      <a:pt x="1661" y="444"/>
                      <a:pt x="1798" y="444"/>
                    </a:cubicBezTo>
                    <a:cubicBezTo>
                      <a:pt x="1661" y="444"/>
                      <a:pt x="1525" y="308"/>
                      <a:pt x="1388" y="308"/>
                    </a:cubicBezTo>
                    <a:cubicBezTo>
                      <a:pt x="1218" y="308"/>
                      <a:pt x="1081" y="444"/>
                      <a:pt x="1218" y="581"/>
                    </a:cubicBezTo>
                    <a:cubicBezTo>
                      <a:pt x="1388" y="854"/>
                      <a:pt x="1525" y="990"/>
                      <a:pt x="1798" y="1297"/>
                    </a:cubicBezTo>
                    <a:cubicBezTo>
                      <a:pt x="1525" y="990"/>
                      <a:pt x="1081" y="717"/>
                      <a:pt x="808" y="717"/>
                    </a:cubicBezTo>
                    <a:cubicBezTo>
                      <a:pt x="672" y="717"/>
                      <a:pt x="535" y="854"/>
                      <a:pt x="672" y="990"/>
                    </a:cubicBezTo>
                    <a:lnTo>
                      <a:pt x="945" y="1297"/>
                    </a:lnTo>
                    <a:cubicBezTo>
                      <a:pt x="763" y="1297"/>
                      <a:pt x="641" y="1237"/>
                      <a:pt x="530" y="1237"/>
                    </a:cubicBezTo>
                    <a:cubicBezTo>
                      <a:pt x="474" y="1237"/>
                      <a:pt x="421" y="1252"/>
                      <a:pt x="364" y="1297"/>
                    </a:cubicBezTo>
                    <a:cubicBezTo>
                      <a:pt x="364" y="1161"/>
                      <a:pt x="228" y="1161"/>
                      <a:pt x="228" y="1161"/>
                    </a:cubicBezTo>
                    <a:cubicBezTo>
                      <a:pt x="182" y="1104"/>
                      <a:pt x="137" y="1085"/>
                      <a:pt x="102" y="1085"/>
                    </a:cubicBezTo>
                    <a:cubicBezTo>
                      <a:pt x="31" y="1085"/>
                      <a:pt x="0" y="1161"/>
                      <a:pt x="91" y="1161"/>
                    </a:cubicBezTo>
                    <a:cubicBezTo>
                      <a:pt x="91" y="1297"/>
                      <a:pt x="228" y="1297"/>
                      <a:pt x="228" y="1434"/>
                    </a:cubicBezTo>
                    <a:lnTo>
                      <a:pt x="228" y="1570"/>
                    </a:lnTo>
                    <a:cubicBezTo>
                      <a:pt x="535" y="1843"/>
                      <a:pt x="1081" y="2014"/>
                      <a:pt x="1388" y="2150"/>
                    </a:cubicBezTo>
                    <a:cubicBezTo>
                      <a:pt x="1414" y="2176"/>
                      <a:pt x="1440" y="2187"/>
                      <a:pt x="1464" y="2187"/>
                    </a:cubicBezTo>
                    <a:cubicBezTo>
                      <a:pt x="1547" y="2187"/>
                      <a:pt x="1609" y="2051"/>
                      <a:pt x="1568" y="1925"/>
                    </a:cubicBezTo>
                    <a:lnTo>
                      <a:pt x="1568" y="1925"/>
                    </a:lnTo>
                    <a:cubicBezTo>
                      <a:pt x="1645" y="1987"/>
                      <a:pt x="1721" y="2074"/>
                      <a:pt x="1798" y="2150"/>
                    </a:cubicBezTo>
                    <a:cubicBezTo>
                      <a:pt x="1934" y="2150"/>
                      <a:pt x="2241" y="2014"/>
                      <a:pt x="2071" y="1843"/>
                    </a:cubicBezTo>
                    <a:cubicBezTo>
                      <a:pt x="1934" y="1707"/>
                      <a:pt x="1934" y="1707"/>
                      <a:pt x="1798" y="1570"/>
                    </a:cubicBezTo>
                    <a:lnTo>
                      <a:pt x="1798" y="1570"/>
                    </a:lnTo>
                    <a:cubicBezTo>
                      <a:pt x="1934" y="1707"/>
                      <a:pt x="2071" y="1707"/>
                      <a:pt x="2241" y="1843"/>
                    </a:cubicBezTo>
                    <a:cubicBezTo>
                      <a:pt x="2378" y="1843"/>
                      <a:pt x="2514" y="1707"/>
                      <a:pt x="2514" y="1570"/>
                    </a:cubicBezTo>
                    <a:cubicBezTo>
                      <a:pt x="2378" y="1297"/>
                      <a:pt x="2241" y="1161"/>
                      <a:pt x="2071" y="990"/>
                    </a:cubicBezTo>
                    <a:lnTo>
                      <a:pt x="2071" y="990"/>
                    </a:lnTo>
                    <a:cubicBezTo>
                      <a:pt x="2072" y="991"/>
                      <a:pt x="2242" y="1161"/>
                      <a:pt x="2378" y="1161"/>
                    </a:cubicBezTo>
                    <a:cubicBezTo>
                      <a:pt x="2417" y="1200"/>
                      <a:pt x="2456" y="1217"/>
                      <a:pt x="2492" y="1217"/>
                    </a:cubicBezTo>
                    <a:cubicBezTo>
                      <a:pt x="2581" y="1217"/>
                      <a:pt x="2651" y="1112"/>
                      <a:pt x="2651" y="990"/>
                    </a:cubicBezTo>
                    <a:cubicBezTo>
                      <a:pt x="2651" y="990"/>
                      <a:pt x="2787" y="990"/>
                      <a:pt x="2787" y="854"/>
                    </a:cubicBezTo>
                    <a:cubicBezTo>
                      <a:pt x="3094" y="990"/>
                      <a:pt x="3231" y="1297"/>
                      <a:pt x="3367" y="1434"/>
                    </a:cubicBezTo>
                    <a:cubicBezTo>
                      <a:pt x="3393" y="1460"/>
                      <a:pt x="3419" y="1471"/>
                      <a:pt x="3445" y="1471"/>
                    </a:cubicBezTo>
                    <a:cubicBezTo>
                      <a:pt x="3551" y="1471"/>
                      <a:pt x="3640" y="1271"/>
                      <a:pt x="3640" y="1161"/>
                    </a:cubicBezTo>
                    <a:cubicBezTo>
                      <a:pt x="3367" y="717"/>
                      <a:pt x="2787" y="308"/>
                      <a:pt x="2378" y="137"/>
                    </a:cubicBezTo>
                    <a:cubicBezTo>
                      <a:pt x="2378" y="69"/>
                      <a:pt x="2344" y="35"/>
                      <a:pt x="2288" y="35"/>
                    </a:cubicBezTo>
                    <a:cubicBezTo>
                      <a:pt x="2233" y="35"/>
                      <a:pt x="2156" y="69"/>
                      <a:pt x="2071" y="137"/>
                    </a:cubicBezTo>
                    <a:cubicBezTo>
                      <a:pt x="2071" y="137"/>
                      <a:pt x="1934" y="1"/>
                      <a:pt x="17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g24efe0da7d9_1_1"/>
              <p:cNvSpPr/>
              <p:nvPr/>
            </p:nvSpPr>
            <p:spPr>
              <a:xfrm>
                <a:off x="1557511" y="2419829"/>
                <a:ext cx="122159" cy="107507"/>
              </a:xfrm>
              <a:custGeom>
                <a:rect b="b" l="l" r="r" t="t"/>
                <a:pathLst>
                  <a:path extrusionOk="0" h="2458" w="2793">
                    <a:moveTo>
                      <a:pt x="1752" y="0"/>
                    </a:moveTo>
                    <a:cubicBezTo>
                      <a:pt x="1700" y="0"/>
                      <a:pt x="1666" y="35"/>
                      <a:pt x="1666" y="103"/>
                    </a:cubicBezTo>
                    <a:cubicBezTo>
                      <a:pt x="1496" y="239"/>
                      <a:pt x="1496" y="546"/>
                      <a:pt x="1496" y="683"/>
                    </a:cubicBezTo>
                    <a:cubicBezTo>
                      <a:pt x="1359" y="546"/>
                      <a:pt x="1359" y="546"/>
                      <a:pt x="1359" y="410"/>
                    </a:cubicBezTo>
                    <a:lnTo>
                      <a:pt x="1086" y="410"/>
                    </a:lnTo>
                    <a:cubicBezTo>
                      <a:pt x="813" y="546"/>
                      <a:pt x="950" y="1092"/>
                      <a:pt x="950" y="1399"/>
                    </a:cubicBezTo>
                    <a:cubicBezTo>
                      <a:pt x="950" y="1399"/>
                      <a:pt x="857" y="1885"/>
                      <a:pt x="729" y="1885"/>
                    </a:cubicBezTo>
                    <a:cubicBezTo>
                      <a:pt x="702" y="1885"/>
                      <a:pt x="673" y="1863"/>
                      <a:pt x="643" y="1809"/>
                    </a:cubicBezTo>
                    <a:cubicBezTo>
                      <a:pt x="506" y="1536"/>
                      <a:pt x="370" y="1263"/>
                      <a:pt x="233" y="819"/>
                    </a:cubicBezTo>
                    <a:cubicBezTo>
                      <a:pt x="233" y="779"/>
                      <a:pt x="210" y="763"/>
                      <a:pt x="180" y="763"/>
                    </a:cubicBezTo>
                    <a:cubicBezTo>
                      <a:pt x="108" y="763"/>
                      <a:pt x="0" y="859"/>
                      <a:pt x="97" y="956"/>
                    </a:cubicBezTo>
                    <a:cubicBezTo>
                      <a:pt x="97" y="1086"/>
                      <a:pt x="470" y="2398"/>
                      <a:pt x="890" y="2398"/>
                    </a:cubicBezTo>
                    <a:cubicBezTo>
                      <a:pt x="910" y="2398"/>
                      <a:pt x="930" y="2395"/>
                      <a:pt x="950" y="2389"/>
                    </a:cubicBezTo>
                    <a:cubicBezTo>
                      <a:pt x="1086" y="2253"/>
                      <a:pt x="1086" y="2253"/>
                      <a:pt x="1223" y="1945"/>
                    </a:cubicBezTo>
                    <a:cubicBezTo>
                      <a:pt x="1223" y="1809"/>
                      <a:pt x="1086" y="1263"/>
                      <a:pt x="1223" y="956"/>
                    </a:cubicBezTo>
                    <a:cubicBezTo>
                      <a:pt x="1223" y="1092"/>
                      <a:pt x="1223" y="1536"/>
                      <a:pt x="1496" y="1536"/>
                    </a:cubicBezTo>
                    <a:lnTo>
                      <a:pt x="1666" y="1536"/>
                    </a:lnTo>
                    <a:cubicBezTo>
                      <a:pt x="1803" y="1672"/>
                      <a:pt x="1803" y="1809"/>
                      <a:pt x="1939" y="1945"/>
                    </a:cubicBezTo>
                    <a:lnTo>
                      <a:pt x="2076" y="1945"/>
                    </a:lnTo>
                    <a:cubicBezTo>
                      <a:pt x="2076" y="2116"/>
                      <a:pt x="2349" y="2116"/>
                      <a:pt x="2349" y="2116"/>
                    </a:cubicBezTo>
                    <a:lnTo>
                      <a:pt x="2349" y="2253"/>
                    </a:lnTo>
                    <a:cubicBezTo>
                      <a:pt x="2349" y="2389"/>
                      <a:pt x="2460" y="2457"/>
                      <a:pt x="2571" y="2457"/>
                    </a:cubicBezTo>
                    <a:cubicBezTo>
                      <a:pt x="2681" y="2457"/>
                      <a:pt x="2792" y="2389"/>
                      <a:pt x="2792" y="2253"/>
                    </a:cubicBezTo>
                    <a:cubicBezTo>
                      <a:pt x="2792" y="1945"/>
                      <a:pt x="2656" y="1672"/>
                      <a:pt x="2656" y="1399"/>
                    </a:cubicBezTo>
                    <a:cubicBezTo>
                      <a:pt x="2656" y="1263"/>
                      <a:pt x="2656" y="1092"/>
                      <a:pt x="2349" y="956"/>
                    </a:cubicBezTo>
                    <a:cubicBezTo>
                      <a:pt x="2349" y="888"/>
                      <a:pt x="2315" y="853"/>
                      <a:pt x="2280" y="853"/>
                    </a:cubicBezTo>
                    <a:cubicBezTo>
                      <a:pt x="2246" y="853"/>
                      <a:pt x="2212" y="888"/>
                      <a:pt x="2212" y="956"/>
                    </a:cubicBezTo>
                    <a:cubicBezTo>
                      <a:pt x="2212" y="910"/>
                      <a:pt x="2197" y="895"/>
                      <a:pt x="2177" y="895"/>
                    </a:cubicBezTo>
                    <a:cubicBezTo>
                      <a:pt x="2136" y="895"/>
                      <a:pt x="2076" y="956"/>
                      <a:pt x="2076" y="956"/>
                    </a:cubicBezTo>
                    <a:lnTo>
                      <a:pt x="2076" y="819"/>
                    </a:lnTo>
                    <a:cubicBezTo>
                      <a:pt x="2076" y="546"/>
                      <a:pt x="2076" y="239"/>
                      <a:pt x="1939" y="103"/>
                    </a:cubicBezTo>
                    <a:cubicBezTo>
                      <a:pt x="1871" y="35"/>
                      <a:pt x="1803" y="0"/>
                      <a:pt x="17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g24efe0da7d9_1_1"/>
              <p:cNvSpPr/>
              <p:nvPr/>
            </p:nvSpPr>
            <p:spPr>
              <a:xfrm>
                <a:off x="1593070" y="2424291"/>
                <a:ext cx="61233" cy="37352"/>
              </a:xfrm>
              <a:custGeom>
                <a:rect b="b" l="l" r="r" t="t"/>
                <a:pathLst>
                  <a:path extrusionOk="0" h="854" w="1400">
                    <a:moveTo>
                      <a:pt x="137" y="1"/>
                    </a:moveTo>
                    <a:cubicBezTo>
                      <a:pt x="0" y="1"/>
                      <a:pt x="0" y="137"/>
                      <a:pt x="137" y="308"/>
                    </a:cubicBezTo>
                    <a:cubicBezTo>
                      <a:pt x="273" y="308"/>
                      <a:pt x="410" y="444"/>
                      <a:pt x="546" y="444"/>
                    </a:cubicBezTo>
                    <a:cubicBezTo>
                      <a:pt x="546" y="581"/>
                      <a:pt x="546" y="581"/>
                      <a:pt x="683" y="581"/>
                    </a:cubicBezTo>
                    <a:cubicBezTo>
                      <a:pt x="853" y="717"/>
                      <a:pt x="990" y="717"/>
                      <a:pt x="1126" y="854"/>
                    </a:cubicBezTo>
                    <a:cubicBezTo>
                      <a:pt x="1263" y="854"/>
                      <a:pt x="1399" y="717"/>
                      <a:pt x="1263" y="581"/>
                    </a:cubicBezTo>
                    <a:cubicBezTo>
                      <a:pt x="1263" y="581"/>
                      <a:pt x="1126" y="581"/>
                      <a:pt x="1126" y="444"/>
                    </a:cubicBezTo>
                    <a:cubicBezTo>
                      <a:pt x="1126" y="308"/>
                      <a:pt x="853" y="308"/>
                      <a:pt x="683" y="137"/>
                    </a:cubicBezTo>
                    <a:lnTo>
                      <a:pt x="546" y="308"/>
                    </a:lnTo>
                    <a:cubicBezTo>
                      <a:pt x="410" y="137"/>
                      <a:pt x="273" y="137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g24efe0da7d9_1_1"/>
              <p:cNvSpPr/>
              <p:nvPr/>
            </p:nvSpPr>
            <p:spPr>
              <a:xfrm>
                <a:off x="1580779" y="2424291"/>
                <a:ext cx="124258" cy="170314"/>
              </a:xfrm>
              <a:custGeom>
                <a:rect b="b" l="l" r="r" t="t"/>
                <a:pathLst>
                  <a:path extrusionOk="0" h="3894" w="2841">
                    <a:moveTo>
                      <a:pt x="691" y="1"/>
                    </a:moveTo>
                    <a:cubicBezTo>
                      <a:pt x="554" y="1"/>
                      <a:pt x="554" y="137"/>
                      <a:pt x="554" y="137"/>
                    </a:cubicBezTo>
                    <a:cubicBezTo>
                      <a:pt x="554" y="444"/>
                      <a:pt x="418" y="854"/>
                      <a:pt x="418" y="1161"/>
                    </a:cubicBezTo>
                    <a:lnTo>
                      <a:pt x="418" y="1434"/>
                    </a:lnTo>
                    <a:lnTo>
                      <a:pt x="281" y="1434"/>
                    </a:lnTo>
                    <a:cubicBezTo>
                      <a:pt x="249" y="1408"/>
                      <a:pt x="217" y="1397"/>
                      <a:pt x="189" y="1397"/>
                    </a:cubicBezTo>
                    <a:cubicBezTo>
                      <a:pt x="68" y="1397"/>
                      <a:pt x="0" y="1596"/>
                      <a:pt x="111" y="1707"/>
                    </a:cubicBezTo>
                    <a:cubicBezTo>
                      <a:pt x="418" y="1843"/>
                      <a:pt x="691" y="2151"/>
                      <a:pt x="964" y="2287"/>
                    </a:cubicBezTo>
                    <a:lnTo>
                      <a:pt x="1134" y="2287"/>
                    </a:lnTo>
                    <a:cubicBezTo>
                      <a:pt x="1271" y="2423"/>
                      <a:pt x="1407" y="2560"/>
                      <a:pt x="1544" y="2696"/>
                    </a:cubicBezTo>
                    <a:cubicBezTo>
                      <a:pt x="1680" y="3004"/>
                      <a:pt x="1817" y="3413"/>
                      <a:pt x="2124" y="3550"/>
                    </a:cubicBezTo>
                    <a:lnTo>
                      <a:pt x="1987" y="3550"/>
                    </a:lnTo>
                    <a:cubicBezTo>
                      <a:pt x="1987" y="3688"/>
                      <a:pt x="2077" y="3894"/>
                      <a:pt x="2184" y="3894"/>
                    </a:cubicBezTo>
                    <a:cubicBezTo>
                      <a:pt x="2209" y="3894"/>
                      <a:pt x="2235" y="3882"/>
                      <a:pt x="2260" y="3857"/>
                    </a:cubicBezTo>
                    <a:cubicBezTo>
                      <a:pt x="2397" y="3720"/>
                      <a:pt x="2533" y="3550"/>
                      <a:pt x="2533" y="3413"/>
                    </a:cubicBezTo>
                    <a:cubicBezTo>
                      <a:pt x="2533" y="3413"/>
                      <a:pt x="2670" y="3413"/>
                      <a:pt x="2670" y="3277"/>
                    </a:cubicBezTo>
                    <a:lnTo>
                      <a:pt x="2670" y="3140"/>
                    </a:lnTo>
                    <a:cubicBezTo>
                      <a:pt x="2670" y="3072"/>
                      <a:pt x="2602" y="3038"/>
                      <a:pt x="2533" y="3038"/>
                    </a:cubicBezTo>
                    <a:cubicBezTo>
                      <a:pt x="2465" y="3038"/>
                      <a:pt x="2397" y="3072"/>
                      <a:pt x="2397" y="3140"/>
                    </a:cubicBezTo>
                    <a:cubicBezTo>
                      <a:pt x="2260" y="3140"/>
                      <a:pt x="1817" y="2696"/>
                      <a:pt x="1817" y="2560"/>
                    </a:cubicBezTo>
                    <a:cubicBezTo>
                      <a:pt x="1680" y="2423"/>
                      <a:pt x="1544" y="2287"/>
                      <a:pt x="1407" y="2151"/>
                    </a:cubicBezTo>
                    <a:cubicBezTo>
                      <a:pt x="1271" y="2014"/>
                      <a:pt x="1134" y="1843"/>
                      <a:pt x="964" y="1843"/>
                    </a:cubicBezTo>
                    <a:cubicBezTo>
                      <a:pt x="691" y="1434"/>
                      <a:pt x="691" y="990"/>
                      <a:pt x="827" y="581"/>
                    </a:cubicBezTo>
                    <a:lnTo>
                      <a:pt x="827" y="308"/>
                    </a:lnTo>
                    <a:cubicBezTo>
                      <a:pt x="964" y="308"/>
                      <a:pt x="1134" y="444"/>
                      <a:pt x="1134" y="444"/>
                    </a:cubicBezTo>
                    <a:cubicBezTo>
                      <a:pt x="1544" y="717"/>
                      <a:pt x="1987" y="990"/>
                      <a:pt x="2124" y="1570"/>
                    </a:cubicBezTo>
                    <a:cubicBezTo>
                      <a:pt x="2260" y="1843"/>
                      <a:pt x="2260" y="2151"/>
                      <a:pt x="2397" y="2423"/>
                    </a:cubicBezTo>
                    <a:lnTo>
                      <a:pt x="2397" y="2867"/>
                    </a:lnTo>
                    <a:cubicBezTo>
                      <a:pt x="2465" y="2935"/>
                      <a:pt x="2533" y="2969"/>
                      <a:pt x="2606" y="2969"/>
                    </a:cubicBezTo>
                    <a:cubicBezTo>
                      <a:pt x="2678" y="2969"/>
                      <a:pt x="2755" y="2935"/>
                      <a:pt x="2840" y="2867"/>
                    </a:cubicBezTo>
                    <a:cubicBezTo>
                      <a:pt x="2840" y="2696"/>
                      <a:pt x="2670" y="2560"/>
                      <a:pt x="2670" y="2423"/>
                    </a:cubicBezTo>
                    <a:cubicBezTo>
                      <a:pt x="2840" y="2423"/>
                      <a:pt x="2840" y="2287"/>
                      <a:pt x="2670" y="2287"/>
                    </a:cubicBezTo>
                    <a:cubicBezTo>
                      <a:pt x="2670" y="2151"/>
                      <a:pt x="2670" y="2151"/>
                      <a:pt x="2533" y="2151"/>
                    </a:cubicBezTo>
                    <a:cubicBezTo>
                      <a:pt x="2397" y="1843"/>
                      <a:pt x="2397" y="1570"/>
                      <a:pt x="2260" y="1297"/>
                    </a:cubicBezTo>
                    <a:cubicBezTo>
                      <a:pt x="2124" y="854"/>
                      <a:pt x="1817" y="581"/>
                      <a:pt x="1544" y="308"/>
                    </a:cubicBezTo>
                    <a:cubicBezTo>
                      <a:pt x="1544" y="308"/>
                      <a:pt x="1407" y="308"/>
                      <a:pt x="1407" y="137"/>
                    </a:cubicBezTo>
                    <a:cubicBezTo>
                      <a:pt x="1407" y="137"/>
                      <a:pt x="1271" y="137"/>
                      <a:pt x="1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g24efe0da7d9_1_1"/>
              <p:cNvSpPr/>
              <p:nvPr/>
            </p:nvSpPr>
            <p:spPr>
              <a:xfrm>
                <a:off x="1343804" y="2513867"/>
                <a:ext cx="72910" cy="156230"/>
              </a:xfrm>
              <a:custGeom>
                <a:rect b="b" l="l" r="r" t="t"/>
                <a:pathLst>
                  <a:path extrusionOk="0" h="3572" w="1667">
                    <a:moveTo>
                      <a:pt x="768" y="0"/>
                    </a:moveTo>
                    <a:cubicBezTo>
                      <a:pt x="717" y="0"/>
                      <a:pt x="649" y="34"/>
                      <a:pt x="581" y="103"/>
                    </a:cubicBezTo>
                    <a:cubicBezTo>
                      <a:pt x="410" y="239"/>
                      <a:pt x="581" y="648"/>
                      <a:pt x="581" y="956"/>
                    </a:cubicBezTo>
                    <a:cubicBezTo>
                      <a:pt x="581" y="1092"/>
                      <a:pt x="410" y="1229"/>
                      <a:pt x="410" y="1365"/>
                    </a:cubicBezTo>
                    <a:cubicBezTo>
                      <a:pt x="274" y="1502"/>
                      <a:pt x="1" y="1945"/>
                      <a:pt x="137" y="2218"/>
                    </a:cubicBezTo>
                    <a:lnTo>
                      <a:pt x="410" y="2218"/>
                    </a:lnTo>
                    <a:cubicBezTo>
                      <a:pt x="274" y="2525"/>
                      <a:pt x="274" y="2662"/>
                      <a:pt x="581" y="2798"/>
                    </a:cubicBezTo>
                    <a:cubicBezTo>
                      <a:pt x="717" y="2798"/>
                      <a:pt x="854" y="2798"/>
                      <a:pt x="990" y="2662"/>
                    </a:cubicBezTo>
                    <a:lnTo>
                      <a:pt x="990" y="2662"/>
                    </a:lnTo>
                    <a:cubicBezTo>
                      <a:pt x="990" y="2798"/>
                      <a:pt x="990" y="2798"/>
                      <a:pt x="854" y="2935"/>
                    </a:cubicBezTo>
                    <a:lnTo>
                      <a:pt x="854" y="3071"/>
                    </a:lnTo>
                    <a:cubicBezTo>
                      <a:pt x="854" y="3208"/>
                      <a:pt x="990" y="3208"/>
                      <a:pt x="990" y="3208"/>
                    </a:cubicBezTo>
                    <a:lnTo>
                      <a:pt x="1263" y="3208"/>
                    </a:lnTo>
                    <a:lnTo>
                      <a:pt x="1263" y="3515"/>
                    </a:lnTo>
                    <a:cubicBezTo>
                      <a:pt x="1313" y="3555"/>
                      <a:pt x="1372" y="3571"/>
                      <a:pt x="1427" y="3571"/>
                    </a:cubicBezTo>
                    <a:cubicBezTo>
                      <a:pt x="1559" y="3571"/>
                      <a:pt x="1667" y="3475"/>
                      <a:pt x="1570" y="3378"/>
                    </a:cubicBezTo>
                    <a:cubicBezTo>
                      <a:pt x="1570" y="3208"/>
                      <a:pt x="1570" y="3071"/>
                      <a:pt x="1434" y="2935"/>
                    </a:cubicBezTo>
                    <a:lnTo>
                      <a:pt x="1263" y="2935"/>
                    </a:lnTo>
                    <a:lnTo>
                      <a:pt x="1263" y="2355"/>
                    </a:lnTo>
                    <a:cubicBezTo>
                      <a:pt x="1263" y="2355"/>
                      <a:pt x="1263" y="2218"/>
                      <a:pt x="1127" y="2218"/>
                    </a:cubicBezTo>
                    <a:cubicBezTo>
                      <a:pt x="990" y="2218"/>
                      <a:pt x="990" y="2218"/>
                      <a:pt x="854" y="2355"/>
                    </a:cubicBezTo>
                    <a:cubicBezTo>
                      <a:pt x="819" y="2376"/>
                      <a:pt x="793" y="2386"/>
                      <a:pt x="775" y="2386"/>
                    </a:cubicBezTo>
                    <a:cubicBezTo>
                      <a:pt x="645" y="2386"/>
                      <a:pt x="854" y="1928"/>
                      <a:pt x="854" y="1809"/>
                    </a:cubicBezTo>
                    <a:cubicBezTo>
                      <a:pt x="854" y="1672"/>
                      <a:pt x="717" y="1672"/>
                      <a:pt x="717" y="1672"/>
                    </a:cubicBezTo>
                    <a:lnTo>
                      <a:pt x="717" y="1365"/>
                    </a:lnTo>
                    <a:cubicBezTo>
                      <a:pt x="854" y="1502"/>
                      <a:pt x="854" y="1502"/>
                      <a:pt x="990" y="1672"/>
                    </a:cubicBezTo>
                    <a:cubicBezTo>
                      <a:pt x="1029" y="1711"/>
                      <a:pt x="1068" y="1728"/>
                      <a:pt x="1104" y="1728"/>
                    </a:cubicBezTo>
                    <a:cubicBezTo>
                      <a:pt x="1194" y="1728"/>
                      <a:pt x="1263" y="1623"/>
                      <a:pt x="1263" y="1502"/>
                    </a:cubicBezTo>
                    <a:cubicBezTo>
                      <a:pt x="1127" y="1092"/>
                      <a:pt x="1127" y="512"/>
                      <a:pt x="854" y="103"/>
                    </a:cubicBezTo>
                    <a:cubicBezTo>
                      <a:pt x="854" y="34"/>
                      <a:pt x="820" y="0"/>
                      <a:pt x="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g24efe0da7d9_1_1"/>
              <p:cNvSpPr/>
              <p:nvPr/>
            </p:nvSpPr>
            <p:spPr>
              <a:xfrm>
                <a:off x="1343804" y="2437718"/>
                <a:ext cx="198568" cy="167208"/>
              </a:xfrm>
              <a:custGeom>
                <a:rect b="b" l="l" r="r" t="t"/>
                <a:pathLst>
                  <a:path extrusionOk="0" h="3823" w="4540">
                    <a:moveTo>
                      <a:pt x="1115" y="2837"/>
                    </a:moveTo>
                    <a:cubicBezTo>
                      <a:pt x="1175" y="2968"/>
                      <a:pt x="1228" y="3102"/>
                      <a:pt x="1263" y="3243"/>
                    </a:cubicBezTo>
                    <a:cubicBezTo>
                      <a:pt x="1127" y="3106"/>
                      <a:pt x="1127" y="2970"/>
                      <a:pt x="1127" y="2970"/>
                    </a:cubicBezTo>
                    <a:cubicBezTo>
                      <a:pt x="1127" y="2921"/>
                      <a:pt x="1122" y="2877"/>
                      <a:pt x="1115" y="2837"/>
                    </a:cubicBezTo>
                    <a:close/>
                    <a:moveTo>
                      <a:pt x="3413" y="1"/>
                    </a:moveTo>
                    <a:cubicBezTo>
                      <a:pt x="3413" y="1"/>
                      <a:pt x="3413" y="137"/>
                      <a:pt x="3276" y="137"/>
                    </a:cubicBezTo>
                    <a:lnTo>
                      <a:pt x="3276" y="410"/>
                    </a:lnTo>
                    <a:cubicBezTo>
                      <a:pt x="3140" y="274"/>
                      <a:pt x="2969" y="137"/>
                      <a:pt x="2969" y="137"/>
                    </a:cubicBezTo>
                    <a:cubicBezTo>
                      <a:pt x="2924" y="92"/>
                      <a:pt x="2878" y="77"/>
                      <a:pt x="2838" y="77"/>
                    </a:cubicBezTo>
                    <a:cubicBezTo>
                      <a:pt x="2757" y="77"/>
                      <a:pt x="2696" y="137"/>
                      <a:pt x="2696" y="137"/>
                    </a:cubicBezTo>
                    <a:lnTo>
                      <a:pt x="2696" y="274"/>
                    </a:lnTo>
                    <a:lnTo>
                      <a:pt x="2423" y="274"/>
                    </a:lnTo>
                    <a:cubicBezTo>
                      <a:pt x="2287" y="410"/>
                      <a:pt x="2287" y="547"/>
                      <a:pt x="2423" y="683"/>
                    </a:cubicBezTo>
                    <a:lnTo>
                      <a:pt x="2287" y="683"/>
                    </a:lnTo>
                    <a:cubicBezTo>
                      <a:pt x="2238" y="644"/>
                      <a:pt x="2192" y="628"/>
                      <a:pt x="2151" y="628"/>
                    </a:cubicBezTo>
                    <a:cubicBezTo>
                      <a:pt x="2049" y="628"/>
                      <a:pt x="1980" y="732"/>
                      <a:pt x="1980" y="854"/>
                    </a:cubicBezTo>
                    <a:lnTo>
                      <a:pt x="1980" y="990"/>
                    </a:lnTo>
                    <a:lnTo>
                      <a:pt x="1843" y="854"/>
                    </a:lnTo>
                    <a:cubicBezTo>
                      <a:pt x="1802" y="803"/>
                      <a:pt x="1762" y="782"/>
                      <a:pt x="1724" y="782"/>
                    </a:cubicBezTo>
                    <a:cubicBezTo>
                      <a:pt x="1637" y="782"/>
                      <a:pt x="1570" y="895"/>
                      <a:pt x="1570" y="990"/>
                    </a:cubicBezTo>
                    <a:lnTo>
                      <a:pt x="1570" y="1400"/>
                    </a:lnTo>
                    <a:cubicBezTo>
                      <a:pt x="1530" y="1360"/>
                      <a:pt x="1487" y="1343"/>
                      <a:pt x="1447" y="1343"/>
                    </a:cubicBezTo>
                    <a:cubicBezTo>
                      <a:pt x="1349" y="1343"/>
                      <a:pt x="1263" y="1440"/>
                      <a:pt x="1263" y="1536"/>
                    </a:cubicBezTo>
                    <a:cubicBezTo>
                      <a:pt x="1434" y="1707"/>
                      <a:pt x="1570" y="1980"/>
                      <a:pt x="1570" y="2253"/>
                    </a:cubicBezTo>
                    <a:cubicBezTo>
                      <a:pt x="1434" y="1980"/>
                      <a:pt x="1263" y="1707"/>
                      <a:pt x="990" y="1536"/>
                    </a:cubicBezTo>
                    <a:cubicBezTo>
                      <a:pt x="854" y="1536"/>
                      <a:pt x="854" y="1707"/>
                      <a:pt x="717" y="1707"/>
                    </a:cubicBezTo>
                    <a:cubicBezTo>
                      <a:pt x="717" y="2000"/>
                      <a:pt x="835" y="2263"/>
                      <a:pt x="965" y="2528"/>
                    </a:cubicBezTo>
                    <a:lnTo>
                      <a:pt x="965" y="2528"/>
                    </a:lnTo>
                    <a:cubicBezTo>
                      <a:pt x="930" y="2482"/>
                      <a:pt x="892" y="2437"/>
                      <a:pt x="854" y="2389"/>
                    </a:cubicBezTo>
                    <a:cubicBezTo>
                      <a:pt x="815" y="2350"/>
                      <a:pt x="776" y="2334"/>
                      <a:pt x="740" y="2334"/>
                    </a:cubicBezTo>
                    <a:cubicBezTo>
                      <a:pt x="650" y="2334"/>
                      <a:pt x="581" y="2438"/>
                      <a:pt x="581" y="2560"/>
                    </a:cubicBezTo>
                    <a:lnTo>
                      <a:pt x="581" y="2697"/>
                    </a:lnTo>
                    <a:cubicBezTo>
                      <a:pt x="581" y="2793"/>
                      <a:pt x="495" y="2890"/>
                      <a:pt x="397" y="2890"/>
                    </a:cubicBezTo>
                    <a:cubicBezTo>
                      <a:pt x="357" y="2890"/>
                      <a:pt x="314" y="2873"/>
                      <a:pt x="274" y="2833"/>
                    </a:cubicBezTo>
                    <a:cubicBezTo>
                      <a:pt x="410" y="2697"/>
                      <a:pt x="274" y="2697"/>
                      <a:pt x="137" y="2697"/>
                    </a:cubicBezTo>
                    <a:lnTo>
                      <a:pt x="137" y="2833"/>
                    </a:lnTo>
                    <a:cubicBezTo>
                      <a:pt x="1" y="2833"/>
                      <a:pt x="1" y="2833"/>
                      <a:pt x="1" y="2970"/>
                    </a:cubicBezTo>
                    <a:cubicBezTo>
                      <a:pt x="1" y="3106"/>
                      <a:pt x="1" y="3106"/>
                      <a:pt x="137" y="3106"/>
                    </a:cubicBezTo>
                    <a:cubicBezTo>
                      <a:pt x="233" y="3202"/>
                      <a:pt x="479" y="3314"/>
                      <a:pt x="712" y="3314"/>
                    </a:cubicBezTo>
                    <a:cubicBezTo>
                      <a:pt x="812" y="3314"/>
                      <a:pt x="909" y="3294"/>
                      <a:pt x="990" y="3243"/>
                    </a:cubicBezTo>
                    <a:cubicBezTo>
                      <a:pt x="1127" y="3550"/>
                      <a:pt x="1127" y="3686"/>
                      <a:pt x="1434" y="3823"/>
                    </a:cubicBezTo>
                    <a:cubicBezTo>
                      <a:pt x="1434" y="3823"/>
                      <a:pt x="1570" y="3823"/>
                      <a:pt x="1570" y="3686"/>
                    </a:cubicBezTo>
                    <a:cubicBezTo>
                      <a:pt x="1707" y="3106"/>
                      <a:pt x="1127" y="2560"/>
                      <a:pt x="1127" y="1980"/>
                    </a:cubicBezTo>
                    <a:lnTo>
                      <a:pt x="1127" y="1980"/>
                    </a:lnTo>
                    <a:cubicBezTo>
                      <a:pt x="1263" y="2253"/>
                      <a:pt x="1570" y="2560"/>
                      <a:pt x="1843" y="2697"/>
                    </a:cubicBezTo>
                    <a:cubicBezTo>
                      <a:pt x="1980" y="2697"/>
                      <a:pt x="1980" y="2697"/>
                      <a:pt x="1980" y="2560"/>
                    </a:cubicBezTo>
                    <a:lnTo>
                      <a:pt x="1980" y="2253"/>
                    </a:lnTo>
                    <a:cubicBezTo>
                      <a:pt x="2116" y="2253"/>
                      <a:pt x="2116" y="2253"/>
                      <a:pt x="2116" y="2116"/>
                    </a:cubicBezTo>
                    <a:cubicBezTo>
                      <a:pt x="2287" y="1980"/>
                      <a:pt x="2116" y="1844"/>
                      <a:pt x="2116" y="1844"/>
                    </a:cubicBezTo>
                    <a:lnTo>
                      <a:pt x="2116" y="1844"/>
                    </a:lnTo>
                    <a:cubicBezTo>
                      <a:pt x="2116" y="1844"/>
                      <a:pt x="2287" y="1844"/>
                      <a:pt x="2287" y="1980"/>
                    </a:cubicBezTo>
                    <a:cubicBezTo>
                      <a:pt x="2423" y="1980"/>
                      <a:pt x="2560" y="1844"/>
                      <a:pt x="2560" y="1707"/>
                    </a:cubicBezTo>
                    <a:cubicBezTo>
                      <a:pt x="2560" y="1536"/>
                      <a:pt x="2560" y="1400"/>
                      <a:pt x="2423" y="1400"/>
                    </a:cubicBezTo>
                    <a:lnTo>
                      <a:pt x="2560" y="1400"/>
                    </a:lnTo>
                    <a:cubicBezTo>
                      <a:pt x="2560" y="1440"/>
                      <a:pt x="2583" y="1456"/>
                      <a:pt x="2616" y="1456"/>
                    </a:cubicBezTo>
                    <a:cubicBezTo>
                      <a:pt x="2696" y="1456"/>
                      <a:pt x="2833" y="1360"/>
                      <a:pt x="2833" y="1263"/>
                    </a:cubicBezTo>
                    <a:cubicBezTo>
                      <a:pt x="2833" y="1127"/>
                      <a:pt x="2833" y="990"/>
                      <a:pt x="2696" y="854"/>
                    </a:cubicBezTo>
                    <a:cubicBezTo>
                      <a:pt x="2833" y="854"/>
                      <a:pt x="2833" y="990"/>
                      <a:pt x="2833" y="990"/>
                    </a:cubicBezTo>
                    <a:cubicBezTo>
                      <a:pt x="2873" y="1030"/>
                      <a:pt x="2927" y="1047"/>
                      <a:pt x="2981" y="1047"/>
                    </a:cubicBezTo>
                    <a:cubicBezTo>
                      <a:pt x="3111" y="1047"/>
                      <a:pt x="3236" y="950"/>
                      <a:pt x="3140" y="854"/>
                    </a:cubicBezTo>
                    <a:lnTo>
                      <a:pt x="3140" y="547"/>
                    </a:lnTo>
                    <a:cubicBezTo>
                      <a:pt x="3276" y="683"/>
                      <a:pt x="3276" y="854"/>
                      <a:pt x="3549" y="854"/>
                    </a:cubicBezTo>
                    <a:cubicBezTo>
                      <a:pt x="3549" y="854"/>
                      <a:pt x="3686" y="854"/>
                      <a:pt x="3686" y="683"/>
                    </a:cubicBezTo>
                    <a:lnTo>
                      <a:pt x="3993" y="683"/>
                    </a:lnTo>
                    <a:cubicBezTo>
                      <a:pt x="3993" y="854"/>
                      <a:pt x="4130" y="990"/>
                      <a:pt x="4266" y="990"/>
                    </a:cubicBezTo>
                    <a:lnTo>
                      <a:pt x="4403" y="854"/>
                    </a:lnTo>
                    <a:cubicBezTo>
                      <a:pt x="4403" y="683"/>
                      <a:pt x="4403" y="274"/>
                      <a:pt x="4266" y="274"/>
                    </a:cubicBezTo>
                    <a:cubicBezTo>
                      <a:pt x="4539" y="274"/>
                      <a:pt x="4539" y="1"/>
                      <a:pt x="4266" y="1"/>
                    </a:cubicBezTo>
                    <a:lnTo>
                      <a:pt x="4130" y="1"/>
                    </a:lnTo>
                    <a:cubicBezTo>
                      <a:pt x="3993" y="137"/>
                      <a:pt x="3993" y="137"/>
                      <a:pt x="3993" y="274"/>
                    </a:cubicBezTo>
                    <a:lnTo>
                      <a:pt x="3993" y="137"/>
                    </a:lnTo>
                    <a:lnTo>
                      <a:pt x="3686" y="137"/>
                    </a:lnTo>
                    <a:cubicBezTo>
                      <a:pt x="3686" y="137"/>
                      <a:pt x="3549" y="1"/>
                      <a:pt x="3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g24efe0da7d9_1_1"/>
              <p:cNvSpPr/>
              <p:nvPr/>
            </p:nvSpPr>
            <p:spPr>
              <a:xfrm>
                <a:off x="1430362" y="2455651"/>
                <a:ext cx="106020" cy="85113"/>
              </a:xfrm>
              <a:custGeom>
                <a:rect b="b" l="l" r="r" t="t"/>
                <a:pathLst>
                  <a:path extrusionOk="0" h="1946" w="2424">
                    <a:moveTo>
                      <a:pt x="2287" y="0"/>
                    </a:moveTo>
                    <a:cubicBezTo>
                      <a:pt x="2219" y="69"/>
                      <a:pt x="2074" y="69"/>
                      <a:pt x="1929" y="69"/>
                    </a:cubicBezTo>
                    <a:cubicBezTo>
                      <a:pt x="1784" y="69"/>
                      <a:pt x="1639" y="69"/>
                      <a:pt x="1570" y="137"/>
                    </a:cubicBezTo>
                    <a:cubicBezTo>
                      <a:pt x="1161" y="137"/>
                      <a:pt x="990" y="444"/>
                      <a:pt x="854" y="717"/>
                    </a:cubicBezTo>
                    <a:cubicBezTo>
                      <a:pt x="717" y="853"/>
                      <a:pt x="581" y="990"/>
                      <a:pt x="581" y="1126"/>
                    </a:cubicBezTo>
                    <a:cubicBezTo>
                      <a:pt x="581" y="1058"/>
                      <a:pt x="547" y="1024"/>
                      <a:pt x="513" y="1024"/>
                    </a:cubicBezTo>
                    <a:cubicBezTo>
                      <a:pt x="479" y="1024"/>
                      <a:pt x="444" y="1058"/>
                      <a:pt x="444" y="1126"/>
                    </a:cubicBezTo>
                    <a:lnTo>
                      <a:pt x="308" y="1126"/>
                    </a:lnTo>
                    <a:cubicBezTo>
                      <a:pt x="137" y="1297"/>
                      <a:pt x="1" y="1570"/>
                      <a:pt x="1" y="1843"/>
                    </a:cubicBezTo>
                    <a:cubicBezTo>
                      <a:pt x="1" y="1911"/>
                      <a:pt x="78" y="1945"/>
                      <a:pt x="154" y="1945"/>
                    </a:cubicBezTo>
                    <a:cubicBezTo>
                      <a:pt x="231" y="1945"/>
                      <a:pt x="308" y="1911"/>
                      <a:pt x="308" y="1843"/>
                    </a:cubicBezTo>
                    <a:cubicBezTo>
                      <a:pt x="444" y="1706"/>
                      <a:pt x="444" y="1570"/>
                      <a:pt x="581" y="1434"/>
                    </a:cubicBezTo>
                    <a:lnTo>
                      <a:pt x="717" y="1434"/>
                    </a:lnTo>
                    <a:cubicBezTo>
                      <a:pt x="854" y="1297"/>
                      <a:pt x="990" y="853"/>
                      <a:pt x="1161" y="717"/>
                    </a:cubicBezTo>
                    <a:cubicBezTo>
                      <a:pt x="1297" y="580"/>
                      <a:pt x="1434" y="444"/>
                      <a:pt x="1570" y="444"/>
                    </a:cubicBezTo>
                    <a:cubicBezTo>
                      <a:pt x="1570" y="387"/>
                      <a:pt x="1586" y="368"/>
                      <a:pt x="1606" y="368"/>
                    </a:cubicBezTo>
                    <a:cubicBezTo>
                      <a:pt x="1646" y="368"/>
                      <a:pt x="1707" y="444"/>
                      <a:pt x="1707" y="444"/>
                    </a:cubicBezTo>
                    <a:cubicBezTo>
                      <a:pt x="1752" y="387"/>
                      <a:pt x="1817" y="368"/>
                      <a:pt x="1883" y="368"/>
                    </a:cubicBezTo>
                    <a:cubicBezTo>
                      <a:pt x="2014" y="368"/>
                      <a:pt x="2151" y="444"/>
                      <a:pt x="2151" y="444"/>
                    </a:cubicBezTo>
                    <a:cubicBezTo>
                      <a:pt x="2287" y="444"/>
                      <a:pt x="2424" y="444"/>
                      <a:pt x="2424" y="273"/>
                    </a:cubicBezTo>
                    <a:cubicBezTo>
                      <a:pt x="2424" y="137"/>
                      <a:pt x="2424" y="0"/>
                      <a:pt x="2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g24efe0da7d9_1_1"/>
              <p:cNvSpPr/>
              <p:nvPr/>
            </p:nvSpPr>
            <p:spPr>
              <a:xfrm>
                <a:off x="1355744" y="2378540"/>
                <a:ext cx="237363" cy="124914"/>
              </a:xfrm>
              <a:custGeom>
                <a:rect b="b" l="l" r="r" t="t"/>
                <a:pathLst>
                  <a:path extrusionOk="0" h="2856" w="5427">
                    <a:moveTo>
                      <a:pt x="3764" y="1"/>
                    </a:moveTo>
                    <a:cubicBezTo>
                      <a:pt x="3705" y="1"/>
                      <a:pt x="3670" y="97"/>
                      <a:pt x="3549" y="194"/>
                    </a:cubicBezTo>
                    <a:cubicBezTo>
                      <a:pt x="3549" y="57"/>
                      <a:pt x="3413" y="57"/>
                      <a:pt x="3276" y="57"/>
                    </a:cubicBezTo>
                    <a:cubicBezTo>
                      <a:pt x="3003" y="57"/>
                      <a:pt x="3003" y="194"/>
                      <a:pt x="2867" y="501"/>
                    </a:cubicBezTo>
                    <a:cubicBezTo>
                      <a:pt x="2867" y="330"/>
                      <a:pt x="2867" y="194"/>
                      <a:pt x="2560" y="194"/>
                    </a:cubicBezTo>
                    <a:cubicBezTo>
                      <a:pt x="2423" y="330"/>
                      <a:pt x="2423" y="501"/>
                      <a:pt x="2287" y="637"/>
                    </a:cubicBezTo>
                    <a:cubicBezTo>
                      <a:pt x="2287" y="637"/>
                      <a:pt x="2150" y="501"/>
                      <a:pt x="2014" y="501"/>
                    </a:cubicBezTo>
                    <a:cubicBezTo>
                      <a:pt x="1843" y="637"/>
                      <a:pt x="1843" y="637"/>
                      <a:pt x="1843" y="774"/>
                    </a:cubicBezTo>
                    <a:cubicBezTo>
                      <a:pt x="1843" y="910"/>
                      <a:pt x="1707" y="1047"/>
                      <a:pt x="1707" y="1183"/>
                    </a:cubicBezTo>
                    <a:cubicBezTo>
                      <a:pt x="1707" y="1183"/>
                      <a:pt x="1707" y="1047"/>
                      <a:pt x="1570" y="1047"/>
                    </a:cubicBezTo>
                    <a:cubicBezTo>
                      <a:pt x="1489" y="884"/>
                      <a:pt x="1419" y="818"/>
                      <a:pt x="1358" y="818"/>
                    </a:cubicBezTo>
                    <a:cubicBezTo>
                      <a:pt x="1213" y="818"/>
                      <a:pt x="1110" y="1179"/>
                      <a:pt x="990" y="1490"/>
                    </a:cubicBezTo>
                    <a:cubicBezTo>
                      <a:pt x="990" y="1395"/>
                      <a:pt x="923" y="1282"/>
                      <a:pt x="836" y="1282"/>
                    </a:cubicBezTo>
                    <a:cubicBezTo>
                      <a:pt x="799" y="1282"/>
                      <a:pt x="758" y="1303"/>
                      <a:pt x="717" y="1354"/>
                    </a:cubicBezTo>
                    <a:cubicBezTo>
                      <a:pt x="581" y="1354"/>
                      <a:pt x="444" y="1490"/>
                      <a:pt x="444" y="1763"/>
                    </a:cubicBezTo>
                    <a:lnTo>
                      <a:pt x="308" y="1763"/>
                    </a:lnTo>
                    <a:cubicBezTo>
                      <a:pt x="137" y="2036"/>
                      <a:pt x="137" y="2343"/>
                      <a:pt x="1" y="2753"/>
                    </a:cubicBezTo>
                    <a:cubicBezTo>
                      <a:pt x="1" y="2821"/>
                      <a:pt x="77" y="2855"/>
                      <a:pt x="154" y="2855"/>
                    </a:cubicBezTo>
                    <a:cubicBezTo>
                      <a:pt x="231" y="2855"/>
                      <a:pt x="308" y="2821"/>
                      <a:pt x="308" y="2753"/>
                    </a:cubicBezTo>
                    <a:lnTo>
                      <a:pt x="444" y="2616"/>
                    </a:lnTo>
                    <a:cubicBezTo>
                      <a:pt x="581" y="2480"/>
                      <a:pt x="581" y="2343"/>
                      <a:pt x="717" y="2207"/>
                    </a:cubicBezTo>
                    <a:lnTo>
                      <a:pt x="717" y="2616"/>
                    </a:lnTo>
                    <a:cubicBezTo>
                      <a:pt x="717" y="2685"/>
                      <a:pt x="785" y="2719"/>
                      <a:pt x="854" y="2719"/>
                    </a:cubicBezTo>
                    <a:cubicBezTo>
                      <a:pt x="922" y="2719"/>
                      <a:pt x="990" y="2685"/>
                      <a:pt x="990" y="2616"/>
                    </a:cubicBezTo>
                    <a:cubicBezTo>
                      <a:pt x="990" y="2343"/>
                      <a:pt x="990" y="1900"/>
                      <a:pt x="717" y="1900"/>
                    </a:cubicBezTo>
                    <a:lnTo>
                      <a:pt x="581" y="1900"/>
                    </a:lnTo>
                    <a:cubicBezTo>
                      <a:pt x="624" y="1770"/>
                      <a:pt x="667" y="1723"/>
                      <a:pt x="711" y="1723"/>
                    </a:cubicBezTo>
                    <a:cubicBezTo>
                      <a:pt x="804" y="1723"/>
                      <a:pt x="897" y="1943"/>
                      <a:pt x="990" y="2036"/>
                    </a:cubicBezTo>
                    <a:cubicBezTo>
                      <a:pt x="990" y="2207"/>
                      <a:pt x="1161" y="2207"/>
                      <a:pt x="1161" y="2207"/>
                    </a:cubicBezTo>
                    <a:cubicBezTo>
                      <a:pt x="1434" y="1900"/>
                      <a:pt x="1434" y="1627"/>
                      <a:pt x="1434" y="1354"/>
                    </a:cubicBezTo>
                    <a:cubicBezTo>
                      <a:pt x="1434" y="1278"/>
                      <a:pt x="1434" y="1248"/>
                      <a:pt x="1436" y="1248"/>
                    </a:cubicBezTo>
                    <a:cubicBezTo>
                      <a:pt x="1442" y="1248"/>
                      <a:pt x="1468" y="1524"/>
                      <a:pt x="1570" y="1627"/>
                    </a:cubicBezTo>
                    <a:lnTo>
                      <a:pt x="2014" y="1627"/>
                    </a:lnTo>
                    <a:cubicBezTo>
                      <a:pt x="2014" y="1354"/>
                      <a:pt x="2150" y="1047"/>
                      <a:pt x="2014" y="910"/>
                    </a:cubicBezTo>
                    <a:cubicBezTo>
                      <a:pt x="2150" y="910"/>
                      <a:pt x="2287" y="1047"/>
                      <a:pt x="2287" y="1183"/>
                    </a:cubicBezTo>
                    <a:cubicBezTo>
                      <a:pt x="2423" y="1183"/>
                      <a:pt x="2560" y="1183"/>
                      <a:pt x="2560" y="1047"/>
                    </a:cubicBezTo>
                    <a:cubicBezTo>
                      <a:pt x="2696" y="910"/>
                      <a:pt x="2696" y="774"/>
                      <a:pt x="2696" y="774"/>
                    </a:cubicBezTo>
                    <a:cubicBezTo>
                      <a:pt x="2696" y="774"/>
                      <a:pt x="2696" y="910"/>
                      <a:pt x="2867" y="910"/>
                    </a:cubicBezTo>
                    <a:lnTo>
                      <a:pt x="3003" y="910"/>
                    </a:lnTo>
                    <a:cubicBezTo>
                      <a:pt x="3106" y="808"/>
                      <a:pt x="3209" y="531"/>
                      <a:pt x="3311" y="531"/>
                    </a:cubicBezTo>
                    <a:cubicBezTo>
                      <a:pt x="3345" y="531"/>
                      <a:pt x="3379" y="561"/>
                      <a:pt x="3413" y="637"/>
                    </a:cubicBezTo>
                    <a:cubicBezTo>
                      <a:pt x="3481" y="706"/>
                      <a:pt x="3558" y="740"/>
                      <a:pt x="3635" y="740"/>
                    </a:cubicBezTo>
                    <a:cubicBezTo>
                      <a:pt x="3712" y="740"/>
                      <a:pt x="3788" y="706"/>
                      <a:pt x="3857" y="637"/>
                    </a:cubicBezTo>
                    <a:cubicBezTo>
                      <a:pt x="3890" y="530"/>
                      <a:pt x="3915" y="491"/>
                      <a:pt x="3937" y="491"/>
                    </a:cubicBezTo>
                    <a:cubicBezTo>
                      <a:pt x="4001" y="491"/>
                      <a:pt x="4047" y="791"/>
                      <a:pt x="4199" y="791"/>
                    </a:cubicBezTo>
                    <a:cubicBezTo>
                      <a:pt x="4219" y="791"/>
                      <a:pt x="4242" y="786"/>
                      <a:pt x="4266" y="774"/>
                    </a:cubicBezTo>
                    <a:cubicBezTo>
                      <a:pt x="4403" y="774"/>
                      <a:pt x="4403" y="637"/>
                      <a:pt x="4573" y="501"/>
                    </a:cubicBezTo>
                    <a:lnTo>
                      <a:pt x="4573" y="501"/>
                    </a:lnTo>
                    <a:cubicBezTo>
                      <a:pt x="4403" y="637"/>
                      <a:pt x="4573" y="774"/>
                      <a:pt x="4710" y="910"/>
                    </a:cubicBezTo>
                    <a:cubicBezTo>
                      <a:pt x="4750" y="950"/>
                      <a:pt x="4790" y="967"/>
                      <a:pt x="4826" y="967"/>
                    </a:cubicBezTo>
                    <a:cubicBezTo>
                      <a:pt x="4914" y="967"/>
                      <a:pt x="4983" y="870"/>
                      <a:pt x="4983" y="774"/>
                    </a:cubicBezTo>
                    <a:cubicBezTo>
                      <a:pt x="4983" y="774"/>
                      <a:pt x="4983" y="910"/>
                      <a:pt x="5119" y="910"/>
                    </a:cubicBezTo>
                    <a:cubicBezTo>
                      <a:pt x="5119" y="979"/>
                      <a:pt x="5153" y="1013"/>
                      <a:pt x="5187" y="1013"/>
                    </a:cubicBezTo>
                    <a:cubicBezTo>
                      <a:pt x="5221" y="1013"/>
                      <a:pt x="5256" y="979"/>
                      <a:pt x="5256" y="910"/>
                    </a:cubicBezTo>
                    <a:cubicBezTo>
                      <a:pt x="5426" y="637"/>
                      <a:pt x="5256" y="330"/>
                      <a:pt x="5119" y="194"/>
                    </a:cubicBezTo>
                    <a:lnTo>
                      <a:pt x="4846" y="194"/>
                    </a:lnTo>
                    <a:lnTo>
                      <a:pt x="4846" y="330"/>
                    </a:lnTo>
                    <a:cubicBezTo>
                      <a:pt x="4710" y="194"/>
                      <a:pt x="4710" y="57"/>
                      <a:pt x="4573" y="57"/>
                    </a:cubicBezTo>
                    <a:lnTo>
                      <a:pt x="4266" y="57"/>
                    </a:lnTo>
                    <a:cubicBezTo>
                      <a:pt x="4266" y="194"/>
                      <a:pt x="4266" y="194"/>
                      <a:pt x="4130" y="330"/>
                    </a:cubicBezTo>
                    <a:lnTo>
                      <a:pt x="4130" y="194"/>
                    </a:lnTo>
                    <a:cubicBezTo>
                      <a:pt x="4130" y="194"/>
                      <a:pt x="3993" y="57"/>
                      <a:pt x="3857" y="57"/>
                    </a:cubicBezTo>
                    <a:cubicBezTo>
                      <a:pt x="3817" y="17"/>
                      <a:pt x="3788" y="1"/>
                      <a:pt x="3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g24efe0da7d9_1_1"/>
              <p:cNvSpPr/>
              <p:nvPr/>
            </p:nvSpPr>
            <p:spPr>
              <a:xfrm>
                <a:off x="1349796" y="2382345"/>
                <a:ext cx="223892" cy="255558"/>
              </a:xfrm>
              <a:custGeom>
                <a:rect b="b" l="l" r="r" t="t"/>
                <a:pathLst>
                  <a:path extrusionOk="0" h="5843" w="5119">
                    <a:moveTo>
                      <a:pt x="3993" y="243"/>
                    </a:moveTo>
                    <a:cubicBezTo>
                      <a:pt x="3685" y="414"/>
                      <a:pt x="3276" y="550"/>
                      <a:pt x="2832" y="550"/>
                    </a:cubicBezTo>
                    <a:lnTo>
                      <a:pt x="2559" y="550"/>
                    </a:lnTo>
                    <a:cubicBezTo>
                      <a:pt x="2696" y="550"/>
                      <a:pt x="2696" y="550"/>
                      <a:pt x="2696" y="414"/>
                    </a:cubicBezTo>
                    <a:lnTo>
                      <a:pt x="2832" y="414"/>
                    </a:lnTo>
                    <a:cubicBezTo>
                      <a:pt x="3139" y="243"/>
                      <a:pt x="3412" y="243"/>
                      <a:pt x="3685" y="243"/>
                    </a:cubicBezTo>
                    <a:close/>
                    <a:moveTo>
                      <a:pt x="1979" y="1267"/>
                    </a:moveTo>
                    <a:cubicBezTo>
                      <a:pt x="1979" y="1403"/>
                      <a:pt x="1979" y="1403"/>
                      <a:pt x="1843" y="1540"/>
                    </a:cubicBezTo>
                    <a:cubicBezTo>
                      <a:pt x="1843" y="1709"/>
                      <a:pt x="1791" y="1825"/>
                      <a:pt x="1686" y="1825"/>
                    </a:cubicBezTo>
                    <a:cubicBezTo>
                      <a:pt x="1622" y="1825"/>
                      <a:pt x="1538" y="1781"/>
                      <a:pt x="1433" y="1676"/>
                    </a:cubicBezTo>
                    <a:cubicBezTo>
                      <a:pt x="1570" y="1540"/>
                      <a:pt x="1843" y="1403"/>
                      <a:pt x="1979" y="1267"/>
                    </a:cubicBezTo>
                    <a:close/>
                    <a:moveTo>
                      <a:pt x="990" y="1676"/>
                    </a:moveTo>
                    <a:cubicBezTo>
                      <a:pt x="990" y="1813"/>
                      <a:pt x="990" y="1813"/>
                      <a:pt x="853" y="1813"/>
                    </a:cubicBezTo>
                    <a:cubicBezTo>
                      <a:pt x="853" y="1949"/>
                      <a:pt x="990" y="2120"/>
                      <a:pt x="1126" y="2120"/>
                    </a:cubicBezTo>
                    <a:cubicBezTo>
                      <a:pt x="990" y="2120"/>
                      <a:pt x="853" y="2666"/>
                      <a:pt x="853" y="2802"/>
                    </a:cubicBezTo>
                    <a:cubicBezTo>
                      <a:pt x="853" y="2973"/>
                      <a:pt x="853" y="3246"/>
                      <a:pt x="990" y="3519"/>
                    </a:cubicBezTo>
                    <a:cubicBezTo>
                      <a:pt x="921" y="3451"/>
                      <a:pt x="887" y="3417"/>
                      <a:pt x="853" y="3417"/>
                    </a:cubicBezTo>
                    <a:cubicBezTo>
                      <a:pt x="819" y="3417"/>
                      <a:pt x="785" y="3451"/>
                      <a:pt x="717" y="3519"/>
                    </a:cubicBezTo>
                    <a:lnTo>
                      <a:pt x="580" y="3655"/>
                    </a:lnTo>
                    <a:cubicBezTo>
                      <a:pt x="580" y="3655"/>
                      <a:pt x="444" y="3655"/>
                      <a:pt x="273" y="3826"/>
                    </a:cubicBezTo>
                    <a:cubicBezTo>
                      <a:pt x="444" y="3382"/>
                      <a:pt x="580" y="2802"/>
                      <a:pt x="580" y="2529"/>
                    </a:cubicBezTo>
                    <a:cubicBezTo>
                      <a:pt x="717" y="2256"/>
                      <a:pt x="853" y="2120"/>
                      <a:pt x="853" y="1813"/>
                    </a:cubicBezTo>
                    <a:lnTo>
                      <a:pt x="853" y="1676"/>
                    </a:lnTo>
                    <a:close/>
                    <a:moveTo>
                      <a:pt x="580" y="4236"/>
                    </a:moveTo>
                    <a:cubicBezTo>
                      <a:pt x="580" y="4509"/>
                      <a:pt x="580" y="4679"/>
                      <a:pt x="444" y="4952"/>
                    </a:cubicBezTo>
                    <a:cubicBezTo>
                      <a:pt x="444" y="4816"/>
                      <a:pt x="273" y="4679"/>
                      <a:pt x="273" y="4372"/>
                    </a:cubicBezTo>
                    <a:cubicBezTo>
                      <a:pt x="444" y="4372"/>
                      <a:pt x="444" y="4236"/>
                      <a:pt x="580" y="4236"/>
                    </a:cubicBezTo>
                    <a:close/>
                    <a:moveTo>
                      <a:pt x="3870" y="0"/>
                    </a:moveTo>
                    <a:cubicBezTo>
                      <a:pt x="3014" y="0"/>
                      <a:pt x="1706" y="261"/>
                      <a:pt x="1706" y="687"/>
                    </a:cubicBezTo>
                    <a:cubicBezTo>
                      <a:pt x="1570" y="823"/>
                      <a:pt x="1433" y="823"/>
                      <a:pt x="1433" y="960"/>
                    </a:cubicBezTo>
                    <a:lnTo>
                      <a:pt x="1297" y="823"/>
                    </a:lnTo>
                    <a:cubicBezTo>
                      <a:pt x="1126" y="960"/>
                      <a:pt x="853" y="1096"/>
                      <a:pt x="853" y="1267"/>
                    </a:cubicBezTo>
                    <a:lnTo>
                      <a:pt x="853" y="1403"/>
                    </a:lnTo>
                    <a:cubicBezTo>
                      <a:pt x="580" y="1813"/>
                      <a:pt x="444" y="2256"/>
                      <a:pt x="137" y="2973"/>
                    </a:cubicBezTo>
                    <a:cubicBezTo>
                      <a:pt x="0" y="3246"/>
                      <a:pt x="0" y="3655"/>
                      <a:pt x="0" y="4099"/>
                    </a:cubicBezTo>
                    <a:lnTo>
                      <a:pt x="0" y="4372"/>
                    </a:lnTo>
                    <a:cubicBezTo>
                      <a:pt x="137" y="4816"/>
                      <a:pt x="137" y="5089"/>
                      <a:pt x="273" y="5362"/>
                    </a:cubicBezTo>
                    <a:cubicBezTo>
                      <a:pt x="273" y="5447"/>
                      <a:pt x="316" y="5490"/>
                      <a:pt x="376" y="5490"/>
                    </a:cubicBezTo>
                    <a:cubicBezTo>
                      <a:pt x="435" y="5490"/>
                      <a:pt x="512" y="5447"/>
                      <a:pt x="580" y="5362"/>
                    </a:cubicBezTo>
                    <a:cubicBezTo>
                      <a:pt x="717" y="4952"/>
                      <a:pt x="853" y="4509"/>
                      <a:pt x="990" y="3963"/>
                    </a:cubicBezTo>
                    <a:lnTo>
                      <a:pt x="1126" y="3826"/>
                    </a:lnTo>
                    <a:cubicBezTo>
                      <a:pt x="1297" y="4509"/>
                      <a:pt x="1706" y="5225"/>
                      <a:pt x="2150" y="5669"/>
                    </a:cubicBezTo>
                    <a:lnTo>
                      <a:pt x="2150" y="5805"/>
                    </a:lnTo>
                    <a:cubicBezTo>
                      <a:pt x="2176" y="5831"/>
                      <a:pt x="2207" y="5842"/>
                      <a:pt x="2239" y="5842"/>
                    </a:cubicBezTo>
                    <a:cubicBezTo>
                      <a:pt x="2376" y="5842"/>
                      <a:pt x="2533" y="5643"/>
                      <a:pt x="2423" y="5532"/>
                    </a:cubicBezTo>
                    <a:cubicBezTo>
                      <a:pt x="2286" y="5362"/>
                      <a:pt x="1433" y="3963"/>
                      <a:pt x="1843" y="3963"/>
                    </a:cubicBezTo>
                    <a:cubicBezTo>
                      <a:pt x="1979" y="3963"/>
                      <a:pt x="2150" y="3826"/>
                      <a:pt x="1979" y="3655"/>
                    </a:cubicBezTo>
                    <a:cubicBezTo>
                      <a:pt x="1706" y="3655"/>
                      <a:pt x="1570" y="3519"/>
                      <a:pt x="1297" y="3519"/>
                    </a:cubicBezTo>
                    <a:cubicBezTo>
                      <a:pt x="1126" y="3110"/>
                      <a:pt x="1126" y="2666"/>
                      <a:pt x="1297" y="2256"/>
                    </a:cubicBezTo>
                    <a:lnTo>
                      <a:pt x="1570" y="2256"/>
                    </a:lnTo>
                    <a:cubicBezTo>
                      <a:pt x="1979" y="1949"/>
                      <a:pt x="2150" y="1676"/>
                      <a:pt x="2286" y="1267"/>
                    </a:cubicBezTo>
                    <a:cubicBezTo>
                      <a:pt x="2286" y="1540"/>
                      <a:pt x="2286" y="1676"/>
                      <a:pt x="2423" y="1949"/>
                    </a:cubicBezTo>
                    <a:cubicBezTo>
                      <a:pt x="2423" y="1949"/>
                      <a:pt x="2484" y="2025"/>
                      <a:pt x="2564" y="2025"/>
                    </a:cubicBezTo>
                    <a:cubicBezTo>
                      <a:pt x="2605" y="2025"/>
                      <a:pt x="2650" y="2006"/>
                      <a:pt x="2696" y="1949"/>
                    </a:cubicBezTo>
                    <a:cubicBezTo>
                      <a:pt x="2696" y="1813"/>
                      <a:pt x="2696" y="1813"/>
                      <a:pt x="2832" y="1813"/>
                    </a:cubicBezTo>
                    <a:cubicBezTo>
                      <a:pt x="3003" y="1676"/>
                      <a:pt x="3003" y="1676"/>
                      <a:pt x="3139" y="1676"/>
                    </a:cubicBezTo>
                    <a:cubicBezTo>
                      <a:pt x="3139" y="1540"/>
                      <a:pt x="3276" y="1540"/>
                      <a:pt x="3412" y="1540"/>
                    </a:cubicBezTo>
                    <a:lnTo>
                      <a:pt x="3549" y="1540"/>
                    </a:lnTo>
                    <a:lnTo>
                      <a:pt x="3549" y="1403"/>
                    </a:lnTo>
                    <a:lnTo>
                      <a:pt x="3993" y="1403"/>
                    </a:lnTo>
                    <a:cubicBezTo>
                      <a:pt x="4061" y="1472"/>
                      <a:pt x="4129" y="1506"/>
                      <a:pt x="4197" y="1506"/>
                    </a:cubicBezTo>
                    <a:cubicBezTo>
                      <a:pt x="4266" y="1506"/>
                      <a:pt x="4334" y="1472"/>
                      <a:pt x="4402" y="1403"/>
                    </a:cubicBezTo>
                    <a:lnTo>
                      <a:pt x="4402" y="823"/>
                    </a:lnTo>
                    <a:cubicBezTo>
                      <a:pt x="4539" y="960"/>
                      <a:pt x="4539" y="960"/>
                      <a:pt x="4709" y="960"/>
                    </a:cubicBezTo>
                    <a:lnTo>
                      <a:pt x="4709" y="823"/>
                    </a:lnTo>
                    <a:lnTo>
                      <a:pt x="4846" y="823"/>
                    </a:lnTo>
                    <a:cubicBezTo>
                      <a:pt x="5119" y="823"/>
                      <a:pt x="5119" y="687"/>
                      <a:pt x="4846" y="550"/>
                    </a:cubicBezTo>
                    <a:cubicBezTo>
                      <a:pt x="4709" y="414"/>
                      <a:pt x="4539" y="243"/>
                      <a:pt x="4539" y="107"/>
                    </a:cubicBezTo>
                    <a:cubicBezTo>
                      <a:pt x="4430" y="34"/>
                      <a:pt x="4179" y="0"/>
                      <a:pt x="38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g24efe0da7d9_1_1"/>
              <p:cNvSpPr/>
              <p:nvPr/>
            </p:nvSpPr>
            <p:spPr>
              <a:xfrm>
                <a:off x="1343804" y="2459150"/>
                <a:ext cx="66962" cy="59221"/>
              </a:xfrm>
              <a:custGeom>
                <a:rect b="b" l="l" r="r" t="t"/>
                <a:pathLst>
                  <a:path extrusionOk="0" h="1354" w="1531">
                    <a:moveTo>
                      <a:pt x="717" y="773"/>
                    </a:moveTo>
                    <a:cubicBezTo>
                      <a:pt x="717" y="842"/>
                      <a:pt x="751" y="876"/>
                      <a:pt x="803" y="876"/>
                    </a:cubicBezTo>
                    <a:cubicBezTo>
                      <a:pt x="807" y="876"/>
                      <a:pt x="812" y="876"/>
                      <a:pt x="817" y="875"/>
                    </a:cubicBezTo>
                    <a:lnTo>
                      <a:pt x="817" y="875"/>
                    </a:lnTo>
                    <a:cubicBezTo>
                      <a:pt x="747" y="895"/>
                      <a:pt x="671" y="910"/>
                      <a:pt x="581" y="910"/>
                    </a:cubicBezTo>
                    <a:lnTo>
                      <a:pt x="410" y="1046"/>
                    </a:lnTo>
                    <a:lnTo>
                      <a:pt x="410" y="1046"/>
                    </a:lnTo>
                    <a:cubicBezTo>
                      <a:pt x="581" y="910"/>
                      <a:pt x="581" y="910"/>
                      <a:pt x="717" y="773"/>
                    </a:cubicBezTo>
                    <a:close/>
                    <a:moveTo>
                      <a:pt x="970" y="0"/>
                    </a:moveTo>
                    <a:cubicBezTo>
                      <a:pt x="934" y="0"/>
                      <a:pt x="894" y="17"/>
                      <a:pt x="854" y="57"/>
                    </a:cubicBezTo>
                    <a:cubicBezTo>
                      <a:pt x="717" y="57"/>
                      <a:pt x="717" y="193"/>
                      <a:pt x="581" y="364"/>
                    </a:cubicBezTo>
                    <a:cubicBezTo>
                      <a:pt x="581" y="500"/>
                      <a:pt x="410" y="500"/>
                      <a:pt x="410" y="637"/>
                    </a:cubicBezTo>
                    <a:lnTo>
                      <a:pt x="274" y="637"/>
                    </a:lnTo>
                    <a:cubicBezTo>
                      <a:pt x="137" y="773"/>
                      <a:pt x="137" y="773"/>
                      <a:pt x="137" y="910"/>
                    </a:cubicBezTo>
                    <a:cubicBezTo>
                      <a:pt x="1" y="1046"/>
                      <a:pt x="137" y="1046"/>
                      <a:pt x="137" y="1046"/>
                    </a:cubicBezTo>
                    <a:cubicBezTo>
                      <a:pt x="137" y="1217"/>
                      <a:pt x="137" y="1354"/>
                      <a:pt x="274" y="1354"/>
                    </a:cubicBezTo>
                    <a:cubicBezTo>
                      <a:pt x="410" y="1354"/>
                      <a:pt x="717" y="1217"/>
                      <a:pt x="854" y="1217"/>
                    </a:cubicBezTo>
                    <a:cubicBezTo>
                      <a:pt x="990" y="1217"/>
                      <a:pt x="1127" y="1046"/>
                      <a:pt x="1434" y="910"/>
                    </a:cubicBezTo>
                    <a:cubicBezTo>
                      <a:pt x="1530" y="813"/>
                      <a:pt x="1490" y="717"/>
                      <a:pt x="1398" y="717"/>
                    </a:cubicBezTo>
                    <a:cubicBezTo>
                      <a:pt x="1360" y="717"/>
                      <a:pt x="1313" y="733"/>
                      <a:pt x="1263" y="773"/>
                    </a:cubicBezTo>
                    <a:cubicBezTo>
                      <a:pt x="1107" y="773"/>
                      <a:pt x="996" y="818"/>
                      <a:pt x="878" y="856"/>
                    </a:cubicBezTo>
                    <a:lnTo>
                      <a:pt x="878" y="856"/>
                    </a:lnTo>
                    <a:cubicBezTo>
                      <a:pt x="914" y="839"/>
                      <a:pt x="952" y="812"/>
                      <a:pt x="990" y="773"/>
                    </a:cubicBezTo>
                    <a:cubicBezTo>
                      <a:pt x="990" y="773"/>
                      <a:pt x="1127" y="364"/>
                      <a:pt x="1263" y="364"/>
                    </a:cubicBezTo>
                    <a:cubicBezTo>
                      <a:pt x="1434" y="364"/>
                      <a:pt x="1434" y="193"/>
                      <a:pt x="1263" y="193"/>
                    </a:cubicBezTo>
                    <a:lnTo>
                      <a:pt x="1127" y="193"/>
                    </a:lnTo>
                    <a:cubicBezTo>
                      <a:pt x="1127" y="97"/>
                      <a:pt x="1058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g24efe0da7d9_1_1"/>
              <p:cNvSpPr/>
              <p:nvPr/>
            </p:nvSpPr>
            <p:spPr>
              <a:xfrm>
                <a:off x="1524400" y="2375697"/>
                <a:ext cx="80652" cy="42688"/>
              </a:xfrm>
              <a:custGeom>
                <a:rect b="b" l="l" r="r" t="t"/>
                <a:pathLst>
                  <a:path extrusionOk="0" h="976" w="1844">
                    <a:moveTo>
                      <a:pt x="214" y="1"/>
                    </a:moveTo>
                    <a:cubicBezTo>
                      <a:pt x="122" y="1"/>
                      <a:pt x="46" y="31"/>
                      <a:pt x="1" y="122"/>
                    </a:cubicBezTo>
                    <a:lnTo>
                      <a:pt x="1" y="259"/>
                    </a:lnTo>
                    <a:cubicBezTo>
                      <a:pt x="69" y="327"/>
                      <a:pt x="103" y="361"/>
                      <a:pt x="137" y="361"/>
                    </a:cubicBezTo>
                    <a:cubicBezTo>
                      <a:pt x="171" y="361"/>
                      <a:pt x="205" y="327"/>
                      <a:pt x="274" y="259"/>
                    </a:cubicBezTo>
                    <a:lnTo>
                      <a:pt x="410" y="259"/>
                    </a:lnTo>
                    <a:cubicBezTo>
                      <a:pt x="717" y="395"/>
                      <a:pt x="854" y="395"/>
                      <a:pt x="990" y="566"/>
                    </a:cubicBezTo>
                    <a:cubicBezTo>
                      <a:pt x="990" y="566"/>
                      <a:pt x="1127" y="702"/>
                      <a:pt x="1263" y="702"/>
                    </a:cubicBezTo>
                    <a:cubicBezTo>
                      <a:pt x="1400" y="702"/>
                      <a:pt x="1400" y="839"/>
                      <a:pt x="1570" y="975"/>
                    </a:cubicBezTo>
                    <a:cubicBezTo>
                      <a:pt x="1570" y="975"/>
                      <a:pt x="1843" y="975"/>
                      <a:pt x="1707" y="839"/>
                    </a:cubicBezTo>
                    <a:cubicBezTo>
                      <a:pt x="1707" y="702"/>
                      <a:pt x="1707" y="395"/>
                      <a:pt x="1400" y="395"/>
                    </a:cubicBezTo>
                    <a:cubicBezTo>
                      <a:pt x="1400" y="395"/>
                      <a:pt x="1263" y="395"/>
                      <a:pt x="1127" y="259"/>
                    </a:cubicBezTo>
                    <a:cubicBezTo>
                      <a:pt x="990" y="259"/>
                      <a:pt x="990" y="122"/>
                      <a:pt x="854" y="122"/>
                    </a:cubicBezTo>
                    <a:cubicBezTo>
                      <a:pt x="649" y="122"/>
                      <a:pt x="399" y="1"/>
                      <a:pt x="2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g24efe0da7d9_1_1"/>
              <p:cNvSpPr/>
              <p:nvPr/>
            </p:nvSpPr>
            <p:spPr>
              <a:xfrm>
                <a:off x="1039340" y="2519816"/>
                <a:ext cx="155268" cy="189033"/>
              </a:xfrm>
              <a:custGeom>
                <a:rect b="b" l="l" r="r" t="t"/>
                <a:pathLst>
                  <a:path extrusionOk="0" h="4322" w="3550">
                    <a:moveTo>
                      <a:pt x="1843" y="820"/>
                    </a:moveTo>
                    <a:lnTo>
                      <a:pt x="1843" y="820"/>
                    </a:lnTo>
                    <a:cubicBezTo>
                      <a:pt x="1980" y="1229"/>
                      <a:pt x="2116" y="1809"/>
                      <a:pt x="2116" y="2219"/>
                    </a:cubicBezTo>
                    <a:cubicBezTo>
                      <a:pt x="1980" y="1809"/>
                      <a:pt x="1843" y="1229"/>
                      <a:pt x="1843" y="820"/>
                    </a:cubicBezTo>
                    <a:close/>
                    <a:moveTo>
                      <a:pt x="2696" y="2082"/>
                    </a:moveTo>
                    <a:lnTo>
                      <a:pt x="2696" y="2082"/>
                    </a:lnTo>
                    <a:cubicBezTo>
                      <a:pt x="2732" y="2199"/>
                      <a:pt x="2759" y="2314"/>
                      <a:pt x="2781" y="2428"/>
                    </a:cubicBezTo>
                    <a:lnTo>
                      <a:pt x="2781" y="2428"/>
                    </a:lnTo>
                    <a:cubicBezTo>
                      <a:pt x="2754" y="2318"/>
                      <a:pt x="2725" y="2204"/>
                      <a:pt x="2696" y="2082"/>
                    </a:cubicBezTo>
                    <a:close/>
                    <a:moveTo>
                      <a:pt x="1758" y="1"/>
                    </a:moveTo>
                    <a:cubicBezTo>
                      <a:pt x="1707" y="1"/>
                      <a:pt x="1638" y="35"/>
                      <a:pt x="1570" y="103"/>
                    </a:cubicBezTo>
                    <a:lnTo>
                      <a:pt x="1570" y="683"/>
                    </a:lnTo>
                    <a:cubicBezTo>
                      <a:pt x="1400" y="512"/>
                      <a:pt x="1400" y="376"/>
                      <a:pt x="1400" y="239"/>
                    </a:cubicBezTo>
                    <a:cubicBezTo>
                      <a:pt x="1331" y="171"/>
                      <a:pt x="1263" y="137"/>
                      <a:pt x="1212" y="137"/>
                    </a:cubicBezTo>
                    <a:cubicBezTo>
                      <a:pt x="1161" y="137"/>
                      <a:pt x="1127" y="171"/>
                      <a:pt x="1127" y="239"/>
                    </a:cubicBezTo>
                    <a:cubicBezTo>
                      <a:pt x="990" y="512"/>
                      <a:pt x="990" y="820"/>
                      <a:pt x="990" y="956"/>
                    </a:cubicBezTo>
                    <a:cubicBezTo>
                      <a:pt x="990" y="820"/>
                      <a:pt x="990" y="683"/>
                      <a:pt x="854" y="512"/>
                    </a:cubicBezTo>
                    <a:cubicBezTo>
                      <a:pt x="854" y="444"/>
                      <a:pt x="777" y="410"/>
                      <a:pt x="700" y="410"/>
                    </a:cubicBezTo>
                    <a:cubicBezTo>
                      <a:pt x="623" y="410"/>
                      <a:pt x="547" y="444"/>
                      <a:pt x="547" y="512"/>
                    </a:cubicBezTo>
                    <a:cubicBezTo>
                      <a:pt x="410" y="683"/>
                      <a:pt x="410" y="820"/>
                      <a:pt x="410" y="1093"/>
                    </a:cubicBezTo>
                    <a:lnTo>
                      <a:pt x="410" y="956"/>
                    </a:lnTo>
                    <a:cubicBezTo>
                      <a:pt x="410" y="888"/>
                      <a:pt x="342" y="854"/>
                      <a:pt x="274" y="854"/>
                    </a:cubicBezTo>
                    <a:cubicBezTo>
                      <a:pt x="205" y="854"/>
                      <a:pt x="137" y="888"/>
                      <a:pt x="137" y="956"/>
                    </a:cubicBezTo>
                    <a:lnTo>
                      <a:pt x="137" y="1673"/>
                    </a:lnTo>
                    <a:cubicBezTo>
                      <a:pt x="137" y="1673"/>
                      <a:pt x="1" y="1673"/>
                      <a:pt x="1" y="1809"/>
                    </a:cubicBezTo>
                    <a:cubicBezTo>
                      <a:pt x="1" y="2526"/>
                      <a:pt x="137" y="3242"/>
                      <a:pt x="410" y="3925"/>
                    </a:cubicBezTo>
                    <a:cubicBezTo>
                      <a:pt x="410" y="3925"/>
                      <a:pt x="717" y="3925"/>
                      <a:pt x="717" y="3788"/>
                    </a:cubicBezTo>
                    <a:lnTo>
                      <a:pt x="717" y="3652"/>
                    </a:lnTo>
                    <a:cubicBezTo>
                      <a:pt x="717" y="3788"/>
                      <a:pt x="717" y="3925"/>
                      <a:pt x="854" y="3925"/>
                    </a:cubicBezTo>
                    <a:cubicBezTo>
                      <a:pt x="854" y="4058"/>
                      <a:pt x="905" y="4107"/>
                      <a:pt x="963" y="4107"/>
                    </a:cubicBezTo>
                    <a:cubicBezTo>
                      <a:pt x="1039" y="4107"/>
                      <a:pt x="1127" y="4022"/>
                      <a:pt x="1127" y="3925"/>
                    </a:cubicBezTo>
                    <a:cubicBezTo>
                      <a:pt x="1127" y="3515"/>
                      <a:pt x="990" y="2935"/>
                      <a:pt x="990" y="2526"/>
                    </a:cubicBezTo>
                    <a:cubicBezTo>
                      <a:pt x="854" y="2219"/>
                      <a:pt x="717" y="1673"/>
                      <a:pt x="717" y="1093"/>
                    </a:cubicBezTo>
                    <a:lnTo>
                      <a:pt x="717" y="1093"/>
                    </a:lnTo>
                    <a:cubicBezTo>
                      <a:pt x="990" y="1673"/>
                      <a:pt x="990" y="2219"/>
                      <a:pt x="1127" y="2799"/>
                    </a:cubicBezTo>
                    <a:cubicBezTo>
                      <a:pt x="1127" y="3242"/>
                      <a:pt x="1263" y="3788"/>
                      <a:pt x="1400" y="4232"/>
                    </a:cubicBezTo>
                    <a:cubicBezTo>
                      <a:pt x="1470" y="4288"/>
                      <a:pt x="1559" y="4322"/>
                      <a:pt x="1638" y="4322"/>
                    </a:cubicBezTo>
                    <a:cubicBezTo>
                      <a:pt x="1750" y="4322"/>
                      <a:pt x="1843" y="4255"/>
                      <a:pt x="1843" y="4095"/>
                    </a:cubicBezTo>
                    <a:cubicBezTo>
                      <a:pt x="1843" y="3072"/>
                      <a:pt x="1400" y="2082"/>
                      <a:pt x="1263" y="1093"/>
                    </a:cubicBezTo>
                    <a:lnTo>
                      <a:pt x="1263" y="1093"/>
                    </a:lnTo>
                    <a:cubicBezTo>
                      <a:pt x="1570" y="2082"/>
                      <a:pt x="1707" y="3072"/>
                      <a:pt x="2116" y="4095"/>
                    </a:cubicBezTo>
                    <a:cubicBezTo>
                      <a:pt x="2155" y="4134"/>
                      <a:pt x="2208" y="4151"/>
                      <a:pt x="2261" y="4151"/>
                    </a:cubicBezTo>
                    <a:cubicBezTo>
                      <a:pt x="2392" y="4151"/>
                      <a:pt x="2521" y="4047"/>
                      <a:pt x="2423" y="3925"/>
                    </a:cubicBezTo>
                    <a:cubicBezTo>
                      <a:pt x="2423" y="3379"/>
                      <a:pt x="2253" y="2799"/>
                      <a:pt x="2116" y="2219"/>
                    </a:cubicBezTo>
                    <a:lnTo>
                      <a:pt x="2116" y="2219"/>
                    </a:lnTo>
                    <a:cubicBezTo>
                      <a:pt x="2253" y="2662"/>
                      <a:pt x="2423" y="3242"/>
                      <a:pt x="2560" y="3788"/>
                    </a:cubicBezTo>
                    <a:cubicBezTo>
                      <a:pt x="2600" y="3828"/>
                      <a:pt x="2651" y="3845"/>
                      <a:pt x="2705" y="3845"/>
                    </a:cubicBezTo>
                    <a:cubicBezTo>
                      <a:pt x="2833" y="3845"/>
                      <a:pt x="2969" y="3748"/>
                      <a:pt x="2969" y="3652"/>
                    </a:cubicBezTo>
                    <a:cubicBezTo>
                      <a:pt x="2969" y="3539"/>
                      <a:pt x="2964" y="3433"/>
                      <a:pt x="2955" y="3330"/>
                    </a:cubicBezTo>
                    <a:lnTo>
                      <a:pt x="2955" y="3330"/>
                    </a:lnTo>
                    <a:cubicBezTo>
                      <a:pt x="2959" y="3346"/>
                      <a:pt x="2964" y="3363"/>
                      <a:pt x="2969" y="3379"/>
                    </a:cubicBezTo>
                    <a:cubicBezTo>
                      <a:pt x="2969" y="3379"/>
                      <a:pt x="3030" y="3439"/>
                      <a:pt x="3121" y="3439"/>
                    </a:cubicBezTo>
                    <a:cubicBezTo>
                      <a:pt x="3166" y="3439"/>
                      <a:pt x="3219" y="3424"/>
                      <a:pt x="3276" y="3379"/>
                    </a:cubicBezTo>
                    <a:lnTo>
                      <a:pt x="3276" y="3788"/>
                    </a:lnTo>
                    <a:cubicBezTo>
                      <a:pt x="3316" y="3828"/>
                      <a:pt x="3356" y="3845"/>
                      <a:pt x="3393" y="3845"/>
                    </a:cubicBezTo>
                    <a:cubicBezTo>
                      <a:pt x="3481" y="3845"/>
                      <a:pt x="3549" y="3748"/>
                      <a:pt x="3549" y="3652"/>
                    </a:cubicBezTo>
                    <a:cubicBezTo>
                      <a:pt x="3549" y="3379"/>
                      <a:pt x="3549" y="2799"/>
                      <a:pt x="3413" y="2662"/>
                    </a:cubicBezTo>
                    <a:lnTo>
                      <a:pt x="3276" y="2662"/>
                    </a:lnTo>
                    <a:cubicBezTo>
                      <a:pt x="3106" y="2219"/>
                      <a:pt x="2969" y="1809"/>
                      <a:pt x="2969" y="1536"/>
                    </a:cubicBezTo>
                    <a:cubicBezTo>
                      <a:pt x="2833" y="1229"/>
                      <a:pt x="2833" y="820"/>
                      <a:pt x="2560" y="512"/>
                    </a:cubicBezTo>
                    <a:cubicBezTo>
                      <a:pt x="2423" y="512"/>
                      <a:pt x="2253" y="512"/>
                      <a:pt x="2253" y="683"/>
                    </a:cubicBezTo>
                    <a:lnTo>
                      <a:pt x="2253" y="956"/>
                    </a:lnTo>
                    <a:cubicBezTo>
                      <a:pt x="2116" y="683"/>
                      <a:pt x="1980" y="376"/>
                      <a:pt x="1843" y="103"/>
                    </a:cubicBezTo>
                    <a:cubicBezTo>
                      <a:pt x="1843" y="35"/>
                      <a:pt x="1809" y="1"/>
                      <a:pt x="1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g24efe0da7d9_1_1"/>
              <p:cNvSpPr/>
              <p:nvPr/>
            </p:nvSpPr>
            <p:spPr>
              <a:xfrm>
                <a:off x="1039340" y="2372591"/>
                <a:ext cx="143328" cy="224898"/>
              </a:xfrm>
              <a:custGeom>
                <a:rect b="b" l="l" r="r" t="t"/>
                <a:pathLst>
                  <a:path extrusionOk="0" h="5142" w="3277">
                    <a:moveTo>
                      <a:pt x="2676" y="0"/>
                    </a:moveTo>
                    <a:cubicBezTo>
                      <a:pt x="2640" y="0"/>
                      <a:pt x="2600" y="17"/>
                      <a:pt x="2560" y="57"/>
                    </a:cubicBezTo>
                    <a:cubicBezTo>
                      <a:pt x="2255" y="328"/>
                      <a:pt x="2118" y="1036"/>
                      <a:pt x="1983" y="1614"/>
                    </a:cubicBezTo>
                    <a:lnTo>
                      <a:pt x="1983" y="1614"/>
                    </a:lnTo>
                    <a:cubicBezTo>
                      <a:pt x="2003" y="1109"/>
                      <a:pt x="2116" y="722"/>
                      <a:pt x="2116" y="193"/>
                    </a:cubicBezTo>
                    <a:cubicBezTo>
                      <a:pt x="2025" y="193"/>
                      <a:pt x="1934" y="133"/>
                      <a:pt x="1884" y="133"/>
                    </a:cubicBezTo>
                    <a:cubicBezTo>
                      <a:pt x="1858" y="133"/>
                      <a:pt x="1843" y="148"/>
                      <a:pt x="1843" y="193"/>
                    </a:cubicBezTo>
                    <a:cubicBezTo>
                      <a:pt x="1400" y="466"/>
                      <a:pt x="1400" y="1183"/>
                      <a:pt x="1263" y="1626"/>
                    </a:cubicBezTo>
                    <a:cubicBezTo>
                      <a:pt x="1263" y="2036"/>
                      <a:pt x="1127" y="2479"/>
                      <a:pt x="1127" y="3025"/>
                    </a:cubicBezTo>
                    <a:lnTo>
                      <a:pt x="1127" y="2172"/>
                    </a:lnTo>
                    <a:cubicBezTo>
                      <a:pt x="1127" y="1763"/>
                      <a:pt x="1127" y="1046"/>
                      <a:pt x="990" y="466"/>
                    </a:cubicBezTo>
                    <a:cubicBezTo>
                      <a:pt x="990" y="466"/>
                      <a:pt x="929" y="406"/>
                      <a:pt x="849" y="406"/>
                    </a:cubicBezTo>
                    <a:cubicBezTo>
                      <a:pt x="808" y="406"/>
                      <a:pt x="763" y="421"/>
                      <a:pt x="717" y="466"/>
                    </a:cubicBezTo>
                    <a:cubicBezTo>
                      <a:pt x="717" y="637"/>
                      <a:pt x="547" y="773"/>
                      <a:pt x="547" y="910"/>
                    </a:cubicBezTo>
                    <a:lnTo>
                      <a:pt x="410" y="910"/>
                    </a:lnTo>
                    <a:cubicBezTo>
                      <a:pt x="137" y="1490"/>
                      <a:pt x="137" y="2343"/>
                      <a:pt x="137" y="2889"/>
                    </a:cubicBezTo>
                    <a:lnTo>
                      <a:pt x="137" y="3196"/>
                    </a:lnTo>
                    <a:cubicBezTo>
                      <a:pt x="1" y="3333"/>
                      <a:pt x="1" y="3605"/>
                      <a:pt x="1" y="3742"/>
                    </a:cubicBezTo>
                    <a:cubicBezTo>
                      <a:pt x="1" y="4186"/>
                      <a:pt x="1" y="4595"/>
                      <a:pt x="137" y="4902"/>
                    </a:cubicBezTo>
                    <a:cubicBezTo>
                      <a:pt x="137" y="4970"/>
                      <a:pt x="205" y="5005"/>
                      <a:pt x="274" y="5005"/>
                    </a:cubicBezTo>
                    <a:cubicBezTo>
                      <a:pt x="342" y="5005"/>
                      <a:pt x="410" y="4970"/>
                      <a:pt x="410" y="4902"/>
                    </a:cubicBezTo>
                    <a:cubicBezTo>
                      <a:pt x="547" y="4459"/>
                      <a:pt x="410" y="4049"/>
                      <a:pt x="410" y="3605"/>
                    </a:cubicBezTo>
                    <a:cubicBezTo>
                      <a:pt x="547" y="3196"/>
                      <a:pt x="547" y="2889"/>
                      <a:pt x="547" y="2616"/>
                    </a:cubicBezTo>
                    <a:cubicBezTo>
                      <a:pt x="547" y="2343"/>
                      <a:pt x="717" y="2172"/>
                      <a:pt x="717" y="1899"/>
                    </a:cubicBezTo>
                    <a:cubicBezTo>
                      <a:pt x="717" y="1763"/>
                      <a:pt x="854" y="1626"/>
                      <a:pt x="854" y="1490"/>
                    </a:cubicBezTo>
                    <a:lnTo>
                      <a:pt x="854" y="1490"/>
                    </a:lnTo>
                    <a:cubicBezTo>
                      <a:pt x="854" y="2036"/>
                      <a:pt x="717" y="2616"/>
                      <a:pt x="854" y="3025"/>
                    </a:cubicBezTo>
                    <a:cubicBezTo>
                      <a:pt x="854" y="3469"/>
                      <a:pt x="717" y="4049"/>
                      <a:pt x="854" y="4322"/>
                    </a:cubicBezTo>
                    <a:cubicBezTo>
                      <a:pt x="922" y="4390"/>
                      <a:pt x="990" y="4424"/>
                      <a:pt x="1041" y="4424"/>
                    </a:cubicBezTo>
                    <a:cubicBezTo>
                      <a:pt x="1092" y="4424"/>
                      <a:pt x="1127" y="4390"/>
                      <a:pt x="1127" y="4322"/>
                    </a:cubicBezTo>
                    <a:cubicBezTo>
                      <a:pt x="1301" y="3864"/>
                      <a:pt x="1364" y="3406"/>
                      <a:pt x="1431" y="2948"/>
                    </a:cubicBezTo>
                    <a:lnTo>
                      <a:pt x="1431" y="2948"/>
                    </a:lnTo>
                    <a:cubicBezTo>
                      <a:pt x="1400" y="3343"/>
                      <a:pt x="1400" y="3718"/>
                      <a:pt x="1400" y="4049"/>
                    </a:cubicBezTo>
                    <a:cubicBezTo>
                      <a:pt x="1400" y="4146"/>
                      <a:pt x="1553" y="4242"/>
                      <a:pt x="1643" y="4242"/>
                    </a:cubicBezTo>
                    <a:cubicBezTo>
                      <a:pt x="1680" y="4242"/>
                      <a:pt x="1707" y="4226"/>
                      <a:pt x="1707" y="4186"/>
                    </a:cubicBezTo>
                    <a:cubicBezTo>
                      <a:pt x="1980" y="3605"/>
                      <a:pt x="1980" y="3025"/>
                      <a:pt x="2116" y="2479"/>
                    </a:cubicBezTo>
                    <a:cubicBezTo>
                      <a:pt x="2253" y="2036"/>
                      <a:pt x="2253" y="1183"/>
                      <a:pt x="2560" y="637"/>
                    </a:cubicBezTo>
                    <a:lnTo>
                      <a:pt x="2560" y="637"/>
                    </a:lnTo>
                    <a:cubicBezTo>
                      <a:pt x="2560" y="1763"/>
                      <a:pt x="2116" y="2752"/>
                      <a:pt x="2116" y="3742"/>
                    </a:cubicBezTo>
                    <a:cubicBezTo>
                      <a:pt x="2116" y="3838"/>
                      <a:pt x="2267" y="3950"/>
                      <a:pt x="2357" y="3950"/>
                    </a:cubicBezTo>
                    <a:cubicBezTo>
                      <a:pt x="2396" y="3950"/>
                      <a:pt x="2423" y="3930"/>
                      <a:pt x="2423" y="3878"/>
                    </a:cubicBezTo>
                    <a:cubicBezTo>
                      <a:pt x="2560" y="3605"/>
                      <a:pt x="2560" y="3196"/>
                      <a:pt x="2696" y="2889"/>
                    </a:cubicBezTo>
                    <a:cubicBezTo>
                      <a:pt x="2696" y="2752"/>
                      <a:pt x="2833" y="2172"/>
                      <a:pt x="2833" y="1763"/>
                    </a:cubicBezTo>
                    <a:lnTo>
                      <a:pt x="2833" y="1763"/>
                    </a:lnTo>
                    <a:cubicBezTo>
                      <a:pt x="2833" y="2343"/>
                      <a:pt x="2833" y="2889"/>
                      <a:pt x="2696" y="3333"/>
                    </a:cubicBezTo>
                    <a:cubicBezTo>
                      <a:pt x="2696" y="3742"/>
                      <a:pt x="2423" y="4322"/>
                      <a:pt x="2696" y="4732"/>
                    </a:cubicBezTo>
                    <a:cubicBezTo>
                      <a:pt x="2696" y="4902"/>
                      <a:pt x="2833" y="4902"/>
                      <a:pt x="2833" y="4902"/>
                    </a:cubicBezTo>
                    <a:lnTo>
                      <a:pt x="2833" y="5039"/>
                    </a:lnTo>
                    <a:cubicBezTo>
                      <a:pt x="2833" y="5107"/>
                      <a:pt x="2901" y="5141"/>
                      <a:pt x="2969" y="5141"/>
                    </a:cubicBezTo>
                    <a:cubicBezTo>
                      <a:pt x="3038" y="5141"/>
                      <a:pt x="3106" y="5107"/>
                      <a:pt x="3106" y="5039"/>
                    </a:cubicBezTo>
                    <a:lnTo>
                      <a:pt x="3106" y="3742"/>
                    </a:lnTo>
                    <a:lnTo>
                      <a:pt x="2969" y="3742"/>
                    </a:lnTo>
                    <a:cubicBezTo>
                      <a:pt x="2969" y="3469"/>
                      <a:pt x="3106" y="3333"/>
                      <a:pt x="3106" y="3025"/>
                    </a:cubicBezTo>
                    <a:cubicBezTo>
                      <a:pt x="3106" y="2479"/>
                      <a:pt x="3276" y="1899"/>
                      <a:pt x="3276" y="1183"/>
                    </a:cubicBezTo>
                    <a:cubicBezTo>
                      <a:pt x="3106" y="1183"/>
                      <a:pt x="3106" y="1046"/>
                      <a:pt x="2969" y="1046"/>
                    </a:cubicBezTo>
                    <a:lnTo>
                      <a:pt x="2833" y="1183"/>
                    </a:lnTo>
                    <a:lnTo>
                      <a:pt x="2833" y="193"/>
                    </a:lnTo>
                    <a:cubicBezTo>
                      <a:pt x="2833" y="97"/>
                      <a:pt x="2765" y="0"/>
                      <a:pt x="26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g24efe0da7d9_1_1"/>
              <p:cNvSpPr/>
              <p:nvPr/>
            </p:nvSpPr>
            <p:spPr>
              <a:xfrm>
                <a:off x="1063221" y="2370580"/>
                <a:ext cx="56771" cy="173244"/>
              </a:xfrm>
              <a:custGeom>
                <a:rect b="b" l="l" r="r" t="t"/>
                <a:pathLst>
                  <a:path extrusionOk="0" h="3961" w="1298">
                    <a:moveTo>
                      <a:pt x="1161" y="0"/>
                    </a:moveTo>
                    <a:cubicBezTo>
                      <a:pt x="1092" y="0"/>
                      <a:pt x="1024" y="34"/>
                      <a:pt x="1024" y="103"/>
                    </a:cubicBezTo>
                    <a:cubicBezTo>
                      <a:pt x="581" y="956"/>
                      <a:pt x="444" y="1809"/>
                      <a:pt x="308" y="2798"/>
                    </a:cubicBezTo>
                    <a:cubicBezTo>
                      <a:pt x="308" y="2798"/>
                      <a:pt x="171" y="2798"/>
                      <a:pt x="171" y="2935"/>
                    </a:cubicBezTo>
                    <a:cubicBezTo>
                      <a:pt x="171" y="3242"/>
                      <a:pt x="1" y="3515"/>
                      <a:pt x="1" y="3788"/>
                    </a:cubicBezTo>
                    <a:cubicBezTo>
                      <a:pt x="1" y="3868"/>
                      <a:pt x="106" y="3960"/>
                      <a:pt x="194" y="3960"/>
                    </a:cubicBezTo>
                    <a:cubicBezTo>
                      <a:pt x="255" y="3960"/>
                      <a:pt x="308" y="3915"/>
                      <a:pt x="308" y="3788"/>
                    </a:cubicBezTo>
                    <a:cubicBezTo>
                      <a:pt x="717" y="2662"/>
                      <a:pt x="854" y="1365"/>
                      <a:pt x="1297" y="103"/>
                    </a:cubicBezTo>
                    <a:cubicBezTo>
                      <a:pt x="1297" y="34"/>
                      <a:pt x="1229" y="0"/>
                      <a:pt x="1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g24efe0da7d9_1_1"/>
              <p:cNvSpPr/>
              <p:nvPr/>
            </p:nvSpPr>
            <p:spPr>
              <a:xfrm>
                <a:off x="1045332" y="2203979"/>
                <a:ext cx="292560" cy="260326"/>
              </a:xfrm>
              <a:custGeom>
                <a:rect b="b" l="l" r="r" t="t"/>
                <a:pathLst>
                  <a:path extrusionOk="0" h="5952" w="6689">
                    <a:moveTo>
                      <a:pt x="2474" y="1435"/>
                    </a:moveTo>
                    <a:cubicBezTo>
                      <a:pt x="2613" y="1435"/>
                      <a:pt x="2659" y="1562"/>
                      <a:pt x="2559" y="1762"/>
                    </a:cubicBezTo>
                    <a:cubicBezTo>
                      <a:pt x="2559" y="1625"/>
                      <a:pt x="2286" y="1625"/>
                      <a:pt x="2286" y="1625"/>
                    </a:cubicBezTo>
                    <a:lnTo>
                      <a:pt x="2286" y="1489"/>
                    </a:lnTo>
                    <a:cubicBezTo>
                      <a:pt x="2359" y="1452"/>
                      <a:pt x="2423" y="1435"/>
                      <a:pt x="2474" y="1435"/>
                    </a:cubicBezTo>
                    <a:close/>
                    <a:moveTo>
                      <a:pt x="1733" y="2588"/>
                    </a:moveTo>
                    <a:cubicBezTo>
                      <a:pt x="1724" y="2610"/>
                      <a:pt x="1715" y="2631"/>
                      <a:pt x="1706" y="2653"/>
                    </a:cubicBezTo>
                    <a:lnTo>
                      <a:pt x="1706" y="2653"/>
                    </a:lnTo>
                    <a:lnTo>
                      <a:pt x="1706" y="2615"/>
                    </a:lnTo>
                    <a:cubicBezTo>
                      <a:pt x="1716" y="2605"/>
                      <a:pt x="1725" y="2596"/>
                      <a:pt x="1733" y="2588"/>
                    </a:cubicBezTo>
                    <a:close/>
                    <a:moveTo>
                      <a:pt x="6245" y="363"/>
                    </a:moveTo>
                    <a:lnTo>
                      <a:pt x="6245" y="363"/>
                    </a:lnTo>
                    <a:cubicBezTo>
                      <a:pt x="5972" y="1079"/>
                      <a:pt x="5119" y="1625"/>
                      <a:pt x="4675" y="2206"/>
                    </a:cubicBezTo>
                    <a:cubicBezTo>
                      <a:pt x="4402" y="2479"/>
                      <a:pt x="4129" y="2786"/>
                      <a:pt x="3822" y="3195"/>
                    </a:cubicBezTo>
                    <a:cubicBezTo>
                      <a:pt x="3992" y="2922"/>
                      <a:pt x="3992" y="2786"/>
                      <a:pt x="4129" y="2615"/>
                    </a:cubicBezTo>
                    <a:lnTo>
                      <a:pt x="4129" y="2479"/>
                    </a:lnTo>
                    <a:cubicBezTo>
                      <a:pt x="4538" y="2206"/>
                      <a:pt x="4846" y="1762"/>
                      <a:pt x="5255" y="1352"/>
                    </a:cubicBezTo>
                    <a:cubicBezTo>
                      <a:pt x="5528" y="1079"/>
                      <a:pt x="5835" y="636"/>
                      <a:pt x="6245" y="363"/>
                    </a:cubicBezTo>
                    <a:close/>
                    <a:moveTo>
                      <a:pt x="1534" y="3087"/>
                    </a:moveTo>
                    <a:lnTo>
                      <a:pt x="1534" y="3087"/>
                    </a:lnTo>
                    <a:cubicBezTo>
                      <a:pt x="1415" y="3386"/>
                      <a:pt x="1297" y="3665"/>
                      <a:pt x="1126" y="3912"/>
                    </a:cubicBezTo>
                    <a:cubicBezTo>
                      <a:pt x="1219" y="3610"/>
                      <a:pt x="1390" y="3325"/>
                      <a:pt x="1534" y="3087"/>
                    </a:cubicBezTo>
                    <a:close/>
                    <a:moveTo>
                      <a:pt x="2559" y="1762"/>
                    </a:moveTo>
                    <a:cubicBezTo>
                      <a:pt x="2559" y="2206"/>
                      <a:pt x="2286" y="2479"/>
                      <a:pt x="2116" y="2922"/>
                    </a:cubicBezTo>
                    <a:cubicBezTo>
                      <a:pt x="2005" y="3254"/>
                      <a:pt x="1804" y="3609"/>
                      <a:pt x="1660" y="3950"/>
                    </a:cubicBezTo>
                    <a:lnTo>
                      <a:pt x="1660" y="3950"/>
                    </a:lnTo>
                    <a:cubicBezTo>
                      <a:pt x="1717" y="3753"/>
                      <a:pt x="1745" y="3551"/>
                      <a:pt x="1843" y="3332"/>
                    </a:cubicBezTo>
                    <a:cubicBezTo>
                      <a:pt x="2116" y="2786"/>
                      <a:pt x="2286" y="2342"/>
                      <a:pt x="2559" y="1762"/>
                    </a:cubicBezTo>
                    <a:close/>
                    <a:moveTo>
                      <a:pt x="6517" y="0"/>
                    </a:moveTo>
                    <a:cubicBezTo>
                      <a:pt x="6476" y="0"/>
                      <a:pt x="6430" y="17"/>
                      <a:pt x="6381" y="56"/>
                    </a:cubicBezTo>
                    <a:cubicBezTo>
                      <a:pt x="6245" y="56"/>
                      <a:pt x="5972" y="226"/>
                      <a:pt x="5835" y="363"/>
                    </a:cubicBezTo>
                    <a:cubicBezTo>
                      <a:pt x="5835" y="363"/>
                      <a:pt x="5774" y="302"/>
                      <a:pt x="5683" y="302"/>
                    </a:cubicBezTo>
                    <a:cubicBezTo>
                      <a:pt x="5638" y="302"/>
                      <a:pt x="5585" y="317"/>
                      <a:pt x="5528" y="363"/>
                    </a:cubicBezTo>
                    <a:cubicBezTo>
                      <a:pt x="5119" y="636"/>
                      <a:pt x="4675" y="1079"/>
                      <a:pt x="4402" y="1625"/>
                    </a:cubicBezTo>
                    <a:cubicBezTo>
                      <a:pt x="4265" y="1625"/>
                      <a:pt x="4265" y="1489"/>
                      <a:pt x="4265" y="1489"/>
                    </a:cubicBezTo>
                    <a:cubicBezTo>
                      <a:pt x="3992" y="1489"/>
                      <a:pt x="3822" y="1762"/>
                      <a:pt x="3685" y="2069"/>
                    </a:cubicBezTo>
                    <a:cubicBezTo>
                      <a:pt x="3822" y="1625"/>
                      <a:pt x="3822" y="1352"/>
                      <a:pt x="3822" y="1079"/>
                    </a:cubicBezTo>
                    <a:cubicBezTo>
                      <a:pt x="3822" y="909"/>
                      <a:pt x="3822" y="909"/>
                      <a:pt x="3685" y="909"/>
                    </a:cubicBezTo>
                    <a:cubicBezTo>
                      <a:pt x="3412" y="909"/>
                      <a:pt x="3139" y="1352"/>
                      <a:pt x="2969" y="1625"/>
                    </a:cubicBezTo>
                    <a:lnTo>
                      <a:pt x="2969" y="909"/>
                    </a:lnTo>
                    <a:lnTo>
                      <a:pt x="2832" y="909"/>
                    </a:lnTo>
                    <a:cubicBezTo>
                      <a:pt x="2696" y="909"/>
                      <a:pt x="2423" y="1079"/>
                      <a:pt x="2286" y="1079"/>
                    </a:cubicBezTo>
                    <a:cubicBezTo>
                      <a:pt x="2286" y="1079"/>
                      <a:pt x="2116" y="1079"/>
                      <a:pt x="2116" y="1216"/>
                    </a:cubicBezTo>
                    <a:cubicBezTo>
                      <a:pt x="2116" y="1216"/>
                      <a:pt x="1979" y="1352"/>
                      <a:pt x="1979" y="1489"/>
                    </a:cubicBezTo>
                    <a:cubicBezTo>
                      <a:pt x="1843" y="1489"/>
                      <a:pt x="1843" y="1625"/>
                      <a:pt x="1706" y="1762"/>
                    </a:cubicBezTo>
                    <a:cubicBezTo>
                      <a:pt x="1706" y="1694"/>
                      <a:pt x="1672" y="1660"/>
                      <a:pt x="1638" y="1660"/>
                    </a:cubicBezTo>
                    <a:cubicBezTo>
                      <a:pt x="1604" y="1660"/>
                      <a:pt x="1570" y="1694"/>
                      <a:pt x="1570" y="1762"/>
                    </a:cubicBezTo>
                    <a:cubicBezTo>
                      <a:pt x="1263" y="2069"/>
                      <a:pt x="990" y="2615"/>
                      <a:pt x="853" y="3059"/>
                    </a:cubicBezTo>
                    <a:cubicBezTo>
                      <a:pt x="410" y="3639"/>
                      <a:pt x="273" y="4185"/>
                      <a:pt x="0" y="4628"/>
                    </a:cubicBezTo>
                    <a:cubicBezTo>
                      <a:pt x="0" y="4725"/>
                      <a:pt x="68" y="4821"/>
                      <a:pt x="157" y="4821"/>
                    </a:cubicBezTo>
                    <a:cubicBezTo>
                      <a:pt x="193" y="4821"/>
                      <a:pt x="233" y="4805"/>
                      <a:pt x="273" y="4765"/>
                    </a:cubicBezTo>
                    <a:cubicBezTo>
                      <a:pt x="410" y="4628"/>
                      <a:pt x="580" y="4321"/>
                      <a:pt x="717" y="4048"/>
                    </a:cubicBezTo>
                    <a:cubicBezTo>
                      <a:pt x="717" y="4048"/>
                      <a:pt x="777" y="4109"/>
                      <a:pt x="818" y="4109"/>
                    </a:cubicBezTo>
                    <a:cubicBezTo>
                      <a:pt x="838" y="4109"/>
                      <a:pt x="853" y="4094"/>
                      <a:pt x="853" y="4048"/>
                    </a:cubicBezTo>
                    <a:lnTo>
                      <a:pt x="853" y="4048"/>
                    </a:lnTo>
                    <a:cubicBezTo>
                      <a:pt x="853" y="4321"/>
                      <a:pt x="717" y="4492"/>
                      <a:pt x="717" y="4628"/>
                    </a:cubicBezTo>
                    <a:cubicBezTo>
                      <a:pt x="717" y="4765"/>
                      <a:pt x="853" y="4765"/>
                      <a:pt x="990" y="4765"/>
                    </a:cubicBezTo>
                    <a:cubicBezTo>
                      <a:pt x="990" y="4685"/>
                      <a:pt x="1036" y="4652"/>
                      <a:pt x="1074" y="4611"/>
                    </a:cubicBezTo>
                    <a:lnTo>
                      <a:pt x="1074" y="4611"/>
                    </a:lnTo>
                    <a:cubicBezTo>
                      <a:pt x="990" y="4842"/>
                      <a:pt x="990" y="5058"/>
                      <a:pt x="990" y="5174"/>
                    </a:cubicBezTo>
                    <a:cubicBezTo>
                      <a:pt x="892" y="5296"/>
                      <a:pt x="1004" y="5401"/>
                      <a:pt x="1075" y="5401"/>
                    </a:cubicBezTo>
                    <a:cubicBezTo>
                      <a:pt x="1104" y="5401"/>
                      <a:pt x="1126" y="5384"/>
                      <a:pt x="1126" y="5345"/>
                    </a:cubicBezTo>
                    <a:cubicBezTo>
                      <a:pt x="1263" y="5038"/>
                      <a:pt x="1433" y="4765"/>
                      <a:pt x="1433" y="4492"/>
                    </a:cubicBezTo>
                    <a:cubicBezTo>
                      <a:pt x="1433" y="4560"/>
                      <a:pt x="1501" y="4594"/>
                      <a:pt x="1570" y="4594"/>
                    </a:cubicBezTo>
                    <a:cubicBezTo>
                      <a:pt x="1638" y="4594"/>
                      <a:pt x="1706" y="4560"/>
                      <a:pt x="1706" y="4492"/>
                    </a:cubicBezTo>
                    <a:cubicBezTo>
                      <a:pt x="2423" y="3468"/>
                      <a:pt x="2832" y="2206"/>
                      <a:pt x="3549" y="1216"/>
                    </a:cubicBezTo>
                    <a:lnTo>
                      <a:pt x="3549" y="1216"/>
                    </a:lnTo>
                    <a:cubicBezTo>
                      <a:pt x="3549" y="1352"/>
                      <a:pt x="3412" y="1762"/>
                      <a:pt x="3412" y="1933"/>
                    </a:cubicBezTo>
                    <a:cubicBezTo>
                      <a:pt x="3276" y="2206"/>
                      <a:pt x="3139" y="2615"/>
                      <a:pt x="2969" y="2922"/>
                    </a:cubicBezTo>
                    <a:cubicBezTo>
                      <a:pt x="2832" y="3468"/>
                      <a:pt x="2423" y="4185"/>
                      <a:pt x="2286" y="4765"/>
                    </a:cubicBezTo>
                    <a:cubicBezTo>
                      <a:pt x="2166" y="4861"/>
                      <a:pt x="2284" y="4958"/>
                      <a:pt x="2412" y="4958"/>
                    </a:cubicBezTo>
                    <a:cubicBezTo>
                      <a:pt x="2465" y="4958"/>
                      <a:pt x="2519" y="4941"/>
                      <a:pt x="2559" y="4901"/>
                    </a:cubicBezTo>
                    <a:cubicBezTo>
                      <a:pt x="2832" y="4321"/>
                      <a:pt x="3139" y="3639"/>
                      <a:pt x="3412" y="3059"/>
                    </a:cubicBezTo>
                    <a:cubicBezTo>
                      <a:pt x="3523" y="2948"/>
                      <a:pt x="3634" y="2635"/>
                      <a:pt x="3835" y="2303"/>
                    </a:cubicBezTo>
                    <a:lnTo>
                      <a:pt x="3835" y="2303"/>
                    </a:lnTo>
                    <a:cubicBezTo>
                      <a:pt x="3822" y="2361"/>
                      <a:pt x="3822" y="2420"/>
                      <a:pt x="3822" y="2479"/>
                    </a:cubicBezTo>
                    <a:cubicBezTo>
                      <a:pt x="3685" y="2615"/>
                      <a:pt x="3685" y="2615"/>
                      <a:pt x="3685" y="2786"/>
                    </a:cubicBezTo>
                    <a:cubicBezTo>
                      <a:pt x="3276" y="3468"/>
                      <a:pt x="2832" y="4185"/>
                      <a:pt x="2559" y="5038"/>
                    </a:cubicBezTo>
                    <a:cubicBezTo>
                      <a:pt x="2559" y="5174"/>
                      <a:pt x="2559" y="5174"/>
                      <a:pt x="2423" y="5345"/>
                    </a:cubicBezTo>
                    <a:lnTo>
                      <a:pt x="2423" y="5481"/>
                    </a:lnTo>
                    <a:lnTo>
                      <a:pt x="2423" y="5891"/>
                    </a:lnTo>
                    <a:cubicBezTo>
                      <a:pt x="2423" y="5891"/>
                      <a:pt x="2483" y="5951"/>
                      <a:pt x="2564" y="5951"/>
                    </a:cubicBezTo>
                    <a:cubicBezTo>
                      <a:pt x="2605" y="5951"/>
                      <a:pt x="2650" y="5936"/>
                      <a:pt x="2696" y="5891"/>
                    </a:cubicBezTo>
                    <a:cubicBezTo>
                      <a:pt x="3139" y="5754"/>
                      <a:pt x="3549" y="4492"/>
                      <a:pt x="3412" y="4048"/>
                    </a:cubicBezTo>
                    <a:cubicBezTo>
                      <a:pt x="3412" y="4048"/>
                      <a:pt x="3412" y="3912"/>
                      <a:pt x="3549" y="3912"/>
                    </a:cubicBezTo>
                    <a:cubicBezTo>
                      <a:pt x="4129" y="3332"/>
                      <a:pt x="4675" y="2615"/>
                      <a:pt x="5255" y="1933"/>
                    </a:cubicBezTo>
                    <a:cubicBezTo>
                      <a:pt x="5699" y="1489"/>
                      <a:pt x="6381" y="772"/>
                      <a:pt x="6688" y="226"/>
                    </a:cubicBezTo>
                    <a:cubicBezTo>
                      <a:pt x="6688" y="105"/>
                      <a:pt x="6619" y="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g24efe0da7d9_1_1"/>
              <p:cNvSpPr/>
              <p:nvPr/>
            </p:nvSpPr>
            <p:spPr>
              <a:xfrm>
                <a:off x="1163207" y="2386981"/>
                <a:ext cx="25411" cy="25411"/>
              </a:xfrm>
              <a:custGeom>
                <a:rect b="b" l="l" r="r" t="t"/>
                <a:pathLst>
                  <a:path extrusionOk="0" h="581" w="581">
                    <a:moveTo>
                      <a:pt x="444" y="1"/>
                    </a:moveTo>
                    <a:cubicBezTo>
                      <a:pt x="444" y="137"/>
                      <a:pt x="274" y="137"/>
                      <a:pt x="274" y="137"/>
                    </a:cubicBezTo>
                    <a:cubicBezTo>
                      <a:pt x="274" y="308"/>
                      <a:pt x="137" y="308"/>
                      <a:pt x="137" y="444"/>
                    </a:cubicBezTo>
                    <a:cubicBezTo>
                      <a:pt x="1" y="444"/>
                      <a:pt x="137" y="581"/>
                      <a:pt x="274" y="581"/>
                    </a:cubicBezTo>
                    <a:cubicBezTo>
                      <a:pt x="444" y="444"/>
                      <a:pt x="444" y="308"/>
                      <a:pt x="581" y="137"/>
                    </a:cubicBez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g24efe0da7d9_1_1"/>
              <p:cNvSpPr/>
              <p:nvPr/>
            </p:nvSpPr>
            <p:spPr>
              <a:xfrm>
                <a:off x="1131890" y="2148694"/>
                <a:ext cx="141578" cy="238326"/>
              </a:xfrm>
              <a:custGeom>
                <a:rect b="b" l="l" r="r" t="t"/>
                <a:pathLst>
                  <a:path extrusionOk="0" h="5449" w="3237">
                    <a:moveTo>
                      <a:pt x="990" y="1490"/>
                    </a:moveTo>
                    <a:cubicBezTo>
                      <a:pt x="853" y="1627"/>
                      <a:pt x="717" y="1900"/>
                      <a:pt x="444" y="2036"/>
                    </a:cubicBezTo>
                    <a:cubicBezTo>
                      <a:pt x="580" y="1900"/>
                      <a:pt x="717" y="1627"/>
                      <a:pt x="717" y="1627"/>
                    </a:cubicBezTo>
                    <a:lnTo>
                      <a:pt x="853" y="1490"/>
                    </a:lnTo>
                    <a:close/>
                    <a:moveTo>
                      <a:pt x="3008" y="1"/>
                    </a:moveTo>
                    <a:cubicBezTo>
                      <a:pt x="2958" y="1"/>
                      <a:pt x="2906" y="17"/>
                      <a:pt x="2867" y="57"/>
                    </a:cubicBezTo>
                    <a:cubicBezTo>
                      <a:pt x="2423" y="467"/>
                      <a:pt x="2150" y="910"/>
                      <a:pt x="1570" y="1320"/>
                    </a:cubicBezTo>
                    <a:cubicBezTo>
                      <a:pt x="1843" y="1047"/>
                      <a:pt x="2013" y="774"/>
                      <a:pt x="2286" y="467"/>
                    </a:cubicBezTo>
                    <a:cubicBezTo>
                      <a:pt x="2286" y="370"/>
                      <a:pt x="2218" y="274"/>
                      <a:pt x="2130" y="274"/>
                    </a:cubicBezTo>
                    <a:cubicBezTo>
                      <a:pt x="2093" y="274"/>
                      <a:pt x="2053" y="290"/>
                      <a:pt x="2013" y="330"/>
                    </a:cubicBezTo>
                    <a:cubicBezTo>
                      <a:pt x="2013" y="330"/>
                      <a:pt x="2013" y="467"/>
                      <a:pt x="1843" y="467"/>
                    </a:cubicBezTo>
                    <a:cubicBezTo>
                      <a:pt x="2013" y="330"/>
                      <a:pt x="1843" y="330"/>
                      <a:pt x="1843" y="330"/>
                    </a:cubicBezTo>
                    <a:lnTo>
                      <a:pt x="1706" y="330"/>
                    </a:lnTo>
                    <a:cubicBezTo>
                      <a:pt x="1160" y="467"/>
                      <a:pt x="0" y="1763"/>
                      <a:pt x="137" y="2343"/>
                    </a:cubicBezTo>
                    <a:cubicBezTo>
                      <a:pt x="137" y="2480"/>
                      <a:pt x="137" y="2480"/>
                      <a:pt x="307" y="2480"/>
                    </a:cubicBezTo>
                    <a:cubicBezTo>
                      <a:pt x="444" y="2480"/>
                      <a:pt x="580" y="2343"/>
                      <a:pt x="580" y="2173"/>
                    </a:cubicBezTo>
                    <a:lnTo>
                      <a:pt x="580" y="2173"/>
                    </a:lnTo>
                    <a:cubicBezTo>
                      <a:pt x="580" y="2343"/>
                      <a:pt x="580" y="2343"/>
                      <a:pt x="444" y="2480"/>
                    </a:cubicBezTo>
                    <a:cubicBezTo>
                      <a:pt x="444" y="2576"/>
                      <a:pt x="512" y="2673"/>
                      <a:pt x="600" y="2673"/>
                    </a:cubicBezTo>
                    <a:cubicBezTo>
                      <a:pt x="637" y="2673"/>
                      <a:pt x="677" y="2656"/>
                      <a:pt x="717" y="2616"/>
                    </a:cubicBezTo>
                    <a:lnTo>
                      <a:pt x="717" y="2616"/>
                    </a:lnTo>
                    <a:cubicBezTo>
                      <a:pt x="580" y="2753"/>
                      <a:pt x="580" y="3026"/>
                      <a:pt x="444" y="3197"/>
                    </a:cubicBezTo>
                    <a:cubicBezTo>
                      <a:pt x="444" y="3333"/>
                      <a:pt x="580" y="3333"/>
                      <a:pt x="717" y="3333"/>
                    </a:cubicBezTo>
                    <a:cubicBezTo>
                      <a:pt x="853" y="3333"/>
                      <a:pt x="853" y="3197"/>
                      <a:pt x="990" y="3197"/>
                    </a:cubicBezTo>
                    <a:cubicBezTo>
                      <a:pt x="717" y="3743"/>
                      <a:pt x="307" y="4323"/>
                      <a:pt x="137" y="4903"/>
                    </a:cubicBezTo>
                    <a:lnTo>
                      <a:pt x="137" y="5039"/>
                    </a:lnTo>
                    <a:lnTo>
                      <a:pt x="137" y="5312"/>
                    </a:lnTo>
                    <a:lnTo>
                      <a:pt x="307" y="5449"/>
                    </a:lnTo>
                    <a:cubicBezTo>
                      <a:pt x="717" y="5312"/>
                      <a:pt x="1160" y="4732"/>
                      <a:pt x="1433" y="4323"/>
                    </a:cubicBezTo>
                    <a:cubicBezTo>
                      <a:pt x="2013" y="3606"/>
                      <a:pt x="2423" y="2889"/>
                      <a:pt x="2867" y="2173"/>
                    </a:cubicBezTo>
                    <a:cubicBezTo>
                      <a:pt x="2963" y="2076"/>
                      <a:pt x="2838" y="1980"/>
                      <a:pt x="2756" y="1980"/>
                    </a:cubicBezTo>
                    <a:cubicBezTo>
                      <a:pt x="2722" y="1980"/>
                      <a:pt x="2696" y="1996"/>
                      <a:pt x="2696" y="2036"/>
                    </a:cubicBezTo>
                    <a:cubicBezTo>
                      <a:pt x="2013" y="3026"/>
                      <a:pt x="1433" y="4186"/>
                      <a:pt x="580" y="4903"/>
                    </a:cubicBezTo>
                    <a:cubicBezTo>
                      <a:pt x="501" y="4982"/>
                      <a:pt x="468" y="5060"/>
                      <a:pt x="454" y="5060"/>
                    </a:cubicBezTo>
                    <a:cubicBezTo>
                      <a:pt x="444" y="5060"/>
                      <a:pt x="444" y="5018"/>
                      <a:pt x="444" y="4903"/>
                    </a:cubicBezTo>
                    <a:cubicBezTo>
                      <a:pt x="990" y="4323"/>
                      <a:pt x="1433" y="3470"/>
                      <a:pt x="1706" y="2753"/>
                    </a:cubicBezTo>
                    <a:lnTo>
                      <a:pt x="1706" y="2616"/>
                    </a:lnTo>
                    <a:cubicBezTo>
                      <a:pt x="1706" y="2616"/>
                      <a:pt x="1706" y="2480"/>
                      <a:pt x="1843" y="2343"/>
                    </a:cubicBezTo>
                    <a:cubicBezTo>
                      <a:pt x="2286" y="1900"/>
                      <a:pt x="2559" y="1320"/>
                      <a:pt x="3003" y="910"/>
                    </a:cubicBezTo>
                    <a:cubicBezTo>
                      <a:pt x="3003" y="814"/>
                      <a:pt x="2935" y="717"/>
                      <a:pt x="2834" y="717"/>
                    </a:cubicBezTo>
                    <a:cubicBezTo>
                      <a:pt x="2793" y="717"/>
                      <a:pt x="2746" y="734"/>
                      <a:pt x="2696" y="774"/>
                    </a:cubicBezTo>
                    <a:cubicBezTo>
                      <a:pt x="2286" y="1183"/>
                      <a:pt x="2013" y="1627"/>
                      <a:pt x="1706" y="2173"/>
                    </a:cubicBezTo>
                    <a:cubicBezTo>
                      <a:pt x="1433" y="2480"/>
                      <a:pt x="1160" y="2753"/>
                      <a:pt x="853" y="2889"/>
                    </a:cubicBezTo>
                    <a:cubicBezTo>
                      <a:pt x="990" y="2616"/>
                      <a:pt x="1433" y="2173"/>
                      <a:pt x="1706" y="1900"/>
                    </a:cubicBezTo>
                    <a:cubicBezTo>
                      <a:pt x="2150" y="1320"/>
                      <a:pt x="2559" y="774"/>
                      <a:pt x="3140" y="194"/>
                    </a:cubicBezTo>
                    <a:cubicBezTo>
                      <a:pt x="3236" y="97"/>
                      <a:pt x="3128" y="1"/>
                      <a:pt x="30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g24efe0da7d9_1_1"/>
              <p:cNvSpPr/>
              <p:nvPr/>
            </p:nvSpPr>
            <p:spPr>
              <a:xfrm>
                <a:off x="1194568" y="2057149"/>
                <a:ext cx="323920" cy="223892"/>
              </a:xfrm>
              <a:custGeom>
                <a:rect b="b" l="l" r="r" t="t"/>
                <a:pathLst>
                  <a:path extrusionOk="0" h="5119" w="7406">
                    <a:moveTo>
                      <a:pt x="4773" y="1042"/>
                    </a:moveTo>
                    <a:cubicBezTo>
                      <a:pt x="4693" y="1081"/>
                      <a:pt x="4615" y="1121"/>
                      <a:pt x="4539" y="1161"/>
                    </a:cubicBezTo>
                    <a:cubicBezTo>
                      <a:pt x="4594" y="1106"/>
                      <a:pt x="4676" y="1073"/>
                      <a:pt x="4773" y="1042"/>
                    </a:cubicBezTo>
                    <a:close/>
                    <a:moveTo>
                      <a:pt x="2969" y="854"/>
                    </a:moveTo>
                    <a:lnTo>
                      <a:pt x="2696" y="1161"/>
                    </a:lnTo>
                    <a:cubicBezTo>
                      <a:pt x="2423" y="1297"/>
                      <a:pt x="2287" y="1434"/>
                      <a:pt x="1979" y="1570"/>
                    </a:cubicBezTo>
                    <a:cubicBezTo>
                      <a:pt x="2287" y="1297"/>
                      <a:pt x="2560" y="1024"/>
                      <a:pt x="2969" y="854"/>
                    </a:cubicBezTo>
                    <a:close/>
                    <a:moveTo>
                      <a:pt x="6245" y="717"/>
                    </a:moveTo>
                    <a:lnTo>
                      <a:pt x="6245" y="717"/>
                    </a:lnTo>
                    <a:cubicBezTo>
                      <a:pt x="5972" y="1024"/>
                      <a:pt x="5528" y="1161"/>
                      <a:pt x="5255" y="1297"/>
                    </a:cubicBezTo>
                    <a:cubicBezTo>
                      <a:pt x="4851" y="1567"/>
                      <a:pt x="4280" y="1870"/>
                      <a:pt x="3838" y="2140"/>
                    </a:cubicBezTo>
                    <a:lnTo>
                      <a:pt x="3838" y="2140"/>
                    </a:lnTo>
                    <a:cubicBezTo>
                      <a:pt x="3887" y="2101"/>
                      <a:pt x="3938" y="2057"/>
                      <a:pt x="3993" y="2014"/>
                    </a:cubicBezTo>
                    <a:cubicBezTo>
                      <a:pt x="3993" y="1877"/>
                      <a:pt x="3993" y="1877"/>
                      <a:pt x="3822" y="1707"/>
                    </a:cubicBezTo>
                    <a:cubicBezTo>
                      <a:pt x="4675" y="1434"/>
                      <a:pt x="5392" y="1024"/>
                      <a:pt x="6245" y="717"/>
                    </a:cubicBezTo>
                    <a:close/>
                    <a:moveTo>
                      <a:pt x="3822" y="2153"/>
                    </a:moveTo>
                    <a:lnTo>
                      <a:pt x="3822" y="2287"/>
                    </a:lnTo>
                    <a:lnTo>
                      <a:pt x="3549" y="2287"/>
                    </a:lnTo>
                    <a:cubicBezTo>
                      <a:pt x="3637" y="2287"/>
                      <a:pt x="3725" y="2230"/>
                      <a:pt x="3822" y="2153"/>
                    </a:cubicBezTo>
                    <a:close/>
                    <a:moveTo>
                      <a:pt x="6552" y="1161"/>
                    </a:moveTo>
                    <a:cubicBezTo>
                      <a:pt x="6245" y="1434"/>
                      <a:pt x="5835" y="1570"/>
                      <a:pt x="5528" y="1877"/>
                    </a:cubicBezTo>
                    <a:cubicBezTo>
                      <a:pt x="5119" y="2014"/>
                      <a:pt x="4675" y="2287"/>
                      <a:pt x="4266" y="2560"/>
                    </a:cubicBezTo>
                    <a:cubicBezTo>
                      <a:pt x="3911" y="2696"/>
                      <a:pt x="3665" y="2811"/>
                      <a:pt x="3371" y="2991"/>
                    </a:cubicBezTo>
                    <a:lnTo>
                      <a:pt x="3371" y="2991"/>
                    </a:lnTo>
                    <a:cubicBezTo>
                      <a:pt x="3558" y="2844"/>
                      <a:pt x="3725" y="2642"/>
                      <a:pt x="3822" y="2423"/>
                    </a:cubicBezTo>
                    <a:lnTo>
                      <a:pt x="3993" y="2423"/>
                    </a:lnTo>
                    <a:cubicBezTo>
                      <a:pt x="4846" y="2150"/>
                      <a:pt x="5699" y="1570"/>
                      <a:pt x="6552" y="1161"/>
                    </a:cubicBezTo>
                    <a:close/>
                    <a:moveTo>
                      <a:pt x="6541" y="2137"/>
                    </a:moveTo>
                    <a:cubicBezTo>
                      <a:pt x="6456" y="2182"/>
                      <a:pt x="6363" y="2234"/>
                      <a:pt x="6245" y="2287"/>
                    </a:cubicBezTo>
                    <a:cubicBezTo>
                      <a:pt x="5528" y="2730"/>
                      <a:pt x="4675" y="3003"/>
                      <a:pt x="3993" y="3413"/>
                    </a:cubicBezTo>
                    <a:cubicBezTo>
                      <a:pt x="3822" y="3413"/>
                      <a:pt x="3822" y="3413"/>
                      <a:pt x="3822" y="3583"/>
                    </a:cubicBezTo>
                    <a:lnTo>
                      <a:pt x="3686" y="3583"/>
                    </a:lnTo>
                    <a:cubicBezTo>
                      <a:pt x="3686" y="3583"/>
                      <a:pt x="3686" y="3720"/>
                      <a:pt x="3549" y="3720"/>
                    </a:cubicBezTo>
                    <a:cubicBezTo>
                      <a:pt x="3686" y="3720"/>
                      <a:pt x="3686" y="3583"/>
                      <a:pt x="3549" y="3583"/>
                    </a:cubicBezTo>
                    <a:cubicBezTo>
                      <a:pt x="3686" y="3413"/>
                      <a:pt x="3822" y="3276"/>
                      <a:pt x="3993" y="3276"/>
                    </a:cubicBezTo>
                    <a:cubicBezTo>
                      <a:pt x="4402" y="3140"/>
                      <a:pt x="4675" y="3003"/>
                      <a:pt x="4982" y="2867"/>
                    </a:cubicBezTo>
                    <a:cubicBezTo>
                      <a:pt x="5528" y="2560"/>
                      <a:pt x="5972" y="2423"/>
                      <a:pt x="6381" y="2150"/>
                    </a:cubicBezTo>
                    <a:cubicBezTo>
                      <a:pt x="6440" y="2150"/>
                      <a:pt x="6493" y="2145"/>
                      <a:pt x="6541" y="2137"/>
                    </a:cubicBezTo>
                    <a:close/>
                    <a:moveTo>
                      <a:pt x="5972" y="0"/>
                    </a:moveTo>
                    <a:cubicBezTo>
                      <a:pt x="5720" y="158"/>
                      <a:pt x="5438" y="287"/>
                      <a:pt x="5074" y="413"/>
                    </a:cubicBezTo>
                    <a:lnTo>
                      <a:pt x="5074" y="413"/>
                    </a:lnTo>
                    <a:cubicBezTo>
                      <a:pt x="5119" y="373"/>
                      <a:pt x="5119" y="308"/>
                      <a:pt x="5119" y="308"/>
                    </a:cubicBezTo>
                    <a:cubicBezTo>
                      <a:pt x="5119" y="308"/>
                      <a:pt x="5119" y="119"/>
                      <a:pt x="5053" y="119"/>
                    </a:cubicBezTo>
                    <a:cubicBezTo>
                      <a:pt x="5035" y="119"/>
                      <a:pt x="5012" y="134"/>
                      <a:pt x="4982" y="171"/>
                    </a:cubicBezTo>
                    <a:cubicBezTo>
                      <a:pt x="4402" y="308"/>
                      <a:pt x="3822" y="581"/>
                      <a:pt x="3276" y="854"/>
                    </a:cubicBezTo>
                    <a:lnTo>
                      <a:pt x="3413" y="717"/>
                    </a:lnTo>
                    <a:lnTo>
                      <a:pt x="3276" y="581"/>
                    </a:lnTo>
                    <a:cubicBezTo>
                      <a:pt x="2696" y="717"/>
                      <a:pt x="2116" y="1161"/>
                      <a:pt x="1707" y="1434"/>
                    </a:cubicBezTo>
                    <a:cubicBezTo>
                      <a:pt x="1570" y="1570"/>
                      <a:pt x="1707" y="1707"/>
                      <a:pt x="1843" y="1707"/>
                    </a:cubicBezTo>
                    <a:lnTo>
                      <a:pt x="1843" y="1877"/>
                    </a:lnTo>
                    <a:cubicBezTo>
                      <a:pt x="1434" y="2150"/>
                      <a:pt x="990" y="2423"/>
                      <a:pt x="717" y="2867"/>
                    </a:cubicBezTo>
                    <a:cubicBezTo>
                      <a:pt x="608" y="2867"/>
                      <a:pt x="673" y="3042"/>
                      <a:pt x="774" y="3042"/>
                    </a:cubicBezTo>
                    <a:cubicBezTo>
                      <a:pt x="799" y="3042"/>
                      <a:pt x="826" y="3031"/>
                      <a:pt x="853" y="3003"/>
                    </a:cubicBezTo>
                    <a:cubicBezTo>
                      <a:pt x="1570" y="2560"/>
                      <a:pt x="2287" y="2014"/>
                      <a:pt x="3140" y="1570"/>
                    </a:cubicBezTo>
                    <a:lnTo>
                      <a:pt x="3140" y="1570"/>
                    </a:lnTo>
                    <a:cubicBezTo>
                      <a:pt x="2287" y="2423"/>
                      <a:pt x="1126" y="3003"/>
                      <a:pt x="273" y="3856"/>
                    </a:cubicBezTo>
                    <a:cubicBezTo>
                      <a:pt x="177" y="3953"/>
                      <a:pt x="217" y="4049"/>
                      <a:pt x="297" y="4049"/>
                    </a:cubicBezTo>
                    <a:cubicBezTo>
                      <a:pt x="330" y="4049"/>
                      <a:pt x="370" y="4033"/>
                      <a:pt x="410" y="3993"/>
                    </a:cubicBezTo>
                    <a:cubicBezTo>
                      <a:pt x="990" y="3720"/>
                      <a:pt x="1570" y="3276"/>
                      <a:pt x="2116" y="3003"/>
                    </a:cubicBezTo>
                    <a:cubicBezTo>
                      <a:pt x="2423" y="2867"/>
                      <a:pt x="2969" y="2287"/>
                      <a:pt x="3413" y="2150"/>
                    </a:cubicBezTo>
                    <a:lnTo>
                      <a:pt x="3413" y="2150"/>
                    </a:lnTo>
                    <a:cubicBezTo>
                      <a:pt x="2833" y="2730"/>
                      <a:pt x="2116" y="3276"/>
                      <a:pt x="1570" y="3720"/>
                    </a:cubicBezTo>
                    <a:cubicBezTo>
                      <a:pt x="990" y="3993"/>
                      <a:pt x="580" y="4266"/>
                      <a:pt x="137" y="4709"/>
                    </a:cubicBezTo>
                    <a:cubicBezTo>
                      <a:pt x="0" y="4846"/>
                      <a:pt x="137" y="4982"/>
                      <a:pt x="410" y="4982"/>
                    </a:cubicBezTo>
                    <a:cubicBezTo>
                      <a:pt x="590" y="4822"/>
                      <a:pt x="805" y="4662"/>
                      <a:pt x="1014" y="4495"/>
                    </a:cubicBezTo>
                    <a:lnTo>
                      <a:pt x="1014" y="4495"/>
                    </a:lnTo>
                    <a:cubicBezTo>
                      <a:pt x="924" y="4608"/>
                      <a:pt x="833" y="4730"/>
                      <a:pt x="717" y="4846"/>
                    </a:cubicBezTo>
                    <a:cubicBezTo>
                      <a:pt x="717" y="4982"/>
                      <a:pt x="717" y="5119"/>
                      <a:pt x="990" y="5119"/>
                    </a:cubicBezTo>
                    <a:cubicBezTo>
                      <a:pt x="1263" y="4846"/>
                      <a:pt x="1570" y="4709"/>
                      <a:pt x="1843" y="4436"/>
                    </a:cubicBezTo>
                    <a:cubicBezTo>
                      <a:pt x="1843" y="4573"/>
                      <a:pt x="1979" y="4573"/>
                      <a:pt x="1979" y="4573"/>
                    </a:cubicBezTo>
                    <a:cubicBezTo>
                      <a:pt x="2116" y="4436"/>
                      <a:pt x="2116" y="4436"/>
                      <a:pt x="2287" y="4436"/>
                    </a:cubicBezTo>
                    <a:cubicBezTo>
                      <a:pt x="2116" y="4573"/>
                      <a:pt x="2287" y="4709"/>
                      <a:pt x="2423" y="4709"/>
                    </a:cubicBezTo>
                    <a:cubicBezTo>
                      <a:pt x="2833" y="4573"/>
                      <a:pt x="3276" y="4266"/>
                      <a:pt x="3686" y="3993"/>
                    </a:cubicBezTo>
                    <a:cubicBezTo>
                      <a:pt x="4129" y="3720"/>
                      <a:pt x="4675" y="3583"/>
                      <a:pt x="5119" y="3140"/>
                    </a:cubicBezTo>
                    <a:lnTo>
                      <a:pt x="5255" y="3140"/>
                    </a:lnTo>
                    <a:cubicBezTo>
                      <a:pt x="5392" y="3003"/>
                      <a:pt x="5699" y="2867"/>
                      <a:pt x="5835" y="2867"/>
                    </a:cubicBezTo>
                    <a:cubicBezTo>
                      <a:pt x="6245" y="2560"/>
                      <a:pt x="6961" y="2423"/>
                      <a:pt x="7234" y="2014"/>
                    </a:cubicBezTo>
                    <a:lnTo>
                      <a:pt x="7234" y="1877"/>
                    </a:lnTo>
                    <a:cubicBezTo>
                      <a:pt x="7164" y="1798"/>
                      <a:pt x="7074" y="1769"/>
                      <a:pt x="6973" y="1769"/>
                    </a:cubicBezTo>
                    <a:cubicBezTo>
                      <a:pt x="6683" y="1769"/>
                      <a:pt x="6311" y="2014"/>
                      <a:pt x="6108" y="2014"/>
                    </a:cubicBezTo>
                    <a:cubicBezTo>
                      <a:pt x="5972" y="2150"/>
                      <a:pt x="5835" y="2150"/>
                      <a:pt x="5528" y="2287"/>
                    </a:cubicBezTo>
                    <a:cubicBezTo>
                      <a:pt x="5255" y="2423"/>
                      <a:pt x="4846" y="2730"/>
                      <a:pt x="4402" y="2867"/>
                    </a:cubicBezTo>
                    <a:cubicBezTo>
                      <a:pt x="4402" y="2867"/>
                      <a:pt x="4402" y="2730"/>
                      <a:pt x="4539" y="2730"/>
                    </a:cubicBezTo>
                    <a:cubicBezTo>
                      <a:pt x="4982" y="2423"/>
                      <a:pt x="5528" y="2014"/>
                      <a:pt x="6108" y="1707"/>
                    </a:cubicBezTo>
                    <a:cubicBezTo>
                      <a:pt x="6552" y="1570"/>
                      <a:pt x="7234" y="1297"/>
                      <a:pt x="7405" y="854"/>
                    </a:cubicBezTo>
                    <a:cubicBezTo>
                      <a:pt x="7405" y="717"/>
                      <a:pt x="7405" y="717"/>
                      <a:pt x="7234" y="717"/>
                    </a:cubicBezTo>
                    <a:cubicBezTo>
                      <a:pt x="6961" y="717"/>
                      <a:pt x="6688" y="854"/>
                      <a:pt x="6552" y="854"/>
                    </a:cubicBezTo>
                    <a:cubicBezTo>
                      <a:pt x="6552" y="854"/>
                      <a:pt x="6688" y="717"/>
                      <a:pt x="6688" y="581"/>
                    </a:cubicBezTo>
                    <a:cubicBezTo>
                      <a:pt x="6825" y="581"/>
                      <a:pt x="6688" y="444"/>
                      <a:pt x="6552" y="444"/>
                    </a:cubicBezTo>
                    <a:cubicBezTo>
                      <a:pt x="6218" y="508"/>
                      <a:pt x="5885" y="601"/>
                      <a:pt x="5565" y="713"/>
                    </a:cubicBezTo>
                    <a:lnTo>
                      <a:pt x="5565" y="713"/>
                    </a:lnTo>
                    <a:cubicBezTo>
                      <a:pt x="5788" y="612"/>
                      <a:pt x="6017" y="490"/>
                      <a:pt x="6108" y="308"/>
                    </a:cubicBezTo>
                    <a:cubicBezTo>
                      <a:pt x="6108" y="171"/>
                      <a:pt x="6108" y="0"/>
                      <a:pt x="5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g24efe0da7d9_1_1"/>
              <p:cNvSpPr/>
              <p:nvPr/>
            </p:nvSpPr>
            <p:spPr>
              <a:xfrm>
                <a:off x="1212457" y="2124200"/>
                <a:ext cx="86994" cy="61014"/>
              </a:xfrm>
              <a:custGeom>
                <a:rect b="b" l="l" r="r" t="t"/>
                <a:pathLst>
                  <a:path extrusionOk="0" h="1395" w="1989">
                    <a:moveTo>
                      <a:pt x="1798" y="0"/>
                    </a:moveTo>
                    <a:cubicBezTo>
                      <a:pt x="1770" y="0"/>
                      <a:pt x="1739" y="11"/>
                      <a:pt x="1707" y="37"/>
                    </a:cubicBezTo>
                    <a:cubicBezTo>
                      <a:pt x="1434" y="344"/>
                      <a:pt x="1025" y="481"/>
                      <a:pt x="717" y="754"/>
                    </a:cubicBezTo>
                    <a:cubicBezTo>
                      <a:pt x="717" y="617"/>
                      <a:pt x="854" y="617"/>
                      <a:pt x="854" y="617"/>
                    </a:cubicBezTo>
                    <a:cubicBezTo>
                      <a:pt x="1025" y="481"/>
                      <a:pt x="717" y="344"/>
                      <a:pt x="581" y="344"/>
                    </a:cubicBezTo>
                    <a:cubicBezTo>
                      <a:pt x="444" y="617"/>
                      <a:pt x="171" y="754"/>
                      <a:pt x="171" y="1027"/>
                    </a:cubicBezTo>
                    <a:cubicBezTo>
                      <a:pt x="1" y="1027"/>
                      <a:pt x="171" y="1197"/>
                      <a:pt x="171" y="1197"/>
                    </a:cubicBezTo>
                    <a:lnTo>
                      <a:pt x="308" y="1197"/>
                    </a:lnTo>
                    <a:lnTo>
                      <a:pt x="308" y="1334"/>
                    </a:lnTo>
                    <a:cubicBezTo>
                      <a:pt x="353" y="1379"/>
                      <a:pt x="414" y="1394"/>
                      <a:pt x="480" y="1394"/>
                    </a:cubicBezTo>
                    <a:cubicBezTo>
                      <a:pt x="611" y="1394"/>
                      <a:pt x="763" y="1334"/>
                      <a:pt x="854" y="1334"/>
                    </a:cubicBezTo>
                    <a:cubicBezTo>
                      <a:pt x="854" y="1334"/>
                      <a:pt x="854" y="1027"/>
                      <a:pt x="717" y="1027"/>
                    </a:cubicBezTo>
                    <a:lnTo>
                      <a:pt x="854" y="1027"/>
                    </a:lnTo>
                    <a:cubicBezTo>
                      <a:pt x="1025" y="890"/>
                      <a:pt x="1025" y="890"/>
                      <a:pt x="1161" y="754"/>
                    </a:cubicBezTo>
                    <a:cubicBezTo>
                      <a:pt x="1434" y="617"/>
                      <a:pt x="1570" y="481"/>
                      <a:pt x="1878" y="344"/>
                    </a:cubicBezTo>
                    <a:cubicBezTo>
                      <a:pt x="1988" y="206"/>
                      <a:pt x="1919" y="0"/>
                      <a:pt x="1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g24efe0da7d9_1_1"/>
              <p:cNvSpPr/>
              <p:nvPr/>
            </p:nvSpPr>
            <p:spPr>
              <a:xfrm>
                <a:off x="1045332" y="2658292"/>
                <a:ext cx="211952" cy="235658"/>
              </a:xfrm>
              <a:custGeom>
                <a:rect b="b" l="l" r="r" t="t"/>
                <a:pathLst>
                  <a:path extrusionOk="0" h="5388" w="4846">
                    <a:moveTo>
                      <a:pt x="580" y="759"/>
                    </a:moveTo>
                    <a:lnTo>
                      <a:pt x="580" y="759"/>
                    </a:lnTo>
                    <a:cubicBezTo>
                      <a:pt x="853" y="1202"/>
                      <a:pt x="1126" y="1782"/>
                      <a:pt x="1263" y="2192"/>
                    </a:cubicBezTo>
                    <a:lnTo>
                      <a:pt x="1263" y="2328"/>
                    </a:lnTo>
                    <a:lnTo>
                      <a:pt x="1263" y="2636"/>
                    </a:lnTo>
                    <a:cubicBezTo>
                      <a:pt x="1126" y="2328"/>
                      <a:pt x="1126" y="2192"/>
                      <a:pt x="990" y="1919"/>
                    </a:cubicBezTo>
                    <a:cubicBezTo>
                      <a:pt x="853" y="1919"/>
                      <a:pt x="853" y="1782"/>
                      <a:pt x="853" y="1612"/>
                    </a:cubicBezTo>
                    <a:cubicBezTo>
                      <a:pt x="717" y="1339"/>
                      <a:pt x="580" y="1066"/>
                      <a:pt x="580" y="759"/>
                    </a:cubicBezTo>
                    <a:close/>
                    <a:moveTo>
                      <a:pt x="238" y="0"/>
                    </a:moveTo>
                    <a:cubicBezTo>
                      <a:pt x="197" y="0"/>
                      <a:pt x="137" y="76"/>
                      <a:pt x="137" y="76"/>
                    </a:cubicBezTo>
                    <a:cubicBezTo>
                      <a:pt x="0" y="486"/>
                      <a:pt x="273" y="1066"/>
                      <a:pt x="580" y="1475"/>
                    </a:cubicBezTo>
                    <a:cubicBezTo>
                      <a:pt x="410" y="1612"/>
                      <a:pt x="410" y="1612"/>
                      <a:pt x="580" y="1612"/>
                    </a:cubicBezTo>
                    <a:cubicBezTo>
                      <a:pt x="580" y="1919"/>
                      <a:pt x="717" y="2055"/>
                      <a:pt x="853" y="2328"/>
                    </a:cubicBezTo>
                    <a:cubicBezTo>
                      <a:pt x="990" y="2772"/>
                      <a:pt x="1126" y="3182"/>
                      <a:pt x="1433" y="3625"/>
                    </a:cubicBezTo>
                    <a:cubicBezTo>
                      <a:pt x="1433" y="3625"/>
                      <a:pt x="1433" y="3686"/>
                      <a:pt x="1474" y="3686"/>
                    </a:cubicBezTo>
                    <a:cubicBezTo>
                      <a:pt x="1494" y="3686"/>
                      <a:pt x="1524" y="3671"/>
                      <a:pt x="1570" y="3625"/>
                    </a:cubicBezTo>
                    <a:cubicBezTo>
                      <a:pt x="1843" y="4171"/>
                      <a:pt x="2116" y="4751"/>
                      <a:pt x="2696" y="5195"/>
                    </a:cubicBezTo>
                    <a:cubicBezTo>
                      <a:pt x="2696" y="5234"/>
                      <a:pt x="2718" y="5251"/>
                      <a:pt x="2747" y="5251"/>
                    </a:cubicBezTo>
                    <a:cubicBezTo>
                      <a:pt x="2818" y="5251"/>
                      <a:pt x="2930" y="5146"/>
                      <a:pt x="2832" y="5024"/>
                    </a:cubicBezTo>
                    <a:cubicBezTo>
                      <a:pt x="2832" y="4888"/>
                      <a:pt x="2696" y="4751"/>
                      <a:pt x="2559" y="4478"/>
                    </a:cubicBezTo>
                    <a:lnTo>
                      <a:pt x="2559" y="4478"/>
                    </a:lnTo>
                    <a:cubicBezTo>
                      <a:pt x="2832" y="4888"/>
                      <a:pt x="3139" y="5195"/>
                      <a:pt x="3412" y="5331"/>
                    </a:cubicBezTo>
                    <a:cubicBezTo>
                      <a:pt x="3452" y="5371"/>
                      <a:pt x="3492" y="5388"/>
                      <a:pt x="3525" y="5388"/>
                    </a:cubicBezTo>
                    <a:cubicBezTo>
                      <a:pt x="3605" y="5388"/>
                      <a:pt x="3645" y="5291"/>
                      <a:pt x="3549" y="5195"/>
                    </a:cubicBezTo>
                    <a:cubicBezTo>
                      <a:pt x="3276" y="4615"/>
                      <a:pt x="2969" y="4035"/>
                      <a:pt x="2832" y="3318"/>
                    </a:cubicBezTo>
                    <a:lnTo>
                      <a:pt x="2832" y="3318"/>
                    </a:lnTo>
                    <a:cubicBezTo>
                      <a:pt x="2969" y="3762"/>
                      <a:pt x="3139" y="4035"/>
                      <a:pt x="3412" y="4342"/>
                    </a:cubicBezTo>
                    <a:cubicBezTo>
                      <a:pt x="3451" y="4381"/>
                      <a:pt x="3490" y="4397"/>
                      <a:pt x="3526" y="4397"/>
                    </a:cubicBezTo>
                    <a:cubicBezTo>
                      <a:pt x="3616" y="4397"/>
                      <a:pt x="3685" y="4293"/>
                      <a:pt x="3685" y="4171"/>
                    </a:cubicBezTo>
                    <a:cubicBezTo>
                      <a:pt x="3412" y="3625"/>
                      <a:pt x="2969" y="2909"/>
                      <a:pt x="2696" y="2192"/>
                    </a:cubicBezTo>
                    <a:lnTo>
                      <a:pt x="2696" y="2192"/>
                    </a:lnTo>
                    <a:cubicBezTo>
                      <a:pt x="3139" y="2909"/>
                      <a:pt x="3549" y="3625"/>
                      <a:pt x="3992" y="4342"/>
                    </a:cubicBezTo>
                    <a:cubicBezTo>
                      <a:pt x="4031" y="4381"/>
                      <a:pt x="4082" y="4397"/>
                      <a:pt x="4130" y="4397"/>
                    </a:cubicBezTo>
                    <a:cubicBezTo>
                      <a:pt x="4251" y="4397"/>
                      <a:pt x="4363" y="4293"/>
                      <a:pt x="4265" y="4171"/>
                    </a:cubicBezTo>
                    <a:cubicBezTo>
                      <a:pt x="3992" y="3625"/>
                      <a:pt x="3685" y="3045"/>
                      <a:pt x="3412" y="2465"/>
                    </a:cubicBezTo>
                    <a:cubicBezTo>
                      <a:pt x="3276" y="2192"/>
                      <a:pt x="2969" y="1782"/>
                      <a:pt x="2832" y="1339"/>
                    </a:cubicBezTo>
                    <a:lnTo>
                      <a:pt x="2832" y="1339"/>
                    </a:lnTo>
                    <a:cubicBezTo>
                      <a:pt x="2969" y="1612"/>
                      <a:pt x="3139" y="1919"/>
                      <a:pt x="3412" y="2192"/>
                    </a:cubicBezTo>
                    <a:cubicBezTo>
                      <a:pt x="3685" y="2772"/>
                      <a:pt x="4129" y="3489"/>
                      <a:pt x="4538" y="4035"/>
                    </a:cubicBezTo>
                    <a:cubicBezTo>
                      <a:pt x="4538" y="4075"/>
                      <a:pt x="4565" y="4091"/>
                      <a:pt x="4602" y="4091"/>
                    </a:cubicBezTo>
                    <a:cubicBezTo>
                      <a:pt x="4692" y="4091"/>
                      <a:pt x="4846" y="3995"/>
                      <a:pt x="4846" y="3898"/>
                    </a:cubicBezTo>
                    <a:cubicBezTo>
                      <a:pt x="4675" y="3625"/>
                      <a:pt x="4538" y="3489"/>
                      <a:pt x="4402" y="3318"/>
                    </a:cubicBezTo>
                    <a:cubicBezTo>
                      <a:pt x="4285" y="3085"/>
                      <a:pt x="4169" y="2752"/>
                      <a:pt x="3946" y="2384"/>
                    </a:cubicBezTo>
                    <a:lnTo>
                      <a:pt x="3946" y="2384"/>
                    </a:lnTo>
                    <a:cubicBezTo>
                      <a:pt x="4062" y="2558"/>
                      <a:pt x="4164" y="2705"/>
                      <a:pt x="4265" y="2909"/>
                    </a:cubicBezTo>
                    <a:lnTo>
                      <a:pt x="4402" y="2909"/>
                    </a:lnTo>
                    <a:cubicBezTo>
                      <a:pt x="4402" y="2949"/>
                      <a:pt x="4425" y="2965"/>
                      <a:pt x="4455" y="2965"/>
                    </a:cubicBezTo>
                    <a:cubicBezTo>
                      <a:pt x="4527" y="2965"/>
                      <a:pt x="4635" y="2869"/>
                      <a:pt x="4538" y="2772"/>
                    </a:cubicBezTo>
                    <a:cubicBezTo>
                      <a:pt x="4129" y="1782"/>
                      <a:pt x="3549" y="929"/>
                      <a:pt x="2969" y="76"/>
                    </a:cubicBezTo>
                    <a:cubicBezTo>
                      <a:pt x="2969" y="25"/>
                      <a:pt x="2957" y="5"/>
                      <a:pt x="2939" y="5"/>
                    </a:cubicBezTo>
                    <a:cubicBezTo>
                      <a:pt x="2899" y="5"/>
                      <a:pt x="2832" y="117"/>
                      <a:pt x="2832" y="213"/>
                    </a:cubicBezTo>
                    <a:cubicBezTo>
                      <a:pt x="2832" y="486"/>
                      <a:pt x="2969" y="929"/>
                      <a:pt x="3139" y="1202"/>
                    </a:cubicBezTo>
                    <a:cubicBezTo>
                      <a:pt x="2969" y="929"/>
                      <a:pt x="2832" y="759"/>
                      <a:pt x="2559" y="486"/>
                    </a:cubicBezTo>
                    <a:cubicBezTo>
                      <a:pt x="2559" y="486"/>
                      <a:pt x="2423" y="486"/>
                      <a:pt x="2423" y="622"/>
                    </a:cubicBezTo>
                    <a:cubicBezTo>
                      <a:pt x="2423" y="901"/>
                      <a:pt x="2477" y="1167"/>
                      <a:pt x="2585" y="1436"/>
                    </a:cubicBezTo>
                    <a:lnTo>
                      <a:pt x="2585" y="1436"/>
                    </a:lnTo>
                    <a:cubicBezTo>
                      <a:pt x="2392" y="1089"/>
                      <a:pt x="2194" y="796"/>
                      <a:pt x="1979" y="486"/>
                    </a:cubicBezTo>
                    <a:cubicBezTo>
                      <a:pt x="1921" y="370"/>
                      <a:pt x="1864" y="328"/>
                      <a:pt x="1816" y="328"/>
                    </a:cubicBezTo>
                    <a:cubicBezTo>
                      <a:pt x="1752" y="328"/>
                      <a:pt x="1706" y="407"/>
                      <a:pt x="1706" y="486"/>
                    </a:cubicBezTo>
                    <a:cubicBezTo>
                      <a:pt x="1843" y="929"/>
                      <a:pt x="1843" y="1202"/>
                      <a:pt x="1979" y="1475"/>
                    </a:cubicBezTo>
                    <a:cubicBezTo>
                      <a:pt x="1843" y="1202"/>
                      <a:pt x="1706" y="929"/>
                      <a:pt x="1570" y="622"/>
                    </a:cubicBezTo>
                    <a:cubicBezTo>
                      <a:pt x="1530" y="582"/>
                      <a:pt x="1475" y="566"/>
                      <a:pt x="1421" y="566"/>
                    </a:cubicBezTo>
                    <a:cubicBezTo>
                      <a:pt x="1291" y="566"/>
                      <a:pt x="1166" y="662"/>
                      <a:pt x="1263" y="759"/>
                    </a:cubicBezTo>
                    <a:cubicBezTo>
                      <a:pt x="1706" y="1782"/>
                      <a:pt x="2116" y="2636"/>
                      <a:pt x="2559" y="3489"/>
                    </a:cubicBezTo>
                    <a:cubicBezTo>
                      <a:pt x="2286" y="3182"/>
                      <a:pt x="2116" y="2909"/>
                      <a:pt x="1843" y="2636"/>
                    </a:cubicBezTo>
                    <a:cubicBezTo>
                      <a:pt x="1706" y="2465"/>
                      <a:pt x="1570" y="2192"/>
                      <a:pt x="1433" y="1919"/>
                    </a:cubicBezTo>
                    <a:cubicBezTo>
                      <a:pt x="1126" y="1339"/>
                      <a:pt x="853" y="349"/>
                      <a:pt x="273" y="76"/>
                    </a:cubicBezTo>
                    <a:cubicBezTo>
                      <a:pt x="273" y="19"/>
                      <a:pt x="258" y="0"/>
                      <a:pt x="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g24efe0da7d9_1_1"/>
              <p:cNvSpPr/>
              <p:nvPr/>
            </p:nvSpPr>
            <p:spPr>
              <a:xfrm>
                <a:off x="1084609" y="2658292"/>
                <a:ext cx="294791" cy="319765"/>
              </a:xfrm>
              <a:custGeom>
                <a:rect b="b" l="l" r="r" t="t"/>
                <a:pathLst>
                  <a:path extrusionOk="0" h="7311" w="6740">
                    <a:moveTo>
                      <a:pt x="3640" y="5741"/>
                    </a:moveTo>
                    <a:lnTo>
                      <a:pt x="3640" y="5741"/>
                    </a:lnTo>
                    <a:cubicBezTo>
                      <a:pt x="4084" y="6048"/>
                      <a:pt x="4493" y="6321"/>
                      <a:pt x="4937" y="6594"/>
                    </a:cubicBezTo>
                    <a:cubicBezTo>
                      <a:pt x="4493" y="6457"/>
                      <a:pt x="4221" y="6184"/>
                      <a:pt x="3948" y="6048"/>
                    </a:cubicBezTo>
                    <a:cubicBezTo>
                      <a:pt x="3777" y="6048"/>
                      <a:pt x="3777" y="5877"/>
                      <a:pt x="3640" y="5741"/>
                    </a:cubicBezTo>
                    <a:close/>
                    <a:moveTo>
                      <a:pt x="162" y="0"/>
                    </a:moveTo>
                    <a:cubicBezTo>
                      <a:pt x="92" y="0"/>
                      <a:pt x="1" y="76"/>
                      <a:pt x="92" y="76"/>
                    </a:cubicBezTo>
                    <a:cubicBezTo>
                      <a:pt x="92" y="486"/>
                      <a:pt x="228" y="759"/>
                      <a:pt x="365" y="1066"/>
                    </a:cubicBezTo>
                    <a:cubicBezTo>
                      <a:pt x="365" y="1475"/>
                      <a:pt x="535" y="1919"/>
                      <a:pt x="672" y="2328"/>
                    </a:cubicBezTo>
                    <a:cubicBezTo>
                      <a:pt x="712" y="2368"/>
                      <a:pt x="763" y="2385"/>
                      <a:pt x="813" y="2385"/>
                    </a:cubicBezTo>
                    <a:cubicBezTo>
                      <a:pt x="933" y="2385"/>
                      <a:pt x="1041" y="2288"/>
                      <a:pt x="945" y="2192"/>
                    </a:cubicBezTo>
                    <a:lnTo>
                      <a:pt x="945" y="2055"/>
                    </a:lnTo>
                    <a:cubicBezTo>
                      <a:pt x="1218" y="2636"/>
                      <a:pt x="1525" y="3182"/>
                      <a:pt x="1798" y="3625"/>
                    </a:cubicBezTo>
                    <a:cubicBezTo>
                      <a:pt x="2071" y="4035"/>
                      <a:pt x="2378" y="4615"/>
                      <a:pt x="2787" y="5024"/>
                    </a:cubicBezTo>
                    <a:cubicBezTo>
                      <a:pt x="2787" y="5024"/>
                      <a:pt x="2651" y="5195"/>
                      <a:pt x="2787" y="5195"/>
                    </a:cubicBezTo>
                    <a:cubicBezTo>
                      <a:pt x="2924" y="5331"/>
                      <a:pt x="3094" y="5468"/>
                      <a:pt x="3231" y="5604"/>
                    </a:cubicBezTo>
                    <a:cubicBezTo>
                      <a:pt x="3094" y="5604"/>
                      <a:pt x="2924" y="5468"/>
                      <a:pt x="2787" y="5468"/>
                    </a:cubicBezTo>
                    <a:cubicBezTo>
                      <a:pt x="2514" y="5331"/>
                      <a:pt x="2241" y="5024"/>
                      <a:pt x="2071" y="4888"/>
                    </a:cubicBezTo>
                    <a:cubicBezTo>
                      <a:pt x="1934" y="4888"/>
                      <a:pt x="1798" y="5024"/>
                      <a:pt x="1798" y="5195"/>
                    </a:cubicBezTo>
                    <a:cubicBezTo>
                      <a:pt x="2041" y="5438"/>
                      <a:pt x="2312" y="5682"/>
                      <a:pt x="2561" y="5949"/>
                    </a:cubicBezTo>
                    <a:lnTo>
                      <a:pt x="2561" y="5949"/>
                    </a:lnTo>
                    <a:cubicBezTo>
                      <a:pt x="2389" y="5843"/>
                      <a:pt x="2218" y="5735"/>
                      <a:pt x="2071" y="5604"/>
                    </a:cubicBezTo>
                    <a:cubicBezTo>
                      <a:pt x="1934" y="5604"/>
                      <a:pt x="1798" y="5741"/>
                      <a:pt x="1934" y="5877"/>
                    </a:cubicBezTo>
                    <a:cubicBezTo>
                      <a:pt x="2514" y="6321"/>
                      <a:pt x="3367" y="7174"/>
                      <a:pt x="4084" y="7310"/>
                    </a:cubicBezTo>
                    <a:cubicBezTo>
                      <a:pt x="4221" y="7310"/>
                      <a:pt x="4357" y="7174"/>
                      <a:pt x="4221" y="7037"/>
                    </a:cubicBezTo>
                    <a:cubicBezTo>
                      <a:pt x="4084" y="6901"/>
                      <a:pt x="3948" y="6730"/>
                      <a:pt x="3777" y="6594"/>
                    </a:cubicBezTo>
                    <a:cubicBezTo>
                      <a:pt x="3777" y="6458"/>
                      <a:pt x="3641" y="6457"/>
                      <a:pt x="3640" y="6322"/>
                    </a:cubicBezTo>
                    <a:lnTo>
                      <a:pt x="3640" y="6322"/>
                    </a:lnTo>
                    <a:cubicBezTo>
                      <a:pt x="3641" y="6457"/>
                      <a:pt x="3777" y="6457"/>
                      <a:pt x="3948" y="6457"/>
                    </a:cubicBezTo>
                    <a:lnTo>
                      <a:pt x="4084" y="6457"/>
                    </a:lnTo>
                    <a:cubicBezTo>
                      <a:pt x="4493" y="6730"/>
                      <a:pt x="4937" y="7037"/>
                      <a:pt x="5347" y="7037"/>
                    </a:cubicBezTo>
                    <a:cubicBezTo>
                      <a:pt x="5483" y="7037"/>
                      <a:pt x="5654" y="6901"/>
                      <a:pt x="5483" y="6901"/>
                    </a:cubicBezTo>
                    <a:cubicBezTo>
                      <a:pt x="5074" y="6321"/>
                      <a:pt x="4084" y="5877"/>
                      <a:pt x="3640" y="5331"/>
                    </a:cubicBezTo>
                    <a:lnTo>
                      <a:pt x="3640" y="5331"/>
                    </a:lnTo>
                    <a:cubicBezTo>
                      <a:pt x="4084" y="5468"/>
                      <a:pt x="4493" y="5741"/>
                      <a:pt x="4937" y="6048"/>
                    </a:cubicBezTo>
                    <a:cubicBezTo>
                      <a:pt x="5210" y="6184"/>
                      <a:pt x="5654" y="6457"/>
                      <a:pt x="6063" y="6457"/>
                    </a:cubicBezTo>
                    <a:cubicBezTo>
                      <a:pt x="6200" y="6457"/>
                      <a:pt x="6200" y="6321"/>
                      <a:pt x="6200" y="6321"/>
                    </a:cubicBezTo>
                    <a:cubicBezTo>
                      <a:pt x="6138" y="6198"/>
                      <a:pt x="6077" y="6096"/>
                      <a:pt x="6015" y="6008"/>
                    </a:cubicBezTo>
                    <a:lnTo>
                      <a:pt x="6015" y="6008"/>
                    </a:lnTo>
                    <a:cubicBezTo>
                      <a:pt x="6111" y="5926"/>
                      <a:pt x="6169" y="5741"/>
                      <a:pt x="6063" y="5741"/>
                    </a:cubicBezTo>
                    <a:cubicBezTo>
                      <a:pt x="5347" y="5195"/>
                      <a:pt x="4493" y="4478"/>
                      <a:pt x="3777" y="3625"/>
                    </a:cubicBezTo>
                    <a:lnTo>
                      <a:pt x="3777" y="3625"/>
                    </a:lnTo>
                    <a:cubicBezTo>
                      <a:pt x="3948" y="3762"/>
                      <a:pt x="3948" y="3762"/>
                      <a:pt x="4084" y="3762"/>
                    </a:cubicBezTo>
                    <a:cubicBezTo>
                      <a:pt x="4221" y="3898"/>
                      <a:pt x="4357" y="4035"/>
                      <a:pt x="4493" y="4171"/>
                    </a:cubicBezTo>
                    <a:cubicBezTo>
                      <a:pt x="4937" y="4615"/>
                      <a:pt x="5347" y="5024"/>
                      <a:pt x="5927" y="5331"/>
                    </a:cubicBezTo>
                    <a:cubicBezTo>
                      <a:pt x="5967" y="5371"/>
                      <a:pt x="6007" y="5388"/>
                      <a:pt x="6040" y="5388"/>
                    </a:cubicBezTo>
                    <a:cubicBezTo>
                      <a:pt x="6120" y="5388"/>
                      <a:pt x="6160" y="5291"/>
                      <a:pt x="6063" y="5195"/>
                    </a:cubicBezTo>
                    <a:cubicBezTo>
                      <a:pt x="6030" y="5121"/>
                      <a:pt x="5989" y="5057"/>
                      <a:pt x="5944" y="5000"/>
                    </a:cubicBezTo>
                    <a:lnTo>
                      <a:pt x="5944" y="5000"/>
                    </a:lnTo>
                    <a:cubicBezTo>
                      <a:pt x="6140" y="5159"/>
                      <a:pt x="6339" y="5318"/>
                      <a:pt x="6507" y="5468"/>
                    </a:cubicBezTo>
                    <a:cubicBezTo>
                      <a:pt x="6547" y="5508"/>
                      <a:pt x="6587" y="5524"/>
                      <a:pt x="6620" y="5524"/>
                    </a:cubicBezTo>
                    <a:cubicBezTo>
                      <a:pt x="6700" y="5524"/>
                      <a:pt x="6740" y="5428"/>
                      <a:pt x="6643" y="5331"/>
                    </a:cubicBezTo>
                    <a:cubicBezTo>
                      <a:pt x="6336" y="4888"/>
                      <a:pt x="5790" y="4478"/>
                      <a:pt x="5347" y="4171"/>
                    </a:cubicBezTo>
                    <a:cubicBezTo>
                      <a:pt x="4801" y="3762"/>
                      <a:pt x="4221" y="3182"/>
                      <a:pt x="3640" y="2772"/>
                    </a:cubicBezTo>
                    <a:cubicBezTo>
                      <a:pt x="3504" y="2772"/>
                      <a:pt x="3367" y="2909"/>
                      <a:pt x="3367" y="3045"/>
                    </a:cubicBezTo>
                    <a:lnTo>
                      <a:pt x="3367" y="2909"/>
                    </a:lnTo>
                    <a:cubicBezTo>
                      <a:pt x="3231" y="2909"/>
                      <a:pt x="3094" y="3045"/>
                      <a:pt x="3094" y="3182"/>
                    </a:cubicBezTo>
                    <a:cubicBezTo>
                      <a:pt x="3231" y="3318"/>
                      <a:pt x="3367" y="3489"/>
                      <a:pt x="3367" y="3625"/>
                    </a:cubicBezTo>
                    <a:lnTo>
                      <a:pt x="3231" y="3625"/>
                    </a:lnTo>
                    <a:cubicBezTo>
                      <a:pt x="3094" y="3625"/>
                      <a:pt x="3094" y="3762"/>
                      <a:pt x="3231" y="3898"/>
                    </a:cubicBezTo>
                    <a:cubicBezTo>
                      <a:pt x="3777" y="4615"/>
                      <a:pt x="4630" y="5331"/>
                      <a:pt x="5483" y="6048"/>
                    </a:cubicBezTo>
                    <a:cubicBezTo>
                      <a:pt x="5210" y="5877"/>
                      <a:pt x="5074" y="5741"/>
                      <a:pt x="4801" y="5604"/>
                    </a:cubicBezTo>
                    <a:cubicBezTo>
                      <a:pt x="4357" y="5331"/>
                      <a:pt x="3777" y="5024"/>
                      <a:pt x="3367" y="4751"/>
                    </a:cubicBezTo>
                    <a:cubicBezTo>
                      <a:pt x="3231" y="4751"/>
                      <a:pt x="3094" y="4751"/>
                      <a:pt x="3094" y="4888"/>
                    </a:cubicBezTo>
                    <a:cubicBezTo>
                      <a:pt x="3094" y="5024"/>
                      <a:pt x="3094" y="5024"/>
                      <a:pt x="3231" y="5195"/>
                    </a:cubicBezTo>
                    <a:cubicBezTo>
                      <a:pt x="2651" y="4615"/>
                      <a:pt x="2241" y="3898"/>
                      <a:pt x="1798" y="3182"/>
                    </a:cubicBezTo>
                    <a:cubicBezTo>
                      <a:pt x="1388" y="2465"/>
                      <a:pt x="1081" y="1612"/>
                      <a:pt x="535" y="1066"/>
                    </a:cubicBezTo>
                    <a:cubicBezTo>
                      <a:pt x="535" y="622"/>
                      <a:pt x="365" y="349"/>
                      <a:pt x="228" y="76"/>
                    </a:cubicBezTo>
                    <a:cubicBezTo>
                      <a:pt x="228" y="19"/>
                      <a:pt x="198" y="0"/>
                      <a:pt x="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g24efe0da7d9_1_1"/>
              <p:cNvSpPr/>
              <p:nvPr/>
            </p:nvSpPr>
            <p:spPr>
              <a:xfrm>
                <a:off x="1125898" y="2822793"/>
                <a:ext cx="131387" cy="86600"/>
              </a:xfrm>
              <a:custGeom>
                <a:rect b="b" l="l" r="r" t="t"/>
                <a:pathLst>
                  <a:path extrusionOk="0" h="1980" w="3004">
                    <a:moveTo>
                      <a:pt x="1707" y="1"/>
                    </a:moveTo>
                    <a:cubicBezTo>
                      <a:pt x="1570" y="1"/>
                      <a:pt x="1434" y="137"/>
                      <a:pt x="1434" y="137"/>
                    </a:cubicBezTo>
                    <a:cubicBezTo>
                      <a:pt x="1434" y="274"/>
                      <a:pt x="1570" y="410"/>
                      <a:pt x="1707" y="581"/>
                    </a:cubicBezTo>
                    <a:cubicBezTo>
                      <a:pt x="1843" y="717"/>
                      <a:pt x="1843" y="854"/>
                      <a:pt x="1980" y="990"/>
                    </a:cubicBezTo>
                    <a:cubicBezTo>
                      <a:pt x="1843" y="854"/>
                      <a:pt x="1843" y="717"/>
                      <a:pt x="1707" y="717"/>
                    </a:cubicBezTo>
                    <a:cubicBezTo>
                      <a:pt x="1434" y="410"/>
                      <a:pt x="1127" y="137"/>
                      <a:pt x="854" y="137"/>
                    </a:cubicBezTo>
                    <a:cubicBezTo>
                      <a:pt x="854" y="137"/>
                      <a:pt x="717" y="137"/>
                      <a:pt x="717" y="274"/>
                    </a:cubicBezTo>
                    <a:cubicBezTo>
                      <a:pt x="854" y="717"/>
                      <a:pt x="1127" y="990"/>
                      <a:pt x="1297" y="1434"/>
                    </a:cubicBezTo>
                    <a:lnTo>
                      <a:pt x="1127" y="1434"/>
                    </a:lnTo>
                    <a:cubicBezTo>
                      <a:pt x="854" y="1127"/>
                      <a:pt x="444" y="854"/>
                      <a:pt x="137" y="717"/>
                    </a:cubicBezTo>
                    <a:cubicBezTo>
                      <a:pt x="1" y="717"/>
                      <a:pt x="1" y="854"/>
                      <a:pt x="1" y="990"/>
                    </a:cubicBezTo>
                    <a:cubicBezTo>
                      <a:pt x="1" y="1127"/>
                      <a:pt x="274" y="1434"/>
                      <a:pt x="444" y="1570"/>
                    </a:cubicBezTo>
                    <a:cubicBezTo>
                      <a:pt x="484" y="1610"/>
                      <a:pt x="524" y="1627"/>
                      <a:pt x="561" y="1627"/>
                    </a:cubicBezTo>
                    <a:cubicBezTo>
                      <a:pt x="649" y="1627"/>
                      <a:pt x="717" y="1530"/>
                      <a:pt x="717" y="1434"/>
                    </a:cubicBezTo>
                    <a:cubicBezTo>
                      <a:pt x="990" y="1570"/>
                      <a:pt x="1297" y="1843"/>
                      <a:pt x="1570" y="1843"/>
                    </a:cubicBezTo>
                    <a:lnTo>
                      <a:pt x="1707" y="1843"/>
                    </a:lnTo>
                    <a:cubicBezTo>
                      <a:pt x="1707" y="1504"/>
                      <a:pt x="1519" y="1141"/>
                      <a:pt x="1377" y="794"/>
                    </a:cubicBezTo>
                    <a:lnTo>
                      <a:pt x="1377" y="794"/>
                    </a:lnTo>
                    <a:cubicBezTo>
                      <a:pt x="1622" y="1017"/>
                      <a:pt x="1857" y="1140"/>
                      <a:pt x="1980" y="1263"/>
                    </a:cubicBezTo>
                    <a:cubicBezTo>
                      <a:pt x="2287" y="1570"/>
                      <a:pt x="2560" y="1980"/>
                      <a:pt x="2833" y="1980"/>
                    </a:cubicBezTo>
                    <a:cubicBezTo>
                      <a:pt x="3004" y="1980"/>
                      <a:pt x="3004" y="1843"/>
                      <a:pt x="3004" y="1843"/>
                    </a:cubicBezTo>
                    <a:cubicBezTo>
                      <a:pt x="2833" y="1570"/>
                      <a:pt x="2560" y="1263"/>
                      <a:pt x="2423" y="990"/>
                    </a:cubicBezTo>
                    <a:lnTo>
                      <a:pt x="2423" y="990"/>
                    </a:lnTo>
                    <a:cubicBezTo>
                      <a:pt x="2560" y="1127"/>
                      <a:pt x="2560" y="1263"/>
                      <a:pt x="2696" y="1263"/>
                    </a:cubicBezTo>
                    <a:cubicBezTo>
                      <a:pt x="2737" y="1314"/>
                      <a:pt x="2781" y="1335"/>
                      <a:pt x="2823" y="1335"/>
                    </a:cubicBezTo>
                    <a:cubicBezTo>
                      <a:pt x="2920" y="1335"/>
                      <a:pt x="3004" y="1222"/>
                      <a:pt x="3004" y="1127"/>
                    </a:cubicBezTo>
                    <a:cubicBezTo>
                      <a:pt x="2696" y="854"/>
                      <a:pt x="2423" y="581"/>
                      <a:pt x="2150" y="274"/>
                    </a:cubicBezTo>
                    <a:lnTo>
                      <a:pt x="1980" y="274"/>
                    </a:lnTo>
                    <a:cubicBezTo>
                      <a:pt x="1843" y="274"/>
                      <a:pt x="1843" y="137"/>
                      <a:pt x="1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g24efe0da7d9_1_1"/>
              <p:cNvSpPr/>
              <p:nvPr/>
            </p:nvSpPr>
            <p:spPr>
              <a:xfrm>
                <a:off x="1212457" y="2866094"/>
                <a:ext cx="180636" cy="74660"/>
              </a:xfrm>
              <a:custGeom>
                <a:rect b="b" l="l" r="r" t="t"/>
                <a:pathLst>
                  <a:path extrusionOk="0" h="1707" w="4130">
                    <a:moveTo>
                      <a:pt x="308" y="0"/>
                    </a:moveTo>
                    <a:cubicBezTo>
                      <a:pt x="171" y="0"/>
                      <a:pt x="1" y="137"/>
                      <a:pt x="171" y="273"/>
                    </a:cubicBezTo>
                    <a:cubicBezTo>
                      <a:pt x="717" y="580"/>
                      <a:pt x="1434" y="853"/>
                      <a:pt x="2151" y="1297"/>
                    </a:cubicBezTo>
                    <a:cubicBezTo>
                      <a:pt x="2151" y="1297"/>
                      <a:pt x="2287" y="1297"/>
                      <a:pt x="2287" y="1433"/>
                    </a:cubicBezTo>
                    <a:cubicBezTo>
                      <a:pt x="2424" y="1433"/>
                      <a:pt x="2560" y="1297"/>
                      <a:pt x="2424" y="1126"/>
                    </a:cubicBezTo>
                    <a:cubicBezTo>
                      <a:pt x="2151" y="990"/>
                      <a:pt x="1570" y="580"/>
                      <a:pt x="1298" y="273"/>
                    </a:cubicBezTo>
                    <a:lnTo>
                      <a:pt x="1298" y="273"/>
                    </a:lnTo>
                    <a:cubicBezTo>
                      <a:pt x="1707" y="444"/>
                      <a:pt x="2151" y="717"/>
                      <a:pt x="2424" y="990"/>
                    </a:cubicBezTo>
                    <a:cubicBezTo>
                      <a:pt x="2867" y="1126"/>
                      <a:pt x="3413" y="1433"/>
                      <a:pt x="3857" y="1706"/>
                    </a:cubicBezTo>
                    <a:cubicBezTo>
                      <a:pt x="3993" y="1706"/>
                      <a:pt x="4130" y="1570"/>
                      <a:pt x="3993" y="1433"/>
                    </a:cubicBezTo>
                    <a:cubicBezTo>
                      <a:pt x="3584" y="1126"/>
                      <a:pt x="2867" y="853"/>
                      <a:pt x="2287" y="580"/>
                    </a:cubicBezTo>
                    <a:cubicBezTo>
                      <a:pt x="2014" y="273"/>
                      <a:pt x="1434" y="0"/>
                      <a:pt x="1025" y="0"/>
                    </a:cubicBezTo>
                    <a:cubicBezTo>
                      <a:pt x="854" y="0"/>
                      <a:pt x="854" y="0"/>
                      <a:pt x="854" y="137"/>
                    </a:cubicBezTo>
                    <a:cubicBezTo>
                      <a:pt x="854" y="273"/>
                      <a:pt x="1025" y="273"/>
                      <a:pt x="1025" y="444"/>
                    </a:cubicBezTo>
                    <a:cubicBezTo>
                      <a:pt x="717" y="273"/>
                      <a:pt x="444" y="137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g24efe0da7d9_1_1"/>
              <p:cNvSpPr/>
              <p:nvPr/>
            </p:nvSpPr>
            <p:spPr>
              <a:xfrm>
                <a:off x="1306495" y="2860102"/>
                <a:ext cx="255252" cy="92592"/>
              </a:xfrm>
              <a:custGeom>
                <a:rect b="b" l="l" r="r" t="t"/>
                <a:pathLst>
                  <a:path extrusionOk="0" h="2117" w="5836">
                    <a:moveTo>
                      <a:pt x="1263" y="854"/>
                    </a:moveTo>
                    <a:cubicBezTo>
                      <a:pt x="1707" y="854"/>
                      <a:pt x="2116" y="990"/>
                      <a:pt x="2423" y="990"/>
                    </a:cubicBezTo>
                    <a:cubicBezTo>
                      <a:pt x="2521" y="990"/>
                      <a:pt x="2618" y="1060"/>
                      <a:pt x="2715" y="1099"/>
                    </a:cubicBezTo>
                    <a:lnTo>
                      <a:pt x="2715" y="1099"/>
                    </a:lnTo>
                    <a:cubicBezTo>
                      <a:pt x="2205" y="990"/>
                      <a:pt x="1675" y="981"/>
                      <a:pt x="1263" y="854"/>
                    </a:cubicBezTo>
                    <a:close/>
                    <a:moveTo>
                      <a:pt x="581" y="1"/>
                    </a:moveTo>
                    <a:cubicBezTo>
                      <a:pt x="410" y="1"/>
                      <a:pt x="410" y="137"/>
                      <a:pt x="410" y="274"/>
                    </a:cubicBezTo>
                    <a:cubicBezTo>
                      <a:pt x="581" y="410"/>
                      <a:pt x="717" y="410"/>
                      <a:pt x="854" y="581"/>
                    </a:cubicBezTo>
                    <a:lnTo>
                      <a:pt x="717" y="581"/>
                    </a:lnTo>
                    <a:cubicBezTo>
                      <a:pt x="581" y="581"/>
                      <a:pt x="410" y="717"/>
                      <a:pt x="581" y="854"/>
                    </a:cubicBezTo>
                    <a:cubicBezTo>
                      <a:pt x="854" y="990"/>
                      <a:pt x="1263" y="1127"/>
                      <a:pt x="1570" y="1127"/>
                    </a:cubicBezTo>
                    <a:lnTo>
                      <a:pt x="137" y="1127"/>
                    </a:lnTo>
                    <a:cubicBezTo>
                      <a:pt x="1" y="1263"/>
                      <a:pt x="1" y="1434"/>
                      <a:pt x="137" y="1434"/>
                    </a:cubicBezTo>
                    <a:cubicBezTo>
                      <a:pt x="854" y="1707"/>
                      <a:pt x="1570" y="1707"/>
                      <a:pt x="2287" y="1843"/>
                    </a:cubicBezTo>
                    <a:cubicBezTo>
                      <a:pt x="3276" y="1980"/>
                      <a:pt x="4402" y="2116"/>
                      <a:pt x="5392" y="2116"/>
                    </a:cubicBezTo>
                    <a:cubicBezTo>
                      <a:pt x="5529" y="2116"/>
                      <a:pt x="5529" y="1843"/>
                      <a:pt x="5392" y="1843"/>
                    </a:cubicBezTo>
                    <a:cubicBezTo>
                      <a:pt x="4675" y="1843"/>
                      <a:pt x="3993" y="1707"/>
                      <a:pt x="3276" y="1707"/>
                    </a:cubicBezTo>
                    <a:lnTo>
                      <a:pt x="2969" y="1707"/>
                    </a:lnTo>
                    <a:cubicBezTo>
                      <a:pt x="2287" y="1570"/>
                      <a:pt x="1570" y="1570"/>
                      <a:pt x="990" y="1434"/>
                    </a:cubicBezTo>
                    <a:cubicBezTo>
                      <a:pt x="2560" y="1434"/>
                      <a:pt x="4129" y="1570"/>
                      <a:pt x="5699" y="1570"/>
                    </a:cubicBezTo>
                    <a:cubicBezTo>
                      <a:pt x="5836" y="1570"/>
                      <a:pt x="5836" y="1263"/>
                      <a:pt x="5699" y="1263"/>
                    </a:cubicBezTo>
                    <a:lnTo>
                      <a:pt x="4846" y="1263"/>
                    </a:lnTo>
                    <a:cubicBezTo>
                      <a:pt x="4846" y="1263"/>
                      <a:pt x="4846" y="1127"/>
                      <a:pt x="4675" y="1127"/>
                    </a:cubicBezTo>
                    <a:cubicBezTo>
                      <a:pt x="4266" y="990"/>
                      <a:pt x="3686" y="990"/>
                      <a:pt x="3276" y="854"/>
                    </a:cubicBezTo>
                    <a:cubicBezTo>
                      <a:pt x="2969" y="854"/>
                      <a:pt x="2833" y="854"/>
                      <a:pt x="2560" y="717"/>
                    </a:cubicBezTo>
                    <a:cubicBezTo>
                      <a:pt x="2186" y="602"/>
                      <a:pt x="1740" y="584"/>
                      <a:pt x="1344" y="398"/>
                    </a:cubicBezTo>
                    <a:lnTo>
                      <a:pt x="1344" y="398"/>
                    </a:lnTo>
                    <a:cubicBezTo>
                      <a:pt x="1372" y="406"/>
                      <a:pt x="1402" y="410"/>
                      <a:pt x="1434" y="410"/>
                    </a:cubicBezTo>
                    <a:cubicBezTo>
                      <a:pt x="1570" y="410"/>
                      <a:pt x="1570" y="137"/>
                      <a:pt x="1434" y="137"/>
                    </a:cubicBezTo>
                    <a:cubicBezTo>
                      <a:pt x="1127" y="137"/>
                      <a:pt x="854" y="1"/>
                      <a:pt x="5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g24efe0da7d9_1_1"/>
              <p:cNvSpPr/>
              <p:nvPr/>
            </p:nvSpPr>
            <p:spPr>
              <a:xfrm>
                <a:off x="1249766" y="2915344"/>
                <a:ext cx="298552" cy="119447"/>
              </a:xfrm>
              <a:custGeom>
                <a:rect b="b" l="l" r="r" t="t"/>
                <a:pathLst>
                  <a:path extrusionOk="0" h="2731" w="6826">
                    <a:moveTo>
                      <a:pt x="308" y="0"/>
                    </a:moveTo>
                    <a:cubicBezTo>
                      <a:pt x="172" y="0"/>
                      <a:pt x="1" y="171"/>
                      <a:pt x="172" y="307"/>
                    </a:cubicBezTo>
                    <a:cubicBezTo>
                      <a:pt x="308" y="307"/>
                      <a:pt x="308" y="444"/>
                      <a:pt x="445" y="444"/>
                    </a:cubicBezTo>
                    <a:lnTo>
                      <a:pt x="172" y="444"/>
                    </a:lnTo>
                    <a:cubicBezTo>
                      <a:pt x="1" y="444"/>
                      <a:pt x="1" y="580"/>
                      <a:pt x="1" y="717"/>
                    </a:cubicBezTo>
                    <a:cubicBezTo>
                      <a:pt x="308" y="853"/>
                      <a:pt x="717" y="1024"/>
                      <a:pt x="1025" y="1160"/>
                    </a:cubicBezTo>
                    <a:lnTo>
                      <a:pt x="717" y="1160"/>
                    </a:lnTo>
                    <a:cubicBezTo>
                      <a:pt x="581" y="1160"/>
                      <a:pt x="581" y="1297"/>
                      <a:pt x="717" y="1433"/>
                    </a:cubicBezTo>
                    <a:cubicBezTo>
                      <a:pt x="1161" y="1706"/>
                      <a:pt x="2151" y="1877"/>
                      <a:pt x="2731" y="2014"/>
                    </a:cubicBezTo>
                    <a:lnTo>
                      <a:pt x="2867" y="2150"/>
                    </a:lnTo>
                    <a:lnTo>
                      <a:pt x="3004" y="2150"/>
                    </a:lnTo>
                    <a:cubicBezTo>
                      <a:pt x="3857" y="2423"/>
                      <a:pt x="4710" y="2559"/>
                      <a:pt x="5563" y="2730"/>
                    </a:cubicBezTo>
                    <a:cubicBezTo>
                      <a:pt x="5699" y="2730"/>
                      <a:pt x="5699" y="2423"/>
                      <a:pt x="5563" y="2423"/>
                    </a:cubicBezTo>
                    <a:cubicBezTo>
                      <a:pt x="5426" y="2423"/>
                      <a:pt x="5290" y="2423"/>
                      <a:pt x="4983" y="2287"/>
                    </a:cubicBezTo>
                    <a:lnTo>
                      <a:pt x="4983" y="2014"/>
                    </a:lnTo>
                    <a:lnTo>
                      <a:pt x="4846" y="2014"/>
                    </a:lnTo>
                    <a:cubicBezTo>
                      <a:pt x="4710" y="2014"/>
                      <a:pt x="4573" y="1877"/>
                      <a:pt x="4437" y="1877"/>
                    </a:cubicBezTo>
                    <a:lnTo>
                      <a:pt x="4710" y="1877"/>
                    </a:lnTo>
                    <a:cubicBezTo>
                      <a:pt x="4734" y="1901"/>
                      <a:pt x="4758" y="1911"/>
                      <a:pt x="4779" y="1911"/>
                    </a:cubicBezTo>
                    <a:cubicBezTo>
                      <a:pt x="4882" y="1911"/>
                      <a:pt x="4935" y="1683"/>
                      <a:pt x="4710" y="1570"/>
                    </a:cubicBezTo>
                    <a:cubicBezTo>
                      <a:pt x="4573" y="1570"/>
                      <a:pt x="4437" y="1570"/>
                      <a:pt x="4266" y="1433"/>
                    </a:cubicBezTo>
                    <a:lnTo>
                      <a:pt x="4266" y="1433"/>
                    </a:lnTo>
                    <a:cubicBezTo>
                      <a:pt x="4710" y="1570"/>
                      <a:pt x="4983" y="1570"/>
                      <a:pt x="5426" y="1706"/>
                    </a:cubicBezTo>
                    <a:cubicBezTo>
                      <a:pt x="5563" y="1706"/>
                      <a:pt x="5699" y="1433"/>
                      <a:pt x="5563" y="1433"/>
                    </a:cubicBezTo>
                    <a:cubicBezTo>
                      <a:pt x="4846" y="1160"/>
                      <a:pt x="4130" y="1024"/>
                      <a:pt x="3413" y="853"/>
                    </a:cubicBezTo>
                    <a:cubicBezTo>
                      <a:pt x="3059" y="735"/>
                      <a:pt x="2807" y="617"/>
                      <a:pt x="2458" y="499"/>
                    </a:cubicBezTo>
                    <a:lnTo>
                      <a:pt x="2458" y="499"/>
                    </a:lnTo>
                    <a:cubicBezTo>
                      <a:pt x="2961" y="586"/>
                      <a:pt x="3477" y="755"/>
                      <a:pt x="3993" y="853"/>
                    </a:cubicBezTo>
                    <a:cubicBezTo>
                      <a:pt x="4685" y="992"/>
                      <a:pt x="5467" y="1197"/>
                      <a:pt x="6120" y="1197"/>
                    </a:cubicBezTo>
                    <a:cubicBezTo>
                      <a:pt x="6272" y="1197"/>
                      <a:pt x="6417" y="1186"/>
                      <a:pt x="6553" y="1160"/>
                    </a:cubicBezTo>
                    <a:cubicBezTo>
                      <a:pt x="6689" y="1160"/>
                      <a:pt x="6826" y="1024"/>
                      <a:pt x="6689" y="1024"/>
                    </a:cubicBezTo>
                    <a:cubicBezTo>
                      <a:pt x="5699" y="307"/>
                      <a:pt x="4266" y="307"/>
                      <a:pt x="3140" y="0"/>
                    </a:cubicBezTo>
                    <a:cubicBezTo>
                      <a:pt x="3004" y="0"/>
                      <a:pt x="2867" y="171"/>
                      <a:pt x="3004" y="171"/>
                    </a:cubicBezTo>
                    <a:cubicBezTo>
                      <a:pt x="3993" y="444"/>
                      <a:pt x="5119" y="580"/>
                      <a:pt x="6143" y="853"/>
                    </a:cubicBezTo>
                    <a:cubicBezTo>
                      <a:pt x="5290" y="853"/>
                      <a:pt x="4573" y="717"/>
                      <a:pt x="3857" y="580"/>
                    </a:cubicBezTo>
                    <a:cubicBezTo>
                      <a:pt x="3004" y="307"/>
                      <a:pt x="2014" y="171"/>
                      <a:pt x="1161" y="0"/>
                    </a:cubicBezTo>
                    <a:cubicBezTo>
                      <a:pt x="1025" y="0"/>
                      <a:pt x="1025" y="171"/>
                      <a:pt x="1025" y="171"/>
                    </a:cubicBezTo>
                    <a:cubicBezTo>
                      <a:pt x="717" y="171"/>
                      <a:pt x="58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g24efe0da7d9_1_1"/>
              <p:cNvSpPr/>
              <p:nvPr/>
            </p:nvSpPr>
            <p:spPr>
              <a:xfrm>
                <a:off x="1257245" y="2938044"/>
                <a:ext cx="37352" cy="34028"/>
              </a:xfrm>
              <a:custGeom>
                <a:rect b="b" l="l" r="r" t="t"/>
                <a:pathLst>
                  <a:path extrusionOk="0" h="778" w="854">
                    <a:moveTo>
                      <a:pt x="172" y="1"/>
                    </a:moveTo>
                    <a:cubicBezTo>
                      <a:pt x="152" y="1"/>
                      <a:pt x="137" y="16"/>
                      <a:pt x="137" y="61"/>
                    </a:cubicBezTo>
                    <a:cubicBezTo>
                      <a:pt x="1" y="198"/>
                      <a:pt x="137" y="334"/>
                      <a:pt x="274" y="505"/>
                    </a:cubicBezTo>
                    <a:cubicBezTo>
                      <a:pt x="410" y="641"/>
                      <a:pt x="546" y="778"/>
                      <a:pt x="683" y="778"/>
                    </a:cubicBezTo>
                    <a:cubicBezTo>
                      <a:pt x="854" y="778"/>
                      <a:pt x="854" y="778"/>
                      <a:pt x="854" y="641"/>
                    </a:cubicBezTo>
                    <a:cubicBezTo>
                      <a:pt x="854" y="505"/>
                      <a:pt x="854" y="505"/>
                      <a:pt x="683" y="505"/>
                    </a:cubicBezTo>
                    <a:cubicBezTo>
                      <a:pt x="683" y="505"/>
                      <a:pt x="546" y="505"/>
                      <a:pt x="410" y="334"/>
                    </a:cubicBezTo>
                    <a:cubicBezTo>
                      <a:pt x="410" y="334"/>
                      <a:pt x="274" y="198"/>
                      <a:pt x="274" y="61"/>
                    </a:cubicBezTo>
                    <a:cubicBezTo>
                      <a:pt x="274" y="61"/>
                      <a:pt x="213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g24efe0da7d9_1_1"/>
              <p:cNvSpPr/>
              <p:nvPr/>
            </p:nvSpPr>
            <p:spPr>
              <a:xfrm>
                <a:off x="1355744" y="2888794"/>
                <a:ext cx="435844" cy="159554"/>
              </a:xfrm>
              <a:custGeom>
                <a:rect b="b" l="l" r="r" t="t"/>
                <a:pathLst>
                  <a:path extrusionOk="0" h="3648" w="9965">
                    <a:moveTo>
                      <a:pt x="4266" y="778"/>
                    </a:moveTo>
                    <a:cubicBezTo>
                      <a:pt x="3993" y="778"/>
                      <a:pt x="3720" y="914"/>
                      <a:pt x="3276" y="1051"/>
                    </a:cubicBezTo>
                    <a:cubicBezTo>
                      <a:pt x="3413" y="914"/>
                      <a:pt x="3413" y="914"/>
                      <a:pt x="3549" y="914"/>
                    </a:cubicBezTo>
                    <a:cubicBezTo>
                      <a:pt x="3857" y="778"/>
                      <a:pt x="4130" y="778"/>
                      <a:pt x="4266" y="778"/>
                    </a:cubicBezTo>
                    <a:close/>
                    <a:moveTo>
                      <a:pt x="4458" y="1051"/>
                    </a:moveTo>
                    <a:cubicBezTo>
                      <a:pt x="4066" y="1237"/>
                      <a:pt x="3615" y="1349"/>
                      <a:pt x="3140" y="1460"/>
                    </a:cubicBezTo>
                    <a:cubicBezTo>
                      <a:pt x="3549" y="1324"/>
                      <a:pt x="4130" y="1187"/>
                      <a:pt x="4403" y="1051"/>
                    </a:cubicBezTo>
                    <a:cubicBezTo>
                      <a:pt x="4423" y="1051"/>
                      <a:pt x="4442" y="1051"/>
                      <a:pt x="4458" y="1051"/>
                    </a:cubicBezTo>
                    <a:close/>
                    <a:moveTo>
                      <a:pt x="6552" y="2621"/>
                    </a:moveTo>
                    <a:lnTo>
                      <a:pt x="6552" y="2621"/>
                    </a:lnTo>
                    <a:cubicBezTo>
                      <a:pt x="6279" y="2757"/>
                      <a:pt x="5836" y="2894"/>
                      <a:pt x="5426" y="3030"/>
                    </a:cubicBezTo>
                    <a:cubicBezTo>
                      <a:pt x="5563" y="2894"/>
                      <a:pt x="5699" y="2894"/>
                      <a:pt x="5836" y="2894"/>
                    </a:cubicBezTo>
                    <a:lnTo>
                      <a:pt x="5836" y="2757"/>
                    </a:lnTo>
                    <a:cubicBezTo>
                      <a:pt x="5972" y="2757"/>
                      <a:pt x="6279" y="2757"/>
                      <a:pt x="6552" y="2621"/>
                    </a:cubicBezTo>
                    <a:close/>
                    <a:moveTo>
                      <a:pt x="2867" y="3030"/>
                    </a:moveTo>
                    <a:cubicBezTo>
                      <a:pt x="2560" y="3166"/>
                      <a:pt x="2287" y="3337"/>
                      <a:pt x="2150" y="3337"/>
                    </a:cubicBezTo>
                    <a:cubicBezTo>
                      <a:pt x="2287" y="3166"/>
                      <a:pt x="2560" y="3030"/>
                      <a:pt x="2867" y="3030"/>
                    </a:cubicBezTo>
                    <a:close/>
                    <a:moveTo>
                      <a:pt x="7436" y="1"/>
                    </a:moveTo>
                    <a:cubicBezTo>
                      <a:pt x="7375" y="1"/>
                      <a:pt x="7314" y="61"/>
                      <a:pt x="7132" y="61"/>
                    </a:cubicBezTo>
                    <a:cubicBezTo>
                      <a:pt x="6962" y="198"/>
                      <a:pt x="6825" y="198"/>
                      <a:pt x="6552" y="334"/>
                    </a:cubicBezTo>
                    <a:cubicBezTo>
                      <a:pt x="6552" y="238"/>
                      <a:pt x="6552" y="141"/>
                      <a:pt x="6504" y="141"/>
                    </a:cubicBezTo>
                    <a:cubicBezTo>
                      <a:pt x="6484" y="141"/>
                      <a:pt x="6456" y="158"/>
                      <a:pt x="6416" y="198"/>
                    </a:cubicBezTo>
                    <a:cubicBezTo>
                      <a:pt x="6046" y="198"/>
                      <a:pt x="5701" y="292"/>
                      <a:pt x="5339" y="403"/>
                    </a:cubicBezTo>
                    <a:lnTo>
                      <a:pt x="5339" y="403"/>
                    </a:lnTo>
                    <a:cubicBezTo>
                      <a:pt x="5363" y="385"/>
                      <a:pt x="5391" y="363"/>
                      <a:pt x="5426" y="334"/>
                    </a:cubicBezTo>
                    <a:cubicBezTo>
                      <a:pt x="5563" y="334"/>
                      <a:pt x="5563" y="61"/>
                      <a:pt x="5256" y="61"/>
                    </a:cubicBezTo>
                    <a:cubicBezTo>
                      <a:pt x="4994" y="61"/>
                      <a:pt x="4606" y="187"/>
                      <a:pt x="4183" y="318"/>
                    </a:cubicBezTo>
                    <a:lnTo>
                      <a:pt x="4183" y="318"/>
                    </a:lnTo>
                    <a:cubicBezTo>
                      <a:pt x="4207" y="282"/>
                      <a:pt x="4100" y="198"/>
                      <a:pt x="3993" y="198"/>
                    </a:cubicBezTo>
                    <a:cubicBezTo>
                      <a:pt x="3720" y="198"/>
                      <a:pt x="3413" y="334"/>
                      <a:pt x="3003" y="334"/>
                    </a:cubicBezTo>
                    <a:cubicBezTo>
                      <a:pt x="2867" y="334"/>
                      <a:pt x="2696" y="471"/>
                      <a:pt x="2696" y="471"/>
                    </a:cubicBezTo>
                    <a:cubicBezTo>
                      <a:pt x="2423" y="471"/>
                      <a:pt x="2560" y="778"/>
                      <a:pt x="2696" y="778"/>
                    </a:cubicBezTo>
                    <a:cubicBezTo>
                      <a:pt x="2867" y="778"/>
                      <a:pt x="3003" y="778"/>
                      <a:pt x="3003" y="607"/>
                    </a:cubicBezTo>
                    <a:cubicBezTo>
                      <a:pt x="3003" y="778"/>
                      <a:pt x="3003" y="778"/>
                      <a:pt x="3140" y="778"/>
                    </a:cubicBezTo>
                    <a:cubicBezTo>
                      <a:pt x="3003" y="914"/>
                      <a:pt x="2867" y="914"/>
                      <a:pt x="2867" y="1051"/>
                    </a:cubicBezTo>
                    <a:cubicBezTo>
                      <a:pt x="2867" y="1187"/>
                      <a:pt x="2867" y="1324"/>
                      <a:pt x="3003" y="1324"/>
                    </a:cubicBezTo>
                    <a:cubicBezTo>
                      <a:pt x="2696" y="1460"/>
                      <a:pt x="2423" y="1631"/>
                      <a:pt x="2287" y="1767"/>
                    </a:cubicBezTo>
                    <a:cubicBezTo>
                      <a:pt x="2150" y="1767"/>
                      <a:pt x="2287" y="2040"/>
                      <a:pt x="2423" y="2040"/>
                    </a:cubicBezTo>
                    <a:cubicBezTo>
                      <a:pt x="2560" y="1904"/>
                      <a:pt x="2696" y="1904"/>
                      <a:pt x="2867" y="1904"/>
                    </a:cubicBezTo>
                    <a:cubicBezTo>
                      <a:pt x="2560" y="2040"/>
                      <a:pt x="2423" y="2177"/>
                      <a:pt x="2150" y="2484"/>
                    </a:cubicBezTo>
                    <a:cubicBezTo>
                      <a:pt x="2150" y="2621"/>
                      <a:pt x="2150" y="2621"/>
                      <a:pt x="2287" y="2757"/>
                    </a:cubicBezTo>
                    <a:cubicBezTo>
                      <a:pt x="1570" y="2757"/>
                      <a:pt x="854" y="2757"/>
                      <a:pt x="308" y="2621"/>
                    </a:cubicBezTo>
                    <a:cubicBezTo>
                      <a:pt x="137" y="2621"/>
                      <a:pt x="1" y="2894"/>
                      <a:pt x="137" y="2894"/>
                    </a:cubicBezTo>
                    <a:cubicBezTo>
                      <a:pt x="717" y="3030"/>
                      <a:pt x="1297" y="3030"/>
                      <a:pt x="2014" y="3030"/>
                    </a:cubicBezTo>
                    <a:cubicBezTo>
                      <a:pt x="1707" y="3166"/>
                      <a:pt x="1570" y="3166"/>
                      <a:pt x="1570" y="3337"/>
                    </a:cubicBezTo>
                    <a:cubicBezTo>
                      <a:pt x="1434" y="3474"/>
                      <a:pt x="1434" y="3610"/>
                      <a:pt x="1570" y="3610"/>
                    </a:cubicBezTo>
                    <a:cubicBezTo>
                      <a:pt x="2150" y="3610"/>
                      <a:pt x="2560" y="3337"/>
                      <a:pt x="3003" y="3337"/>
                    </a:cubicBezTo>
                    <a:cubicBezTo>
                      <a:pt x="3003" y="3474"/>
                      <a:pt x="3003" y="3610"/>
                      <a:pt x="3140" y="3610"/>
                    </a:cubicBezTo>
                    <a:cubicBezTo>
                      <a:pt x="3218" y="3636"/>
                      <a:pt x="3298" y="3647"/>
                      <a:pt x="3379" y="3647"/>
                    </a:cubicBezTo>
                    <a:cubicBezTo>
                      <a:pt x="3724" y="3647"/>
                      <a:pt x="4104" y="3448"/>
                      <a:pt x="4573" y="3337"/>
                    </a:cubicBezTo>
                    <a:cubicBezTo>
                      <a:pt x="4573" y="3337"/>
                      <a:pt x="4573" y="3474"/>
                      <a:pt x="4710" y="3474"/>
                    </a:cubicBezTo>
                    <a:cubicBezTo>
                      <a:pt x="5563" y="3474"/>
                      <a:pt x="6416" y="3030"/>
                      <a:pt x="7269" y="2757"/>
                    </a:cubicBezTo>
                    <a:cubicBezTo>
                      <a:pt x="7985" y="2484"/>
                      <a:pt x="8975" y="2313"/>
                      <a:pt x="9828" y="1904"/>
                    </a:cubicBezTo>
                    <a:cubicBezTo>
                      <a:pt x="9965" y="1904"/>
                      <a:pt x="9828" y="1631"/>
                      <a:pt x="9692" y="1631"/>
                    </a:cubicBezTo>
                    <a:cubicBezTo>
                      <a:pt x="8839" y="1767"/>
                      <a:pt x="7815" y="2040"/>
                      <a:pt x="6962" y="2177"/>
                    </a:cubicBezTo>
                    <a:cubicBezTo>
                      <a:pt x="6552" y="2313"/>
                      <a:pt x="6109" y="2484"/>
                      <a:pt x="5699" y="2621"/>
                    </a:cubicBezTo>
                    <a:cubicBezTo>
                      <a:pt x="5563" y="2621"/>
                      <a:pt x="5426" y="2621"/>
                      <a:pt x="5119" y="2757"/>
                    </a:cubicBezTo>
                    <a:lnTo>
                      <a:pt x="4710" y="2757"/>
                    </a:lnTo>
                    <a:cubicBezTo>
                      <a:pt x="5119" y="2621"/>
                      <a:pt x="5699" y="2484"/>
                      <a:pt x="6109" y="2313"/>
                    </a:cubicBezTo>
                    <a:cubicBezTo>
                      <a:pt x="6825" y="2040"/>
                      <a:pt x="7678" y="1767"/>
                      <a:pt x="8395" y="1460"/>
                    </a:cubicBezTo>
                    <a:cubicBezTo>
                      <a:pt x="8505" y="1350"/>
                      <a:pt x="8526" y="1150"/>
                      <a:pt x="8386" y="1150"/>
                    </a:cubicBezTo>
                    <a:cubicBezTo>
                      <a:pt x="8353" y="1150"/>
                      <a:pt x="8311" y="1161"/>
                      <a:pt x="8258" y="1187"/>
                    </a:cubicBezTo>
                    <a:cubicBezTo>
                      <a:pt x="7542" y="1187"/>
                      <a:pt x="6825" y="1631"/>
                      <a:pt x="5972" y="1904"/>
                    </a:cubicBezTo>
                    <a:cubicBezTo>
                      <a:pt x="5563" y="2040"/>
                      <a:pt x="4983" y="2177"/>
                      <a:pt x="4573" y="2484"/>
                    </a:cubicBezTo>
                    <a:cubicBezTo>
                      <a:pt x="4266" y="2484"/>
                      <a:pt x="3720" y="2757"/>
                      <a:pt x="3276" y="2894"/>
                    </a:cubicBezTo>
                    <a:cubicBezTo>
                      <a:pt x="3413" y="2621"/>
                      <a:pt x="3720" y="2484"/>
                      <a:pt x="3993" y="2313"/>
                    </a:cubicBezTo>
                    <a:cubicBezTo>
                      <a:pt x="4403" y="2177"/>
                      <a:pt x="4846" y="2040"/>
                      <a:pt x="5119" y="1904"/>
                    </a:cubicBezTo>
                    <a:cubicBezTo>
                      <a:pt x="6279" y="1631"/>
                      <a:pt x="7542" y="1324"/>
                      <a:pt x="8395" y="607"/>
                    </a:cubicBezTo>
                    <a:cubicBezTo>
                      <a:pt x="8531" y="607"/>
                      <a:pt x="8531" y="334"/>
                      <a:pt x="8258" y="334"/>
                    </a:cubicBezTo>
                    <a:cubicBezTo>
                      <a:pt x="7269" y="607"/>
                      <a:pt x="6279" y="1051"/>
                      <a:pt x="5256" y="1460"/>
                    </a:cubicBezTo>
                    <a:cubicBezTo>
                      <a:pt x="4846" y="1631"/>
                      <a:pt x="4573" y="1767"/>
                      <a:pt x="4130" y="1904"/>
                    </a:cubicBezTo>
                    <a:cubicBezTo>
                      <a:pt x="4130" y="1904"/>
                      <a:pt x="3993" y="2040"/>
                      <a:pt x="3857" y="2040"/>
                    </a:cubicBezTo>
                    <a:cubicBezTo>
                      <a:pt x="3413" y="2177"/>
                      <a:pt x="3140" y="2313"/>
                      <a:pt x="2696" y="2313"/>
                    </a:cubicBezTo>
                    <a:cubicBezTo>
                      <a:pt x="3413" y="1767"/>
                      <a:pt x="4573" y="1460"/>
                      <a:pt x="5256" y="1187"/>
                    </a:cubicBezTo>
                    <a:cubicBezTo>
                      <a:pt x="6109" y="914"/>
                      <a:pt x="6825" y="607"/>
                      <a:pt x="7678" y="198"/>
                    </a:cubicBezTo>
                    <a:cubicBezTo>
                      <a:pt x="7678" y="198"/>
                      <a:pt x="7678" y="61"/>
                      <a:pt x="7542" y="61"/>
                    </a:cubicBezTo>
                    <a:cubicBezTo>
                      <a:pt x="7496" y="16"/>
                      <a:pt x="7466" y="1"/>
                      <a:pt x="74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g24efe0da7d9_1_1"/>
              <p:cNvSpPr/>
              <p:nvPr/>
            </p:nvSpPr>
            <p:spPr>
              <a:xfrm>
                <a:off x="1585591" y="2745813"/>
                <a:ext cx="328294" cy="296059"/>
              </a:xfrm>
              <a:custGeom>
                <a:rect b="b" l="l" r="r" t="t"/>
                <a:pathLst>
                  <a:path extrusionOk="0" h="6769" w="7506">
                    <a:moveTo>
                      <a:pt x="5274" y="1266"/>
                    </a:moveTo>
                    <a:lnTo>
                      <a:pt x="5274" y="1266"/>
                    </a:lnTo>
                    <a:cubicBezTo>
                      <a:pt x="5219" y="1318"/>
                      <a:pt x="5164" y="1371"/>
                      <a:pt x="5111" y="1424"/>
                    </a:cubicBezTo>
                    <a:lnTo>
                      <a:pt x="5111" y="1424"/>
                    </a:lnTo>
                    <a:cubicBezTo>
                      <a:pt x="5160" y="1368"/>
                      <a:pt x="5215" y="1316"/>
                      <a:pt x="5274" y="1266"/>
                    </a:cubicBezTo>
                    <a:close/>
                    <a:moveTo>
                      <a:pt x="5119" y="1897"/>
                    </a:moveTo>
                    <a:lnTo>
                      <a:pt x="5119" y="1897"/>
                    </a:lnTo>
                    <a:cubicBezTo>
                      <a:pt x="4983" y="2034"/>
                      <a:pt x="4846" y="2341"/>
                      <a:pt x="4573" y="2614"/>
                    </a:cubicBezTo>
                    <a:cubicBezTo>
                      <a:pt x="4573" y="2477"/>
                      <a:pt x="4573" y="2477"/>
                      <a:pt x="4437" y="2477"/>
                    </a:cubicBezTo>
                    <a:cubicBezTo>
                      <a:pt x="4710" y="2341"/>
                      <a:pt x="4982" y="2034"/>
                      <a:pt x="5119" y="1897"/>
                    </a:cubicBezTo>
                    <a:close/>
                    <a:moveTo>
                      <a:pt x="5563" y="2170"/>
                    </a:moveTo>
                    <a:cubicBezTo>
                      <a:pt x="5308" y="2504"/>
                      <a:pt x="5064" y="2882"/>
                      <a:pt x="4818" y="3280"/>
                    </a:cubicBezTo>
                    <a:lnTo>
                      <a:pt x="4818" y="3280"/>
                    </a:lnTo>
                    <a:cubicBezTo>
                      <a:pt x="4830" y="3252"/>
                      <a:pt x="4839" y="3223"/>
                      <a:pt x="4846" y="3194"/>
                    </a:cubicBezTo>
                    <a:cubicBezTo>
                      <a:pt x="4846" y="3194"/>
                      <a:pt x="4710" y="3194"/>
                      <a:pt x="4710" y="3023"/>
                    </a:cubicBezTo>
                    <a:cubicBezTo>
                      <a:pt x="4983" y="2750"/>
                      <a:pt x="5290" y="2477"/>
                      <a:pt x="5563" y="2170"/>
                    </a:cubicBezTo>
                    <a:close/>
                    <a:moveTo>
                      <a:pt x="2423" y="3023"/>
                    </a:moveTo>
                    <a:cubicBezTo>
                      <a:pt x="2560" y="3023"/>
                      <a:pt x="2560" y="3194"/>
                      <a:pt x="2560" y="3194"/>
                    </a:cubicBezTo>
                    <a:cubicBezTo>
                      <a:pt x="2150" y="3330"/>
                      <a:pt x="1570" y="3603"/>
                      <a:pt x="1024" y="3740"/>
                    </a:cubicBezTo>
                    <a:cubicBezTo>
                      <a:pt x="1297" y="3603"/>
                      <a:pt x="1570" y="3467"/>
                      <a:pt x="1707" y="3330"/>
                    </a:cubicBezTo>
                    <a:cubicBezTo>
                      <a:pt x="1877" y="3330"/>
                      <a:pt x="2014" y="3194"/>
                      <a:pt x="2150" y="3194"/>
                    </a:cubicBezTo>
                    <a:cubicBezTo>
                      <a:pt x="2287" y="3194"/>
                      <a:pt x="2423" y="3023"/>
                      <a:pt x="2423" y="3023"/>
                    </a:cubicBezTo>
                    <a:close/>
                    <a:moveTo>
                      <a:pt x="6416" y="2887"/>
                    </a:moveTo>
                    <a:lnTo>
                      <a:pt x="6416" y="2887"/>
                    </a:lnTo>
                    <a:cubicBezTo>
                      <a:pt x="6143" y="3330"/>
                      <a:pt x="5836" y="3740"/>
                      <a:pt x="5563" y="4047"/>
                    </a:cubicBezTo>
                    <a:cubicBezTo>
                      <a:pt x="5426" y="4047"/>
                      <a:pt x="5426" y="4047"/>
                      <a:pt x="5290" y="4183"/>
                    </a:cubicBezTo>
                    <a:cubicBezTo>
                      <a:pt x="5426" y="4047"/>
                      <a:pt x="5426" y="3876"/>
                      <a:pt x="5563" y="3740"/>
                    </a:cubicBezTo>
                    <a:cubicBezTo>
                      <a:pt x="5563" y="3740"/>
                      <a:pt x="5699" y="3603"/>
                      <a:pt x="5699" y="3467"/>
                    </a:cubicBezTo>
                    <a:cubicBezTo>
                      <a:pt x="5972" y="3330"/>
                      <a:pt x="6143" y="3023"/>
                      <a:pt x="6416" y="2887"/>
                    </a:cubicBezTo>
                    <a:close/>
                    <a:moveTo>
                      <a:pt x="4642" y="3568"/>
                    </a:moveTo>
                    <a:cubicBezTo>
                      <a:pt x="4518" y="3771"/>
                      <a:pt x="4394" y="3977"/>
                      <a:pt x="4266" y="4183"/>
                    </a:cubicBezTo>
                    <a:lnTo>
                      <a:pt x="4129" y="4183"/>
                    </a:lnTo>
                    <a:cubicBezTo>
                      <a:pt x="3720" y="4456"/>
                      <a:pt x="3276" y="4729"/>
                      <a:pt x="2867" y="5036"/>
                    </a:cubicBezTo>
                    <a:cubicBezTo>
                      <a:pt x="2730" y="5173"/>
                      <a:pt x="2287" y="5446"/>
                      <a:pt x="2014" y="5753"/>
                    </a:cubicBezTo>
                    <a:cubicBezTo>
                      <a:pt x="2423" y="5173"/>
                      <a:pt x="3140" y="4729"/>
                      <a:pt x="3584" y="4456"/>
                    </a:cubicBezTo>
                    <a:cubicBezTo>
                      <a:pt x="3791" y="4249"/>
                      <a:pt x="4334" y="3943"/>
                      <a:pt x="4642" y="3568"/>
                    </a:cubicBezTo>
                    <a:close/>
                    <a:moveTo>
                      <a:pt x="4710" y="4456"/>
                    </a:moveTo>
                    <a:cubicBezTo>
                      <a:pt x="4573" y="4593"/>
                      <a:pt x="4437" y="4900"/>
                      <a:pt x="4266" y="5036"/>
                    </a:cubicBezTo>
                    <a:lnTo>
                      <a:pt x="4266" y="5173"/>
                    </a:lnTo>
                    <a:cubicBezTo>
                      <a:pt x="4129" y="5309"/>
                      <a:pt x="3993" y="5309"/>
                      <a:pt x="3856" y="5446"/>
                    </a:cubicBezTo>
                    <a:cubicBezTo>
                      <a:pt x="3499" y="5635"/>
                      <a:pt x="3206" y="5811"/>
                      <a:pt x="2931" y="5951"/>
                    </a:cubicBezTo>
                    <a:lnTo>
                      <a:pt x="2931" y="5951"/>
                    </a:lnTo>
                    <a:cubicBezTo>
                      <a:pt x="2955" y="5934"/>
                      <a:pt x="2979" y="5914"/>
                      <a:pt x="3003" y="5890"/>
                    </a:cubicBezTo>
                    <a:lnTo>
                      <a:pt x="3003" y="5582"/>
                    </a:lnTo>
                    <a:cubicBezTo>
                      <a:pt x="3413" y="5309"/>
                      <a:pt x="3856" y="5036"/>
                      <a:pt x="4266" y="4593"/>
                    </a:cubicBezTo>
                    <a:lnTo>
                      <a:pt x="4437" y="4593"/>
                    </a:lnTo>
                    <a:cubicBezTo>
                      <a:pt x="4573" y="4593"/>
                      <a:pt x="4573" y="4456"/>
                      <a:pt x="4710" y="4456"/>
                    </a:cubicBezTo>
                    <a:close/>
                    <a:moveTo>
                      <a:pt x="2378" y="6203"/>
                    </a:moveTo>
                    <a:cubicBezTo>
                      <a:pt x="2258" y="6299"/>
                      <a:pt x="2150" y="6299"/>
                      <a:pt x="2150" y="6299"/>
                    </a:cubicBezTo>
                    <a:cubicBezTo>
                      <a:pt x="2150" y="6299"/>
                      <a:pt x="2262" y="6243"/>
                      <a:pt x="2378" y="6203"/>
                    </a:cubicBezTo>
                    <a:close/>
                    <a:moveTo>
                      <a:pt x="7261" y="1"/>
                    </a:moveTo>
                    <a:cubicBezTo>
                      <a:pt x="7215" y="1"/>
                      <a:pt x="7169" y="18"/>
                      <a:pt x="7132" y="54"/>
                    </a:cubicBezTo>
                    <a:cubicBezTo>
                      <a:pt x="6996" y="191"/>
                      <a:pt x="6825" y="327"/>
                      <a:pt x="6825" y="464"/>
                    </a:cubicBezTo>
                    <a:cubicBezTo>
                      <a:pt x="6825" y="327"/>
                      <a:pt x="6689" y="191"/>
                      <a:pt x="6552" y="191"/>
                    </a:cubicBezTo>
                    <a:cubicBezTo>
                      <a:pt x="6274" y="416"/>
                      <a:pt x="5996" y="636"/>
                      <a:pt x="5728" y="863"/>
                    </a:cubicBezTo>
                    <a:lnTo>
                      <a:pt x="5728" y="863"/>
                    </a:lnTo>
                    <a:cubicBezTo>
                      <a:pt x="5770" y="749"/>
                      <a:pt x="5642" y="584"/>
                      <a:pt x="5524" y="584"/>
                    </a:cubicBezTo>
                    <a:cubicBezTo>
                      <a:pt x="5489" y="584"/>
                      <a:pt x="5455" y="599"/>
                      <a:pt x="5426" y="635"/>
                    </a:cubicBezTo>
                    <a:cubicBezTo>
                      <a:pt x="5119" y="908"/>
                      <a:pt x="4846" y="1044"/>
                      <a:pt x="4710" y="1317"/>
                    </a:cubicBezTo>
                    <a:cubicBezTo>
                      <a:pt x="4573" y="1488"/>
                      <a:pt x="4437" y="1488"/>
                      <a:pt x="4437" y="1624"/>
                    </a:cubicBezTo>
                    <a:lnTo>
                      <a:pt x="4266" y="1624"/>
                    </a:lnTo>
                    <a:cubicBezTo>
                      <a:pt x="3413" y="2034"/>
                      <a:pt x="2560" y="2477"/>
                      <a:pt x="1707" y="3023"/>
                    </a:cubicBezTo>
                    <a:cubicBezTo>
                      <a:pt x="1570" y="3023"/>
                      <a:pt x="1297" y="3023"/>
                      <a:pt x="1161" y="3194"/>
                    </a:cubicBezTo>
                    <a:cubicBezTo>
                      <a:pt x="1024" y="3194"/>
                      <a:pt x="1024" y="3194"/>
                      <a:pt x="1024" y="3330"/>
                    </a:cubicBezTo>
                    <a:cubicBezTo>
                      <a:pt x="717" y="3467"/>
                      <a:pt x="308" y="3603"/>
                      <a:pt x="171" y="3876"/>
                    </a:cubicBezTo>
                    <a:cubicBezTo>
                      <a:pt x="1" y="4047"/>
                      <a:pt x="1" y="4183"/>
                      <a:pt x="171" y="4183"/>
                    </a:cubicBezTo>
                    <a:cubicBezTo>
                      <a:pt x="243" y="4201"/>
                      <a:pt x="315" y="4209"/>
                      <a:pt x="387" y="4209"/>
                    </a:cubicBezTo>
                    <a:cubicBezTo>
                      <a:pt x="869" y="4209"/>
                      <a:pt x="1373" y="3858"/>
                      <a:pt x="1877" y="3740"/>
                    </a:cubicBezTo>
                    <a:cubicBezTo>
                      <a:pt x="2287" y="3603"/>
                      <a:pt x="2730" y="3467"/>
                      <a:pt x="3140" y="3194"/>
                    </a:cubicBezTo>
                    <a:cubicBezTo>
                      <a:pt x="3140" y="3330"/>
                      <a:pt x="3276" y="3330"/>
                      <a:pt x="3276" y="3330"/>
                    </a:cubicBezTo>
                    <a:cubicBezTo>
                      <a:pt x="3140" y="3330"/>
                      <a:pt x="3003" y="3467"/>
                      <a:pt x="2867" y="3467"/>
                    </a:cubicBezTo>
                    <a:cubicBezTo>
                      <a:pt x="2287" y="3876"/>
                      <a:pt x="1570" y="4320"/>
                      <a:pt x="1161" y="4729"/>
                    </a:cubicBezTo>
                    <a:cubicBezTo>
                      <a:pt x="1024" y="4900"/>
                      <a:pt x="1161" y="5173"/>
                      <a:pt x="1434" y="5173"/>
                    </a:cubicBezTo>
                    <a:cubicBezTo>
                      <a:pt x="1877" y="5036"/>
                      <a:pt x="2287" y="4729"/>
                      <a:pt x="2560" y="4456"/>
                    </a:cubicBezTo>
                    <a:cubicBezTo>
                      <a:pt x="3003" y="4183"/>
                      <a:pt x="3413" y="3876"/>
                      <a:pt x="3856" y="3740"/>
                    </a:cubicBezTo>
                    <a:lnTo>
                      <a:pt x="3856" y="3740"/>
                    </a:lnTo>
                    <a:cubicBezTo>
                      <a:pt x="3413" y="4047"/>
                      <a:pt x="3140" y="4320"/>
                      <a:pt x="2867" y="4593"/>
                    </a:cubicBezTo>
                    <a:cubicBezTo>
                      <a:pt x="2287" y="4900"/>
                      <a:pt x="1570" y="5309"/>
                      <a:pt x="1434" y="5890"/>
                    </a:cubicBezTo>
                    <a:cubicBezTo>
                      <a:pt x="1297" y="6026"/>
                      <a:pt x="1434" y="6163"/>
                      <a:pt x="1434" y="6163"/>
                    </a:cubicBezTo>
                    <a:lnTo>
                      <a:pt x="1570" y="6163"/>
                    </a:lnTo>
                    <a:cubicBezTo>
                      <a:pt x="1434" y="6299"/>
                      <a:pt x="1297" y="6299"/>
                      <a:pt x="1297" y="6435"/>
                    </a:cubicBezTo>
                    <a:cubicBezTo>
                      <a:pt x="1061" y="6435"/>
                      <a:pt x="1234" y="6769"/>
                      <a:pt x="1374" y="6769"/>
                    </a:cubicBezTo>
                    <a:cubicBezTo>
                      <a:pt x="1395" y="6769"/>
                      <a:pt x="1416" y="6761"/>
                      <a:pt x="1434" y="6743"/>
                    </a:cubicBezTo>
                    <a:cubicBezTo>
                      <a:pt x="1434" y="6606"/>
                      <a:pt x="1570" y="6606"/>
                      <a:pt x="1707" y="6435"/>
                    </a:cubicBezTo>
                    <a:lnTo>
                      <a:pt x="1707" y="6606"/>
                    </a:lnTo>
                    <a:cubicBezTo>
                      <a:pt x="1792" y="6682"/>
                      <a:pt x="1908" y="6715"/>
                      <a:pt x="2043" y="6715"/>
                    </a:cubicBezTo>
                    <a:cubicBezTo>
                      <a:pt x="2397" y="6715"/>
                      <a:pt x="2881" y="6484"/>
                      <a:pt x="3276" y="6163"/>
                    </a:cubicBezTo>
                    <a:lnTo>
                      <a:pt x="3413" y="6163"/>
                    </a:lnTo>
                    <a:cubicBezTo>
                      <a:pt x="3584" y="6026"/>
                      <a:pt x="3720" y="6026"/>
                      <a:pt x="3720" y="5890"/>
                    </a:cubicBezTo>
                    <a:cubicBezTo>
                      <a:pt x="4437" y="5446"/>
                      <a:pt x="5563" y="5036"/>
                      <a:pt x="5836" y="4320"/>
                    </a:cubicBezTo>
                    <a:cubicBezTo>
                      <a:pt x="6279" y="3740"/>
                      <a:pt x="6689" y="3023"/>
                      <a:pt x="6825" y="2477"/>
                    </a:cubicBezTo>
                    <a:cubicBezTo>
                      <a:pt x="6825" y="2341"/>
                      <a:pt x="6825" y="2170"/>
                      <a:pt x="6689" y="2170"/>
                    </a:cubicBezTo>
                    <a:lnTo>
                      <a:pt x="6552" y="2341"/>
                    </a:lnTo>
                    <a:cubicBezTo>
                      <a:pt x="6689" y="2034"/>
                      <a:pt x="6825" y="1897"/>
                      <a:pt x="7132" y="1624"/>
                    </a:cubicBezTo>
                    <a:cubicBezTo>
                      <a:pt x="7245" y="1512"/>
                      <a:pt x="7079" y="1283"/>
                      <a:pt x="6921" y="1283"/>
                    </a:cubicBezTo>
                    <a:cubicBezTo>
                      <a:pt x="6888" y="1283"/>
                      <a:pt x="6855" y="1293"/>
                      <a:pt x="6825" y="1317"/>
                    </a:cubicBezTo>
                    <a:cubicBezTo>
                      <a:pt x="6689" y="1488"/>
                      <a:pt x="6552" y="1624"/>
                      <a:pt x="6552" y="1761"/>
                    </a:cubicBezTo>
                    <a:cubicBezTo>
                      <a:pt x="6143" y="2170"/>
                      <a:pt x="5836" y="2477"/>
                      <a:pt x="5426" y="2887"/>
                    </a:cubicBezTo>
                    <a:cubicBezTo>
                      <a:pt x="6143" y="2034"/>
                      <a:pt x="6825" y="1181"/>
                      <a:pt x="7405" y="327"/>
                    </a:cubicBezTo>
                    <a:cubicBezTo>
                      <a:pt x="7505" y="128"/>
                      <a:pt x="7386" y="1"/>
                      <a:pt x="7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g24efe0da7d9_1_1"/>
              <p:cNvSpPr/>
              <p:nvPr/>
            </p:nvSpPr>
            <p:spPr>
              <a:xfrm>
                <a:off x="1774323" y="2484519"/>
                <a:ext cx="259057" cy="490035"/>
              </a:xfrm>
              <a:custGeom>
                <a:rect b="b" l="l" r="r" t="t"/>
                <a:pathLst>
                  <a:path extrusionOk="0" h="11204" w="5923">
                    <a:moveTo>
                      <a:pt x="3227" y="910"/>
                    </a:moveTo>
                    <a:cubicBezTo>
                      <a:pt x="3090" y="1319"/>
                      <a:pt x="3090" y="1627"/>
                      <a:pt x="2954" y="1900"/>
                    </a:cubicBezTo>
                    <a:cubicBezTo>
                      <a:pt x="2817" y="2173"/>
                      <a:pt x="2817" y="2480"/>
                      <a:pt x="2681" y="2753"/>
                    </a:cubicBezTo>
                    <a:cubicBezTo>
                      <a:pt x="2681" y="2343"/>
                      <a:pt x="2681" y="2036"/>
                      <a:pt x="2817" y="1763"/>
                    </a:cubicBezTo>
                    <a:lnTo>
                      <a:pt x="2817" y="1183"/>
                    </a:lnTo>
                    <a:cubicBezTo>
                      <a:pt x="2817" y="910"/>
                      <a:pt x="2954" y="910"/>
                      <a:pt x="3227" y="910"/>
                    </a:cubicBezTo>
                    <a:close/>
                    <a:moveTo>
                      <a:pt x="3363" y="4049"/>
                    </a:moveTo>
                    <a:cubicBezTo>
                      <a:pt x="3363" y="4459"/>
                      <a:pt x="3227" y="4732"/>
                      <a:pt x="3227" y="5175"/>
                    </a:cubicBezTo>
                    <a:cubicBezTo>
                      <a:pt x="3227" y="5303"/>
                      <a:pt x="3108" y="5311"/>
                      <a:pt x="2981" y="5423"/>
                    </a:cubicBezTo>
                    <a:lnTo>
                      <a:pt x="2981" y="5423"/>
                    </a:lnTo>
                    <a:cubicBezTo>
                      <a:pt x="3151" y="5001"/>
                      <a:pt x="3257" y="4473"/>
                      <a:pt x="3363" y="4049"/>
                    </a:cubicBezTo>
                    <a:close/>
                    <a:moveTo>
                      <a:pt x="4669" y="2264"/>
                    </a:moveTo>
                    <a:cubicBezTo>
                      <a:pt x="4701" y="2264"/>
                      <a:pt x="4734" y="2340"/>
                      <a:pt x="4796" y="2480"/>
                    </a:cubicBezTo>
                    <a:cubicBezTo>
                      <a:pt x="5069" y="3333"/>
                      <a:pt x="4796" y="4459"/>
                      <a:pt x="4660" y="5175"/>
                    </a:cubicBezTo>
                    <a:cubicBezTo>
                      <a:pt x="4523" y="5312"/>
                      <a:pt x="4523" y="5312"/>
                      <a:pt x="4523" y="5448"/>
                    </a:cubicBezTo>
                    <a:cubicBezTo>
                      <a:pt x="4523" y="5380"/>
                      <a:pt x="4489" y="5346"/>
                      <a:pt x="4455" y="5346"/>
                    </a:cubicBezTo>
                    <a:cubicBezTo>
                      <a:pt x="4421" y="5346"/>
                      <a:pt x="4387" y="5380"/>
                      <a:pt x="4387" y="5448"/>
                    </a:cubicBezTo>
                    <a:cubicBezTo>
                      <a:pt x="4311" y="5448"/>
                      <a:pt x="4269" y="5448"/>
                      <a:pt x="4246" y="5460"/>
                    </a:cubicBezTo>
                    <a:lnTo>
                      <a:pt x="4246" y="5460"/>
                    </a:lnTo>
                    <a:cubicBezTo>
                      <a:pt x="4387" y="4816"/>
                      <a:pt x="4387" y="4151"/>
                      <a:pt x="4387" y="3606"/>
                    </a:cubicBezTo>
                    <a:cubicBezTo>
                      <a:pt x="4523" y="3196"/>
                      <a:pt x="4523" y="2889"/>
                      <a:pt x="4523" y="2616"/>
                    </a:cubicBezTo>
                    <a:cubicBezTo>
                      <a:pt x="4598" y="2374"/>
                      <a:pt x="4632" y="2264"/>
                      <a:pt x="4669" y="2264"/>
                    </a:cubicBezTo>
                    <a:close/>
                    <a:moveTo>
                      <a:pt x="3807" y="5892"/>
                    </a:moveTo>
                    <a:lnTo>
                      <a:pt x="3943" y="6028"/>
                    </a:lnTo>
                    <a:lnTo>
                      <a:pt x="3943" y="6165"/>
                    </a:lnTo>
                    <a:cubicBezTo>
                      <a:pt x="3943" y="6190"/>
                      <a:pt x="3939" y="6214"/>
                      <a:pt x="3932" y="6239"/>
                    </a:cubicBezTo>
                    <a:lnTo>
                      <a:pt x="3932" y="6239"/>
                    </a:lnTo>
                    <a:cubicBezTo>
                      <a:pt x="3898" y="6160"/>
                      <a:pt x="3807" y="6140"/>
                      <a:pt x="3807" y="6028"/>
                    </a:cubicBezTo>
                    <a:lnTo>
                      <a:pt x="3807" y="5892"/>
                    </a:lnTo>
                    <a:close/>
                    <a:moveTo>
                      <a:pt x="2237" y="5755"/>
                    </a:moveTo>
                    <a:lnTo>
                      <a:pt x="2374" y="5892"/>
                    </a:lnTo>
                    <a:cubicBezTo>
                      <a:pt x="2374" y="6028"/>
                      <a:pt x="2510" y="6028"/>
                      <a:pt x="2681" y="6028"/>
                    </a:cubicBezTo>
                    <a:cubicBezTo>
                      <a:pt x="2374" y="6301"/>
                      <a:pt x="2101" y="6882"/>
                      <a:pt x="1828" y="7155"/>
                    </a:cubicBezTo>
                    <a:cubicBezTo>
                      <a:pt x="1701" y="7383"/>
                      <a:pt x="1366" y="7990"/>
                      <a:pt x="1315" y="7990"/>
                    </a:cubicBezTo>
                    <a:cubicBezTo>
                      <a:pt x="1298" y="7990"/>
                      <a:pt x="1314" y="7918"/>
                      <a:pt x="1384" y="7735"/>
                    </a:cubicBezTo>
                    <a:cubicBezTo>
                      <a:pt x="1521" y="7291"/>
                      <a:pt x="1657" y="6882"/>
                      <a:pt x="1964" y="6438"/>
                    </a:cubicBezTo>
                    <a:cubicBezTo>
                      <a:pt x="2101" y="6165"/>
                      <a:pt x="2237" y="6028"/>
                      <a:pt x="2237" y="5755"/>
                    </a:cubicBezTo>
                    <a:close/>
                    <a:moveTo>
                      <a:pt x="3363" y="7871"/>
                    </a:moveTo>
                    <a:lnTo>
                      <a:pt x="3363" y="8008"/>
                    </a:lnTo>
                    <a:cubicBezTo>
                      <a:pt x="3090" y="8588"/>
                      <a:pt x="2510" y="8997"/>
                      <a:pt x="2101" y="9441"/>
                    </a:cubicBezTo>
                    <a:cubicBezTo>
                      <a:pt x="1828" y="9714"/>
                      <a:pt x="1521" y="10157"/>
                      <a:pt x="1111" y="10430"/>
                    </a:cubicBezTo>
                    <a:cubicBezTo>
                      <a:pt x="1521" y="9850"/>
                      <a:pt x="1964" y="9441"/>
                      <a:pt x="2374" y="8997"/>
                    </a:cubicBezTo>
                    <a:lnTo>
                      <a:pt x="2510" y="8997"/>
                    </a:lnTo>
                    <a:cubicBezTo>
                      <a:pt x="2510" y="8861"/>
                      <a:pt x="2681" y="8724"/>
                      <a:pt x="2681" y="8724"/>
                    </a:cubicBezTo>
                    <a:cubicBezTo>
                      <a:pt x="2817" y="8588"/>
                      <a:pt x="2954" y="8451"/>
                      <a:pt x="3090" y="8315"/>
                    </a:cubicBezTo>
                    <a:cubicBezTo>
                      <a:pt x="3090" y="8144"/>
                      <a:pt x="3227" y="8008"/>
                      <a:pt x="3363" y="7871"/>
                    </a:cubicBezTo>
                    <a:close/>
                    <a:moveTo>
                      <a:pt x="2694" y="0"/>
                    </a:moveTo>
                    <a:cubicBezTo>
                      <a:pt x="2596" y="0"/>
                      <a:pt x="2510" y="97"/>
                      <a:pt x="2510" y="193"/>
                    </a:cubicBezTo>
                    <a:cubicBezTo>
                      <a:pt x="2374" y="774"/>
                      <a:pt x="2374" y="1183"/>
                      <a:pt x="2374" y="1763"/>
                    </a:cubicBezTo>
                    <a:lnTo>
                      <a:pt x="2374" y="2036"/>
                    </a:lnTo>
                    <a:lnTo>
                      <a:pt x="2374" y="3026"/>
                    </a:lnTo>
                    <a:cubicBezTo>
                      <a:pt x="2237" y="3026"/>
                      <a:pt x="2237" y="3026"/>
                      <a:pt x="2237" y="3196"/>
                    </a:cubicBezTo>
                    <a:lnTo>
                      <a:pt x="2237" y="3333"/>
                    </a:lnTo>
                    <a:cubicBezTo>
                      <a:pt x="1964" y="3606"/>
                      <a:pt x="1964" y="4186"/>
                      <a:pt x="1828" y="4459"/>
                    </a:cubicBezTo>
                    <a:cubicBezTo>
                      <a:pt x="1657" y="4732"/>
                      <a:pt x="1657" y="5039"/>
                      <a:pt x="1521" y="5312"/>
                    </a:cubicBezTo>
                    <a:lnTo>
                      <a:pt x="1521" y="5448"/>
                    </a:lnTo>
                    <a:cubicBezTo>
                      <a:pt x="975" y="5892"/>
                      <a:pt x="395" y="6745"/>
                      <a:pt x="122" y="7291"/>
                    </a:cubicBezTo>
                    <a:lnTo>
                      <a:pt x="122" y="7462"/>
                    </a:lnTo>
                    <a:lnTo>
                      <a:pt x="122" y="7598"/>
                    </a:lnTo>
                    <a:cubicBezTo>
                      <a:pt x="1" y="7695"/>
                      <a:pt x="119" y="7791"/>
                      <a:pt x="247" y="7791"/>
                    </a:cubicBezTo>
                    <a:cubicBezTo>
                      <a:pt x="300" y="7791"/>
                      <a:pt x="355" y="7775"/>
                      <a:pt x="395" y="7735"/>
                    </a:cubicBezTo>
                    <a:cubicBezTo>
                      <a:pt x="804" y="7462"/>
                      <a:pt x="1248" y="6882"/>
                      <a:pt x="1521" y="6301"/>
                    </a:cubicBezTo>
                    <a:lnTo>
                      <a:pt x="1521" y="6438"/>
                    </a:lnTo>
                    <a:cubicBezTo>
                      <a:pt x="1521" y="6609"/>
                      <a:pt x="1384" y="6609"/>
                      <a:pt x="1384" y="6745"/>
                    </a:cubicBezTo>
                    <a:cubicBezTo>
                      <a:pt x="1248" y="7155"/>
                      <a:pt x="668" y="7871"/>
                      <a:pt x="975" y="8315"/>
                    </a:cubicBezTo>
                    <a:cubicBezTo>
                      <a:pt x="975" y="8451"/>
                      <a:pt x="1111" y="8451"/>
                      <a:pt x="1111" y="8451"/>
                    </a:cubicBezTo>
                    <a:cubicBezTo>
                      <a:pt x="1521" y="8451"/>
                      <a:pt x="1964" y="7735"/>
                      <a:pt x="2101" y="7462"/>
                    </a:cubicBezTo>
                    <a:cubicBezTo>
                      <a:pt x="2237" y="7291"/>
                      <a:pt x="2817" y="6165"/>
                      <a:pt x="3227" y="5585"/>
                    </a:cubicBezTo>
                    <a:lnTo>
                      <a:pt x="3227" y="5755"/>
                    </a:lnTo>
                    <a:cubicBezTo>
                      <a:pt x="3090" y="6165"/>
                      <a:pt x="2817" y="6609"/>
                      <a:pt x="2510" y="7018"/>
                    </a:cubicBezTo>
                    <a:cubicBezTo>
                      <a:pt x="2237" y="7462"/>
                      <a:pt x="1964" y="7871"/>
                      <a:pt x="1828" y="8315"/>
                    </a:cubicBezTo>
                    <a:cubicBezTo>
                      <a:pt x="1828" y="8451"/>
                      <a:pt x="1964" y="8588"/>
                      <a:pt x="2101" y="8588"/>
                    </a:cubicBezTo>
                    <a:cubicBezTo>
                      <a:pt x="2237" y="8451"/>
                      <a:pt x="2237" y="8451"/>
                      <a:pt x="2374" y="8315"/>
                    </a:cubicBezTo>
                    <a:lnTo>
                      <a:pt x="2374" y="8315"/>
                    </a:lnTo>
                    <a:cubicBezTo>
                      <a:pt x="2237" y="8451"/>
                      <a:pt x="2237" y="8588"/>
                      <a:pt x="2237" y="8724"/>
                    </a:cubicBezTo>
                    <a:lnTo>
                      <a:pt x="2237" y="8861"/>
                    </a:lnTo>
                    <a:cubicBezTo>
                      <a:pt x="1521" y="9577"/>
                      <a:pt x="804" y="10157"/>
                      <a:pt x="395" y="11010"/>
                    </a:cubicBezTo>
                    <a:cubicBezTo>
                      <a:pt x="298" y="11107"/>
                      <a:pt x="338" y="11203"/>
                      <a:pt x="418" y="11203"/>
                    </a:cubicBezTo>
                    <a:cubicBezTo>
                      <a:pt x="451" y="11203"/>
                      <a:pt x="491" y="11187"/>
                      <a:pt x="531" y="11147"/>
                    </a:cubicBezTo>
                    <a:cubicBezTo>
                      <a:pt x="1384" y="10703"/>
                      <a:pt x="1964" y="10021"/>
                      <a:pt x="2510" y="9441"/>
                    </a:cubicBezTo>
                    <a:cubicBezTo>
                      <a:pt x="3090" y="8861"/>
                      <a:pt x="3807" y="8144"/>
                      <a:pt x="3943" y="7462"/>
                    </a:cubicBezTo>
                    <a:cubicBezTo>
                      <a:pt x="4796" y="5755"/>
                      <a:pt x="5923" y="3469"/>
                      <a:pt x="4796" y="1900"/>
                    </a:cubicBezTo>
                    <a:cubicBezTo>
                      <a:pt x="4744" y="1795"/>
                      <a:pt x="4692" y="1751"/>
                      <a:pt x="4640" y="1751"/>
                    </a:cubicBezTo>
                    <a:cubicBezTo>
                      <a:pt x="4556" y="1751"/>
                      <a:pt x="4471" y="1867"/>
                      <a:pt x="4387" y="2036"/>
                    </a:cubicBezTo>
                    <a:cubicBezTo>
                      <a:pt x="4387" y="2036"/>
                      <a:pt x="4216" y="2036"/>
                      <a:pt x="4216" y="2173"/>
                    </a:cubicBezTo>
                    <a:cubicBezTo>
                      <a:pt x="4080" y="2753"/>
                      <a:pt x="3943" y="3469"/>
                      <a:pt x="3943" y="4186"/>
                    </a:cubicBezTo>
                    <a:cubicBezTo>
                      <a:pt x="3943" y="4186"/>
                      <a:pt x="3943" y="4322"/>
                      <a:pt x="3807" y="4322"/>
                    </a:cubicBezTo>
                    <a:cubicBezTo>
                      <a:pt x="3807" y="4595"/>
                      <a:pt x="3807" y="4902"/>
                      <a:pt x="3670" y="5175"/>
                    </a:cubicBezTo>
                    <a:lnTo>
                      <a:pt x="3670" y="5039"/>
                    </a:lnTo>
                    <a:lnTo>
                      <a:pt x="3534" y="5039"/>
                    </a:lnTo>
                    <a:cubicBezTo>
                      <a:pt x="3670" y="4459"/>
                      <a:pt x="3807" y="3879"/>
                      <a:pt x="3807" y="3469"/>
                    </a:cubicBezTo>
                    <a:cubicBezTo>
                      <a:pt x="3943" y="2753"/>
                      <a:pt x="4216" y="1900"/>
                      <a:pt x="4387" y="1046"/>
                    </a:cubicBezTo>
                    <a:cubicBezTo>
                      <a:pt x="4387" y="950"/>
                      <a:pt x="4233" y="853"/>
                      <a:pt x="4095" y="853"/>
                    </a:cubicBezTo>
                    <a:cubicBezTo>
                      <a:pt x="4038" y="853"/>
                      <a:pt x="3983" y="870"/>
                      <a:pt x="3943" y="910"/>
                    </a:cubicBezTo>
                    <a:cubicBezTo>
                      <a:pt x="3670" y="1627"/>
                      <a:pt x="3534" y="2480"/>
                      <a:pt x="3363" y="3196"/>
                    </a:cubicBezTo>
                    <a:cubicBezTo>
                      <a:pt x="3227" y="3469"/>
                      <a:pt x="3090" y="3742"/>
                      <a:pt x="3090" y="4186"/>
                    </a:cubicBezTo>
                    <a:lnTo>
                      <a:pt x="2954" y="4049"/>
                    </a:lnTo>
                    <a:cubicBezTo>
                      <a:pt x="3090" y="3333"/>
                      <a:pt x="3363" y="2753"/>
                      <a:pt x="3534" y="2036"/>
                    </a:cubicBezTo>
                    <a:cubicBezTo>
                      <a:pt x="3534" y="1900"/>
                      <a:pt x="3363" y="1763"/>
                      <a:pt x="3227" y="1763"/>
                    </a:cubicBezTo>
                    <a:cubicBezTo>
                      <a:pt x="3363" y="1627"/>
                      <a:pt x="3363" y="1627"/>
                      <a:pt x="3363" y="1490"/>
                    </a:cubicBezTo>
                    <a:cubicBezTo>
                      <a:pt x="3363" y="1183"/>
                      <a:pt x="3670" y="910"/>
                      <a:pt x="3534" y="637"/>
                    </a:cubicBezTo>
                    <a:cubicBezTo>
                      <a:pt x="3427" y="445"/>
                      <a:pt x="3227" y="319"/>
                      <a:pt x="3058" y="319"/>
                    </a:cubicBezTo>
                    <a:cubicBezTo>
                      <a:pt x="2958" y="319"/>
                      <a:pt x="2868" y="364"/>
                      <a:pt x="2817" y="466"/>
                    </a:cubicBezTo>
                    <a:lnTo>
                      <a:pt x="2817" y="57"/>
                    </a:lnTo>
                    <a:cubicBezTo>
                      <a:pt x="2777" y="17"/>
                      <a:pt x="2734" y="0"/>
                      <a:pt x="2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g24efe0da7d9_1_1"/>
              <p:cNvSpPr/>
              <p:nvPr/>
            </p:nvSpPr>
            <p:spPr>
              <a:xfrm>
                <a:off x="1816924" y="2280391"/>
                <a:ext cx="210509" cy="478270"/>
              </a:xfrm>
              <a:custGeom>
                <a:rect b="b" l="l" r="r" t="t"/>
                <a:pathLst>
                  <a:path extrusionOk="0" h="10935" w="4813">
                    <a:moveTo>
                      <a:pt x="2494" y="379"/>
                    </a:moveTo>
                    <a:cubicBezTo>
                      <a:pt x="2583" y="379"/>
                      <a:pt x="2696" y="512"/>
                      <a:pt x="2696" y="595"/>
                    </a:cubicBezTo>
                    <a:lnTo>
                      <a:pt x="2560" y="732"/>
                    </a:lnTo>
                    <a:cubicBezTo>
                      <a:pt x="2589" y="886"/>
                      <a:pt x="2631" y="1027"/>
                      <a:pt x="2682" y="1160"/>
                    </a:cubicBezTo>
                    <a:lnTo>
                      <a:pt x="2682" y="1160"/>
                    </a:lnTo>
                    <a:cubicBezTo>
                      <a:pt x="2560" y="1017"/>
                      <a:pt x="2554" y="727"/>
                      <a:pt x="2389" y="595"/>
                    </a:cubicBezTo>
                    <a:cubicBezTo>
                      <a:pt x="2389" y="434"/>
                      <a:pt x="2437" y="379"/>
                      <a:pt x="2494" y="379"/>
                    </a:cubicBezTo>
                    <a:close/>
                    <a:moveTo>
                      <a:pt x="2833" y="3598"/>
                    </a:moveTo>
                    <a:lnTo>
                      <a:pt x="2833" y="3598"/>
                    </a:lnTo>
                    <a:cubicBezTo>
                      <a:pt x="2969" y="3871"/>
                      <a:pt x="3106" y="4280"/>
                      <a:pt x="3242" y="4724"/>
                    </a:cubicBezTo>
                    <a:cubicBezTo>
                      <a:pt x="3106" y="4724"/>
                      <a:pt x="3106" y="4587"/>
                      <a:pt x="3106" y="4587"/>
                    </a:cubicBezTo>
                    <a:cubicBezTo>
                      <a:pt x="2969" y="4144"/>
                      <a:pt x="2969" y="3871"/>
                      <a:pt x="2833" y="3598"/>
                    </a:cubicBezTo>
                    <a:close/>
                    <a:moveTo>
                      <a:pt x="2702" y="1210"/>
                    </a:moveTo>
                    <a:cubicBezTo>
                      <a:pt x="2889" y="1669"/>
                      <a:pt x="3180" y="2024"/>
                      <a:pt x="3413" y="2438"/>
                    </a:cubicBezTo>
                    <a:cubicBezTo>
                      <a:pt x="3549" y="2881"/>
                      <a:pt x="3686" y="3427"/>
                      <a:pt x="3822" y="3871"/>
                    </a:cubicBezTo>
                    <a:lnTo>
                      <a:pt x="3822" y="4144"/>
                    </a:lnTo>
                    <a:cubicBezTo>
                      <a:pt x="3822" y="4451"/>
                      <a:pt x="3686" y="4587"/>
                      <a:pt x="3686" y="4724"/>
                    </a:cubicBezTo>
                    <a:cubicBezTo>
                      <a:pt x="3686" y="4280"/>
                      <a:pt x="3686" y="4007"/>
                      <a:pt x="3549" y="3598"/>
                    </a:cubicBezTo>
                    <a:cubicBezTo>
                      <a:pt x="3549" y="3427"/>
                      <a:pt x="3413" y="3427"/>
                      <a:pt x="3413" y="3427"/>
                    </a:cubicBezTo>
                    <a:cubicBezTo>
                      <a:pt x="3110" y="2754"/>
                      <a:pt x="2840" y="2048"/>
                      <a:pt x="2702" y="1210"/>
                    </a:cubicBezTo>
                    <a:close/>
                    <a:moveTo>
                      <a:pt x="3242" y="4724"/>
                    </a:moveTo>
                    <a:cubicBezTo>
                      <a:pt x="3242" y="4725"/>
                      <a:pt x="3243" y="4860"/>
                      <a:pt x="3413" y="4860"/>
                    </a:cubicBezTo>
                    <a:cubicBezTo>
                      <a:pt x="3242" y="4860"/>
                      <a:pt x="3242" y="4860"/>
                      <a:pt x="3242" y="4724"/>
                    </a:cubicBezTo>
                    <a:close/>
                    <a:moveTo>
                      <a:pt x="1536" y="5133"/>
                    </a:moveTo>
                    <a:lnTo>
                      <a:pt x="1536" y="5133"/>
                    </a:lnTo>
                    <a:cubicBezTo>
                      <a:pt x="1707" y="5577"/>
                      <a:pt x="1536" y="6157"/>
                      <a:pt x="1400" y="6567"/>
                    </a:cubicBezTo>
                    <a:lnTo>
                      <a:pt x="1400" y="6430"/>
                    </a:lnTo>
                    <a:cubicBezTo>
                      <a:pt x="1400" y="6294"/>
                      <a:pt x="1263" y="6294"/>
                      <a:pt x="1263" y="6294"/>
                    </a:cubicBezTo>
                    <a:lnTo>
                      <a:pt x="1263" y="5713"/>
                    </a:lnTo>
                    <a:lnTo>
                      <a:pt x="1263" y="5441"/>
                    </a:lnTo>
                    <a:cubicBezTo>
                      <a:pt x="1263" y="5509"/>
                      <a:pt x="1331" y="5543"/>
                      <a:pt x="1400" y="5543"/>
                    </a:cubicBezTo>
                    <a:cubicBezTo>
                      <a:pt x="1468" y="5543"/>
                      <a:pt x="1536" y="5509"/>
                      <a:pt x="1536" y="5441"/>
                    </a:cubicBezTo>
                    <a:lnTo>
                      <a:pt x="1536" y="5133"/>
                    </a:lnTo>
                    <a:close/>
                    <a:moveTo>
                      <a:pt x="4403" y="5304"/>
                    </a:moveTo>
                    <a:lnTo>
                      <a:pt x="4403" y="5713"/>
                    </a:lnTo>
                    <a:lnTo>
                      <a:pt x="4403" y="6840"/>
                    </a:lnTo>
                    <a:cubicBezTo>
                      <a:pt x="4266" y="6294"/>
                      <a:pt x="4095" y="5713"/>
                      <a:pt x="4095" y="5304"/>
                    </a:cubicBezTo>
                    <a:lnTo>
                      <a:pt x="4095" y="5304"/>
                    </a:lnTo>
                    <a:cubicBezTo>
                      <a:pt x="4095" y="5304"/>
                      <a:pt x="4171" y="5365"/>
                      <a:pt x="4262" y="5365"/>
                    </a:cubicBezTo>
                    <a:cubicBezTo>
                      <a:pt x="4308" y="5365"/>
                      <a:pt x="4357" y="5350"/>
                      <a:pt x="4403" y="5304"/>
                    </a:cubicBezTo>
                    <a:close/>
                    <a:moveTo>
                      <a:pt x="2116" y="4724"/>
                    </a:moveTo>
                    <a:cubicBezTo>
                      <a:pt x="2116" y="4724"/>
                      <a:pt x="2253" y="4860"/>
                      <a:pt x="2253" y="4997"/>
                    </a:cubicBezTo>
                    <a:cubicBezTo>
                      <a:pt x="2253" y="5133"/>
                      <a:pt x="2389" y="5304"/>
                      <a:pt x="2389" y="5304"/>
                    </a:cubicBezTo>
                    <a:lnTo>
                      <a:pt x="2389" y="5986"/>
                    </a:lnTo>
                    <a:cubicBezTo>
                      <a:pt x="2253" y="6430"/>
                      <a:pt x="2253" y="6840"/>
                      <a:pt x="2116" y="7283"/>
                    </a:cubicBezTo>
                    <a:cubicBezTo>
                      <a:pt x="1980" y="6840"/>
                      <a:pt x="2116" y="6157"/>
                      <a:pt x="2116" y="5713"/>
                    </a:cubicBezTo>
                    <a:cubicBezTo>
                      <a:pt x="2116" y="5713"/>
                      <a:pt x="2253" y="5713"/>
                      <a:pt x="2253" y="5577"/>
                    </a:cubicBezTo>
                    <a:cubicBezTo>
                      <a:pt x="2253" y="5304"/>
                      <a:pt x="2116" y="4997"/>
                      <a:pt x="2116" y="4724"/>
                    </a:cubicBezTo>
                    <a:close/>
                    <a:moveTo>
                      <a:pt x="3106" y="5577"/>
                    </a:moveTo>
                    <a:cubicBezTo>
                      <a:pt x="3106" y="5986"/>
                      <a:pt x="3242" y="6430"/>
                      <a:pt x="3413" y="6703"/>
                    </a:cubicBezTo>
                    <a:cubicBezTo>
                      <a:pt x="2969" y="7147"/>
                      <a:pt x="2969" y="7863"/>
                      <a:pt x="2969" y="8409"/>
                    </a:cubicBezTo>
                    <a:lnTo>
                      <a:pt x="2969" y="7420"/>
                    </a:lnTo>
                    <a:cubicBezTo>
                      <a:pt x="2969" y="7010"/>
                      <a:pt x="3106" y="6294"/>
                      <a:pt x="2969" y="5850"/>
                    </a:cubicBezTo>
                    <a:lnTo>
                      <a:pt x="3106" y="5713"/>
                    </a:lnTo>
                    <a:lnTo>
                      <a:pt x="3106" y="5577"/>
                    </a:lnTo>
                    <a:close/>
                    <a:moveTo>
                      <a:pt x="2399" y="0"/>
                    </a:moveTo>
                    <a:cubicBezTo>
                      <a:pt x="2353" y="0"/>
                      <a:pt x="2305" y="5"/>
                      <a:pt x="2253" y="15"/>
                    </a:cubicBezTo>
                    <a:lnTo>
                      <a:pt x="2116" y="15"/>
                    </a:lnTo>
                    <a:cubicBezTo>
                      <a:pt x="1980" y="595"/>
                      <a:pt x="2253" y="1175"/>
                      <a:pt x="2389" y="1585"/>
                    </a:cubicBezTo>
                    <a:cubicBezTo>
                      <a:pt x="2560" y="2165"/>
                      <a:pt x="2833" y="2745"/>
                      <a:pt x="2969" y="3291"/>
                    </a:cubicBezTo>
                    <a:cubicBezTo>
                      <a:pt x="2833" y="3154"/>
                      <a:pt x="2696" y="3018"/>
                      <a:pt x="2560" y="2881"/>
                    </a:cubicBezTo>
                    <a:lnTo>
                      <a:pt x="2560" y="2745"/>
                    </a:lnTo>
                    <a:cubicBezTo>
                      <a:pt x="2560" y="2574"/>
                      <a:pt x="2389" y="2574"/>
                      <a:pt x="2253" y="2574"/>
                    </a:cubicBezTo>
                    <a:cubicBezTo>
                      <a:pt x="2116" y="2028"/>
                      <a:pt x="1843" y="1448"/>
                      <a:pt x="1536" y="868"/>
                    </a:cubicBezTo>
                    <a:cubicBezTo>
                      <a:pt x="1536" y="800"/>
                      <a:pt x="1468" y="766"/>
                      <a:pt x="1417" y="766"/>
                    </a:cubicBezTo>
                    <a:cubicBezTo>
                      <a:pt x="1366" y="766"/>
                      <a:pt x="1331" y="800"/>
                      <a:pt x="1400" y="868"/>
                    </a:cubicBezTo>
                    <a:cubicBezTo>
                      <a:pt x="1536" y="1721"/>
                      <a:pt x="1843" y="2438"/>
                      <a:pt x="2116" y="3291"/>
                    </a:cubicBezTo>
                    <a:lnTo>
                      <a:pt x="2253" y="3427"/>
                    </a:lnTo>
                    <a:cubicBezTo>
                      <a:pt x="2253" y="3734"/>
                      <a:pt x="2253" y="4144"/>
                      <a:pt x="2389" y="4587"/>
                    </a:cubicBezTo>
                    <a:cubicBezTo>
                      <a:pt x="2116" y="4007"/>
                      <a:pt x="1980" y="3598"/>
                      <a:pt x="1707" y="3154"/>
                    </a:cubicBezTo>
                    <a:cubicBezTo>
                      <a:pt x="1400" y="2301"/>
                      <a:pt x="1263" y="1585"/>
                      <a:pt x="854" y="732"/>
                    </a:cubicBezTo>
                    <a:cubicBezTo>
                      <a:pt x="854" y="675"/>
                      <a:pt x="801" y="642"/>
                      <a:pt x="739" y="642"/>
                    </a:cubicBezTo>
                    <a:cubicBezTo>
                      <a:pt x="652" y="642"/>
                      <a:pt x="547" y="708"/>
                      <a:pt x="547" y="868"/>
                    </a:cubicBezTo>
                    <a:cubicBezTo>
                      <a:pt x="854" y="1892"/>
                      <a:pt x="1263" y="2881"/>
                      <a:pt x="1536" y="4007"/>
                    </a:cubicBezTo>
                    <a:lnTo>
                      <a:pt x="1536" y="4144"/>
                    </a:lnTo>
                    <a:cubicBezTo>
                      <a:pt x="1263" y="3291"/>
                      <a:pt x="990" y="2301"/>
                      <a:pt x="683" y="1448"/>
                    </a:cubicBezTo>
                    <a:cubicBezTo>
                      <a:pt x="683" y="1380"/>
                      <a:pt x="615" y="1346"/>
                      <a:pt x="547" y="1346"/>
                    </a:cubicBezTo>
                    <a:cubicBezTo>
                      <a:pt x="478" y="1346"/>
                      <a:pt x="410" y="1380"/>
                      <a:pt x="410" y="1448"/>
                    </a:cubicBezTo>
                    <a:lnTo>
                      <a:pt x="410" y="1585"/>
                    </a:lnTo>
                    <a:cubicBezTo>
                      <a:pt x="410" y="2165"/>
                      <a:pt x="683" y="2745"/>
                      <a:pt x="854" y="3427"/>
                    </a:cubicBezTo>
                    <a:cubicBezTo>
                      <a:pt x="990" y="3734"/>
                      <a:pt x="1127" y="4280"/>
                      <a:pt x="1263" y="4860"/>
                    </a:cubicBezTo>
                    <a:cubicBezTo>
                      <a:pt x="1127" y="4587"/>
                      <a:pt x="1127" y="4451"/>
                      <a:pt x="990" y="4280"/>
                    </a:cubicBezTo>
                    <a:cubicBezTo>
                      <a:pt x="990" y="4226"/>
                      <a:pt x="941" y="4193"/>
                      <a:pt x="882" y="4193"/>
                    </a:cubicBezTo>
                    <a:cubicBezTo>
                      <a:pt x="794" y="4193"/>
                      <a:pt x="683" y="4267"/>
                      <a:pt x="683" y="4451"/>
                    </a:cubicBezTo>
                    <a:cubicBezTo>
                      <a:pt x="854" y="4997"/>
                      <a:pt x="990" y="5577"/>
                      <a:pt x="990" y="6157"/>
                    </a:cubicBezTo>
                    <a:cubicBezTo>
                      <a:pt x="990" y="6430"/>
                      <a:pt x="990" y="6703"/>
                      <a:pt x="1127" y="6840"/>
                    </a:cubicBezTo>
                    <a:lnTo>
                      <a:pt x="1400" y="6840"/>
                    </a:lnTo>
                    <a:cubicBezTo>
                      <a:pt x="1263" y="7010"/>
                      <a:pt x="1263" y="7147"/>
                      <a:pt x="1263" y="7283"/>
                    </a:cubicBezTo>
                    <a:cubicBezTo>
                      <a:pt x="1127" y="7283"/>
                      <a:pt x="1127" y="7420"/>
                      <a:pt x="1127" y="7420"/>
                    </a:cubicBezTo>
                    <a:lnTo>
                      <a:pt x="1127" y="7693"/>
                    </a:lnTo>
                    <a:cubicBezTo>
                      <a:pt x="683" y="8716"/>
                      <a:pt x="137" y="9706"/>
                      <a:pt x="1" y="10832"/>
                    </a:cubicBezTo>
                    <a:cubicBezTo>
                      <a:pt x="1" y="10900"/>
                      <a:pt x="35" y="10934"/>
                      <a:pt x="86" y="10934"/>
                    </a:cubicBezTo>
                    <a:cubicBezTo>
                      <a:pt x="137" y="10934"/>
                      <a:pt x="205" y="10900"/>
                      <a:pt x="274" y="10832"/>
                    </a:cubicBezTo>
                    <a:cubicBezTo>
                      <a:pt x="854" y="9979"/>
                      <a:pt x="1127" y="9126"/>
                      <a:pt x="1263" y="8000"/>
                    </a:cubicBezTo>
                    <a:cubicBezTo>
                      <a:pt x="1263" y="7863"/>
                      <a:pt x="1400" y="7693"/>
                      <a:pt x="1400" y="7420"/>
                    </a:cubicBezTo>
                    <a:cubicBezTo>
                      <a:pt x="1536" y="7010"/>
                      <a:pt x="1843" y="6567"/>
                      <a:pt x="1843" y="5986"/>
                    </a:cubicBezTo>
                    <a:lnTo>
                      <a:pt x="1843" y="6567"/>
                    </a:lnTo>
                    <a:cubicBezTo>
                      <a:pt x="1843" y="7010"/>
                      <a:pt x="1843" y="7420"/>
                      <a:pt x="1980" y="7863"/>
                    </a:cubicBezTo>
                    <a:lnTo>
                      <a:pt x="2253" y="7863"/>
                    </a:lnTo>
                    <a:cubicBezTo>
                      <a:pt x="2389" y="7556"/>
                      <a:pt x="2389" y="7147"/>
                      <a:pt x="2560" y="6703"/>
                    </a:cubicBezTo>
                    <a:lnTo>
                      <a:pt x="2560" y="7010"/>
                    </a:lnTo>
                    <a:lnTo>
                      <a:pt x="2833" y="7010"/>
                    </a:lnTo>
                    <a:cubicBezTo>
                      <a:pt x="2696" y="7420"/>
                      <a:pt x="2696" y="7863"/>
                      <a:pt x="2696" y="8273"/>
                    </a:cubicBezTo>
                    <a:cubicBezTo>
                      <a:pt x="2696" y="8546"/>
                      <a:pt x="2560" y="9126"/>
                      <a:pt x="2696" y="9399"/>
                    </a:cubicBezTo>
                    <a:cubicBezTo>
                      <a:pt x="2765" y="9484"/>
                      <a:pt x="2833" y="9527"/>
                      <a:pt x="2884" y="9527"/>
                    </a:cubicBezTo>
                    <a:cubicBezTo>
                      <a:pt x="2935" y="9527"/>
                      <a:pt x="2969" y="9484"/>
                      <a:pt x="2969" y="9399"/>
                    </a:cubicBezTo>
                    <a:cubicBezTo>
                      <a:pt x="3106" y="9126"/>
                      <a:pt x="3106" y="8716"/>
                      <a:pt x="3242" y="8273"/>
                    </a:cubicBezTo>
                    <a:cubicBezTo>
                      <a:pt x="3242" y="8136"/>
                      <a:pt x="3413" y="7693"/>
                      <a:pt x="3413" y="7283"/>
                    </a:cubicBezTo>
                    <a:cubicBezTo>
                      <a:pt x="3549" y="7556"/>
                      <a:pt x="3413" y="8000"/>
                      <a:pt x="3413" y="8273"/>
                    </a:cubicBezTo>
                    <a:lnTo>
                      <a:pt x="3413" y="8716"/>
                    </a:lnTo>
                    <a:cubicBezTo>
                      <a:pt x="3242" y="9126"/>
                      <a:pt x="3242" y="9399"/>
                      <a:pt x="3242" y="9842"/>
                    </a:cubicBezTo>
                    <a:cubicBezTo>
                      <a:pt x="3242" y="9979"/>
                      <a:pt x="3413" y="9979"/>
                      <a:pt x="3549" y="9979"/>
                    </a:cubicBezTo>
                    <a:cubicBezTo>
                      <a:pt x="3686" y="9706"/>
                      <a:pt x="3686" y="9126"/>
                      <a:pt x="3686" y="8853"/>
                    </a:cubicBezTo>
                    <a:lnTo>
                      <a:pt x="3686" y="8716"/>
                    </a:lnTo>
                    <a:cubicBezTo>
                      <a:pt x="3822" y="8409"/>
                      <a:pt x="3822" y="8136"/>
                      <a:pt x="3822" y="7863"/>
                    </a:cubicBezTo>
                    <a:cubicBezTo>
                      <a:pt x="3822" y="7693"/>
                      <a:pt x="3822" y="7556"/>
                      <a:pt x="3959" y="7420"/>
                    </a:cubicBezTo>
                    <a:cubicBezTo>
                      <a:pt x="3959" y="7420"/>
                      <a:pt x="4095" y="7420"/>
                      <a:pt x="4095" y="7283"/>
                    </a:cubicBezTo>
                    <a:lnTo>
                      <a:pt x="4095" y="7010"/>
                    </a:lnTo>
                    <a:cubicBezTo>
                      <a:pt x="4266" y="7283"/>
                      <a:pt x="4266" y="7420"/>
                      <a:pt x="4403" y="7556"/>
                    </a:cubicBezTo>
                    <a:cubicBezTo>
                      <a:pt x="4403" y="7624"/>
                      <a:pt x="4437" y="7659"/>
                      <a:pt x="4488" y="7659"/>
                    </a:cubicBezTo>
                    <a:cubicBezTo>
                      <a:pt x="4539" y="7659"/>
                      <a:pt x="4607" y="7624"/>
                      <a:pt x="4676" y="7556"/>
                    </a:cubicBezTo>
                    <a:cubicBezTo>
                      <a:pt x="4812" y="6840"/>
                      <a:pt x="4676" y="6157"/>
                      <a:pt x="4676" y="5441"/>
                    </a:cubicBezTo>
                    <a:cubicBezTo>
                      <a:pt x="4676" y="4860"/>
                      <a:pt x="4539" y="4144"/>
                      <a:pt x="4266" y="3734"/>
                    </a:cubicBezTo>
                    <a:lnTo>
                      <a:pt x="4095" y="3734"/>
                    </a:lnTo>
                    <a:cubicBezTo>
                      <a:pt x="4095" y="3427"/>
                      <a:pt x="3959" y="3154"/>
                      <a:pt x="3822" y="2881"/>
                    </a:cubicBezTo>
                    <a:cubicBezTo>
                      <a:pt x="3822" y="2438"/>
                      <a:pt x="3686" y="1721"/>
                      <a:pt x="3413" y="1312"/>
                    </a:cubicBezTo>
                    <a:cubicBezTo>
                      <a:pt x="3128" y="773"/>
                      <a:pt x="2990" y="0"/>
                      <a:pt x="2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g24efe0da7d9_1_1"/>
              <p:cNvSpPr/>
              <p:nvPr/>
            </p:nvSpPr>
            <p:spPr>
              <a:xfrm>
                <a:off x="1772136" y="2229129"/>
                <a:ext cx="203729" cy="223061"/>
              </a:xfrm>
              <a:custGeom>
                <a:rect b="b" l="l" r="r" t="t"/>
                <a:pathLst>
                  <a:path extrusionOk="0" h="5100" w="4658">
                    <a:moveTo>
                      <a:pt x="854" y="1050"/>
                    </a:moveTo>
                    <a:lnTo>
                      <a:pt x="854" y="1050"/>
                    </a:lnTo>
                    <a:cubicBezTo>
                      <a:pt x="1161" y="1358"/>
                      <a:pt x="1298" y="1631"/>
                      <a:pt x="1571" y="2040"/>
                    </a:cubicBezTo>
                    <a:lnTo>
                      <a:pt x="1571" y="2211"/>
                    </a:lnTo>
                    <a:cubicBezTo>
                      <a:pt x="1298" y="1767"/>
                      <a:pt x="1025" y="1494"/>
                      <a:pt x="854" y="1050"/>
                    </a:cubicBezTo>
                    <a:close/>
                    <a:moveTo>
                      <a:pt x="2968" y="0"/>
                    </a:moveTo>
                    <a:cubicBezTo>
                      <a:pt x="2928" y="0"/>
                      <a:pt x="2867" y="61"/>
                      <a:pt x="2867" y="61"/>
                    </a:cubicBezTo>
                    <a:lnTo>
                      <a:pt x="2867" y="334"/>
                    </a:lnTo>
                    <a:cubicBezTo>
                      <a:pt x="2731" y="334"/>
                      <a:pt x="2731" y="334"/>
                      <a:pt x="2731" y="504"/>
                    </a:cubicBezTo>
                    <a:lnTo>
                      <a:pt x="2731" y="641"/>
                    </a:lnTo>
                    <a:lnTo>
                      <a:pt x="2424" y="641"/>
                    </a:lnTo>
                    <a:cubicBezTo>
                      <a:pt x="2424" y="601"/>
                      <a:pt x="2412" y="584"/>
                      <a:pt x="2395" y="584"/>
                    </a:cubicBezTo>
                    <a:cubicBezTo>
                      <a:pt x="2355" y="584"/>
                      <a:pt x="2287" y="681"/>
                      <a:pt x="2287" y="777"/>
                    </a:cubicBezTo>
                    <a:lnTo>
                      <a:pt x="2287" y="1187"/>
                    </a:lnTo>
                    <a:cubicBezTo>
                      <a:pt x="2287" y="1050"/>
                      <a:pt x="2151" y="914"/>
                      <a:pt x="2151" y="777"/>
                    </a:cubicBezTo>
                    <a:cubicBezTo>
                      <a:pt x="2111" y="737"/>
                      <a:pt x="2071" y="721"/>
                      <a:pt x="2034" y="721"/>
                    </a:cubicBezTo>
                    <a:cubicBezTo>
                      <a:pt x="1946" y="721"/>
                      <a:pt x="1878" y="817"/>
                      <a:pt x="1878" y="914"/>
                    </a:cubicBezTo>
                    <a:cubicBezTo>
                      <a:pt x="1991" y="1622"/>
                      <a:pt x="2292" y="2330"/>
                      <a:pt x="2645" y="3038"/>
                    </a:cubicBezTo>
                    <a:lnTo>
                      <a:pt x="2645" y="3038"/>
                    </a:lnTo>
                    <a:cubicBezTo>
                      <a:pt x="2618" y="2994"/>
                      <a:pt x="2590" y="2946"/>
                      <a:pt x="2560" y="2893"/>
                    </a:cubicBezTo>
                    <a:cubicBezTo>
                      <a:pt x="2424" y="2620"/>
                      <a:pt x="2151" y="2040"/>
                      <a:pt x="1878" y="1904"/>
                    </a:cubicBezTo>
                    <a:lnTo>
                      <a:pt x="1707" y="1904"/>
                    </a:lnTo>
                    <a:cubicBezTo>
                      <a:pt x="1434" y="1358"/>
                      <a:pt x="1025" y="914"/>
                      <a:pt x="718" y="504"/>
                    </a:cubicBezTo>
                    <a:cubicBezTo>
                      <a:pt x="581" y="504"/>
                      <a:pt x="445" y="504"/>
                      <a:pt x="445" y="641"/>
                    </a:cubicBezTo>
                    <a:cubicBezTo>
                      <a:pt x="581" y="1050"/>
                      <a:pt x="854" y="1494"/>
                      <a:pt x="1161" y="1904"/>
                    </a:cubicBezTo>
                    <a:cubicBezTo>
                      <a:pt x="854" y="1494"/>
                      <a:pt x="581" y="1050"/>
                      <a:pt x="172" y="777"/>
                    </a:cubicBezTo>
                    <a:cubicBezTo>
                      <a:pt x="172" y="737"/>
                      <a:pt x="157" y="721"/>
                      <a:pt x="136" y="721"/>
                    </a:cubicBezTo>
                    <a:cubicBezTo>
                      <a:pt x="86" y="721"/>
                      <a:pt x="1" y="817"/>
                      <a:pt x="1" y="914"/>
                    </a:cubicBezTo>
                    <a:cubicBezTo>
                      <a:pt x="172" y="1187"/>
                      <a:pt x="445" y="1494"/>
                      <a:pt x="718" y="1904"/>
                    </a:cubicBezTo>
                    <a:cubicBezTo>
                      <a:pt x="581" y="1904"/>
                      <a:pt x="581" y="1904"/>
                      <a:pt x="581" y="2040"/>
                    </a:cubicBezTo>
                    <a:cubicBezTo>
                      <a:pt x="718" y="2620"/>
                      <a:pt x="1298" y="3064"/>
                      <a:pt x="1571" y="3473"/>
                    </a:cubicBezTo>
                    <a:cubicBezTo>
                      <a:pt x="2014" y="4053"/>
                      <a:pt x="2287" y="4463"/>
                      <a:pt x="2731" y="4906"/>
                    </a:cubicBezTo>
                    <a:cubicBezTo>
                      <a:pt x="2731" y="4946"/>
                      <a:pt x="2754" y="4963"/>
                      <a:pt x="2784" y="4963"/>
                    </a:cubicBezTo>
                    <a:cubicBezTo>
                      <a:pt x="2856" y="4963"/>
                      <a:pt x="2964" y="4866"/>
                      <a:pt x="2867" y="4770"/>
                    </a:cubicBezTo>
                    <a:cubicBezTo>
                      <a:pt x="2867" y="4599"/>
                      <a:pt x="2731" y="4326"/>
                      <a:pt x="2560" y="4190"/>
                    </a:cubicBezTo>
                    <a:lnTo>
                      <a:pt x="2731" y="4053"/>
                    </a:lnTo>
                    <a:cubicBezTo>
                      <a:pt x="2424" y="3610"/>
                      <a:pt x="2287" y="3337"/>
                      <a:pt x="2014" y="2893"/>
                    </a:cubicBezTo>
                    <a:cubicBezTo>
                      <a:pt x="2014" y="2757"/>
                      <a:pt x="1878" y="2620"/>
                      <a:pt x="1878" y="2484"/>
                    </a:cubicBezTo>
                    <a:lnTo>
                      <a:pt x="1878" y="2484"/>
                    </a:lnTo>
                    <a:cubicBezTo>
                      <a:pt x="2014" y="2620"/>
                      <a:pt x="2151" y="2893"/>
                      <a:pt x="2287" y="3064"/>
                    </a:cubicBezTo>
                    <a:cubicBezTo>
                      <a:pt x="2424" y="3337"/>
                      <a:pt x="2560" y="3473"/>
                      <a:pt x="2731" y="3610"/>
                    </a:cubicBezTo>
                    <a:cubicBezTo>
                      <a:pt x="3004" y="4190"/>
                      <a:pt x="3140" y="4770"/>
                      <a:pt x="3584" y="5043"/>
                    </a:cubicBezTo>
                    <a:cubicBezTo>
                      <a:pt x="3624" y="5083"/>
                      <a:pt x="3664" y="5099"/>
                      <a:pt x="3700" y="5099"/>
                    </a:cubicBezTo>
                    <a:cubicBezTo>
                      <a:pt x="3789" y="5099"/>
                      <a:pt x="3857" y="5003"/>
                      <a:pt x="3857" y="4906"/>
                    </a:cubicBezTo>
                    <a:cubicBezTo>
                      <a:pt x="3857" y="4770"/>
                      <a:pt x="3720" y="4599"/>
                      <a:pt x="3720" y="4463"/>
                    </a:cubicBezTo>
                    <a:lnTo>
                      <a:pt x="3720" y="4463"/>
                    </a:lnTo>
                    <a:lnTo>
                      <a:pt x="3857" y="4599"/>
                    </a:lnTo>
                    <a:cubicBezTo>
                      <a:pt x="3915" y="4672"/>
                      <a:pt x="3998" y="4714"/>
                      <a:pt x="4064" y="4714"/>
                    </a:cubicBezTo>
                    <a:cubicBezTo>
                      <a:pt x="4152" y="4714"/>
                      <a:pt x="4208" y="4639"/>
                      <a:pt x="4130" y="4463"/>
                    </a:cubicBezTo>
                    <a:cubicBezTo>
                      <a:pt x="3720" y="3337"/>
                      <a:pt x="3004" y="2347"/>
                      <a:pt x="2731" y="1050"/>
                    </a:cubicBezTo>
                    <a:lnTo>
                      <a:pt x="2731" y="1050"/>
                    </a:lnTo>
                    <a:cubicBezTo>
                      <a:pt x="2867" y="1358"/>
                      <a:pt x="3004" y="1631"/>
                      <a:pt x="3140" y="1767"/>
                    </a:cubicBezTo>
                    <a:lnTo>
                      <a:pt x="3140" y="2040"/>
                    </a:lnTo>
                    <a:cubicBezTo>
                      <a:pt x="3413" y="2757"/>
                      <a:pt x="3857" y="3610"/>
                      <a:pt x="4266" y="4190"/>
                    </a:cubicBezTo>
                    <a:cubicBezTo>
                      <a:pt x="4332" y="4294"/>
                      <a:pt x="4412" y="4339"/>
                      <a:pt x="4478" y="4339"/>
                    </a:cubicBezTo>
                    <a:cubicBezTo>
                      <a:pt x="4586" y="4339"/>
                      <a:pt x="4658" y="4222"/>
                      <a:pt x="4573" y="4053"/>
                    </a:cubicBezTo>
                    <a:cubicBezTo>
                      <a:pt x="4130" y="3200"/>
                      <a:pt x="3720" y="2484"/>
                      <a:pt x="3277" y="1631"/>
                    </a:cubicBezTo>
                    <a:lnTo>
                      <a:pt x="3277" y="1494"/>
                    </a:lnTo>
                    <a:cubicBezTo>
                      <a:pt x="3140" y="1358"/>
                      <a:pt x="3140" y="1187"/>
                      <a:pt x="3140" y="1050"/>
                    </a:cubicBezTo>
                    <a:lnTo>
                      <a:pt x="3140" y="1050"/>
                    </a:lnTo>
                    <a:cubicBezTo>
                      <a:pt x="3277" y="1494"/>
                      <a:pt x="3584" y="1767"/>
                      <a:pt x="3720" y="2211"/>
                    </a:cubicBezTo>
                    <a:cubicBezTo>
                      <a:pt x="3759" y="2250"/>
                      <a:pt x="3810" y="2266"/>
                      <a:pt x="3858" y="2266"/>
                    </a:cubicBezTo>
                    <a:cubicBezTo>
                      <a:pt x="3979" y="2266"/>
                      <a:pt x="4091" y="2162"/>
                      <a:pt x="3993" y="2040"/>
                    </a:cubicBezTo>
                    <a:lnTo>
                      <a:pt x="3993" y="1904"/>
                    </a:lnTo>
                    <a:cubicBezTo>
                      <a:pt x="4130" y="1904"/>
                      <a:pt x="4130" y="1767"/>
                      <a:pt x="4130" y="1631"/>
                    </a:cubicBezTo>
                    <a:cubicBezTo>
                      <a:pt x="3857" y="1050"/>
                      <a:pt x="3584" y="334"/>
                      <a:pt x="3004" y="61"/>
                    </a:cubicBezTo>
                    <a:cubicBezTo>
                      <a:pt x="3004" y="15"/>
                      <a:pt x="2989" y="0"/>
                      <a:pt x="29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g24efe0da7d9_1_1"/>
              <p:cNvSpPr/>
              <p:nvPr/>
            </p:nvSpPr>
            <p:spPr>
              <a:xfrm>
                <a:off x="1872166" y="2363100"/>
                <a:ext cx="123908" cy="120409"/>
              </a:xfrm>
              <a:custGeom>
                <a:rect b="b" l="l" r="r" t="t"/>
                <a:pathLst>
                  <a:path extrusionOk="0" h="2753" w="2833">
                    <a:moveTo>
                      <a:pt x="444" y="274"/>
                    </a:moveTo>
                    <a:lnTo>
                      <a:pt x="444" y="274"/>
                    </a:lnTo>
                    <a:cubicBezTo>
                      <a:pt x="444" y="410"/>
                      <a:pt x="717" y="547"/>
                      <a:pt x="853" y="683"/>
                    </a:cubicBezTo>
                    <a:cubicBezTo>
                      <a:pt x="1126" y="990"/>
                      <a:pt x="1297" y="1263"/>
                      <a:pt x="1570" y="1536"/>
                    </a:cubicBezTo>
                    <a:cubicBezTo>
                      <a:pt x="1433" y="1622"/>
                      <a:pt x="1322" y="1664"/>
                      <a:pt x="1229" y="1664"/>
                    </a:cubicBezTo>
                    <a:cubicBezTo>
                      <a:pt x="1135" y="1664"/>
                      <a:pt x="1058" y="1622"/>
                      <a:pt x="990" y="1536"/>
                    </a:cubicBezTo>
                    <a:cubicBezTo>
                      <a:pt x="990" y="1400"/>
                      <a:pt x="853" y="1400"/>
                      <a:pt x="853" y="1263"/>
                    </a:cubicBezTo>
                    <a:cubicBezTo>
                      <a:pt x="717" y="1127"/>
                      <a:pt x="580" y="854"/>
                      <a:pt x="580" y="683"/>
                    </a:cubicBezTo>
                    <a:cubicBezTo>
                      <a:pt x="580" y="547"/>
                      <a:pt x="444" y="410"/>
                      <a:pt x="444" y="274"/>
                    </a:cubicBezTo>
                    <a:close/>
                    <a:moveTo>
                      <a:pt x="444" y="1"/>
                    </a:moveTo>
                    <a:cubicBezTo>
                      <a:pt x="0" y="1"/>
                      <a:pt x="273" y="683"/>
                      <a:pt x="444" y="1263"/>
                    </a:cubicBezTo>
                    <a:lnTo>
                      <a:pt x="444" y="1400"/>
                    </a:lnTo>
                    <a:cubicBezTo>
                      <a:pt x="580" y="1536"/>
                      <a:pt x="580" y="1536"/>
                      <a:pt x="717" y="1707"/>
                    </a:cubicBezTo>
                    <a:cubicBezTo>
                      <a:pt x="717" y="1707"/>
                      <a:pt x="717" y="1768"/>
                      <a:pt x="757" y="1768"/>
                    </a:cubicBezTo>
                    <a:cubicBezTo>
                      <a:pt x="777" y="1768"/>
                      <a:pt x="808" y="1752"/>
                      <a:pt x="853" y="1707"/>
                    </a:cubicBezTo>
                    <a:cubicBezTo>
                      <a:pt x="990" y="1843"/>
                      <a:pt x="1126" y="1980"/>
                      <a:pt x="1433" y="1980"/>
                    </a:cubicBezTo>
                    <a:cubicBezTo>
                      <a:pt x="1570" y="1843"/>
                      <a:pt x="1570" y="1843"/>
                      <a:pt x="1706" y="1843"/>
                    </a:cubicBezTo>
                    <a:cubicBezTo>
                      <a:pt x="1843" y="2116"/>
                      <a:pt x="2150" y="2560"/>
                      <a:pt x="2423" y="2696"/>
                    </a:cubicBezTo>
                    <a:cubicBezTo>
                      <a:pt x="2463" y="2736"/>
                      <a:pt x="2503" y="2753"/>
                      <a:pt x="2539" y="2753"/>
                    </a:cubicBezTo>
                    <a:cubicBezTo>
                      <a:pt x="2628" y="2753"/>
                      <a:pt x="2696" y="2656"/>
                      <a:pt x="2696" y="2560"/>
                    </a:cubicBezTo>
                    <a:cubicBezTo>
                      <a:pt x="2559" y="2253"/>
                      <a:pt x="2286" y="1843"/>
                      <a:pt x="1979" y="1536"/>
                    </a:cubicBezTo>
                    <a:lnTo>
                      <a:pt x="2150" y="1400"/>
                    </a:lnTo>
                    <a:cubicBezTo>
                      <a:pt x="2150" y="1707"/>
                      <a:pt x="2286" y="1980"/>
                      <a:pt x="2559" y="2116"/>
                    </a:cubicBezTo>
                    <a:cubicBezTo>
                      <a:pt x="2696" y="2116"/>
                      <a:pt x="2696" y="2116"/>
                      <a:pt x="2832" y="1980"/>
                    </a:cubicBezTo>
                    <a:cubicBezTo>
                      <a:pt x="2832" y="1707"/>
                      <a:pt x="2696" y="990"/>
                      <a:pt x="2423" y="990"/>
                    </a:cubicBezTo>
                    <a:lnTo>
                      <a:pt x="2286" y="990"/>
                    </a:lnTo>
                    <a:cubicBezTo>
                      <a:pt x="2286" y="922"/>
                      <a:pt x="2252" y="888"/>
                      <a:pt x="2218" y="888"/>
                    </a:cubicBezTo>
                    <a:cubicBezTo>
                      <a:pt x="2184" y="888"/>
                      <a:pt x="2150" y="922"/>
                      <a:pt x="2150" y="990"/>
                    </a:cubicBezTo>
                    <a:lnTo>
                      <a:pt x="2150" y="1127"/>
                    </a:lnTo>
                    <a:cubicBezTo>
                      <a:pt x="1979" y="1127"/>
                      <a:pt x="1843" y="1263"/>
                      <a:pt x="1843" y="1263"/>
                    </a:cubicBezTo>
                    <a:cubicBezTo>
                      <a:pt x="1706" y="1263"/>
                      <a:pt x="1706" y="1263"/>
                      <a:pt x="1706" y="1400"/>
                    </a:cubicBezTo>
                    <a:cubicBezTo>
                      <a:pt x="1570" y="1127"/>
                      <a:pt x="1433" y="990"/>
                      <a:pt x="1297" y="854"/>
                    </a:cubicBezTo>
                    <a:cubicBezTo>
                      <a:pt x="1126" y="547"/>
                      <a:pt x="717" y="1"/>
                      <a:pt x="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g24efe0da7d9_1_1"/>
              <p:cNvSpPr/>
              <p:nvPr/>
            </p:nvSpPr>
            <p:spPr>
              <a:xfrm>
                <a:off x="1704997" y="2169076"/>
                <a:ext cx="135849" cy="143765"/>
              </a:xfrm>
              <a:custGeom>
                <a:rect b="b" l="l" r="r" t="t"/>
                <a:pathLst>
                  <a:path extrusionOk="0" h="3287" w="3106">
                    <a:moveTo>
                      <a:pt x="137" y="1"/>
                    </a:moveTo>
                    <a:cubicBezTo>
                      <a:pt x="0" y="1"/>
                      <a:pt x="0" y="1"/>
                      <a:pt x="0" y="171"/>
                    </a:cubicBezTo>
                    <a:cubicBezTo>
                      <a:pt x="0" y="444"/>
                      <a:pt x="683" y="1024"/>
                      <a:pt x="990" y="1297"/>
                    </a:cubicBezTo>
                    <a:cubicBezTo>
                      <a:pt x="1126" y="1434"/>
                      <a:pt x="1399" y="1707"/>
                      <a:pt x="1707" y="2014"/>
                    </a:cubicBezTo>
                    <a:cubicBezTo>
                      <a:pt x="1263" y="1707"/>
                      <a:pt x="854" y="1297"/>
                      <a:pt x="410" y="1024"/>
                    </a:cubicBezTo>
                    <a:cubicBezTo>
                      <a:pt x="273" y="1024"/>
                      <a:pt x="137" y="1161"/>
                      <a:pt x="273" y="1297"/>
                    </a:cubicBezTo>
                    <a:cubicBezTo>
                      <a:pt x="364" y="1388"/>
                      <a:pt x="455" y="1479"/>
                      <a:pt x="546" y="1570"/>
                    </a:cubicBezTo>
                    <a:lnTo>
                      <a:pt x="546" y="1570"/>
                    </a:lnTo>
                    <a:cubicBezTo>
                      <a:pt x="410" y="1570"/>
                      <a:pt x="273" y="1707"/>
                      <a:pt x="410" y="1707"/>
                    </a:cubicBezTo>
                    <a:cubicBezTo>
                      <a:pt x="669" y="2128"/>
                      <a:pt x="1604" y="3287"/>
                      <a:pt x="2166" y="3287"/>
                    </a:cubicBezTo>
                    <a:cubicBezTo>
                      <a:pt x="2196" y="3287"/>
                      <a:pt x="2225" y="3283"/>
                      <a:pt x="2253" y="3277"/>
                    </a:cubicBezTo>
                    <a:lnTo>
                      <a:pt x="2389" y="3277"/>
                    </a:lnTo>
                    <a:lnTo>
                      <a:pt x="2560" y="3140"/>
                    </a:lnTo>
                    <a:cubicBezTo>
                      <a:pt x="2390" y="2868"/>
                      <a:pt x="2254" y="2732"/>
                      <a:pt x="2253" y="2731"/>
                    </a:cubicBezTo>
                    <a:lnTo>
                      <a:pt x="2253" y="2731"/>
                    </a:lnTo>
                    <a:cubicBezTo>
                      <a:pt x="2389" y="2867"/>
                      <a:pt x="2696" y="3004"/>
                      <a:pt x="2833" y="3004"/>
                    </a:cubicBezTo>
                    <a:cubicBezTo>
                      <a:pt x="2873" y="3044"/>
                      <a:pt x="2913" y="3060"/>
                      <a:pt x="2949" y="3060"/>
                    </a:cubicBezTo>
                    <a:cubicBezTo>
                      <a:pt x="3037" y="3060"/>
                      <a:pt x="3106" y="2964"/>
                      <a:pt x="3106" y="2867"/>
                    </a:cubicBezTo>
                    <a:cubicBezTo>
                      <a:pt x="2833" y="2423"/>
                      <a:pt x="2116" y="2014"/>
                      <a:pt x="1707" y="1570"/>
                    </a:cubicBezTo>
                    <a:cubicBezTo>
                      <a:pt x="1399" y="1297"/>
                      <a:pt x="1126" y="1161"/>
                      <a:pt x="854" y="854"/>
                    </a:cubicBezTo>
                    <a:cubicBezTo>
                      <a:pt x="854" y="717"/>
                      <a:pt x="546" y="581"/>
                      <a:pt x="410" y="444"/>
                    </a:cubicBezTo>
                    <a:lnTo>
                      <a:pt x="410" y="444"/>
                    </a:lnTo>
                    <a:cubicBezTo>
                      <a:pt x="854" y="717"/>
                      <a:pt x="1399" y="1297"/>
                      <a:pt x="1843" y="1570"/>
                    </a:cubicBezTo>
                    <a:cubicBezTo>
                      <a:pt x="1843" y="1610"/>
                      <a:pt x="1855" y="1627"/>
                      <a:pt x="1871" y="1627"/>
                    </a:cubicBezTo>
                    <a:cubicBezTo>
                      <a:pt x="1911" y="1627"/>
                      <a:pt x="1980" y="1530"/>
                      <a:pt x="1980" y="1434"/>
                    </a:cubicBezTo>
                    <a:cubicBezTo>
                      <a:pt x="1399" y="1024"/>
                      <a:pt x="854" y="17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g24efe0da7d9_1_1"/>
              <p:cNvSpPr/>
              <p:nvPr/>
            </p:nvSpPr>
            <p:spPr>
              <a:xfrm>
                <a:off x="1760195" y="2148694"/>
                <a:ext cx="168696" cy="209240"/>
              </a:xfrm>
              <a:custGeom>
                <a:rect b="b" l="l" r="r" t="t"/>
                <a:pathLst>
                  <a:path extrusionOk="0" h="4784" w="3857">
                    <a:moveTo>
                      <a:pt x="601" y="1"/>
                    </a:moveTo>
                    <a:cubicBezTo>
                      <a:pt x="513" y="1"/>
                      <a:pt x="445" y="97"/>
                      <a:pt x="445" y="194"/>
                    </a:cubicBezTo>
                    <a:cubicBezTo>
                      <a:pt x="445" y="194"/>
                      <a:pt x="581" y="330"/>
                      <a:pt x="581" y="467"/>
                    </a:cubicBezTo>
                    <a:cubicBezTo>
                      <a:pt x="445" y="467"/>
                      <a:pt x="274" y="330"/>
                      <a:pt x="274" y="330"/>
                    </a:cubicBezTo>
                    <a:cubicBezTo>
                      <a:pt x="137" y="330"/>
                      <a:pt x="1" y="330"/>
                      <a:pt x="1" y="467"/>
                    </a:cubicBezTo>
                    <a:cubicBezTo>
                      <a:pt x="137" y="910"/>
                      <a:pt x="445" y="1490"/>
                      <a:pt x="718" y="1900"/>
                    </a:cubicBezTo>
                    <a:lnTo>
                      <a:pt x="718" y="2036"/>
                    </a:lnTo>
                    <a:cubicBezTo>
                      <a:pt x="1127" y="2616"/>
                      <a:pt x="1707" y="3197"/>
                      <a:pt x="2151" y="3743"/>
                    </a:cubicBezTo>
                    <a:cubicBezTo>
                      <a:pt x="2424" y="4050"/>
                      <a:pt x="2697" y="4596"/>
                      <a:pt x="3004" y="4732"/>
                    </a:cubicBezTo>
                    <a:cubicBezTo>
                      <a:pt x="3033" y="4769"/>
                      <a:pt x="3063" y="4784"/>
                      <a:pt x="3091" y="4784"/>
                    </a:cubicBezTo>
                    <a:cubicBezTo>
                      <a:pt x="3193" y="4784"/>
                      <a:pt x="3277" y="4596"/>
                      <a:pt x="3277" y="4596"/>
                    </a:cubicBezTo>
                    <a:cubicBezTo>
                      <a:pt x="2313" y="3499"/>
                      <a:pt x="1187" y="2402"/>
                      <a:pt x="625" y="1021"/>
                    </a:cubicBezTo>
                    <a:lnTo>
                      <a:pt x="625" y="1021"/>
                    </a:lnTo>
                    <a:cubicBezTo>
                      <a:pt x="665" y="1066"/>
                      <a:pt x="718" y="1098"/>
                      <a:pt x="718" y="1183"/>
                    </a:cubicBezTo>
                    <a:cubicBezTo>
                      <a:pt x="991" y="1490"/>
                      <a:pt x="1434" y="1900"/>
                      <a:pt x="1707" y="2343"/>
                    </a:cubicBezTo>
                    <a:cubicBezTo>
                      <a:pt x="2151" y="2889"/>
                      <a:pt x="2697" y="3470"/>
                      <a:pt x="3140" y="4050"/>
                    </a:cubicBezTo>
                    <a:cubicBezTo>
                      <a:pt x="3277" y="4050"/>
                      <a:pt x="3550" y="4050"/>
                      <a:pt x="3413" y="3743"/>
                    </a:cubicBezTo>
                    <a:cubicBezTo>
                      <a:pt x="3277" y="3333"/>
                      <a:pt x="2833" y="2889"/>
                      <a:pt x="2424" y="2616"/>
                    </a:cubicBezTo>
                    <a:cubicBezTo>
                      <a:pt x="2151" y="2173"/>
                      <a:pt x="1707" y="1627"/>
                      <a:pt x="1434" y="1183"/>
                    </a:cubicBezTo>
                    <a:cubicBezTo>
                      <a:pt x="1298" y="1047"/>
                      <a:pt x="1127" y="774"/>
                      <a:pt x="991" y="637"/>
                    </a:cubicBezTo>
                    <a:lnTo>
                      <a:pt x="991" y="637"/>
                    </a:lnTo>
                    <a:cubicBezTo>
                      <a:pt x="1127" y="774"/>
                      <a:pt x="1298" y="910"/>
                      <a:pt x="1298" y="910"/>
                    </a:cubicBezTo>
                    <a:cubicBezTo>
                      <a:pt x="1707" y="1763"/>
                      <a:pt x="2697" y="2616"/>
                      <a:pt x="3277" y="3197"/>
                    </a:cubicBezTo>
                    <a:cubicBezTo>
                      <a:pt x="3318" y="3280"/>
                      <a:pt x="3373" y="3312"/>
                      <a:pt x="3424" y="3312"/>
                    </a:cubicBezTo>
                    <a:cubicBezTo>
                      <a:pt x="3542" y="3312"/>
                      <a:pt x="3645" y="3144"/>
                      <a:pt x="3550" y="3026"/>
                    </a:cubicBezTo>
                    <a:cubicBezTo>
                      <a:pt x="2833" y="2343"/>
                      <a:pt x="2287" y="1490"/>
                      <a:pt x="1707" y="910"/>
                    </a:cubicBezTo>
                    <a:cubicBezTo>
                      <a:pt x="1571" y="774"/>
                      <a:pt x="1571" y="637"/>
                      <a:pt x="1571" y="637"/>
                    </a:cubicBezTo>
                    <a:lnTo>
                      <a:pt x="1571" y="637"/>
                    </a:lnTo>
                    <a:cubicBezTo>
                      <a:pt x="1707" y="774"/>
                      <a:pt x="1844" y="910"/>
                      <a:pt x="2151" y="1047"/>
                    </a:cubicBezTo>
                    <a:cubicBezTo>
                      <a:pt x="2287" y="1627"/>
                      <a:pt x="3004" y="2343"/>
                      <a:pt x="3277" y="2480"/>
                    </a:cubicBezTo>
                    <a:cubicBezTo>
                      <a:pt x="3345" y="2548"/>
                      <a:pt x="3413" y="2582"/>
                      <a:pt x="3464" y="2582"/>
                    </a:cubicBezTo>
                    <a:cubicBezTo>
                      <a:pt x="3516" y="2582"/>
                      <a:pt x="3550" y="2548"/>
                      <a:pt x="3550" y="2480"/>
                    </a:cubicBezTo>
                    <a:cubicBezTo>
                      <a:pt x="3586" y="2516"/>
                      <a:pt x="3624" y="2533"/>
                      <a:pt x="3661" y="2533"/>
                    </a:cubicBezTo>
                    <a:cubicBezTo>
                      <a:pt x="3764" y="2533"/>
                      <a:pt x="3857" y="2399"/>
                      <a:pt x="3857" y="2173"/>
                    </a:cubicBezTo>
                    <a:cubicBezTo>
                      <a:pt x="3413" y="1627"/>
                      <a:pt x="2833" y="910"/>
                      <a:pt x="2287" y="637"/>
                    </a:cubicBezTo>
                    <a:cubicBezTo>
                      <a:pt x="2287" y="637"/>
                      <a:pt x="2151" y="637"/>
                      <a:pt x="2151" y="774"/>
                    </a:cubicBezTo>
                    <a:cubicBezTo>
                      <a:pt x="1844" y="467"/>
                      <a:pt x="1571" y="194"/>
                      <a:pt x="1298" y="194"/>
                    </a:cubicBezTo>
                    <a:lnTo>
                      <a:pt x="1127" y="330"/>
                    </a:lnTo>
                    <a:cubicBezTo>
                      <a:pt x="991" y="194"/>
                      <a:pt x="854" y="57"/>
                      <a:pt x="718" y="57"/>
                    </a:cubicBezTo>
                    <a:cubicBezTo>
                      <a:pt x="678" y="17"/>
                      <a:pt x="638" y="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g24efe0da7d9_1_1"/>
              <p:cNvSpPr/>
              <p:nvPr/>
            </p:nvSpPr>
            <p:spPr>
              <a:xfrm>
                <a:off x="1579642" y="2088509"/>
                <a:ext cx="280620" cy="165153"/>
              </a:xfrm>
              <a:custGeom>
                <a:rect b="b" l="l" r="r" t="t"/>
                <a:pathLst>
                  <a:path extrusionOk="0" h="3776" w="6416">
                    <a:moveTo>
                      <a:pt x="3856" y="717"/>
                    </a:moveTo>
                    <a:lnTo>
                      <a:pt x="3856" y="717"/>
                    </a:lnTo>
                    <a:cubicBezTo>
                      <a:pt x="4129" y="853"/>
                      <a:pt x="4573" y="990"/>
                      <a:pt x="4982" y="1297"/>
                    </a:cubicBezTo>
                    <a:lnTo>
                      <a:pt x="4982" y="1433"/>
                    </a:lnTo>
                    <a:cubicBezTo>
                      <a:pt x="4709" y="1160"/>
                      <a:pt x="4265" y="990"/>
                      <a:pt x="3856" y="717"/>
                    </a:cubicBezTo>
                    <a:close/>
                    <a:moveTo>
                      <a:pt x="2150" y="0"/>
                    </a:moveTo>
                    <a:cubicBezTo>
                      <a:pt x="2013" y="0"/>
                      <a:pt x="2013" y="137"/>
                      <a:pt x="2013" y="307"/>
                    </a:cubicBezTo>
                    <a:cubicBezTo>
                      <a:pt x="2150" y="444"/>
                      <a:pt x="2286" y="580"/>
                      <a:pt x="2423" y="717"/>
                    </a:cubicBezTo>
                    <a:cubicBezTo>
                      <a:pt x="2230" y="620"/>
                      <a:pt x="2020" y="524"/>
                      <a:pt x="1817" y="524"/>
                    </a:cubicBezTo>
                    <a:cubicBezTo>
                      <a:pt x="1733" y="524"/>
                      <a:pt x="1650" y="540"/>
                      <a:pt x="1570" y="580"/>
                    </a:cubicBezTo>
                    <a:cubicBezTo>
                      <a:pt x="1433" y="580"/>
                      <a:pt x="1433" y="717"/>
                      <a:pt x="1570" y="853"/>
                    </a:cubicBezTo>
                    <a:cubicBezTo>
                      <a:pt x="1706" y="990"/>
                      <a:pt x="1843" y="1160"/>
                      <a:pt x="2150" y="1433"/>
                    </a:cubicBezTo>
                    <a:cubicBezTo>
                      <a:pt x="1843" y="1297"/>
                      <a:pt x="1433" y="1160"/>
                      <a:pt x="1160" y="1160"/>
                    </a:cubicBezTo>
                    <a:cubicBezTo>
                      <a:pt x="1123" y="1123"/>
                      <a:pt x="1094" y="1109"/>
                      <a:pt x="1071" y="1109"/>
                    </a:cubicBezTo>
                    <a:cubicBezTo>
                      <a:pt x="990" y="1109"/>
                      <a:pt x="990" y="1297"/>
                      <a:pt x="990" y="1297"/>
                    </a:cubicBezTo>
                    <a:cubicBezTo>
                      <a:pt x="1160" y="1570"/>
                      <a:pt x="1433" y="1706"/>
                      <a:pt x="1570" y="1843"/>
                    </a:cubicBezTo>
                    <a:cubicBezTo>
                      <a:pt x="1217" y="1725"/>
                      <a:pt x="638" y="1406"/>
                      <a:pt x="200" y="1406"/>
                    </a:cubicBezTo>
                    <a:cubicBezTo>
                      <a:pt x="129" y="1406"/>
                      <a:pt x="62" y="1414"/>
                      <a:pt x="0" y="1433"/>
                    </a:cubicBezTo>
                    <a:lnTo>
                      <a:pt x="0" y="1570"/>
                    </a:lnTo>
                    <a:cubicBezTo>
                      <a:pt x="0" y="1706"/>
                      <a:pt x="137" y="1843"/>
                      <a:pt x="307" y="1843"/>
                    </a:cubicBezTo>
                    <a:cubicBezTo>
                      <a:pt x="137" y="1843"/>
                      <a:pt x="137" y="2150"/>
                      <a:pt x="137" y="2150"/>
                    </a:cubicBezTo>
                    <a:cubicBezTo>
                      <a:pt x="580" y="2286"/>
                      <a:pt x="990" y="2423"/>
                      <a:pt x="1433" y="2559"/>
                    </a:cubicBezTo>
                    <a:cubicBezTo>
                      <a:pt x="2150" y="3003"/>
                      <a:pt x="3003" y="3412"/>
                      <a:pt x="3720" y="3719"/>
                    </a:cubicBezTo>
                    <a:cubicBezTo>
                      <a:pt x="3759" y="3758"/>
                      <a:pt x="3798" y="3775"/>
                      <a:pt x="3830" y="3775"/>
                    </a:cubicBezTo>
                    <a:cubicBezTo>
                      <a:pt x="3912" y="3775"/>
                      <a:pt x="3954" y="3671"/>
                      <a:pt x="3856" y="3549"/>
                    </a:cubicBezTo>
                    <a:cubicBezTo>
                      <a:pt x="3549" y="3139"/>
                      <a:pt x="3003" y="3003"/>
                      <a:pt x="2559" y="2696"/>
                    </a:cubicBezTo>
                    <a:cubicBezTo>
                      <a:pt x="2286" y="2696"/>
                      <a:pt x="2013" y="2559"/>
                      <a:pt x="1843" y="2423"/>
                    </a:cubicBezTo>
                    <a:cubicBezTo>
                      <a:pt x="1570" y="2286"/>
                      <a:pt x="1297" y="2150"/>
                      <a:pt x="990" y="2013"/>
                    </a:cubicBezTo>
                    <a:cubicBezTo>
                      <a:pt x="871" y="2013"/>
                      <a:pt x="215" y="1680"/>
                      <a:pt x="419" y="1680"/>
                    </a:cubicBezTo>
                    <a:cubicBezTo>
                      <a:pt x="451" y="1680"/>
                      <a:pt x="503" y="1688"/>
                      <a:pt x="580" y="1706"/>
                    </a:cubicBezTo>
                    <a:cubicBezTo>
                      <a:pt x="1297" y="2013"/>
                      <a:pt x="2150" y="2423"/>
                      <a:pt x="3003" y="2696"/>
                    </a:cubicBezTo>
                    <a:cubicBezTo>
                      <a:pt x="3276" y="2866"/>
                      <a:pt x="3720" y="3139"/>
                      <a:pt x="3992" y="3139"/>
                    </a:cubicBezTo>
                    <a:cubicBezTo>
                      <a:pt x="4129" y="3139"/>
                      <a:pt x="4265" y="3003"/>
                      <a:pt x="4129" y="2866"/>
                    </a:cubicBezTo>
                    <a:cubicBezTo>
                      <a:pt x="3412" y="2286"/>
                      <a:pt x="2423" y="2013"/>
                      <a:pt x="1706" y="1570"/>
                    </a:cubicBezTo>
                    <a:lnTo>
                      <a:pt x="1706" y="1570"/>
                    </a:lnTo>
                    <a:cubicBezTo>
                      <a:pt x="2150" y="1706"/>
                      <a:pt x="2696" y="2013"/>
                      <a:pt x="3139" y="2150"/>
                    </a:cubicBezTo>
                    <a:cubicBezTo>
                      <a:pt x="3412" y="2286"/>
                      <a:pt x="3856" y="2423"/>
                      <a:pt x="4129" y="2559"/>
                    </a:cubicBezTo>
                    <a:cubicBezTo>
                      <a:pt x="4265" y="2696"/>
                      <a:pt x="4402" y="2866"/>
                      <a:pt x="4573" y="2866"/>
                    </a:cubicBezTo>
                    <a:cubicBezTo>
                      <a:pt x="4620" y="2890"/>
                      <a:pt x="4664" y="2901"/>
                      <a:pt x="4702" y="2901"/>
                    </a:cubicBezTo>
                    <a:cubicBezTo>
                      <a:pt x="4881" y="2901"/>
                      <a:pt x="4934" y="2672"/>
                      <a:pt x="4709" y="2559"/>
                    </a:cubicBezTo>
                    <a:cubicBezTo>
                      <a:pt x="4709" y="2559"/>
                      <a:pt x="4573" y="2423"/>
                      <a:pt x="4402" y="2423"/>
                    </a:cubicBezTo>
                    <a:lnTo>
                      <a:pt x="4265" y="2286"/>
                    </a:lnTo>
                    <a:cubicBezTo>
                      <a:pt x="3412" y="1843"/>
                      <a:pt x="2696" y="1433"/>
                      <a:pt x="2013" y="853"/>
                    </a:cubicBezTo>
                    <a:lnTo>
                      <a:pt x="2013" y="853"/>
                    </a:lnTo>
                    <a:cubicBezTo>
                      <a:pt x="2423" y="990"/>
                      <a:pt x="3139" y="1433"/>
                      <a:pt x="3412" y="1570"/>
                    </a:cubicBezTo>
                    <a:cubicBezTo>
                      <a:pt x="3856" y="1843"/>
                      <a:pt x="4402" y="2150"/>
                      <a:pt x="4846" y="2423"/>
                    </a:cubicBezTo>
                    <a:cubicBezTo>
                      <a:pt x="5119" y="2423"/>
                      <a:pt x="5255" y="2286"/>
                      <a:pt x="5119" y="2150"/>
                    </a:cubicBezTo>
                    <a:cubicBezTo>
                      <a:pt x="4402" y="1570"/>
                      <a:pt x="3139" y="1160"/>
                      <a:pt x="2559" y="444"/>
                    </a:cubicBezTo>
                    <a:cubicBezTo>
                      <a:pt x="2866" y="444"/>
                      <a:pt x="3276" y="717"/>
                      <a:pt x="3549" y="853"/>
                    </a:cubicBezTo>
                    <a:cubicBezTo>
                      <a:pt x="4129" y="1433"/>
                      <a:pt x="4846" y="1843"/>
                      <a:pt x="5426" y="2150"/>
                    </a:cubicBezTo>
                    <a:cubicBezTo>
                      <a:pt x="5562" y="2150"/>
                      <a:pt x="5562" y="2150"/>
                      <a:pt x="5562" y="2013"/>
                    </a:cubicBezTo>
                    <a:cubicBezTo>
                      <a:pt x="5699" y="2150"/>
                      <a:pt x="5972" y="2286"/>
                      <a:pt x="6108" y="2286"/>
                    </a:cubicBezTo>
                    <a:cubicBezTo>
                      <a:pt x="6108" y="2286"/>
                      <a:pt x="6279" y="2286"/>
                      <a:pt x="6279" y="2150"/>
                    </a:cubicBezTo>
                    <a:cubicBezTo>
                      <a:pt x="6415" y="2150"/>
                      <a:pt x="6415" y="2013"/>
                      <a:pt x="6415" y="1843"/>
                    </a:cubicBezTo>
                    <a:cubicBezTo>
                      <a:pt x="6108" y="1570"/>
                      <a:pt x="5562" y="1160"/>
                      <a:pt x="5119" y="990"/>
                    </a:cubicBezTo>
                    <a:cubicBezTo>
                      <a:pt x="4709" y="717"/>
                      <a:pt x="3992" y="307"/>
                      <a:pt x="3412" y="307"/>
                    </a:cubicBezTo>
                    <a:lnTo>
                      <a:pt x="3276" y="444"/>
                    </a:lnTo>
                    <a:cubicBezTo>
                      <a:pt x="3003" y="307"/>
                      <a:pt x="2559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g24efe0da7d9_1_1"/>
              <p:cNvSpPr/>
              <p:nvPr/>
            </p:nvSpPr>
            <p:spPr>
              <a:xfrm>
                <a:off x="1487091" y="2055662"/>
                <a:ext cx="329868" cy="138823"/>
              </a:xfrm>
              <a:custGeom>
                <a:rect b="b" l="l" r="r" t="t"/>
                <a:pathLst>
                  <a:path extrusionOk="0" h="3174" w="7542">
                    <a:moveTo>
                      <a:pt x="2917" y="1"/>
                    </a:moveTo>
                    <a:cubicBezTo>
                      <a:pt x="2840" y="1"/>
                      <a:pt x="2766" y="11"/>
                      <a:pt x="2696" y="34"/>
                    </a:cubicBezTo>
                    <a:cubicBezTo>
                      <a:pt x="2560" y="205"/>
                      <a:pt x="2560" y="342"/>
                      <a:pt x="2560" y="342"/>
                    </a:cubicBezTo>
                    <a:lnTo>
                      <a:pt x="2696" y="478"/>
                    </a:lnTo>
                    <a:cubicBezTo>
                      <a:pt x="2253" y="342"/>
                      <a:pt x="1980" y="205"/>
                      <a:pt x="1570" y="205"/>
                    </a:cubicBezTo>
                    <a:cubicBezTo>
                      <a:pt x="1400" y="205"/>
                      <a:pt x="1400" y="342"/>
                      <a:pt x="1400" y="478"/>
                    </a:cubicBezTo>
                    <a:cubicBezTo>
                      <a:pt x="1570" y="751"/>
                      <a:pt x="2253" y="888"/>
                      <a:pt x="2560" y="1058"/>
                    </a:cubicBezTo>
                    <a:cubicBezTo>
                      <a:pt x="2969" y="1195"/>
                      <a:pt x="3413" y="1331"/>
                      <a:pt x="3822" y="1468"/>
                    </a:cubicBezTo>
                    <a:cubicBezTo>
                      <a:pt x="3549" y="1468"/>
                      <a:pt x="3106" y="1331"/>
                      <a:pt x="2833" y="1331"/>
                    </a:cubicBezTo>
                    <a:cubicBezTo>
                      <a:pt x="2253" y="1331"/>
                      <a:pt x="1570" y="1195"/>
                      <a:pt x="990" y="1058"/>
                    </a:cubicBezTo>
                    <a:cubicBezTo>
                      <a:pt x="854" y="1058"/>
                      <a:pt x="854" y="1331"/>
                      <a:pt x="990" y="1331"/>
                    </a:cubicBezTo>
                    <a:cubicBezTo>
                      <a:pt x="1570" y="1604"/>
                      <a:pt x="2253" y="1741"/>
                      <a:pt x="2833" y="2048"/>
                    </a:cubicBezTo>
                    <a:cubicBezTo>
                      <a:pt x="2560" y="2048"/>
                      <a:pt x="2253" y="1911"/>
                      <a:pt x="2116" y="1911"/>
                    </a:cubicBezTo>
                    <a:cubicBezTo>
                      <a:pt x="1752" y="1911"/>
                      <a:pt x="1312" y="1835"/>
                      <a:pt x="847" y="1835"/>
                    </a:cubicBezTo>
                    <a:cubicBezTo>
                      <a:pt x="615" y="1835"/>
                      <a:pt x="376" y="1854"/>
                      <a:pt x="137" y="1911"/>
                    </a:cubicBezTo>
                    <a:cubicBezTo>
                      <a:pt x="0" y="1911"/>
                      <a:pt x="0" y="2048"/>
                      <a:pt x="137" y="2184"/>
                    </a:cubicBezTo>
                    <a:cubicBezTo>
                      <a:pt x="273" y="2321"/>
                      <a:pt x="546" y="2457"/>
                      <a:pt x="854" y="2457"/>
                    </a:cubicBezTo>
                    <a:lnTo>
                      <a:pt x="546" y="2457"/>
                    </a:lnTo>
                    <a:cubicBezTo>
                      <a:pt x="410" y="2594"/>
                      <a:pt x="410" y="2764"/>
                      <a:pt x="546" y="2764"/>
                    </a:cubicBezTo>
                    <a:cubicBezTo>
                      <a:pt x="1263" y="3037"/>
                      <a:pt x="2253" y="3174"/>
                      <a:pt x="3106" y="3174"/>
                    </a:cubicBezTo>
                    <a:cubicBezTo>
                      <a:pt x="3276" y="3174"/>
                      <a:pt x="3276" y="3037"/>
                      <a:pt x="3106" y="2901"/>
                    </a:cubicBezTo>
                    <a:lnTo>
                      <a:pt x="2833" y="2901"/>
                    </a:lnTo>
                    <a:cubicBezTo>
                      <a:pt x="2116" y="2594"/>
                      <a:pt x="1263" y="2457"/>
                      <a:pt x="546" y="2184"/>
                    </a:cubicBezTo>
                    <a:lnTo>
                      <a:pt x="2423" y="2184"/>
                    </a:lnTo>
                    <a:cubicBezTo>
                      <a:pt x="2560" y="2252"/>
                      <a:pt x="2773" y="2287"/>
                      <a:pt x="2969" y="2287"/>
                    </a:cubicBezTo>
                    <a:cubicBezTo>
                      <a:pt x="3165" y="2287"/>
                      <a:pt x="3345" y="2252"/>
                      <a:pt x="3413" y="2184"/>
                    </a:cubicBezTo>
                    <a:cubicBezTo>
                      <a:pt x="3549" y="2048"/>
                      <a:pt x="3549" y="1911"/>
                      <a:pt x="3413" y="1911"/>
                    </a:cubicBezTo>
                    <a:cubicBezTo>
                      <a:pt x="3106" y="1741"/>
                      <a:pt x="2696" y="1604"/>
                      <a:pt x="2423" y="1604"/>
                    </a:cubicBezTo>
                    <a:cubicBezTo>
                      <a:pt x="2696" y="1604"/>
                      <a:pt x="2969" y="1604"/>
                      <a:pt x="3413" y="1741"/>
                    </a:cubicBezTo>
                    <a:cubicBezTo>
                      <a:pt x="3595" y="1741"/>
                      <a:pt x="3853" y="1816"/>
                      <a:pt x="4126" y="1816"/>
                    </a:cubicBezTo>
                    <a:cubicBezTo>
                      <a:pt x="4262" y="1816"/>
                      <a:pt x="4402" y="1797"/>
                      <a:pt x="4539" y="1741"/>
                    </a:cubicBezTo>
                    <a:cubicBezTo>
                      <a:pt x="4675" y="1741"/>
                      <a:pt x="4675" y="1604"/>
                      <a:pt x="4539" y="1468"/>
                    </a:cubicBezTo>
                    <a:cubicBezTo>
                      <a:pt x="4129" y="1195"/>
                      <a:pt x="3413" y="1058"/>
                      <a:pt x="2969" y="888"/>
                    </a:cubicBezTo>
                    <a:cubicBezTo>
                      <a:pt x="2833" y="888"/>
                      <a:pt x="2560" y="751"/>
                      <a:pt x="2253" y="615"/>
                    </a:cubicBezTo>
                    <a:lnTo>
                      <a:pt x="2253" y="615"/>
                    </a:lnTo>
                    <a:cubicBezTo>
                      <a:pt x="2560" y="751"/>
                      <a:pt x="2833" y="751"/>
                      <a:pt x="3106" y="888"/>
                    </a:cubicBezTo>
                    <a:cubicBezTo>
                      <a:pt x="3276" y="888"/>
                      <a:pt x="3413" y="888"/>
                      <a:pt x="3549" y="1058"/>
                    </a:cubicBezTo>
                    <a:cubicBezTo>
                      <a:pt x="3959" y="1195"/>
                      <a:pt x="4402" y="1331"/>
                      <a:pt x="4675" y="1468"/>
                    </a:cubicBezTo>
                    <a:cubicBezTo>
                      <a:pt x="4982" y="1468"/>
                      <a:pt x="4982" y="1195"/>
                      <a:pt x="4812" y="1195"/>
                    </a:cubicBezTo>
                    <a:cubicBezTo>
                      <a:pt x="4539" y="888"/>
                      <a:pt x="4129" y="751"/>
                      <a:pt x="3686" y="751"/>
                    </a:cubicBezTo>
                    <a:cubicBezTo>
                      <a:pt x="3549" y="615"/>
                      <a:pt x="3413" y="478"/>
                      <a:pt x="3106" y="478"/>
                    </a:cubicBezTo>
                    <a:cubicBezTo>
                      <a:pt x="3549" y="478"/>
                      <a:pt x="3822" y="615"/>
                      <a:pt x="4129" y="751"/>
                    </a:cubicBezTo>
                    <a:lnTo>
                      <a:pt x="4402" y="751"/>
                    </a:lnTo>
                    <a:cubicBezTo>
                      <a:pt x="4539" y="1058"/>
                      <a:pt x="4982" y="1195"/>
                      <a:pt x="5255" y="1331"/>
                    </a:cubicBezTo>
                    <a:cubicBezTo>
                      <a:pt x="5392" y="1331"/>
                      <a:pt x="5528" y="1195"/>
                      <a:pt x="5528" y="1058"/>
                    </a:cubicBezTo>
                    <a:cubicBezTo>
                      <a:pt x="5392" y="751"/>
                      <a:pt x="4982" y="751"/>
                      <a:pt x="4675" y="615"/>
                    </a:cubicBezTo>
                    <a:cubicBezTo>
                      <a:pt x="4982" y="615"/>
                      <a:pt x="5255" y="751"/>
                      <a:pt x="5528" y="888"/>
                    </a:cubicBezTo>
                    <a:cubicBezTo>
                      <a:pt x="5836" y="1058"/>
                      <a:pt x="5972" y="1331"/>
                      <a:pt x="6245" y="1468"/>
                    </a:cubicBezTo>
                    <a:cubicBezTo>
                      <a:pt x="6518" y="1741"/>
                      <a:pt x="6825" y="1911"/>
                      <a:pt x="7235" y="2048"/>
                    </a:cubicBezTo>
                    <a:cubicBezTo>
                      <a:pt x="7371" y="2048"/>
                      <a:pt x="7542" y="1741"/>
                      <a:pt x="7371" y="1741"/>
                    </a:cubicBezTo>
                    <a:cubicBezTo>
                      <a:pt x="7098" y="1604"/>
                      <a:pt x="6825" y="1468"/>
                      <a:pt x="6518" y="1331"/>
                    </a:cubicBezTo>
                    <a:cubicBezTo>
                      <a:pt x="6245" y="1195"/>
                      <a:pt x="5972" y="751"/>
                      <a:pt x="5665" y="615"/>
                    </a:cubicBezTo>
                    <a:cubicBezTo>
                      <a:pt x="5365" y="415"/>
                      <a:pt x="4974" y="288"/>
                      <a:pt x="4625" y="288"/>
                    </a:cubicBezTo>
                    <a:cubicBezTo>
                      <a:pt x="4498" y="288"/>
                      <a:pt x="4376" y="305"/>
                      <a:pt x="4266" y="342"/>
                    </a:cubicBezTo>
                    <a:cubicBezTo>
                      <a:pt x="4129" y="342"/>
                      <a:pt x="4129" y="342"/>
                      <a:pt x="4129" y="478"/>
                    </a:cubicBezTo>
                    <a:cubicBezTo>
                      <a:pt x="3761" y="251"/>
                      <a:pt x="3298" y="1"/>
                      <a:pt x="29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g24efe0da7d9_1_1"/>
              <p:cNvSpPr/>
              <p:nvPr/>
            </p:nvSpPr>
            <p:spPr>
              <a:xfrm>
                <a:off x="1430362" y="2038560"/>
                <a:ext cx="304500" cy="100727"/>
              </a:xfrm>
              <a:custGeom>
                <a:rect b="b" l="l" r="r" t="t"/>
                <a:pathLst>
                  <a:path extrusionOk="0" h="2303" w="6962">
                    <a:moveTo>
                      <a:pt x="1707" y="289"/>
                    </a:moveTo>
                    <a:cubicBezTo>
                      <a:pt x="1843" y="289"/>
                      <a:pt x="2014" y="425"/>
                      <a:pt x="2151" y="425"/>
                    </a:cubicBezTo>
                    <a:lnTo>
                      <a:pt x="1570" y="425"/>
                    </a:lnTo>
                    <a:cubicBezTo>
                      <a:pt x="1280" y="357"/>
                      <a:pt x="1033" y="357"/>
                      <a:pt x="965" y="357"/>
                    </a:cubicBezTo>
                    <a:cubicBezTo>
                      <a:pt x="897" y="357"/>
                      <a:pt x="1007" y="357"/>
                      <a:pt x="1434" y="289"/>
                    </a:cubicBezTo>
                    <a:close/>
                    <a:moveTo>
                      <a:pt x="1678" y="1"/>
                    </a:moveTo>
                    <a:cubicBezTo>
                      <a:pt x="1203" y="1"/>
                      <a:pt x="672" y="61"/>
                      <a:pt x="581" y="425"/>
                    </a:cubicBezTo>
                    <a:cubicBezTo>
                      <a:pt x="581" y="425"/>
                      <a:pt x="581" y="596"/>
                      <a:pt x="717" y="596"/>
                    </a:cubicBezTo>
                    <a:cubicBezTo>
                      <a:pt x="581" y="733"/>
                      <a:pt x="581" y="733"/>
                      <a:pt x="717" y="869"/>
                    </a:cubicBezTo>
                    <a:cubicBezTo>
                      <a:pt x="1161" y="1006"/>
                      <a:pt x="1570" y="1142"/>
                      <a:pt x="2151" y="1142"/>
                    </a:cubicBezTo>
                    <a:lnTo>
                      <a:pt x="581" y="1142"/>
                    </a:lnTo>
                    <a:cubicBezTo>
                      <a:pt x="444" y="1279"/>
                      <a:pt x="444" y="1449"/>
                      <a:pt x="581" y="1449"/>
                    </a:cubicBezTo>
                    <a:cubicBezTo>
                      <a:pt x="990" y="1586"/>
                      <a:pt x="1434" y="1722"/>
                      <a:pt x="1843" y="1859"/>
                    </a:cubicBezTo>
                    <a:cubicBezTo>
                      <a:pt x="1297" y="1859"/>
                      <a:pt x="717" y="1859"/>
                      <a:pt x="137" y="1995"/>
                    </a:cubicBezTo>
                    <a:cubicBezTo>
                      <a:pt x="1" y="1995"/>
                      <a:pt x="1" y="2132"/>
                      <a:pt x="1" y="2132"/>
                    </a:cubicBezTo>
                    <a:cubicBezTo>
                      <a:pt x="137" y="2132"/>
                      <a:pt x="137" y="2302"/>
                      <a:pt x="308" y="2302"/>
                    </a:cubicBezTo>
                    <a:cubicBezTo>
                      <a:pt x="444" y="2302"/>
                      <a:pt x="444" y="2302"/>
                      <a:pt x="444" y="2132"/>
                    </a:cubicBezTo>
                    <a:lnTo>
                      <a:pt x="3550" y="2132"/>
                    </a:lnTo>
                    <a:cubicBezTo>
                      <a:pt x="3720" y="2132"/>
                      <a:pt x="3720" y="1859"/>
                      <a:pt x="3550" y="1859"/>
                    </a:cubicBezTo>
                    <a:cubicBezTo>
                      <a:pt x="2867" y="1722"/>
                      <a:pt x="2151" y="1586"/>
                      <a:pt x="1434" y="1449"/>
                    </a:cubicBezTo>
                    <a:lnTo>
                      <a:pt x="3857" y="1449"/>
                    </a:lnTo>
                    <a:cubicBezTo>
                      <a:pt x="3993" y="1449"/>
                      <a:pt x="3993" y="1142"/>
                      <a:pt x="3857" y="1142"/>
                    </a:cubicBezTo>
                    <a:cubicBezTo>
                      <a:pt x="3703" y="1074"/>
                      <a:pt x="3558" y="1040"/>
                      <a:pt x="3417" y="1040"/>
                    </a:cubicBezTo>
                    <a:cubicBezTo>
                      <a:pt x="3277" y="1040"/>
                      <a:pt x="3140" y="1074"/>
                      <a:pt x="3004" y="1142"/>
                    </a:cubicBezTo>
                    <a:cubicBezTo>
                      <a:pt x="2697" y="1006"/>
                      <a:pt x="2287" y="869"/>
                      <a:pt x="2151" y="869"/>
                    </a:cubicBezTo>
                    <a:lnTo>
                      <a:pt x="2560" y="869"/>
                    </a:lnTo>
                    <a:cubicBezTo>
                      <a:pt x="2867" y="869"/>
                      <a:pt x="3277" y="869"/>
                      <a:pt x="3550" y="733"/>
                    </a:cubicBezTo>
                    <a:lnTo>
                      <a:pt x="3550" y="596"/>
                    </a:lnTo>
                    <a:cubicBezTo>
                      <a:pt x="4130" y="733"/>
                      <a:pt x="4573" y="733"/>
                      <a:pt x="4983" y="733"/>
                    </a:cubicBezTo>
                    <a:cubicBezTo>
                      <a:pt x="5563" y="1006"/>
                      <a:pt x="6279" y="1142"/>
                      <a:pt x="6689" y="1586"/>
                    </a:cubicBezTo>
                    <a:cubicBezTo>
                      <a:pt x="6729" y="1626"/>
                      <a:pt x="6769" y="1642"/>
                      <a:pt x="6805" y="1642"/>
                    </a:cubicBezTo>
                    <a:cubicBezTo>
                      <a:pt x="6894" y="1642"/>
                      <a:pt x="6962" y="1546"/>
                      <a:pt x="6962" y="1449"/>
                    </a:cubicBezTo>
                    <a:cubicBezTo>
                      <a:pt x="6552" y="869"/>
                      <a:pt x="5836" y="733"/>
                      <a:pt x="5119" y="596"/>
                    </a:cubicBezTo>
                    <a:lnTo>
                      <a:pt x="5119" y="425"/>
                    </a:lnTo>
                    <a:cubicBezTo>
                      <a:pt x="4551" y="61"/>
                      <a:pt x="3860" y="1"/>
                      <a:pt x="3211" y="1"/>
                    </a:cubicBezTo>
                    <a:cubicBezTo>
                      <a:pt x="2886" y="1"/>
                      <a:pt x="2571" y="16"/>
                      <a:pt x="2287" y="16"/>
                    </a:cubicBezTo>
                    <a:cubicBezTo>
                      <a:pt x="2139" y="16"/>
                      <a:pt x="1915" y="1"/>
                      <a:pt x="1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g24efe0da7d9_1_1"/>
              <p:cNvSpPr/>
              <p:nvPr/>
            </p:nvSpPr>
            <p:spPr>
              <a:xfrm>
                <a:off x="1387105" y="2150268"/>
                <a:ext cx="211952" cy="51829"/>
              </a:xfrm>
              <a:custGeom>
                <a:rect b="b" l="l" r="r" t="t"/>
                <a:pathLst>
                  <a:path extrusionOk="0" h="1185" w="4846">
                    <a:moveTo>
                      <a:pt x="1843" y="294"/>
                    </a:moveTo>
                    <a:cubicBezTo>
                      <a:pt x="1661" y="294"/>
                      <a:pt x="1479" y="355"/>
                      <a:pt x="1287" y="355"/>
                    </a:cubicBezTo>
                    <a:cubicBezTo>
                      <a:pt x="1191" y="355"/>
                      <a:pt x="1092" y="340"/>
                      <a:pt x="990" y="294"/>
                    </a:cubicBezTo>
                    <a:close/>
                    <a:moveTo>
                      <a:pt x="1241" y="0"/>
                    </a:moveTo>
                    <a:cubicBezTo>
                      <a:pt x="981" y="0"/>
                      <a:pt x="753" y="42"/>
                      <a:pt x="580" y="158"/>
                    </a:cubicBezTo>
                    <a:cubicBezTo>
                      <a:pt x="444" y="294"/>
                      <a:pt x="444" y="431"/>
                      <a:pt x="580" y="431"/>
                    </a:cubicBezTo>
                    <a:cubicBezTo>
                      <a:pt x="580" y="601"/>
                      <a:pt x="717" y="601"/>
                      <a:pt x="853" y="601"/>
                    </a:cubicBezTo>
                    <a:cubicBezTo>
                      <a:pt x="580" y="738"/>
                      <a:pt x="444" y="738"/>
                      <a:pt x="137" y="738"/>
                    </a:cubicBezTo>
                    <a:cubicBezTo>
                      <a:pt x="0" y="874"/>
                      <a:pt x="0" y="1011"/>
                      <a:pt x="137" y="1011"/>
                    </a:cubicBezTo>
                    <a:cubicBezTo>
                      <a:pt x="239" y="1056"/>
                      <a:pt x="322" y="1071"/>
                      <a:pt x="393" y="1071"/>
                    </a:cubicBezTo>
                    <a:cubicBezTo>
                      <a:pt x="535" y="1071"/>
                      <a:pt x="626" y="1011"/>
                      <a:pt x="717" y="1011"/>
                    </a:cubicBezTo>
                    <a:cubicBezTo>
                      <a:pt x="990" y="874"/>
                      <a:pt x="1297" y="874"/>
                      <a:pt x="1570" y="874"/>
                    </a:cubicBezTo>
                    <a:cubicBezTo>
                      <a:pt x="1433" y="1011"/>
                      <a:pt x="1433" y="1147"/>
                      <a:pt x="1570" y="1147"/>
                    </a:cubicBezTo>
                    <a:cubicBezTo>
                      <a:pt x="1843" y="1147"/>
                      <a:pt x="2150" y="1147"/>
                      <a:pt x="2423" y="1011"/>
                    </a:cubicBezTo>
                    <a:lnTo>
                      <a:pt x="2423" y="1147"/>
                    </a:lnTo>
                    <a:cubicBezTo>
                      <a:pt x="2560" y="1173"/>
                      <a:pt x="2702" y="1184"/>
                      <a:pt x="2847" y="1184"/>
                    </a:cubicBezTo>
                    <a:cubicBezTo>
                      <a:pt x="3460" y="1184"/>
                      <a:pt x="4129" y="985"/>
                      <a:pt x="4709" y="874"/>
                    </a:cubicBezTo>
                    <a:cubicBezTo>
                      <a:pt x="4846" y="874"/>
                      <a:pt x="4846" y="601"/>
                      <a:pt x="4709" y="601"/>
                    </a:cubicBezTo>
                    <a:cubicBezTo>
                      <a:pt x="4539" y="601"/>
                      <a:pt x="4402" y="738"/>
                      <a:pt x="4129" y="738"/>
                    </a:cubicBezTo>
                    <a:lnTo>
                      <a:pt x="4129" y="601"/>
                    </a:lnTo>
                    <a:cubicBezTo>
                      <a:pt x="3993" y="601"/>
                      <a:pt x="3686" y="431"/>
                      <a:pt x="3549" y="431"/>
                    </a:cubicBezTo>
                    <a:cubicBezTo>
                      <a:pt x="3549" y="294"/>
                      <a:pt x="3549" y="294"/>
                      <a:pt x="3413" y="294"/>
                    </a:cubicBezTo>
                    <a:cubicBezTo>
                      <a:pt x="3344" y="226"/>
                      <a:pt x="3276" y="192"/>
                      <a:pt x="3208" y="192"/>
                    </a:cubicBezTo>
                    <a:cubicBezTo>
                      <a:pt x="3140" y="192"/>
                      <a:pt x="3071" y="226"/>
                      <a:pt x="3003" y="294"/>
                    </a:cubicBezTo>
                    <a:lnTo>
                      <a:pt x="2832" y="158"/>
                    </a:lnTo>
                    <a:lnTo>
                      <a:pt x="2696" y="21"/>
                    </a:lnTo>
                    <a:cubicBezTo>
                      <a:pt x="2559" y="21"/>
                      <a:pt x="2559" y="21"/>
                      <a:pt x="2423" y="158"/>
                    </a:cubicBezTo>
                    <a:cubicBezTo>
                      <a:pt x="2009" y="79"/>
                      <a:pt x="1596" y="0"/>
                      <a:pt x="1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g24efe0da7d9_1_1"/>
              <p:cNvSpPr/>
              <p:nvPr/>
            </p:nvSpPr>
            <p:spPr>
              <a:xfrm>
                <a:off x="1710945" y="2788983"/>
                <a:ext cx="192576" cy="204123"/>
              </a:xfrm>
              <a:custGeom>
                <a:rect b="b" l="l" r="r" t="t"/>
                <a:pathLst>
                  <a:path extrusionOk="0" h="4667" w="4403">
                    <a:moveTo>
                      <a:pt x="3843" y="0"/>
                    </a:moveTo>
                    <a:cubicBezTo>
                      <a:pt x="3754" y="0"/>
                      <a:pt x="3686" y="97"/>
                      <a:pt x="3686" y="194"/>
                    </a:cubicBezTo>
                    <a:cubicBezTo>
                      <a:pt x="3686" y="330"/>
                      <a:pt x="3686" y="501"/>
                      <a:pt x="3823" y="637"/>
                    </a:cubicBezTo>
                    <a:cubicBezTo>
                      <a:pt x="3686" y="637"/>
                      <a:pt x="3686" y="501"/>
                      <a:pt x="3550" y="501"/>
                    </a:cubicBezTo>
                    <a:cubicBezTo>
                      <a:pt x="3509" y="450"/>
                      <a:pt x="3453" y="429"/>
                      <a:pt x="3399" y="429"/>
                    </a:cubicBezTo>
                    <a:cubicBezTo>
                      <a:pt x="3272" y="429"/>
                      <a:pt x="3157" y="541"/>
                      <a:pt x="3277" y="637"/>
                    </a:cubicBezTo>
                    <a:lnTo>
                      <a:pt x="3277" y="910"/>
                    </a:lnTo>
                    <a:cubicBezTo>
                      <a:pt x="3277" y="774"/>
                      <a:pt x="3106" y="774"/>
                      <a:pt x="3106" y="637"/>
                    </a:cubicBezTo>
                    <a:cubicBezTo>
                      <a:pt x="2970" y="637"/>
                      <a:pt x="2833" y="637"/>
                      <a:pt x="2833" y="774"/>
                    </a:cubicBezTo>
                    <a:cubicBezTo>
                      <a:pt x="2697" y="910"/>
                      <a:pt x="2833" y="910"/>
                      <a:pt x="2833" y="1047"/>
                    </a:cubicBezTo>
                    <a:cubicBezTo>
                      <a:pt x="2697" y="910"/>
                      <a:pt x="2560" y="910"/>
                      <a:pt x="2560" y="774"/>
                    </a:cubicBezTo>
                    <a:cubicBezTo>
                      <a:pt x="2424" y="774"/>
                      <a:pt x="2117" y="910"/>
                      <a:pt x="2253" y="1047"/>
                    </a:cubicBezTo>
                    <a:cubicBezTo>
                      <a:pt x="2253" y="1354"/>
                      <a:pt x="2424" y="1490"/>
                      <a:pt x="2560" y="1763"/>
                    </a:cubicBezTo>
                    <a:cubicBezTo>
                      <a:pt x="2424" y="1627"/>
                      <a:pt x="2253" y="1354"/>
                      <a:pt x="2117" y="1183"/>
                    </a:cubicBezTo>
                    <a:cubicBezTo>
                      <a:pt x="2078" y="1144"/>
                      <a:pt x="2039" y="1127"/>
                      <a:pt x="2003" y="1127"/>
                    </a:cubicBezTo>
                    <a:cubicBezTo>
                      <a:pt x="1913" y="1127"/>
                      <a:pt x="1844" y="1232"/>
                      <a:pt x="1844" y="1354"/>
                    </a:cubicBezTo>
                    <a:lnTo>
                      <a:pt x="1844" y="1763"/>
                    </a:lnTo>
                    <a:cubicBezTo>
                      <a:pt x="1844" y="1763"/>
                      <a:pt x="1707" y="1627"/>
                      <a:pt x="1707" y="1490"/>
                    </a:cubicBezTo>
                    <a:cubicBezTo>
                      <a:pt x="1571" y="1490"/>
                      <a:pt x="1400" y="1490"/>
                      <a:pt x="1400" y="1627"/>
                    </a:cubicBezTo>
                    <a:cubicBezTo>
                      <a:pt x="1263" y="1763"/>
                      <a:pt x="1400" y="1900"/>
                      <a:pt x="1400" y="2036"/>
                    </a:cubicBezTo>
                    <a:lnTo>
                      <a:pt x="1263" y="1900"/>
                    </a:lnTo>
                    <a:cubicBezTo>
                      <a:pt x="1127" y="1900"/>
                      <a:pt x="990" y="1900"/>
                      <a:pt x="990" y="2036"/>
                    </a:cubicBezTo>
                    <a:cubicBezTo>
                      <a:pt x="990" y="2343"/>
                      <a:pt x="1127" y="2616"/>
                      <a:pt x="1127" y="2753"/>
                    </a:cubicBezTo>
                    <a:lnTo>
                      <a:pt x="1127" y="2753"/>
                    </a:lnTo>
                    <a:cubicBezTo>
                      <a:pt x="1127" y="2752"/>
                      <a:pt x="1127" y="2616"/>
                      <a:pt x="990" y="2480"/>
                    </a:cubicBezTo>
                    <a:cubicBezTo>
                      <a:pt x="990" y="2423"/>
                      <a:pt x="944" y="2390"/>
                      <a:pt x="889" y="2390"/>
                    </a:cubicBezTo>
                    <a:cubicBezTo>
                      <a:pt x="811" y="2390"/>
                      <a:pt x="718" y="2456"/>
                      <a:pt x="718" y="2616"/>
                    </a:cubicBezTo>
                    <a:cubicBezTo>
                      <a:pt x="718" y="3060"/>
                      <a:pt x="854" y="3469"/>
                      <a:pt x="990" y="3913"/>
                    </a:cubicBezTo>
                    <a:cubicBezTo>
                      <a:pt x="718" y="3333"/>
                      <a:pt x="547" y="2753"/>
                      <a:pt x="274" y="2343"/>
                    </a:cubicBezTo>
                    <a:cubicBezTo>
                      <a:pt x="274" y="2303"/>
                      <a:pt x="250" y="2287"/>
                      <a:pt x="217" y="2287"/>
                    </a:cubicBezTo>
                    <a:cubicBezTo>
                      <a:pt x="137" y="2287"/>
                      <a:pt x="1" y="2383"/>
                      <a:pt x="1" y="2480"/>
                    </a:cubicBezTo>
                    <a:cubicBezTo>
                      <a:pt x="137" y="2889"/>
                      <a:pt x="547" y="3742"/>
                      <a:pt x="410" y="4186"/>
                    </a:cubicBezTo>
                    <a:cubicBezTo>
                      <a:pt x="410" y="4254"/>
                      <a:pt x="445" y="4288"/>
                      <a:pt x="479" y="4288"/>
                    </a:cubicBezTo>
                    <a:cubicBezTo>
                      <a:pt x="513" y="4288"/>
                      <a:pt x="547" y="4254"/>
                      <a:pt x="547" y="4186"/>
                    </a:cubicBezTo>
                    <a:cubicBezTo>
                      <a:pt x="718" y="4186"/>
                      <a:pt x="718" y="4049"/>
                      <a:pt x="718" y="3913"/>
                    </a:cubicBezTo>
                    <a:cubicBezTo>
                      <a:pt x="718" y="4186"/>
                      <a:pt x="854" y="4322"/>
                      <a:pt x="1127" y="4595"/>
                    </a:cubicBezTo>
                    <a:cubicBezTo>
                      <a:pt x="1127" y="4646"/>
                      <a:pt x="1151" y="4667"/>
                      <a:pt x="1186" y="4667"/>
                    </a:cubicBezTo>
                    <a:cubicBezTo>
                      <a:pt x="1266" y="4667"/>
                      <a:pt x="1400" y="4555"/>
                      <a:pt x="1400" y="4459"/>
                    </a:cubicBezTo>
                    <a:cubicBezTo>
                      <a:pt x="1400" y="4322"/>
                      <a:pt x="1400" y="4049"/>
                      <a:pt x="1263" y="3913"/>
                    </a:cubicBezTo>
                    <a:cubicBezTo>
                      <a:pt x="1400" y="3913"/>
                      <a:pt x="1400" y="4049"/>
                      <a:pt x="1400" y="4049"/>
                    </a:cubicBezTo>
                    <a:cubicBezTo>
                      <a:pt x="1450" y="4089"/>
                      <a:pt x="1497" y="4106"/>
                      <a:pt x="1539" y="4106"/>
                    </a:cubicBezTo>
                    <a:cubicBezTo>
                      <a:pt x="1639" y="4106"/>
                      <a:pt x="1707" y="4009"/>
                      <a:pt x="1707" y="3913"/>
                    </a:cubicBezTo>
                    <a:cubicBezTo>
                      <a:pt x="1844" y="3742"/>
                      <a:pt x="1707" y="3606"/>
                      <a:pt x="1707" y="3333"/>
                    </a:cubicBezTo>
                    <a:lnTo>
                      <a:pt x="1707" y="3333"/>
                    </a:lnTo>
                    <a:cubicBezTo>
                      <a:pt x="1844" y="3469"/>
                      <a:pt x="1844" y="3742"/>
                      <a:pt x="1980" y="3742"/>
                    </a:cubicBezTo>
                    <a:cubicBezTo>
                      <a:pt x="2021" y="3793"/>
                      <a:pt x="2077" y="3814"/>
                      <a:pt x="2131" y="3814"/>
                    </a:cubicBezTo>
                    <a:cubicBezTo>
                      <a:pt x="2258" y="3814"/>
                      <a:pt x="2373" y="3701"/>
                      <a:pt x="2253" y="3606"/>
                    </a:cubicBezTo>
                    <a:cubicBezTo>
                      <a:pt x="2253" y="3493"/>
                      <a:pt x="2253" y="3287"/>
                      <a:pt x="2176" y="3046"/>
                    </a:cubicBezTo>
                    <a:lnTo>
                      <a:pt x="2176" y="3046"/>
                    </a:lnTo>
                    <a:cubicBezTo>
                      <a:pt x="2213" y="3088"/>
                      <a:pt x="2253" y="3122"/>
                      <a:pt x="2253" y="3196"/>
                    </a:cubicBezTo>
                    <a:cubicBezTo>
                      <a:pt x="2303" y="3236"/>
                      <a:pt x="2350" y="3253"/>
                      <a:pt x="2395" y="3253"/>
                    </a:cubicBezTo>
                    <a:cubicBezTo>
                      <a:pt x="2504" y="3253"/>
                      <a:pt x="2600" y="3156"/>
                      <a:pt x="2697" y="3060"/>
                    </a:cubicBezTo>
                    <a:cubicBezTo>
                      <a:pt x="2697" y="2890"/>
                      <a:pt x="2561" y="2617"/>
                      <a:pt x="2560" y="2480"/>
                    </a:cubicBezTo>
                    <a:lnTo>
                      <a:pt x="2560" y="2480"/>
                    </a:lnTo>
                    <a:cubicBezTo>
                      <a:pt x="2561" y="2616"/>
                      <a:pt x="2697" y="2616"/>
                      <a:pt x="2833" y="2753"/>
                    </a:cubicBezTo>
                    <a:cubicBezTo>
                      <a:pt x="2970" y="2753"/>
                      <a:pt x="3106" y="2753"/>
                      <a:pt x="3106" y="2616"/>
                    </a:cubicBezTo>
                    <a:cubicBezTo>
                      <a:pt x="3106" y="2344"/>
                      <a:pt x="2970" y="2037"/>
                      <a:pt x="2970" y="1900"/>
                    </a:cubicBezTo>
                    <a:lnTo>
                      <a:pt x="2970" y="1900"/>
                    </a:lnTo>
                    <a:cubicBezTo>
                      <a:pt x="2970" y="2036"/>
                      <a:pt x="3106" y="2036"/>
                      <a:pt x="3277" y="2207"/>
                    </a:cubicBezTo>
                    <a:cubicBezTo>
                      <a:pt x="3277" y="2246"/>
                      <a:pt x="3299" y="2263"/>
                      <a:pt x="3331" y="2263"/>
                    </a:cubicBezTo>
                    <a:cubicBezTo>
                      <a:pt x="3410" y="2263"/>
                      <a:pt x="3550" y="2158"/>
                      <a:pt x="3550" y="2036"/>
                    </a:cubicBezTo>
                    <a:cubicBezTo>
                      <a:pt x="3550" y="1900"/>
                      <a:pt x="3413" y="1763"/>
                      <a:pt x="3413" y="1490"/>
                    </a:cubicBezTo>
                    <a:lnTo>
                      <a:pt x="3413" y="1490"/>
                    </a:lnTo>
                    <a:cubicBezTo>
                      <a:pt x="3413" y="1627"/>
                      <a:pt x="3550" y="1763"/>
                      <a:pt x="3550" y="1763"/>
                    </a:cubicBezTo>
                    <a:cubicBezTo>
                      <a:pt x="3618" y="1831"/>
                      <a:pt x="3686" y="1866"/>
                      <a:pt x="3754" y="1866"/>
                    </a:cubicBezTo>
                    <a:cubicBezTo>
                      <a:pt x="3823" y="1866"/>
                      <a:pt x="3891" y="1831"/>
                      <a:pt x="3959" y="1763"/>
                    </a:cubicBezTo>
                    <a:lnTo>
                      <a:pt x="3959" y="1354"/>
                    </a:lnTo>
                    <a:cubicBezTo>
                      <a:pt x="4130" y="1354"/>
                      <a:pt x="4130" y="1183"/>
                      <a:pt x="4266" y="1183"/>
                    </a:cubicBezTo>
                    <a:lnTo>
                      <a:pt x="4266" y="774"/>
                    </a:lnTo>
                    <a:cubicBezTo>
                      <a:pt x="4266" y="637"/>
                      <a:pt x="4403" y="501"/>
                      <a:pt x="4266" y="501"/>
                    </a:cubicBezTo>
                    <a:cubicBezTo>
                      <a:pt x="4266" y="194"/>
                      <a:pt x="4130" y="194"/>
                      <a:pt x="3959" y="57"/>
                    </a:cubicBezTo>
                    <a:cubicBezTo>
                      <a:pt x="3919" y="17"/>
                      <a:pt x="3879" y="0"/>
                      <a:pt x="38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g24efe0da7d9_1_1"/>
              <p:cNvSpPr/>
              <p:nvPr/>
            </p:nvSpPr>
            <p:spPr>
              <a:xfrm>
                <a:off x="1803496" y="2812339"/>
                <a:ext cx="131387" cy="106370"/>
              </a:xfrm>
              <a:custGeom>
                <a:rect b="b" l="l" r="r" t="t"/>
                <a:pathLst>
                  <a:path extrusionOk="0" h="2432" w="3004">
                    <a:moveTo>
                      <a:pt x="2833" y="1"/>
                    </a:moveTo>
                    <a:cubicBezTo>
                      <a:pt x="2739" y="1"/>
                      <a:pt x="2628" y="35"/>
                      <a:pt x="2560" y="103"/>
                    </a:cubicBezTo>
                    <a:cubicBezTo>
                      <a:pt x="2560" y="240"/>
                      <a:pt x="2423" y="376"/>
                      <a:pt x="2423" y="513"/>
                    </a:cubicBezTo>
                    <a:lnTo>
                      <a:pt x="2287" y="513"/>
                    </a:lnTo>
                    <a:cubicBezTo>
                      <a:pt x="2287" y="513"/>
                      <a:pt x="2150" y="513"/>
                      <a:pt x="2150" y="649"/>
                    </a:cubicBezTo>
                    <a:cubicBezTo>
                      <a:pt x="2014" y="649"/>
                      <a:pt x="2014" y="649"/>
                      <a:pt x="2014" y="820"/>
                    </a:cubicBezTo>
                    <a:cubicBezTo>
                      <a:pt x="2014" y="956"/>
                      <a:pt x="2014" y="990"/>
                      <a:pt x="1992" y="990"/>
                    </a:cubicBezTo>
                    <a:cubicBezTo>
                      <a:pt x="1971" y="990"/>
                      <a:pt x="1929" y="956"/>
                      <a:pt x="1843" y="956"/>
                    </a:cubicBezTo>
                    <a:cubicBezTo>
                      <a:pt x="1707" y="956"/>
                      <a:pt x="1570" y="1093"/>
                      <a:pt x="1570" y="1093"/>
                    </a:cubicBezTo>
                    <a:cubicBezTo>
                      <a:pt x="1707" y="1229"/>
                      <a:pt x="1707" y="1366"/>
                      <a:pt x="1843" y="1366"/>
                    </a:cubicBezTo>
                    <a:lnTo>
                      <a:pt x="1434" y="1366"/>
                    </a:lnTo>
                    <a:cubicBezTo>
                      <a:pt x="1434" y="1366"/>
                      <a:pt x="1297" y="1366"/>
                      <a:pt x="1297" y="1502"/>
                    </a:cubicBezTo>
                    <a:lnTo>
                      <a:pt x="1297" y="1809"/>
                    </a:lnTo>
                    <a:cubicBezTo>
                      <a:pt x="1340" y="1894"/>
                      <a:pt x="1326" y="1926"/>
                      <a:pt x="1283" y="1926"/>
                    </a:cubicBezTo>
                    <a:cubicBezTo>
                      <a:pt x="1188" y="1926"/>
                      <a:pt x="948" y="1767"/>
                      <a:pt x="854" y="1673"/>
                    </a:cubicBezTo>
                    <a:cubicBezTo>
                      <a:pt x="717" y="1673"/>
                      <a:pt x="581" y="1673"/>
                      <a:pt x="581" y="1809"/>
                    </a:cubicBezTo>
                    <a:lnTo>
                      <a:pt x="581" y="1946"/>
                    </a:lnTo>
                    <a:cubicBezTo>
                      <a:pt x="661" y="2106"/>
                      <a:pt x="600" y="2172"/>
                      <a:pt x="509" y="2172"/>
                    </a:cubicBezTo>
                    <a:cubicBezTo>
                      <a:pt x="444" y="2172"/>
                      <a:pt x="364" y="2139"/>
                      <a:pt x="308" y="2082"/>
                    </a:cubicBezTo>
                    <a:cubicBezTo>
                      <a:pt x="137" y="2082"/>
                      <a:pt x="1" y="2355"/>
                      <a:pt x="308" y="2355"/>
                    </a:cubicBezTo>
                    <a:cubicBezTo>
                      <a:pt x="399" y="2355"/>
                      <a:pt x="550" y="2431"/>
                      <a:pt x="682" y="2431"/>
                    </a:cubicBezTo>
                    <a:cubicBezTo>
                      <a:pt x="747" y="2431"/>
                      <a:pt x="808" y="2412"/>
                      <a:pt x="854" y="2355"/>
                    </a:cubicBezTo>
                    <a:cubicBezTo>
                      <a:pt x="990" y="2355"/>
                      <a:pt x="990" y="2355"/>
                      <a:pt x="990" y="2219"/>
                    </a:cubicBezTo>
                    <a:lnTo>
                      <a:pt x="990" y="2082"/>
                    </a:lnTo>
                    <a:cubicBezTo>
                      <a:pt x="1111" y="2179"/>
                      <a:pt x="1283" y="2275"/>
                      <a:pt x="1421" y="2275"/>
                    </a:cubicBezTo>
                    <a:cubicBezTo>
                      <a:pt x="1479" y="2275"/>
                      <a:pt x="1530" y="2259"/>
                      <a:pt x="1570" y="2219"/>
                    </a:cubicBezTo>
                    <a:cubicBezTo>
                      <a:pt x="1707" y="2082"/>
                      <a:pt x="1707" y="1946"/>
                      <a:pt x="1707" y="1809"/>
                    </a:cubicBezTo>
                    <a:lnTo>
                      <a:pt x="2014" y="1809"/>
                    </a:lnTo>
                    <a:cubicBezTo>
                      <a:pt x="2150" y="1673"/>
                      <a:pt x="2150" y="1502"/>
                      <a:pt x="2150" y="1366"/>
                    </a:cubicBezTo>
                    <a:cubicBezTo>
                      <a:pt x="2150" y="1366"/>
                      <a:pt x="2287" y="1366"/>
                      <a:pt x="2287" y="1229"/>
                    </a:cubicBezTo>
                    <a:cubicBezTo>
                      <a:pt x="2287" y="1229"/>
                      <a:pt x="2423" y="1229"/>
                      <a:pt x="2423" y="1093"/>
                    </a:cubicBezTo>
                    <a:lnTo>
                      <a:pt x="2423" y="956"/>
                    </a:lnTo>
                    <a:cubicBezTo>
                      <a:pt x="2447" y="968"/>
                      <a:pt x="2469" y="973"/>
                      <a:pt x="2491" y="973"/>
                    </a:cubicBezTo>
                    <a:cubicBezTo>
                      <a:pt x="2725" y="973"/>
                      <a:pt x="2879" y="353"/>
                      <a:pt x="3003" y="103"/>
                    </a:cubicBezTo>
                    <a:cubicBezTo>
                      <a:pt x="3003" y="35"/>
                      <a:pt x="2927" y="1"/>
                      <a:pt x="2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g24efe0da7d9_1_1"/>
              <p:cNvSpPr/>
              <p:nvPr/>
            </p:nvSpPr>
            <p:spPr>
              <a:xfrm>
                <a:off x="1728878" y="2779535"/>
                <a:ext cx="94079" cy="80608"/>
              </a:xfrm>
              <a:custGeom>
                <a:rect b="b" l="l" r="r" t="t"/>
                <a:pathLst>
                  <a:path extrusionOk="0" h="1843" w="2151">
                    <a:moveTo>
                      <a:pt x="1434" y="0"/>
                    </a:moveTo>
                    <a:cubicBezTo>
                      <a:pt x="1297" y="0"/>
                      <a:pt x="1297" y="137"/>
                      <a:pt x="1297" y="137"/>
                    </a:cubicBezTo>
                    <a:lnTo>
                      <a:pt x="853" y="137"/>
                    </a:lnTo>
                    <a:lnTo>
                      <a:pt x="717" y="273"/>
                    </a:lnTo>
                    <a:lnTo>
                      <a:pt x="717" y="410"/>
                    </a:lnTo>
                    <a:cubicBezTo>
                      <a:pt x="717" y="546"/>
                      <a:pt x="717" y="546"/>
                      <a:pt x="580" y="546"/>
                    </a:cubicBezTo>
                    <a:lnTo>
                      <a:pt x="580" y="717"/>
                    </a:lnTo>
                    <a:cubicBezTo>
                      <a:pt x="580" y="853"/>
                      <a:pt x="580" y="853"/>
                      <a:pt x="717" y="990"/>
                    </a:cubicBezTo>
                    <a:cubicBezTo>
                      <a:pt x="580" y="990"/>
                      <a:pt x="580" y="1126"/>
                      <a:pt x="580" y="1126"/>
                    </a:cubicBezTo>
                    <a:cubicBezTo>
                      <a:pt x="717" y="1263"/>
                      <a:pt x="717" y="1263"/>
                      <a:pt x="717" y="1399"/>
                    </a:cubicBezTo>
                    <a:cubicBezTo>
                      <a:pt x="580" y="1331"/>
                      <a:pt x="478" y="1297"/>
                      <a:pt x="389" y="1297"/>
                    </a:cubicBezTo>
                    <a:cubicBezTo>
                      <a:pt x="299" y="1297"/>
                      <a:pt x="222" y="1331"/>
                      <a:pt x="137" y="1399"/>
                    </a:cubicBezTo>
                    <a:cubicBezTo>
                      <a:pt x="0" y="1399"/>
                      <a:pt x="137" y="1570"/>
                      <a:pt x="137" y="1570"/>
                    </a:cubicBezTo>
                    <a:cubicBezTo>
                      <a:pt x="186" y="1542"/>
                      <a:pt x="242" y="1531"/>
                      <a:pt x="302" y="1531"/>
                    </a:cubicBezTo>
                    <a:cubicBezTo>
                      <a:pt x="610" y="1531"/>
                      <a:pt x="1017" y="1843"/>
                      <a:pt x="1161" y="1843"/>
                    </a:cubicBezTo>
                    <a:cubicBezTo>
                      <a:pt x="1297" y="1843"/>
                      <a:pt x="1434" y="1843"/>
                      <a:pt x="1297" y="1706"/>
                    </a:cubicBezTo>
                    <a:cubicBezTo>
                      <a:pt x="1297" y="1570"/>
                      <a:pt x="1161" y="1399"/>
                      <a:pt x="1161" y="1263"/>
                    </a:cubicBezTo>
                    <a:lnTo>
                      <a:pt x="1161" y="1126"/>
                    </a:lnTo>
                    <a:cubicBezTo>
                      <a:pt x="1161" y="990"/>
                      <a:pt x="990" y="990"/>
                      <a:pt x="990" y="853"/>
                    </a:cubicBezTo>
                    <a:lnTo>
                      <a:pt x="1161" y="717"/>
                    </a:lnTo>
                    <a:lnTo>
                      <a:pt x="1161" y="546"/>
                    </a:lnTo>
                    <a:cubicBezTo>
                      <a:pt x="1252" y="546"/>
                      <a:pt x="1343" y="622"/>
                      <a:pt x="1434" y="622"/>
                    </a:cubicBezTo>
                    <a:cubicBezTo>
                      <a:pt x="1479" y="622"/>
                      <a:pt x="1525" y="603"/>
                      <a:pt x="1570" y="546"/>
                    </a:cubicBezTo>
                    <a:cubicBezTo>
                      <a:pt x="1707" y="546"/>
                      <a:pt x="1707" y="546"/>
                      <a:pt x="1707" y="410"/>
                    </a:cubicBezTo>
                    <a:lnTo>
                      <a:pt x="1707" y="273"/>
                    </a:lnTo>
                    <a:cubicBezTo>
                      <a:pt x="1763" y="330"/>
                      <a:pt x="1825" y="363"/>
                      <a:pt x="1889" y="363"/>
                    </a:cubicBezTo>
                    <a:cubicBezTo>
                      <a:pt x="1979" y="363"/>
                      <a:pt x="2070" y="296"/>
                      <a:pt x="2150" y="137"/>
                    </a:cubicBezTo>
                    <a:lnTo>
                      <a:pt x="20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g24efe0da7d9_1_1"/>
              <p:cNvSpPr/>
              <p:nvPr/>
            </p:nvSpPr>
            <p:spPr>
              <a:xfrm>
                <a:off x="1730628" y="2536218"/>
                <a:ext cx="253503" cy="335860"/>
              </a:xfrm>
              <a:custGeom>
                <a:rect b="b" l="l" r="r" t="t"/>
                <a:pathLst>
                  <a:path extrusionOk="0" h="7679" w="5796">
                    <a:moveTo>
                      <a:pt x="4942" y="1"/>
                    </a:moveTo>
                    <a:cubicBezTo>
                      <a:pt x="4806" y="1"/>
                      <a:pt x="4669" y="137"/>
                      <a:pt x="4806" y="308"/>
                    </a:cubicBezTo>
                    <a:lnTo>
                      <a:pt x="4806" y="445"/>
                    </a:lnTo>
                    <a:lnTo>
                      <a:pt x="4669" y="445"/>
                    </a:lnTo>
                    <a:cubicBezTo>
                      <a:pt x="4629" y="405"/>
                      <a:pt x="4587" y="388"/>
                      <a:pt x="4546" y="388"/>
                    </a:cubicBezTo>
                    <a:cubicBezTo>
                      <a:pt x="4448" y="388"/>
                      <a:pt x="4362" y="485"/>
                      <a:pt x="4362" y="581"/>
                    </a:cubicBezTo>
                    <a:cubicBezTo>
                      <a:pt x="4362" y="718"/>
                      <a:pt x="4362" y="854"/>
                      <a:pt x="4533" y="854"/>
                    </a:cubicBezTo>
                    <a:lnTo>
                      <a:pt x="4089" y="854"/>
                    </a:lnTo>
                    <a:cubicBezTo>
                      <a:pt x="3953" y="854"/>
                      <a:pt x="3953" y="991"/>
                      <a:pt x="3953" y="1161"/>
                    </a:cubicBezTo>
                    <a:cubicBezTo>
                      <a:pt x="4032" y="1320"/>
                      <a:pt x="4158" y="1525"/>
                      <a:pt x="4310" y="1669"/>
                    </a:cubicBezTo>
                    <a:lnTo>
                      <a:pt x="4310" y="1669"/>
                    </a:lnTo>
                    <a:cubicBezTo>
                      <a:pt x="4152" y="1595"/>
                      <a:pt x="3992" y="1533"/>
                      <a:pt x="3849" y="1533"/>
                    </a:cubicBezTo>
                    <a:cubicBezTo>
                      <a:pt x="3789" y="1533"/>
                      <a:pt x="3732" y="1545"/>
                      <a:pt x="3680" y="1571"/>
                    </a:cubicBezTo>
                    <a:cubicBezTo>
                      <a:pt x="3509" y="1707"/>
                      <a:pt x="3509" y="1707"/>
                      <a:pt x="3509" y="1844"/>
                    </a:cubicBezTo>
                    <a:cubicBezTo>
                      <a:pt x="3680" y="2151"/>
                      <a:pt x="3953" y="2424"/>
                      <a:pt x="4089" y="2697"/>
                    </a:cubicBezTo>
                    <a:cubicBezTo>
                      <a:pt x="4226" y="2697"/>
                      <a:pt x="4362" y="2867"/>
                      <a:pt x="4533" y="3004"/>
                    </a:cubicBezTo>
                    <a:cubicBezTo>
                      <a:pt x="4669" y="3072"/>
                      <a:pt x="4738" y="3106"/>
                      <a:pt x="4716" y="3106"/>
                    </a:cubicBezTo>
                    <a:cubicBezTo>
                      <a:pt x="4695" y="3106"/>
                      <a:pt x="4584" y="3072"/>
                      <a:pt x="4362" y="3004"/>
                    </a:cubicBezTo>
                    <a:cubicBezTo>
                      <a:pt x="4089" y="2867"/>
                      <a:pt x="3953" y="2867"/>
                      <a:pt x="3680" y="2697"/>
                    </a:cubicBezTo>
                    <a:cubicBezTo>
                      <a:pt x="3509" y="2697"/>
                      <a:pt x="3509" y="2867"/>
                      <a:pt x="3509" y="3004"/>
                    </a:cubicBezTo>
                    <a:cubicBezTo>
                      <a:pt x="3509" y="3277"/>
                      <a:pt x="3816" y="3550"/>
                      <a:pt x="4089" y="3857"/>
                    </a:cubicBezTo>
                    <a:cubicBezTo>
                      <a:pt x="4230" y="3987"/>
                      <a:pt x="4254" y="4034"/>
                      <a:pt x="4211" y="4034"/>
                    </a:cubicBezTo>
                    <a:cubicBezTo>
                      <a:pt x="4120" y="4034"/>
                      <a:pt x="3719" y="3814"/>
                      <a:pt x="3509" y="3720"/>
                    </a:cubicBezTo>
                    <a:cubicBezTo>
                      <a:pt x="3373" y="3720"/>
                      <a:pt x="3236" y="3857"/>
                      <a:pt x="3373" y="3993"/>
                    </a:cubicBezTo>
                    <a:cubicBezTo>
                      <a:pt x="3373" y="4130"/>
                      <a:pt x="3953" y="4710"/>
                      <a:pt x="3816" y="4710"/>
                    </a:cubicBezTo>
                    <a:cubicBezTo>
                      <a:pt x="3680" y="4573"/>
                      <a:pt x="3373" y="4403"/>
                      <a:pt x="3236" y="4403"/>
                    </a:cubicBezTo>
                    <a:cubicBezTo>
                      <a:pt x="3100" y="4403"/>
                      <a:pt x="2963" y="4573"/>
                      <a:pt x="2963" y="4710"/>
                    </a:cubicBezTo>
                    <a:cubicBezTo>
                      <a:pt x="2963" y="4710"/>
                      <a:pt x="3100" y="4710"/>
                      <a:pt x="3100" y="4846"/>
                    </a:cubicBezTo>
                    <a:cubicBezTo>
                      <a:pt x="2963" y="4710"/>
                      <a:pt x="2827" y="4710"/>
                      <a:pt x="2656" y="4573"/>
                    </a:cubicBezTo>
                    <a:cubicBezTo>
                      <a:pt x="2520" y="4573"/>
                      <a:pt x="2383" y="4710"/>
                      <a:pt x="2383" y="4846"/>
                    </a:cubicBezTo>
                    <a:cubicBezTo>
                      <a:pt x="2520" y="4983"/>
                      <a:pt x="2520" y="4983"/>
                      <a:pt x="2520" y="5119"/>
                    </a:cubicBezTo>
                    <a:lnTo>
                      <a:pt x="2656" y="5256"/>
                    </a:lnTo>
                    <a:cubicBezTo>
                      <a:pt x="2520" y="5119"/>
                      <a:pt x="2383" y="4983"/>
                      <a:pt x="2110" y="4983"/>
                    </a:cubicBezTo>
                    <a:cubicBezTo>
                      <a:pt x="2110" y="4983"/>
                      <a:pt x="1974" y="5119"/>
                      <a:pt x="1974" y="5256"/>
                    </a:cubicBezTo>
                    <a:cubicBezTo>
                      <a:pt x="1974" y="5427"/>
                      <a:pt x="2110" y="5563"/>
                      <a:pt x="2110" y="5700"/>
                    </a:cubicBezTo>
                    <a:lnTo>
                      <a:pt x="2247" y="5836"/>
                    </a:lnTo>
                    <a:cubicBezTo>
                      <a:pt x="2110" y="5836"/>
                      <a:pt x="1974" y="5700"/>
                      <a:pt x="1803" y="5700"/>
                    </a:cubicBezTo>
                    <a:cubicBezTo>
                      <a:pt x="1667" y="5700"/>
                      <a:pt x="1667" y="5836"/>
                      <a:pt x="1667" y="5973"/>
                    </a:cubicBezTo>
                    <a:cubicBezTo>
                      <a:pt x="1667" y="6416"/>
                      <a:pt x="1803" y="6416"/>
                      <a:pt x="1530" y="6416"/>
                    </a:cubicBezTo>
                    <a:cubicBezTo>
                      <a:pt x="1394" y="6416"/>
                      <a:pt x="1257" y="6416"/>
                      <a:pt x="1257" y="6553"/>
                    </a:cubicBezTo>
                    <a:cubicBezTo>
                      <a:pt x="1121" y="6826"/>
                      <a:pt x="1257" y="6962"/>
                      <a:pt x="1257" y="7269"/>
                    </a:cubicBezTo>
                    <a:cubicBezTo>
                      <a:pt x="1257" y="7133"/>
                      <a:pt x="677" y="6689"/>
                      <a:pt x="404" y="6416"/>
                    </a:cubicBezTo>
                    <a:lnTo>
                      <a:pt x="268" y="6416"/>
                    </a:lnTo>
                    <a:cubicBezTo>
                      <a:pt x="218" y="6376"/>
                      <a:pt x="170" y="6360"/>
                      <a:pt x="132" y="6360"/>
                    </a:cubicBezTo>
                    <a:cubicBezTo>
                      <a:pt x="40" y="6360"/>
                      <a:pt x="0" y="6456"/>
                      <a:pt x="97" y="6553"/>
                    </a:cubicBezTo>
                    <a:cubicBezTo>
                      <a:pt x="268" y="6826"/>
                      <a:pt x="677" y="7133"/>
                      <a:pt x="950" y="7406"/>
                    </a:cubicBezTo>
                    <a:cubicBezTo>
                      <a:pt x="1121" y="7542"/>
                      <a:pt x="1257" y="7679"/>
                      <a:pt x="1394" y="7679"/>
                    </a:cubicBezTo>
                    <a:cubicBezTo>
                      <a:pt x="1530" y="7679"/>
                      <a:pt x="1530" y="7406"/>
                      <a:pt x="1530" y="7269"/>
                    </a:cubicBezTo>
                    <a:cubicBezTo>
                      <a:pt x="1530" y="7269"/>
                      <a:pt x="1530" y="6689"/>
                      <a:pt x="1667" y="6689"/>
                    </a:cubicBezTo>
                    <a:cubicBezTo>
                      <a:pt x="1803" y="6826"/>
                      <a:pt x="1803" y="6826"/>
                      <a:pt x="1974" y="6826"/>
                    </a:cubicBezTo>
                    <a:cubicBezTo>
                      <a:pt x="2110" y="6826"/>
                      <a:pt x="2110" y="6826"/>
                      <a:pt x="2110" y="6689"/>
                    </a:cubicBezTo>
                    <a:cubicBezTo>
                      <a:pt x="2247" y="6553"/>
                      <a:pt x="2110" y="6416"/>
                      <a:pt x="2110" y="6109"/>
                    </a:cubicBezTo>
                    <a:lnTo>
                      <a:pt x="2110" y="6109"/>
                    </a:lnTo>
                    <a:cubicBezTo>
                      <a:pt x="2178" y="6194"/>
                      <a:pt x="2247" y="6237"/>
                      <a:pt x="2315" y="6237"/>
                    </a:cubicBezTo>
                    <a:cubicBezTo>
                      <a:pt x="2383" y="6237"/>
                      <a:pt x="2451" y="6194"/>
                      <a:pt x="2520" y="6109"/>
                    </a:cubicBezTo>
                    <a:cubicBezTo>
                      <a:pt x="2656" y="6109"/>
                      <a:pt x="2656" y="5973"/>
                      <a:pt x="2656" y="5973"/>
                    </a:cubicBezTo>
                    <a:cubicBezTo>
                      <a:pt x="2520" y="5836"/>
                      <a:pt x="2520" y="5700"/>
                      <a:pt x="2383" y="5563"/>
                    </a:cubicBezTo>
                    <a:cubicBezTo>
                      <a:pt x="2520" y="5563"/>
                      <a:pt x="2656" y="5836"/>
                      <a:pt x="2827" y="5836"/>
                    </a:cubicBezTo>
                    <a:cubicBezTo>
                      <a:pt x="2963" y="5836"/>
                      <a:pt x="2963" y="5836"/>
                      <a:pt x="3100" y="5700"/>
                    </a:cubicBezTo>
                    <a:cubicBezTo>
                      <a:pt x="3236" y="5563"/>
                      <a:pt x="3100" y="5427"/>
                      <a:pt x="3100" y="5256"/>
                    </a:cubicBezTo>
                    <a:lnTo>
                      <a:pt x="3100" y="5256"/>
                    </a:lnTo>
                    <a:cubicBezTo>
                      <a:pt x="3236" y="5427"/>
                      <a:pt x="3236" y="5427"/>
                      <a:pt x="3373" y="5427"/>
                    </a:cubicBezTo>
                    <a:lnTo>
                      <a:pt x="3680" y="5427"/>
                    </a:lnTo>
                    <a:cubicBezTo>
                      <a:pt x="3816" y="5256"/>
                      <a:pt x="3816" y="5119"/>
                      <a:pt x="3680" y="4983"/>
                    </a:cubicBezTo>
                    <a:lnTo>
                      <a:pt x="3680" y="4983"/>
                    </a:lnTo>
                    <a:cubicBezTo>
                      <a:pt x="3816" y="5119"/>
                      <a:pt x="4089" y="5256"/>
                      <a:pt x="4226" y="5256"/>
                    </a:cubicBezTo>
                    <a:lnTo>
                      <a:pt x="4362" y="5119"/>
                    </a:lnTo>
                    <a:cubicBezTo>
                      <a:pt x="4533" y="4846"/>
                      <a:pt x="4362" y="4710"/>
                      <a:pt x="4226" y="4573"/>
                    </a:cubicBezTo>
                    <a:lnTo>
                      <a:pt x="4669" y="4573"/>
                    </a:lnTo>
                    <a:cubicBezTo>
                      <a:pt x="4669" y="4403"/>
                      <a:pt x="4806" y="4403"/>
                      <a:pt x="4806" y="4266"/>
                    </a:cubicBezTo>
                    <a:cubicBezTo>
                      <a:pt x="4806" y="3993"/>
                      <a:pt x="4533" y="3720"/>
                      <a:pt x="4226" y="3413"/>
                    </a:cubicBezTo>
                    <a:lnTo>
                      <a:pt x="4226" y="3413"/>
                    </a:lnTo>
                    <a:cubicBezTo>
                      <a:pt x="4533" y="3550"/>
                      <a:pt x="4669" y="3550"/>
                      <a:pt x="4806" y="3550"/>
                    </a:cubicBezTo>
                    <a:cubicBezTo>
                      <a:pt x="4942" y="3550"/>
                      <a:pt x="4942" y="3413"/>
                      <a:pt x="4942" y="3413"/>
                    </a:cubicBezTo>
                    <a:cubicBezTo>
                      <a:pt x="5064" y="3049"/>
                      <a:pt x="4753" y="2658"/>
                      <a:pt x="4467" y="2287"/>
                    </a:cubicBezTo>
                    <a:lnTo>
                      <a:pt x="4669" y="2287"/>
                    </a:lnTo>
                    <a:cubicBezTo>
                      <a:pt x="4738" y="2355"/>
                      <a:pt x="4806" y="2390"/>
                      <a:pt x="4874" y="2390"/>
                    </a:cubicBezTo>
                    <a:cubicBezTo>
                      <a:pt x="4942" y="2390"/>
                      <a:pt x="5011" y="2355"/>
                      <a:pt x="5079" y="2287"/>
                    </a:cubicBezTo>
                    <a:lnTo>
                      <a:pt x="5079" y="2014"/>
                    </a:lnTo>
                    <a:cubicBezTo>
                      <a:pt x="5079" y="1707"/>
                      <a:pt x="4806" y="1571"/>
                      <a:pt x="4533" y="1298"/>
                    </a:cubicBezTo>
                    <a:lnTo>
                      <a:pt x="4533" y="1298"/>
                    </a:lnTo>
                    <a:cubicBezTo>
                      <a:pt x="4806" y="1434"/>
                      <a:pt x="4942" y="1571"/>
                      <a:pt x="5215" y="1571"/>
                    </a:cubicBezTo>
                    <a:cubicBezTo>
                      <a:pt x="5386" y="1571"/>
                      <a:pt x="5386" y="1434"/>
                      <a:pt x="5386" y="1298"/>
                    </a:cubicBezTo>
                    <a:cubicBezTo>
                      <a:pt x="5386" y="1298"/>
                      <a:pt x="5386" y="1161"/>
                      <a:pt x="5215" y="1161"/>
                    </a:cubicBezTo>
                    <a:lnTo>
                      <a:pt x="5522" y="1161"/>
                    </a:lnTo>
                    <a:cubicBezTo>
                      <a:pt x="5570" y="1185"/>
                      <a:pt x="5610" y="1195"/>
                      <a:pt x="5642" y="1195"/>
                    </a:cubicBezTo>
                    <a:cubicBezTo>
                      <a:pt x="5795" y="1195"/>
                      <a:pt x="5795" y="967"/>
                      <a:pt x="5795" y="854"/>
                    </a:cubicBezTo>
                    <a:cubicBezTo>
                      <a:pt x="5659" y="718"/>
                      <a:pt x="5522" y="581"/>
                      <a:pt x="5386" y="581"/>
                    </a:cubicBezTo>
                    <a:lnTo>
                      <a:pt x="5522" y="581"/>
                    </a:lnTo>
                    <a:cubicBezTo>
                      <a:pt x="5795" y="445"/>
                      <a:pt x="5659" y="137"/>
                      <a:pt x="5522" y="137"/>
                    </a:cubicBezTo>
                    <a:cubicBezTo>
                      <a:pt x="5386" y="137"/>
                      <a:pt x="5079" y="1"/>
                      <a:pt x="49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g24efe0da7d9_1_1"/>
              <p:cNvSpPr/>
              <p:nvPr/>
            </p:nvSpPr>
            <p:spPr>
              <a:xfrm>
                <a:off x="1884106" y="2642196"/>
                <a:ext cx="68668" cy="39845"/>
              </a:xfrm>
              <a:custGeom>
                <a:rect b="b" l="l" r="r" t="t"/>
                <a:pathLst>
                  <a:path extrusionOk="0" h="911" w="1570">
                    <a:moveTo>
                      <a:pt x="307" y="1"/>
                    </a:moveTo>
                    <a:cubicBezTo>
                      <a:pt x="171" y="1"/>
                      <a:pt x="0" y="137"/>
                      <a:pt x="171" y="274"/>
                    </a:cubicBezTo>
                    <a:cubicBezTo>
                      <a:pt x="580" y="444"/>
                      <a:pt x="1024" y="717"/>
                      <a:pt x="1433" y="854"/>
                    </a:cubicBezTo>
                    <a:cubicBezTo>
                      <a:pt x="1433" y="894"/>
                      <a:pt x="1445" y="910"/>
                      <a:pt x="1462" y="910"/>
                    </a:cubicBezTo>
                    <a:cubicBezTo>
                      <a:pt x="1502" y="910"/>
                      <a:pt x="1570" y="814"/>
                      <a:pt x="1570" y="717"/>
                    </a:cubicBezTo>
                    <a:cubicBezTo>
                      <a:pt x="1160" y="444"/>
                      <a:pt x="717" y="137"/>
                      <a:pt x="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g24efe0da7d9_1_1"/>
              <p:cNvSpPr/>
              <p:nvPr/>
            </p:nvSpPr>
            <p:spPr>
              <a:xfrm>
                <a:off x="1911268" y="2695776"/>
                <a:ext cx="41507" cy="83801"/>
              </a:xfrm>
              <a:custGeom>
                <a:rect b="b" l="l" r="r" t="t"/>
                <a:pathLst>
                  <a:path extrusionOk="0" h="1916" w="949">
                    <a:moveTo>
                      <a:pt x="177" y="1"/>
                    </a:moveTo>
                    <a:cubicBezTo>
                      <a:pt x="106" y="1"/>
                      <a:pt x="0" y="113"/>
                      <a:pt x="96" y="209"/>
                    </a:cubicBezTo>
                    <a:cubicBezTo>
                      <a:pt x="96" y="345"/>
                      <a:pt x="232" y="345"/>
                      <a:pt x="232" y="482"/>
                    </a:cubicBezTo>
                    <a:lnTo>
                      <a:pt x="232" y="618"/>
                    </a:lnTo>
                    <a:cubicBezTo>
                      <a:pt x="232" y="755"/>
                      <a:pt x="403" y="925"/>
                      <a:pt x="403" y="1062"/>
                    </a:cubicBezTo>
                    <a:lnTo>
                      <a:pt x="539" y="1198"/>
                    </a:lnTo>
                    <a:lnTo>
                      <a:pt x="539" y="1335"/>
                    </a:lnTo>
                    <a:cubicBezTo>
                      <a:pt x="403" y="1335"/>
                      <a:pt x="403" y="1471"/>
                      <a:pt x="403" y="1608"/>
                    </a:cubicBezTo>
                    <a:cubicBezTo>
                      <a:pt x="403" y="1779"/>
                      <a:pt x="676" y="1915"/>
                      <a:pt x="812" y="1915"/>
                    </a:cubicBezTo>
                    <a:cubicBezTo>
                      <a:pt x="949" y="1915"/>
                      <a:pt x="949" y="1608"/>
                      <a:pt x="949" y="1471"/>
                    </a:cubicBezTo>
                    <a:lnTo>
                      <a:pt x="949" y="1335"/>
                    </a:lnTo>
                    <a:cubicBezTo>
                      <a:pt x="949" y="1198"/>
                      <a:pt x="812" y="1198"/>
                      <a:pt x="812" y="1062"/>
                    </a:cubicBezTo>
                    <a:cubicBezTo>
                      <a:pt x="949" y="1062"/>
                      <a:pt x="949" y="925"/>
                      <a:pt x="949" y="755"/>
                    </a:cubicBezTo>
                    <a:cubicBezTo>
                      <a:pt x="812" y="618"/>
                      <a:pt x="812" y="618"/>
                      <a:pt x="676" y="618"/>
                    </a:cubicBezTo>
                    <a:cubicBezTo>
                      <a:pt x="539" y="345"/>
                      <a:pt x="403" y="209"/>
                      <a:pt x="232" y="72"/>
                    </a:cubicBezTo>
                    <a:cubicBezTo>
                      <a:pt x="232" y="21"/>
                      <a:pt x="208" y="1"/>
                      <a:pt x="1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g24efe0da7d9_1_1"/>
              <p:cNvSpPr/>
              <p:nvPr/>
            </p:nvSpPr>
            <p:spPr>
              <a:xfrm>
                <a:off x="1952732" y="2559137"/>
                <a:ext cx="56771" cy="169658"/>
              </a:xfrm>
              <a:custGeom>
                <a:rect b="b" l="l" r="r" t="t"/>
                <a:pathLst>
                  <a:path extrusionOk="0" h="3879" w="1298">
                    <a:moveTo>
                      <a:pt x="737" y="1"/>
                    </a:moveTo>
                    <a:cubicBezTo>
                      <a:pt x="649" y="1"/>
                      <a:pt x="581" y="97"/>
                      <a:pt x="581" y="194"/>
                    </a:cubicBezTo>
                    <a:cubicBezTo>
                      <a:pt x="717" y="330"/>
                      <a:pt x="717" y="637"/>
                      <a:pt x="854" y="637"/>
                    </a:cubicBezTo>
                    <a:cubicBezTo>
                      <a:pt x="717" y="637"/>
                      <a:pt x="717" y="774"/>
                      <a:pt x="717" y="774"/>
                    </a:cubicBezTo>
                    <a:lnTo>
                      <a:pt x="717" y="1183"/>
                    </a:lnTo>
                    <a:lnTo>
                      <a:pt x="581" y="1183"/>
                    </a:lnTo>
                    <a:cubicBezTo>
                      <a:pt x="444" y="1490"/>
                      <a:pt x="581" y="1627"/>
                      <a:pt x="581" y="1763"/>
                    </a:cubicBezTo>
                    <a:lnTo>
                      <a:pt x="444" y="1763"/>
                    </a:lnTo>
                    <a:lnTo>
                      <a:pt x="308" y="1900"/>
                    </a:lnTo>
                    <a:cubicBezTo>
                      <a:pt x="308" y="2036"/>
                      <a:pt x="444" y="2036"/>
                      <a:pt x="444" y="2343"/>
                    </a:cubicBezTo>
                    <a:lnTo>
                      <a:pt x="137" y="2343"/>
                    </a:lnTo>
                    <a:cubicBezTo>
                      <a:pt x="137" y="2480"/>
                      <a:pt x="137" y="2616"/>
                      <a:pt x="308" y="2753"/>
                    </a:cubicBezTo>
                    <a:cubicBezTo>
                      <a:pt x="308" y="2889"/>
                      <a:pt x="444" y="2889"/>
                      <a:pt x="444" y="3026"/>
                    </a:cubicBezTo>
                    <a:cubicBezTo>
                      <a:pt x="490" y="3083"/>
                      <a:pt x="505" y="3102"/>
                      <a:pt x="494" y="3102"/>
                    </a:cubicBezTo>
                    <a:cubicBezTo>
                      <a:pt x="471" y="3102"/>
                      <a:pt x="342" y="3026"/>
                      <a:pt x="137" y="3026"/>
                    </a:cubicBezTo>
                    <a:cubicBezTo>
                      <a:pt x="1" y="3026"/>
                      <a:pt x="1" y="3196"/>
                      <a:pt x="137" y="3333"/>
                    </a:cubicBezTo>
                    <a:cubicBezTo>
                      <a:pt x="137" y="3469"/>
                      <a:pt x="581" y="3606"/>
                      <a:pt x="308" y="3606"/>
                    </a:cubicBezTo>
                    <a:cubicBezTo>
                      <a:pt x="137" y="3606"/>
                      <a:pt x="137" y="3879"/>
                      <a:pt x="308" y="3879"/>
                    </a:cubicBezTo>
                    <a:cubicBezTo>
                      <a:pt x="444" y="3879"/>
                      <a:pt x="581" y="3879"/>
                      <a:pt x="717" y="3742"/>
                    </a:cubicBezTo>
                    <a:lnTo>
                      <a:pt x="717" y="3606"/>
                    </a:lnTo>
                    <a:cubicBezTo>
                      <a:pt x="717" y="3469"/>
                      <a:pt x="717" y="3469"/>
                      <a:pt x="581" y="3469"/>
                    </a:cubicBezTo>
                    <a:cubicBezTo>
                      <a:pt x="717" y="3469"/>
                      <a:pt x="717" y="3469"/>
                      <a:pt x="717" y="3333"/>
                    </a:cubicBezTo>
                    <a:cubicBezTo>
                      <a:pt x="854" y="3333"/>
                      <a:pt x="854" y="3333"/>
                      <a:pt x="854" y="3196"/>
                    </a:cubicBezTo>
                    <a:cubicBezTo>
                      <a:pt x="854" y="3026"/>
                      <a:pt x="854" y="3026"/>
                      <a:pt x="717" y="2889"/>
                    </a:cubicBezTo>
                    <a:cubicBezTo>
                      <a:pt x="581" y="2616"/>
                      <a:pt x="581" y="2753"/>
                      <a:pt x="854" y="2616"/>
                    </a:cubicBezTo>
                    <a:cubicBezTo>
                      <a:pt x="990" y="2616"/>
                      <a:pt x="990" y="2480"/>
                      <a:pt x="990" y="2343"/>
                    </a:cubicBezTo>
                    <a:cubicBezTo>
                      <a:pt x="990" y="2343"/>
                      <a:pt x="854" y="2173"/>
                      <a:pt x="854" y="2036"/>
                    </a:cubicBezTo>
                    <a:cubicBezTo>
                      <a:pt x="990" y="2036"/>
                      <a:pt x="1161" y="2036"/>
                      <a:pt x="1161" y="1900"/>
                    </a:cubicBezTo>
                    <a:cubicBezTo>
                      <a:pt x="990" y="1627"/>
                      <a:pt x="854" y="1627"/>
                      <a:pt x="990" y="1627"/>
                    </a:cubicBezTo>
                    <a:cubicBezTo>
                      <a:pt x="1161" y="1627"/>
                      <a:pt x="1298" y="1490"/>
                      <a:pt x="1298" y="1320"/>
                    </a:cubicBezTo>
                    <a:cubicBezTo>
                      <a:pt x="1298" y="1183"/>
                      <a:pt x="990" y="910"/>
                      <a:pt x="1161" y="910"/>
                    </a:cubicBezTo>
                    <a:cubicBezTo>
                      <a:pt x="1298" y="774"/>
                      <a:pt x="1298" y="774"/>
                      <a:pt x="1298" y="637"/>
                    </a:cubicBezTo>
                    <a:cubicBezTo>
                      <a:pt x="1161" y="330"/>
                      <a:pt x="990" y="194"/>
                      <a:pt x="854" y="57"/>
                    </a:cubicBezTo>
                    <a:cubicBezTo>
                      <a:pt x="814" y="17"/>
                      <a:pt x="774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g24efe0da7d9_1_1"/>
              <p:cNvSpPr/>
              <p:nvPr/>
            </p:nvSpPr>
            <p:spPr>
              <a:xfrm>
                <a:off x="1940792" y="2695776"/>
                <a:ext cx="68712" cy="93686"/>
              </a:xfrm>
              <a:custGeom>
                <a:rect b="b" l="l" r="r" t="t"/>
                <a:pathLst>
                  <a:path extrusionOk="0" h="2142" w="1571">
                    <a:moveTo>
                      <a:pt x="1145" y="1"/>
                    </a:moveTo>
                    <a:cubicBezTo>
                      <a:pt x="1057" y="1"/>
                      <a:pt x="990" y="113"/>
                      <a:pt x="990" y="209"/>
                    </a:cubicBezTo>
                    <a:lnTo>
                      <a:pt x="990" y="345"/>
                    </a:lnTo>
                    <a:cubicBezTo>
                      <a:pt x="990" y="345"/>
                      <a:pt x="854" y="345"/>
                      <a:pt x="854" y="482"/>
                    </a:cubicBezTo>
                    <a:lnTo>
                      <a:pt x="854" y="755"/>
                    </a:lnTo>
                    <a:cubicBezTo>
                      <a:pt x="717" y="755"/>
                      <a:pt x="717" y="755"/>
                      <a:pt x="581" y="925"/>
                    </a:cubicBezTo>
                    <a:lnTo>
                      <a:pt x="581" y="1062"/>
                    </a:lnTo>
                    <a:cubicBezTo>
                      <a:pt x="581" y="1198"/>
                      <a:pt x="410" y="1198"/>
                      <a:pt x="410" y="1198"/>
                    </a:cubicBezTo>
                    <a:lnTo>
                      <a:pt x="274" y="1062"/>
                    </a:lnTo>
                    <a:cubicBezTo>
                      <a:pt x="228" y="1016"/>
                      <a:pt x="183" y="1001"/>
                      <a:pt x="147" y="1001"/>
                    </a:cubicBezTo>
                    <a:cubicBezTo>
                      <a:pt x="77" y="1001"/>
                      <a:pt x="46" y="1062"/>
                      <a:pt x="137" y="1062"/>
                    </a:cubicBezTo>
                    <a:cubicBezTo>
                      <a:pt x="137" y="1198"/>
                      <a:pt x="274" y="1335"/>
                      <a:pt x="274" y="1471"/>
                    </a:cubicBezTo>
                    <a:lnTo>
                      <a:pt x="274" y="1608"/>
                    </a:lnTo>
                    <a:cubicBezTo>
                      <a:pt x="137" y="1608"/>
                      <a:pt x="137" y="1608"/>
                      <a:pt x="1" y="1779"/>
                    </a:cubicBezTo>
                    <a:cubicBezTo>
                      <a:pt x="1" y="1779"/>
                      <a:pt x="1" y="2052"/>
                      <a:pt x="137" y="2052"/>
                    </a:cubicBezTo>
                    <a:cubicBezTo>
                      <a:pt x="194" y="2108"/>
                      <a:pt x="250" y="2141"/>
                      <a:pt x="309" y="2141"/>
                    </a:cubicBezTo>
                    <a:cubicBezTo>
                      <a:pt x="393" y="2141"/>
                      <a:pt x="481" y="2075"/>
                      <a:pt x="581" y="1915"/>
                    </a:cubicBezTo>
                    <a:lnTo>
                      <a:pt x="717" y="1915"/>
                    </a:lnTo>
                    <a:cubicBezTo>
                      <a:pt x="717" y="1915"/>
                      <a:pt x="854" y="1779"/>
                      <a:pt x="717" y="1608"/>
                    </a:cubicBezTo>
                    <a:lnTo>
                      <a:pt x="717" y="1471"/>
                    </a:lnTo>
                    <a:cubicBezTo>
                      <a:pt x="717" y="1335"/>
                      <a:pt x="854" y="1198"/>
                      <a:pt x="990" y="1062"/>
                    </a:cubicBezTo>
                    <a:cubicBezTo>
                      <a:pt x="1127" y="925"/>
                      <a:pt x="1127" y="925"/>
                      <a:pt x="1127" y="755"/>
                    </a:cubicBezTo>
                    <a:lnTo>
                      <a:pt x="1127" y="618"/>
                    </a:lnTo>
                    <a:cubicBezTo>
                      <a:pt x="1263" y="618"/>
                      <a:pt x="1434" y="618"/>
                      <a:pt x="1434" y="482"/>
                    </a:cubicBezTo>
                    <a:cubicBezTo>
                      <a:pt x="1571" y="345"/>
                      <a:pt x="1263" y="209"/>
                      <a:pt x="1263" y="72"/>
                    </a:cubicBezTo>
                    <a:cubicBezTo>
                      <a:pt x="1223" y="21"/>
                      <a:pt x="1182" y="1"/>
                      <a:pt x="1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g24efe0da7d9_1_1"/>
              <p:cNvSpPr/>
              <p:nvPr/>
            </p:nvSpPr>
            <p:spPr>
              <a:xfrm>
                <a:off x="1921416" y="2688821"/>
                <a:ext cx="25411" cy="28036"/>
              </a:xfrm>
              <a:custGeom>
                <a:rect b="b" l="l" r="r" t="t"/>
                <a:pathLst>
                  <a:path extrusionOk="0" h="641" w="581">
                    <a:moveTo>
                      <a:pt x="408" y="0"/>
                    </a:moveTo>
                    <a:cubicBezTo>
                      <a:pt x="368" y="0"/>
                      <a:pt x="307" y="61"/>
                      <a:pt x="307" y="61"/>
                    </a:cubicBezTo>
                    <a:lnTo>
                      <a:pt x="307" y="231"/>
                    </a:lnTo>
                    <a:cubicBezTo>
                      <a:pt x="171" y="231"/>
                      <a:pt x="171" y="231"/>
                      <a:pt x="0" y="368"/>
                    </a:cubicBezTo>
                    <a:cubicBezTo>
                      <a:pt x="0" y="504"/>
                      <a:pt x="171" y="641"/>
                      <a:pt x="444" y="641"/>
                    </a:cubicBezTo>
                    <a:cubicBezTo>
                      <a:pt x="444" y="641"/>
                      <a:pt x="580" y="504"/>
                      <a:pt x="444" y="504"/>
                    </a:cubicBezTo>
                    <a:lnTo>
                      <a:pt x="444" y="368"/>
                    </a:lnTo>
                    <a:lnTo>
                      <a:pt x="580" y="368"/>
                    </a:lnTo>
                    <a:cubicBezTo>
                      <a:pt x="580" y="231"/>
                      <a:pt x="580" y="61"/>
                      <a:pt x="444" y="61"/>
                    </a:cubicBezTo>
                    <a:cubicBezTo>
                      <a:pt x="444" y="15"/>
                      <a:pt x="429" y="0"/>
                      <a:pt x="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g24efe0da7d9_1_1"/>
              <p:cNvSpPr/>
              <p:nvPr/>
            </p:nvSpPr>
            <p:spPr>
              <a:xfrm>
                <a:off x="1860225" y="2452983"/>
                <a:ext cx="80608" cy="160385"/>
              </a:xfrm>
              <a:custGeom>
                <a:rect b="b" l="l" r="r" t="t"/>
                <a:pathLst>
                  <a:path extrusionOk="0" h="3667" w="1843">
                    <a:moveTo>
                      <a:pt x="991" y="1"/>
                    </a:moveTo>
                    <a:cubicBezTo>
                      <a:pt x="899" y="1"/>
                      <a:pt x="808" y="16"/>
                      <a:pt x="717" y="61"/>
                    </a:cubicBezTo>
                    <a:lnTo>
                      <a:pt x="546" y="198"/>
                    </a:lnTo>
                    <a:cubicBezTo>
                      <a:pt x="546" y="505"/>
                      <a:pt x="717" y="641"/>
                      <a:pt x="853" y="778"/>
                    </a:cubicBezTo>
                    <a:cubicBezTo>
                      <a:pt x="990" y="914"/>
                      <a:pt x="990" y="949"/>
                      <a:pt x="939" y="949"/>
                    </a:cubicBezTo>
                    <a:cubicBezTo>
                      <a:pt x="887" y="949"/>
                      <a:pt x="785" y="914"/>
                      <a:pt x="717" y="914"/>
                    </a:cubicBezTo>
                    <a:cubicBezTo>
                      <a:pt x="546" y="914"/>
                      <a:pt x="546" y="1051"/>
                      <a:pt x="410" y="1051"/>
                    </a:cubicBezTo>
                    <a:cubicBezTo>
                      <a:pt x="273" y="1187"/>
                      <a:pt x="273" y="1187"/>
                      <a:pt x="410" y="1358"/>
                    </a:cubicBezTo>
                    <a:cubicBezTo>
                      <a:pt x="410" y="1495"/>
                      <a:pt x="546" y="1495"/>
                      <a:pt x="717" y="1631"/>
                    </a:cubicBezTo>
                    <a:lnTo>
                      <a:pt x="273" y="1631"/>
                    </a:lnTo>
                    <a:cubicBezTo>
                      <a:pt x="137" y="1631"/>
                      <a:pt x="0" y="1767"/>
                      <a:pt x="137" y="1904"/>
                    </a:cubicBezTo>
                    <a:cubicBezTo>
                      <a:pt x="273" y="2040"/>
                      <a:pt x="410" y="2040"/>
                      <a:pt x="717" y="2211"/>
                    </a:cubicBezTo>
                    <a:cubicBezTo>
                      <a:pt x="410" y="2211"/>
                      <a:pt x="273" y="2211"/>
                      <a:pt x="273" y="2484"/>
                    </a:cubicBezTo>
                    <a:cubicBezTo>
                      <a:pt x="273" y="2621"/>
                      <a:pt x="410" y="2894"/>
                      <a:pt x="717" y="3064"/>
                    </a:cubicBezTo>
                    <a:cubicBezTo>
                      <a:pt x="546" y="3064"/>
                      <a:pt x="546" y="3064"/>
                      <a:pt x="410" y="3201"/>
                    </a:cubicBezTo>
                    <a:cubicBezTo>
                      <a:pt x="410" y="3201"/>
                      <a:pt x="273" y="3201"/>
                      <a:pt x="273" y="3337"/>
                    </a:cubicBezTo>
                    <a:cubicBezTo>
                      <a:pt x="273" y="3474"/>
                      <a:pt x="410" y="3474"/>
                      <a:pt x="546" y="3610"/>
                    </a:cubicBezTo>
                    <a:cubicBezTo>
                      <a:pt x="596" y="3650"/>
                      <a:pt x="643" y="3667"/>
                      <a:pt x="681" y="3667"/>
                    </a:cubicBezTo>
                    <a:cubicBezTo>
                      <a:pt x="773" y="3667"/>
                      <a:pt x="813" y="3570"/>
                      <a:pt x="717" y="3474"/>
                    </a:cubicBezTo>
                    <a:cubicBezTo>
                      <a:pt x="546" y="3337"/>
                      <a:pt x="990" y="3337"/>
                      <a:pt x="990" y="3337"/>
                    </a:cubicBezTo>
                    <a:cubicBezTo>
                      <a:pt x="1126" y="3337"/>
                      <a:pt x="1126" y="3201"/>
                      <a:pt x="1126" y="3201"/>
                    </a:cubicBezTo>
                    <a:cubicBezTo>
                      <a:pt x="990" y="3064"/>
                      <a:pt x="990" y="2894"/>
                      <a:pt x="853" y="2757"/>
                    </a:cubicBezTo>
                    <a:cubicBezTo>
                      <a:pt x="785" y="2621"/>
                      <a:pt x="751" y="2586"/>
                      <a:pt x="768" y="2586"/>
                    </a:cubicBezTo>
                    <a:cubicBezTo>
                      <a:pt x="785" y="2586"/>
                      <a:pt x="853" y="2621"/>
                      <a:pt x="990" y="2621"/>
                    </a:cubicBezTo>
                    <a:cubicBezTo>
                      <a:pt x="1126" y="2621"/>
                      <a:pt x="1263" y="2484"/>
                      <a:pt x="1263" y="2348"/>
                    </a:cubicBezTo>
                    <a:cubicBezTo>
                      <a:pt x="1126" y="2211"/>
                      <a:pt x="990" y="2040"/>
                      <a:pt x="853" y="1904"/>
                    </a:cubicBezTo>
                    <a:cubicBezTo>
                      <a:pt x="990" y="1904"/>
                      <a:pt x="1126" y="1904"/>
                      <a:pt x="1126" y="1631"/>
                    </a:cubicBezTo>
                    <a:lnTo>
                      <a:pt x="1126" y="1495"/>
                    </a:lnTo>
                    <a:cubicBezTo>
                      <a:pt x="1126" y="1495"/>
                      <a:pt x="990" y="1358"/>
                      <a:pt x="853" y="1358"/>
                    </a:cubicBezTo>
                    <a:cubicBezTo>
                      <a:pt x="1126" y="1358"/>
                      <a:pt x="1399" y="1358"/>
                      <a:pt x="1399" y="1187"/>
                    </a:cubicBezTo>
                    <a:cubicBezTo>
                      <a:pt x="1570" y="778"/>
                      <a:pt x="1126" y="641"/>
                      <a:pt x="990" y="334"/>
                    </a:cubicBezTo>
                    <a:cubicBezTo>
                      <a:pt x="1081" y="334"/>
                      <a:pt x="1232" y="410"/>
                      <a:pt x="1374" y="410"/>
                    </a:cubicBezTo>
                    <a:cubicBezTo>
                      <a:pt x="1445" y="410"/>
                      <a:pt x="1513" y="391"/>
                      <a:pt x="1570" y="334"/>
                    </a:cubicBezTo>
                    <a:cubicBezTo>
                      <a:pt x="1706" y="334"/>
                      <a:pt x="1843" y="198"/>
                      <a:pt x="1570" y="61"/>
                    </a:cubicBezTo>
                    <a:cubicBezTo>
                      <a:pt x="1365" y="61"/>
                      <a:pt x="1176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g24efe0da7d9_1_1"/>
              <p:cNvSpPr/>
              <p:nvPr/>
            </p:nvSpPr>
            <p:spPr>
              <a:xfrm>
                <a:off x="1866174" y="2418823"/>
                <a:ext cx="111968" cy="105495"/>
              </a:xfrm>
              <a:custGeom>
                <a:rect b="b" l="l" r="r" t="t"/>
                <a:pathLst>
                  <a:path extrusionOk="0" h="2412" w="2560">
                    <a:moveTo>
                      <a:pt x="584" y="0"/>
                    </a:moveTo>
                    <a:cubicBezTo>
                      <a:pt x="370" y="0"/>
                      <a:pt x="1" y="278"/>
                      <a:pt x="1" y="569"/>
                    </a:cubicBezTo>
                    <a:cubicBezTo>
                      <a:pt x="137" y="706"/>
                      <a:pt x="274" y="706"/>
                      <a:pt x="581" y="706"/>
                    </a:cubicBezTo>
                    <a:cubicBezTo>
                      <a:pt x="410" y="842"/>
                      <a:pt x="410" y="842"/>
                      <a:pt x="581" y="979"/>
                    </a:cubicBezTo>
                    <a:cubicBezTo>
                      <a:pt x="661" y="1019"/>
                      <a:pt x="729" y="1035"/>
                      <a:pt x="789" y="1035"/>
                    </a:cubicBezTo>
                    <a:cubicBezTo>
                      <a:pt x="934" y="1035"/>
                      <a:pt x="1030" y="939"/>
                      <a:pt x="1127" y="842"/>
                    </a:cubicBezTo>
                    <a:cubicBezTo>
                      <a:pt x="1263" y="842"/>
                      <a:pt x="1434" y="706"/>
                      <a:pt x="1570" y="706"/>
                    </a:cubicBezTo>
                    <a:cubicBezTo>
                      <a:pt x="1570" y="842"/>
                      <a:pt x="1434" y="979"/>
                      <a:pt x="1434" y="1115"/>
                    </a:cubicBezTo>
                    <a:lnTo>
                      <a:pt x="1570" y="1286"/>
                    </a:lnTo>
                    <a:lnTo>
                      <a:pt x="1843" y="1286"/>
                    </a:lnTo>
                    <a:cubicBezTo>
                      <a:pt x="1707" y="1286"/>
                      <a:pt x="1707" y="1422"/>
                      <a:pt x="1707" y="1559"/>
                    </a:cubicBezTo>
                    <a:cubicBezTo>
                      <a:pt x="1707" y="1695"/>
                      <a:pt x="1843" y="1695"/>
                      <a:pt x="1980" y="1695"/>
                    </a:cubicBezTo>
                    <a:cubicBezTo>
                      <a:pt x="1843" y="1832"/>
                      <a:pt x="1707" y="1968"/>
                      <a:pt x="1570" y="2139"/>
                    </a:cubicBezTo>
                    <a:cubicBezTo>
                      <a:pt x="1434" y="2276"/>
                      <a:pt x="1570" y="2412"/>
                      <a:pt x="1707" y="2412"/>
                    </a:cubicBezTo>
                    <a:cubicBezTo>
                      <a:pt x="1843" y="2276"/>
                      <a:pt x="2560" y="1832"/>
                      <a:pt x="2423" y="1422"/>
                    </a:cubicBezTo>
                    <a:lnTo>
                      <a:pt x="2116" y="1422"/>
                    </a:lnTo>
                    <a:cubicBezTo>
                      <a:pt x="2116" y="1286"/>
                      <a:pt x="2287" y="1286"/>
                      <a:pt x="2287" y="1286"/>
                    </a:cubicBezTo>
                    <a:lnTo>
                      <a:pt x="2287" y="979"/>
                    </a:lnTo>
                    <a:cubicBezTo>
                      <a:pt x="2423" y="979"/>
                      <a:pt x="2287" y="979"/>
                      <a:pt x="2287" y="842"/>
                    </a:cubicBezTo>
                    <a:cubicBezTo>
                      <a:pt x="2230" y="797"/>
                      <a:pt x="2177" y="782"/>
                      <a:pt x="2126" y="782"/>
                    </a:cubicBezTo>
                    <a:cubicBezTo>
                      <a:pt x="2025" y="782"/>
                      <a:pt x="1934" y="842"/>
                      <a:pt x="1843" y="842"/>
                    </a:cubicBezTo>
                    <a:cubicBezTo>
                      <a:pt x="1980" y="706"/>
                      <a:pt x="1980" y="706"/>
                      <a:pt x="1980" y="569"/>
                    </a:cubicBezTo>
                    <a:lnTo>
                      <a:pt x="1980" y="433"/>
                    </a:lnTo>
                    <a:cubicBezTo>
                      <a:pt x="1898" y="382"/>
                      <a:pt x="1829" y="361"/>
                      <a:pt x="1768" y="361"/>
                    </a:cubicBezTo>
                    <a:cubicBezTo>
                      <a:pt x="1625" y="361"/>
                      <a:pt x="1530" y="474"/>
                      <a:pt x="1434" y="569"/>
                    </a:cubicBezTo>
                    <a:lnTo>
                      <a:pt x="1127" y="569"/>
                    </a:lnTo>
                    <a:cubicBezTo>
                      <a:pt x="1263" y="569"/>
                      <a:pt x="1263" y="433"/>
                      <a:pt x="1434" y="433"/>
                    </a:cubicBezTo>
                    <a:cubicBezTo>
                      <a:pt x="1570" y="262"/>
                      <a:pt x="1434" y="126"/>
                      <a:pt x="1263" y="126"/>
                    </a:cubicBezTo>
                    <a:cubicBezTo>
                      <a:pt x="1127" y="126"/>
                      <a:pt x="854" y="262"/>
                      <a:pt x="717" y="262"/>
                    </a:cubicBezTo>
                    <a:cubicBezTo>
                      <a:pt x="581" y="262"/>
                      <a:pt x="581" y="433"/>
                      <a:pt x="410" y="433"/>
                    </a:cubicBezTo>
                    <a:lnTo>
                      <a:pt x="410" y="262"/>
                    </a:lnTo>
                    <a:lnTo>
                      <a:pt x="717" y="262"/>
                    </a:lnTo>
                    <a:cubicBezTo>
                      <a:pt x="764" y="75"/>
                      <a:pt x="695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g24efe0da7d9_1_1"/>
              <p:cNvSpPr/>
              <p:nvPr/>
            </p:nvSpPr>
            <p:spPr>
              <a:xfrm>
                <a:off x="1884106" y="2534555"/>
                <a:ext cx="49598" cy="17801"/>
              </a:xfrm>
              <a:custGeom>
                <a:rect b="b" l="l" r="r" t="t"/>
                <a:pathLst>
                  <a:path extrusionOk="0" h="407" w="1134">
                    <a:moveTo>
                      <a:pt x="950" y="1"/>
                    </a:moveTo>
                    <a:cubicBezTo>
                      <a:pt x="920" y="1"/>
                      <a:pt x="887" y="12"/>
                      <a:pt x="853" y="39"/>
                    </a:cubicBezTo>
                    <a:lnTo>
                      <a:pt x="171" y="39"/>
                    </a:lnTo>
                    <a:cubicBezTo>
                      <a:pt x="0" y="39"/>
                      <a:pt x="0" y="175"/>
                      <a:pt x="171" y="175"/>
                    </a:cubicBezTo>
                    <a:cubicBezTo>
                      <a:pt x="307" y="175"/>
                      <a:pt x="580" y="346"/>
                      <a:pt x="717" y="346"/>
                    </a:cubicBezTo>
                    <a:cubicBezTo>
                      <a:pt x="762" y="392"/>
                      <a:pt x="812" y="407"/>
                      <a:pt x="857" y="407"/>
                    </a:cubicBezTo>
                    <a:cubicBezTo>
                      <a:pt x="948" y="407"/>
                      <a:pt x="1024" y="346"/>
                      <a:pt x="1024" y="346"/>
                    </a:cubicBezTo>
                    <a:lnTo>
                      <a:pt x="1024" y="175"/>
                    </a:lnTo>
                    <a:cubicBezTo>
                      <a:pt x="1133" y="175"/>
                      <a:pt x="1068" y="1"/>
                      <a:pt x="9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g24efe0da7d9_1_1"/>
              <p:cNvSpPr/>
              <p:nvPr/>
            </p:nvSpPr>
            <p:spPr>
              <a:xfrm>
                <a:off x="1854233" y="2309870"/>
                <a:ext cx="135849" cy="171626"/>
              </a:xfrm>
              <a:custGeom>
                <a:rect b="b" l="l" r="r" t="t"/>
                <a:pathLst>
                  <a:path extrusionOk="0" h="3924" w="3106">
                    <a:moveTo>
                      <a:pt x="1380" y="1"/>
                    </a:moveTo>
                    <a:cubicBezTo>
                      <a:pt x="1343" y="1"/>
                      <a:pt x="1303" y="18"/>
                      <a:pt x="1263" y="58"/>
                    </a:cubicBezTo>
                    <a:cubicBezTo>
                      <a:pt x="990" y="194"/>
                      <a:pt x="854" y="501"/>
                      <a:pt x="547" y="774"/>
                    </a:cubicBezTo>
                    <a:lnTo>
                      <a:pt x="547" y="501"/>
                    </a:lnTo>
                    <a:cubicBezTo>
                      <a:pt x="642" y="405"/>
                      <a:pt x="537" y="293"/>
                      <a:pt x="465" y="293"/>
                    </a:cubicBezTo>
                    <a:cubicBezTo>
                      <a:pt x="435" y="293"/>
                      <a:pt x="410" y="314"/>
                      <a:pt x="410" y="365"/>
                    </a:cubicBezTo>
                    <a:cubicBezTo>
                      <a:pt x="274" y="638"/>
                      <a:pt x="1" y="911"/>
                      <a:pt x="1" y="1218"/>
                    </a:cubicBezTo>
                    <a:cubicBezTo>
                      <a:pt x="137" y="1354"/>
                      <a:pt x="137" y="1354"/>
                      <a:pt x="274" y="1354"/>
                    </a:cubicBezTo>
                    <a:cubicBezTo>
                      <a:pt x="410" y="1218"/>
                      <a:pt x="683" y="1047"/>
                      <a:pt x="854" y="911"/>
                    </a:cubicBezTo>
                    <a:lnTo>
                      <a:pt x="854" y="911"/>
                    </a:lnTo>
                    <a:cubicBezTo>
                      <a:pt x="683" y="1047"/>
                      <a:pt x="683" y="1218"/>
                      <a:pt x="547" y="1491"/>
                    </a:cubicBezTo>
                    <a:lnTo>
                      <a:pt x="683" y="1627"/>
                    </a:lnTo>
                    <a:cubicBezTo>
                      <a:pt x="765" y="1664"/>
                      <a:pt x="836" y="1681"/>
                      <a:pt x="899" y="1681"/>
                    </a:cubicBezTo>
                    <a:cubicBezTo>
                      <a:pt x="1073" y="1681"/>
                      <a:pt x="1200" y="1554"/>
                      <a:pt x="1400" y="1354"/>
                    </a:cubicBezTo>
                    <a:cubicBezTo>
                      <a:pt x="1400" y="1627"/>
                      <a:pt x="1400" y="1900"/>
                      <a:pt x="1536" y="2071"/>
                    </a:cubicBezTo>
                    <a:lnTo>
                      <a:pt x="1843" y="2071"/>
                    </a:lnTo>
                    <a:cubicBezTo>
                      <a:pt x="1843" y="2207"/>
                      <a:pt x="1843" y="2344"/>
                      <a:pt x="1980" y="2344"/>
                    </a:cubicBezTo>
                    <a:cubicBezTo>
                      <a:pt x="1980" y="2480"/>
                      <a:pt x="2116" y="2480"/>
                      <a:pt x="2116" y="2480"/>
                    </a:cubicBezTo>
                    <a:lnTo>
                      <a:pt x="2253" y="2480"/>
                    </a:lnTo>
                    <a:cubicBezTo>
                      <a:pt x="2116" y="2617"/>
                      <a:pt x="2116" y="2924"/>
                      <a:pt x="2389" y="3060"/>
                    </a:cubicBezTo>
                    <a:cubicBezTo>
                      <a:pt x="2560" y="3060"/>
                      <a:pt x="2560" y="3060"/>
                      <a:pt x="2696" y="2924"/>
                    </a:cubicBezTo>
                    <a:lnTo>
                      <a:pt x="2696" y="2924"/>
                    </a:lnTo>
                    <a:cubicBezTo>
                      <a:pt x="2560" y="3060"/>
                      <a:pt x="2696" y="3470"/>
                      <a:pt x="2833" y="3777"/>
                    </a:cubicBezTo>
                    <a:cubicBezTo>
                      <a:pt x="2833" y="3879"/>
                      <a:pt x="2871" y="3924"/>
                      <a:pt x="2919" y="3924"/>
                    </a:cubicBezTo>
                    <a:cubicBezTo>
                      <a:pt x="2999" y="3924"/>
                      <a:pt x="3106" y="3799"/>
                      <a:pt x="3106" y="3606"/>
                    </a:cubicBezTo>
                    <a:cubicBezTo>
                      <a:pt x="3106" y="3333"/>
                      <a:pt x="3106" y="2924"/>
                      <a:pt x="2833" y="2617"/>
                    </a:cubicBezTo>
                    <a:cubicBezTo>
                      <a:pt x="2833" y="2549"/>
                      <a:pt x="2799" y="2514"/>
                      <a:pt x="2765" y="2514"/>
                    </a:cubicBezTo>
                    <a:cubicBezTo>
                      <a:pt x="2731" y="2514"/>
                      <a:pt x="2696" y="2549"/>
                      <a:pt x="2696" y="2617"/>
                    </a:cubicBezTo>
                    <a:cubicBezTo>
                      <a:pt x="2560" y="2617"/>
                      <a:pt x="2696" y="2617"/>
                      <a:pt x="2696" y="2480"/>
                    </a:cubicBezTo>
                    <a:cubicBezTo>
                      <a:pt x="2696" y="2207"/>
                      <a:pt x="2833" y="2071"/>
                      <a:pt x="2833" y="1764"/>
                    </a:cubicBezTo>
                    <a:cubicBezTo>
                      <a:pt x="2833" y="1627"/>
                      <a:pt x="2696" y="1491"/>
                      <a:pt x="2560" y="1491"/>
                    </a:cubicBezTo>
                    <a:lnTo>
                      <a:pt x="2389" y="1627"/>
                    </a:lnTo>
                    <a:lnTo>
                      <a:pt x="2389" y="1354"/>
                    </a:lnTo>
                    <a:cubicBezTo>
                      <a:pt x="2509" y="1259"/>
                      <a:pt x="2394" y="1146"/>
                      <a:pt x="2267" y="1146"/>
                    </a:cubicBezTo>
                    <a:cubicBezTo>
                      <a:pt x="2213" y="1146"/>
                      <a:pt x="2157" y="1167"/>
                      <a:pt x="2116" y="1218"/>
                    </a:cubicBezTo>
                    <a:cubicBezTo>
                      <a:pt x="1980" y="1354"/>
                      <a:pt x="1843" y="1491"/>
                      <a:pt x="1707" y="1627"/>
                    </a:cubicBezTo>
                    <a:cubicBezTo>
                      <a:pt x="1980" y="1354"/>
                      <a:pt x="2116" y="774"/>
                      <a:pt x="2253" y="501"/>
                    </a:cubicBezTo>
                    <a:cubicBezTo>
                      <a:pt x="2253" y="275"/>
                      <a:pt x="2179" y="141"/>
                      <a:pt x="2085" y="141"/>
                    </a:cubicBezTo>
                    <a:cubicBezTo>
                      <a:pt x="2052" y="141"/>
                      <a:pt x="2016" y="158"/>
                      <a:pt x="1980" y="194"/>
                    </a:cubicBezTo>
                    <a:cubicBezTo>
                      <a:pt x="1843" y="365"/>
                      <a:pt x="1400" y="774"/>
                      <a:pt x="1127" y="1047"/>
                    </a:cubicBezTo>
                    <a:cubicBezTo>
                      <a:pt x="1263" y="774"/>
                      <a:pt x="1400" y="501"/>
                      <a:pt x="1536" y="194"/>
                    </a:cubicBezTo>
                    <a:cubicBezTo>
                      <a:pt x="1536" y="97"/>
                      <a:pt x="1468" y="1"/>
                      <a:pt x="1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g24efe0da7d9_1_1"/>
              <p:cNvSpPr/>
              <p:nvPr/>
            </p:nvSpPr>
            <p:spPr>
              <a:xfrm>
                <a:off x="1830614" y="2289969"/>
                <a:ext cx="110219" cy="126926"/>
              </a:xfrm>
              <a:custGeom>
                <a:rect b="b" l="l" r="r" t="t"/>
                <a:pathLst>
                  <a:path extrusionOk="0" h="2902" w="2520">
                    <a:moveTo>
                      <a:pt x="2435" y="1"/>
                    </a:moveTo>
                    <a:cubicBezTo>
                      <a:pt x="2383" y="1"/>
                      <a:pt x="2315" y="35"/>
                      <a:pt x="2247" y="103"/>
                    </a:cubicBezTo>
                    <a:lnTo>
                      <a:pt x="2076" y="240"/>
                    </a:lnTo>
                    <a:cubicBezTo>
                      <a:pt x="2076" y="513"/>
                      <a:pt x="1940" y="649"/>
                      <a:pt x="1803" y="956"/>
                    </a:cubicBezTo>
                    <a:cubicBezTo>
                      <a:pt x="1739" y="811"/>
                      <a:pt x="1674" y="772"/>
                      <a:pt x="1609" y="772"/>
                    </a:cubicBezTo>
                    <a:cubicBezTo>
                      <a:pt x="1537" y="772"/>
                      <a:pt x="1466" y="820"/>
                      <a:pt x="1394" y="820"/>
                    </a:cubicBezTo>
                    <a:cubicBezTo>
                      <a:pt x="677" y="956"/>
                      <a:pt x="234" y="1502"/>
                      <a:pt x="97" y="2082"/>
                    </a:cubicBezTo>
                    <a:cubicBezTo>
                      <a:pt x="1" y="2179"/>
                      <a:pt x="109" y="2275"/>
                      <a:pt x="181" y="2275"/>
                    </a:cubicBezTo>
                    <a:cubicBezTo>
                      <a:pt x="210" y="2275"/>
                      <a:pt x="234" y="2259"/>
                      <a:pt x="234" y="2219"/>
                    </a:cubicBezTo>
                    <a:cubicBezTo>
                      <a:pt x="370" y="2355"/>
                      <a:pt x="541" y="2662"/>
                      <a:pt x="541" y="2799"/>
                    </a:cubicBezTo>
                    <a:cubicBezTo>
                      <a:pt x="541" y="2867"/>
                      <a:pt x="609" y="2901"/>
                      <a:pt x="677" y="2901"/>
                    </a:cubicBezTo>
                    <a:cubicBezTo>
                      <a:pt x="745" y="2901"/>
                      <a:pt x="814" y="2867"/>
                      <a:pt x="814" y="2799"/>
                    </a:cubicBezTo>
                    <a:cubicBezTo>
                      <a:pt x="814" y="2662"/>
                      <a:pt x="814" y="2526"/>
                      <a:pt x="950" y="2355"/>
                    </a:cubicBezTo>
                    <a:cubicBezTo>
                      <a:pt x="950" y="2355"/>
                      <a:pt x="950" y="2125"/>
                      <a:pt x="1008" y="2125"/>
                    </a:cubicBezTo>
                    <a:cubicBezTo>
                      <a:pt x="1027" y="2125"/>
                      <a:pt x="1053" y="2150"/>
                      <a:pt x="1087" y="2219"/>
                    </a:cubicBezTo>
                    <a:lnTo>
                      <a:pt x="1087" y="2662"/>
                    </a:lnTo>
                    <a:cubicBezTo>
                      <a:pt x="1155" y="2731"/>
                      <a:pt x="1232" y="2765"/>
                      <a:pt x="1291" y="2765"/>
                    </a:cubicBezTo>
                    <a:cubicBezTo>
                      <a:pt x="1351" y="2765"/>
                      <a:pt x="1394" y="2731"/>
                      <a:pt x="1394" y="2662"/>
                    </a:cubicBezTo>
                    <a:cubicBezTo>
                      <a:pt x="1394" y="2355"/>
                      <a:pt x="1394" y="1946"/>
                      <a:pt x="1087" y="1809"/>
                    </a:cubicBezTo>
                    <a:cubicBezTo>
                      <a:pt x="814" y="1809"/>
                      <a:pt x="677" y="1946"/>
                      <a:pt x="677" y="2219"/>
                    </a:cubicBezTo>
                    <a:cubicBezTo>
                      <a:pt x="541" y="2082"/>
                      <a:pt x="541" y="1946"/>
                      <a:pt x="541" y="1946"/>
                    </a:cubicBezTo>
                    <a:cubicBezTo>
                      <a:pt x="677" y="1673"/>
                      <a:pt x="814" y="1366"/>
                      <a:pt x="1087" y="1229"/>
                    </a:cubicBezTo>
                    <a:lnTo>
                      <a:pt x="1530" y="1093"/>
                    </a:lnTo>
                    <a:lnTo>
                      <a:pt x="1530" y="1093"/>
                    </a:lnTo>
                    <a:cubicBezTo>
                      <a:pt x="1394" y="1229"/>
                      <a:pt x="1394" y="1229"/>
                      <a:pt x="1394" y="1366"/>
                    </a:cubicBezTo>
                    <a:cubicBezTo>
                      <a:pt x="1394" y="1502"/>
                      <a:pt x="1530" y="1673"/>
                      <a:pt x="1530" y="1673"/>
                    </a:cubicBezTo>
                    <a:cubicBezTo>
                      <a:pt x="1940" y="1502"/>
                      <a:pt x="2247" y="1093"/>
                      <a:pt x="2383" y="649"/>
                    </a:cubicBezTo>
                    <a:cubicBezTo>
                      <a:pt x="2383" y="649"/>
                      <a:pt x="2383" y="513"/>
                      <a:pt x="2520" y="376"/>
                    </a:cubicBezTo>
                    <a:lnTo>
                      <a:pt x="2520" y="103"/>
                    </a:lnTo>
                    <a:cubicBezTo>
                      <a:pt x="2520" y="35"/>
                      <a:pt x="2486" y="1"/>
                      <a:pt x="2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g24efe0da7d9_1_1"/>
              <p:cNvSpPr/>
              <p:nvPr/>
            </p:nvSpPr>
            <p:spPr>
              <a:xfrm>
                <a:off x="1734827" y="2348754"/>
                <a:ext cx="206004" cy="554679"/>
              </a:xfrm>
              <a:custGeom>
                <a:rect b="b" l="l" r="r" t="t"/>
                <a:pathLst>
                  <a:path extrusionOk="0" h="12682" w="4710">
                    <a:moveTo>
                      <a:pt x="581" y="11555"/>
                    </a:moveTo>
                    <a:lnTo>
                      <a:pt x="581" y="11692"/>
                    </a:lnTo>
                    <a:cubicBezTo>
                      <a:pt x="581" y="11828"/>
                      <a:pt x="444" y="11965"/>
                      <a:pt x="308" y="12101"/>
                    </a:cubicBezTo>
                    <a:cubicBezTo>
                      <a:pt x="308" y="11965"/>
                      <a:pt x="444" y="11692"/>
                      <a:pt x="444" y="11555"/>
                    </a:cubicBezTo>
                    <a:close/>
                    <a:moveTo>
                      <a:pt x="3505" y="0"/>
                    </a:moveTo>
                    <a:cubicBezTo>
                      <a:pt x="3423" y="0"/>
                      <a:pt x="3334" y="43"/>
                      <a:pt x="3277" y="158"/>
                    </a:cubicBezTo>
                    <a:cubicBezTo>
                      <a:pt x="3277" y="329"/>
                      <a:pt x="3277" y="465"/>
                      <a:pt x="3413" y="738"/>
                    </a:cubicBezTo>
                    <a:cubicBezTo>
                      <a:pt x="3584" y="1455"/>
                      <a:pt x="3413" y="2171"/>
                      <a:pt x="3413" y="2717"/>
                    </a:cubicBezTo>
                    <a:lnTo>
                      <a:pt x="3413" y="3434"/>
                    </a:lnTo>
                    <a:cubicBezTo>
                      <a:pt x="2867" y="3741"/>
                      <a:pt x="3140" y="5140"/>
                      <a:pt x="3277" y="5584"/>
                    </a:cubicBezTo>
                    <a:cubicBezTo>
                      <a:pt x="3277" y="5652"/>
                      <a:pt x="3353" y="5686"/>
                      <a:pt x="3430" y="5686"/>
                    </a:cubicBezTo>
                    <a:cubicBezTo>
                      <a:pt x="3507" y="5686"/>
                      <a:pt x="3584" y="5652"/>
                      <a:pt x="3584" y="5584"/>
                    </a:cubicBezTo>
                    <a:cubicBezTo>
                      <a:pt x="3720" y="5447"/>
                      <a:pt x="3720" y="5277"/>
                      <a:pt x="3857" y="5004"/>
                    </a:cubicBezTo>
                    <a:cubicBezTo>
                      <a:pt x="3857" y="5072"/>
                      <a:pt x="3891" y="5106"/>
                      <a:pt x="3925" y="5106"/>
                    </a:cubicBezTo>
                    <a:cubicBezTo>
                      <a:pt x="3959" y="5106"/>
                      <a:pt x="3993" y="5072"/>
                      <a:pt x="3993" y="5004"/>
                    </a:cubicBezTo>
                    <a:cubicBezTo>
                      <a:pt x="3993" y="4731"/>
                      <a:pt x="3857" y="4423"/>
                      <a:pt x="3857" y="4150"/>
                    </a:cubicBezTo>
                    <a:lnTo>
                      <a:pt x="3857" y="3024"/>
                    </a:lnTo>
                    <a:lnTo>
                      <a:pt x="3857" y="1864"/>
                    </a:lnTo>
                    <a:cubicBezTo>
                      <a:pt x="4130" y="2717"/>
                      <a:pt x="4266" y="3570"/>
                      <a:pt x="4266" y="4287"/>
                    </a:cubicBezTo>
                    <a:cubicBezTo>
                      <a:pt x="4437" y="5447"/>
                      <a:pt x="4266" y="6437"/>
                      <a:pt x="4130" y="7426"/>
                    </a:cubicBezTo>
                    <a:cubicBezTo>
                      <a:pt x="4039" y="7426"/>
                      <a:pt x="3948" y="7366"/>
                      <a:pt x="3857" y="7366"/>
                    </a:cubicBezTo>
                    <a:cubicBezTo>
                      <a:pt x="3811" y="7366"/>
                      <a:pt x="3766" y="7381"/>
                      <a:pt x="3720" y="7426"/>
                    </a:cubicBezTo>
                    <a:cubicBezTo>
                      <a:pt x="3584" y="7836"/>
                      <a:pt x="3277" y="8859"/>
                      <a:pt x="3277" y="9405"/>
                    </a:cubicBezTo>
                    <a:cubicBezTo>
                      <a:pt x="3140" y="9849"/>
                      <a:pt x="2867" y="10259"/>
                      <a:pt x="2731" y="10566"/>
                    </a:cubicBezTo>
                    <a:cubicBezTo>
                      <a:pt x="2424" y="10975"/>
                      <a:pt x="2151" y="11555"/>
                      <a:pt x="1707" y="11828"/>
                    </a:cubicBezTo>
                    <a:cubicBezTo>
                      <a:pt x="1571" y="11965"/>
                      <a:pt x="1468" y="11999"/>
                      <a:pt x="1383" y="11999"/>
                    </a:cubicBezTo>
                    <a:cubicBezTo>
                      <a:pt x="1298" y="11999"/>
                      <a:pt x="1229" y="11965"/>
                      <a:pt x="1161" y="11965"/>
                    </a:cubicBezTo>
                    <a:cubicBezTo>
                      <a:pt x="1434" y="11555"/>
                      <a:pt x="1571" y="11112"/>
                      <a:pt x="1571" y="10839"/>
                    </a:cubicBezTo>
                    <a:cubicBezTo>
                      <a:pt x="1434" y="10702"/>
                      <a:pt x="1298" y="10702"/>
                      <a:pt x="1025" y="10702"/>
                    </a:cubicBezTo>
                    <a:cubicBezTo>
                      <a:pt x="1298" y="10395"/>
                      <a:pt x="1434" y="10122"/>
                      <a:pt x="1434" y="9849"/>
                    </a:cubicBezTo>
                    <a:cubicBezTo>
                      <a:pt x="1434" y="9673"/>
                      <a:pt x="1344" y="9598"/>
                      <a:pt x="1268" y="9598"/>
                    </a:cubicBezTo>
                    <a:cubicBezTo>
                      <a:pt x="1211" y="9598"/>
                      <a:pt x="1161" y="9640"/>
                      <a:pt x="1161" y="9713"/>
                    </a:cubicBezTo>
                    <a:cubicBezTo>
                      <a:pt x="854" y="9849"/>
                      <a:pt x="717" y="10122"/>
                      <a:pt x="581" y="10566"/>
                    </a:cubicBezTo>
                    <a:cubicBezTo>
                      <a:pt x="581" y="10566"/>
                      <a:pt x="520" y="10490"/>
                      <a:pt x="439" y="10490"/>
                    </a:cubicBezTo>
                    <a:cubicBezTo>
                      <a:pt x="399" y="10490"/>
                      <a:pt x="354" y="10509"/>
                      <a:pt x="308" y="10566"/>
                    </a:cubicBezTo>
                    <a:cubicBezTo>
                      <a:pt x="172" y="10702"/>
                      <a:pt x="172" y="10702"/>
                      <a:pt x="1" y="10839"/>
                    </a:cubicBezTo>
                    <a:cubicBezTo>
                      <a:pt x="1" y="10975"/>
                      <a:pt x="1" y="11112"/>
                      <a:pt x="172" y="11112"/>
                    </a:cubicBezTo>
                    <a:cubicBezTo>
                      <a:pt x="1" y="11555"/>
                      <a:pt x="1" y="11965"/>
                      <a:pt x="1" y="12408"/>
                    </a:cubicBezTo>
                    <a:cubicBezTo>
                      <a:pt x="1" y="12505"/>
                      <a:pt x="86" y="12601"/>
                      <a:pt x="136" y="12601"/>
                    </a:cubicBezTo>
                    <a:cubicBezTo>
                      <a:pt x="157" y="12601"/>
                      <a:pt x="172" y="12585"/>
                      <a:pt x="172" y="12545"/>
                    </a:cubicBezTo>
                    <a:cubicBezTo>
                      <a:pt x="308" y="12681"/>
                      <a:pt x="444" y="12681"/>
                      <a:pt x="581" y="12681"/>
                    </a:cubicBezTo>
                    <a:cubicBezTo>
                      <a:pt x="581" y="12545"/>
                      <a:pt x="717" y="12408"/>
                      <a:pt x="854" y="12272"/>
                    </a:cubicBezTo>
                    <a:cubicBezTo>
                      <a:pt x="1025" y="12408"/>
                      <a:pt x="1298" y="12408"/>
                      <a:pt x="1707" y="12408"/>
                    </a:cubicBezTo>
                    <a:cubicBezTo>
                      <a:pt x="2424" y="12101"/>
                      <a:pt x="2867" y="11112"/>
                      <a:pt x="3140" y="10566"/>
                    </a:cubicBezTo>
                    <a:cubicBezTo>
                      <a:pt x="3277" y="10395"/>
                      <a:pt x="3413" y="10122"/>
                      <a:pt x="3584" y="9986"/>
                    </a:cubicBezTo>
                    <a:cubicBezTo>
                      <a:pt x="3584" y="9986"/>
                      <a:pt x="3720" y="9986"/>
                      <a:pt x="3720" y="9849"/>
                    </a:cubicBezTo>
                    <a:cubicBezTo>
                      <a:pt x="4437" y="8416"/>
                      <a:pt x="4710" y="6573"/>
                      <a:pt x="4710" y="5004"/>
                    </a:cubicBezTo>
                    <a:cubicBezTo>
                      <a:pt x="4710" y="4150"/>
                      <a:pt x="4573" y="3161"/>
                      <a:pt x="4437" y="2308"/>
                    </a:cubicBezTo>
                    <a:lnTo>
                      <a:pt x="3993" y="1011"/>
                    </a:lnTo>
                    <a:cubicBezTo>
                      <a:pt x="3993" y="875"/>
                      <a:pt x="3857" y="602"/>
                      <a:pt x="3720" y="465"/>
                    </a:cubicBezTo>
                    <a:lnTo>
                      <a:pt x="3720" y="158"/>
                    </a:lnTo>
                    <a:cubicBezTo>
                      <a:pt x="3720" y="79"/>
                      <a:pt x="3618" y="0"/>
                      <a:pt x="35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g24efe0da7d9_1_1"/>
              <p:cNvSpPr/>
              <p:nvPr/>
            </p:nvSpPr>
            <p:spPr>
              <a:xfrm>
                <a:off x="1837350" y="2358114"/>
                <a:ext cx="103483" cy="546238"/>
              </a:xfrm>
              <a:custGeom>
                <a:rect b="b" l="l" r="r" t="t"/>
                <a:pathLst>
                  <a:path extrusionOk="0" h="12489" w="2366">
                    <a:moveTo>
                      <a:pt x="564" y="0"/>
                    </a:moveTo>
                    <a:cubicBezTo>
                      <a:pt x="501" y="0"/>
                      <a:pt x="445" y="75"/>
                      <a:pt x="523" y="251"/>
                    </a:cubicBezTo>
                    <a:cubicBezTo>
                      <a:pt x="523" y="797"/>
                      <a:pt x="796" y="1377"/>
                      <a:pt x="933" y="1957"/>
                    </a:cubicBezTo>
                    <a:lnTo>
                      <a:pt x="933" y="2094"/>
                    </a:lnTo>
                    <a:cubicBezTo>
                      <a:pt x="933" y="2810"/>
                      <a:pt x="1513" y="3664"/>
                      <a:pt x="1786" y="4380"/>
                    </a:cubicBezTo>
                    <a:lnTo>
                      <a:pt x="1922" y="4380"/>
                    </a:lnTo>
                    <a:cubicBezTo>
                      <a:pt x="1786" y="4926"/>
                      <a:pt x="1786" y="5506"/>
                      <a:pt x="1786" y="5916"/>
                    </a:cubicBezTo>
                    <a:cubicBezTo>
                      <a:pt x="1513" y="8065"/>
                      <a:pt x="796" y="10181"/>
                      <a:pt x="80" y="12331"/>
                    </a:cubicBezTo>
                    <a:cubicBezTo>
                      <a:pt x="1" y="12410"/>
                      <a:pt x="115" y="12488"/>
                      <a:pt x="253" y="12488"/>
                    </a:cubicBezTo>
                    <a:cubicBezTo>
                      <a:pt x="353" y="12488"/>
                      <a:pt x="466" y="12446"/>
                      <a:pt x="523" y="12331"/>
                    </a:cubicBezTo>
                    <a:cubicBezTo>
                      <a:pt x="1376" y="9908"/>
                      <a:pt x="2093" y="7485"/>
                      <a:pt x="2229" y="4790"/>
                    </a:cubicBezTo>
                    <a:cubicBezTo>
                      <a:pt x="2366" y="3664"/>
                      <a:pt x="2366" y="2503"/>
                      <a:pt x="2093" y="1514"/>
                    </a:cubicBezTo>
                    <a:cubicBezTo>
                      <a:pt x="2093" y="1241"/>
                      <a:pt x="1786" y="661"/>
                      <a:pt x="1513" y="524"/>
                    </a:cubicBezTo>
                    <a:cubicBezTo>
                      <a:pt x="1376" y="524"/>
                      <a:pt x="1376" y="661"/>
                      <a:pt x="1376" y="797"/>
                    </a:cubicBezTo>
                    <a:cubicBezTo>
                      <a:pt x="1376" y="1241"/>
                      <a:pt x="1513" y="1650"/>
                      <a:pt x="1649" y="2230"/>
                    </a:cubicBezTo>
                    <a:cubicBezTo>
                      <a:pt x="1649" y="2467"/>
                      <a:pt x="1752" y="2934"/>
                      <a:pt x="1779" y="3343"/>
                    </a:cubicBezTo>
                    <a:lnTo>
                      <a:pt x="1779" y="3343"/>
                    </a:lnTo>
                    <a:cubicBezTo>
                      <a:pt x="1641" y="3070"/>
                      <a:pt x="1374" y="2669"/>
                      <a:pt x="1240" y="2367"/>
                    </a:cubicBezTo>
                    <a:cubicBezTo>
                      <a:pt x="1376" y="2367"/>
                      <a:pt x="1376" y="2230"/>
                      <a:pt x="1376" y="2230"/>
                    </a:cubicBezTo>
                    <a:cubicBezTo>
                      <a:pt x="1240" y="1514"/>
                      <a:pt x="933" y="797"/>
                      <a:pt x="660" y="115"/>
                    </a:cubicBezTo>
                    <a:cubicBezTo>
                      <a:pt x="660" y="42"/>
                      <a:pt x="610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g24efe0da7d9_1_1"/>
              <p:cNvSpPr/>
              <p:nvPr/>
            </p:nvSpPr>
            <p:spPr>
              <a:xfrm>
                <a:off x="1605011" y="2066115"/>
                <a:ext cx="316441" cy="255252"/>
              </a:xfrm>
              <a:custGeom>
                <a:rect b="b" l="l" r="r" t="t"/>
                <a:pathLst>
                  <a:path extrusionOk="0" h="5836" w="7235">
                    <a:moveTo>
                      <a:pt x="205" y="0"/>
                    </a:moveTo>
                    <a:cubicBezTo>
                      <a:pt x="171" y="0"/>
                      <a:pt x="137" y="34"/>
                      <a:pt x="137" y="103"/>
                    </a:cubicBezTo>
                    <a:cubicBezTo>
                      <a:pt x="137" y="819"/>
                      <a:pt x="137" y="1502"/>
                      <a:pt x="0" y="2218"/>
                    </a:cubicBezTo>
                    <a:cubicBezTo>
                      <a:pt x="0" y="2355"/>
                      <a:pt x="0" y="2935"/>
                      <a:pt x="137" y="3071"/>
                    </a:cubicBezTo>
                    <a:cubicBezTo>
                      <a:pt x="205" y="3140"/>
                      <a:pt x="273" y="3174"/>
                      <a:pt x="324" y="3174"/>
                    </a:cubicBezTo>
                    <a:cubicBezTo>
                      <a:pt x="376" y="3174"/>
                      <a:pt x="410" y="3140"/>
                      <a:pt x="410" y="3071"/>
                    </a:cubicBezTo>
                    <a:cubicBezTo>
                      <a:pt x="580" y="2935"/>
                      <a:pt x="580" y="2798"/>
                      <a:pt x="580" y="2662"/>
                    </a:cubicBezTo>
                    <a:cubicBezTo>
                      <a:pt x="580" y="2935"/>
                      <a:pt x="717" y="3071"/>
                      <a:pt x="853" y="3208"/>
                    </a:cubicBezTo>
                    <a:lnTo>
                      <a:pt x="1126" y="3208"/>
                    </a:lnTo>
                    <a:cubicBezTo>
                      <a:pt x="1263" y="3071"/>
                      <a:pt x="1263" y="2798"/>
                      <a:pt x="1433" y="2525"/>
                    </a:cubicBezTo>
                    <a:lnTo>
                      <a:pt x="1433" y="2525"/>
                    </a:lnTo>
                    <a:cubicBezTo>
                      <a:pt x="1433" y="2798"/>
                      <a:pt x="1263" y="3208"/>
                      <a:pt x="1570" y="3515"/>
                    </a:cubicBezTo>
                    <a:cubicBezTo>
                      <a:pt x="1570" y="3583"/>
                      <a:pt x="1604" y="3617"/>
                      <a:pt x="1655" y="3617"/>
                    </a:cubicBezTo>
                    <a:cubicBezTo>
                      <a:pt x="1706" y="3617"/>
                      <a:pt x="1775" y="3583"/>
                      <a:pt x="1843" y="3515"/>
                    </a:cubicBezTo>
                    <a:cubicBezTo>
                      <a:pt x="2116" y="3071"/>
                      <a:pt x="2116" y="2525"/>
                      <a:pt x="2286" y="1945"/>
                    </a:cubicBezTo>
                    <a:lnTo>
                      <a:pt x="2286" y="2798"/>
                    </a:lnTo>
                    <a:cubicBezTo>
                      <a:pt x="2286" y="3071"/>
                      <a:pt x="2286" y="3515"/>
                      <a:pt x="2423" y="3788"/>
                    </a:cubicBezTo>
                    <a:cubicBezTo>
                      <a:pt x="2514" y="3788"/>
                      <a:pt x="2605" y="3849"/>
                      <a:pt x="2655" y="3849"/>
                    </a:cubicBezTo>
                    <a:cubicBezTo>
                      <a:pt x="2681" y="3849"/>
                      <a:pt x="2696" y="3833"/>
                      <a:pt x="2696" y="3788"/>
                    </a:cubicBezTo>
                    <a:cubicBezTo>
                      <a:pt x="2969" y="3515"/>
                      <a:pt x="2969" y="3378"/>
                      <a:pt x="2969" y="3071"/>
                    </a:cubicBezTo>
                    <a:cubicBezTo>
                      <a:pt x="2969" y="2798"/>
                      <a:pt x="3140" y="2355"/>
                      <a:pt x="3276" y="1945"/>
                    </a:cubicBezTo>
                    <a:lnTo>
                      <a:pt x="3276" y="1945"/>
                    </a:lnTo>
                    <a:cubicBezTo>
                      <a:pt x="3276" y="2662"/>
                      <a:pt x="3140" y="3208"/>
                      <a:pt x="3276" y="3788"/>
                    </a:cubicBezTo>
                    <a:cubicBezTo>
                      <a:pt x="3276" y="3924"/>
                      <a:pt x="3412" y="3924"/>
                      <a:pt x="3549" y="3924"/>
                    </a:cubicBezTo>
                    <a:cubicBezTo>
                      <a:pt x="3993" y="3651"/>
                      <a:pt x="3822" y="2798"/>
                      <a:pt x="4129" y="2355"/>
                    </a:cubicBezTo>
                    <a:lnTo>
                      <a:pt x="4129" y="2355"/>
                    </a:lnTo>
                    <a:cubicBezTo>
                      <a:pt x="4129" y="2662"/>
                      <a:pt x="3993" y="3208"/>
                      <a:pt x="3993" y="3378"/>
                    </a:cubicBezTo>
                    <a:cubicBezTo>
                      <a:pt x="3822" y="3651"/>
                      <a:pt x="3822" y="3924"/>
                      <a:pt x="3993" y="4368"/>
                    </a:cubicBezTo>
                    <a:cubicBezTo>
                      <a:pt x="3993" y="4436"/>
                      <a:pt x="4061" y="4470"/>
                      <a:pt x="4129" y="4470"/>
                    </a:cubicBezTo>
                    <a:cubicBezTo>
                      <a:pt x="4197" y="4470"/>
                      <a:pt x="4266" y="4436"/>
                      <a:pt x="4266" y="4368"/>
                    </a:cubicBezTo>
                    <a:cubicBezTo>
                      <a:pt x="4379" y="4240"/>
                      <a:pt x="4469" y="4095"/>
                      <a:pt x="4548" y="3937"/>
                    </a:cubicBezTo>
                    <a:lnTo>
                      <a:pt x="4548" y="3937"/>
                    </a:lnTo>
                    <a:cubicBezTo>
                      <a:pt x="4542" y="3978"/>
                      <a:pt x="4539" y="4019"/>
                      <a:pt x="4539" y="4061"/>
                    </a:cubicBezTo>
                    <a:cubicBezTo>
                      <a:pt x="4539" y="4368"/>
                      <a:pt x="4402" y="4641"/>
                      <a:pt x="4402" y="4914"/>
                    </a:cubicBezTo>
                    <a:cubicBezTo>
                      <a:pt x="4470" y="4999"/>
                      <a:pt x="4581" y="5042"/>
                      <a:pt x="4675" y="5042"/>
                    </a:cubicBezTo>
                    <a:cubicBezTo>
                      <a:pt x="4769" y="5042"/>
                      <a:pt x="4846" y="4999"/>
                      <a:pt x="4846" y="4914"/>
                    </a:cubicBezTo>
                    <a:cubicBezTo>
                      <a:pt x="4982" y="4777"/>
                      <a:pt x="4982" y="4641"/>
                      <a:pt x="5119" y="4368"/>
                    </a:cubicBezTo>
                    <a:cubicBezTo>
                      <a:pt x="5119" y="4231"/>
                      <a:pt x="5255" y="4231"/>
                      <a:pt x="5255" y="4061"/>
                    </a:cubicBezTo>
                    <a:lnTo>
                      <a:pt x="5255" y="4061"/>
                    </a:lnTo>
                    <a:cubicBezTo>
                      <a:pt x="5255" y="4504"/>
                      <a:pt x="4982" y="4914"/>
                      <a:pt x="4982" y="5494"/>
                    </a:cubicBezTo>
                    <a:cubicBezTo>
                      <a:pt x="4982" y="5573"/>
                      <a:pt x="5073" y="5652"/>
                      <a:pt x="5176" y="5652"/>
                    </a:cubicBezTo>
                    <a:cubicBezTo>
                      <a:pt x="5252" y="5652"/>
                      <a:pt x="5334" y="5609"/>
                      <a:pt x="5392" y="5494"/>
                    </a:cubicBezTo>
                    <a:cubicBezTo>
                      <a:pt x="5528" y="5221"/>
                      <a:pt x="5835" y="4641"/>
                      <a:pt x="5835" y="4232"/>
                    </a:cubicBezTo>
                    <a:lnTo>
                      <a:pt x="5835" y="4232"/>
                    </a:lnTo>
                    <a:cubicBezTo>
                      <a:pt x="5835" y="4641"/>
                      <a:pt x="5699" y="5085"/>
                      <a:pt x="5699" y="5494"/>
                    </a:cubicBezTo>
                    <a:cubicBezTo>
                      <a:pt x="5699" y="5591"/>
                      <a:pt x="5767" y="5687"/>
                      <a:pt x="5855" y="5687"/>
                    </a:cubicBezTo>
                    <a:cubicBezTo>
                      <a:pt x="5892" y="5687"/>
                      <a:pt x="5932" y="5670"/>
                      <a:pt x="5972" y="5631"/>
                    </a:cubicBezTo>
                    <a:lnTo>
                      <a:pt x="6245" y="5358"/>
                    </a:lnTo>
                    <a:cubicBezTo>
                      <a:pt x="6245" y="5454"/>
                      <a:pt x="6398" y="5551"/>
                      <a:pt x="6488" y="5551"/>
                    </a:cubicBezTo>
                    <a:cubicBezTo>
                      <a:pt x="6504" y="5551"/>
                      <a:pt x="6517" y="5548"/>
                      <a:pt x="6528" y="5542"/>
                    </a:cubicBezTo>
                    <a:lnTo>
                      <a:pt x="6528" y="5542"/>
                    </a:lnTo>
                    <a:cubicBezTo>
                      <a:pt x="6461" y="5714"/>
                      <a:pt x="6640" y="5835"/>
                      <a:pt x="6797" y="5835"/>
                    </a:cubicBezTo>
                    <a:cubicBezTo>
                      <a:pt x="6862" y="5835"/>
                      <a:pt x="6924" y="5814"/>
                      <a:pt x="6961" y="5767"/>
                    </a:cubicBezTo>
                    <a:cubicBezTo>
                      <a:pt x="7234" y="5358"/>
                      <a:pt x="7098" y="4914"/>
                      <a:pt x="6688" y="4914"/>
                    </a:cubicBezTo>
                    <a:lnTo>
                      <a:pt x="6688" y="4641"/>
                    </a:lnTo>
                    <a:cubicBezTo>
                      <a:pt x="6688" y="4641"/>
                      <a:pt x="6688" y="4504"/>
                      <a:pt x="6552" y="4504"/>
                    </a:cubicBezTo>
                    <a:cubicBezTo>
                      <a:pt x="6467" y="4436"/>
                      <a:pt x="6424" y="4402"/>
                      <a:pt x="6385" y="4402"/>
                    </a:cubicBezTo>
                    <a:cubicBezTo>
                      <a:pt x="6347" y="4402"/>
                      <a:pt x="6313" y="4436"/>
                      <a:pt x="6245" y="4504"/>
                    </a:cubicBezTo>
                    <a:cubicBezTo>
                      <a:pt x="6245" y="4231"/>
                      <a:pt x="6245" y="4061"/>
                      <a:pt x="6108" y="3788"/>
                    </a:cubicBezTo>
                    <a:lnTo>
                      <a:pt x="5972" y="3788"/>
                    </a:lnTo>
                    <a:cubicBezTo>
                      <a:pt x="5835" y="3788"/>
                      <a:pt x="5835" y="3924"/>
                      <a:pt x="5699" y="3924"/>
                    </a:cubicBezTo>
                    <a:cubicBezTo>
                      <a:pt x="5699" y="3788"/>
                      <a:pt x="5835" y="3515"/>
                      <a:pt x="5835" y="3378"/>
                    </a:cubicBezTo>
                    <a:cubicBezTo>
                      <a:pt x="5835" y="3208"/>
                      <a:pt x="5699" y="3208"/>
                      <a:pt x="5699" y="3208"/>
                    </a:cubicBezTo>
                    <a:cubicBezTo>
                      <a:pt x="5699" y="3208"/>
                      <a:pt x="5699" y="3071"/>
                      <a:pt x="5528" y="3071"/>
                    </a:cubicBezTo>
                    <a:cubicBezTo>
                      <a:pt x="5528" y="3071"/>
                      <a:pt x="5392" y="3071"/>
                      <a:pt x="5255" y="3208"/>
                    </a:cubicBezTo>
                    <a:lnTo>
                      <a:pt x="5255" y="3378"/>
                    </a:lnTo>
                    <a:cubicBezTo>
                      <a:pt x="5255" y="3071"/>
                      <a:pt x="5255" y="2662"/>
                      <a:pt x="5119" y="2355"/>
                    </a:cubicBezTo>
                    <a:cubicBezTo>
                      <a:pt x="5119" y="2309"/>
                      <a:pt x="5103" y="2294"/>
                      <a:pt x="5078" y="2294"/>
                    </a:cubicBezTo>
                    <a:cubicBezTo>
                      <a:pt x="5028" y="2294"/>
                      <a:pt x="4937" y="2355"/>
                      <a:pt x="4846" y="2355"/>
                    </a:cubicBezTo>
                    <a:cubicBezTo>
                      <a:pt x="4675" y="2525"/>
                      <a:pt x="4539" y="2798"/>
                      <a:pt x="4402" y="2935"/>
                    </a:cubicBezTo>
                    <a:cubicBezTo>
                      <a:pt x="4539" y="2525"/>
                      <a:pt x="4539" y="2082"/>
                      <a:pt x="4402" y="1809"/>
                    </a:cubicBezTo>
                    <a:lnTo>
                      <a:pt x="4129" y="1809"/>
                    </a:lnTo>
                    <a:cubicBezTo>
                      <a:pt x="3685" y="2082"/>
                      <a:pt x="3685" y="2662"/>
                      <a:pt x="3549" y="3208"/>
                    </a:cubicBezTo>
                    <a:cubicBezTo>
                      <a:pt x="3549" y="2525"/>
                      <a:pt x="3685" y="1945"/>
                      <a:pt x="3549" y="1365"/>
                    </a:cubicBezTo>
                    <a:cubicBezTo>
                      <a:pt x="3549" y="1229"/>
                      <a:pt x="3412" y="1229"/>
                      <a:pt x="3276" y="1229"/>
                    </a:cubicBezTo>
                    <a:cubicBezTo>
                      <a:pt x="2696" y="1672"/>
                      <a:pt x="2832" y="2525"/>
                      <a:pt x="2696" y="3071"/>
                    </a:cubicBezTo>
                    <a:cubicBezTo>
                      <a:pt x="2559" y="2525"/>
                      <a:pt x="2832" y="1672"/>
                      <a:pt x="2423" y="1229"/>
                    </a:cubicBezTo>
                    <a:cubicBezTo>
                      <a:pt x="2423" y="1183"/>
                      <a:pt x="2408" y="1168"/>
                      <a:pt x="2381" y="1168"/>
                    </a:cubicBezTo>
                    <a:cubicBezTo>
                      <a:pt x="2328" y="1168"/>
                      <a:pt x="2230" y="1229"/>
                      <a:pt x="2116" y="1229"/>
                    </a:cubicBezTo>
                    <a:cubicBezTo>
                      <a:pt x="1986" y="1650"/>
                      <a:pt x="1856" y="1918"/>
                      <a:pt x="1727" y="2177"/>
                    </a:cubicBezTo>
                    <a:lnTo>
                      <a:pt x="1727" y="2177"/>
                    </a:lnTo>
                    <a:cubicBezTo>
                      <a:pt x="1751" y="1779"/>
                      <a:pt x="1766" y="1425"/>
                      <a:pt x="1570" y="1229"/>
                    </a:cubicBezTo>
                    <a:cubicBezTo>
                      <a:pt x="1502" y="1160"/>
                      <a:pt x="1425" y="1126"/>
                      <a:pt x="1365" y="1126"/>
                    </a:cubicBezTo>
                    <a:cubicBezTo>
                      <a:pt x="1305" y="1126"/>
                      <a:pt x="1263" y="1160"/>
                      <a:pt x="1263" y="1229"/>
                    </a:cubicBezTo>
                    <a:cubicBezTo>
                      <a:pt x="1126" y="1502"/>
                      <a:pt x="990" y="1945"/>
                      <a:pt x="990" y="2218"/>
                    </a:cubicBezTo>
                    <a:lnTo>
                      <a:pt x="990" y="1945"/>
                    </a:lnTo>
                    <a:cubicBezTo>
                      <a:pt x="990" y="1672"/>
                      <a:pt x="990" y="1502"/>
                      <a:pt x="853" y="1365"/>
                    </a:cubicBezTo>
                    <a:cubicBezTo>
                      <a:pt x="785" y="1297"/>
                      <a:pt x="717" y="1263"/>
                      <a:pt x="666" y="1263"/>
                    </a:cubicBezTo>
                    <a:cubicBezTo>
                      <a:pt x="614" y="1263"/>
                      <a:pt x="580" y="1297"/>
                      <a:pt x="580" y="1365"/>
                    </a:cubicBezTo>
                    <a:cubicBezTo>
                      <a:pt x="410" y="1502"/>
                      <a:pt x="410" y="1672"/>
                      <a:pt x="410" y="1809"/>
                    </a:cubicBezTo>
                    <a:cubicBezTo>
                      <a:pt x="410" y="1229"/>
                      <a:pt x="273" y="649"/>
                      <a:pt x="273" y="103"/>
                    </a:cubicBezTo>
                    <a:cubicBezTo>
                      <a:pt x="273" y="34"/>
                      <a:pt x="239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g24efe0da7d9_1_1"/>
              <p:cNvSpPr/>
              <p:nvPr/>
            </p:nvSpPr>
            <p:spPr>
              <a:xfrm>
                <a:off x="1822916" y="2176555"/>
                <a:ext cx="74660" cy="147570"/>
              </a:xfrm>
              <a:custGeom>
                <a:rect b="b" l="l" r="r" t="t"/>
                <a:pathLst>
                  <a:path extrusionOk="0" h="3374" w="1707">
                    <a:moveTo>
                      <a:pt x="410" y="0"/>
                    </a:moveTo>
                    <a:cubicBezTo>
                      <a:pt x="137" y="137"/>
                      <a:pt x="0" y="410"/>
                      <a:pt x="0" y="683"/>
                    </a:cubicBezTo>
                    <a:cubicBezTo>
                      <a:pt x="0" y="805"/>
                      <a:pt x="70" y="909"/>
                      <a:pt x="159" y="909"/>
                    </a:cubicBezTo>
                    <a:cubicBezTo>
                      <a:pt x="195" y="909"/>
                      <a:pt x="234" y="892"/>
                      <a:pt x="273" y="853"/>
                    </a:cubicBezTo>
                    <a:lnTo>
                      <a:pt x="410" y="990"/>
                    </a:lnTo>
                    <a:cubicBezTo>
                      <a:pt x="546" y="990"/>
                      <a:pt x="717" y="990"/>
                      <a:pt x="717" y="853"/>
                    </a:cubicBezTo>
                    <a:cubicBezTo>
                      <a:pt x="853" y="990"/>
                      <a:pt x="990" y="1126"/>
                      <a:pt x="1126" y="1263"/>
                    </a:cubicBezTo>
                    <a:cubicBezTo>
                      <a:pt x="990" y="1399"/>
                      <a:pt x="853" y="1843"/>
                      <a:pt x="853" y="1979"/>
                    </a:cubicBezTo>
                    <a:cubicBezTo>
                      <a:pt x="717" y="2252"/>
                      <a:pt x="546" y="2389"/>
                      <a:pt x="410" y="2696"/>
                    </a:cubicBezTo>
                    <a:cubicBezTo>
                      <a:pt x="410" y="2696"/>
                      <a:pt x="273" y="2696"/>
                      <a:pt x="273" y="2833"/>
                    </a:cubicBezTo>
                    <a:cubicBezTo>
                      <a:pt x="273" y="2969"/>
                      <a:pt x="273" y="2969"/>
                      <a:pt x="137" y="3106"/>
                    </a:cubicBezTo>
                    <a:cubicBezTo>
                      <a:pt x="137" y="3199"/>
                      <a:pt x="266" y="3374"/>
                      <a:pt x="346" y="3374"/>
                    </a:cubicBezTo>
                    <a:cubicBezTo>
                      <a:pt x="383" y="3374"/>
                      <a:pt x="410" y="3338"/>
                      <a:pt x="410" y="3242"/>
                    </a:cubicBezTo>
                    <a:cubicBezTo>
                      <a:pt x="717" y="3106"/>
                      <a:pt x="853" y="2833"/>
                      <a:pt x="990" y="2560"/>
                    </a:cubicBezTo>
                    <a:cubicBezTo>
                      <a:pt x="1126" y="2252"/>
                      <a:pt x="1126" y="1843"/>
                      <a:pt x="1263" y="1706"/>
                    </a:cubicBezTo>
                    <a:cubicBezTo>
                      <a:pt x="1399" y="1706"/>
                      <a:pt x="1706" y="1536"/>
                      <a:pt x="1570" y="1399"/>
                    </a:cubicBezTo>
                    <a:cubicBezTo>
                      <a:pt x="1399" y="990"/>
                      <a:pt x="1126" y="546"/>
                      <a:pt x="717" y="273"/>
                    </a:cubicBezTo>
                    <a:cubicBezTo>
                      <a:pt x="717" y="137"/>
                      <a:pt x="717" y="137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g24efe0da7d9_1_1"/>
              <p:cNvSpPr/>
              <p:nvPr/>
            </p:nvSpPr>
            <p:spPr>
              <a:xfrm>
                <a:off x="1524400" y="2094458"/>
                <a:ext cx="267192" cy="164322"/>
              </a:xfrm>
              <a:custGeom>
                <a:rect b="b" l="l" r="r" t="t"/>
                <a:pathLst>
                  <a:path extrusionOk="0" h="3757" w="6109">
                    <a:moveTo>
                      <a:pt x="1263" y="1"/>
                    </a:moveTo>
                    <a:cubicBezTo>
                      <a:pt x="854" y="308"/>
                      <a:pt x="1" y="1434"/>
                      <a:pt x="274" y="2014"/>
                    </a:cubicBezTo>
                    <a:lnTo>
                      <a:pt x="547" y="2014"/>
                    </a:lnTo>
                    <a:cubicBezTo>
                      <a:pt x="717" y="1877"/>
                      <a:pt x="854" y="1570"/>
                      <a:pt x="990" y="1434"/>
                    </a:cubicBezTo>
                    <a:lnTo>
                      <a:pt x="990" y="1434"/>
                    </a:lnTo>
                    <a:cubicBezTo>
                      <a:pt x="854" y="1707"/>
                      <a:pt x="854" y="2014"/>
                      <a:pt x="990" y="2150"/>
                    </a:cubicBezTo>
                    <a:cubicBezTo>
                      <a:pt x="990" y="2287"/>
                      <a:pt x="990" y="2287"/>
                      <a:pt x="1127" y="2287"/>
                    </a:cubicBezTo>
                    <a:cubicBezTo>
                      <a:pt x="1400" y="2287"/>
                      <a:pt x="1570" y="2014"/>
                      <a:pt x="1843" y="1707"/>
                    </a:cubicBezTo>
                    <a:lnTo>
                      <a:pt x="1843" y="1707"/>
                    </a:lnTo>
                    <a:cubicBezTo>
                      <a:pt x="1843" y="1877"/>
                      <a:pt x="1707" y="1877"/>
                      <a:pt x="1707" y="2014"/>
                    </a:cubicBezTo>
                    <a:cubicBezTo>
                      <a:pt x="1707" y="2150"/>
                      <a:pt x="1707" y="2150"/>
                      <a:pt x="1843" y="2287"/>
                    </a:cubicBezTo>
                    <a:lnTo>
                      <a:pt x="2116" y="2287"/>
                    </a:lnTo>
                    <a:cubicBezTo>
                      <a:pt x="2253" y="2287"/>
                      <a:pt x="2423" y="2150"/>
                      <a:pt x="2423" y="2014"/>
                    </a:cubicBezTo>
                    <a:cubicBezTo>
                      <a:pt x="2560" y="1877"/>
                      <a:pt x="2696" y="1707"/>
                      <a:pt x="2833" y="1570"/>
                    </a:cubicBezTo>
                    <a:cubicBezTo>
                      <a:pt x="2833" y="1434"/>
                      <a:pt x="2833" y="1434"/>
                      <a:pt x="2969" y="1434"/>
                    </a:cubicBezTo>
                    <a:cubicBezTo>
                      <a:pt x="2833" y="1707"/>
                      <a:pt x="2696" y="2150"/>
                      <a:pt x="2833" y="2423"/>
                    </a:cubicBezTo>
                    <a:cubicBezTo>
                      <a:pt x="2833" y="2560"/>
                      <a:pt x="2969" y="2560"/>
                      <a:pt x="3106" y="2560"/>
                    </a:cubicBezTo>
                    <a:cubicBezTo>
                      <a:pt x="3276" y="2423"/>
                      <a:pt x="3276" y="2423"/>
                      <a:pt x="3413" y="2287"/>
                    </a:cubicBezTo>
                    <a:cubicBezTo>
                      <a:pt x="3505" y="2194"/>
                      <a:pt x="3598" y="1897"/>
                      <a:pt x="3605" y="1897"/>
                    </a:cubicBezTo>
                    <a:cubicBezTo>
                      <a:pt x="3609" y="1897"/>
                      <a:pt x="3593" y="1964"/>
                      <a:pt x="3549" y="2150"/>
                    </a:cubicBezTo>
                    <a:cubicBezTo>
                      <a:pt x="3549" y="2287"/>
                      <a:pt x="3413" y="2867"/>
                      <a:pt x="3686" y="3003"/>
                    </a:cubicBezTo>
                    <a:cubicBezTo>
                      <a:pt x="3822" y="3003"/>
                      <a:pt x="4129" y="3003"/>
                      <a:pt x="4266" y="2730"/>
                    </a:cubicBezTo>
                    <a:cubicBezTo>
                      <a:pt x="4402" y="2560"/>
                      <a:pt x="4539" y="2423"/>
                      <a:pt x="4675" y="2287"/>
                    </a:cubicBezTo>
                    <a:lnTo>
                      <a:pt x="4675" y="2287"/>
                    </a:lnTo>
                    <a:cubicBezTo>
                      <a:pt x="4675" y="2423"/>
                      <a:pt x="4539" y="2730"/>
                      <a:pt x="4539" y="3003"/>
                    </a:cubicBezTo>
                    <a:cubicBezTo>
                      <a:pt x="4402" y="3003"/>
                      <a:pt x="4539" y="3140"/>
                      <a:pt x="4675" y="3140"/>
                    </a:cubicBezTo>
                    <a:cubicBezTo>
                      <a:pt x="4812" y="3140"/>
                      <a:pt x="4983" y="3003"/>
                      <a:pt x="5119" y="2730"/>
                    </a:cubicBezTo>
                    <a:cubicBezTo>
                      <a:pt x="5119" y="3003"/>
                      <a:pt x="5119" y="3276"/>
                      <a:pt x="5255" y="3413"/>
                    </a:cubicBezTo>
                    <a:lnTo>
                      <a:pt x="5528" y="3413"/>
                    </a:lnTo>
                    <a:cubicBezTo>
                      <a:pt x="5418" y="3551"/>
                      <a:pt x="5576" y="3757"/>
                      <a:pt x="5731" y="3757"/>
                    </a:cubicBezTo>
                    <a:cubicBezTo>
                      <a:pt x="5767" y="3757"/>
                      <a:pt x="5803" y="3746"/>
                      <a:pt x="5836" y="3720"/>
                    </a:cubicBezTo>
                    <a:cubicBezTo>
                      <a:pt x="6109" y="3413"/>
                      <a:pt x="6109" y="3140"/>
                      <a:pt x="6109" y="2867"/>
                    </a:cubicBezTo>
                    <a:cubicBezTo>
                      <a:pt x="6109" y="2730"/>
                      <a:pt x="5972" y="2730"/>
                      <a:pt x="5836" y="2730"/>
                    </a:cubicBezTo>
                    <a:cubicBezTo>
                      <a:pt x="5836" y="2730"/>
                      <a:pt x="5665" y="2867"/>
                      <a:pt x="5528" y="2867"/>
                    </a:cubicBezTo>
                    <a:cubicBezTo>
                      <a:pt x="5528" y="2560"/>
                      <a:pt x="5665" y="2560"/>
                      <a:pt x="5665" y="2423"/>
                    </a:cubicBezTo>
                    <a:cubicBezTo>
                      <a:pt x="5665" y="2287"/>
                      <a:pt x="5528" y="2287"/>
                      <a:pt x="5392" y="2150"/>
                    </a:cubicBezTo>
                    <a:cubicBezTo>
                      <a:pt x="5255" y="2150"/>
                      <a:pt x="5119" y="2423"/>
                      <a:pt x="4983" y="2560"/>
                    </a:cubicBezTo>
                    <a:cubicBezTo>
                      <a:pt x="5119" y="2287"/>
                      <a:pt x="5255" y="2014"/>
                      <a:pt x="4983" y="1707"/>
                    </a:cubicBezTo>
                    <a:cubicBezTo>
                      <a:pt x="4983" y="1570"/>
                      <a:pt x="4983" y="1570"/>
                      <a:pt x="4812" y="1570"/>
                    </a:cubicBezTo>
                    <a:cubicBezTo>
                      <a:pt x="4539" y="1707"/>
                      <a:pt x="4129" y="2150"/>
                      <a:pt x="3959" y="2423"/>
                    </a:cubicBezTo>
                    <a:cubicBezTo>
                      <a:pt x="3938" y="2469"/>
                      <a:pt x="3924" y="2489"/>
                      <a:pt x="3915" y="2489"/>
                    </a:cubicBezTo>
                    <a:cubicBezTo>
                      <a:pt x="3864" y="2489"/>
                      <a:pt x="3984" y="1852"/>
                      <a:pt x="4129" y="1707"/>
                    </a:cubicBezTo>
                    <a:cubicBezTo>
                      <a:pt x="4129" y="1570"/>
                      <a:pt x="4129" y="1570"/>
                      <a:pt x="3959" y="1434"/>
                    </a:cubicBezTo>
                    <a:cubicBezTo>
                      <a:pt x="3959" y="1297"/>
                      <a:pt x="3822" y="1297"/>
                      <a:pt x="3822" y="1297"/>
                    </a:cubicBezTo>
                    <a:cubicBezTo>
                      <a:pt x="3686" y="1297"/>
                      <a:pt x="3549" y="1434"/>
                      <a:pt x="3549" y="1434"/>
                    </a:cubicBezTo>
                    <a:cubicBezTo>
                      <a:pt x="3413" y="1570"/>
                      <a:pt x="3413" y="1570"/>
                      <a:pt x="3413" y="1707"/>
                    </a:cubicBezTo>
                    <a:cubicBezTo>
                      <a:pt x="3373" y="1707"/>
                      <a:pt x="3330" y="1745"/>
                      <a:pt x="3293" y="1796"/>
                    </a:cubicBezTo>
                    <a:lnTo>
                      <a:pt x="3293" y="1796"/>
                    </a:lnTo>
                    <a:cubicBezTo>
                      <a:pt x="3345" y="1403"/>
                      <a:pt x="3479" y="975"/>
                      <a:pt x="3106" y="717"/>
                    </a:cubicBezTo>
                    <a:lnTo>
                      <a:pt x="2969" y="717"/>
                    </a:lnTo>
                    <a:cubicBezTo>
                      <a:pt x="2696" y="1024"/>
                      <a:pt x="2560" y="1297"/>
                      <a:pt x="2253" y="1570"/>
                    </a:cubicBezTo>
                    <a:cubicBezTo>
                      <a:pt x="2150" y="1905"/>
                      <a:pt x="2124" y="2064"/>
                      <a:pt x="2118" y="2064"/>
                    </a:cubicBezTo>
                    <a:cubicBezTo>
                      <a:pt x="2116" y="2064"/>
                      <a:pt x="2116" y="2047"/>
                      <a:pt x="2116" y="2014"/>
                    </a:cubicBezTo>
                    <a:cubicBezTo>
                      <a:pt x="2116" y="1707"/>
                      <a:pt x="2253" y="1570"/>
                      <a:pt x="2253" y="1434"/>
                    </a:cubicBezTo>
                    <a:cubicBezTo>
                      <a:pt x="2423" y="1161"/>
                      <a:pt x="2423" y="1024"/>
                      <a:pt x="2423" y="717"/>
                    </a:cubicBezTo>
                    <a:cubicBezTo>
                      <a:pt x="2423" y="581"/>
                      <a:pt x="2116" y="581"/>
                      <a:pt x="2116" y="581"/>
                    </a:cubicBezTo>
                    <a:cubicBezTo>
                      <a:pt x="1707" y="1024"/>
                      <a:pt x="1570" y="1297"/>
                      <a:pt x="1263" y="1707"/>
                    </a:cubicBezTo>
                    <a:cubicBezTo>
                      <a:pt x="1202" y="1836"/>
                      <a:pt x="1175" y="1887"/>
                      <a:pt x="1170" y="1887"/>
                    </a:cubicBezTo>
                    <a:cubicBezTo>
                      <a:pt x="1153" y="1887"/>
                      <a:pt x="1400" y="1267"/>
                      <a:pt x="1400" y="1161"/>
                    </a:cubicBezTo>
                    <a:cubicBezTo>
                      <a:pt x="1570" y="854"/>
                      <a:pt x="1570" y="581"/>
                      <a:pt x="1570" y="308"/>
                    </a:cubicBezTo>
                    <a:cubicBezTo>
                      <a:pt x="1707" y="171"/>
                      <a:pt x="1570" y="171"/>
                      <a:pt x="1400" y="171"/>
                    </a:cubicBezTo>
                    <a:cubicBezTo>
                      <a:pt x="1400" y="1"/>
                      <a:pt x="1263" y="1"/>
                      <a:pt x="1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g24efe0da7d9_1_1"/>
              <p:cNvSpPr/>
              <p:nvPr/>
            </p:nvSpPr>
            <p:spPr>
              <a:xfrm>
                <a:off x="1610959" y="2189327"/>
                <a:ext cx="168696" cy="85769"/>
              </a:xfrm>
              <a:custGeom>
                <a:rect b="b" l="l" r="r" t="t"/>
                <a:pathLst>
                  <a:path extrusionOk="0" h="1961" w="3857">
                    <a:moveTo>
                      <a:pt x="909" y="1"/>
                    </a:moveTo>
                    <a:cubicBezTo>
                      <a:pt x="780" y="1"/>
                      <a:pt x="665" y="33"/>
                      <a:pt x="581" y="118"/>
                    </a:cubicBezTo>
                    <a:cubicBezTo>
                      <a:pt x="444" y="118"/>
                      <a:pt x="444" y="118"/>
                      <a:pt x="137" y="254"/>
                    </a:cubicBezTo>
                    <a:cubicBezTo>
                      <a:pt x="1" y="254"/>
                      <a:pt x="1" y="391"/>
                      <a:pt x="137" y="391"/>
                    </a:cubicBezTo>
                    <a:lnTo>
                      <a:pt x="444" y="391"/>
                    </a:lnTo>
                    <a:cubicBezTo>
                      <a:pt x="513" y="476"/>
                      <a:pt x="581" y="519"/>
                      <a:pt x="632" y="519"/>
                    </a:cubicBezTo>
                    <a:cubicBezTo>
                      <a:pt x="683" y="519"/>
                      <a:pt x="717" y="476"/>
                      <a:pt x="717" y="391"/>
                    </a:cubicBezTo>
                    <a:cubicBezTo>
                      <a:pt x="742" y="366"/>
                      <a:pt x="782" y="356"/>
                      <a:pt x="830" y="356"/>
                    </a:cubicBezTo>
                    <a:cubicBezTo>
                      <a:pt x="1050" y="356"/>
                      <a:pt x="1459" y="561"/>
                      <a:pt x="1570" y="561"/>
                    </a:cubicBezTo>
                    <a:cubicBezTo>
                      <a:pt x="1707" y="561"/>
                      <a:pt x="2150" y="561"/>
                      <a:pt x="2287" y="971"/>
                    </a:cubicBezTo>
                    <a:cubicBezTo>
                      <a:pt x="2287" y="1107"/>
                      <a:pt x="2287" y="1414"/>
                      <a:pt x="2560" y="1551"/>
                    </a:cubicBezTo>
                    <a:lnTo>
                      <a:pt x="2696" y="1551"/>
                    </a:lnTo>
                    <a:cubicBezTo>
                      <a:pt x="2739" y="1532"/>
                      <a:pt x="2784" y="1523"/>
                      <a:pt x="2830" y="1523"/>
                    </a:cubicBezTo>
                    <a:cubicBezTo>
                      <a:pt x="3115" y="1523"/>
                      <a:pt x="3451" y="1843"/>
                      <a:pt x="3686" y="1960"/>
                    </a:cubicBezTo>
                    <a:cubicBezTo>
                      <a:pt x="3857" y="1960"/>
                      <a:pt x="3857" y="1824"/>
                      <a:pt x="3857" y="1687"/>
                    </a:cubicBezTo>
                    <a:cubicBezTo>
                      <a:pt x="3549" y="1551"/>
                      <a:pt x="3276" y="1244"/>
                      <a:pt x="3004" y="1107"/>
                    </a:cubicBezTo>
                    <a:cubicBezTo>
                      <a:pt x="2918" y="1039"/>
                      <a:pt x="2876" y="1005"/>
                      <a:pt x="2837" y="1005"/>
                    </a:cubicBezTo>
                    <a:cubicBezTo>
                      <a:pt x="2799" y="1005"/>
                      <a:pt x="2765" y="1039"/>
                      <a:pt x="2696" y="1107"/>
                    </a:cubicBezTo>
                    <a:cubicBezTo>
                      <a:pt x="2681" y="1122"/>
                      <a:pt x="2668" y="1129"/>
                      <a:pt x="2656" y="1129"/>
                    </a:cubicBezTo>
                    <a:cubicBezTo>
                      <a:pt x="2560" y="1129"/>
                      <a:pt x="2560" y="683"/>
                      <a:pt x="2560" y="561"/>
                    </a:cubicBezTo>
                    <a:cubicBezTo>
                      <a:pt x="2423" y="391"/>
                      <a:pt x="1980" y="254"/>
                      <a:pt x="1843" y="254"/>
                    </a:cubicBezTo>
                    <a:cubicBezTo>
                      <a:pt x="1561" y="160"/>
                      <a:pt x="1197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g24efe0da7d9_1_1"/>
              <p:cNvSpPr/>
              <p:nvPr/>
            </p:nvSpPr>
            <p:spPr>
              <a:xfrm>
                <a:off x="1585591" y="2062441"/>
                <a:ext cx="223936" cy="118616"/>
              </a:xfrm>
              <a:custGeom>
                <a:rect b="b" l="l" r="r" t="t"/>
                <a:pathLst>
                  <a:path extrusionOk="0" h="2712" w="5120">
                    <a:moveTo>
                      <a:pt x="1266" y="1"/>
                    </a:moveTo>
                    <a:cubicBezTo>
                      <a:pt x="1039" y="1"/>
                      <a:pt x="799" y="241"/>
                      <a:pt x="581" y="460"/>
                    </a:cubicBezTo>
                    <a:cubicBezTo>
                      <a:pt x="512" y="391"/>
                      <a:pt x="478" y="357"/>
                      <a:pt x="444" y="357"/>
                    </a:cubicBezTo>
                    <a:cubicBezTo>
                      <a:pt x="410" y="357"/>
                      <a:pt x="376" y="391"/>
                      <a:pt x="308" y="460"/>
                    </a:cubicBezTo>
                    <a:cubicBezTo>
                      <a:pt x="171" y="596"/>
                      <a:pt x="171" y="596"/>
                      <a:pt x="171" y="733"/>
                    </a:cubicBezTo>
                    <a:cubicBezTo>
                      <a:pt x="1" y="903"/>
                      <a:pt x="171" y="1040"/>
                      <a:pt x="308" y="1040"/>
                    </a:cubicBezTo>
                    <a:cubicBezTo>
                      <a:pt x="581" y="903"/>
                      <a:pt x="854" y="596"/>
                      <a:pt x="1024" y="460"/>
                    </a:cubicBezTo>
                    <a:cubicBezTo>
                      <a:pt x="1036" y="448"/>
                      <a:pt x="1046" y="442"/>
                      <a:pt x="1054" y="442"/>
                    </a:cubicBezTo>
                    <a:cubicBezTo>
                      <a:pt x="1138" y="442"/>
                      <a:pt x="1024" y="1051"/>
                      <a:pt x="1024" y="1176"/>
                    </a:cubicBezTo>
                    <a:cubicBezTo>
                      <a:pt x="1024" y="1273"/>
                      <a:pt x="1093" y="1369"/>
                      <a:pt x="1181" y="1369"/>
                    </a:cubicBezTo>
                    <a:cubicBezTo>
                      <a:pt x="1217" y="1369"/>
                      <a:pt x="1257" y="1353"/>
                      <a:pt x="1297" y="1313"/>
                    </a:cubicBezTo>
                    <a:cubicBezTo>
                      <a:pt x="1434" y="1176"/>
                      <a:pt x="1707" y="1040"/>
                      <a:pt x="1877" y="733"/>
                    </a:cubicBezTo>
                    <a:lnTo>
                      <a:pt x="1877" y="733"/>
                    </a:lnTo>
                    <a:cubicBezTo>
                      <a:pt x="1877" y="1176"/>
                      <a:pt x="1707" y="1586"/>
                      <a:pt x="2150" y="1586"/>
                    </a:cubicBezTo>
                    <a:cubicBezTo>
                      <a:pt x="2423" y="1586"/>
                      <a:pt x="2560" y="1176"/>
                      <a:pt x="2867" y="903"/>
                    </a:cubicBezTo>
                    <a:lnTo>
                      <a:pt x="2867" y="903"/>
                    </a:lnTo>
                    <a:cubicBezTo>
                      <a:pt x="2730" y="1313"/>
                      <a:pt x="2560" y="1756"/>
                      <a:pt x="2867" y="2029"/>
                    </a:cubicBezTo>
                    <a:lnTo>
                      <a:pt x="3140" y="2029"/>
                    </a:lnTo>
                    <a:cubicBezTo>
                      <a:pt x="3276" y="1893"/>
                      <a:pt x="3413" y="1756"/>
                      <a:pt x="3413" y="1586"/>
                    </a:cubicBezTo>
                    <a:cubicBezTo>
                      <a:pt x="3413" y="1756"/>
                      <a:pt x="3413" y="1893"/>
                      <a:pt x="3584" y="2029"/>
                    </a:cubicBezTo>
                    <a:lnTo>
                      <a:pt x="3856" y="2029"/>
                    </a:lnTo>
                    <a:cubicBezTo>
                      <a:pt x="3993" y="2029"/>
                      <a:pt x="3993" y="1893"/>
                      <a:pt x="3993" y="1893"/>
                    </a:cubicBezTo>
                    <a:cubicBezTo>
                      <a:pt x="4129" y="1893"/>
                      <a:pt x="4129" y="2029"/>
                      <a:pt x="4129" y="2029"/>
                    </a:cubicBezTo>
                    <a:cubicBezTo>
                      <a:pt x="4129" y="2166"/>
                      <a:pt x="4266" y="2166"/>
                      <a:pt x="4437" y="2166"/>
                    </a:cubicBezTo>
                    <a:cubicBezTo>
                      <a:pt x="4490" y="2113"/>
                      <a:pt x="4527" y="2091"/>
                      <a:pt x="4554" y="2091"/>
                    </a:cubicBezTo>
                    <a:cubicBezTo>
                      <a:pt x="4667" y="2091"/>
                      <a:pt x="4600" y="2472"/>
                      <a:pt x="4710" y="2609"/>
                    </a:cubicBezTo>
                    <a:cubicBezTo>
                      <a:pt x="4710" y="2678"/>
                      <a:pt x="4744" y="2712"/>
                      <a:pt x="4795" y="2712"/>
                    </a:cubicBezTo>
                    <a:cubicBezTo>
                      <a:pt x="4846" y="2712"/>
                      <a:pt x="4914" y="2678"/>
                      <a:pt x="4983" y="2609"/>
                    </a:cubicBezTo>
                    <a:cubicBezTo>
                      <a:pt x="5119" y="2302"/>
                      <a:pt x="4983" y="1893"/>
                      <a:pt x="4710" y="1586"/>
                    </a:cubicBezTo>
                    <a:lnTo>
                      <a:pt x="4437" y="1586"/>
                    </a:lnTo>
                    <a:cubicBezTo>
                      <a:pt x="4437" y="1449"/>
                      <a:pt x="4266" y="1313"/>
                      <a:pt x="4266" y="1176"/>
                    </a:cubicBezTo>
                    <a:lnTo>
                      <a:pt x="3993" y="1176"/>
                    </a:lnTo>
                    <a:lnTo>
                      <a:pt x="3856" y="1313"/>
                    </a:lnTo>
                    <a:cubicBezTo>
                      <a:pt x="3856" y="1176"/>
                      <a:pt x="3856" y="1040"/>
                      <a:pt x="3720" y="903"/>
                    </a:cubicBezTo>
                    <a:cubicBezTo>
                      <a:pt x="3720" y="818"/>
                      <a:pt x="3686" y="775"/>
                      <a:pt x="3630" y="775"/>
                    </a:cubicBezTo>
                    <a:cubicBezTo>
                      <a:pt x="3575" y="775"/>
                      <a:pt x="3498" y="818"/>
                      <a:pt x="3413" y="903"/>
                    </a:cubicBezTo>
                    <a:cubicBezTo>
                      <a:pt x="3276" y="1040"/>
                      <a:pt x="3140" y="1176"/>
                      <a:pt x="3003" y="1449"/>
                    </a:cubicBezTo>
                    <a:cubicBezTo>
                      <a:pt x="3140" y="1176"/>
                      <a:pt x="3140" y="733"/>
                      <a:pt x="3140" y="460"/>
                    </a:cubicBezTo>
                    <a:cubicBezTo>
                      <a:pt x="3003" y="323"/>
                      <a:pt x="2867" y="323"/>
                      <a:pt x="2867" y="323"/>
                    </a:cubicBezTo>
                    <a:cubicBezTo>
                      <a:pt x="2560" y="460"/>
                      <a:pt x="2423" y="733"/>
                      <a:pt x="2287" y="1040"/>
                    </a:cubicBezTo>
                    <a:cubicBezTo>
                      <a:pt x="2222" y="1105"/>
                      <a:pt x="2188" y="1131"/>
                      <a:pt x="2174" y="1131"/>
                    </a:cubicBezTo>
                    <a:cubicBezTo>
                      <a:pt x="2128" y="1131"/>
                      <a:pt x="2287" y="862"/>
                      <a:pt x="2287" y="733"/>
                    </a:cubicBezTo>
                    <a:cubicBezTo>
                      <a:pt x="2287" y="596"/>
                      <a:pt x="2287" y="460"/>
                      <a:pt x="2150" y="323"/>
                    </a:cubicBezTo>
                    <a:cubicBezTo>
                      <a:pt x="2150" y="323"/>
                      <a:pt x="2090" y="262"/>
                      <a:pt x="2009" y="262"/>
                    </a:cubicBezTo>
                    <a:cubicBezTo>
                      <a:pt x="1968" y="262"/>
                      <a:pt x="1923" y="278"/>
                      <a:pt x="1877" y="323"/>
                    </a:cubicBezTo>
                    <a:cubicBezTo>
                      <a:pt x="1707" y="323"/>
                      <a:pt x="1570" y="460"/>
                      <a:pt x="1570" y="596"/>
                    </a:cubicBezTo>
                    <a:cubicBezTo>
                      <a:pt x="1570" y="323"/>
                      <a:pt x="1570" y="187"/>
                      <a:pt x="1434" y="50"/>
                    </a:cubicBezTo>
                    <a:cubicBezTo>
                      <a:pt x="1379" y="16"/>
                      <a:pt x="1323" y="1"/>
                      <a:pt x="12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g24efe0da7d9_1_1"/>
              <p:cNvSpPr/>
              <p:nvPr/>
            </p:nvSpPr>
            <p:spPr>
              <a:xfrm>
                <a:off x="1648268" y="2121313"/>
                <a:ext cx="153519" cy="81614"/>
              </a:xfrm>
              <a:custGeom>
                <a:rect b="b" l="l" r="r" t="t"/>
                <a:pathLst>
                  <a:path extrusionOk="0" h="1866" w="3510">
                    <a:moveTo>
                      <a:pt x="1622" y="1"/>
                    </a:moveTo>
                    <a:cubicBezTo>
                      <a:pt x="1570" y="1"/>
                      <a:pt x="1502" y="35"/>
                      <a:pt x="1434" y="103"/>
                    </a:cubicBezTo>
                    <a:cubicBezTo>
                      <a:pt x="1297" y="103"/>
                      <a:pt x="1127" y="240"/>
                      <a:pt x="990" y="240"/>
                    </a:cubicBezTo>
                    <a:cubicBezTo>
                      <a:pt x="717" y="410"/>
                      <a:pt x="444" y="410"/>
                      <a:pt x="137" y="410"/>
                    </a:cubicBezTo>
                    <a:cubicBezTo>
                      <a:pt x="1" y="410"/>
                      <a:pt x="1" y="683"/>
                      <a:pt x="137" y="683"/>
                    </a:cubicBezTo>
                    <a:cubicBezTo>
                      <a:pt x="444" y="683"/>
                      <a:pt x="717" y="683"/>
                      <a:pt x="990" y="547"/>
                    </a:cubicBezTo>
                    <a:cubicBezTo>
                      <a:pt x="1169" y="547"/>
                      <a:pt x="1335" y="443"/>
                      <a:pt x="1444" y="443"/>
                    </a:cubicBezTo>
                    <a:cubicBezTo>
                      <a:pt x="1522" y="443"/>
                      <a:pt x="1570" y="497"/>
                      <a:pt x="1570" y="683"/>
                    </a:cubicBezTo>
                    <a:cubicBezTo>
                      <a:pt x="1570" y="956"/>
                      <a:pt x="1570" y="1263"/>
                      <a:pt x="1843" y="1263"/>
                    </a:cubicBezTo>
                    <a:cubicBezTo>
                      <a:pt x="1980" y="1263"/>
                      <a:pt x="2151" y="1263"/>
                      <a:pt x="2151" y="1093"/>
                    </a:cubicBezTo>
                    <a:cubicBezTo>
                      <a:pt x="2229" y="1014"/>
                      <a:pt x="2286" y="980"/>
                      <a:pt x="2329" y="980"/>
                    </a:cubicBezTo>
                    <a:cubicBezTo>
                      <a:pt x="2435" y="980"/>
                      <a:pt x="2463" y="1182"/>
                      <a:pt x="2560" y="1400"/>
                    </a:cubicBezTo>
                    <a:cubicBezTo>
                      <a:pt x="2696" y="1673"/>
                      <a:pt x="3004" y="1536"/>
                      <a:pt x="3140" y="1809"/>
                    </a:cubicBezTo>
                    <a:cubicBezTo>
                      <a:pt x="3180" y="1849"/>
                      <a:pt x="3232" y="1866"/>
                      <a:pt x="3281" y="1866"/>
                    </a:cubicBezTo>
                    <a:cubicBezTo>
                      <a:pt x="3401" y="1866"/>
                      <a:pt x="3510" y="1769"/>
                      <a:pt x="3413" y="1673"/>
                    </a:cubicBezTo>
                    <a:cubicBezTo>
                      <a:pt x="3413" y="1536"/>
                      <a:pt x="3413" y="1400"/>
                      <a:pt x="3277" y="1263"/>
                    </a:cubicBezTo>
                    <a:cubicBezTo>
                      <a:pt x="3208" y="1178"/>
                      <a:pt x="3097" y="1178"/>
                      <a:pt x="3004" y="1178"/>
                    </a:cubicBezTo>
                    <a:cubicBezTo>
                      <a:pt x="2910" y="1178"/>
                      <a:pt x="2833" y="1178"/>
                      <a:pt x="2833" y="1093"/>
                    </a:cubicBezTo>
                    <a:cubicBezTo>
                      <a:pt x="2721" y="756"/>
                      <a:pt x="2608" y="511"/>
                      <a:pt x="2344" y="511"/>
                    </a:cubicBezTo>
                    <a:cubicBezTo>
                      <a:pt x="2287" y="511"/>
                      <a:pt x="2223" y="523"/>
                      <a:pt x="2151" y="547"/>
                    </a:cubicBezTo>
                    <a:cubicBezTo>
                      <a:pt x="2028" y="656"/>
                      <a:pt x="1976" y="743"/>
                      <a:pt x="1958" y="783"/>
                    </a:cubicBezTo>
                    <a:lnTo>
                      <a:pt x="1958" y="783"/>
                    </a:lnTo>
                    <a:cubicBezTo>
                      <a:pt x="1967" y="749"/>
                      <a:pt x="1980" y="674"/>
                      <a:pt x="1980" y="547"/>
                    </a:cubicBezTo>
                    <a:cubicBezTo>
                      <a:pt x="1980" y="410"/>
                      <a:pt x="1843" y="240"/>
                      <a:pt x="1707" y="103"/>
                    </a:cubicBezTo>
                    <a:cubicBezTo>
                      <a:pt x="1707" y="35"/>
                      <a:pt x="1673" y="1"/>
                      <a:pt x="16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g24efe0da7d9_1_1"/>
              <p:cNvSpPr/>
              <p:nvPr/>
            </p:nvSpPr>
            <p:spPr>
              <a:xfrm>
                <a:off x="1723105" y="2088509"/>
                <a:ext cx="86425" cy="59221"/>
              </a:xfrm>
              <a:custGeom>
                <a:rect b="b" l="l" r="r" t="t"/>
                <a:pathLst>
                  <a:path extrusionOk="0" h="1354" w="1976">
                    <a:moveTo>
                      <a:pt x="576" y="0"/>
                    </a:moveTo>
                    <a:cubicBezTo>
                      <a:pt x="440" y="0"/>
                      <a:pt x="269" y="137"/>
                      <a:pt x="132" y="137"/>
                    </a:cubicBezTo>
                    <a:cubicBezTo>
                      <a:pt x="22" y="275"/>
                      <a:pt x="1" y="481"/>
                      <a:pt x="142" y="481"/>
                    </a:cubicBezTo>
                    <a:cubicBezTo>
                      <a:pt x="175" y="481"/>
                      <a:pt x="217" y="469"/>
                      <a:pt x="269" y="444"/>
                    </a:cubicBezTo>
                    <a:lnTo>
                      <a:pt x="712" y="444"/>
                    </a:lnTo>
                    <a:cubicBezTo>
                      <a:pt x="712" y="512"/>
                      <a:pt x="747" y="546"/>
                      <a:pt x="781" y="546"/>
                    </a:cubicBezTo>
                    <a:cubicBezTo>
                      <a:pt x="815" y="546"/>
                      <a:pt x="849" y="512"/>
                      <a:pt x="849" y="444"/>
                    </a:cubicBezTo>
                    <a:lnTo>
                      <a:pt x="985" y="444"/>
                    </a:lnTo>
                    <a:cubicBezTo>
                      <a:pt x="985" y="580"/>
                      <a:pt x="1293" y="717"/>
                      <a:pt x="1429" y="853"/>
                    </a:cubicBezTo>
                    <a:cubicBezTo>
                      <a:pt x="1429" y="990"/>
                      <a:pt x="1566" y="1160"/>
                      <a:pt x="1702" y="1297"/>
                    </a:cubicBezTo>
                    <a:cubicBezTo>
                      <a:pt x="1742" y="1337"/>
                      <a:pt x="1782" y="1353"/>
                      <a:pt x="1819" y="1353"/>
                    </a:cubicBezTo>
                    <a:cubicBezTo>
                      <a:pt x="1907" y="1353"/>
                      <a:pt x="1975" y="1257"/>
                      <a:pt x="1975" y="1160"/>
                    </a:cubicBezTo>
                    <a:cubicBezTo>
                      <a:pt x="1975" y="853"/>
                      <a:pt x="1702" y="853"/>
                      <a:pt x="1702" y="580"/>
                    </a:cubicBezTo>
                    <a:cubicBezTo>
                      <a:pt x="1566" y="580"/>
                      <a:pt x="1566" y="444"/>
                      <a:pt x="1429" y="444"/>
                    </a:cubicBezTo>
                    <a:lnTo>
                      <a:pt x="1122" y="137"/>
                    </a:lnTo>
                    <a:cubicBezTo>
                      <a:pt x="1076" y="91"/>
                      <a:pt x="1031" y="76"/>
                      <a:pt x="985" y="76"/>
                    </a:cubicBezTo>
                    <a:cubicBezTo>
                      <a:pt x="894" y="76"/>
                      <a:pt x="803" y="137"/>
                      <a:pt x="712" y="137"/>
                    </a:cubicBez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g24efe0da7d9_1_1"/>
              <p:cNvSpPr/>
              <p:nvPr/>
            </p:nvSpPr>
            <p:spPr>
              <a:xfrm>
                <a:off x="1375164" y="2066028"/>
                <a:ext cx="370150" cy="131125"/>
              </a:xfrm>
              <a:custGeom>
                <a:rect b="b" l="l" r="r" t="t"/>
                <a:pathLst>
                  <a:path extrusionOk="0" h="2998" w="8463">
                    <a:moveTo>
                      <a:pt x="4081" y="1"/>
                    </a:moveTo>
                    <a:cubicBezTo>
                      <a:pt x="3999" y="1"/>
                      <a:pt x="3912" y="71"/>
                      <a:pt x="3822" y="241"/>
                    </a:cubicBezTo>
                    <a:cubicBezTo>
                      <a:pt x="3686" y="514"/>
                      <a:pt x="3549" y="958"/>
                      <a:pt x="3549" y="1231"/>
                    </a:cubicBezTo>
                    <a:lnTo>
                      <a:pt x="3549" y="821"/>
                    </a:lnTo>
                    <a:cubicBezTo>
                      <a:pt x="3413" y="514"/>
                      <a:pt x="3413" y="378"/>
                      <a:pt x="3276" y="241"/>
                    </a:cubicBezTo>
                    <a:cubicBezTo>
                      <a:pt x="3191" y="173"/>
                      <a:pt x="3148" y="139"/>
                      <a:pt x="3110" y="139"/>
                    </a:cubicBezTo>
                    <a:cubicBezTo>
                      <a:pt x="3071" y="139"/>
                      <a:pt x="3037" y="173"/>
                      <a:pt x="2969" y="241"/>
                    </a:cubicBezTo>
                    <a:cubicBezTo>
                      <a:pt x="2696" y="378"/>
                      <a:pt x="2696" y="651"/>
                      <a:pt x="2696" y="1094"/>
                    </a:cubicBezTo>
                    <a:cubicBezTo>
                      <a:pt x="2559" y="1231"/>
                      <a:pt x="2559" y="1504"/>
                      <a:pt x="2559" y="1811"/>
                    </a:cubicBezTo>
                    <a:cubicBezTo>
                      <a:pt x="2423" y="1367"/>
                      <a:pt x="2696" y="651"/>
                      <a:pt x="2423" y="378"/>
                    </a:cubicBezTo>
                    <a:cubicBezTo>
                      <a:pt x="2338" y="309"/>
                      <a:pt x="2261" y="275"/>
                      <a:pt x="2188" y="275"/>
                    </a:cubicBezTo>
                    <a:cubicBezTo>
                      <a:pt x="2116" y="275"/>
                      <a:pt x="2048" y="309"/>
                      <a:pt x="1979" y="378"/>
                    </a:cubicBezTo>
                    <a:cubicBezTo>
                      <a:pt x="1979" y="514"/>
                      <a:pt x="1706" y="1674"/>
                      <a:pt x="1570" y="2220"/>
                    </a:cubicBezTo>
                    <a:cubicBezTo>
                      <a:pt x="1570" y="1674"/>
                      <a:pt x="1570" y="1094"/>
                      <a:pt x="1399" y="651"/>
                    </a:cubicBezTo>
                    <a:cubicBezTo>
                      <a:pt x="1399" y="554"/>
                      <a:pt x="1331" y="458"/>
                      <a:pt x="1243" y="458"/>
                    </a:cubicBezTo>
                    <a:cubicBezTo>
                      <a:pt x="1206" y="458"/>
                      <a:pt x="1166" y="474"/>
                      <a:pt x="1126" y="514"/>
                    </a:cubicBezTo>
                    <a:cubicBezTo>
                      <a:pt x="990" y="651"/>
                      <a:pt x="990" y="821"/>
                      <a:pt x="853" y="1094"/>
                    </a:cubicBezTo>
                    <a:cubicBezTo>
                      <a:pt x="853" y="1231"/>
                      <a:pt x="853" y="1811"/>
                      <a:pt x="717" y="2220"/>
                    </a:cubicBezTo>
                    <a:cubicBezTo>
                      <a:pt x="717" y="1674"/>
                      <a:pt x="546" y="514"/>
                      <a:pt x="137" y="514"/>
                    </a:cubicBezTo>
                    <a:cubicBezTo>
                      <a:pt x="0" y="514"/>
                      <a:pt x="0" y="821"/>
                      <a:pt x="137" y="821"/>
                    </a:cubicBezTo>
                    <a:cubicBezTo>
                      <a:pt x="410" y="821"/>
                      <a:pt x="410" y="2664"/>
                      <a:pt x="410" y="2937"/>
                    </a:cubicBezTo>
                    <a:cubicBezTo>
                      <a:pt x="501" y="2937"/>
                      <a:pt x="607" y="2997"/>
                      <a:pt x="668" y="2997"/>
                    </a:cubicBezTo>
                    <a:cubicBezTo>
                      <a:pt x="698" y="2997"/>
                      <a:pt x="717" y="2982"/>
                      <a:pt x="717" y="2937"/>
                    </a:cubicBezTo>
                    <a:cubicBezTo>
                      <a:pt x="1126" y="2664"/>
                      <a:pt x="1126" y="2084"/>
                      <a:pt x="1126" y="1504"/>
                    </a:cubicBezTo>
                    <a:cubicBezTo>
                      <a:pt x="1126" y="1947"/>
                      <a:pt x="1126" y="2357"/>
                      <a:pt x="1263" y="2800"/>
                    </a:cubicBezTo>
                    <a:cubicBezTo>
                      <a:pt x="1399" y="2937"/>
                      <a:pt x="1399" y="2937"/>
                      <a:pt x="1570" y="2937"/>
                    </a:cubicBezTo>
                    <a:cubicBezTo>
                      <a:pt x="1979" y="2937"/>
                      <a:pt x="2116" y="2357"/>
                      <a:pt x="2116" y="1674"/>
                    </a:cubicBezTo>
                    <a:cubicBezTo>
                      <a:pt x="2116" y="1947"/>
                      <a:pt x="2116" y="2220"/>
                      <a:pt x="2252" y="2357"/>
                    </a:cubicBezTo>
                    <a:cubicBezTo>
                      <a:pt x="2423" y="2527"/>
                      <a:pt x="2559" y="2527"/>
                      <a:pt x="2696" y="2527"/>
                    </a:cubicBezTo>
                    <a:cubicBezTo>
                      <a:pt x="3105" y="2084"/>
                      <a:pt x="2832" y="1231"/>
                      <a:pt x="3105" y="651"/>
                    </a:cubicBezTo>
                    <a:cubicBezTo>
                      <a:pt x="3276" y="1094"/>
                      <a:pt x="3105" y="1674"/>
                      <a:pt x="3413" y="2084"/>
                    </a:cubicBezTo>
                    <a:lnTo>
                      <a:pt x="3549" y="2084"/>
                    </a:lnTo>
                    <a:cubicBezTo>
                      <a:pt x="3959" y="1947"/>
                      <a:pt x="3959" y="1504"/>
                      <a:pt x="3959" y="1231"/>
                    </a:cubicBezTo>
                    <a:cubicBezTo>
                      <a:pt x="3959" y="1094"/>
                      <a:pt x="4129" y="651"/>
                      <a:pt x="4129" y="514"/>
                    </a:cubicBezTo>
                    <a:cubicBezTo>
                      <a:pt x="4402" y="958"/>
                      <a:pt x="4266" y="1504"/>
                      <a:pt x="4539" y="1947"/>
                    </a:cubicBezTo>
                    <a:cubicBezTo>
                      <a:pt x="4595" y="2004"/>
                      <a:pt x="4652" y="2037"/>
                      <a:pt x="4711" y="2037"/>
                    </a:cubicBezTo>
                    <a:cubicBezTo>
                      <a:pt x="4794" y="2037"/>
                      <a:pt x="4882" y="1971"/>
                      <a:pt x="4982" y="1811"/>
                    </a:cubicBezTo>
                    <a:cubicBezTo>
                      <a:pt x="4982" y="1698"/>
                      <a:pt x="4982" y="983"/>
                      <a:pt x="5059" y="983"/>
                    </a:cubicBezTo>
                    <a:cubicBezTo>
                      <a:pt x="5075" y="983"/>
                      <a:pt x="5095" y="1016"/>
                      <a:pt x="5119" y="1094"/>
                    </a:cubicBezTo>
                    <a:cubicBezTo>
                      <a:pt x="5255" y="1231"/>
                      <a:pt x="5255" y="1504"/>
                      <a:pt x="5392" y="1674"/>
                    </a:cubicBezTo>
                    <a:cubicBezTo>
                      <a:pt x="5528" y="1674"/>
                      <a:pt x="5665" y="1674"/>
                      <a:pt x="5835" y="1504"/>
                    </a:cubicBezTo>
                    <a:lnTo>
                      <a:pt x="5835" y="1094"/>
                    </a:lnTo>
                    <a:cubicBezTo>
                      <a:pt x="5972" y="1094"/>
                      <a:pt x="5972" y="958"/>
                      <a:pt x="5972" y="958"/>
                    </a:cubicBezTo>
                    <a:cubicBezTo>
                      <a:pt x="5972" y="1094"/>
                      <a:pt x="6108" y="1367"/>
                      <a:pt x="6245" y="1504"/>
                    </a:cubicBezTo>
                    <a:cubicBezTo>
                      <a:pt x="6333" y="1565"/>
                      <a:pt x="6404" y="1591"/>
                      <a:pt x="6462" y="1591"/>
                    </a:cubicBezTo>
                    <a:cubicBezTo>
                      <a:pt x="6694" y="1591"/>
                      <a:pt x="6716" y="1176"/>
                      <a:pt x="6825" y="958"/>
                    </a:cubicBezTo>
                    <a:cubicBezTo>
                      <a:pt x="6961" y="1231"/>
                      <a:pt x="7098" y="1367"/>
                      <a:pt x="7371" y="1504"/>
                    </a:cubicBezTo>
                    <a:cubicBezTo>
                      <a:pt x="7371" y="1589"/>
                      <a:pt x="7413" y="1632"/>
                      <a:pt x="7456" y="1632"/>
                    </a:cubicBezTo>
                    <a:cubicBezTo>
                      <a:pt x="7499" y="1632"/>
                      <a:pt x="7541" y="1589"/>
                      <a:pt x="7541" y="1504"/>
                    </a:cubicBezTo>
                    <a:cubicBezTo>
                      <a:pt x="7678" y="1504"/>
                      <a:pt x="7814" y="1367"/>
                      <a:pt x="7814" y="1367"/>
                    </a:cubicBezTo>
                    <a:cubicBezTo>
                      <a:pt x="7951" y="1367"/>
                      <a:pt x="7951" y="1674"/>
                      <a:pt x="7951" y="1674"/>
                    </a:cubicBezTo>
                    <a:cubicBezTo>
                      <a:pt x="7951" y="1811"/>
                      <a:pt x="8096" y="1879"/>
                      <a:pt x="8224" y="1879"/>
                    </a:cubicBezTo>
                    <a:cubicBezTo>
                      <a:pt x="8352" y="1879"/>
                      <a:pt x="8463" y="1811"/>
                      <a:pt x="8395" y="1674"/>
                    </a:cubicBezTo>
                    <a:cubicBezTo>
                      <a:pt x="8395" y="1367"/>
                      <a:pt x="8224" y="958"/>
                      <a:pt x="7951" y="821"/>
                    </a:cubicBezTo>
                    <a:cubicBezTo>
                      <a:pt x="7905" y="764"/>
                      <a:pt x="7860" y="745"/>
                      <a:pt x="7819" y="745"/>
                    </a:cubicBezTo>
                    <a:cubicBezTo>
                      <a:pt x="7739" y="745"/>
                      <a:pt x="7678" y="821"/>
                      <a:pt x="7678" y="821"/>
                    </a:cubicBezTo>
                    <a:cubicBezTo>
                      <a:pt x="7581" y="918"/>
                      <a:pt x="7553" y="1014"/>
                      <a:pt x="7485" y="1014"/>
                    </a:cubicBezTo>
                    <a:cubicBezTo>
                      <a:pt x="7456" y="1014"/>
                      <a:pt x="7421" y="998"/>
                      <a:pt x="7371" y="958"/>
                    </a:cubicBezTo>
                    <a:cubicBezTo>
                      <a:pt x="7371" y="821"/>
                      <a:pt x="7234" y="651"/>
                      <a:pt x="7098" y="514"/>
                    </a:cubicBezTo>
                    <a:cubicBezTo>
                      <a:pt x="6961" y="378"/>
                      <a:pt x="6825" y="378"/>
                      <a:pt x="6825" y="378"/>
                    </a:cubicBezTo>
                    <a:cubicBezTo>
                      <a:pt x="6602" y="477"/>
                      <a:pt x="6397" y="666"/>
                      <a:pt x="6406" y="867"/>
                    </a:cubicBezTo>
                    <a:lnTo>
                      <a:pt x="6406" y="867"/>
                    </a:lnTo>
                    <a:cubicBezTo>
                      <a:pt x="6307" y="666"/>
                      <a:pt x="6207" y="477"/>
                      <a:pt x="6108" y="378"/>
                    </a:cubicBezTo>
                    <a:cubicBezTo>
                      <a:pt x="6028" y="353"/>
                      <a:pt x="5957" y="341"/>
                      <a:pt x="5896" y="341"/>
                    </a:cubicBezTo>
                    <a:cubicBezTo>
                      <a:pt x="5620" y="341"/>
                      <a:pt x="5528" y="570"/>
                      <a:pt x="5528" y="821"/>
                    </a:cubicBezTo>
                    <a:cubicBezTo>
                      <a:pt x="5392" y="514"/>
                      <a:pt x="5392" y="241"/>
                      <a:pt x="5119" y="241"/>
                    </a:cubicBezTo>
                    <a:cubicBezTo>
                      <a:pt x="4812" y="241"/>
                      <a:pt x="4675" y="514"/>
                      <a:pt x="4539" y="821"/>
                    </a:cubicBezTo>
                    <a:cubicBezTo>
                      <a:pt x="4442" y="411"/>
                      <a:pt x="4277" y="1"/>
                      <a:pt x="4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g24efe0da7d9_1_1"/>
              <p:cNvSpPr/>
              <p:nvPr/>
            </p:nvSpPr>
            <p:spPr>
              <a:xfrm>
                <a:off x="1343804" y="2151187"/>
                <a:ext cx="286612" cy="63813"/>
              </a:xfrm>
              <a:custGeom>
                <a:rect b="b" l="l" r="r" t="t"/>
                <a:pathLst>
                  <a:path extrusionOk="0" h="1459" w="6553">
                    <a:moveTo>
                      <a:pt x="6245" y="0"/>
                    </a:moveTo>
                    <a:cubicBezTo>
                      <a:pt x="5836" y="137"/>
                      <a:pt x="5529" y="137"/>
                      <a:pt x="5256" y="273"/>
                    </a:cubicBezTo>
                    <a:cubicBezTo>
                      <a:pt x="5042" y="273"/>
                      <a:pt x="4996" y="461"/>
                      <a:pt x="4838" y="461"/>
                    </a:cubicBezTo>
                    <a:cubicBezTo>
                      <a:pt x="4795" y="461"/>
                      <a:pt x="4742" y="447"/>
                      <a:pt x="4676" y="410"/>
                    </a:cubicBezTo>
                    <a:cubicBezTo>
                      <a:pt x="4618" y="391"/>
                      <a:pt x="4566" y="383"/>
                      <a:pt x="4518" y="383"/>
                    </a:cubicBezTo>
                    <a:cubicBezTo>
                      <a:pt x="4314" y="383"/>
                      <a:pt x="4178" y="520"/>
                      <a:pt x="3988" y="520"/>
                    </a:cubicBezTo>
                    <a:cubicBezTo>
                      <a:pt x="3902" y="520"/>
                      <a:pt x="3805" y="492"/>
                      <a:pt x="3686" y="410"/>
                    </a:cubicBezTo>
                    <a:cubicBezTo>
                      <a:pt x="3649" y="391"/>
                      <a:pt x="3608" y="383"/>
                      <a:pt x="3565" y="383"/>
                    </a:cubicBezTo>
                    <a:cubicBezTo>
                      <a:pt x="3336" y="383"/>
                      <a:pt x="3031" y="607"/>
                      <a:pt x="2729" y="607"/>
                    </a:cubicBezTo>
                    <a:cubicBezTo>
                      <a:pt x="2672" y="607"/>
                      <a:pt x="2616" y="599"/>
                      <a:pt x="2560" y="580"/>
                    </a:cubicBezTo>
                    <a:cubicBezTo>
                      <a:pt x="2341" y="580"/>
                      <a:pt x="2189" y="755"/>
                      <a:pt x="1996" y="755"/>
                    </a:cubicBezTo>
                    <a:cubicBezTo>
                      <a:pt x="1948" y="755"/>
                      <a:pt x="1898" y="744"/>
                      <a:pt x="1843" y="717"/>
                    </a:cubicBezTo>
                    <a:lnTo>
                      <a:pt x="1707" y="717"/>
                    </a:lnTo>
                    <a:cubicBezTo>
                      <a:pt x="1610" y="813"/>
                      <a:pt x="1582" y="910"/>
                      <a:pt x="1525" y="910"/>
                    </a:cubicBezTo>
                    <a:cubicBezTo>
                      <a:pt x="1502" y="910"/>
                      <a:pt x="1474" y="893"/>
                      <a:pt x="1434" y="853"/>
                    </a:cubicBezTo>
                    <a:cubicBezTo>
                      <a:pt x="1263" y="717"/>
                      <a:pt x="1263" y="580"/>
                      <a:pt x="1127" y="580"/>
                    </a:cubicBezTo>
                    <a:lnTo>
                      <a:pt x="854" y="580"/>
                    </a:lnTo>
                    <a:cubicBezTo>
                      <a:pt x="854" y="717"/>
                      <a:pt x="581" y="990"/>
                      <a:pt x="581" y="990"/>
                    </a:cubicBezTo>
                    <a:cubicBezTo>
                      <a:pt x="410" y="853"/>
                      <a:pt x="410" y="580"/>
                      <a:pt x="274" y="273"/>
                    </a:cubicBezTo>
                    <a:cubicBezTo>
                      <a:pt x="274" y="233"/>
                      <a:pt x="250" y="217"/>
                      <a:pt x="217" y="217"/>
                    </a:cubicBezTo>
                    <a:cubicBezTo>
                      <a:pt x="137" y="217"/>
                      <a:pt x="1" y="313"/>
                      <a:pt x="1" y="410"/>
                    </a:cubicBezTo>
                    <a:cubicBezTo>
                      <a:pt x="99" y="828"/>
                      <a:pt x="357" y="1459"/>
                      <a:pt x="647" y="1459"/>
                    </a:cubicBezTo>
                    <a:cubicBezTo>
                      <a:pt x="759" y="1459"/>
                      <a:pt x="876" y="1364"/>
                      <a:pt x="990" y="1126"/>
                    </a:cubicBezTo>
                    <a:cubicBezTo>
                      <a:pt x="1016" y="1074"/>
                      <a:pt x="1048" y="1053"/>
                      <a:pt x="1085" y="1053"/>
                    </a:cubicBezTo>
                    <a:cubicBezTo>
                      <a:pt x="1242" y="1053"/>
                      <a:pt x="1486" y="1433"/>
                      <a:pt x="1707" y="1433"/>
                    </a:cubicBezTo>
                    <a:cubicBezTo>
                      <a:pt x="1843" y="1263"/>
                      <a:pt x="1843" y="1263"/>
                      <a:pt x="1980" y="1126"/>
                    </a:cubicBezTo>
                    <a:lnTo>
                      <a:pt x="2116" y="1263"/>
                    </a:lnTo>
                    <a:cubicBezTo>
                      <a:pt x="2116" y="1263"/>
                      <a:pt x="2287" y="1263"/>
                      <a:pt x="2287" y="1126"/>
                    </a:cubicBezTo>
                    <a:cubicBezTo>
                      <a:pt x="2358" y="1055"/>
                      <a:pt x="2420" y="1030"/>
                      <a:pt x="2481" y="1030"/>
                    </a:cubicBezTo>
                    <a:cubicBezTo>
                      <a:pt x="2617" y="1030"/>
                      <a:pt x="2747" y="1155"/>
                      <a:pt x="2959" y="1155"/>
                    </a:cubicBezTo>
                    <a:cubicBezTo>
                      <a:pt x="3013" y="1155"/>
                      <a:pt x="3073" y="1147"/>
                      <a:pt x="3140" y="1126"/>
                    </a:cubicBezTo>
                    <a:cubicBezTo>
                      <a:pt x="3236" y="1030"/>
                      <a:pt x="3401" y="933"/>
                      <a:pt x="3586" y="933"/>
                    </a:cubicBezTo>
                    <a:cubicBezTo>
                      <a:pt x="3663" y="933"/>
                      <a:pt x="3742" y="950"/>
                      <a:pt x="3822" y="990"/>
                    </a:cubicBezTo>
                    <a:cubicBezTo>
                      <a:pt x="3993" y="1126"/>
                      <a:pt x="4130" y="1126"/>
                      <a:pt x="4266" y="1126"/>
                    </a:cubicBezTo>
                    <a:cubicBezTo>
                      <a:pt x="4403" y="1126"/>
                      <a:pt x="4403" y="990"/>
                      <a:pt x="4403" y="853"/>
                    </a:cubicBezTo>
                    <a:cubicBezTo>
                      <a:pt x="4539" y="853"/>
                      <a:pt x="4846" y="990"/>
                      <a:pt x="4983" y="990"/>
                    </a:cubicBezTo>
                    <a:cubicBezTo>
                      <a:pt x="5119" y="853"/>
                      <a:pt x="5256" y="853"/>
                      <a:pt x="5256" y="717"/>
                    </a:cubicBezTo>
                    <a:cubicBezTo>
                      <a:pt x="5392" y="580"/>
                      <a:pt x="6109" y="410"/>
                      <a:pt x="6382" y="273"/>
                    </a:cubicBezTo>
                    <a:cubicBezTo>
                      <a:pt x="6552" y="273"/>
                      <a:pt x="6382" y="0"/>
                      <a:pt x="6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g24efe0da7d9_1_1"/>
              <p:cNvSpPr/>
              <p:nvPr/>
            </p:nvSpPr>
            <p:spPr>
              <a:xfrm>
                <a:off x="1300546" y="2105436"/>
                <a:ext cx="340059" cy="97360"/>
              </a:xfrm>
              <a:custGeom>
                <a:rect b="b" l="l" r="r" t="t"/>
                <a:pathLst>
                  <a:path extrusionOk="0" h="2226" w="7775">
                    <a:moveTo>
                      <a:pt x="4603" y="0"/>
                    </a:moveTo>
                    <a:cubicBezTo>
                      <a:pt x="4458" y="0"/>
                      <a:pt x="4362" y="97"/>
                      <a:pt x="4265" y="193"/>
                    </a:cubicBezTo>
                    <a:cubicBezTo>
                      <a:pt x="4265" y="383"/>
                      <a:pt x="4265" y="654"/>
                      <a:pt x="4163" y="654"/>
                    </a:cubicBezTo>
                    <a:cubicBezTo>
                      <a:pt x="4117" y="654"/>
                      <a:pt x="4052" y="602"/>
                      <a:pt x="3958" y="466"/>
                    </a:cubicBezTo>
                    <a:cubicBezTo>
                      <a:pt x="3822" y="330"/>
                      <a:pt x="3549" y="57"/>
                      <a:pt x="3412" y="57"/>
                    </a:cubicBezTo>
                    <a:cubicBezTo>
                      <a:pt x="3105" y="57"/>
                      <a:pt x="2969" y="57"/>
                      <a:pt x="2832" y="330"/>
                    </a:cubicBezTo>
                    <a:lnTo>
                      <a:pt x="2696" y="910"/>
                    </a:lnTo>
                    <a:cubicBezTo>
                      <a:pt x="2559" y="603"/>
                      <a:pt x="2423" y="466"/>
                      <a:pt x="2252" y="193"/>
                    </a:cubicBezTo>
                    <a:cubicBezTo>
                      <a:pt x="2116" y="193"/>
                      <a:pt x="1979" y="193"/>
                      <a:pt x="1979" y="330"/>
                    </a:cubicBezTo>
                    <a:cubicBezTo>
                      <a:pt x="1843" y="466"/>
                      <a:pt x="1979" y="773"/>
                      <a:pt x="1979" y="1046"/>
                    </a:cubicBezTo>
                    <a:cubicBezTo>
                      <a:pt x="1843" y="773"/>
                      <a:pt x="1706" y="603"/>
                      <a:pt x="1570" y="330"/>
                    </a:cubicBezTo>
                    <a:lnTo>
                      <a:pt x="1263" y="330"/>
                    </a:lnTo>
                    <a:lnTo>
                      <a:pt x="1126" y="466"/>
                    </a:lnTo>
                    <a:cubicBezTo>
                      <a:pt x="1126" y="741"/>
                      <a:pt x="1235" y="1669"/>
                      <a:pt x="966" y="1669"/>
                    </a:cubicBezTo>
                    <a:cubicBezTo>
                      <a:pt x="934" y="1669"/>
                      <a:pt x="897" y="1655"/>
                      <a:pt x="853" y="1626"/>
                    </a:cubicBezTo>
                    <a:cubicBezTo>
                      <a:pt x="743" y="1550"/>
                      <a:pt x="644" y="1520"/>
                      <a:pt x="554" y="1520"/>
                    </a:cubicBezTo>
                    <a:cubicBezTo>
                      <a:pt x="283" y="1520"/>
                      <a:pt x="103" y="1797"/>
                      <a:pt x="0" y="1899"/>
                    </a:cubicBezTo>
                    <a:cubicBezTo>
                      <a:pt x="0" y="2099"/>
                      <a:pt x="146" y="2226"/>
                      <a:pt x="278" y="2226"/>
                    </a:cubicBezTo>
                    <a:cubicBezTo>
                      <a:pt x="327" y="2226"/>
                      <a:pt x="373" y="2209"/>
                      <a:pt x="410" y="2172"/>
                    </a:cubicBezTo>
                    <a:cubicBezTo>
                      <a:pt x="481" y="2045"/>
                      <a:pt x="550" y="2001"/>
                      <a:pt x="620" y="2001"/>
                    </a:cubicBezTo>
                    <a:cubicBezTo>
                      <a:pt x="778" y="2001"/>
                      <a:pt x="937" y="2225"/>
                      <a:pt x="1122" y="2225"/>
                    </a:cubicBezTo>
                    <a:cubicBezTo>
                      <a:pt x="1208" y="2225"/>
                      <a:pt x="1299" y="2177"/>
                      <a:pt x="1399" y="2036"/>
                    </a:cubicBezTo>
                    <a:cubicBezTo>
                      <a:pt x="1570" y="1763"/>
                      <a:pt x="1570" y="1456"/>
                      <a:pt x="1570" y="1183"/>
                    </a:cubicBezTo>
                    <a:cubicBezTo>
                      <a:pt x="1570" y="1025"/>
                      <a:pt x="1580" y="963"/>
                      <a:pt x="1600" y="963"/>
                    </a:cubicBezTo>
                    <a:cubicBezTo>
                      <a:pt x="1654" y="963"/>
                      <a:pt x="1781" y="1403"/>
                      <a:pt x="1979" y="1626"/>
                    </a:cubicBezTo>
                    <a:lnTo>
                      <a:pt x="2116" y="1626"/>
                    </a:lnTo>
                    <a:cubicBezTo>
                      <a:pt x="2423" y="1319"/>
                      <a:pt x="2252" y="1183"/>
                      <a:pt x="2252" y="910"/>
                    </a:cubicBezTo>
                    <a:lnTo>
                      <a:pt x="2252" y="910"/>
                    </a:lnTo>
                    <a:cubicBezTo>
                      <a:pt x="2392" y="1133"/>
                      <a:pt x="2599" y="1356"/>
                      <a:pt x="2819" y="1356"/>
                    </a:cubicBezTo>
                    <a:cubicBezTo>
                      <a:pt x="2869" y="1356"/>
                      <a:pt x="2919" y="1344"/>
                      <a:pt x="2969" y="1319"/>
                    </a:cubicBezTo>
                    <a:cubicBezTo>
                      <a:pt x="3105" y="1183"/>
                      <a:pt x="3105" y="910"/>
                      <a:pt x="3105" y="773"/>
                    </a:cubicBezTo>
                    <a:cubicBezTo>
                      <a:pt x="3149" y="626"/>
                      <a:pt x="3225" y="571"/>
                      <a:pt x="3320" y="571"/>
                    </a:cubicBezTo>
                    <a:cubicBezTo>
                      <a:pt x="3598" y="571"/>
                      <a:pt x="4036" y="1046"/>
                      <a:pt x="4265" y="1046"/>
                    </a:cubicBezTo>
                    <a:cubicBezTo>
                      <a:pt x="4265" y="1092"/>
                      <a:pt x="4281" y="1107"/>
                      <a:pt x="4301" y="1107"/>
                    </a:cubicBezTo>
                    <a:cubicBezTo>
                      <a:pt x="4341" y="1107"/>
                      <a:pt x="4402" y="1046"/>
                      <a:pt x="4402" y="1046"/>
                    </a:cubicBezTo>
                    <a:cubicBezTo>
                      <a:pt x="4538" y="910"/>
                      <a:pt x="4538" y="773"/>
                      <a:pt x="4538" y="603"/>
                    </a:cubicBezTo>
                    <a:cubicBezTo>
                      <a:pt x="4581" y="474"/>
                      <a:pt x="4654" y="426"/>
                      <a:pt x="4738" y="426"/>
                    </a:cubicBezTo>
                    <a:cubicBezTo>
                      <a:pt x="4923" y="426"/>
                      <a:pt x="5161" y="656"/>
                      <a:pt x="5255" y="773"/>
                    </a:cubicBezTo>
                    <a:cubicBezTo>
                      <a:pt x="5392" y="910"/>
                      <a:pt x="5665" y="910"/>
                      <a:pt x="5835" y="910"/>
                    </a:cubicBezTo>
                    <a:lnTo>
                      <a:pt x="6688" y="910"/>
                    </a:lnTo>
                    <a:cubicBezTo>
                      <a:pt x="6961" y="910"/>
                      <a:pt x="7098" y="910"/>
                      <a:pt x="7234" y="773"/>
                    </a:cubicBezTo>
                    <a:lnTo>
                      <a:pt x="7541" y="773"/>
                    </a:lnTo>
                    <a:cubicBezTo>
                      <a:pt x="7678" y="603"/>
                      <a:pt x="7678" y="603"/>
                      <a:pt x="7678" y="330"/>
                    </a:cubicBezTo>
                    <a:cubicBezTo>
                      <a:pt x="7774" y="233"/>
                      <a:pt x="7581" y="137"/>
                      <a:pt x="7459" y="137"/>
                    </a:cubicBezTo>
                    <a:cubicBezTo>
                      <a:pt x="7409" y="137"/>
                      <a:pt x="7371" y="153"/>
                      <a:pt x="7371" y="193"/>
                    </a:cubicBezTo>
                    <a:cubicBezTo>
                      <a:pt x="7234" y="193"/>
                      <a:pt x="7234" y="193"/>
                      <a:pt x="7234" y="330"/>
                    </a:cubicBezTo>
                    <a:cubicBezTo>
                      <a:pt x="7234" y="193"/>
                      <a:pt x="6825" y="57"/>
                      <a:pt x="6825" y="57"/>
                    </a:cubicBezTo>
                    <a:cubicBezTo>
                      <a:pt x="6688" y="193"/>
                      <a:pt x="6688" y="193"/>
                      <a:pt x="6518" y="193"/>
                    </a:cubicBezTo>
                    <a:cubicBezTo>
                      <a:pt x="6518" y="354"/>
                      <a:pt x="6518" y="409"/>
                      <a:pt x="6509" y="409"/>
                    </a:cubicBezTo>
                    <a:cubicBezTo>
                      <a:pt x="6497" y="409"/>
                      <a:pt x="6464" y="276"/>
                      <a:pt x="6381" y="193"/>
                    </a:cubicBezTo>
                    <a:cubicBezTo>
                      <a:pt x="6285" y="97"/>
                      <a:pt x="6188" y="0"/>
                      <a:pt x="6043" y="0"/>
                    </a:cubicBezTo>
                    <a:cubicBezTo>
                      <a:pt x="5983" y="0"/>
                      <a:pt x="5915" y="17"/>
                      <a:pt x="5835" y="57"/>
                    </a:cubicBezTo>
                    <a:cubicBezTo>
                      <a:pt x="5835" y="174"/>
                      <a:pt x="5709" y="494"/>
                      <a:pt x="5500" y="494"/>
                    </a:cubicBezTo>
                    <a:cubicBezTo>
                      <a:pt x="5466" y="494"/>
                      <a:pt x="5430" y="485"/>
                      <a:pt x="5392" y="466"/>
                    </a:cubicBezTo>
                    <a:cubicBezTo>
                      <a:pt x="5255" y="330"/>
                      <a:pt x="5119" y="57"/>
                      <a:pt x="4811" y="57"/>
                    </a:cubicBezTo>
                    <a:cubicBezTo>
                      <a:pt x="4731" y="17"/>
                      <a:pt x="4663" y="0"/>
                      <a:pt x="4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g24efe0da7d9_1_1"/>
              <p:cNvSpPr/>
              <p:nvPr/>
            </p:nvSpPr>
            <p:spPr>
              <a:xfrm>
                <a:off x="1324428" y="2053912"/>
                <a:ext cx="311936" cy="146564"/>
              </a:xfrm>
              <a:custGeom>
                <a:rect b="b" l="l" r="r" t="t"/>
                <a:pathLst>
                  <a:path extrusionOk="0" h="3351" w="7132">
                    <a:moveTo>
                      <a:pt x="1024" y="2497"/>
                    </a:moveTo>
                    <a:lnTo>
                      <a:pt x="1024" y="2497"/>
                    </a:lnTo>
                    <a:cubicBezTo>
                      <a:pt x="898" y="2724"/>
                      <a:pt x="791" y="2857"/>
                      <a:pt x="688" y="2857"/>
                    </a:cubicBezTo>
                    <a:cubicBezTo>
                      <a:pt x="652" y="2857"/>
                      <a:pt x="616" y="2840"/>
                      <a:pt x="580" y="2804"/>
                    </a:cubicBezTo>
                    <a:cubicBezTo>
                      <a:pt x="717" y="2634"/>
                      <a:pt x="853" y="2634"/>
                      <a:pt x="1024" y="2497"/>
                    </a:cubicBezTo>
                    <a:close/>
                    <a:moveTo>
                      <a:pt x="4995" y="0"/>
                    </a:moveTo>
                    <a:cubicBezTo>
                      <a:pt x="4948" y="0"/>
                      <a:pt x="4899" y="21"/>
                      <a:pt x="4846" y="74"/>
                    </a:cubicBezTo>
                    <a:lnTo>
                      <a:pt x="4709" y="382"/>
                    </a:lnTo>
                    <a:cubicBezTo>
                      <a:pt x="4573" y="245"/>
                      <a:pt x="4573" y="74"/>
                      <a:pt x="4436" y="74"/>
                    </a:cubicBezTo>
                    <a:lnTo>
                      <a:pt x="4129" y="74"/>
                    </a:lnTo>
                    <a:cubicBezTo>
                      <a:pt x="4034" y="287"/>
                      <a:pt x="3940" y="614"/>
                      <a:pt x="3800" y="614"/>
                    </a:cubicBezTo>
                    <a:cubicBezTo>
                      <a:pt x="3738" y="614"/>
                      <a:pt x="3667" y="550"/>
                      <a:pt x="3583" y="382"/>
                    </a:cubicBezTo>
                    <a:lnTo>
                      <a:pt x="3276" y="382"/>
                    </a:lnTo>
                    <a:cubicBezTo>
                      <a:pt x="3139" y="655"/>
                      <a:pt x="3003" y="928"/>
                      <a:pt x="3003" y="1235"/>
                    </a:cubicBezTo>
                    <a:lnTo>
                      <a:pt x="3003" y="791"/>
                    </a:lnTo>
                    <a:lnTo>
                      <a:pt x="3003" y="382"/>
                    </a:lnTo>
                    <a:cubicBezTo>
                      <a:pt x="3003" y="382"/>
                      <a:pt x="3003" y="245"/>
                      <a:pt x="2866" y="245"/>
                    </a:cubicBezTo>
                    <a:lnTo>
                      <a:pt x="2730" y="245"/>
                    </a:lnTo>
                    <a:cubicBezTo>
                      <a:pt x="2286" y="518"/>
                      <a:pt x="2013" y="928"/>
                      <a:pt x="1706" y="1235"/>
                    </a:cubicBezTo>
                    <a:lnTo>
                      <a:pt x="1706" y="1371"/>
                    </a:lnTo>
                    <a:cubicBezTo>
                      <a:pt x="1433" y="1371"/>
                      <a:pt x="1297" y="1644"/>
                      <a:pt x="1160" y="1781"/>
                    </a:cubicBezTo>
                    <a:cubicBezTo>
                      <a:pt x="1063" y="1902"/>
                      <a:pt x="1174" y="2007"/>
                      <a:pt x="1296" y="2007"/>
                    </a:cubicBezTo>
                    <a:cubicBezTo>
                      <a:pt x="1304" y="2007"/>
                      <a:pt x="1313" y="2006"/>
                      <a:pt x="1322" y="2005"/>
                    </a:cubicBezTo>
                    <a:lnTo>
                      <a:pt x="1322" y="2005"/>
                    </a:lnTo>
                    <a:cubicBezTo>
                      <a:pt x="1297" y="2043"/>
                      <a:pt x="1297" y="2088"/>
                      <a:pt x="1297" y="2088"/>
                    </a:cubicBezTo>
                    <a:cubicBezTo>
                      <a:pt x="1160" y="2224"/>
                      <a:pt x="853" y="2361"/>
                      <a:pt x="580" y="2497"/>
                    </a:cubicBezTo>
                    <a:cubicBezTo>
                      <a:pt x="580" y="2361"/>
                      <a:pt x="444" y="2224"/>
                      <a:pt x="307" y="2224"/>
                    </a:cubicBezTo>
                    <a:lnTo>
                      <a:pt x="171" y="2224"/>
                    </a:lnTo>
                    <a:cubicBezTo>
                      <a:pt x="0" y="2361"/>
                      <a:pt x="0" y="2497"/>
                      <a:pt x="0" y="2634"/>
                    </a:cubicBezTo>
                    <a:lnTo>
                      <a:pt x="0" y="2804"/>
                    </a:lnTo>
                    <a:lnTo>
                      <a:pt x="307" y="2804"/>
                    </a:lnTo>
                    <a:cubicBezTo>
                      <a:pt x="307" y="2941"/>
                      <a:pt x="444" y="3077"/>
                      <a:pt x="444" y="3077"/>
                    </a:cubicBezTo>
                    <a:cubicBezTo>
                      <a:pt x="444" y="3350"/>
                      <a:pt x="580" y="3350"/>
                      <a:pt x="853" y="3350"/>
                    </a:cubicBezTo>
                    <a:cubicBezTo>
                      <a:pt x="1024" y="3350"/>
                      <a:pt x="1297" y="2941"/>
                      <a:pt x="1297" y="2804"/>
                    </a:cubicBezTo>
                    <a:lnTo>
                      <a:pt x="1433" y="2941"/>
                    </a:lnTo>
                    <a:cubicBezTo>
                      <a:pt x="1433" y="2941"/>
                      <a:pt x="1494" y="3001"/>
                      <a:pt x="1534" y="3001"/>
                    </a:cubicBezTo>
                    <a:cubicBezTo>
                      <a:pt x="1555" y="3001"/>
                      <a:pt x="1570" y="2986"/>
                      <a:pt x="1570" y="2941"/>
                    </a:cubicBezTo>
                    <a:cubicBezTo>
                      <a:pt x="1706" y="2804"/>
                      <a:pt x="1706" y="2634"/>
                      <a:pt x="1570" y="2497"/>
                    </a:cubicBezTo>
                    <a:cubicBezTo>
                      <a:pt x="1706" y="2361"/>
                      <a:pt x="1706" y="2224"/>
                      <a:pt x="1877" y="2088"/>
                    </a:cubicBezTo>
                    <a:cubicBezTo>
                      <a:pt x="2013" y="2088"/>
                      <a:pt x="1877" y="1951"/>
                      <a:pt x="1877" y="1951"/>
                    </a:cubicBezTo>
                    <a:cubicBezTo>
                      <a:pt x="2013" y="1781"/>
                      <a:pt x="2013" y="1508"/>
                      <a:pt x="1877" y="1371"/>
                    </a:cubicBezTo>
                    <a:cubicBezTo>
                      <a:pt x="2150" y="1098"/>
                      <a:pt x="2423" y="791"/>
                      <a:pt x="2730" y="655"/>
                    </a:cubicBezTo>
                    <a:lnTo>
                      <a:pt x="2730" y="655"/>
                    </a:lnTo>
                    <a:cubicBezTo>
                      <a:pt x="2559" y="928"/>
                      <a:pt x="2423" y="1644"/>
                      <a:pt x="2730" y="1781"/>
                    </a:cubicBezTo>
                    <a:cubicBezTo>
                      <a:pt x="2770" y="1826"/>
                      <a:pt x="2810" y="1846"/>
                      <a:pt x="2850" y="1846"/>
                    </a:cubicBezTo>
                    <a:cubicBezTo>
                      <a:pt x="3080" y="1846"/>
                      <a:pt x="3296" y="1169"/>
                      <a:pt x="3412" y="791"/>
                    </a:cubicBezTo>
                    <a:cubicBezTo>
                      <a:pt x="3534" y="1009"/>
                      <a:pt x="3638" y="1210"/>
                      <a:pt x="3786" y="1210"/>
                    </a:cubicBezTo>
                    <a:cubicBezTo>
                      <a:pt x="3846" y="1210"/>
                      <a:pt x="3914" y="1177"/>
                      <a:pt x="3992" y="1098"/>
                    </a:cubicBezTo>
                    <a:cubicBezTo>
                      <a:pt x="4129" y="928"/>
                      <a:pt x="4436" y="655"/>
                      <a:pt x="4265" y="518"/>
                    </a:cubicBezTo>
                    <a:lnTo>
                      <a:pt x="4265" y="518"/>
                    </a:lnTo>
                    <a:cubicBezTo>
                      <a:pt x="4436" y="655"/>
                      <a:pt x="4573" y="791"/>
                      <a:pt x="4709" y="791"/>
                    </a:cubicBezTo>
                    <a:cubicBezTo>
                      <a:pt x="4819" y="681"/>
                      <a:pt x="4930" y="481"/>
                      <a:pt x="5040" y="481"/>
                    </a:cubicBezTo>
                    <a:cubicBezTo>
                      <a:pt x="5066" y="481"/>
                      <a:pt x="5092" y="492"/>
                      <a:pt x="5119" y="518"/>
                    </a:cubicBezTo>
                    <a:cubicBezTo>
                      <a:pt x="5289" y="655"/>
                      <a:pt x="5426" y="655"/>
                      <a:pt x="5562" y="655"/>
                    </a:cubicBezTo>
                    <a:cubicBezTo>
                      <a:pt x="5835" y="518"/>
                      <a:pt x="5972" y="518"/>
                      <a:pt x="6142" y="518"/>
                    </a:cubicBezTo>
                    <a:lnTo>
                      <a:pt x="6415" y="518"/>
                    </a:lnTo>
                    <a:cubicBezTo>
                      <a:pt x="6415" y="492"/>
                      <a:pt x="6425" y="481"/>
                      <a:pt x="6442" y="481"/>
                    </a:cubicBezTo>
                    <a:cubicBezTo>
                      <a:pt x="6514" y="481"/>
                      <a:pt x="6714" y="681"/>
                      <a:pt x="6825" y="791"/>
                    </a:cubicBezTo>
                    <a:cubicBezTo>
                      <a:pt x="6995" y="791"/>
                      <a:pt x="7132" y="655"/>
                      <a:pt x="6995" y="518"/>
                    </a:cubicBezTo>
                    <a:cubicBezTo>
                      <a:pt x="6995" y="291"/>
                      <a:pt x="6783" y="41"/>
                      <a:pt x="6555" y="41"/>
                    </a:cubicBezTo>
                    <a:cubicBezTo>
                      <a:pt x="6509" y="41"/>
                      <a:pt x="6461" y="51"/>
                      <a:pt x="6415" y="74"/>
                    </a:cubicBezTo>
                    <a:lnTo>
                      <a:pt x="5972" y="74"/>
                    </a:lnTo>
                    <a:cubicBezTo>
                      <a:pt x="5699" y="74"/>
                      <a:pt x="5699" y="74"/>
                      <a:pt x="5562" y="245"/>
                    </a:cubicBezTo>
                    <a:cubicBezTo>
                      <a:pt x="5533" y="260"/>
                      <a:pt x="5504" y="266"/>
                      <a:pt x="5477" y="266"/>
                    </a:cubicBezTo>
                    <a:cubicBezTo>
                      <a:pt x="5300" y="266"/>
                      <a:pt x="5163" y="0"/>
                      <a:pt x="49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g24efe0da7d9_1_1"/>
              <p:cNvSpPr/>
              <p:nvPr/>
            </p:nvSpPr>
            <p:spPr>
              <a:xfrm>
                <a:off x="1393053" y="2107229"/>
                <a:ext cx="200055" cy="55940"/>
              </a:xfrm>
              <a:custGeom>
                <a:rect b="b" l="l" r="r" t="t"/>
                <a:pathLst>
                  <a:path extrusionOk="0" h="1279" w="4574">
                    <a:moveTo>
                      <a:pt x="1475" y="1"/>
                    </a:moveTo>
                    <a:cubicBezTo>
                      <a:pt x="1058" y="1"/>
                      <a:pt x="422" y="742"/>
                      <a:pt x="137" y="869"/>
                    </a:cubicBezTo>
                    <a:cubicBezTo>
                      <a:pt x="1" y="1005"/>
                      <a:pt x="137" y="1142"/>
                      <a:pt x="308" y="1142"/>
                    </a:cubicBezTo>
                    <a:cubicBezTo>
                      <a:pt x="581" y="869"/>
                      <a:pt x="717" y="732"/>
                      <a:pt x="990" y="562"/>
                    </a:cubicBezTo>
                    <a:cubicBezTo>
                      <a:pt x="1146" y="415"/>
                      <a:pt x="1270" y="359"/>
                      <a:pt x="1374" y="359"/>
                    </a:cubicBezTo>
                    <a:cubicBezTo>
                      <a:pt x="1656" y="359"/>
                      <a:pt x="1789" y="769"/>
                      <a:pt x="2014" y="869"/>
                    </a:cubicBezTo>
                    <a:cubicBezTo>
                      <a:pt x="2054" y="909"/>
                      <a:pt x="2097" y="925"/>
                      <a:pt x="2142" y="925"/>
                    </a:cubicBezTo>
                    <a:cubicBezTo>
                      <a:pt x="2305" y="925"/>
                      <a:pt x="2484" y="711"/>
                      <a:pt x="2594" y="711"/>
                    </a:cubicBezTo>
                    <a:cubicBezTo>
                      <a:pt x="2657" y="711"/>
                      <a:pt x="2696" y="782"/>
                      <a:pt x="2696" y="1005"/>
                    </a:cubicBezTo>
                    <a:cubicBezTo>
                      <a:pt x="2696" y="1005"/>
                      <a:pt x="2867" y="1142"/>
                      <a:pt x="3004" y="1142"/>
                    </a:cubicBezTo>
                    <a:lnTo>
                      <a:pt x="3004" y="1005"/>
                    </a:lnTo>
                    <a:lnTo>
                      <a:pt x="3140" y="1005"/>
                    </a:lnTo>
                    <a:cubicBezTo>
                      <a:pt x="3140" y="1142"/>
                      <a:pt x="3208" y="1176"/>
                      <a:pt x="3294" y="1176"/>
                    </a:cubicBezTo>
                    <a:cubicBezTo>
                      <a:pt x="3379" y="1176"/>
                      <a:pt x="3481" y="1142"/>
                      <a:pt x="3550" y="1142"/>
                    </a:cubicBezTo>
                    <a:cubicBezTo>
                      <a:pt x="3550" y="1142"/>
                      <a:pt x="3686" y="1081"/>
                      <a:pt x="3777" y="1081"/>
                    </a:cubicBezTo>
                    <a:cubicBezTo>
                      <a:pt x="3823" y="1081"/>
                      <a:pt x="3857" y="1096"/>
                      <a:pt x="3857" y="1142"/>
                    </a:cubicBezTo>
                    <a:cubicBezTo>
                      <a:pt x="3993" y="1142"/>
                      <a:pt x="3993" y="1142"/>
                      <a:pt x="4130" y="1278"/>
                    </a:cubicBezTo>
                    <a:cubicBezTo>
                      <a:pt x="4266" y="1278"/>
                      <a:pt x="4403" y="1142"/>
                      <a:pt x="4573" y="1005"/>
                    </a:cubicBezTo>
                    <a:cubicBezTo>
                      <a:pt x="4573" y="869"/>
                      <a:pt x="4403" y="732"/>
                      <a:pt x="4266" y="732"/>
                    </a:cubicBezTo>
                    <a:cubicBezTo>
                      <a:pt x="4221" y="778"/>
                      <a:pt x="4190" y="793"/>
                      <a:pt x="4160" y="793"/>
                    </a:cubicBezTo>
                    <a:cubicBezTo>
                      <a:pt x="4099" y="793"/>
                      <a:pt x="4039" y="732"/>
                      <a:pt x="3857" y="732"/>
                    </a:cubicBezTo>
                    <a:cubicBezTo>
                      <a:pt x="3804" y="703"/>
                      <a:pt x="3757" y="692"/>
                      <a:pt x="3714" y="692"/>
                    </a:cubicBezTo>
                    <a:cubicBezTo>
                      <a:pt x="3566" y="692"/>
                      <a:pt x="3466" y="823"/>
                      <a:pt x="3380" y="823"/>
                    </a:cubicBezTo>
                    <a:cubicBezTo>
                      <a:pt x="3344" y="823"/>
                      <a:pt x="3310" y="800"/>
                      <a:pt x="3277" y="732"/>
                    </a:cubicBezTo>
                    <a:cubicBezTo>
                      <a:pt x="3277" y="562"/>
                      <a:pt x="3140" y="562"/>
                      <a:pt x="3140" y="562"/>
                    </a:cubicBezTo>
                    <a:lnTo>
                      <a:pt x="3004" y="562"/>
                    </a:lnTo>
                    <a:lnTo>
                      <a:pt x="3004" y="289"/>
                    </a:lnTo>
                    <a:lnTo>
                      <a:pt x="2867" y="289"/>
                    </a:lnTo>
                    <a:cubicBezTo>
                      <a:pt x="2560" y="289"/>
                      <a:pt x="2423" y="425"/>
                      <a:pt x="2287" y="425"/>
                    </a:cubicBezTo>
                    <a:cubicBezTo>
                      <a:pt x="2249" y="444"/>
                      <a:pt x="2210" y="453"/>
                      <a:pt x="2171" y="453"/>
                    </a:cubicBezTo>
                    <a:cubicBezTo>
                      <a:pt x="1932" y="453"/>
                      <a:pt x="1688" y="133"/>
                      <a:pt x="1570" y="16"/>
                    </a:cubicBezTo>
                    <a:cubicBezTo>
                      <a:pt x="1540" y="6"/>
                      <a:pt x="1508" y="1"/>
                      <a:pt x="14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g24efe0da7d9_1_1"/>
              <p:cNvSpPr/>
              <p:nvPr/>
            </p:nvSpPr>
            <p:spPr>
              <a:xfrm>
                <a:off x="1349796" y="2044246"/>
                <a:ext cx="217944" cy="66350"/>
              </a:xfrm>
              <a:custGeom>
                <a:rect b="b" l="l" r="r" t="t"/>
                <a:pathLst>
                  <a:path extrusionOk="0" h="1517" w="4983">
                    <a:moveTo>
                      <a:pt x="4168" y="1"/>
                    </a:moveTo>
                    <a:cubicBezTo>
                      <a:pt x="3986" y="1"/>
                      <a:pt x="3781" y="22"/>
                      <a:pt x="3549" y="22"/>
                    </a:cubicBezTo>
                    <a:cubicBezTo>
                      <a:pt x="3412" y="22"/>
                      <a:pt x="3139" y="22"/>
                      <a:pt x="3003" y="159"/>
                    </a:cubicBezTo>
                    <a:cubicBezTo>
                      <a:pt x="2832" y="159"/>
                      <a:pt x="2559" y="22"/>
                      <a:pt x="2423" y="22"/>
                    </a:cubicBezTo>
                    <a:cubicBezTo>
                      <a:pt x="1570" y="295"/>
                      <a:pt x="444" y="466"/>
                      <a:pt x="0" y="1456"/>
                    </a:cubicBezTo>
                    <a:cubicBezTo>
                      <a:pt x="0" y="1456"/>
                      <a:pt x="61" y="1516"/>
                      <a:pt x="142" y="1516"/>
                    </a:cubicBezTo>
                    <a:cubicBezTo>
                      <a:pt x="182" y="1516"/>
                      <a:pt x="228" y="1501"/>
                      <a:pt x="273" y="1456"/>
                    </a:cubicBezTo>
                    <a:cubicBezTo>
                      <a:pt x="580" y="876"/>
                      <a:pt x="990" y="1012"/>
                      <a:pt x="1433" y="739"/>
                    </a:cubicBezTo>
                    <a:cubicBezTo>
                      <a:pt x="1433" y="739"/>
                      <a:pt x="2129" y="427"/>
                      <a:pt x="2434" y="427"/>
                    </a:cubicBezTo>
                    <a:cubicBezTo>
                      <a:pt x="2493" y="427"/>
                      <a:pt x="2537" y="439"/>
                      <a:pt x="2559" y="466"/>
                    </a:cubicBezTo>
                    <a:cubicBezTo>
                      <a:pt x="2628" y="534"/>
                      <a:pt x="2696" y="568"/>
                      <a:pt x="2785" y="568"/>
                    </a:cubicBezTo>
                    <a:cubicBezTo>
                      <a:pt x="2875" y="568"/>
                      <a:pt x="2986" y="534"/>
                      <a:pt x="3139" y="466"/>
                    </a:cubicBezTo>
                    <a:cubicBezTo>
                      <a:pt x="3276" y="381"/>
                      <a:pt x="3592" y="338"/>
                      <a:pt x="3912" y="338"/>
                    </a:cubicBezTo>
                    <a:cubicBezTo>
                      <a:pt x="4231" y="338"/>
                      <a:pt x="4556" y="381"/>
                      <a:pt x="4709" y="466"/>
                    </a:cubicBezTo>
                    <a:cubicBezTo>
                      <a:pt x="4846" y="466"/>
                      <a:pt x="4982" y="466"/>
                      <a:pt x="4846" y="295"/>
                    </a:cubicBezTo>
                    <a:cubicBezTo>
                      <a:pt x="4661" y="50"/>
                      <a:pt x="4440" y="1"/>
                      <a:pt x="41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g24efe0da7d9_1_1"/>
              <p:cNvSpPr/>
              <p:nvPr/>
            </p:nvSpPr>
            <p:spPr>
              <a:xfrm>
                <a:off x="1443790" y="2062397"/>
                <a:ext cx="28648" cy="26155"/>
              </a:xfrm>
              <a:custGeom>
                <a:rect b="b" l="l" r="r" t="t"/>
                <a:pathLst>
                  <a:path extrusionOk="0" h="598" w="655">
                    <a:moveTo>
                      <a:pt x="493" y="1"/>
                    </a:moveTo>
                    <a:cubicBezTo>
                      <a:pt x="467" y="1"/>
                      <a:pt x="439" y="16"/>
                      <a:pt x="410" y="51"/>
                    </a:cubicBezTo>
                    <a:cubicBezTo>
                      <a:pt x="274" y="188"/>
                      <a:pt x="137" y="188"/>
                      <a:pt x="1" y="324"/>
                    </a:cubicBezTo>
                    <a:cubicBezTo>
                      <a:pt x="1" y="597"/>
                      <a:pt x="274" y="597"/>
                      <a:pt x="410" y="597"/>
                    </a:cubicBezTo>
                    <a:cubicBezTo>
                      <a:pt x="547" y="597"/>
                      <a:pt x="547" y="461"/>
                      <a:pt x="547" y="461"/>
                    </a:cubicBezTo>
                    <a:lnTo>
                      <a:pt x="547" y="324"/>
                    </a:lnTo>
                    <a:cubicBezTo>
                      <a:pt x="655" y="216"/>
                      <a:pt x="592" y="1"/>
                      <a:pt x="4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g24efe0da7d9_1_1"/>
              <p:cNvSpPr/>
              <p:nvPr/>
            </p:nvSpPr>
            <p:spPr>
              <a:xfrm>
                <a:off x="1306495" y="2076569"/>
                <a:ext cx="111968" cy="60839"/>
              </a:xfrm>
              <a:custGeom>
                <a:rect b="b" l="l" r="r" t="t"/>
                <a:pathLst>
                  <a:path extrusionOk="0" h="1391" w="2560">
                    <a:moveTo>
                      <a:pt x="990" y="0"/>
                    </a:moveTo>
                    <a:lnTo>
                      <a:pt x="990" y="137"/>
                    </a:lnTo>
                    <a:cubicBezTo>
                      <a:pt x="717" y="273"/>
                      <a:pt x="1" y="273"/>
                      <a:pt x="274" y="853"/>
                    </a:cubicBezTo>
                    <a:cubicBezTo>
                      <a:pt x="274" y="990"/>
                      <a:pt x="410" y="1126"/>
                      <a:pt x="410" y="1126"/>
                    </a:cubicBezTo>
                    <a:cubicBezTo>
                      <a:pt x="581" y="990"/>
                      <a:pt x="717" y="990"/>
                      <a:pt x="854" y="853"/>
                    </a:cubicBezTo>
                    <a:cubicBezTo>
                      <a:pt x="854" y="853"/>
                      <a:pt x="854" y="717"/>
                      <a:pt x="990" y="717"/>
                    </a:cubicBezTo>
                    <a:cubicBezTo>
                      <a:pt x="990" y="717"/>
                      <a:pt x="1051" y="777"/>
                      <a:pt x="1132" y="777"/>
                    </a:cubicBezTo>
                    <a:cubicBezTo>
                      <a:pt x="1172" y="777"/>
                      <a:pt x="1218" y="762"/>
                      <a:pt x="1263" y="717"/>
                    </a:cubicBezTo>
                    <a:lnTo>
                      <a:pt x="1434" y="580"/>
                    </a:lnTo>
                    <a:cubicBezTo>
                      <a:pt x="1570" y="717"/>
                      <a:pt x="1570" y="990"/>
                      <a:pt x="1707" y="990"/>
                    </a:cubicBezTo>
                    <a:cubicBezTo>
                      <a:pt x="1843" y="853"/>
                      <a:pt x="1980" y="853"/>
                      <a:pt x="2116" y="717"/>
                    </a:cubicBezTo>
                    <a:lnTo>
                      <a:pt x="2116" y="717"/>
                    </a:lnTo>
                    <a:cubicBezTo>
                      <a:pt x="1980" y="853"/>
                      <a:pt x="1980" y="1126"/>
                      <a:pt x="1980" y="1263"/>
                    </a:cubicBezTo>
                    <a:cubicBezTo>
                      <a:pt x="1911" y="1348"/>
                      <a:pt x="1946" y="1391"/>
                      <a:pt x="1997" y="1391"/>
                    </a:cubicBezTo>
                    <a:cubicBezTo>
                      <a:pt x="2048" y="1391"/>
                      <a:pt x="2116" y="1348"/>
                      <a:pt x="2116" y="1263"/>
                    </a:cubicBezTo>
                    <a:cubicBezTo>
                      <a:pt x="2116" y="1126"/>
                      <a:pt x="2560" y="410"/>
                      <a:pt x="2287" y="273"/>
                    </a:cubicBezTo>
                    <a:cubicBezTo>
                      <a:pt x="2287" y="273"/>
                      <a:pt x="2211" y="212"/>
                      <a:pt x="2160" y="212"/>
                    </a:cubicBezTo>
                    <a:cubicBezTo>
                      <a:pt x="2135" y="212"/>
                      <a:pt x="2116" y="228"/>
                      <a:pt x="2116" y="273"/>
                    </a:cubicBezTo>
                    <a:cubicBezTo>
                      <a:pt x="1980" y="273"/>
                      <a:pt x="1980" y="410"/>
                      <a:pt x="1843" y="580"/>
                    </a:cubicBezTo>
                    <a:cubicBezTo>
                      <a:pt x="1779" y="580"/>
                      <a:pt x="1775" y="610"/>
                      <a:pt x="1775" y="610"/>
                    </a:cubicBezTo>
                    <a:cubicBezTo>
                      <a:pt x="1775" y="610"/>
                      <a:pt x="1779" y="572"/>
                      <a:pt x="1707" y="410"/>
                    </a:cubicBezTo>
                    <a:lnTo>
                      <a:pt x="1707" y="273"/>
                    </a:lnTo>
                    <a:cubicBezTo>
                      <a:pt x="1707" y="137"/>
                      <a:pt x="1570" y="137"/>
                      <a:pt x="1434" y="137"/>
                    </a:cubicBezTo>
                    <a:cubicBezTo>
                      <a:pt x="1434" y="0"/>
                      <a:pt x="1263" y="0"/>
                      <a:pt x="12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g24efe0da7d9_1_1"/>
              <p:cNvSpPr/>
              <p:nvPr/>
            </p:nvSpPr>
            <p:spPr>
              <a:xfrm>
                <a:off x="1287075" y="2096339"/>
                <a:ext cx="50823" cy="42950"/>
              </a:xfrm>
              <a:custGeom>
                <a:rect b="b" l="l" r="r" t="t"/>
                <a:pathLst>
                  <a:path extrusionOk="0" h="982" w="1162">
                    <a:moveTo>
                      <a:pt x="666" y="0"/>
                    </a:moveTo>
                    <a:cubicBezTo>
                      <a:pt x="615" y="0"/>
                      <a:pt x="581" y="43"/>
                      <a:pt x="581" y="128"/>
                    </a:cubicBezTo>
                    <a:lnTo>
                      <a:pt x="445" y="128"/>
                    </a:lnTo>
                    <a:cubicBezTo>
                      <a:pt x="445" y="128"/>
                      <a:pt x="308" y="128"/>
                      <a:pt x="308" y="265"/>
                    </a:cubicBezTo>
                    <a:cubicBezTo>
                      <a:pt x="308" y="196"/>
                      <a:pt x="231" y="162"/>
                      <a:pt x="155" y="162"/>
                    </a:cubicBezTo>
                    <a:cubicBezTo>
                      <a:pt x="78" y="162"/>
                      <a:pt x="1" y="196"/>
                      <a:pt x="1" y="265"/>
                    </a:cubicBezTo>
                    <a:lnTo>
                      <a:pt x="1" y="401"/>
                    </a:lnTo>
                    <a:cubicBezTo>
                      <a:pt x="172" y="674"/>
                      <a:pt x="172" y="811"/>
                      <a:pt x="445" y="981"/>
                    </a:cubicBezTo>
                    <a:cubicBezTo>
                      <a:pt x="445" y="981"/>
                      <a:pt x="581" y="981"/>
                      <a:pt x="581" y="811"/>
                    </a:cubicBezTo>
                    <a:lnTo>
                      <a:pt x="581" y="538"/>
                    </a:lnTo>
                    <a:lnTo>
                      <a:pt x="718" y="674"/>
                    </a:lnTo>
                    <a:cubicBezTo>
                      <a:pt x="854" y="674"/>
                      <a:pt x="854" y="674"/>
                      <a:pt x="854" y="538"/>
                    </a:cubicBezTo>
                    <a:lnTo>
                      <a:pt x="854" y="674"/>
                    </a:lnTo>
                    <a:cubicBezTo>
                      <a:pt x="854" y="674"/>
                      <a:pt x="1161" y="674"/>
                      <a:pt x="1025" y="538"/>
                    </a:cubicBezTo>
                    <a:cubicBezTo>
                      <a:pt x="1025" y="401"/>
                      <a:pt x="854" y="265"/>
                      <a:pt x="854" y="128"/>
                    </a:cubicBezTo>
                    <a:cubicBezTo>
                      <a:pt x="786" y="43"/>
                      <a:pt x="718" y="0"/>
                      <a:pt x="6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g24efe0da7d9_1_1"/>
              <p:cNvSpPr/>
              <p:nvPr/>
            </p:nvSpPr>
            <p:spPr>
              <a:xfrm>
                <a:off x="1184377" y="2119826"/>
                <a:ext cx="177399" cy="186628"/>
              </a:xfrm>
              <a:custGeom>
                <a:rect b="b" l="l" r="r" t="t"/>
                <a:pathLst>
                  <a:path extrusionOk="0" h="4267" w="4056">
                    <a:moveTo>
                      <a:pt x="1496" y="854"/>
                    </a:moveTo>
                    <a:cubicBezTo>
                      <a:pt x="1496" y="990"/>
                      <a:pt x="1803" y="990"/>
                      <a:pt x="1803" y="990"/>
                    </a:cubicBezTo>
                    <a:lnTo>
                      <a:pt x="1803" y="1297"/>
                    </a:lnTo>
                    <a:cubicBezTo>
                      <a:pt x="1803" y="1127"/>
                      <a:pt x="1667" y="1127"/>
                      <a:pt x="1667" y="990"/>
                    </a:cubicBezTo>
                    <a:lnTo>
                      <a:pt x="1496" y="990"/>
                    </a:lnTo>
                    <a:lnTo>
                      <a:pt x="1496" y="854"/>
                    </a:lnTo>
                    <a:close/>
                    <a:moveTo>
                      <a:pt x="1086" y="1434"/>
                    </a:moveTo>
                    <a:cubicBezTo>
                      <a:pt x="1086" y="1570"/>
                      <a:pt x="1223" y="1570"/>
                      <a:pt x="1223" y="1570"/>
                    </a:cubicBezTo>
                    <a:cubicBezTo>
                      <a:pt x="1223" y="1843"/>
                      <a:pt x="1359" y="2150"/>
                      <a:pt x="1359" y="2423"/>
                    </a:cubicBezTo>
                    <a:lnTo>
                      <a:pt x="1359" y="2423"/>
                    </a:lnTo>
                    <a:cubicBezTo>
                      <a:pt x="1359" y="2150"/>
                      <a:pt x="1223" y="1980"/>
                      <a:pt x="1086" y="1843"/>
                    </a:cubicBezTo>
                    <a:cubicBezTo>
                      <a:pt x="1086" y="1707"/>
                      <a:pt x="1086" y="1707"/>
                      <a:pt x="950" y="1707"/>
                    </a:cubicBezTo>
                    <a:cubicBezTo>
                      <a:pt x="950" y="1707"/>
                      <a:pt x="1086" y="1570"/>
                      <a:pt x="1086" y="1434"/>
                    </a:cubicBezTo>
                    <a:close/>
                    <a:moveTo>
                      <a:pt x="1940" y="1"/>
                    </a:moveTo>
                    <a:lnTo>
                      <a:pt x="1803" y="137"/>
                    </a:lnTo>
                    <a:cubicBezTo>
                      <a:pt x="1803" y="137"/>
                      <a:pt x="1803" y="274"/>
                      <a:pt x="1667" y="274"/>
                    </a:cubicBezTo>
                    <a:lnTo>
                      <a:pt x="1496" y="274"/>
                    </a:lnTo>
                    <a:cubicBezTo>
                      <a:pt x="1223" y="444"/>
                      <a:pt x="1223" y="717"/>
                      <a:pt x="1086" y="1127"/>
                    </a:cubicBezTo>
                    <a:cubicBezTo>
                      <a:pt x="1047" y="1088"/>
                      <a:pt x="1008" y="1071"/>
                      <a:pt x="973" y="1071"/>
                    </a:cubicBezTo>
                    <a:cubicBezTo>
                      <a:pt x="883" y="1071"/>
                      <a:pt x="813" y="1175"/>
                      <a:pt x="813" y="1297"/>
                    </a:cubicBezTo>
                    <a:cubicBezTo>
                      <a:pt x="506" y="1707"/>
                      <a:pt x="506" y="2287"/>
                      <a:pt x="506" y="2833"/>
                    </a:cubicBezTo>
                    <a:lnTo>
                      <a:pt x="370" y="2833"/>
                    </a:lnTo>
                    <a:lnTo>
                      <a:pt x="370" y="2560"/>
                    </a:lnTo>
                    <a:cubicBezTo>
                      <a:pt x="330" y="2520"/>
                      <a:pt x="278" y="2503"/>
                      <a:pt x="229" y="2503"/>
                    </a:cubicBezTo>
                    <a:cubicBezTo>
                      <a:pt x="109" y="2503"/>
                      <a:pt x="0" y="2600"/>
                      <a:pt x="97" y="2696"/>
                    </a:cubicBezTo>
                    <a:cubicBezTo>
                      <a:pt x="233" y="3140"/>
                      <a:pt x="370" y="4130"/>
                      <a:pt x="950" y="4266"/>
                    </a:cubicBezTo>
                    <a:cubicBezTo>
                      <a:pt x="950" y="4266"/>
                      <a:pt x="1086" y="4266"/>
                      <a:pt x="1086" y="4130"/>
                    </a:cubicBezTo>
                    <a:cubicBezTo>
                      <a:pt x="1359" y="3686"/>
                      <a:pt x="1223" y="3276"/>
                      <a:pt x="1086" y="2696"/>
                    </a:cubicBezTo>
                    <a:lnTo>
                      <a:pt x="1086" y="2696"/>
                    </a:lnTo>
                    <a:cubicBezTo>
                      <a:pt x="1223" y="3003"/>
                      <a:pt x="1223" y="3276"/>
                      <a:pt x="1496" y="3413"/>
                    </a:cubicBezTo>
                    <a:cubicBezTo>
                      <a:pt x="1496" y="3481"/>
                      <a:pt x="1573" y="3515"/>
                      <a:pt x="1649" y="3515"/>
                    </a:cubicBezTo>
                    <a:cubicBezTo>
                      <a:pt x="1726" y="3515"/>
                      <a:pt x="1803" y="3481"/>
                      <a:pt x="1803" y="3413"/>
                    </a:cubicBezTo>
                    <a:cubicBezTo>
                      <a:pt x="2076" y="2833"/>
                      <a:pt x="1667" y="2150"/>
                      <a:pt x="1667" y="1570"/>
                    </a:cubicBezTo>
                    <a:lnTo>
                      <a:pt x="1667" y="1570"/>
                    </a:lnTo>
                    <a:cubicBezTo>
                      <a:pt x="1803" y="1980"/>
                      <a:pt x="1803" y="2423"/>
                      <a:pt x="2076" y="2696"/>
                    </a:cubicBezTo>
                    <a:cubicBezTo>
                      <a:pt x="2116" y="2736"/>
                      <a:pt x="2156" y="2753"/>
                      <a:pt x="2192" y="2753"/>
                    </a:cubicBezTo>
                    <a:cubicBezTo>
                      <a:pt x="2281" y="2753"/>
                      <a:pt x="2349" y="2656"/>
                      <a:pt x="2349" y="2560"/>
                    </a:cubicBezTo>
                    <a:cubicBezTo>
                      <a:pt x="2520" y="2150"/>
                      <a:pt x="2349" y="1707"/>
                      <a:pt x="2212" y="1434"/>
                    </a:cubicBezTo>
                    <a:lnTo>
                      <a:pt x="2212" y="1434"/>
                    </a:lnTo>
                    <a:cubicBezTo>
                      <a:pt x="2349" y="1570"/>
                      <a:pt x="2520" y="1843"/>
                      <a:pt x="2520" y="2150"/>
                    </a:cubicBezTo>
                    <a:cubicBezTo>
                      <a:pt x="2574" y="2205"/>
                      <a:pt x="2651" y="2238"/>
                      <a:pt x="2723" y="2238"/>
                    </a:cubicBezTo>
                    <a:cubicBezTo>
                      <a:pt x="2831" y="2238"/>
                      <a:pt x="2929" y="2164"/>
                      <a:pt x="2929" y="1980"/>
                    </a:cubicBezTo>
                    <a:lnTo>
                      <a:pt x="2929" y="1707"/>
                    </a:lnTo>
                    <a:cubicBezTo>
                      <a:pt x="2969" y="1747"/>
                      <a:pt x="3009" y="1763"/>
                      <a:pt x="3050" y="1763"/>
                    </a:cubicBezTo>
                    <a:cubicBezTo>
                      <a:pt x="3148" y="1763"/>
                      <a:pt x="3252" y="1667"/>
                      <a:pt x="3373" y="1570"/>
                    </a:cubicBezTo>
                    <a:cubicBezTo>
                      <a:pt x="3373" y="1570"/>
                      <a:pt x="3373" y="1434"/>
                      <a:pt x="3202" y="1297"/>
                    </a:cubicBezTo>
                    <a:lnTo>
                      <a:pt x="3202" y="1297"/>
                    </a:lnTo>
                    <a:cubicBezTo>
                      <a:pt x="3251" y="1336"/>
                      <a:pt x="3308" y="1353"/>
                      <a:pt x="3365" y="1353"/>
                    </a:cubicBezTo>
                    <a:cubicBezTo>
                      <a:pt x="3506" y="1353"/>
                      <a:pt x="3646" y="1249"/>
                      <a:pt x="3646" y="1127"/>
                    </a:cubicBezTo>
                    <a:lnTo>
                      <a:pt x="3646" y="717"/>
                    </a:lnTo>
                    <a:cubicBezTo>
                      <a:pt x="3646" y="854"/>
                      <a:pt x="3782" y="990"/>
                      <a:pt x="3782" y="1127"/>
                    </a:cubicBezTo>
                    <a:cubicBezTo>
                      <a:pt x="3823" y="1178"/>
                      <a:pt x="3864" y="1198"/>
                      <a:pt x="3901" y="1198"/>
                    </a:cubicBezTo>
                    <a:cubicBezTo>
                      <a:pt x="3988" y="1198"/>
                      <a:pt x="4055" y="1086"/>
                      <a:pt x="4055" y="990"/>
                    </a:cubicBezTo>
                    <a:cubicBezTo>
                      <a:pt x="4055" y="717"/>
                      <a:pt x="3919" y="274"/>
                      <a:pt x="3646" y="137"/>
                    </a:cubicBezTo>
                    <a:cubicBezTo>
                      <a:pt x="3373" y="137"/>
                      <a:pt x="3373" y="274"/>
                      <a:pt x="3202" y="444"/>
                    </a:cubicBezTo>
                    <a:cubicBezTo>
                      <a:pt x="3202" y="274"/>
                      <a:pt x="3066" y="274"/>
                      <a:pt x="3066" y="274"/>
                    </a:cubicBezTo>
                    <a:cubicBezTo>
                      <a:pt x="2929" y="274"/>
                      <a:pt x="2929" y="274"/>
                      <a:pt x="2793" y="444"/>
                    </a:cubicBezTo>
                    <a:cubicBezTo>
                      <a:pt x="2793" y="274"/>
                      <a:pt x="2656" y="274"/>
                      <a:pt x="2656" y="274"/>
                    </a:cubicBezTo>
                    <a:cubicBezTo>
                      <a:pt x="2617" y="235"/>
                      <a:pt x="2575" y="218"/>
                      <a:pt x="2536" y="218"/>
                    </a:cubicBezTo>
                    <a:cubicBezTo>
                      <a:pt x="2436" y="218"/>
                      <a:pt x="2349" y="322"/>
                      <a:pt x="2349" y="444"/>
                    </a:cubicBezTo>
                    <a:lnTo>
                      <a:pt x="2349" y="717"/>
                    </a:lnTo>
                    <a:cubicBezTo>
                      <a:pt x="2212" y="717"/>
                      <a:pt x="2212" y="717"/>
                      <a:pt x="2212" y="581"/>
                    </a:cubicBezTo>
                    <a:lnTo>
                      <a:pt x="2076" y="581"/>
                    </a:lnTo>
                    <a:cubicBezTo>
                      <a:pt x="2212" y="444"/>
                      <a:pt x="2212" y="274"/>
                      <a:pt x="2212" y="274"/>
                    </a:cubicBezTo>
                    <a:cubicBezTo>
                      <a:pt x="2212" y="137"/>
                      <a:pt x="2076" y="1"/>
                      <a:pt x="19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g24efe0da7d9_1_1"/>
              <p:cNvSpPr/>
              <p:nvPr/>
            </p:nvSpPr>
            <p:spPr>
              <a:xfrm>
                <a:off x="1176504" y="2194444"/>
                <a:ext cx="236008" cy="140004"/>
              </a:xfrm>
              <a:custGeom>
                <a:rect b="b" l="l" r="r" t="t"/>
                <a:pathLst>
                  <a:path extrusionOk="0" h="3201" w="5396">
                    <a:moveTo>
                      <a:pt x="5088" y="1"/>
                    </a:moveTo>
                    <a:cubicBezTo>
                      <a:pt x="4679" y="1"/>
                      <a:pt x="4235" y="1"/>
                      <a:pt x="4099" y="274"/>
                    </a:cubicBezTo>
                    <a:lnTo>
                      <a:pt x="3826" y="274"/>
                    </a:lnTo>
                    <a:cubicBezTo>
                      <a:pt x="3553" y="444"/>
                      <a:pt x="3553" y="581"/>
                      <a:pt x="3382" y="717"/>
                    </a:cubicBezTo>
                    <a:cubicBezTo>
                      <a:pt x="3382" y="786"/>
                      <a:pt x="3314" y="786"/>
                      <a:pt x="3229" y="786"/>
                    </a:cubicBezTo>
                    <a:cubicBezTo>
                      <a:pt x="3143" y="786"/>
                      <a:pt x="3041" y="786"/>
                      <a:pt x="2973" y="854"/>
                    </a:cubicBezTo>
                    <a:cubicBezTo>
                      <a:pt x="2836" y="854"/>
                      <a:pt x="2836" y="990"/>
                      <a:pt x="2836" y="1127"/>
                    </a:cubicBezTo>
                    <a:cubicBezTo>
                      <a:pt x="2745" y="1127"/>
                      <a:pt x="2639" y="1066"/>
                      <a:pt x="2578" y="1066"/>
                    </a:cubicBezTo>
                    <a:cubicBezTo>
                      <a:pt x="2548" y="1066"/>
                      <a:pt x="2529" y="1081"/>
                      <a:pt x="2529" y="1127"/>
                    </a:cubicBezTo>
                    <a:cubicBezTo>
                      <a:pt x="2392" y="1127"/>
                      <a:pt x="2256" y="1297"/>
                      <a:pt x="2256" y="1297"/>
                    </a:cubicBezTo>
                    <a:lnTo>
                      <a:pt x="2256" y="1570"/>
                    </a:lnTo>
                    <a:cubicBezTo>
                      <a:pt x="2256" y="1570"/>
                      <a:pt x="2195" y="1510"/>
                      <a:pt x="2155" y="1510"/>
                    </a:cubicBezTo>
                    <a:cubicBezTo>
                      <a:pt x="2135" y="1510"/>
                      <a:pt x="2120" y="1525"/>
                      <a:pt x="2120" y="1570"/>
                    </a:cubicBezTo>
                    <a:lnTo>
                      <a:pt x="1983" y="1570"/>
                    </a:lnTo>
                    <a:cubicBezTo>
                      <a:pt x="1847" y="1570"/>
                      <a:pt x="1847" y="1707"/>
                      <a:pt x="1847" y="1707"/>
                    </a:cubicBezTo>
                    <a:cubicBezTo>
                      <a:pt x="1847" y="1995"/>
                      <a:pt x="1869" y="2073"/>
                      <a:pt x="1866" y="2073"/>
                    </a:cubicBezTo>
                    <a:cubicBezTo>
                      <a:pt x="1863" y="2073"/>
                      <a:pt x="1825" y="1958"/>
                      <a:pt x="1669" y="1958"/>
                    </a:cubicBezTo>
                    <a:cubicBezTo>
                      <a:pt x="1632" y="1958"/>
                      <a:pt x="1590" y="1964"/>
                      <a:pt x="1539" y="1980"/>
                    </a:cubicBezTo>
                    <a:lnTo>
                      <a:pt x="1266" y="2287"/>
                    </a:lnTo>
                    <a:lnTo>
                      <a:pt x="1266" y="2424"/>
                    </a:lnTo>
                    <a:lnTo>
                      <a:pt x="1130" y="2287"/>
                    </a:lnTo>
                    <a:cubicBezTo>
                      <a:pt x="823" y="2424"/>
                      <a:pt x="823" y="2560"/>
                      <a:pt x="823" y="2697"/>
                    </a:cubicBezTo>
                    <a:cubicBezTo>
                      <a:pt x="823" y="2724"/>
                      <a:pt x="817" y="2735"/>
                      <a:pt x="808" y="2735"/>
                    </a:cubicBezTo>
                    <a:cubicBezTo>
                      <a:pt x="768" y="2735"/>
                      <a:pt x="659" y="2560"/>
                      <a:pt x="550" y="2560"/>
                    </a:cubicBezTo>
                    <a:cubicBezTo>
                      <a:pt x="413" y="2560"/>
                      <a:pt x="413" y="2560"/>
                      <a:pt x="413" y="2697"/>
                    </a:cubicBezTo>
                    <a:cubicBezTo>
                      <a:pt x="413" y="2697"/>
                      <a:pt x="413" y="2833"/>
                      <a:pt x="277" y="2833"/>
                    </a:cubicBezTo>
                    <a:cubicBezTo>
                      <a:pt x="252" y="2808"/>
                      <a:pt x="226" y="2798"/>
                      <a:pt x="201" y="2798"/>
                    </a:cubicBezTo>
                    <a:cubicBezTo>
                      <a:pt x="90" y="2798"/>
                      <a:pt x="1" y="3004"/>
                      <a:pt x="140" y="3004"/>
                    </a:cubicBezTo>
                    <a:cubicBezTo>
                      <a:pt x="277" y="3140"/>
                      <a:pt x="413" y="3140"/>
                      <a:pt x="550" y="3140"/>
                    </a:cubicBezTo>
                    <a:cubicBezTo>
                      <a:pt x="618" y="3072"/>
                      <a:pt x="618" y="3038"/>
                      <a:pt x="635" y="3038"/>
                    </a:cubicBezTo>
                    <a:cubicBezTo>
                      <a:pt x="652" y="3038"/>
                      <a:pt x="686" y="3072"/>
                      <a:pt x="823" y="3140"/>
                    </a:cubicBezTo>
                    <a:cubicBezTo>
                      <a:pt x="823" y="3186"/>
                      <a:pt x="857" y="3201"/>
                      <a:pt x="902" y="3201"/>
                    </a:cubicBezTo>
                    <a:cubicBezTo>
                      <a:pt x="993" y="3201"/>
                      <a:pt x="1130" y="3140"/>
                      <a:pt x="1130" y="3140"/>
                    </a:cubicBezTo>
                    <a:lnTo>
                      <a:pt x="1130" y="2833"/>
                    </a:lnTo>
                    <a:lnTo>
                      <a:pt x="1403" y="2833"/>
                    </a:lnTo>
                    <a:cubicBezTo>
                      <a:pt x="1539" y="2697"/>
                      <a:pt x="1539" y="2697"/>
                      <a:pt x="1539" y="2560"/>
                    </a:cubicBezTo>
                    <a:cubicBezTo>
                      <a:pt x="1585" y="2469"/>
                      <a:pt x="1634" y="2439"/>
                      <a:pt x="1690" y="2439"/>
                    </a:cubicBezTo>
                    <a:cubicBezTo>
                      <a:pt x="1801" y="2439"/>
                      <a:pt x="1938" y="2560"/>
                      <a:pt x="2120" y="2560"/>
                    </a:cubicBezTo>
                    <a:lnTo>
                      <a:pt x="2256" y="2424"/>
                    </a:lnTo>
                    <a:lnTo>
                      <a:pt x="2256" y="2287"/>
                    </a:lnTo>
                    <a:lnTo>
                      <a:pt x="2256" y="2151"/>
                    </a:lnTo>
                    <a:lnTo>
                      <a:pt x="2256" y="1980"/>
                    </a:lnTo>
                    <a:lnTo>
                      <a:pt x="2392" y="1980"/>
                    </a:lnTo>
                    <a:cubicBezTo>
                      <a:pt x="2392" y="1980"/>
                      <a:pt x="2529" y="1980"/>
                      <a:pt x="2529" y="1843"/>
                    </a:cubicBezTo>
                    <a:cubicBezTo>
                      <a:pt x="2650" y="1747"/>
                      <a:pt x="2600" y="1650"/>
                      <a:pt x="2717" y="1650"/>
                    </a:cubicBezTo>
                    <a:cubicBezTo>
                      <a:pt x="2765" y="1650"/>
                      <a:pt x="2843" y="1667"/>
                      <a:pt x="2973" y="1707"/>
                    </a:cubicBezTo>
                    <a:lnTo>
                      <a:pt x="3109" y="1570"/>
                    </a:lnTo>
                    <a:cubicBezTo>
                      <a:pt x="3217" y="1462"/>
                      <a:pt x="3154" y="1247"/>
                      <a:pt x="3259" y="1247"/>
                    </a:cubicBezTo>
                    <a:cubicBezTo>
                      <a:pt x="3286" y="1247"/>
                      <a:pt x="3325" y="1262"/>
                      <a:pt x="3382" y="1297"/>
                    </a:cubicBezTo>
                    <a:lnTo>
                      <a:pt x="3689" y="1297"/>
                    </a:lnTo>
                    <a:cubicBezTo>
                      <a:pt x="3962" y="990"/>
                      <a:pt x="3826" y="854"/>
                      <a:pt x="4235" y="717"/>
                    </a:cubicBezTo>
                    <a:cubicBezTo>
                      <a:pt x="4406" y="717"/>
                      <a:pt x="4406" y="717"/>
                      <a:pt x="4406" y="581"/>
                    </a:cubicBezTo>
                    <a:cubicBezTo>
                      <a:pt x="4406" y="444"/>
                      <a:pt x="4952" y="444"/>
                      <a:pt x="5088" y="274"/>
                    </a:cubicBezTo>
                    <a:cubicBezTo>
                      <a:pt x="5395" y="274"/>
                      <a:pt x="5259" y="1"/>
                      <a:pt x="5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g24efe0da7d9_1_1"/>
              <p:cNvSpPr/>
              <p:nvPr/>
            </p:nvSpPr>
            <p:spPr>
              <a:xfrm>
                <a:off x="1094581" y="2159103"/>
                <a:ext cx="235964" cy="402560"/>
              </a:xfrm>
              <a:custGeom>
                <a:rect b="b" l="l" r="r" t="t"/>
                <a:pathLst>
                  <a:path extrusionOk="0" h="9204" w="5395">
                    <a:moveTo>
                      <a:pt x="848" y="8550"/>
                    </a:moveTo>
                    <a:lnTo>
                      <a:pt x="848" y="8550"/>
                    </a:lnTo>
                    <a:cubicBezTo>
                      <a:pt x="895" y="8575"/>
                      <a:pt x="942" y="8599"/>
                      <a:pt x="990" y="8623"/>
                    </a:cubicBezTo>
                    <a:cubicBezTo>
                      <a:pt x="918" y="8623"/>
                      <a:pt x="884" y="8586"/>
                      <a:pt x="848" y="8550"/>
                    </a:cubicBezTo>
                    <a:close/>
                    <a:moveTo>
                      <a:pt x="4517" y="1"/>
                    </a:moveTo>
                    <a:cubicBezTo>
                      <a:pt x="4425" y="1"/>
                      <a:pt x="4339" y="27"/>
                      <a:pt x="4265" y="92"/>
                    </a:cubicBezTo>
                    <a:cubicBezTo>
                      <a:pt x="4265" y="218"/>
                      <a:pt x="4149" y="228"/>
                      <a:pt x="4131" y="362"/>
                    </a:cubicBezTo>
                    <a:lnTo>
                      <a:pt x="4131" y="362"/>
                    </a:lnTo>
                    <a:cubicBezTo>
                      <a:pt x="4085" y="343"/>
                      <a:pt x="4039" y="323"/>
                      <a:pt x="3993" y="323"/>
                    </a:cubicBezTo>
                    <a:cubicBezTo>
                      <a:pt x="3947" y="323"/>
                      <a:pt x="3902" y="342"/>
                      <a:pt x="3856" y="399"/>
                    </a:cubicBezTo>
                    <a:cubicBezTo>
                      <a:pt x="3720" y="399"/>
                      <a:pt x="3720" y="399"/>
                      <a:pt x="3549" y="536"/>
                    </a:cubicBezTo>
                    <a:cubicBezTo>
                      <a:pt x="3412" y="536"/>
                      <a:pt x="3276" y="536"/>
                      <a:pt x="3276" y="672"/>
                    </a:cubicBezTo>
                    <a:lnTo>
                      <a:pt x="3276" y="945"/>
                    </a:lnTo>
                    <a:cubicBezTo>
                      <a:pt x="3185" y="945"/>
                      <a:pt x="3094" y="885"/>
                      <a:pt x="3003" y="885"/>
                    </a:cubicBezTo>
                    <a:cubicBezTo>
                      <a:pt x="2957" y="885"/>
                      <a:pt x="2912" y="900"/>
                      <a:pt x="2866" y="945"/>
                    </a:cubicBezTo>
                    <a:cubicBezTo>
                      <a:pt x="2602" y="945"/>
                      <a:pt x="2667" y="1376"/>
                      <a:pt x="2799" y="1495"/>
                    </a:cubicBezTo>
                    <a:lnTo>
                      <a:pt x="2799" y="1495"/>
                    </a:lnTo>
                    <a:cubicBezTo>
                      <a:pt x="2607" y="1410"/>
                      <a:pt x="2429" y="1332"/>
                      <a:pt x="2254" y="1332"/>
                    </a:cubicBezTo>
                    <a:cubicBezTo>
                      <a:pt x="2173" y="1332"/>
                      <a:pt x="2093" y="1349"/>
                      <a:pt x="2013" y="1389"/>
                    </a:cubicBezTo>
                    <a:cubicBezTo>
                      <a:pt x="1843" y="1525"/>
                      <a:pt x="2013" y="1662"/>
                      <a:pt x="2013" y="1935"/>
                    </a:cubicBezTo>
                    <a:cubicBezTo>
                      <a:pt x="2013" y="1798"/>
                      <a:pt x="1843" y="1798"/>
                      <a:pt x="1706" y="1798"/>
                    </a:cubicBezTo>
                    <a:lnTo>
                      <a:pt x="1570" y="1935"/>
                    </a:lnTo>
                    <a:cubicBezTo>
                      <a:pt x="1570" y="2242"/>
                      <a:pt x="1570" y="2378"/>
                      <a:pt x="1706" y="2515"/>
                    </a:cubicBezTo>
                    <a:lnTo>
                      <a:pt x="1297" y="2515"/>
                    </a:lnTo>
                    <a:cubicBezTo>
                      <a:pt x="1297" y="2515"/>
                      <a:pt x="1160" y="2515"/>
                      <a:pt x="1160" y="2651"/>
                    </a:cubicBezTo>
                    <a:cubicBezTo>
                      <a:pt x="1160" y="2788"/>
                      <a:pt x="1160" y="3095"/>
                      <a:pt x="1297" y="3232"/>
                    </a:cubicBezTo>
                    <a:lnTo>
                      <a:pt x="1160" y="3232"/>
                    </a:lnTo>
                    <a:cubicBezTo>
                      <a:pt x="1110" y="3192"/>
                      <a:pt x="1063" y="3175"/>
                      <a:pt x="1025" y="3175"/>
                    </a:cubicBezTo>
                    <a:cubicBezTo>
                      <a:pt x="933" y="3175"/>
                      <a:pt x="893" y="3272"/>
                      <a:pt x="990" y="3368"/>
                    </a:cubicBezTo>
                    <a:cubicBezTo>
                      <a:pt x="990" y="3641"/>
                      <a:pt x="1297" y="3948"/>
                      <a:pt x="1433" y="4221"/>
                    </a:cubicBezTo>
                    <a:cubicBezTo>
                      <a:pt x="1297" y="4085"/>
                      <a:pt x="1160" y="3948"/>
                      <a:pt x="990" y="3948"/>
                    </a:cubicBezTo>
                    <a:cubicBezTo>
                      <a:pt x="853" y="3948"/>
                      <a:pt x="717" y="4085"/>
                      <a:pt x="717" y="4221"/>
                    </a:cubicBezTo>
                    <a:cubicBezTo>
                      <a:pt x="717" y="4358"/>
                      <a:pt x="853" y="4494"/>
                      <a:pt x="990" y="4665"/>
                    </a:cubicBezTo>
                    <a:cubicBezTo>
                      <a:pt x="853" y="4665"/>
                      <a:pt x="717" y="4494"/>
                      <a:pt x="444" y="4494"/>
                    </a:cubicBezTo>
                    <a:cubicBezTo>
                      <a:pt x="307" y="4494"/>
                      <a:pt x="307" y="4801"/>
                      <a:pt x="307" y="4938"/>
                    </a:cubicBezTo>
                    <a:cubicBezTo>
                      <a:pt x="444" y="5074"/>
                      <a:pt x="580" y="5211"/>
                      <a:pt x="717" y="5347"/>
                    </a:cubicBezTo>
                    <a:cubicBezTo>
                      <a:pt x="580" y="5347"/>
                      <a:pt x="307" y="5347"/>
                      <a:pt x="137" y="5518"/>
                    </a:cubicBezTo>
                    <a:cubicBezTo>
                      <a:pt x="0" y="5654"/>
                      <a:pt x="307" y="5927"/>
                      <a:pt x="580" y="6200"/>
                    </a:cubicBezTo>
                    <a:lnTo>
                      <a:pt x="137" y="6200"/>
                    </a:lnTo>
                    <a:cubicBezTo>
                      <a:pt x="0" y="6200"/>
                      <a:pt x="0" y="6371"/>
                      <a:pt x="0" y="6507"/>
                    </a:cubicBezTo>
                    <a:cubicBezTo>
                      <a:pt x="137" y="6780"/>
                      <a:pt x="444" y="6917"/>
                      <a:pt x="717" y="7053"/>
                    </a:cubicBezTo>
                    <a:lnTo>
                      <a:pt x="307" y="7053"/>
                    </a:lnTo>
                    <a:cubicBezTo>
                      <a:pt x="137" y="7224"/>
                      <a:pt x="137" y="7360"/>
                      <a:pt x="137" y="7360"/>
                    </a:cubicBezTo>
                    <a:cubicBezTo>
                      <a:pt x="307" y="7497"/>
                      <a:pt x="444" y="7633"/>
                      <a:pt x="580" y="7770"/>
                    </a:cubicBezTo>
                    <a:cubicBezTo>
                      <a:pt x="444" y="7770"/>
                      <a:pt x="444" y="7906"/>
                      <a:pt x="444" y="7906"/>
                    </a:cubicBezTo>
                    <a:cubicBezTo>
                      <a:pt x="444" y="8214"/>
                      <a:pt x="575" y="8374"/>
                      <a:pt x="747" y="8489"/>
                    </a:cubicBezTo>
                    <a:lnTo>
                      <a:pt x="747" y="8489"/>
                    </a:lnTo>
                    <a:cubicBezTo>
                      <a:pt x="738" y="8487"/>
                      <a:pt x="728" y="8486"/>
                      <a:pt x="717" y="8486"/>
                    </a:cubicBezTo>
                    <a:cubicBezTo>
                      <a:pt x="580" y="8486"/>
                      <a:pt x="580" y="8759"/>
                      <a:pt x="580" y="8759"/>
                    </a:cubicBezTo>
                    <a:lnTo>
                      <a:pt x="717" y="8930"/>
                    </a:lnTo>
                    <a:lnTo>
                      <a:pt x="137" y="8930"/>
                    </a:lnTo>
                    <a:cubicBezTo>
                      <a:pt x="0" y="8930"/>
                      <a:pt x="0" y="9067"/>
                      <a:pt x="137" y="9067"/>
                    </a:cubicBezTo>
                    <a:cubicBezTo>
                      <a:pt x="444" y="9203"/>
                      <a:pt x="853" y="9203"/>
                      <a:pt x="1160" y="9203"/>
                    </a:cubicBezTo>
                    <a:cubicBezTo>
                      <a:pt x="1258" y="9203"/>
                      <a:pt x="1356" y="9133"/>
                      <a:pt x="1353" y="9043"/>
                    </a:cubicBezTo>
                    <a:lnTo>
                      <a:pt x="1353" y="9043"/>
                    </a:lnTo>
                    <a:cubicBezTo>
                      <a:pt x="1391" y="9067"/>
                      <a:pt x="1433" y="9067"/>
                      <a:pt x="1433" y="9067"/>
                    </a:cubicBezTo>
                    <a:cubicBezTo>
                      <a:pt x="1570" y="9067"/>
                      <a:pt x="1570" y="8930"/>
                      <a:pt x="1570" y="8759"/>
                    </a:cubicBezTo>
                    <a:cubicBezTo>
                      <a:pt x="1570" y="8623"/>
                      <a:pt x="1433" y="8486"/>
                      <a:pt x="1160" y="8350"/>
                    </a:cubicBezTo>
                    <a:lnTo>
                      <a:pt x="990" y="8214"/>
                    </a:lnTo>
                    <a:lnTo>
                      <a:pt x="1297" y="8214"/>
                    </a:lnTo>
                    <a:cubicBezTo>
                      <a:pt x="1433" y="8214"/>
                      <a:pt x="1433" y="8077"/>
                      <a:pt x="1433" y="7906"/>
                    </a:cubicBezTo>
                    <a:cubicBezTo>
                      <a:pt x="1297" y="7770"/>
                      <a:pt x="853" y="7633"/>
                      <a:pt x="717" y="7497"/>
                    </a:cubicBezTo>
                    <a:cubicBezTo>
                      <a:pt x="990" y="7497"/>
                      <a:pt x="1433" y="7633"/>
                      <a:pt x="1433" y="7633"/>
                    </a:cubicBezTo>
                    <a:cubicBezTo>
                      <a:pt x="1506" y="7670"/>
                      <a:pt x="1570" y="7687"/>
                      <a:pt x="1621" y="7687"/>
                    </a:cubicBezTo>
                    <a:cubicBezTo>
                      <a:pt x="1760" y="7687"/>
                      <a:pt x="1806" y="7560"/>
                      <a:pt x="1706" y="7360"/>
                    </a:cubicBezTo>
                    <a:cubicBezTo>
                      <a:pt x="1570" y="7053"/>
                      <a:pt x="1297" y="6917"/>
                      <a:pt x="990" y="6780"/>
                    </a:cubicBezTo>
                    <a:cubicBezTo>
                      <a:pt x="853" y="6780"/>
                      <a:pt x="853" y="6780"/>
                      <a:pt x="853" y="6644"/>
                    </a:cubicBezTo>
                    <a:lnTo>
                      <a:pt x="853" y="6644"/>
                    </a:lnTo>
                    <a:cubicBezTo>
                      <a:pt x="990" y="6780"/>
                      <a:pt x="1160" y="6780"/>
                      <a:pt x="1297" y="6917"/>
                    </a:cubicBezTo>
                    <a:cubicBezTo>
                      <a:pt x="1433" y="6917"/>
                      <a:pt x="1570" y="6780"/>
                      <a:pt x="1570" y="6644"/>
                    </a:cubicBezTo>
                    <a:cubicBezTo>
                      <a:pt x="1433" y="6200"/>
                      <a:pt x="1160" y="6064"/>
                      <a:pt x="853" y="5927"/>
                    </a:cubicBezTo>
                    <a:cubicBezTo>
                      <a:pt x="853" y="5791"/>
                      <a:pt x="717" y="5791"/>
                      <a:pt x="717" y="5791"/>
                    </a:cubicBezTo>
                    <a:cubicBezTo>
                      <a:pt x="990" y="5791"/>
                      <a:pt x="1160" y="5927"/>
                      <a:pt x="1433" y="6064"/>
                    </a:cubicBezTo>
                    <a:cubicBezTo>
                      <a:pt x="1570" y="6064"/>
                      <a:pt x="1706" y="5927"/>
                      <a:pt x="1570" y="5791"/>
                    </a:cubicBezTo>
                    <a:cubicBezTo>
                      <a:pt x="1570" y="5654"/>
                      <a:pt x="1433" y="5518"/>
                      <a:pt x="1297" y="5347"/>
                    </a:cubicBezTo>
                    <a:cubicBezTo>
                      <a:pt x="1433" y="5347"/>
                      <a:pt x="1570" y="5518"/>
                      <a:pt x="1570" y="5518"/>
                    </a:cubicBezTo>
                    <a:cubicBezTo>
                      <a:pt x="1706" y="5518"/>
                      <a:pt x="1843" y="5347"/>
                      <a:pt x="1843" y="5211"/>
                    </a:cubicBezTo>
                    <a:cubicBezTo>
                      <a:pt x="1843" y="5074"/>
                      <a:pt x="1570" y="4801"/>
                      <a:pt x="1433" y="4665"/>
                    </a:cubicBezTo>
                    <a:lnTo>
                      <a:pt x="1433" y="4665"/>
                    </a:lnTo>
                    <a:cubicBezTo>
                      <a:pt x="1570" y="4801"/>
                      <a:pt x="1706" y="4801"/>
                      <a:pt x="1843" y="4938"/>
                    </a:cubicBezTo>
                    <a:cubicBezTo>
                      <a:pt x="2013" y="4938"/>
                      <a:pt x="2286" y="4801"/>
                      <a:pt x="2150" y="4665"/>
                    </a:cubicBezTo>
                    <a:cubicBezTo>
                      <a:pt x="2150" y="4358"/>
                      <a:pt x="1843" y="4221"/>
                      <a:pt x="1706" y="3948"/>
                    </a:cubicBezTo>
                    <a:cubicBezTo>
                      <a:pt x="1843" y="3948"/>
                      <a:pt x="1843" y="4085"/>
                      <a:pt x="1843" y="4085"/>
                    </a:cubicBezTo>
                    <a:cubicBezTo>
                      <a:pt x="2150" y="4085"/>
                      <a:pt x="2286" y="3948"/>
                      <a:pt x="2150" y="3641"/>
                    </a:cubicBezTo>
                    <a:cubicBezTo>
                      <a:pt x="2013" y="3505"/>
                      <a:pt x="1843" y="3368"/>
                      <a:pt x="1706" y="3095"/>
                    </a:cubicBezTo>
                    <a:cubicBezTo>
                      <a:pt x="1843" y="3095"/>
                      <a:pt x="1843" y="3232"/>
                      <a:pt x="2013" y="3232"/>
                    </a:cubicBezTo>
                    <a:cubicBezTo>
                      <a:pt x="2039" y="3258"/>
                      <a:pt x="2066" y="3269"/>
                      <a:pt x="2091" y="3269"/>
                    </a:cubicBezTo>
                    <a:cubicBezTo>
                      <a:pt x="2197" y="3269"/>
                      <a:pt x="2286" y="3069"/>
                      <a:pt x="2286" y="2959"/>
                    </a:cubicBezTo>
                    <a:cubicBezTo>
                      <a:pt x="2150" y="2788"/>
                      <a:pt x="2150" y="2515"/>
                      <a:pt x="2013" y="2242"/>
                    </a:cubicBezTo>
                    <a:lnTo>
                      <a:pt x="2013" y="2242"/>
                    </a:lnTo>
                    <a:cubicBezTo>
                      <a:pt x="2014" y="2244"/>
                      <a:pt x="2150" y="2515"/>
                      <a:pt x="2286" y="2515"/>
                    </a:cubicBezTo>
                    <a:cubicBezTo>
                      <a:pt x="2326" y="2555"/>
                      <a:pt x="2366" y="2571"/>
                      <a:pt x="2403" y="2571"/>
                    </a:cubicBezTo>
                    <a:cubicBezTo>
                      <a:pt x="2491" y="2571"/>
                      <a:pt x="2559" y="2475"/>
                      <a:pt x="2559" y="2378"/>
                    </a:cubicBezTo>
                    <a:lnTo>
                      <a:pt x="2559" y="2105"/>
                    </a:lnTo>
                    <a:cubicBezTo>
                      <a:pt x="2559" y="2105"/>
                      <a:pt x="2559" y="1935"/>
                      <a:pt x="2423" y="1798"/>
                    </a:cubicBezTo>
                    <a:lnTo>
                      <a:pt x="2423" y="1798"/>
                    </a:lnTo>
                    <a:cubicBezTo>
                      <a:pt x="2559" y="1935"/>
                      <a:pt x="2866" y="2105"/>
                      <a:pt x="3003" y="2105"/>
                    </a:cubicBezTo>
                    <a:lnTo>
                      <a:pt x="3139" y="1935"/>
                    </a:lnTo>
                    <a:cubicBezTo>
                      <a:pt x="3139" y="1798"/>
                      <a:pt x="3276" y="1662"/>
                      <a:pt x="3139" y="1525"/>
                    </a:cubicBezTo>
                    <a:lnTo>
                      <a:pt x="3276" y="1525"/>
                    </a:lnTo>
                    <a:cubicBezTo>
                      <a:pt x="3412" y="1662"/>
                      <a:pt x="3412" y="1662"/>
                      <a:pt x="3549" y="1662"/>
                    </a:cubicBezTo>
                    <a:cubicBezTo>
                      <a:pt x="3599" y="1702"/>
                      <a:pt x="3646" y="1718"/>
                      <a:pt x="3687" y="1718"/>
                    </a:cubicBezTo>
                    <a:cubicBezTo>
                      <a:pt x="3788" y="1718"/>
                      <a:pt x="3856" y="1622"/>
                      <a:pt x="3856" y="1525"/>
                    </a:cubicBezTo>
                    <a:lnTo>
                      <a:pt x="3856" y="1389"/>
                    </a:lnTo>
                    <a:cubicBezTo>
                      <a:pt x="3993" y="1389"/>
                      <a:pt x="4129" y="1252"/>
                      <a:pt x="4129" y="1082"/>
                    </a:cubicBezTo>
                    <a:cubicBezTo>
                      <a:pt x="4129" y="971"/>
                      <a:pt x="3950" y="772"/>
                      <a:pt x="4027" y="772"/>
                    </a:cubicBezTo>
                    <a:cubicBezTo>
                      <a:pt x="4045" y="772"/>
                      <a:pt x="4077" y="783"/>
                      <a:pt x="4129" y="809"/>
                    </a:cubicBezTo>
                    <a:cubicBezTo>
                      <a:pt x="4226" y="905"/>
                      <a:pt x="4254" y="1002"/>
                      <a:pt x="4371" y="1002"/>
                    </a:cubicBezTo>
                    <a:cubicBezTo>
                      <a:pt x="4419" y="1002"/>
                      <a:pt x="4483" y="985"/>
                      <a:pt x="4573" y="945"/>
                    </a:cubicBezTo>
                    <a:cubicBezTo>
                      <a:pt x="4709" y="945"/>
                      <a:pt x="4709" y="945"/>
                      <a:pt x="4709" y="809"/>
                    </a:cubicBezTo>
                    <a:lnTo>
                      <a:pt x="4709" y="536"/>
                    </a:lnTo>
                    <a:cubicBezTo>
                      <a:pt x="4846" y="672"/>
                      <a:pt x="4846" y="672"/>
                      <a:pt x="4982" y="809"/>
                    </a:cubicBezTo>
                    <a:cubicBezTo>
                      <a:pt x="5007" y="834"/>
                      <a:pt x="5038" y="845"/>
                      <a:pt x="5070" y="845"/>
                    </a:cubicBezTo>
                    <a:cubicBezTo>
                      <a:pt x="5215" y="845"/>
                      <a:pt x="5394" y="622"/>
                      <a:pt x="5255" y="399"/>
                    </a:cubicBezTo>
                    <a:cubicBezTo>
                      <a:pt x="5151" y="269"/>
                      <a:pt x="4810" y="1"/>
                      <a:pt x="45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g24efe0da7d9_1_1"/>
              <p:cNvSpPr/>
              <p:nvPr/>
            </p:nvSpPr>
            <p:spPr>
              <a:xfrm>
                <a:off x="1182627" y="2293512"/>
                <a:ext cx="74660" cy="121547"/>
              </a:xfrm>
              <a:custGeom>
                <a:rect b="b" l="l" r="r" t="t"/>
                <a:pathLst>
                  <a:path extrusionOk="0" h="2779" w="1707">
                    <a:moveTo>
                      <a:pt x="1216" y="1"/>
                    </a:moveTo>
                    <a:cubicBezTo>
                      <a:pt x="1130" y="1"/>
                      <a:pt x="1048" y="43"/>
                      <a:pt x="990" y="159"/>
                    </a:cubicBezTo>
                    <a:lnTo>
                      <a:pt x="990" y="568"/>
                    </a:lnTo>
                    <a:cubicBezTo>
                      <a:pt x="990" y="432"/>
                      <a:pt x="853" y="432"/>
                      <a:pt x="683" y="432"/>
                    </a:cubicBezTo>
                    <a:lnTo>
                      <a:pt x="546" y="432"/>
                    </a:lnTo>
                    <a:lnTo>
                      <a:pt x="546" y="875"/>
                    </a:lnTo>
                    <a:lnTo>
                      <a:pt x="546" y="1012"/>
                    </a:lnTo>
                    <a:lnTo>
                      <a:pt x="410" y="875"/>
                    </a:lnTo>
                    <a:lnTo>
                      <a:pt x="273" y="1012"/>
                    </a:lnTo>
                    <a:cubicBezTo>
                      <a:pt x="137" y="1148"/>
                      <a:pt x="137" y="1285"/>
                      <a:pt x="273" y="1285"/>
                    </a:cubicBezTo>
                    <a:lnTo>
                      <a:pt x="273" y="1421"/>
                    </a:lnTo>
                    <a:lnTo>
                      <a:pt x="137" y="1421"/>
                    </a:lnTo>
                    <a:lnTo>
                      <a:pt x="0" y="1592"/>
                    </a:lnTo>
                    <a:cubicBezTo>
                      <a:pt x="0" y="2001"/>
                      <a:pt x="137" y="2445"/>
                      <a:pt x="273" y="2718"/>
                    </a:cubicBezTo>
                    <a:cubicBezTo>
                      <a:pt x="273" y="2763"/>
                      <a:pt x="289" y="2778"/>
                      <a:pt x="309" y="2778"/>
                    </a:cubicBezTo>
                    <a:cubicBezTo>
                      <a:pt x="349" y="2778"/>
                      <a:pt x="410" y="2718"/>
                      <a:pt x="410" y="2718"/>
                    </a:cubicBezTo>
                    <a:lnTo>
                      <a:pt x="410" y="2001"/>
                    </a:lnTo>
                    <a:cubicBezTo>
                      <a:pt x="410" y="2001"/>
                      <a:pt x="273" y="2001"/>
                      <a:pt x="273" y="1865"/>
                    </a:cubicBezTo>
                    <a:cubicBezTo>
                      <a:pt x="410" y="1865"/>
                      <a:pt x="410" y="2001"/>
                      <a:pt x="546" y="2001"/>
                    </a:cubicBezTo>
                    <a:cubicBezTo>
                      <a:pt x="546" y="2001"/>
                      <a:pt x="683" y="2001"/>
                      <a:pt x="683" y="1865"/>
                    </a:cubicBezTo>
                    <a:cubicBezTo>
                      <a:pt x="853" y="1728"/>
                      <a:pt x="683" y="1592"/>
                      <a:pt x="683" y="1421"/>
                    </a:cubicBezTo>
                    <a:cubicBezTo>
                      <a:pt x="853" y="1421"/>
                      <a:pt x="853" y="1421"/>
                      <a:pt x="853" y="1285"/>
                    </a:cubicBezTo>
                    <a:cubicBezTo>
                      <a:pt x="990" y="1285"/>
                      <a:pt x="990" y="1148"/>
                      <a:pt x="990" y="875"/>
                    </a:cubicBezTo>
                    <a:cubicBezTo>
                      <a:pt x="1035" y="921"/>
                      <a:pt x="1081" y="936"/>
                      <a:pt x="1121" y="936"/>
                    </a:cubicBezTo>
                    <a:cubicBezTo>
                      <a:pt x="1202" y="936"/>
                      <a:pt x="1263" y="875"/>
                      <a:pt x="1263" y="875"/>
                    </a:cubicBezTo>
                    <a:cubicBezTo>
                      <a:pt x="1399" y="739"/>
                      <a:pt x="1263" y="568"/>
                      <a:pt x="1399" y="432"/>
                    </a:cubicBezTo>
                    <a:cubicBezTo>
                      <a:pt x="1536" y="432"/>
                      <a:pt x="1707" y="159"/>
                      <a:pt x="1536" y="159"/>
                    </a:cubicBezTo>
                    <a:cubicBezTo>
                      <a:pt x="1457" y="80"/>
                      <a:pt x="1333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g24efe0da7d9_1_1"/>
              <p:cNvSpPr/>
              <p:nvPr/>
            </p:nvSpPr>
            <p:spPr>
              <a:xfrm>
                <a:off x="1175148" y="2355665"/>
                <a:ext cx="37352" cy="44787"/>
              </a:xfrm>
              <a:custGeom>
                <a:rect b="b" l="l" r="r" t="t"/>
                <a:pathLst>
                  <a:path extrusionOk="0" h="1024" w="854">
                    <a:moveTo>
                      <a:pt x="444" y="0"/>
                    </a:moveTo>
                    <a:lnTo>
                      <a:pt x="308" y="171"/>
                    </a:lnTo>
                    <a:lnTo>
                      <a:pt x="308" y="307"/>
                    </a:lnTo>
                    <a:cubicBezTo>
                      <a:pt x="308" y="307"/>
                      <a:pt x="171" y="444"/>
                      <a:pt x="171" y="580"/>
                    </a:cubicBezTo>
                    <a:cubicBezTo>
                      <a:pt x="171" y="717"/>
                      <a:pt x="1" y="717"/>
                      <a:pt x="171" y="853"/>
                    </a:cubicBezTo>
                    <a:cubicBezTo>
                      <a:pt x="171" y="1024"/>
                      <a:pt x="171" y="1024"/>
                      <a:pt x="308" y="1024"/>
                    </a:cubicBezTo>
                    <a:cubicBezTo>
                      <a:pt x="444" y="1024"/>
                      <a:pt x="444" y="853"/>
                      <a:pt x="581" y="717"/>
                    </a:cubicBezTo>
                    <a:lnTo>
                      <a:pt x="581" y="580"/>
                    </a:lnTo>
                    <a:cubicBezTo>
                      <a:pt x="717" y="580"/>
                      <a:pt x="717" y="580"/>
                      <a:pt x="717" y="444"/>
                    </a:cubicBezTo>
                    <a:cubicBezTo>
                      <a:pt x="854" y="444"/>
                      <a:pt x="854" y="307"/>
                      <a:pt x="717" y="171"/>
                    </a:cubicBezTo>
                    <a:cubicBezTo>
                      <a:pt x="717" y="0"/>
                      <a:pt x="581" y="0"/>
                      <a:pt x="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g24efe0da7d9_1_1"/>
              <p:cNvSpPr/>
              <p:nvPr/>
            </p:nvSpPr>
            <p:spPr>
              <a:xfrm>
                <a:off x="1057272" y="2198818"/>
                <a:ext cx="149276" cy="237101"/>
              </a:xfrm>
              <a:custGeom>
                <a:rect b="b" l="l" r="r" t="t"/>
                <a:pathLst>
                  <a:path extrusionOk="0" h="5421" w="3413">
                    <a:moveTo>
                      <a:pt x="2931" y="0"/>
                    </a:moveTo>
                    <a:cubicBezTo>
                      <a:pt x="2686" y="0"/>
                      <a:pt x="2644" y="206"/>
                      <a:pt x="2423" y="344"/>
                    </a:cubicBezTo>
                    <a:cubicBezTo>
                      <a:pt x="2286" y="481"/>
                      <a:pt x="2423" y="617"/>
                      <a:pt x="2286" y="617"/>
                    </a:cubicBezTo>
                    <a:cubicBezTo>
                      <a:pt x="2013" y="754"/>
                      <a:pt x="2013" y="890"/>
                      <a:pt x="2013" y="1197"/>
                    </a:cubicBezTo>
                    <a:cubicBezTo>
                      <a:pt x="1843" y="1197"/>
                      <a:pt x="1706" y="1197"/>
                      <a:pt x="1706" y="1334"/>
                    </a:cubicBezTo>
                    <a:cubicBezTo>
                      <a:pt x="1570" y="1607"/>
                      <a:pt x="1843" y="1607"/>
                      <a:pt x="1433" y="1607"/>
                    </a:cubicBezTo>
                    <a:cubicBezTo>
                      <a:pt x="1297" y="1743"/>
                      <a:pt x="1297" y="1743"/>
                      <a:pt x="1297" y="1880"/>
                    </a:cubicBezTo>
                    <a:cubicBezTo>
                      <a:pt x="1297" y="2051"/>
                      <a:pt x="1297" y="2187"/>
                      <a:pt x="1433" y="2324"/>
                    </a:cubicBezTo>
                    <a:cubicBezTo>
                      <a:pt x="1342" y="2324"/>
                      <a:pt x="1251" y="2263"/>
                      <a:pt x="1150" y="2263"/>
                    </a:cubicBezTo>
                    <a:cubicBezTo>
                      <a:pt x="1100" y="2263"/>
                      <a:pt x="1046" y="2278"/>
                      <a:pt x="990" y="2324"/>
                    </a:cubicBezTo>
                    <a:cubicBezTo>
                      <a:pt x="853" y="2460"/>
                      <a:pt x="853" y="2597"/>
                      <a:pt x="853" y="2597"/>
                    </a:cubicBezTo>
                    <a:cubicBezTo>
                      <a:pt x="853" y="2733"/>
                      <a:pt x="853" y="2904"/>
                      <a:pt x="990" y="2904"/>
                    </a:cubicBezTo>
                    <a:lnTo>
                      <a:pt x="853" y="2904"/>
                    </a:lnTo>
                    <a:cubicBezTo>
                      <a:pt x="717" y="2904"/>
                      <a:pt x="580" y="3040"/>
                      <a:pt x="580" y="3177"/>
                    </a:cubicBezTo>
                    <a:cubicBezTo>
                      <a:pt x="717" y="3313"/>
                      <a:pt x="717" y="3450"/>
                      <a:pt x="853" y="3586"/>
                    </a:cubicBezTo>
                    <a:cubicBezTo>
                      <a:pt x="1011" y="3885"/>
                      <a:pt x="1043" y="3957"/>
                      <a:pt x="999" y="3957"/>
                    </a:cubicBezTo>
                    <a:cubicBezTo>
                      <a:pt x="957" y="3957"/>
                      <a:pt x="849" y="3893"/>
                      <a:pt x="717" y="3893"/>
                    </a:cubicBezTo>
                    <a:cubicBezTo>
                      <a:pt x="677" y="3853"/>
                      <a:pt x="637" y="3837"/>
                      <a:pt x="600" y="3837"/>
                    </a:cubicBezTo>
                    <a:cubicBezTo>
                      <a:pt x="512" y="3837"/>
                      <a:pt x="444" y="3933"/>
                      <a:pt x="444" y="4030"/>
                    </a:cubicBezTo>
                    <a:cubicBezTo>
                      <a:pt x="444" y="4166"/>
                      <a:pt x="444" y="4303"/>
                      <a:pt x="580" y="4439"/>
                    </a:cubicBezTo>
                    <a:cubicBezTo>
                      <a:pt x="580" y="4467"/>
                      <a:pt x="580" y="4495"/>
                      <a:pt x="581" y="4521"/>
                    </a:cubicBezTo>
                    <a:lnTo>
                      <a:pt x="581" y="4521"/>
                    </a:lnTo>
                    <a:cubicBezTo>
                      <a:pt x="490" y="4409"/>
                      <a:pt x="398" y="4349"/>
                      <a:pt x="307" y="4166"/>
                    </a:cubicBezTo>
                    <a:cubicBezTo>
                      <a:pt x="307" y="4166"/>
                      <a:pt x="0" y="4166"/>
                      <a:pt x="0" y="4303"/>
                    </a:cubicBezTo>
                    <a:cubicBezTo>
                      <a:pt x="0" y="4610"/>
                      <a:pt x="137" y="5019"/>
                      <a:pt x="137" y="5292"/>
                    </a:cubicBezTo>
                    <a:cubicBezTo>
                      <a:pt x="137" y="5378"/>
                      <a:pt x="213" y="5420"/>
                      <a:pt x="273" y="5420"/>
                    </a:cubicBezTo>
                    <a:cubicBezTo>
                      <a:pt x="333" y="5420"/>
                      <a:pt x="375" y="5378"/>
                      <a:pt x="307" y="5292"/>
                    </a:cubicBezTo>
                    <a:lnTo>
                      <a:pt x="307" y="4746"/>
                    </a:lnTo>
                    <a:cubicBezTo>
                      <a:pt x="407" y="4946"/>
                      <a:pt x="580" y="5073"/>
                      <a:pt x="719" y="5073"/>
                    </a:cubicBezTo>
                    <a:cubicBezTo>
                      <a:pt x="770" y="5073"/>
                      <a:pt x="817" y="5056"/>
                      <a:pt x="853" y="5019"/>
                    </a:cubicBezTo>
                    <a:cubicBezTo>
                      <a:pt x="1160" y="4883"/>
                      <a:pt x="990" y="4610"/>
                      <a:pt x="853" y="4303"/>
                    </a:cubicBezTo>
                    <a:lnTo>
                      <a:pt x="853" y="4303"/>
                    </a:lnTo>
                    <a:cubicBezTo>
                      <a:pt x="921" y="4371"/>
                      <a:pt x="998" y="4405"/>
                      <a:pt x="1075" y="4405"/>
                    </a:cubicBezTo>
                    <a:cubicBezTo>
                      <a:pt x="1152" y="4405"/>
                      <a:pt x="1228" y="4371"/>
                      <a:pt x="1297" y="4303"/>
                    </a:cubicBezTo>
                    <a:cubicBezTo>
                      <a:pt x="1433" y="4030"/>
                      <a:pt x="1297" y="3757"/>
                      <a:pt x="1160" y="3450"/>
                    </a:cubicBezTo>
                    <a:lnTo>
                      <a:pt x="1297" y="3450"/>
                    </a:lnTo>
                    <a:lnTo>
                      <a:pt x="1433" y="3313"/>
                    </a:lnTo>
                    <a:cubicBezTo>
                      <a:pt x="1433" y="3040"/>
                      <a:pt x="1297" y="2904"/>
                      <a:pt x="1297" y="2733"/>
                    </a:cubicBezTo>
                    <a:lnTo>
                      <a:pt x="1297" y="2733"/>
                    </a:lnTo>
                    <a:cubicBezTo>
                      <a:pt x="1297" y="2734"/>
                      <a:pt x="1297" y="2904"/>
                      <a:pt x="1433" y="2904"/>
                    </a:cubicBezTo>
                    <a:cubicBezTo>
                      <a:pt x="1570" y="2904"/>
                      <a:pt x="1706" y="2904"/>
                      <a:pt x="1706" y="2733"/>
                    </a:cubicBezTo>
                    <a:cubicBezTo>
                      <a:pt x="1843" y="2460"/>
                      <a:pt x="1706" y="2324"/>
                      <a:pt x="1706" y="2187"/>
                    </a:cubicBezTo>
                    <a:lnTo>
                      <a:pt x="1843" y="2187"/>
                    </a:lnTo>
                    <a:cubicBezTo>
                      <a:pt x="1843" y="2187"/>
                      <a:pt x="2013" y="2187"/>
                      <a:pt x="2013" y="2051"/>
                    </a:cubicBezTo>
                    <a:cubicBezTo>
                      <a:pt x="2013" y="2051"/>
                      <a:pt x="2150" y="1607"/>
                      <a:pt x="2013" y="1607"/>
                    </a:cubicBezTo>
                    <a:cubicBezTo>
                      <a:pt x="2150" y="1607"/>
                      <a:pt x="2286" y="1470"/>
                      <a:pt x="2286" y="1470"/>
                    </a:cubicBezTo>
                    <a:cubicBezTo>
                      <a:pt x="2286" y="1197"/>
                      <a:pt x="2286" y="1027"/>
                      <a:pt x="2423" y="1027"/>
                    </a:cubicBezTo>
                    <a:cubicBezTo>
                      <a:pt x="2559" y="1027"/>
                      <a:pt x="2559" y="1027"/>
                      <a:pt x="2696" y="890"/>
                    </a:cubicBezTo>
                    <a:lnTo>
                      <a:pt x="2696" y="617"/>
                    </a:lnTo>
                    <a:cubicBezTo>
                      <a:pt x="2866" y="617"/>
                      <a:pt x="2866" y="617"/>
                      <a:pt x="2866" y="481"/>
                    </a:cubicBezTo>
                    <a:cubicBezTo>
                      <a:pt x="2866" y="413"/>
                      <a:pt x="2900" y="379"/>
                      <a:pt x="2935" y="379"/>
                    </a:cubicBezTo>
                    <a:cubicBezTo>
                      <a:pt x="2969" y="379"/>
                      <a:pt x="3003" y="413"/>
                      <a:pt x="3003" y="481"/>
                    </a:cubicBezTo>
                    <a:cubicBezTo>
                      <a:pt x="3276" y="481"/>
                      <a:pt x="3412" y="174"/>
                      <a:pt x="3139" y="37"/>
                    </a:cubicBezTo>
                    <a:cubicBezTo>
                      <a:pt x="3056" y="11"/>
                      <a:pt x="2988" y="0"/>
                      <a:pt x="2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g24efe0da7d9_1_1"/>
              <p:cNvSpPr/>
              <p:nvPr/>
            </p:nvSpPr>
            <p:spPr>
              <a:xfrm>
                <a:off x="1121000" y="2316825"/>
                <a:ext cx="36302" cy="41988"/>
              </a:xfrm>
              <a:custGeom>
                <a:rect b="b" l="l" r="r" t="t"/>
                <a:pathLst>
                  <a:path extrusionOk="0" h="960" w="830">
                    <a:moveTo>
                      <a:pt x="179" y="1"/>
                    </a:moveTo>
                    <a:cubicBezTo>
                      <a:pt x="73" y="1"/>
                      <a:pt x="0" y="230"/>
                      <a:pt x="113" y="342"/>
                    </a:cubicBezTo>
                    <a:cubicBezTo>
                      <a:pt x="113" y="342"/>
                      <a:pt x="249" y="342"/>
                      <a:pt x="249" y="479"/>
                    </a:cubicBezTo>
                    <a:lnTo>
                      <a:pt x="386" y="479"/>
                    </a:lnTo>
                    <a:cubicBezTo>
                      <a:pt x="386" y="615"/>
                      <a:pt x="386" y="752"/>
                      <a:pt x="556" y="888"/>
                    </a:cubicBezTo>
                    <a:cubicBezTo>
                      <a:pt x="597" y="939"/>
                      <a:pt x="638" y="960"/>
                      <a:pt x="675" y="960"/>
                    </a:cubicBezTo>
                    <a:cubicBezTo>
                      <a:pt x="762" y="960"/>
                      <a:pt x="829" y="847"/>
                      <a:pt x="829" y="752"/>
                    </a:cubicBezTo>
                    <a:cubicBezTo>
                      <a:pt x="829" y="479"/>
                      <a:pt x="693" y="206"/>
                      <a:pt x="556" y="35"/>
                    </a:cubicBezTo>
                    <a:lnTo>
                      <a:pt x="249" y="35"/>
                    </a:lnTo>
                    <a:cubicBezTo>
                      <a:pt x="225" y="11"/>
                      <a:pt x="201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g24efe0da7d9_1_1"/>
              <p:cNvSpPr/>
              <p:nvPr/>
            </p:nvSpPr>
            <p:spPr>
              <a:xfrm>
                <a:off x="1063221" y="2369092"/>
                <a:ext cx="31404" cy="47805"/>
              </a:xfrm>
              <a:custGeom>
                <a:rect b="b" l="l" r="r" t="t"/>
                <a:pathLst>
                  <a:path extrusionOk="0" h="1093" w="718">
                    <a:moveTo>
                      <a:pt x="444" y="0"/>
                    </a:moveTo>
                    <a:cubicBezTo>
                      <a:pt x="308" y="0"/>
                      <a:pt x="171" y="273"/>
                      <a:pt x="171" y="410"/>
                    </a:cubicBezTo>
                    <a:cubicBezTo>
                      <a:pt x="171" y="546"/>
                      <a:pt x="1" y="853"/>
                      <a:pt x="171" y="990"/>
                    </a:cubicBezTo>
                    <a:cubicBezTo>
                      <a:pt x="171" y="1058"/>
                      <a:pt x="239" y="1092"/>
                      <a:pt x="308" y="1092"/>
                    </a:cubicBezTo>
                    <a:cubicBezTo>
                      <a:pt x="376" y="1092"/>
                      <a:pt x="444" y="1058"/>
                      <a:pt x="444" y="990"/>
                    </a:cubicBezTo>
                    <a:lnTo>
                      <a:pt x="581" y="853"/>
                    </a:lnTo>
                    <a:lnTo>
                      <a:pt x="581" y="546"/>
                    </a:lnTo>
                    <a:cubicBezTo>
                      <a:pt x="581" y="410"/>
                      <a:pt x="717" y="273"/>
                      <a:pt x="581" y="137"/>
                    </a:cubicBezTo>
                    <a:lnTo>
                      <a:pt x="4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g24efe0da7d9_1_1"/>
              <p:cNvSpPr/>
              <p:nvPr/>
            </p:nvSpPr>
            <p:spPr>
              <a:xfrm>
                <a:off x="1082641" y="2390524"/>
                <a:ext cx="90799" cy="231940"/>
              </a:xfrm>
              <a:custGeom>
                <a:rect b="b" l="l" r="r" t="t"/>
                <a:pathLst>
                  <a:path extrusionOk="0" h="5303" w="2076">
                    <a:moveTo>
                      <a:pt x="1243" y="0"/>
                    </a:moveTo>
                    <a:cubicBezTo>
                      <a:pt x="1207" y="0"/>
                      <a:pt x="1165" y="17"/>
                      <a:pt x="1126" y="56"/>
                    </a:cubicBezTo>
                    <a:cubicBezTo>
                      <a:pt x="717" y="363"/>
                      <a:pt x="273" y="773"/>
                      <a:pt x="137" y="1353"/>
                    </a:cubicBezTo>
                    <a:cubicBezTo>
                      <a:pt x="0" y="1353"/>
                      <a:pt x="137" y="1489"/>
                      <a:pt x="137" y="1489"/>
                    </a:cubicBezTo>
                    <a:cubicBezTo>
                      <a:pt x="273" y="1489"/>
                      <a:pt x="410" y="1489"/>
                      <a:pt x="580" y="1353"/>
                    </a:cubicBezTo>
                    <a:cubicBezTo>
                      <a:pt x="853" y="1216"/>
                      <a:pt x="990" y="1080"/>
                      <a:pt x="1263" y="773"/>
                    </a:cubicBezTo>
                    <a:lnTo>
                      <a:pt x="1263" y="773"/>
                    </a:lnTo>
                    <a:cubicBezTo>
                      <a:pt x="1126" y="1080"/>
                      <a:pt x="853" y="1489"/>
                      <a:pt x="853" y="1626"/>
                    </a:cubicBezTo>
                    <a:cubicBezTo>
                      <a:pt x="580" y="1762"/>
                      <a:pt x="410" y="2069"/>
                      <a:pt x="410" y="2342"/>
                    </a:cubicBezTo>
                    <a:cubicBezTo>
                      <a:pt x="410" y="2479"/>
                      <a:pt x="580" y="2479"/>
                      <a:pt x="717" y="2479"/>
                    </a:cubicBezTo>
                    <a:lnTo>
                      <a:pt x="990" y="2206"/>
                    </a:lnTo>
                    <a:cubicBezTo>
                      <a:pt x="1019" y="2206"/>
                      <a:pt x="1041" y="2206"/>
                      <a:pt x="1059" y="2205"/>
                    </a:cubicBezTo>
                    <a:lnTo>
                      <a:pt x="1059" y="2205"/>
                    </a:lnTo>
                    <a:cubicBezTo>
                      <a:pt x="948" y="2433"/>
                      <a:pt x="853" y="2666"/>
                      <a:pt x="853" y="2923"/>
                    </a:cubicBezTo>
                    <a:cubicBezTo>
                      <a:pt x="853" y="3059"/>
                      <a:pt x="990" y="3195"/>
                      <a:pt x="1126" y="3195"/>
                    </a:cubicBezTo>
                    <a:lnTo>
                      <a:pt x="1126" y="3332"/>
                    </a:lnTo>
                    <a:cubicBezTo>
                      <a:pt x="1126" y="3428"/>
                      <a:pt x="1193" y="3540"/>
                      <a:pt x="1292" y="3540"/>
                    </a:cubicBezTo>
                    <a:cubicBezTo>
                      <a:pt x="1334" y="3540"/>
                      <a:pt x="1382" y="3520"/>
                      <a:pt x="1433" y="3468"/>
                    </a:cubicBezTo>
                    <a:lnTo>
                      <a:pt x="1433" y="3468"/>
                    </a:lnTo>
                    <a:cubicBezTo>
                      <a:pt x="1263" y="3776"/>
                      <a:pt x="1263" y="3912"/>
                      <a:pt x="1263" y="4185"/>
                    </a:cubicBezTo>
                    <a:cubicBezTo>
                      <a:pt x="1167" y="4281"/>
                      <a:pt x="1205" y="4393"/>
                      <a:pt x="1343" y="4393"/>
                    </a:cubicBezTo>
                    <a:cubicBezTo>
                      <a:pt x="1401" y="4393"/>
                      <a:pt x="1478" y="4373"/>
                      <a:pt x="1570" y="4322"/>
                    </a:cubicBezTo>
                    <a:lnTo>
                      <a:pt x="1570" y="4322"/>
                    </a:lnTo>
                    <a:cubicBezTo>
                      <a:pt x="1433" y="4629"/>
                      <a:pt x="1433" y="4902"/>
                      <a:pt x="1433" y="5175"/>
                    </a:cubicBezTo>
                    <a:cubicBezTo>
                      <a:pt x="1433" y="5260"/>
                      <a:pt x="1467" y="5303"/>
                      <a:pt x="1519" y="5303"/>
                    </a:cubicBezTo>
                    <a:cubicBezTo>
                      <a:pt x="1570" y="5303"/>
                      <a:pt x="1638" y="5260"/>
                      <a:pt x="1706" y="5175"/>
                    </a:cubicBezTo>
                    <a:cubicBezTo>
                      <a:pt x="1843" y="4902"/>
                      <a:pt x="1979" y="4322"/>
                      <a:pt x="1843" y="3912"/>
                    </a:cubicBezTo>
                    <a:lnTo>
                      <a:pt x="1706" y="3776"/>
                    </a:lnTo>
                    <a:cubicBezTo>
                      <a:pt x="1843" y="3468"/>
                      <a:pt x="1979" y="3195"/>
                      <a:pt x="1979" y="2923"/>
                    </a:cubicBezTo>
                    <a:cubicBezTo>
                      <a:pt x="1979" y="2786"/>
                      <a:pt x="1843" y="2615"/>
                      <a:pt x="1706" y="2615"/>
                    </a:cubicBezTo>
                    <a:cubicBezTo>
                      <a:pt x="1843" y="2479"/>
                      <a:pt x="1979" y="2342"/>
                      <a:pt x="1979" y="2206"/>
                    </a:cubicBezTo>
                    <a:cubicBezTo>
                      <a:pt x="2076" y="2109"/>
                      <a:pt x="1968" y="2013"/>
                      <a:pt x="1848" y="2013"/>
                    </a:cubicBezTo>
                    <a:cubicBezTo>
                      <a:pt x="1798" y="2013"/>
                      <a:pt x="1746" y="2029"/>
                      <a:pt x="1706" y="2069"/>
                    </a:cubicBezTo>
                    <a:cubicBezTo>
                      <a:pt x="1843" y="1762"/>
                      <a:pt x="1843" y="1626"/>
                      <a:pt x="1843" y="1353"/>
                    </a:cubicBezTo>
                    <a:lnTo>
                      <a:pt x="1706" y="1216"/>
                    </a:lnTo>
                    <a:lnTo>
                      <a:pt x="1433" y="1216"/>
                    </a:lnTo>
                    <a:cubicBezTo>
                      <a:pt x="1706" y="1080"/>
                      <a:pt x="1843" y="773"/>
                      <a:pt x="1706" y="500"/>
                    </a:cubicBezTo>
                    <a:cubicBezTo>
                      <a:pt x="1706" y="363"/>
                      <a:pt x="1570" y="363"/>
                      <a:pt x="1570" y="363"/>
                    </a:cubicBezTo>
                    <a:cubicBezTo>
                      <a:pt x="1263" y="500"/>
                      <a:pt x="1263" y="363"/>
                      <a:pt x="990" y="636"/>
                    </a:cubicBezTo>
                    <a:cubicBezTo>
                      <a:pt x="990" y="636"/>
                      <a:pt x="853" y="773"/>
                      <a:pt x="580" y="909"/>
                    </a:cubicBezTo>
                    <a:cubicBezTo>
                      <a:pt x="853" y="636"/>
                      <a:pt x="990" y="363"/>
                      <a:pt x="1263" y="227"/>
                    </a:cubicBezTo>
                    <a:cubicBezTo>
                      <a:pt x="1385" y="105"/>
                      <a:pt x="1332" y="0"/>
                      <a:pt x="12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g24efe0da7d9_1_1"/>
              <p:cNvSpPr/>
              <p:nvPr/>
            </p:nvSpPr>
            <p:spPr>
              <a:xfrm>
                <a:off x="1151267" y="2445766"/>
                <a:ext cx="17976" cy="45749"/>
              </a:xfrm>
              <a:custGeom>
                <a:rect b="b" l="l" r="r" t="t"/>
                <a:pathLst>
                  <a:path extrusionOk="0" h="1046" w="411">
                    <a:moveTo>
                      <a:pt x="239" y="0"/>
                    </a:moveTo>
                    <a:cubicBezTo>
                      <a:pt x="184" y="0"/>
                      <a:pt x="137" y="33"/>
                      <a:pt x="137" y="90"/>
                    </a:cubicBezTo>
                    <a:lnTo>
                      <a:pt x="137" y="363"/>
                    </a:lnTo>
                    <a:lnTo>
                      <a:pt x="137" y="499"/>
                    </a:lnTo>
                    <a:cubicBezTo>
                      <a:pt x="1" y="670"/>
                      <a:pt x="1" y="806"/>
                      <a:pt x="137" y="943"/>
                    </a:cubicBezTo>
                    <a:cubicBezTo>
                      <a:pt x="137" y="1011"/>
                      <a:pt x="171" y="1045"/>
                      <a:pt x="206" y="1045"/>
                    </a:cubicBezTo>
                    <a:cubicBezTo>
                      <a:pt x="240" y="1045"/>
                      <a:pt x="274" y="1011"/>
                      <a:pt x="274" y="943"/>
                    </a:cubicBezTo>
                    <a:cubicBezTo>
                      <a:pt x="410" y="806"/>
                      <a:pt x="410" y="670"/>
                      <a:pt x="410" y="499"/>
                    </a:cubicBezTo>
                    <a:lnTo>
                      <a:pt x="410" y="226"/>
                    </a:lnTo>
                    <a:cubicBezTo>
                      <a:pt x="410" y="66"/>
                      <a:pt x="317" y="0"/>
                      <a:pt x="2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g24efe0da7d9_1_1"/>
              <p:cNvSpPr/>
              <p:nvPr/>
            </p:nvSpPr>
            <p:spPr>
              <a:xfrm>
                <a:off x="1076649" y="2533768"/>
                <a:ext cx="190083" cy="361622"/>
              </a:xfrm>
              <a:custGeom>
                <a:rect b="b" l="l" r="r" t="t"/>
                <a:pathLst>
                  <a:path extrusionOk="0" h="8268" w="4346">
                    <a:moveTo>
                      <a:pt x="1203" y="1715"/>
                    </a:moveTo>
                    <a:lnTo>
                      <a:pt x="1203" y="1715"/>
                    </a:lnTo>
                    <a:cubicBezTo>
                      <a:pt x="1043" y="2063"/>
                      <a:pt x="917" y="2454"/>
                      <a:pt x="717" y="2753"/>
                    </a:cubicBezTo>
                    <a:cubicBezTo>
                      <a:pt x="810" y="2381"/>
                      <a:pt x="1030" y="2057"/>
                      <a:pt x="1203" y="1715"/>
                    </a:cubicBezTo>
                    <a:close/>
                    <a:moveTo>
                      <a:pt x="2552" y="5318"/>
                    </a:moveTo>
                    <a:cubicBezTo>
                      <a:pt x="2522" y="5605"/>
                      <a:pt x="2423" y="5958"/>
                      <a:pt x="2423" y="6336"/>
                    </a:cubicBezTo>
                    <a:cubicBezTo>
                      <a:pt x="2423" y="5992"/>
                      <a:pt x="2486" y="5647"/>
                      <a:pt x="2552" y="5318"/>
                    </a:cubicBezTo>
                    <a:close/>
                    <a:moveTo>
                      <a:pt x="910" y="0"/>
                    </a:moveTo>
                    <a:cubicBezTo>
                      <a:pt x="877" y="0"/>
                      <a:pt x="854" y="17"/>
                      <a:pt x="854" y="57"/>
                    </a:cubicBezTo>
                    <a:cubicBezTo>
                      <a:pt x="717" y="364"/>
                      <a:pt x="547" y="637"/>
                      <a:pt x="410" y="910"/>
                    </a:cubicBezTo>
                    <a:cubicBezTo>
                      <a:pt x="274" y="1047"/>
                      <a:pt x="137" y="1217"/>
                      <a:pt x="137" y="1354"/>
                    </a:cubicBezTo>
                    <a:cubicBezTo>
                      <a:pt x="137" y="1450"/>
                      <a:pt x="205" y="1547"/>
                      <a:pt x="245" y="1547"/>
                    </a:cubicBezTo>
                    <a:cubicBezTo>
                      <a:pt x="262" y="1547"/>
                      <a:pt x="274" y="1530"/>
                      <a:pt x="274" y="1490"/>
                    </a:cubicBezTo>
                    <a:lnTo>
                      <a:pt x="274" y="1490"/>
                    </a:lnTo>
                    <a:cubicBezTo>
                      <a:pt x="274" y="1627"/>
                      <a:pt x="274" y="1763"/>
                      <a:pt x="137" y="1900"/>
                    </a:cubicBezTo>
                    <a:cubicBezTo>
                      <a:pt x="137" y="2207"/>
                      <a:pt x="1" y="2480"/>
                      <a:pt x="137" y="2753"/>
                    </a:cubicBezTo>
                    <a:cubicBezTo>
                      <a:pt x="137" y="2838"/>
                      <a:pt x="171" y="2881"/>
                      <a:pt x="205" y="2881"/>
                    </a:cubicBezTo>
                    <a:cubicBezTo>
                      <a:pt x="239" y="2881"/>
                      <a:pt x="274" y="2838"/>
                      <a:pt x="274" y="2753"/>
                    </a:cubicBezTo>
                    <a:lnTo>
                      <a:pt x="410" y="2753"/>
                    </a:lnTo>
                    <a:cubicBezTo>
                      <a:pt x="274" y="2923"/>
                      <a:pt x="274" y="3196"/>
                      <a:pt x="274" y="3333"/>
                    </a:cubicBezTo>
                    <a:cubicBezTo>
                      <a:pt x="274" y="3429"/>
                      <a:pt x="410" y="3526"/>
                      <a:pt x="490" y="3526"/>
                    </a:cubicBezTo>
                    <a:cubicBezTo>
                      <a:pt x="523" y="3526"/>
                      <a:pt x="547" y="3509"/>
                      <a:pt x="547" y="3469"/>
                    </a:cubicBezTo>
                    <a:cubicBezTo>
                      <a:pt x="793" y="3360"/>
                      <a:pt x="1017" y="3163"/>
                      <a:pt x="1166" y="2861"/>
                    </a:cubicBezTo>
                    <a:lnTo>
                      <a:pt x="1166" y="2861"/>
                    </a:lnTo>
                    <a:cubicBezTo>
                      <a:pt x="1113" y="3009"/>
                      <a:pt x="1084" y="3103"/>
                      <a:pt x="990" y="3196"/>
                    </a:cubicBezTo>
                    <a:cubicBezTo>
                      <a:pt x="990" y="3606"/>
                      <a:pt x="547" y="4459"/>
                      <a:pt x="854" y="4902"/>
                    </a:cubicBezTo>
                    <a:lnTo>
                      <a:pt x="1127" y="4902"/>
                    </a:lnTo>
                    <a:lnTo>
                      <a:pt x="1127" y="5483"/>
                    </a:lnTo>
                    <a:cubicBezTo>
                      <a:pt x="1127" y="5619"/>
                      <a:pt x="1263" y="5619"/>
                      <a:pt x="1400" y="5619"/>
                    </a:cubicBezTo>
                    <a:lnTo>
                      <a:pt x="1570" y="5483"/>
                    </a:lnTo>
                    <a:cubicBezTo>
                      <a:pt x="1570" y="5619"/>
                      <a:pt x="1570" y="5892"/>
                      <a:pt x="1707" y="6029"/>
                    </a:cubicBezTo>
                    <a:cubicBezTo>
                      <a:pt x="1707" y="6165"/>
                      <a:pt x="1843" y="6165"/>
                      <a:pt x="1980" y="6165"/>
                    </a:cubicBezTo>
                    <a:cubicBezTo>
                      <a:pt x="1980" y="6472"/>
                      <a:pt x="1980" y="6745"/>
                      <a:pt x="2116" y="6882"/>
                    </a:cubicBezTo>
                    <a:cubicBezTo>
                      <a:pt x="2253" y="7018"/>
                      <a:pt x="2423" y="7018"/>
                      <a:pt x="2560" y="7018"/>
                    </a:cubicBezTo>
                    <a:lnTo>
                      <a:pt x="2560" y="6882"/>
                    </a:lnTo>
                    <a:cubicBezTo>
                      <a:pt x="2560" y="7018"/>
                      <a:pt x="2560" y="7325"/>
                      <a:pt x="2696" y="7598"/>
                    </a:cubicBezTo>
                    <a:cubicBezTo>
                      <a:pt x="2696" y="7666"/>
                      <a:pt x="2765" y="7701"/>
                      <a:pt x="2850" y="7701"/>
                    </a:cubicBezTo>
                    <a:cubicBezTo>
                      <a:pt x="2935" y="7701"/>
                      <a:pt x="3038" y="7666"/>
                      <a:pt x="3106" y="7598"/>
                    </a:cubicBezTo>
                    <a:lnTo>
                      <a:pt x="3106" y="7325"/>
                    </a:lnTo>
                    <a:cubicBezTo>
                      <a:pt x="3106" y="7598"/>
                      <a:pt x="3106" y="7871"/>
                      <a:pt x="3413" y="8042"/>
                    </a:cubicBezTo>
                    <a:cubicBezTo>
                      <a:pt x="3464" y="8144"/>
                      <a:pt x="3515" y="8189"/>
                      <a:pt x="3559" y="8189"/>
                    </a:cubicBezTo>
                    <a:cubicBezTo>
                      <a:pt x="3632" y="8189"/>
                      <a:pt x="3686" y="8063"/>
                      <a:pt x="3686" y="7871"/>
                    </a:cubicBezTo>
                    <a:lnTo>
                      <a:pt x="3686" y="7462"/>
                    </a:lnTo>
                    <a:lnTo>
                      <a:pt x="3686" y="7325"/>
                    </a:lnTo>
                    <a:cubicBezTo>
                      <a:pt x="3822" y="7598"/>
                      <a:pt x="3822" y="7871"/>
                      <a:pt x="3959" y="8178"/>
                    </a:cubicBezTo>
                    <a:cubicBezTo>
                      <a:pt x="3959" y="8235"/>
                      <a:pt x="4035" y="8268"/>
                      <a:pt x="4114" y="8268"/>
                    </a:cubicBezTo>
                    <a:cubicBezTo>
                      <a:pt x="4227" y="8268"/>
                      <a:pt x="4346" y="8202"/>
                      <a:pt x="4266" y="8042"/>
                    </a:cubicBezTo>
                    <a:cubicBezTo>
                      <a:pt x="4266" y="7598"/>
                      <a:pt x="4266" y="6882"/>
                      <a:pt x="3822" y="6472"/>
                    </a:cubicBezTo>
                    <a:lnTo>
                      <a:pt x="3549" y="6472"/>
                    </a:lnTo>
                    <a:cubicBezTo>
                      <a:pt x="3549" y="6472"/>
                      <a:pt x="3549" y="6609"/>
                      <a:pt x="3413" y="6609"/>
                    </a:cubicBezTo>
                    <a:cubicBezTo>
                      <a:pt x="3413" y="6336"/>
                      <a:pt x="3413" y="6029"/>
                      <a:pt x="3276" y="5756"/>
                    </a:cubicBezTo>
                    <a:cubicBezTo>
                      <a:pt x="3276" y="5756"/>
                      <a:pt x="3201" y="5695"/>
                      <a:pt x="3110" y="5695"/>
                    </a:cubicBezTo>
                    <a:cubicBezTo>
                      <a:pt x="3064" y="5695"/>
                      <a:pt x="3015" y="5710"/>
                      <a:pt x="2969" y="5756"/>
                    </a:cubicBezTo>
                    <a:cubicBezTo>
                      <a:pt x="2969" y="5483"/>
                      <a:pt x="2969" y="5312"/>
                      <a:pt x="2833" y="5175"/>
                    </a:cubicBezTo>
                    <a:cubicBezTo>
                      <a:pt x="2765" y="5107"/>
                      <a:pt x="2696" y="5073"/>
                      <a:pt x="2645" y="5073"/>
                    </a:cubicBezTo>
                    <a:cubicBezTo>
                      <a:pt x="2627" y="5073"/>
                      <a:pt x="2611" y="5077"/>
                      <a:pt x="2598" y="5086"/>
                    </a:cubicBezTo>
                    <a:lnTo>
                      <a:pt x="2598" y="5086"/>
                    </a:lnTo>
                    <a:cubicBezTo>
                      <a:pt x="2652" y="4815"/>
                      <a:pt x="2696" y="4557"/>
                      <a:pt x="2696" y="4322"/>
                    </a:cubicBezTo>
                    <a:cubicBezTo>
                      <a:pt x="2696" y="4162"/>
                      <a:pt x="2544" y="4096"/>
                      <a:pt x="2418" y="4096"/>
                    </a:cubicBezTo>
                    <a:cubicBezTo>
                      <a:pt x="2329" y="4096"/>
                      <a:pt x="2253" y="4129"/>
                      <a:pt x="2253" y="4186"/>
                    </a:cubicBezTo>
                    <a:cubicBezTo>
                      <a:pt x="2116" y="4459"/>
                      <a:pt x="2116" y="4902"/>
                      <a:pt x="1980" y="5175"/>
                    </a:cubicBezTo>
                    <a:cubicBezTo>
                      <a:pt x="2116" y="4629"/>
                      <a:pt x="2253" y="4049"/>
                      <a:pt x="2423" y="3469"/>
                    </a:cubicBezTo>
                    <a:cubicBezTo>
                      <a:pt x="2423" y="3373"/>
                      <a:pt x="2270" y="3276"/>
                      <a:pt x="2132" y="3276"/>
                    </a:cubicBezTo>
                    <a:cubicBezTo>
                      <a:pt x="2074" y="3276"/>
                      <a:pt x="2020" y="3293"/>
                      <a:pt x="1980" y="3333"/>
                    </a:cubicBezTo>
                    <a:cubicBezTo>
                      <a:pt x="1843" y="3606"/>
                      <a:pt x="1707" y="4322"/>
                      <a:pt x="1570" y="4766"/>
                    </a:cubicBezTo>
                    <a:cubicBezTo>
                      <a:pt x="1570" y="4049"/>
                      <a:pt x="1980" y="3333"/>
                      <a:pt x="2116" y="2616"/>
                    </a:cubicBezTo>
                    <a:cubicBezTo>
                      <a:pt x="2116" y="2456"/>
                      <a:pt x="2023" y="2390"/>
                      <a:pt x="1918" y="2390"/>
                    </a:cubicBezTo>
                    <a:cubicBezTo>
                      <a:pt x="1843" y="2390"/>
                      <a:pt x="1763" y="2423"/>
                      <a:pt x="1707" y="2480"/>
                    </a:cubicBezTo>
                    <a:cubicBezTo>
                      <a:pt x="1570" y="2923"/>
                      <a:pt x="1400" y="3606"/>
                      <a:pt x="1127" y="4049"/>
                    </a:cubicBezTo>
                    <a:cubicBezTo>
                      <a:pt x="1263" y="3606"/>
                      <a:pt x="1570" y="3060"/>
                      <a:pt x="1570" y="2753"/>
                    </a:cubicBezTo>
                    <a:cubicBezTo>
                      <a:pt x="1707" y="2480"/>
                      <a:pt x="2116" y="1627"/>
                      <a:pt x="1707" y="1354"/>
                    </a:cubicBezTo>
                    <a:cubicBezTo>
                      <a:pt x="1707" y="1285"/>
                      <a:pt x="1673" y="1251"/>
                      <a:pt x="1617" y="1251"/>
                    </a:cubicBezTo>
                    <a:cubicBezTo>
                      <a:pt x="1562" y="1251"/>
                      <a:pt x="1485" y="1285"/>
                      <a:pt x="1400" y="1354"/>
                    </a:cubicBezTo>
                    <a:cubicBezTo>
                      <a:pt x="1353" y="1424"/>
                      <a:pt x="1310" y="1499"/>
                      <a:pt x="1270" y="1577"/>
                    </a:cubicBezTo>
                    <a:lnTo>
                      <a:pt x="1270" y="1577"/>
                    </a:lnTo>
                    <a:cubicBezTo>
                      <a:pt x="1323" y="1461"/>
                      <a:pt x="1369" y="1342"/>
                      <a:pt x="1400" y="1217"/>
                    </a:cubicBezTo>
                    <a:cubicBezTo>
                      <a:pt x="1400" y="1095"/>
                      <a:pt x="1260" y="991"/>
                      <a:pt x="1181" y="991"/>
                    </a:cubicBezTo>
                    <a:cubicBezTo>
                      <a:pt x="1149" y="991"/>
                      <a:pt x="1127" y="1008"/>
                      <a:pt x="1127" y="1047"/>
                    </a:cubicBezTo>
                    <a:cubicBezTo>
                      <a:pt x="854" y="1354"/>
                      <a:pt x="547" y="1900"/>
                      <a:pt x="410" y="2207"/>
                    </a:cubicBezTo>
                    <a:cubicBezTo>
                      <a:pt x="547" y="1627"/>
                      <a:pt x="717" y="1217"/>
                      <a:pt x="990" y="637"/>
                    </a:cubicBezTo>
                    <a:lnTo>
                      <a:pt x="1127" y="774"/>
                    </a:lnTo>
                    <a:cubicBezTo>
                      <a:pt x="1127" y="842"/>
                      <a:pt x="1161" y="876"/>
                      <a:pt x="1195" y="876"/>
                    </a:cubicBezTo>
                    <a:cubicBezTo>
                      <a:pt x="1229" y="876"/>
                      <a:pt x="1263" y="842"/>
                      <a:pt x="1263" y="774"/>
                    </a:cubicBezTo>
                    <a:cubicBezTo>
                      <a:pt x="1263" y="501"/>
                      <a:pt x="1127" y="364"/>
                      <a:pt x="1127" y="364"/>
                    </a:cubicBezTo>
                    <a:lnTo>
                      <a:pt x="1127" y="193"/>
                    </a:lnTo>
                    <a:cubicBezTo>
                      <a:pt x="1127" y="97"/>
                      <a:pt x="990" y="0"/>
                      <a:pt x="9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g24efe0da7d9_1_1"/>
              <p:cNvSpPr/>
              <p:nvPr/>
            </p:nvSpPr>
            <p:spPr>
              <a:xfrm>
                <a:off x="1039340" y="2441217"/>
                <a:ext cx="117960" cy="376580"/>
              </a:xfrm>
              <a:custGeom>
                <a:rect b="b" l="l" r="r" t="t"/>
                <a:pathLst>
                  <a:path extrusionOk="0" h="8610" w="2697">
                    <a:moveTo>
                      <a:pt x="745" y="1"/>
                    </a:moveTo>
                    <a:cubicBezTo>
                      <a:pt x="729" y="1"/>
                      <a:pt x="717" y="17"/>
                      <a:pt x="717" y="57"/>
                    </a:cubicBezTo>
                    <a:cubicBezTo>
                      <a:pt x="410" y="194"/>
                      <a:pt x="137" y="603"/>
                      <a:pt x="1" y="910"/>
                    </a:cubicBezTo>
                    <a:cubicBezTo>
                      <a:pt x="1" y="1047"/>
                      <a:pt x="1" y="1183"/>
                      <a:pt x="137" y="1183"/>
                    </a:cubicBezTo>
                    <a:lnTo>
                      <a:pt x="274" y="1183"/>
                    </a:lnTo>
                    <a:cubicBezTo>
                      <a:pt x="137" y="1456"/>
                      <a:pt x="1" y="1764"/>
                      <a:pt x="1" y="2036"/>
                    </a:cubicBezTo>
                    <a:cubicBezTo>
                      <a:pt x="1" y="2036"/>
                      <a:pt x="1" y="2173"/>
                      <a:pt x="137" y="2173"/>
                    </a:cubicBezTo>
                    <a:cubicBezTo>
                      <a:pt x="137" y="2309"/>
                      <a:pt x="1" y="2617"/>
                      <a:pt x="137" y="2753"/>
                    </a:cubicBezTo>
                    <a:cubicBezTo>
                      <a:pt x="137" y="2753"/>
                      <a:pt x="137" y="2890"/>
                      <a:pt x="274" y="2890"/>
                    </a:cubicBezTo>
                    <a:lnTo>
                      <a:pt x="410" y="2890"/>
                    </a:lnTo>
                    <a:cubicBezTo>
                      <a:pt x="274" y="3026"/>
                      <a:pt x="274" y="3333"/>
                      <a:pt x="410" y="3470"/>
                    </a:cubicBezTo>
                    <a:cubicBezTo>
                      <a:pt x="410" y="3606"/>
                      <a:pt x="410" y="3606"/>
                      <a:pt x="547" y="3606"/>
                    </a:cubicBezTo>
                    <a:cubicBezTo>
                      <a:pt x="717" y="3606"/>
                      <a:pt x="854" y="3470"/>
                      <a:pt x="854" y="3470"/>
                    </a:cubicBezTo>
                    <a:lnTo>
                      <a:pt x="854" y="3470"/>
                    </a:lnTo>
                    <a:cubicBezTo>
                      <a:pt x="717" y="3743"/>
                      <a:pt x="717" y="4186"/>
                      <a:pt x="717" y="4596"/>
                    </a:cubicBezTo>
                    <a:cubicBezTo>
                      <a:pt x="717" y="4732"/>
                      <a:pt x="854" y="4732"/>
                      <a:pt x="990" y="4732"/>
                    </a:cubicBezTo>
                    <a:cubicBezTo>
                      <a:pt x="854" y="5039"/>
                      <a:pt x="854" y="5449"/>
                      <a:pt x="854" y="5722"/>
                    </a:cubicBezTo>
                    <a:cubicBezTo>
                      <a:pt x="990" y="5892"/>
                      <a:pt x="990" y="5892"/>
                      <a:pt x="1127" y="5892"/>
                    </a:cubicBezTo>
                    <a:cubicBezTo>
                      <a:pt x="990" y="6302"/>
                      <a:pt x="990" y="6575"/>
                      <a:pt x="1127" y="6882"/>
                    </a:cubicBezTo>
                    <a:lnTo>
                      <a:pt x="1263" y="7018"/>
                    </a:lnTo>
                    <a:cubicBezTo>
                      <a:pt x="1263" y="7155"/>
                      <a:pt x="1263" y="7428"/>
                      <a:pt x="1400" y="7599"/>
                    </a:cubicBezTo>
                    <a:cubicBezTo>
                      <a:pt x="1513" y="7599"/>
                      <a:pt x="1551" y="7659"/>
                      <a:pt x="1604" y="7659"/>
                    </a:cubicBezTo>
                    <a:cubicBezTo>
                      <a:pt x="1631" y="7659"/>
                      <a:pt x="1661" y="7644"/>
                      <a:pt x="1707" y="7599"/>
                    </a:cubicBezTo>
                    <a:lnTo>
                      <a:pt x="1843" y="7599"/>
                    </a:lnTo>
                    <a:cubicBezTo>
                      <a:pt x="1707" y="7872"/>
                      <a:pt x="1707" y="8145"/>
                      <a:pt x="1843" y="8452"/>
                    </a:cubicBezTo>
                    <a:lnTo>
                      <a:pt x="2116" y="8452"/>
                    </a:lnTo>
                    <a:cubicBezTo>
                      <a:pt x="2116" y="8530"/>
                      <a:pt x="2219" y="8609"/>
                      <a:pt x="2331" y="8609"/>
                    </a:cubicBezTo>
                    <a:cubicBezTo>
                      <a:pt x="2414" y="8609"/>
                      <a:pt x="2502" y="8567"/>
                      <a:pt x="2560" y="8452"/>
                    </a:cubicBezTo>
                    <a:cubicBezTo>
                      <a:pt x="2560" y="8452"/>
                      <a:pt x="2696" y="8452"/>
                      <a:pt x="2696" y="8281"/>
                    </a:cubicBezTo>
                    <a:lnTo>
                      <a:pt x="2696" y="8145"/>
                    </a:lnTo>
                    <a:lnTo>
                      <a:pt x="2696" y="7735"/>
                    </a:lnTo>
                    <a:cubicBezTo>
                      <a:pt x="2696" y="7559"/>
                      <a:pt x="2607" y="7484"/>
                      <a:pt x="2498" y="7484"/>
                    </a:cubicBezTo>
                    <a:cubicBezTo>
                      <a:pt x="2417" y="7484"/>
                      <a:pt x="2326" y="7526"/>
                      <a:pt x="2253" y="7599"/>
                    </a:cubicBezTo>
                    <a:cubicBezTo>
                      <a:pt x="2173" y="7717"/>
                      <a:pt x="2129" y="7767"/>
                      <a:pt x="2108" y="7767"/>
                    </a:cubicBezTo>
                    <a:cubicBezTo>
                      <a:pt x="2059" y="7767"/>
                      <a:pt x="2156" y="7470"/>
                      <a:pt x="2253" y="7155"/>
                    </a:cubicBezTo>
                    <a:lnTo>
                      <a:pt x="2253" y="6575"/>
                    </a:lnTo>
                    <a:cubicBezTo>
                      <a:pt x="2253" y="6507"/>
                      <a:pt x="2184" y="6472"/>
                      <a:pt x="2116" y="6472"/>
                    </a:cubicBezTo>
                    <a:cubicBezTo>
                      <a:pt x="2048" y="6472"/>
                      <a:pt x="1980" y="6507"/>
                      <a:pt x="1980" y="6575"/>
                    </a:cubicBezTo>
                    <a:cubicBezTo>
                      <a:pt x="1843" y="6745"/>
                      <a:pt x="1843" y="6882"/>
                      <a:pt x="1707" y="7018"/>
                    </a:cubicBezTo>
                    <a:lnTo>
                      <a:pt x="1707" y="6745"/>
                    </a:lnTo>
                    <a:cubicBezTo>
                      <a:pt x="1980" y="6438"/>
                      <a:pt x="1980" y="5892"/>
                      <a:pt x="2116" y="5585"/>
                    </a:cubicBezTo>
                    <a:cubicBezTo>
                      <a:pt x="2116" y="5489"/>
                      <a:pt x="2048" y="5392"/>
                      <a:pt x="1960" y="5392"/>
                    </a:cubicBezTo>
                    <a:cubicBezTo>
                      <a:pt x="1923" y="5392"/>
                      <a:pt x="1883" y="5409"/>
                      <a:pt x="1843" y="5449"/>
                    </a:cubicBezTo>
                    <a:cubicBezTo>
                      <a:pt x="1707" y="5585"/>
                      <a:pt x="1570" y="5722"/>
                      <a:pt x="1400" y="6029"/>
                    </a:cubicBezTo>
                    <a:cubicBezTo>
                      <a:pt x="1570" y="5722"/>
                      <a:pt x="1570" y="5449"/>
                      <a:pt x="1707" y="5176"/>
                    </a:cubicBezTo>
                    <a:cubicBezTo>
                      <a:pt x="1707" y="5039"/>
                      <a:pt x="1707" y="5039"/>
                      <a:pt x="1843" y="5039"/>
                    </a:cubicBezTo>
                    <a:cubicBezTo>
                      <a:pt x="1843" y="4732"/>
                      <a:pt x="1843" y="4596"/>
                      <a:pt x="1980" y="4459"/>
                    </a:cubicBezTo>
                    <a:cubicBezTo>
                      <a:pt x="1980" y="4380"/>
                      <a:pt x="1889" y="4302"/>
                      <a:pt x="1786" y="4302"/>
                    </a:cubicBezTo>
                    <a:cubicBezTo>
                      <a:pt x="1710" y="4302"/>
                      <a:pt x="1628" y="4344"/>
                      <a:pt x="1570" y="4459"/>
                    </a:cubicBezTo>
                    <a:cubicBezTo>
                      <a:pt x="1570" y="4459"/>
                      <a:pt x="1400" y="5039"/>
                      <a:pt x="1263" y="5312"/>
                    </a:cubicBezTo>
                    <a:cubicBezTo>
                      <a:pt x="1263" y="4596"/>
                      <a:pt x="1707" y="3743"/>
                      <a:pt x="1843" y="3163"/>
                    </a:cubicBezTo>
                    <a:cubicBezTo>
                      <a:pt x="1923" y="3003"/>
                      <a:pt x="1863" y="2936"/>
                      <a:pt x="1771" y="2936"/>
                    </a:cubicBezTo>
                    <a:cubicBezTo>
                      <a:pt x="1707" y="2936"/>
                      <a:pt x="1627" y="2970"/>
                      <a:pt x="1570" y="3026"/>
                    </a:cubicBezTo>
                    <a:cubicBezTo>
                      <a:pt x="1400" y="3333"/>
                      <a:pt x="1263" y="3743"/>
                      <a:pt x="990" y="4186"/>
                    </a:cubicBezTo>
                    <a:cubicBezTo>
                      <a:pt x="1127" y="3470"/>
                      <a:pt x="1707" y="2753"/>
                      <a:pt x="1707" y="2036"/>
                    </a:cubicBezTo>
                    <a:cubicBezTo>
                      <a:pt x="1707" y="1900"/>
                      <a:pt x="1570" y="1900"/>
                      <a:pt x="1400" y="1900"/>
                    </a:cubicBezTo>
                    <a:cubicBezTo>
                      <a:pt x="1127" y="2173"/>
                      <a:pt x="990" y="2890"/>
                      <a:pt x="717" y="3163"/>
                    </a:cubicBezTo>
                    <a:cubicBezTo>
                      <a:pt x="717" y="2890"/>
                      <a:pt x="854" y="2617"/>
                      <a:pt x="854" y="2480"/>
                    </a:cubicBezTo>
                    <a:cubicBezTo>
                      <a:pt x="1127" y="2173"/>
                      <a:pt x="1263" y="1900"/>
                      <a:pt x="1263" y="1764"/>
                    </a:cubicBezTo>
                    <a:cubicBezTo>
                      <a:pt x="1376" y="1651"/>
                      <a:pt x="1210" y="1422"/>
                      <a:pt x="1071" y="1422"/>
                    </a:cubicBezTo>
                    <a:cubicBezTo>
                      <a:pt x="1042" y="1422"/>
                      <a:pt x="1014" y="1433"/>
                      <a:pt x="990" y="1456"/>
                    </a:cubicBezTo>
                    <a:cubicBezTo>
                      <a:pt x="854" y="1627"/>
                      <a:pt x="717" y="1900"/>
                      <a:pt x="547" y="2173"/>
                    </a:cubicBezTo>
                    <a:cubicBezTo>
                      <a:pt x="547" y="2173"/>
                      <a:pt x="547" y="2309"/>
                      <a:pt x="410" y="2309"/>
                    </a:cubicBezTo>
                    <a:cubicBezTo>
                      <a:pt x="547" y="2309"/>
                      <a:pt x="547" y="2173"/>
                      <a:pt x="547" y="2036"/>
                    </a:cubicBezTo>
                    <a:cubicBezTo>
                      <a:pt x="717" y="1764"/>
                      <a:pt x="854" y="1456"/>
                      <a:pt x="990" y="1183"/>
                    </a:cubicBezTo>
                    <a:cubicBezTo>
                      <a:pt x="1087" y="1087"/>
                      <a:pt x="978" y="990"/>
                      <a:pt x="858" y="990"/>
                    </a:cubicBezTo>
                    <a:cubicBezTo>
                      <a:pt x="809" y="990"/>
                      <a:pt x="757" y="1007"/>
                      <a:pt x="717" y="1047"/>
                    </a:cubicBezTo>
                    <a:cubicBezTo>
                      <a:pt x="854" y="910"/>
                      <a:pt x="854" y="774"/>
                      <a:pt x="990" y="603"/>
                    </a:cubicBezTo>
                    <a:cubicBezTo>
                      <a:pt x="1127" y="603"/>
                      <a:pt x="1127" y="330"/>
                      <a:pt x="990" y="330"/>
                    </a:cubicBezTo>
                    <a:lnTo>
                      <a:pt x="854" y="330"/>
                    </a:lnTo>
                    <a:lnTo>
                      <a:pt x="854" y="194"/>
                    </a:lnTo>
                    <a:cubicBezTo>
                      <a:pt x="854" y="97"/>
                      <a:pt x="785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g24efe0da7d9_1_1"/>
              <p:cNvSpPr/>
              <p:nvPr/>
            </p:nvSpPr>
            <p:spPr>
              <a:xfrm>
                <a:off x="1033391" y="2489024"/>
                <a:ext cx="104489" cy="272660"/>
              </a:xfrm>
              <a:custGeom>
                <a:rect b="b" l="l" r="r" t="t"/>
                <a:pathLst>
                  <a:path extrusionOk="0" h="6234" w="2389">
                    <a:moveTo>
                      <a:pt x="171" y="1"/>
                    </a:moveTo>
                    <a:cubicBezTo>
                      <a:pt x="94" y="1"/>
                      <a:pt x="0" y="67"/>
                      <a:pt x="0" y="227"/>
                    </a:cubicBezTo>
                    <a:cubicBezTo>
                      <a:pt x="0" y="363"/>
                      <a:pt x="0" y="671"/>
                      <a:pt x="137" y="807"/>
                    </a:cubicBezTo>
                    <a:lnTo>
                      <a:pt x="137" y="943"/>
                    </a:lnTo>
                    <a:cubicBezTo>
                      <a:pt x="137" y="1387"/>
                      <a:pt x="137" y="1933"/>
                      <a:pt x="273" y="2513"/>
                    </a:cubicBezTo>
                    <a:cubicBezTo>
                      <a:pt x="330" y="2570"/>
                      <a:pt x="410" y="2603"/>
                      <a:pt x="474" y="2603"/>
                    </a:cubicBezTo>
                    <a:cubicBezTo>
                      <a:pt x="565" y="2603"/>
                      <a:pt x="626" y="2537"/>
                      <a:pt x="546" y="2377"/>
                    </a:cubicBezTo>
                    <a:lnTo>
                      <a:pt x="546" y="671"/>
                    </a:lnTo>
                    <a:cubicBezTo>
                      <a:pt x="853" y="807"/>
                      <a:pt x="1263" y="807"/>
                      <a:pt x="1706" y="807"/>
                    </a:cubicBezTo>
                    <a:cubicBezTo>
                      <a:pt x="1706" y="807"/>
                      <a:pt x="1706" y="943"/>
                      <a:pt x="1843" y="943"/>
                    </a:cubicBezTo>
                    <a:cubicBezTo>
                      <a:pt x="1706" y="943"/>
                      <a:pt x="1536" y="1080"/>
                      <a:pt x="1399" y="1216"/>
                    </a:cubicBezTo>
                    <a:cubicBezTo>
                      <a:pt x="1263" y="1216"/>
                      <a:pt x="1399" y="1524"/>
                      <a:pt x="1536" y="1524"/>
                    </a:cubicBezTo>
                    <a:cubicBezTo>
                      <a:pt x="1564" y="1515"/>
                      <a:pt x="1591" y="1511"/>
                      <a:pt x="1616" y="1511"/>
                    </a:cubicBezTo>
                    <a:cubicBezTo>
                      <a:pt x="1979" y="1511"/>
                      <a:pt x="1979" y="2385"/>
                      <a:pt x="1979" y="2513"/>
                    </a:cubicBezTo>
                    <a:cubicBezTo>
                      <a:pt x="1979" y="3093"/>
                      <a:pt x="1706" y="3639"/>
                      <a:pt x="1263" y="4083"/>
                    </a:cubicBezTo>
                    <a:cubicBezTo>
                      <a:pt x="1126" y="4219"/>
                      <a:pt x="683" y="4356"/>
                      <a:pt x="683" y="4629"/>
                    </a:cubicBezTo>
                    <a:cubicBezTo>
                      <a:pt x="683" y="4799"/>
                      <a:pt x="853" y="5072"/>
                      <a:pt x="853" y="5482"/>
                    </a:cubicBezTo>
                    <a:lnTo>
                      <a:pt x="990" y="5652"/>
                    </a:lnTo>
                    <a:cubicBezTo>
                      <a:pt x="1102" y="5989"/>
                      <a:pt x="1214" y="6234"/>
                      <a:pt x="1403" y="6234"/>
                    </a:cubicBezTo>
                    <a:cubicBezTo>
                      <a:pt x="1443" y="6234"/>
                      <a:pt x="1487" y="6223"/>
                      <a:pt x="1536" y="6198"/>
                    </a:cubicBezTo>
                    <a:cubicBezTo>
                      <a:pt x="1706" y="6198"/>
                      <a:pt x="1706" y="6198"/>
                      <a:pt x="1706" y="6062"/>
                    </a:cubicBezTo>
                    <a:lnTo>
                      <a:pt x="1706" y="5925"/>
                    </a:lnTo>
                    <a:lnTo>
                      <a:pt x="1706" y="5789"/>
                    </a:lnTo>
                    <a:lnTo>
                      <a:pt x="1706" y="5652"/>
                    </a:lnTo>
                    <a:cubicBezTo>
                      <a:pt x="1706" y="5482"/>
                      <a:pt x="1536" y="5345"/>
                      <a:pt x="1263" y="5209"/>
                    </a:cubicBezTo>
                    <a:cubicBezTo>
                      <a:pt x="1263" y="5072"/>
                      <a:pt x="1263" y="5072"/>
                      <a:pt x="1126" y="5072"/>
                    </a:cubicBezTo>
                    <a:cubicBezTo>
                      <a:pt x="1126" y="4936"/>
                      <a:pt x="990" y="4629"/>
                      <a:pt x="1263" y="4492"/>
                    </a:cubicBezTo>
                    <a:cubicBezTo>
                      <a:pt x="1843" y="4219"/>
                      <a:pt x="1979" y="3503"/>
                      <a:pt x="2252" y="3093"/>
                    </a:cubicBezTo>
                    <a:cubicBezTo>
                      <a:pt x="2252" y="2650"/>
                      <a:pt x="2389" y="1660"/>
                      <a:pt x="1979" y="1216"/>
                    </a:cubicBezTo>
                    <a:lnTo>
                      <a:pt x="2252" y="1216"/>
                    </a:lnTo>
                    <a:cubicBezTo>
                      <a:pt x="2252" y="1216"/>
                      <a:pt x="2389" y="1080"/>
                      <a:pt x="2252" y="943"/>
                    </a:cubicBezTo>
                    <a:lnTo>
                      <a:pt x="2252" y="807"/>
                    </a:lnTo>
                    <a:cubicBezTo>
                      <a:pt x="2252" y="807"/>
                      <a:pt x="2252" y="671"/>
                      <a:pt x="2116" y="534"/>
                    </a:cubicBezTo>
                    <a:lnTo>
                      <a:pt x="1843" y="534"/>
                    </a:lnTo>
                    <a:lnTo>
                      <a:pt x="1706" y="363"/>
                    </a:lnTo>
                    <a:lnTo>
                      <a:pt x="1536" y="363"/>
                    </a:lnTo>
                    <a:cubicBezTo>
                      <a:pt x="1536" y="363"/>
                      <a:pt x="1536" y="227"/>
                      <a:pt x="1399" y="227"/>
                    </a:cubicBezTo>
                    <a:cubicBezTo>
                      <a:pt x="1399" y="227"/>
                      <a:pt x="1263" y="227"/>
                      <a:pt x="1263" y="363"/>
                    </a:cubicBezTo>
                    <a:cubicBezTo>
                      <a:pt x="853" y="363"/>
                      <a:pt x="546" y="363"/>
                      <a:pt x="273" y="90"/>
                    </a:cubicBezTo>
                    <a:cubicBezTo>
                      <a:pt x="273" y="34"/>
                      <a:pt x="226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g24efe0da7d9_1_1"/>
              <p:cNvSpPr/>
              <p:nvPr/>
            </p:nvSpPr>
            <p:spPr>
              <a:xfrm>
                <a:off x="1182627" y="2754123"/>
                <a:ext cx="186584" cy="179149"/>
              </a:xfrm>
              <a:custGeom>
                <a:rect b="b" l="l" r="r" t="t"/>
                <a:pathLst>
                  <a:path extrusionOk="0" h="4096" w="4266">
                    <a:moveTo>
                      <a:pt x="410" y="1"/>
                    </a:moveTo>
                    <a:cubicBezTo>
                      <a:pt x="273" y="1"/>
                      <a:pt x="137" y="137"/>
                      <a:pt x="0" y="445"/>
                    </a:cubicBezTo>
                    <a:cubicBezTo>
                      <a:pt x="0" y="445"/>
                      <a:pt x="0" y="581"/>
                      <a:pt x="137" y="581"/>
                    </a:cubicBezTo>
                    <a:lnTo>
                      <a:pt x="273" y="581"/>
                    </a:lnTo>
                    <a:cubicBezTo>
                      <a:pt x="410" y="581"/>
                      <a:pt x="546" y="445"/>
                      <a:pt x="546" y="274"/>
                    </a:cubicBezTo>
                    <a:cubicBezTo>
                      <a:pt x="683" y="274"/>
                      <a:pt x="683" y="718"/>
                      <a:pt x="683" y="718"/>
                    </a:cubicBezTo>
                    <a:cubicBezTo>
                      <a:pt x="683" y="854"/>
                      <a:pt x="853" y="854"/>
                      <a:pt x="853" y="854"/>
                    </a:cubicBezTo>
                    <a:lnTo>
                      <a:pt x="1126" y="854"/>
                    </a:lnTo>
                    <a:cubicBezTo>
                      <a:pt x="1126" y="1127"/>
                      <a:pt x="990" y="1434"/>
                      <a:pt x="1126" y="1571"/>
                    </a:cubicBezTo>
                    <a:cubicBezTo>
                      <a:pt x="1126" y="1707"/>
                      <a:pt x="1263" y="1707"/>
                      <a:pt x="1399" y="1707"/>
                    </a:cubicBezTo>
                    <a:cubicBezTo>
                      <a:pt x="1478" y="1628"/>
                      <a:pt x="1512" y="1550"/>
                      <a:pt x="1526" y="1550"/>
                    </a:cubicBezTo>
                    <a:cubicBezTo>
                      <a:pt x="1536" y="1550"/>
                      <a:pt x="1536" y="1592"/>
                      <a:pt x="1536" y="1707"/>
                    </a:cubicBezTo>
                    <a:cubicBezTo>
                      <a:pt x="1536" y="1980"/>
                      <a:pt x="1399" y="2287"/>
                      <a:pt x="1536" y="2560"/>
                    </a:cubicBezTo>
                    <a:cubicBezTo>
                      <a:pt x="1650" y="2560"/>
                      <a:pt x="1688" y="2621"/>
                      <a:pt x="1741" y="2621"/>
                    </a:cubicBezTo>
                    <a:cubicBezTo>
                      <a:pt x="1767" y="2621"/>
                      <a:pt x="1798" y="2606"/>
                      <a:pt x="1843" y="2560"/>
                    </a:cubicBezTo>
                    <a:cubicBezTo>
                      <a:pt x="1980" y="2560"/>
                      <a:pt x="2116" y="2424"/>
                      <a:pt x="2116" y="2424"/>
                    </a:cubicBezTo>
                    <a:lnTo>
                      <a:pt x="2116" y="2560"/>
                    </a:lnTo>
                    <a:cubicBezTo>
                      <a:pt x="2116" y="2697"/>
                      <a:pt x="2252" y="2697"/>
                      <a:pt x="2389" y="2697"/>
                    </a:cubicBezTo>
                    <a:cubicBezTo>
                      <a:pt x="2560" y="2697"/>
                      <a:pt x="2696" y="2560"/>
                      <a:pt x="2696" y="2424"/>
                    </a:cubicBezTo>
                    <a:cubicBezTo>
                      <a:pt x="2696" y="2560"/>
                      <a:pt x="2833" y="3140"/>
                      <a:pt x="2969" y="3277"/>
                    </a:cubicBezTo>
                    <a:cubicBezTo>
                      <a:pt x="3069" y="3427"/>
                      <a:pt x="3156" y="3486"/>
                      <a:pt x="3232" y="3486"/>
                    </a:cubicBezTo>
                    <a:cubicBezTo>
                      <a:pt x="3363" y="3486"/>
                      <a:pt x="3463" y="3313"/>
                      <a:pt x="3549" y="3140"/>
                    </a:cubicBezTo>
                    <a:cubicBezTo>
                      <a:pt x="3822" y="3413"/>
                      <a:pt x="3822" y="3857"/>
                      <a:pt x="3959" y="3993"/>
                    </a:cubicBezTo>
                    <a:cubicBezTo>
                      <a:pt x="3959" y="4062"/>
                      <a:pt x="4035" y="4096"/>
                      <a:pt x="4112" y="4096"/>
                    </a:cubicBezTo>
                    <a:cubicBezTo>
                      <a:pt x="4189" y="4096"/>
                      <a:pt x="4266" y="4062"/>
                      <a:pt x="4266" y="3993"/>
                    </a:cubicBezTo>
                    <a:cubicBezTo>
                      <a:pt x="4266" y="3550"/>
                      <a:pt x="4095" y="3004"/>
                      <a:pt x="3822" y="2697"/>
                    </a:cubicBezTo>
                    <a:lnTo>
                      <a:pt x="3549" y="2697"/>
                    </a:lnTo>
                    <a:cubicBezTo>
                      <a:pt x="3369" y="2777"/>
                      <a:pt x="3294" y="2869"/>
                      <a:pt x="3264" y="2869"/>
                    </a:cubicBezTo>
                    <a:cubicBezTo>
                      <a:pt x="3242" y="2869"/>
                      <a:pt x="3242" y="2823"/>
                      <a:pt x="3242" y="2697"/>
                    </a:cubicBezTo>
                    <a:cubicBezTo>
                      <a:pt x="3106" y="2424"/>
                      <a:pt x="3106" y="2151"/>
                      <a:pt x="2833" y="1980"/>
                    </a:cubicBezTo>
                    <a:cubicBezTo>
                      <a:pt x="2794" y="1941"/>
                      <a:pt x="2755" y="1924"/>
                      <a:pt x="2719" y="1924"/>
                    </a:cubicBezTo>
                    <a:cubicBezTo>
                      <a:pt x="2629" y="1924"/>
                      <a:pt x="2560" y="2029"/>
                      <a:pt x="2560" y="2151"/>
                    </a:cubicBezTo>
                    <a:cubicBezTo>
                      <a:pt x="2560" y="1980"/>
                      <a:pt x="2560" y="1844"/>
                      <a:pt x="2389" y="1844"/>
                    </a:cubicBezTo>
                    <a:cubicBezTo>
                      <a:pt x="2389" y="1747"/>
                      <a:pt x="2321" y="1651"/>
                      <a:pt x="2232" y="1651"/>
                    </a:cubicBezTo>
                    <a:cubicBezTo>
                      <a:pt x="2196" y="1651"/>
                      <a:pt x="2156" y="1667"/>
                      <a:pt x="2116" y="1707"/>
                    </a:cubicBezTo>
                    <a:cubicBezTo>
                      <a:pt x="2116" y="1844"/>
                      <a:pt x="1980" y="1980"/>
                      <a:pt x="1843" y="2151"/>
                    </a:cubicBezTo>
                    <a:cubicBezTo>
                      <a:pt x="1843" y="1844"/>
                      <a:pt x="1980" y="1434"/>
                      <a:pt x="1707" y="1127"/>
                    </a:cubicBezTo>
                    <a:cubicBezTo>
                      <a:pt x="1658" y="1088"/>
                      <a:pt x="1612" y="1071"/>
                      <a:pt x="1571" y="1071"/>
                    </a:cubicBezTo>
                    <a:cubicBezTo>
                      <a:pt x="1469" y="1071"/>
                      <a:pt x="1399" y="1176"/>
                      <a:pt x="1399" y="1298"/>
                    </a:cubicBezTo>
                    <a:cubicBezTo>
                      <a:pt x="1263" y="991"/>
                      <a:pt x="1399" y="718"/>
                      <a:pt x="1263" y="445"/>
                    </a:cubicBezTo>
                    <a:cubicBezTo>
                      <a:pt x="1263" y="359"/>
                      <a:pt x="1229" y="317"/>
                      <a:pt x="1195" y="317"/>
                    </a:cubicBezTo>
                    <a:cubicBezTo>
                      <a:pt x="1161" y="317"/>
                      <a:pt x="1126" y="359"/>
                      <a:pt x="1126" y="445"/>
                    </a:cubicBezTo>
                    <a:cubicBezTo>
                      <a:pt x="1087" y="484"/>
                      <a:pt x="1071" y="500"/>
                      <a:pt x="1067" y="500"/>
                    </a:cubicBezTo>
                    <a:cubicBezTo>
                      <a:pt x="1057" y="500"/>
                      <a:pt x="1126" y="396"/>
                      <a:pt x="1126" y="274"/>
                    </a:cubicBezTo>
                    <a:cubicBezTo>
                      <a:pt x="1126" y="137"/>
                      <a:pt x="990" y="1"/>
                      <a:pt x="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g24efe0da7d9_1_1"/>
              <p:cNvSpPr/>
              <p:nvPr/>
            </p:nvSpPr>
            <p:spPr>
              <a:xfrm>
                <a:off x="1100530" y="2810852"/>
                <a:ext cx="653744" cy="231503"/>
              </a:xfrm>
              <a:custGeom>
                <a:rect b="b" l="l" r="r" t="t"/>
                <a:pathLst>
                  <a:path extrusionOk="0" h="5293" w="14947">
                    <a:moveTo>
                      <a:pt x="2150" y="1400"/>
                    </a:moveTo>
                    <a:cubicBezTo>
                      <a:pt x="2287" y="1400"/>
                      <a:pt x="2423" y="1536"/>
                      <a:pt x="2730" y="1536"/>
                    </a:cubicBezTo>
                    <a:lnTo>
                      <a:pt x="2150" y="1536"/>
                    </a:lnTo>
                    <a:lnTo>
                      <a:pt x="2150" y="1400"/>
                    </a:lnTo>
                    <a:close/>
                    <a:moveTo>
                      <a:pt x="3003" y="1843"/>
                    </a:moveTo>
                    <a:cubicBezTo>
                      <a:pt x="3140" y="1843"/>
                      <a:pt x="3140" y="1843"/>
                      <a:pt x="3140" y="1980"/>
                    </a:cubicBezTo>
                    <a:cubicBezTo>
                      <a:pt x="3140" y="2116"/>
                      <a:pt x="3003" y="2253"/>
                      <a:pt x="3003" y="2560"/>
                    </a:cubicBezTo>
                    <a:cubicBezTo>
                      <a:pt x="3003" y="2389"/>
                      <a:pt x="3003" y="2253"/>
                      <a:pt x="2867" y="2116"/>
                    </a:cubicBezTo>
                    <a:cubicBezTo>
                      <a:pt x="2821" y="2071"/>
                      <a:pt x="2772" y="2056"/>
                      <a:pt x="2722" y="2056"/>
                    </a:cubicBezTo>
                    <a:cubicBezTo>
                      <a:pt x="2620" y="2056"/>
                      <a:pt x="2514" y="2116"/>
                      <a:pt x="2423" y="2116"/>
                    </a:cubicBezTo>
                    <a:cubicBezTo>
                      <a:pt x="2423" y="2156"/>
                      <a:pt x="2423" y="2173"/>
                      <a:pt x="2420" y="2173"/>
                    </a:cubicBezTo>
                    <a:cubicBezTo>
                      <a:pt x="2412" y="2173"/>
                      <a:pt x="2383" y="2076"/>
                      <a:pt x="2287" y="1980"/>
                    </a:cubicBezTo>
                    <a:cubicBezTo>
                      <a:pt x="2560" y="1980"/>
                      <a:pt x="2867" y="1980"/>
                      <a:pt x="3003" y="1843"/>
                    </a:cubicBezTo>
                    <a:close/>
                    <a:moveTo>
                      <a:pt x="3720" y="2560"/>
                    </a:moveTo>
                    <a:cubicBezTo>
                      <a:pt x="3857" y="2696"/>
                      <a:pt x="3993" y="2969"/>
                      <a:pt x="4129" y="3106"/>
                    </a:cubicBezTo>
                    <a:lnTo>
                      <a:pt x="3993" y="3106"/>
                    </a:lnTo>
                    <a:cubicBezTo>
                      <a:pt x="3993" y="3242"/>
                      <a:pt x="3857" y="3242"/>
                      <a:pt x="3857" y="3242"/>
                    </a:cubicBezTo>
                    <a:cubicBezTo>
                      <a:pt x="3857" y="3106"/>
                      <a:pt x="3720" y="2833"/>
                      <a:pt x="3584" y="2696"/>
                    </a:cubicBezTo>
                    <a:cubicBezTo>
                      <a:pt x="3720" y="2696"/>
                      <a:pt x="3720" y="2560"/>
                      <a:pt x="3720" y="2560"/>
                    </a:cubicBezTo>
                    <a:close/>
                    <a:moveTo>
                      <a:pt x="171" y="1"/>
                    </a:moveTo>
                    <a:cubicBezTo>
                      <a:pt x="1" y="137"/>
                      <a:pt x="1" y="137"/>
                      <a:pt x="1" y="410"/>
                    </a:cubicBezTo>
                    <a:cubicBezTo>
                      <a:pt x="1" y="478"/>
                      <a:pt x="77" y="512"/>
                      <a:pt x="154" y="512"/>
                    </a:cubicBezTo>
                    <a:cubicBezTo>
                      <a:pt x="231" y="512"/>
                      <a:pt x="308" y="478"/>
                      <a:pt x="308" y="410"/>
                    </a:cubicBezTo>
                    <a:lnTo>
                      <a:pt x="308" y="547"/>
                    </a:lnTo>
                    <a:cubicBezTo>
                      <a:pt x="308" y="683"/>
                      <a:pt x="444" y="854"/>
                      <a:pt x="444" y="990"/>
                    </a:cubicBezTo>
                    <a:cubicBezTo>
                      <a:pt x="444" y="1127"/>
                      <a:pt x="581" y="1263"/>
                      <a:pt x="717" y="1400"/>
                    </a:cubicBezTo>
                    <a:lnTo>
                      <a:pt x="854" y="1400"/>
                    </a:lnTo>
                    <a:cubicBezTo>
                      <a:pt x="1024" y="1536"/>
                      <a:pt x="1024" y="1843"/>
                      <a:pt x="1161" y="2116"/>
                    </a:cubicBezTo>
                    <a:lnTo>
                      <a:pt x="1434" y="2116"/>
                    </a:lnTo>
                    <a:cubicBezTo>
                      <a:pt x="1434" y="1980"/>
                      <a:pt x="1434" y="1980"/>
                      <a:pt x="1570" y="1843"/>
                    </a:cubicBezTo>
                    <a:cubicBezTo>
                      <a:pt x="1570" y="1980"/>
                      <a:pt x="1570" y="2253"/>
                      <a:pt x="1707" y="2253"/>
                    </a:cubicBezTo>
                    <a:cubicBezTo>
                      <a:pt x="1707" y="2389"/>
                      <a:pt x="1877" y="2389"/>
                      <a:pt x="1877" y="2389"/>
                    </a:cubicBezTo>
                    <a:cubicBezTo>
                      <a:pt x="2014" y="2389"/>
                      <a:pt x="2014" y="2253"/>
                      <a:pt x="2150" y="2253"/>
                    </a:cubicBezTo>
                    <a:cubicBezTo>
                      <a:pt x="2150" y="2389"/>
                      <a:pt x="2150" y="2560"/>
                      <a:pt x="2287" y="2696"/>
                    </a:cubicBezTo>
                    <a:cubicBezTo>
                      <a:pt x="2355" y="2765"/>
                      <a:pt x="2423" y="2799"/>
                      <a:pt x="2475" y="2799"/>
                    </a:cubicBezTo>
                    <a:cubicBezTo>
                      <a:pt x="2526" y="2799"/>
                      <a:pt x="2560" y="2765"/>
                      <a:pt x="2560" y="2696"/>
                    </a:cubicBezTo>
                    <a:lnTo>
                      <a:pt x="2730" y="2696"/>
                    </a:lnTo>
                    <a:cubicBezTo>
                      <a:pt x="2730" y="2969"/>
                      <a:pt x="2867" y="3242"/>
                      <a:pt x="3003" y="3242"/>
                    </a:cubicBezTo>
                    <a:cubicBezTo>
                      <a:pt x="3276" y="3242"/>
                      <a:pt x="3276" y="3242"/>
                      <a:pt x="3413" y="3106"/>
                    </a:cubicBezTo>
                    <a:cubicBezTo>
                      <a:pt x="3584" y="3413"/>
                      <a:pt x="3584" y="3549"/>
                      <a:pt x="3857" y="3686"/>
                    </a:cubicBezTo>
                    <a:lnTo>
                      <a:pt x="3993" y="3686"/>
                    </a:lnTo>
                    <a:lnTo>
                      <a:pt x="4266" y="3959"/>
                    </a:lnTo>
                    <a:cubicBezTo>
                      <a:pt x="4316" y="3999"/>
                      <a:pt x="4363" y="4015"/>
                      <a:pt x="4405" y="4015"/>
                    </a:cubicBezTo>
                    <a:cubicBezTo>
                      <a:pt x="4505" y="4015"/>
                      <a:pt x="4573" y="3919"/>
                      <a:pt x="4573" y="3822"/>
                    </a:cubicBezTo>
                    <a:cubicBezTo>
                      <a:pt x="4710" y="3686"/>
                      <a:pt x="4573" y="3549"/>
                      <a:pt x="4573" y="3242"/>
                    </a:cubicBezTo>
                    <a:lnTo>
                      <a:pt x="4573" y="3242"/>
                    </a:lnTo>
                    <a:cubicBezTo>
                      <a:pt x="4649" y="3290"/>
                      <a:pt x="4724" y="3311"/>
                      <a:pt x="4798" y="3311"/>
                    </a:cubicBezTo>
                    <a:cubicBezTo>
                      <a:pt x="4989" y="3311"/>
                      <a:pt x="5166" y="3167"/>
                      <a:pt x="5290" y="2969"/>
                    </a:cubicBezTo>
                    <a:cubicBezTo>
                      <a:pt x="5290" y="3242"/>
                      <a:pt x="5290" y="3549"/>
                      <a:pt x="5563" y="3686"/>
                    </a:cubicBezTo>
                    <a:lnTo>
                      <a:pt x="5563" y="3822"/>
                    </a:lnTo>
                    <a:lnTo>
                      <a:pt x="4983" y="3822"/>
                    </a:lnTo>
                    <a:cubicBezTo>
                      <a:pt x="4846" y="3822"/>
                      <a:pt x="4846" y="3959"/>
                      <a:pt x="4846" y="4095"/>
                    </a:cubicBezTo>
                    <a:cubicBezTo>
                      <a:pt x="4983" y="4266"/>
                      <a:pt x="5119" y="4403"/>
                      <a:pt x="5290" y="4403"/>
                    </a:cubicBezTo>
                    <a:cubicBezTo>
                      <a:pt x="5399" y="4366"/>
                      <a:pt x="5480" y="4349"/>
                      <a:pt x="5547" y="4349"/>
                    </a:cubicBezTo>
                    <a:cubicBezTo>
                      <a:pt x="5731" y="4349"/>
                      <a:pt x="5818" y="4476"/>
                      <a:pt x="6143" y="4676"/>
                    </a:cubicBezTo>
                    <a:cubicBezTo>
                      <a:pt x="6183" y="4715"/>
                      <a:pt x="6223" y="4732"/>
                      <a:pt x="6263" y="4732"/>
                    </a:cubicBezTo>
                    <a:cubicBezTo>
                      <a:pt x="6359" y="4732"/>
                      <a:pt x="6456" y="4636"/>
                      <a:pt x="6552" y="4539"/>
                    </a:cubicBezTo>
                    <a:lnTo>
                      <a:pt x="6552" y="4403"/>
                    </a:lnTo>
                    <a:cubicBezTo>
                      <a:pt x="6552" y="4539"/>
                      <a:pt x="6689" y="4539"/>
                      <a:pt x="6689" y="4676"/>
                    </a:cubicBezTo>
                    <a:cubicBezTo>
                      <a:pt x="6689" y="4744"/>
                      <a:pt x="6723" y="4778"/>
                      <a:pt x="6778" y="4778"/>
                    </a:cubicBezTo>
                    <a:cubicBezTo>
                      <a:pt x="6834" y="4778"/>
                      <a:pt x="6911" y="4744"/>
                      <a:pt x="6996" y="4676"/>
                    </a:cubicBezTo>
                    <a:cubicBezTo>
                      <a:pt x="6996" y="4812"/>
                      <a:pt x="6996" y="4812"/>
                      <a:pt x="7132" y="4948"/>
                    </a:cubicBezTo>
                    <a:lnTo>
                      <a:pt x="7405" y="4948"/>
                    </a:lnTo>
                    <a:cubicBezTo>
                      <a:pt x="7467" y="5151"/>
                      <a:pt x="7530" y="5232"/>
                      <a:pt x="7608" y="5232"/>
                    </a:cubicBezTo>
                    <a:cubicBezTo>
                      <a:pt x="7702" y="5232"/>
                      <a:pt x="7818" y="5116"/>
                      <a:pt x="7985" y="4948"/>
                    </a:cubicBezTo>
                    <a:cubicBezTo>
                      <a:pt x="7985" y="5119"/>
                      <a:pt x="8122" y="5256"/>
                      <a:pt x="8258" y="5256"/>
                    </a:cubicBezTo>
                    <a:cubicBezTo>
                      <a:pt x="8258" y="5119"/>
                      <a:pt x="8838" y="4948"/>
                      <a:pt x="8838" y="4948"/>
                    </a:cubicBezTo>
                    <a:cubicBezTo>
                      <a:pt x="8838" y="5070"/>
                      <a:pt x="8908" y="5175"/>
                      <a:pt x="9047" y="5175"/>
                    </a:cubicBezTo>
                    <a:cubicBezTo>
                      <a:pt x="9103" y="5175"/>
                      <a:pt x="9170" y="5158"/>
                      <a:pt x="9248" y="5119"/>
                    </a:cubicBezTo>
                    <a:cubicBezTo>
                      <a:pt x="9555" y="5119"/>
                      <a:pt x="9384" y="5119"/>
                      <a:pt x="9692" y="5256"/>
                    </a:cubicBezTo>
                    <a:cubicBezTo>
                      <a:pt x="9828" y="5256"/>
                      <a:pt x="9965" y="5256"/>
                      <a:pt x="10101" y="5119"/>
                    </a:cubicBezTo>
                    <a:cubicBezTo>
                      <a:pt x="10168" y="5082"/>
                      <a:pt x="10220" y="5068"/>
                      <a:pt x="10264" y="5068"/>
                    </a:cubicBezTo>
                    <a:cubicBezTo>
                      <a:pt x="10421" y="5068"/>
                      <a:pt x="10467" y="5256"/>
                      <a:pt x="10681" y="5256"/>
                    </a:cubicBezTo>
                    <a:cubicBezTo>
                      <a:pt x="10733" y="5281"/>
                      <a:pt x="10779" y="5293"/>
                      <a:pt x="10821" y="5293"/>
                    </a:cubicBezTo>
                    <a:cubicBezTo>
                      <a:pt x="11001" y="5293"/>
                      <a:pt x="11091" y="5087"/>
                      <a:pt x="11091" y="4948"/>
                    </a:cubicBezTo>
                    <a:cubicBezTo>
                      <a:pt x="11222" y="5021"/>
                      <a:pt x="11347" y="5063"/>
                      <a:pt x="11457" y="5063"/>
                    </a:cubicBezTo>
                    <a:cubicBezTo>
                      <a:pt x="11606" y="5063"/>
                      <a:pt x="11729" y="4988"/>
                      <a:pt x="11807" y="4812"/>
                    </a:cubicBezTo>
                    <a:cubicBezTo>
                      <a:pt x="11807" y="4948"/>
                      <a:pt x="11944" y="5119"/>
                      <a:pt x="12114" y="5119"/>
                    </a:cubicBezTo>
                    <a:cubicBezTo>
                      <a:pt x="12251" y="5119"/>
                      <a:pt x="12387" y="4948"/>
                      <a:pt x="12524" y="4812"/>
                    </a:cubicBezTo>
                    <a:cubicBezTo>
                      <a:pt x="12562" y="4773"/>
                      <a:pt x="12568" y="4735"/>
                      <a:pt x="12563" y="4705"/>
                    </a:cubicBezTo>
                    <a:lnTo>
                      <a:pt x="12563" y="4705"/>
                    </a:lnTo>
                    <a:cubicBezTo>
                      <a:pt x="12582" y="4730"/>
                      <a:pt x="12613" y="4765"/>
                      <a:pt x="12660" y="4812"/>
                    </a:cubicBezTo>
                    <a:lnTo>
                      <a:pt x="12967" y="4812"/>
                    </a:lnTo>
                    <a:cubicBezTo>
                      <a:pt x="12967" y="4852"/>
                      <a:pt x="12991" y="4869"/>
                      <a:pt x="13024" y="4869"/>
                    </a:cubicBezTo>
                    <a:cubicBezTo>
                      <a:pt x="13104" y="4869"/>
                      <a:pt x="13240" y="4772"/>
                      <a:pt x="13240" y="4676"/>
                    </a:cubicBezTo>
                    <a:cubicBezTo>
                      <a:pt x="13377" y="4539"/>
                      <a:pt x="13411" y="4505"/>
                      <a:pt x="13445" y="4505"/>
                    </a:cubicBezTo>
                    <a:cubicBezTo>
                      <a:pt x="13479" y="4505"/>
                      <a:pt x="13513" y="4539"/>
                      <a:pt x="13650" y="4539"/>
                    </a:cubicBezTo>
                    <a:cubicBezTo>
                      <a:pt x="13896" y="4539"/>
                      <a:pt x="13945" y="4364"/>
                      <a:pt x="14094" y="4364"/>
                    </a:cubicBezTo>
                    <a:cubicBezTo>
                      <a:pt x="14132" y="4364"/>
                      <a:pt x="14175" y="4375"/>
                      <a:pt x="14230" y="4403"/>
                    </a:cubicBezTo>
                    <a:cubicBezTo>
                      <a:pt x="14230" y="4471"/>
                      <a:pt x="14264" y="4505"/>
                      <a:pt x="14315" y="4505"/>
                    </a:cubicBezTo>
                    <a:cubicBezTo>
                      <a:pt x="14366" y="4505"/>
                      <a:pt x="14435" y="4471"/>
                      <a:pt x="14503" y="4403"/>
                    </a:cubicBezTo>
                    <a:cubicBezTo>
                      <a:pt x="14503" y="4266"/>
                      <a:pt x="14674" y="4266"/>
                      <a:pt x="14674" y="4095"/>
                    </a:cubicBezTo>
                    <a:cubicBezTo>
                      <a:pt x="14714" y="4146"/>
                      <a:pt x="14755" y="4167"/>
                      <a:pt x="14792" y="4167"/>
                    </a:cubicBezTo>
                    <a:cubicBezTo>
                      <a:pt x="14879" y="4167"/>
                      <a:pt x="14946" y="4055"/>
                      <a:pt x="14946" y="3959"/>
                    </a:cubicBezTo>
                    <a:lnTo>
                      <a:pt x="14946" y="3822"/>
                    </a:lnTo>
                    <a:cubicBezTo>
                      <a:pt x="14946" y="3549"/>
                      <a:pt x="14810" y="3549"/>
                      <a:pt x="14674" y="3549"/>
                    </a:cubicBezTo>
                    <a:cubicBezTo>
                      <a:pt x="14503" y="3549"/>
                      <a:pt x="14503" y="3686"/>
                      <a:pt x="14503" y="3686"/>
                    </a:cubicBezTo>
                    <a:lnTo>
                      <a:pt x="14230" y="3959"/>
                    </a:lnTo>
                    <a:cubicBezTo>
                      <a:pt x="14139" y="3913"/>
                      <a:pt x="14063" y="3898"/>
                      <a:pt x="13986" y="3898"/>
                    </a:cubicBezTo>
                    <a:cubicBezTo>
                      <a:pt x="13832" y="3898"/>
                      <a:pt x="13673" y="3959"/>
                      <a:pt x="13377" y="3959"/>
                    </a:cubicBezTo>
                    <a:cubicBezTo>
                      <a:pt x="13240" y="3959"/>
                      <a:pt x="13240" y="3959"/>
                      <a:pt x="13104" y="4095"/>
                    </a:cubicBezTo>
                    <a:cubicBezTo>
                      <a:pt x="12941" y="4258"/>
                      <a:pt x="12913" y="4296"/>
                      <a:pt x="12876" y="4296"/>
                    </a:cubicBezTo>
                    <a:cubicBezTo>
                      <a:pt x="12844" y="4296"/>
                      <a:pt x="12805" y="4266"/>
                      <a:pt x="12660" y="4266"/>
                    </a:cubicBezTo>
                    <a:cubicBezTo>
                      <a:pt x="12615" y="4209"/>
                      <a:pt x="12569" y="4190"/>
                      <a:pt x="12529" y="4190"/>
                    </a:cubicBezTo>
                    <a:cubicBezTo>
                      <a:pt x="12448" y="4190"/>
                      <a:pt x="12387" y="4266"/>
                      <a:pt x="12387" y="4266"/>
                    </a:cubicBezTo>
                    <a:cubicBezTo>
                      <a:pt x="12251" y="4403"/>
                      <a:pt x="12251" y="4539"/>
                      <a:pt x="12114" y="4539"/>
                    </a:cubicBezTo>
                    <a:lnTo>
                      <a:pt x="12114" y="4403"/>
                    </a:lnTo>
                    <a:cubicBezTo>
                      <a:pt x="12046" y="4335"/>
                      <a:pt x="11980" y="4310"/>
                      <a:pt x="11915" y="4310"/>
                    </a:cubicBezTo>
                    <a:cubicBezTo>
                      <a:pt x="11746" y="4310"/>
                      <a:pt x="11585" y="4478"/>
                      <a:pt x="11426" y="4478"/>
                    </a:cubicBezTo>
                    <a:cubicBezTo>
                      <a:pt x="11371" y="4478"/>
                      <a:pt x="11316" y="4457"/>
                      <a:pt x="11261" y="4403"/>
                    </a:cubicBezTo>
                    <a:cubicBezTo>
                      <a:pt x="11204" y="4357"/>
                      <a:pt x="11151" y="4342"/>
                      <a:pt x="11106" y="4342"/>
                    </a:cubicBezTo>
                    <a:cubicBezTo>
                      <a:pt x="11015" y="4342"/>
                      <a:pt x="10954" y="4403"/>
                      <a:pt x="10954" y="4403"/>
                    </a:cubicBezTo>
                    <a:cubicBezTo>
                      <a:pt x="10818" y="4539"/>
                      <a:pt x="10681" y="4812"/>
                      <a:pt x="10681" y="4812"/>
                    </a:cubicBezTo>
                    <a:lnTo>
                      <a:pt x="10408" y="4539"/>
                    </a:lnTo>
                    <a:lnTo>
                      <a:pt x="10101" y="4539"/>
                    </a:lnTo>
                    <a:cubicBezTo>
                      <a:pt x="9908" y="4636"/>
                      <a:pt x="9851" y="4732"/>
                      <a:pt x="9738" y="4732"/>
                    </a:cubicBezTo>
                    <a:cubicBezTo>
                      <a:pt x="9692" y="4732"/>
                      <a:pt x="9635" y="4715"/>
                      <a:pt x="9555" y="4676"/>
                    </a:cubicBezTo>
                    <a:cubicBezTo>
                      <a:pt x="9441" y="4676"/>
                      <a:pt x="9282" y="4736"/>
                      <a:pt x="9189" y="4736"/>
                    </a:cubicBezTo>
                    <a:cubicBezTo>
                      <a:pt x="9142" y="4736"/>
                      <a:pt x="9111" y="4721"/>
                      <a:pt x="9111" y="4676"/>
                    </a:cubicBezTo>
                    <a:cubicBezTo>
                      <a:pt x="9015" y="4579"/>
                      <a:pt x="8918" y="4482"/>
                      <a:pt x="8822" y="4482"/>
                    </a:cubicBezTo>
                    <a:cubicBezTo>
                      <a:pt x="8782" y="4482"/>
                      <a:pt x="8742" y="4499"/>
                      <a:pt x="8702" y="4539"/>
                    </a:cubicBezTo>
                    <a:cubicBezTo>
                      <a:pt x="8497" y="4539"/>
                      <a:pt x="8429" y="4660"/>
                      <a:pt x="8325" y="4660"/>
                    </a:cubicBezTo>
                    <a:cubicBezTo>
                      <a:pt x="8274" y="4660"/>
                      <a:pt x="8213" y="4630"/>
                      <a:pt x="8122" y="4539"/>
                    </a:cubicBezTo>
                    <a:cubicBezTo>
                      <a:pt x="8054" y="4471"/>
                      <a:pt x="7985" y="4437"/>
                      <a:pt x="7934" y="4437"/>
                    </a:cubicBezTo>
                    <a:cubicBezTo>
                      <a:pt x="7883" y="4437"/>
                      <a:pt x="7849" y="4471"/>
                      <a:pt x="7849" y="4539"/>
                    </a:cubicBezTo>
                    <a:cubicBezTo>
                      <a:pt x="7719" y="4654"/>
                      <a:pt x="7669" y="4697"/>
                      <a:pt x="7643" y="4697"/>
                    </a:cubicBezTo>
                    <a:cubicBezTo>
                      <a:pt x="7608" y="4697"/>
                      <a:pt x="7621" y="4618"/>
                      <a:pt x="7542" y="4539"/>
                    </a:cubicBezTo>
                    <a:lnTo>
                      <a:pt x="7269" y="4539"/>
                    </a:lnTo>
                    <a:cubicBezTo>
                      <a:pt x="7269" y="4539"/>
                      <a:pt x="7269" y="4403"/>
                      <a:pt x="7132" y="4266"/>
                    </a:cubicBezTo>
                    <a:cubicBezTo>
                      <a:pt x="6996" y="4095"/>
                      <a:pt x="6996" y="4095"/>
                      <a:pt x="6825" y="4095"/>
                    </a:cubicBezTo>
                    <a:cubicBezTo>
                      <a:pt x="6825" y="3959"/>
                      <a:pt x="6689" y="3822"/>
                      <a:pt x="6416" y="3822"/>
                    </a:cubicBezTo>
                    <a:cubicBezTo>
                      <a:pt x="6416" y="3822"/>
                      <a:pt x="6279" y="3822"/>
                      <a:pt x="6279" y="3959"/>
                    </a:cubicBezTo>
                    <a:cubicBezTo>
                      <a:pt x="6279" y="3959"/>
                      <a:pt x="6279" y="4021"/>
                      <a:pt x="6238" y="4113"/>
                    </a:cubicBezTo>
                    <a:lnTo>
                      <a:pt x="6238" y="4113"/>
                    </a:lnTo>
                    <a:cubicBezTo>
                      <a:pt x="6224" y="4064"/>
                      <a:pt x="6193" y="4009"/>
                      <a:pt x="6143" y="3959"/>
                    </a:cubicBezTo>
                    <a:cubicBezTo>
                      <a:pt x="6279" y="3959"/>
                      <a:pt x="6279" y="3822"/>
                      <a:pt x="6416" y="3686"/>
                    </a:cubicBezTo>
                    <a:cubicBezTo>
                      <a:pt x="6416" y="3549"/>
                      <a:pt x="6279" y="3549"/>
                      <a:pt x="6279" y="3413"/>
                    </a:cubicBezTo>
                    <a:cubicBezTo>
                      <a:pt x="5972" y="3242"/>
                      <a:pt x="5699" y="3413"/>
                      <a:pt x="5699" y="2969"/>
                    </a:cubicBezTo>
                    <a:cubicBezTo>
                      <a:pt x="5699" y="2696"/>
                      <a:pt x="5699" y="2560"/>
                      <a:pt x="5563" y="2253"/>
                    </a:cubicBezTo>
                    <a:lnTo>
                      <a:pt x="5426" y="2116"/>
                    </a:lnTo>
                    <a:cubicBezTo>
                      <a:pt x="5119" y="2116"/>
                      <a:pt x="5119" y="2253"/>
                      <a:pt x="4983" y="2389"/>
                    </a:cubicBezTo>
                    <a:cubicBezTo>
                      <a:pt x="4983" y="2560"/>
                      <a:pt x="4846" y="2696"/>
                      <a:pt x="4846" y="2833"/>
                    </a:cubicBezTo>
                    <a:lnTo>
                      <a:pt x="4846" y="1843"/>
                    </a:lnTo>
                    <a:cubicBezTo>
                      <a:pt x="4846" y="1667"/>
                      <a:pt x="4712" y="1592"/>
                      <a:pt x="4597" y="1592"/>
                    </a:cubicBezTo>
                    <a:cubicBezTo>
                      <a:pt x="4511" y="1592"/>
                      <a:pt x="4437" y="1634"/>
                      <a:pt x="4437" y="1707"/>
                    </a:cubicBezTo>
                    <a:cubicBezTo>
                      <a:pt x="4266" y="1843"/>
                      <a:pt x="4266" y="1843"/>
                      <a:pt x="4266" y="1980"/>
                    </a:cubicBezTo>
                    <a:lnTo>
                      <a:pt x="4266" y="1536"/>
                    </a:lnTo>
                    <a:cubicBezTo>
                      <a:pt x="4266" y="1440"/>
                      <a:pt x="4129" y="1343"/>
                      <a:pt x="4050" y="1343"/>
                    </a:cubicBezTo>
                    <a:cubicBezTo>
                      <a:pt x="4016" y="1343"/>
                      <a:pt x="3993" y="1360"/>
                      <a:pt x="3993" y="1400"/>
                    </a:cubicBezTo>
                    <a:cubicBezTo>
                      <a:pt x="3857" y="1536"/>
                      <a:pt x="3720" y="1707"/>
                      <a:pt x="3584" y="1980"/>
                    </a:cubicBezTo>
                    <a:lnTo>
                      <a:pt x="3584" y="1263"/>
                    </a:lnTo>
                    <a:cubicBezTo>
                      <a:pt x="3584" y="1195"/>
                      <a:pt x="3541" y="1161"/>
                      <a:pt x="3481" y="1161"/>
                    </a:cubicBezTo>
                    <a:cubicBezTo>
                      <a:pt x="3421" y="1161"/>
                      <a:pt x="3345" y="1195"/>
                      <a:pt x="3276" y="1263"/>
                    </a:cubicBezTo>
                    <a:cubicBezTo>
                      <a:pt x="3276" y="1263"/>
                      <a:pt x="3140" y="1400"/>
                      <a:pt x="3003" y="1400"/>
                    </a:cubicBezTo>
                    <a:cubicBezTo>
                      <a:pt x="2804" y="1200"/>
                      <a:pt x="2512" y="1073"/>
                      <a:pt x="2210" y="1073"/>
                    </a:cubicBezTo>
                    <a:cubicBezTo>
                      <a:pt x="2099" y="1073"/>
                      <a:pt x="1987" y="1090"/>
                      <a:pt x="1877" y="1127"/>
                    </a:cubicBezTo>
                    <a:cubicBezTo>
                      <a:pt x="1877" y="1127"/>
                      <a:pt x="1707" y="1127"/>
                      <a:pt x="1707" y="990"/>
                    </a:cubicBezTo>
                    <a:cubicBezTo>
                      <a:pt x="1570" y="990"/>
                      <a:pt x="1434" y="1127"/>
                      <a:pt x="1570" y="1263"/>
                    </a:cubicBezTo>
                    <a:lnTo>
                      <a:pt x="1570" y="1400"/>
                    </a:lnTo>
                    <a:cubicBezTo>
                      <a:pt x="1525" y="1354"/>
                      <a:pt x="1494" y="1339"/>
                      <a:pt x="1469" y="1339"/>
                    </a:cubicBezTo>
                    <a:cubicBezTo>
                      <a:pt x="1419" y="1339"/>
                      <a:pt x="1388" y="1400"/>
                      <a:pt x="1297" y="1400"/>
                    </a:cubicBezTo>
                    <a:lnTo>
                      <a:pt x="1297" y="1536"/>
                    </a:lnTo>
                    <a:cubicBezTo>
                      <a:pt x="1161" y="1400"/>
                      <a:pt x="1161" y="1127"/>
                      <a:pt x="1024" y="990"/>
                    </a:cubicBezTo>
                    <a:lnTo>
                      <a:pt x="717" y="990"/>
                    </a:lnTo>
                    <a:cubicBezTo>
                      <a:pt x="854" y="990"/>
                      <a:pt x="717" y="547"/>
                      <a:pt x="581" y="274"/>
                    </a:cubicBezTo>
                    <a:lnTo>
                      <a:pt x="581" y="137"/>
                    </a:lnTo>
                    <a:cubicBezTo>
                      <a:pt x="717" y="137"/>
                      <a:pt x="717" y="1"/>
                      <a:pt x="5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g24efe0da7d9_1_1"/>
              <p:cNvSpPr/>
              <p:nvPr/>
            </p:nvSpPr>
            <p:spPr>
              <a:xfrm>
                <a:off x="1333700" y="2858440"/>
                <a:ext cx="383272" cy="66831"/>
              </a:xfrm>
              <a:custGeom>
                <a:rect b="b" l="l" r="r" t="t"/>
                <a:pathLst>
                  <a:path extrusionOk="0" h="1528" w="8763">
                    <a:moveTo>
                      <a:pt x="7687" y="0"/>
                    </a:moveTo>
                    <a:cubicBezTo>
                      <a:pt x="7569" y="0"/>
                      <a:pt x="7438" y="175"/>
                      <a:pt x="7329" y="175"/>
                    </a:cubicBezTo>
                    <a:cubicBezTo>
                      <a:pt x="7193" y="175"/>
                      <a:pt x="7056" y="312"/>
                      <a:pt x="7056" y="448"/>
                    </a:cubicBezTo>
                    <a:cubicBezTo>
                      <a:pt x="7056" y="448"/>
                      <a:pt x="6920" y="312"/>
                      <a:pt x="6783" y="312"/>
                    </a:cubicBezTo>
                    <a:cubicBezTo>
                      <a:pt x="6783" y="312"/>
                      <a:pt x="6613" y="312"/>
                      <a:pt x="6613" y="448"/>
                    </a:cubicBezTo>
                    <a:lnTo>
                      <a:pt x="6340" y="448"/>
                    </a:lnTo>
                    <a:cubicBezTo>
                      <a:pt x="6340" y="380"/>
                      <a:pt x="6306" y="346"/>
                      <a:pt x="6271" y="346"/>
                    </a:cubicBezTo>
                    <a:cubicBezTo>
                      <a:pt x="6237" y="346"/>
                      <a:pt x="6203" y="380"/>
                      <a:pt x="6203" y="448"/>
                    </a:cubicBezTo>
                    <a:cubicBezTo>
                      <a:pt x="5930" y="619"/>
                      <a:pt x="5930" y="619"/>
                      <a:pt x="5623" y="619"/>
                    </a:cubicBezTo>
                    <a:cubicBezTo>
                      <a:pt x="5623" y="562"/>
                      <a:pt x="5608" y="543"/>
                      <a:pt x="5588" y="543"/>
                    </a:cubicBezTo>
                    <a:cubicBezTo>
                      <a:pt x="5547" y="543"/>
                      <a:pt x="5487" y="619"/>
                      <a:pt x="5487" y="619"/>
                    </a:cubicBezTo>
                    <a:cubicBezTo>
                      <a:pt x="5350" y="755"/>
                      <a:pt x="5282" y="789"/>
                      <a:pt x="5231" y="789"/>
                    </a:cubicBezTo>
                    <a:cubicBezTo>
                      <a:pt x="5180" y="789"/>
                      <a:pt x="5145" y="755"/>
                      <a:pt x="5077" y="755"/>
                    </a:cubicBezTo>
                    <a:cubicBezTo>
                      <a:pt x="4907" y="755"/>
                      <a:pt x="4907" y="755"/>
                      <a:pt x="4770" y="892"/>
                    </a:cubicBezTo>
                    <a:cubicBezTo>
                      <a:pt x="4770" y="892"/>
                      <a:pt x="4649" y="831"/>
                      <a:pt x="4527" y="831"/>
                    </a:cubicBezTo>
                    <a:cubicBezTo>
                      <a:pt x="4467" y="831"/>
                      <a:pt x="4406" y="846"/>
                      <a:pt x="4361" y="892"/>
                    </a:cubicBezTo>
                    <a:lnTo>
                      <a:pt x="4224" y="892"/>
                    </a:lnTo>
                    <a:cubicBezTo>
                      <a:pt x="4174" y="932"/>
                      <a:pt x="4153" y="948"/>
                      <a:pt x="4145" y="948"/>
                    </a:cubicBezTo>
                    <a:cubicBezTo>
                      <a:pt x="4124" y="948"/>
                      <a:pt x="4174" y="852"/>
                      <a:pt x="4053" y="755"/>
                    </a:cubicBezTo>
                    <a:cubicBezTo>
                      <a:pt x="3917" y="755"/>
                      <a:pt x="3780" y="755"/>
                      <a:pt x="3644" y="892"/>
                    </a:cubicBezTo>
                    <a:cubicBezTo>
                      <a:pt x="3644" y="892"/>
                      <a:pt x="3601" y="934"/>
                      <a:pt x="3588" y="972"/>
                    </a:cubicBezTo>
                    <a:lnTo>
                      <a:pt x="3588" y="972"/>
                    </a:lnTo>
                    <a:cubicBezTo>
                      <a:pt x="3504" y="888"/>
                      <a:pt x="3486" y="870"/>
                      <a:pt x="3371" y="755"/>
                    </a:cubicBezTo>
                    <a:cubicBezTo>
                      <a:pt x="3200" y="755"/>
                      <a:pt x="3064" y="755"/>
                      <a:pt x="2927" y="892"/>
                    </a:cubicBezTo>
                    <a:cubicBezTo>
                      <a:pt x="2927" y="918"/>
                      <a:pt x="2922" y="929"/>
                      <a:pt x="2913" y="929"/>
                    </a:cubicBezTo>
                    <a:cubicBezTo>
                      <a:pt x="2875" y="929"/>
                      <a:pt x="2765" y="729"/>
                      <a:pt x="2654" y="619"/>
                    </a:cubicBezTo>
                    <a:cubicBezTo>
                      <a:pt x="2518" y="619"/>
                      <a:pt x="2347" y="755"/>
                      <a:pt x="2347" y="755"/>
                    </a:cubicBezTo>
                    <a:lnTo>
                      <a:pt x="2347" y="892"/>
                    </a:lnTo>
                    <a:cubicBezTo>
                      <a:pt x="2347" y="755"/>
                      <a:pt x="2347" y="755"/>
                      <a:pt x="2211" y="755"/>
                    </a:cubicBezTo>
                    <a:cubicBezTo>
                      <a:pt x="2211" y="448"/>
                      <a:pt x="2074" y="448"/>
                      <a:pt x="1938" y="312"/>
                    </a:cubicBezTo>
                    <a:lnTo>
                      <a:pt x="1665" y="312"/>
                    </a:lnTo>
                    <a:lnTo>
                      <a:pt x="1665" y="755"/>
                    </a:lnTo>
                    <a:cubicBezTo>
                      <a:pt x="1494" y="448"/>
                      <a:pt x="1358" y="312"/>
                      <a:pt x="1221" y="175"/>
                    </a:cubicBezTo>
                    <a:lnTo>
                      <a:pt x="948" y="175"/>
                    </a:lnTo>
                    <a:cubicBezTo>
                      <a:pt x="868" y="335"/>
                      <a:pt x="882" y="401"/>
                      <a:pt x="845" y="401"/>
                    </a:cubicBezTo>
                    <a:cubicBezTo>
                      <a:pt x="819" y="401"/>
                      <a:pt x="768" y="368"/>
                      <a:pt x="641" y="312"/>
                    </a:cubicBezTo>
                    <a:cubicBezTo>
                      <a:pt x="641" y="243"/>
                      <a:pt x="573" y="209"/>
                      <a:pt x="505" y="209"/>
                    </a:cubicBezTo>
                    <a:cubicBezTo>
                      <a:pt x="436" y="209"/>
                      <a:pt x="368" y="243"/>
                      <a:pt x="368" y="312"/>
                    </a:cubicBezTo>
                    <a:lnTo>
                      <a:pt x="368" y="619"/>
                    </a:lnTo>
                    <a:cubicBezTo>
                      <a:pt x="232" y="755"/>
                      <a:pt x="95" y="755"/>
                      <a:pt x="95" y="892"/>
                    </a:cubicBezTo>
                    <a:cubicBezTo>
                      <a:pt x="1" y="986"/>
                      <a:pt x="102" y="1145"/>
                      <a:pt x="218" y="1145"/>
                    </a:cubicBezTo>
                    <a:cubicBezTo>
                      <a:pt x="270" y="1145"/>
                      <a:pt x="326" y="1113"/>
                      <a:pt x="368" y="1028"/>
                    </a:cubicBezTo>
                    <a:cubicBezTo>
                      <a:pt x="436" y="1097"/>
                      <a:pt x="547" y="1131"/>
                      <a:pt x="641" y="1131"/>
                    </a:cubicBezTo>
                    <a:cubicBezTo>
                      <a:pt x="735" y="1131"/>
                      <a:pt x="812" y="1097"/>
                      <a:pt x="812" y="1028"/>
                    </a:cubicBezTo>
                    <a:lnTo>
                      <a:pt x="812" y="892"/>
                    </a:lnTo>
                    <a:lnTo>
                      <a:pt x="1085" y="892"/>
                    </a:lnTo>
                    <a:cubicBezTo>
                      <a:pt x="1085" y="755"/>
                      <a:pt x="1085" y="755"/>
                      <a:pt x="1221" y="619"/>
                    </a:cubicBezTo>
                    <a:lnTo>
                      <a:pt x="1221" y="619"/>
                    </a:lnTo>
                    <a:cubicBezTo>
                      <a:pt x="1085" y="755"/>
                      <a:pt x="1358" y="1028"/>
                      <a:pt x="1358" y="1165"/>
                    </a:cubicBezTo>
                    <a:cubicBezTo>
                      <a:pt x="1449" y="1165"/>
                      <a:pt x="1479" y="1225"/>
                      <a:pt x="1540" y="1225"/>
                    </a:cubicBezTo>
                    <a:cubicBezTo>
                      <a:pt x="1570" y="1225"/>
                      <a:pt x="1608" y="1210"/>
                      <a:pt x="1665" y="1165"/>
                    </a:cubicBezTo>
                    <a:cubicBezTo>
                      <a:pt x="1801" y="1165"/>
                      <a:pt x="1938" y="1028"/>
                      <a:pt x="1938" y="892"/>
                    </a:cubicBezTo>
                    <a:cubicBezTo>
                      <a:pt x="1938" y="892"/>
                      <a:pt x="1938" y="1028"/>
                      <a:pt x="2074" y="1028"/>
                    </a:cubicBezTo>
                    <a:cubicBezTo>
                      <a:pt x="2074" y="1165"/>
                      <a:pt x="2074" y="1301"/>
                      <a:pt x="2211" y="1301"/>
                    </a:cubicBezTo>
                    <a:cubicBezTo>
                      <a:pt x="2279" y="1387"/>
                      <a:pt x="2356" y="1429"/>
                      <a:pt x="2416" y="1429"/>
                    </a:cubicBezTo>
                    <a:cubicBezTo>
                      <a:pt x="2475" y="1429"/>
                      <a:pt x="2518" y="1387"/>
                      <a:pt x="2518" y="1301"/>
                    </a:cubicBezTo>
                    <a:cubicBezTo>
                      <a:pt x="2654" y="1301"/>
                      <a:pt x="2654" y="1165"/>
                      <a:pt x="2654" y="1165"/>
                    </a:cubicBezTo>
                    <a:cubicBezTo>
                      <a:pt x="2791" y="1301"/>
                      <a:pt x="2791" y="1472"/>
                      <a:pt x="2927" y="1472"/>
                    </a:cubicBezTo>
                    <a:lnTo>
                      <a:pt x="3200" y="1472"/>
                    </a:lnTo>
                    <a:cubicBezTo>
                      <a:pt x="3200" y="1301"/>
                      <a:pt x="3200" y="1301"/>
                      <a:pt x="3371" y="1301"/>
                    </a:cubicBezTo>
                    <a:cubicBezTo>
                      <a:pt x="3371" y="1423"/>
                      <a:pt x="3441" y="1528"/>
                      <a:pt x="3580" y="1528"/>
                    </a:cubicBezTo>
                    <a:cubicBezTo>
                      <a:pt x="3636" y="1528"/>
                      <a:pt x="3702" y="1511"/>
                      <a:pt x="3780" y="1472"/>
                    </a:cubicBezTo>
                    <a:lnTo>
                      <a:pt x="3917" y="1301"/>
                    </a:lnTo>
                    <a:lnTo>
                      <a:pt x="4053" y="1472"/>
                    </a:lnTo>
                    <a:cubicBezTo>
                      <a:pt x="4224" y="1472"/>
                      <a:pt x="4361" y="1472"/>
                      <a:pt x="4361" y="1301"/>
                    </a:cubicBezTo>
                    <a:cubicBezTo>
                      <a:pt x="4429" y="1233"/>
                      <a:pt x="4429" y="1199"/>
                      <a:pt x="4429" y="1199"/>
                    </a:cubicBezTo>
                    <a:cubicBezTo>
                      <a:pt x="4429" y="1199"/>
                      <a:pt x="4429" y="1233"/>
                      <a:pt x="4497" y="1301"/>
                    </a:cubicBezTo>
                    <a:cubicBezTo>
                      <a:pt x="4565" y="1387"/>
                      <a:pt x="4634" y="1429"/>
                      <a:pt x="4702" y="1429"/>
                    </a:cubicBezTo>
                    <a:cubicBezTo>
                      <a:pt x="4770" y="1429"/>
                      <a:pt x="4838" y="1387"/>
                      <a:pt x="4907" y="1301"/>
                    </a:cubicBezTo>
                    <a:cubicBezTo>
                      <a:pt x="4907" y="1301"/>
                      <a:pt x="5077" y="1301"/>
                      <a:pt x="5077" y="1165"/>
                    </a:cubicBezTo>
                    <a:cubicBezTo>
                      <a:pt x="5104" y="1137"/>
                      <a:pt x="5126" y="1127"/>
                      <a:pt x="5145" y="1127"/>
                    </a:cubicBezTo>
                    <a:cubicBezTo>
                      <a:pt x="5219" y="1127"/>
                      <a:pt x="5241" y="1301"/>
                      <a:pt x="5350" y="1301"/>
                    </a:cubicBezTo>
                    <a:cubicBezTo>
                      <a:pt x="5487" y="1301"/>
                      <a:pt x="5623" y="1165"/>
                      <a:pt x="5623" y="1028"/>
                    </a:cubicBezTo>
                    <a:cubicBezTo>
                      <a:pt x="5760" y="1028"/>
                      <a:pt x="5760" y="1165"/>
                      <a:pt x="5930" y="1165"/>
                    </a:cubicBezTo>
                    <a:cubicBezTo>
                      <a:pt x="6258" y="1165"/>
                      <a:pt x="6236" y="990"/>
                      <a:pt x="6354" y="990"/>
                    </a:cubicBezTo>
                    <a:cubicBezTo>
                      <a:pt x="6383" y="990"/>
                      <a:pt x="6422" y="1001"/>
                      <a:pt x="6476" y="1028"/>
                    </a:cubicBezTo>
                    <a:lnTo>
                      <a:pt x="6783" y="1028"/>
                    </a:lnTo>
                    <a:cubicBezTo>
                      <a:pt x="6783" y="892"/>
                      <a:pt x="6920" y="892"/>
                      <a:pt x="6920" y="892"/>
                    </a:cubicBezTo>
                    <a:lnTo>
                      <a:pt x="7056" y="892"/>
                    </a:lnTo>
                    <a:cubicBezTo>
                      <a:pt x="7193" y="892"/>
                      <a:pt x="7329" y="619"/>
                      <a:pt x="7329" y="619"/>
                    </a:cubicBezTo>
                    <a:cubicBezTo>
                      <a:pt x="7466" y="619"/>
                      <a:pt x="7909" y="448"/>
                      <a:pt x="7909" y="448"/>
                    </a:cubicBezTo>
                    <a:cubicBezTo>
                      <a:pt x="7978" y="533"/>
                      <a:pt x="8080" y="576"/>
                      <a:pt x="8204" y="576"/>
                    </a:cubicBezTo>
                    <a:cubicBezTo>
                      <a:pt x="8327" y="576"/>
                      <a:pt x="8472" y="533"/>
                      <a:pt x="8626" y="448"/>
                    </a:cubicBezTo>
                    <a:cubicBezTo>
                      <a:pt x="8762" y="312"/>
                      <a:pt x="8626" y="175"/>
                      <a:pt x="8489" y="175"/>
                    </a:cubicBezTo>
                    <a:cubicBezTo>
                      <a:pt x="8182" y="175"/>
                      <a:pt x="8046" y="39"/>
                      <a:pt x="7773" y="39"/>
                    </a:cubicBezTo>
                    <a:cubicBezTo>
                      <a:pt x="7746" y="11"/>
                      <a:pt x="7717" y="0"/>
                      <a:pt x="76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g24efe0da7d9_1_1"/>
              <p:cNvSpPr/>
              <p:nvPr/>
            </p:nvSpPr>
            <p:spPr>
              <a:xfrm>
                <a:off x="1157259" y="2839195"/>
                <a:ext cx="608957" cy="207534"/>
              </a:xfrm>
              <a:custGeom>
                <a:rect b="b" l="l" r="r" t="t"/>
                <a:pathLst>
                  <a:path extrusionOk="0" h="4745" w="13923">
                    <a:moveTo>
                      <a:pt x="11500" y="3618"/>
                    </a:moveTo>
                    <a:cubicBezTo>
                      <a:pt x="11500" y="3618"/>
                      <a:pt x="11500" y="3755"/>
                      <a:pt x="11670" y="3755"/>
                    </a:cubicBezTo>
                    <a:cubicBezTo>
                      <a:pt x="11500" y="3891"/>
                      <a:pt x="11363" y="3891"/>
                      <a:pt x="11227" y="4028"/>
                    </a:cubicBezTo>
                    <a:lnTo>
                      <a:pt x="11090" y="4028"/>
                    </a:lnTo>
                    <a:cubicBezTo>
                      <a:pt x="11227" y="3891"/>
                      <a:pt x="11363" y="3755"/>
                      <a:pt x="11500" y="3618"/>
                    </a:cubicBezTo>
                    <a:close/>
                    <a:moveTo>
                      <a:pt x="4129" y="1741"/>
                    </a:moveTo>
                    <a:cubicBezTo>
                      <a:pt x="4266" y="2185"/>
                      <a:pt x="4266" y="2594"/>
                      <a:pt x="4402" y="2765"/>
                    </a:cubicBezTo>
                    <a:cubicBezTo>
                      <a:pt x="4539" y="2901"/>
                      <a:pt x="4539" y="2901"/>
                      <a:pt x="4675" y="2901"/>
                    </a:cubicBezTo>
                    <a:cubicBezTo>
                      <a:pt x="4982" y="2765"/>
                      <a:pt x="4982" y="2458"/>
                      <a:pt x="5119" y="2185"/>
                    </a:cubicBezTo>
                    <a:cubicBezTo>
                      <a:pt x="5119" y="2458"/>
                      <a:pt x="5119" y="2901"/>
                      <a:pt x="5392" y="3174"/>
                    </a:cubicBezTo>
                    <a:cubicBezTo>
                      <a:pt x="5392" y="3214"/>
                      <a:pt x="5418" y="3231"/>
                      <a:pt x="5455" y="3231"/>
                    </a:cubicBezTo>
                    <a:cubicBezTo>
                      <a:pt x="5545" y="3231"/>
                      <a:pt x="5699" y="3134"/>
                      <a:pt x="5699" y="3038"/>
                    </a:cubicBezTo>
                    <a:cubicBezTo>
                      <a:pt x="5948" y="3288"/>
                      <a:pt x="6455" y="3908"/>
                      <a:pt x="6748" y="3908"/>
                    </a:cubicBezTo>
                    <a:cubicBezTo>
                      <a:pt x="6776" y="3908"/>
                      <a:pt x="6802" y="3903"/>
                      <a:pt x="6825" y="3891"/>
                    </a:cubicBezTo>
                    <a:cubicBezTo>
                      <a:pt x="6961" y="3891"/>
                      <a:pt x="6961" y="3891"/>
                      <a:pt x="6961" y="3755"/>
                    </a:cubicBezTo>
                    <a:lnTo>
                      <a:pt x="7098" y="3755"/>
                    </a:lnTo>
                    <a:cubicBezTo>
                      <a:pt x="7098" y="3891"/>
                      <a:pt x="7234" y="3891"/>
                      <a:pt x="7405" y="3891"/>
                    </a:cubicBezTo>
                    <a:cubicBezTo>
                      <a:pt x="7405" y="4028"/>
                      <a:pt x="7541" y="4164"/>
                      <a:pt x="7678" y="4164"/>
                    </a:cubicBezTo>
                    <a:lnTo>
                      <a:pt x="7951" y="4164"/>
                    </a:lnTo>
                    <a:lnTo>
                      <a:pt x="7951" y="4028"/>
                    </a:lnTo>
                    <a:cubicBezTo>
                      <a:pt x="7951" y="4028"/>
                      <a:pt x="7951" y="4164"/>
                      <a:pt x="8087" y="4164"/>
                    </a:cubicBezTo>
                    <a:cubicBezTo>
                      <a:pt x="8087" y="4221"/>
                      <a:pt x="8140" y="4254"/>
                      <a:pt x="8202" y="4254"/>
                    </a:cubicBezTo>
                    <a:cubicBezTo>
                      <a:pt x="8289" y="4254"/>
                      <a:pt x="8395" y="4187"/>
                      <a:pt x="8395" y="4028"/>
                    </a:cubicBezTo>
                    <a:lnTo>
                      <a:pt x="8395" y="3891"/>
                    </a:lnTo>
                    <a:cubicBezTo>
                      <a:pt x="8531" y="3891"/>
                      <a:pt x="8531" y="4028"/>
                      <a:pt x="8668" y="4164"/>
                    </a:cubicBezTo>
                    <a:lnTo>
                      <a:pt x="8804" y="4164"/>
                    </a:lnTo>
                    <a:cubicBezTo>
                      <a:pt x="8941" y="4028"/>
                      <a:pt x="9111" y="3891"/>
                      <a:pt x="9111" y="3755"/>
                    </a:cubicBezTo>
                    <a:lnTo>
                      <a:pt x="9111" y="3618"/>
                    </a:lnTo>
                    <a:lnTo>
                      <a:pt x="9111" y="3311"/>
                    </a:lnTo>
                    <a:cubicBezTo>
                      <a:pt x="9248" y="3447"/>
                      <a:pt x="9384" y="3755"/>
                      <a:pt x="9521" y="3891"/>
                    </a:cubicBezTo>
                    <a:lnTo>
                      <a:pt x="9248" y="4164"/>
                    </a:lnTo>
                    <a:lnTo>
                      <a:pt x="9248" y="4300"/>
                    </a:lnTo>
                    <a:lnTo>
                      <a:pt x="8258" y="4300"/>
                    </a:lnTo>
                    <a:cubicBezTo>
                      <a:pt x="7234" y="4300"/>
                      <a:pt x="6381" y="3891"/>
                      <a:pt x="5392" y="3755"/>
                    </a:cubicBezTo>
                    <a:cubicBezTo>
                      <a:pt x="4675" y="3618"/>
                      <a:pt x="4129" y="3311"/>
                      <a:pt x="3686" y="2901"/>
                    </a:cubicBezTo>
                    <a:cubicBezTo>
                      <a:pt x="3993" y="2594"/>
                      <a:pt x="4129" y="2185"/>
                      <a:pt x="4129" y="1741"/>
                    </a:cubicBezTo>
                    <a:close/>
                    <a:moveTo>
                      <a:pt x="10510" y="3891"/>
                    </a:moveTo>
                    <a:cubicBezTo>
                      <a:pt x="10510" y="3891"/>
                      <a:pt x="10647" y="3891"/>
                      <a:pt x="10647" y="4028"/>
                    </a:cubicBezTo>
                    <a:lnTo>
                      <a:pt x="10647" y="4164"/>
                    </a:lnTo>
                    <a:cubicBezTo>
                      <a:pt x="10374" y="4164"/>
                      <a:pt x="10101" y="4300"/>
                      <a:pt x="9794" y="4300"/>
                    </a:cubicBezTo>
                    <a:cubicBezTo>
                      <a:pt x="10101" y="4164"/>
                      <a:pt x="10237" y="4028"/>
                      <a:pt x="10510" y="3891"/>
                    </a:cubicBezTo>
                    <a:close/>
                    <a:moveTo>
                      <a:pt x="2837" y="1"/>
                    </a:moveTo>
                    <a:cubicBezTo>
                      <a:pt x="2648" y="1"/>
                      <a:pt x="2536" y="230"/>
                      <a:pt x="2423" y="342"/>
                    </a:cubicBezTo>
                    <a:cubicBezTo>
                      <a:pt x="2198" y="542"/>
                      <a:pt x="2138" y="669"/>
                      <a:pt x="2015" y="669"/>
                    </a:cubicBezTo>
                    <a:cubicBezTo>
                      <a:pt x="1970" y="669"/>
                      <a:pt x="1916" y="652"/>
                      <a:pt x="1843" y="615"/>
                    </a:cubicBezTo>
                    <a:cubicBezTo>
                      <a:pt x="1570" y="615"/>
                      <a:pt x="1433" y="615"/>
                      <a:pt x="1263" y="752"/>
                    </a:cubicBezTo>
                    <a:lnTo>
                      <a:pt x="1263" y="888"/>
                    </a:lnTo>
                    <a:cubicBezTo>
                      <a:pt x="1126" y="615"/>
                      <a:pt x="990" y="615"/>
                      <a:pt x="717" y="479"/>
                    </a:cubicBezTo>
                    <a:cubicBezTo>
                      <a:pt x="717" y="342"/>
                      <a:pt x="580" y="206"/>
                      <a:pt x="410" y="206"/>
                    </a:cubicBezTo>
                    <a:cubicBezTo>
                      <a:pt x="342" y="120"/>
                      <a:pt x="307" y="78"/>
                      <a:pt x="273" y="78"/>
                    </a:cubicBezTo>
                    <a:cubicBezTo>
                      <a:pt x="239" y="78"/>
                      <a:pt x="205" y="120"/>
                      <a:pt x="137" y="206"/>
                    </a:cubicBezTo>
                    <a:cubicBezTo>
                      <a:pt x="0" y="342"/>
                      <a:pt x="0" y="615"/>
                      <a:pt x="0" y="888"/>
                    </a:cubicBezTo>
                    <a:cubicBezTo>
                      <a:pt x="0" y="888"/>
                      <a:pt x="137" y="1059"/>
                      <a:pt x="273" y="1059"/>
                    </a:cubicBezTo>
                    <a:cubicBezTo>
                      <a:pt x="342" y="973"/>
                      <a:pt x="418" y="931"/>
                      <a:pt x="495" y="931"/>
                    </a:cubicBezTo>
                    <a:cubicBezTo>
                      <a:pt x="572" y="931"/>
                      <a:pt x="649" y="973"/>
                      <a:pt x="717" y="1059"/>
                    </a:cubicBezTo>
                    <a:lnTo>
                      <a:pt x="717" y="1195"/>
                    </a:lnTo>
                    <a:cubicBezTo>
                      <a:pt x="580" y="1195"/>
                      <a:pt x="580" y="1332"/>
                      <a:pt x="853" y="1605"/>
                    </a:cubicBezTo>
                    <a:lnTo>
                      <a:pt x="1126" y="1605"/>
                    </a:lnTo>
                    <a:cubicBezTo>
                      <a:pt x="1126" y="1605"/>
                      <a:pt x="1126" y="1741"/>
                      <a:pt x="1263" y="1741"/>
                    </a:cubicBezTo>
                    <a:cubicBezTo>
                      <a:pt x="1348" y="1827"/>
                      <a:pt x="1459" y="1869"/>
                      <a:pt x="1583" y="1869"/>
                    </a:cubicBezTo>
                    <a:cubicBezTo>
                      <a:pt x="1706" y="1869"/>
                      <a:pt x="1843" y="1827"/>
                      <a:pt x="1979" y="1741"/>
                    </a:cubicBezTo>
                    <a:cubicBezTo>
                      <a:pt x="2263" y="1654"/>
                      <a:pt x="2477" y="1330"/>
                      <a:pt x="2665" y="1330"/>
                    </a:cubicBezTo>
                    <a:cubicBezTo>
                      <a:pt x="2772" y="1330"/>
                      <a:pt x="2870" y="1433"/>
                      <a:pt x="2969" y="1741"/>
                    </a:cubicBezTo>
                    <a:cubicBezTo>
                      <a:pt x="2969" y="1912"/>
                      <a:pt x="3140" y="2048"/>
                      <a:pt x="3140" y="2185"/>
                    </a:cubicBezTo>
                    <a:cubicBezTo>
                      <a:pt x="3140" y="2185"/>
                      <a:pt x="2969" y="2185"/>
                      <a:pt x="2969" y="2048"/>
                    </a:cubicBezTo>
                    <a:cubicBezTo>
                      <a:pt x="2932" y="2012"/>
                      <a:pt x="2886" y="1995"/>
                      <a:pt x="2840" y="1995"/>
                    </a:cubicBezTo>
                    <a:cubicBezTo>
                      <a:pt x="2716" y="1995"/>
                      <a:pt x="2596" y="2122"/>
                      <a:pt x="2696" y="2321"/>
                    </a:cubicBezTo>
                    <a:cubicBezTo>
                      <a:pt x="3276" y="3174"/>
                      <a:pt x="3822" y="3755"/>
                      <a:pt x="4846" y="4028"/>
                    </a:cubicBezTo>
                    <a:cubicBezTo>
                      <a:pt x="5392" y="4300"/>
                      <a:pt x="5972" y="4300"/>
                      <a:pt x="6552" y="4471"/>
                    </a:cubicBezTo>
                    <a:cubicBezTo>
                      <a:pt x="7098" y="4744"/>
                      <a:pt x="7678" y="4744"/>
                      <a:pt x="8258" y="4744"/>
                    </a:cubicBezTo>
                    <a:cubicBezTo>
                      <a:pt x="8941" y="4744"/>
                      <a:pt x="9794" y="4744"/>
                      <a:pt x="10647" y="4608"/>
                    </a:cubicBezTo>
                    <a:lnTo>
                      <a:pt x="10817" y="4608"/>
                    </a:lnTo>
                    <a:cubicBezTo>
                      <a:pt x="11090" y="4608"/>
                      <a:pt x="11363" y="4608"/>
                      <a:pt x="11670" y="4300"/>
                    </a:cubicBezTo>
                    <a:cubicBezTo>
                      <a:pt x="12353" y="4164"/>
                      <a:pt x="13786" y="3755"/>
                      <a:pt x="13922" y="2901"/>
                    </a:cubicBezTo>
                    <a:cubicBezTo>
                      <a:pt x="13922" y="2901"/>
                      <a:pt x="13922" y="2765"/>
                      <a:pt x="13786" y="2765"/>
                    </a:cubicBezTo>
                    <a:cubicBezTo>
                      <a:pt x="13745" y="2714"/>
                      <a:pt x="13704" y="2693"/>
                      <a:pt x="13663" y="2693"/>
                    </a:cubicBezTo>
                    <a:cubicBezTo>
                      <a:pt x="13568" y="2693"/>
                      <a:pt x="13472" y="2806"/>
                      <a:pt x="13377" y="2901"/>
                    </a:cubicBezTo>
                    <a:lnTo>
                      <a:pt x="13377" y="2321"/>
                    </a:lnTo>
                    <a:cubicBezTo>
                      <a:pt x="13513" y="2185"/>
                      <a:pt x="13513" y="2185"/>
                      <a:pt x="13513" y="2048"/>
                    </a:cubicBezTo>
                    <a:lnTo>
                      <a:pt x="13513" y="1912"/>
                    </a:lnTo>
                    <a:lnTo>
                      <a:pt x="13377" y="1741"/>
                    </a:lnTo>
                    <a:cubicBezTo>
                      <a:pt x="13206" y="1332"/>
                      <a:pt x="13069" y="1059"/>
                      <a:pt x="12796" y="888"/>
                    </a:cubicBezTo>
                    <a:cubicBezTo>
                      <a:pt x="12796" y="843"/>
                      <a:pt x="12781" y="828"/>
                      <a:pt x="12756" y="828"/>
                    </a:cubicBezTo>
                    <a:cubicBezTo>
                      <a:pt x="12705" y="828"/>
                      <a:pt x="12614" y="888"/>
                      <a:pt x="12523" y="888"/>
                    </a:cubicBezTo>
                    <a:lnTo>
                      <a:pt x="12523" y="1059"/>
                    </a:lnTo>
                    <a:cubicBezTo>
                      <a:pt x="12353" y="888"/>
                      <a:pt x="12353" y="888"/>
                      <a:pt x="12216" y="752"/>
                    </a:cubicBezTo>
                    <a:cubicBezTo>
                      <a:pt x="12080" y="752"/>
                      <a:pt x="11943" y="752"/>
                      <a:pt x="11943" y="888"/>
                    </a:cubicBezTo>
                    <a:cubicBezTo>
                      <a:pt x="11875" y="820"/>
                      <a:pt x="11807" y="786"/>
                      <a:pt x="11734" y="786"/>
                    </a:cubicBezTo>
                    <a:cubicBezTo>
                      <a:pt x="11662" y="786"/>
                      <a:pt x="11585" y="820"/>
                      <a:pt x="11500" y="888"/>
                    </a:cubicBezTo>
                    <a:cubicBezTo>
                      <a:pt x="11363" y="1059"/>
                      <a:pt x="11363" y="1332"/>
                      <a:pt x="11363" y="1605"/>
                    </a:cubicBezTo>
                    <a:cubicBezTo>
                      <a:pt x="11363" y="1468"/>
                      <a:pt x="11227" y="1332"/>
                      <a:pt x="10954" y="1332"/>
                    </a:cubicBezTo>
                    <a:cubicBezTo>
                      <a:pt x="10817" y="1332"/>
                      <a:pt x="10817" y="1332"/>
                      <a:pt x="10817" y="1468"/>
                    </a:cubicBezTo>
                    <a:cubicBezTo>
                      <a:pt x="10647" y="1468"/>
                      <a:pt x="10374" y="1605"/>
                      <a:pt x="10237" y="1741"/>
                    </a:cubicBezTo>
                    <a:lnTo>
                      <a:pt x="10101" y="1605"/>
                    </a:lnTo>
                    <a:cubicBezTo>
                      <a:pt x="9964" y="1605"/>
                      <a:pt x="9794" y="1605"/>
                      <a:pt x="9794" y="1741"/>
                    </a:cubicBezTo>
                    <a:cubicBezTo>
                      <a:pt x="9657" y="1912"/>
                      <a:pt x="9657" y="2185"/>
                      <a:pt x="9657" y="2321"/>
                    </a:cubicBezTo>
                    <a:lnTo>
                      <a:pt x="9521" y="2458"/>
                    </a:lnTo>
                    <a:cubicBezTo>
                      <a:pt x="9384" y="2185"/>
                      <a:pt x="9248" y="1912"/>
                      <a:pt x="9111" y="1741"/>
                    </a:cubicBezTo>
                    <a:cubicBezTo>
                      <a:pt x="8941" y="1741"/>
                      <a:pt x="8668" y="1741"/>
                      <a:pt x="8668" y="1912"/>
                    </a:cubicBezTo>
                    <a:lnTo>
                      <a:pt x="8668" y="2185"/>
                    </a:lnTo>
                    <a:cubicBezTo>
                      <a:pt x="8531" y="1912"/>
                      <a:pt x="8395" y="1741"/>
                      <a:pt x="8258" y="1741"/>
                    </a:cubicBezTo>
                    <a:cubicBezTo>
                      <a:pt x="7951" y="1741"/>
                      <a:pt x="7814" y="2185"/>
                      <a:pt x="7814" y="2458"/>
                    </a:cubicBezTo>
                    <a:cubicBezTo>
                      <a:pt x="7678" y="2321"/>
                      <a:pt x="7678" y="2048"/>
                      <a:pt x="7405" y="1912"/>
                    </a:cubicBezTo>
                    <a:cubicBezTo>
                      <a:pt x="7405" y="1827"/>
                      <a:pt x="7328" y="1784"/>
                      <a:pt x="7251" y="1784"/>
                    </a:cubicBezTo>
                    <a:cubicBezTo>
                      <a:pt x="7175" y="1784"/>
                      <a:pt x="7098" y="1827"/>
                      <a:pt x="7098" y="1912"/>
                    </a:cubicBezTo>
                    <a:lnTo>
                      <a:pt x="7098" y="2048"/>
                    </a:lnTo>
                    <a:cubicBezTo>
                      <a:pt x="6961" y="1912"/>
                      <a:pt x="6825" y="1741"/>
                      <a:pt x="6688" y="1605"/>
                    </a:cubicBezTo>
                    <a:lnTo>
                      <a:pt x="6381" y="1605"/>
                    </a:lnTo>
                    <a:cubicBezTo>
                      <a:pt x="6245" y="1912"/>
                      <a:pt x="6245" y="2185"/>
                      <a:pt x="6245" y="2594"/>
                    </a:cubicBezTo>
                    <a:cubicBezTo>
                      <a:pt x="6245" y="2458"/>
                      <a:pt x="6245" y="2458"/>
                      <a:pt x="6108" y="2321"/>
                    </a:cubicBezTo>
                    <a:cubicBezTo>
                      <a:pt x="6108" y="2048"/>
                      <a:pt x="5972" y="1741"/>
                      <a:pt x="5835" y="1468"/>
                    </a:cubicBezTo>
                    <a:cubicBezTo>
                      <a:pt x="5767" y="1400"/>
                      <a:pt x="5656" y="1366"/>
                      <a:pt x="5562" y="1366"/>
                    </a:cubicBezTo>
                    <a:cubicBezTo>
                      <a:pt x="5468" y="1366"/>
                      <a:pt x="5392" y="1400"/>
                      <a:pt x="5392" y="1468"/>
                    </a:cubicBezTo>
                    <a:lnTo>
                      <a:pt x="5392" y="1605"/>
                    </a:lnTo>
                    <a:cubicBezTo>
                      <a:pt x="5392" y="1468"/>
                      <a:pt x="5255" y="1332"/>
                      <a:pt x="5119" y="1195"/>
                    </a:cubicBezTo>
                    <a:cubicBezTo>
                      <a:pt x="5079" y="1155"/>
                      <a:pt x="5039" y="1139"/>
                      <a:pt x="5002" y="1139"/>
                    </a:cubicBezTo>
                    <a:cubicBezTo>
                      <a:pt x="4914" y="1139"/>
                      <a:pt x="4846" y="1235"/>
                      <a:pt x="4846" y="1332"/>
                    </a:cubicBezTo>
                    <a:cubicBezTo>
                      <a:pt x="4675" y="1468"/>
                      <a:pt x="4675" y="1912"/>
                      <a:pt x="4675" y="2185"/>
                    </a:cubicBezTo>
                    <a:cubicBezTo>
                      <a:pt x="4539" y="1912"/>
                      <a:pt x="4539" y="1468"/>
                      <a:pt x="4266" y="1195"/>
                    </a:cubicBezTo>
                    <a:lnTo>
                      <a:pt x="3993" y="1195"/>
                    </a:lnTo>
                    <a:cubicBezTo>
                      <a:pt x="3822" y="1605"/>
                      <a:pt x="3822" y="2048"/>
                      <a:pt x="3549" y="2458"/>
                    </a:cubicBezTo>
                    <a:cubicBezTo>
                      <a:pt x="3425" y="1963"/>
                      <a:pt x="3302" y="851"/>
                      <a:pt x="2746" y="851"/>
                    </a:cubicBezTo>
                    <a:cubicBezTo>
                      <a:pt x="2688" y="851"/>
                      <a:pt x="2626" y="863"/>
                      <a:pt x="2560" y="888"/>
                    </a:cubicBezTo>
                    <a:cubicBezTo>
                      <a:pt x="2226" y="1017"/>
                      <a:pt x="2066" y="1531"/>
                      <a:pt x="1702" y="1531"/>
                    </a:cubicBezTo>
                    <a:cubicBezTo>
                      <a:pt x="1582" y="1531"/>
                      <a:pt x="1440" y="1475"/>
                      <a:pt x="1263" y="1332"/>
                    </a:cubicBezTo>
                    <a:lnTo>
                      <a:pt x="1263" y="1195"/>
                    </a:lnTo>
                    <a:cubicBezTo>
                      <a:pt x="1382" y="1100"/>
                      <a:pt x="1552" y="987"/>
                      <a:pt x="1690" y="987"/>
                    </a:cubicBezTo>
                    <a:cubicBezTo>
                      <a:pt x="1749" y="987"/>
                      <a:pt x="1802" y="1008"/>
                      <a:pt x="1843" y="1059"/>
                    </a:cubicBezTo>
                    <a:cubicBezTo>
                      <a:pt x="1843" y="1195"/>
                      <a:pt x="1979" y="1195"/>
                      <a:pt x="1979" y="1195"/>
                    </a:cubicBezTo>
                    <a:cubicBezTo>
                      <a:pt x="2362" y="1077"/>
                      <a:pt x="2618" y="425"/>
                      <a:pt x="2967" y="425"/>
                    </a:cubicBezTo>
                    <a:cubicBezTo>
                      <a:pt x="3022" y="425"/>
                      <a:pt x="3079" y="441"/>
                      <a:pt x="3140" y="479"/>
                    </a:cubicBezTo>
                    <a:cubicBezTo>
                      <a:pt x="3276" y="615"/>
                      <a:pt x="3549" y="615"/>
                      <a:pt x="3686" y="615"/>
                    </a:cubicBezTo>
                    <a:cubicBezTo>
                      <a:pt x="3929" y="723"/>
                      <a:pt x="4151" y="938"/>
                      <a:pt x="4368" y="938"/>
                    </a:cubicBezTo>
                    <a:cubicBezTo>
                      <a:pt x="4425" y="938"/>
                      <a:pt x="4482" y="924"/>
                      <a:pt x="4539" y="888"/>
                    </a:cubicBezTo>
                    <a:cubicBezTo>
                      <a:pt x="4675" y="752"/>
                      <a:pt x="4675" y="752"/>
                      <a:pt x="4675" y="615"/>
                    </a:cubicBezTo>
                    <a:cubicBezTo>
                      <a:pt x="4497" y="348"/>
                      <a:pt x="4261" y="125"/>
                      <a:pt x="4033" y="125"/>
                    </a:cubicBezTo>
                    <a:cubicBezTo>
                      <a:pt x="3911" y="125"/>
                      <a:pt x="3792" y="188"/>
                      <a:pt x="3686" y="342"/>
                    </a:cubicBezTo>
                    <a:cubicBezTo>
                      <a:pt x="3667" y="360"/>
                      <a:pt x="3644" y="368"/>
                      <a:pt x="3618" y="368"/>
                    </a:cubicBezTo>
                    <a:cubicBezTo>
                      <a:pt x="3444" y="368"/>
                      <a:pt x="3117" y="35"/>
                      <a:pt x="2969" y="35"/>
                    </a:cubicBezTo>
                    <a:cubicBezTo>
                      <a:pt x="2921" y="11"/>
                      <a:pt x="2878" y="1"/>
                      <a:pt x="2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g24efe0da7d9_1_1"/>
              <p:cNvSpPr/>
              <p:nvPr/>
            </p:nvSpPr>
            <p:spPr>
              <a:xfrm>
                <a:off x="4845208" y="2461162"/>
                <a:ext cx="109737" cy="175125"/>
              </a:xfrm>
              <a:custGeom>
                <a:rect b="b" l="l" r="r" t="t"/>
                <a:pathLst>
                  <a:path extrusionOk="0" h="4004" w="2509">
                    <a:moveTo>
                      <a:pt x="2309" y="0"/>
                    </a:moveTo>
                    <a:cubicBezTo>
                      <a:pt x="2242" y="0"/>
                      <a:pt x="2167" y="45"/>
                      <a:pt x="2116" y="147"/>
                    </a:cubicBezTo>
                    <a:cubicBezTo>
                      <a:pt x="1979" y="318"/>
                      <a:pt x="1979" y="591"/>
                      <a:pt x="1979" y="864"/>
                    </a:cubicBezTo>
                    <a:lnTo>
                      <a:pt x="1843" y="727"/>
                    </a:lnTo>
                    <a:lnTo>
                      <a:pt x="1707" y="727"/>
                    </a:lnTo>
                    <a:cubicBezTo>
                      <a:pt x="1570" y="864"/>
                      <a:pt x="1399" y="1000"/>
                      <a:pt x="1399" y="1308"/>
                    </a:cubicBezTo>
                    <a:lnTo>
                      <a:pt x="1399" y="1171"/>
                    </a:lnTo>
                    <a:cubicBezTo>
                      <a:pt x="1399" y="1120"/>
                      <a:pt x="1375" y="1099"/>
                      <a:pt x="1341" y="1099"/>
                    </a:cubicBezTo>
                    <a:cubicBezTo>
                      <a:pt x="1260" y="1099"/>
                      <a:pt x="1126" y="1212"/>
                      <a:pt x="1126" y="1308"/>
                    </a:cubicBezTo>
                    <a:lnTo>
                      <a:pt x="1126" y="1444"/>
                    </a:lnTo>
                    <a:cubicBezTo>
                      <a:pt x="990" y="1444"/>
                      <a:pt x="990" y="1308"/>
                      <a:pt x="853" y="1308"/>
                    </a:cubicBezTo>
                    <a:cubicBezTo>
                      <a:pt x="853" y="1308"/>
                      <a:pt x="717" y="1308"/>
                      <a:pt x="717" y="1444"/>
                    </a:cubicBezTo>
                    <a:cubicBezTo>
                      <a:pt x="556" y="1991"/>
                      <a:pt x="699" y="2630"/>
                      <a:pt x="715" y="3187"/>
                    </a:cubicBezTo>
                    <a:lnTo>
                      <a:pt x="715" y="3187"/>
                    </a:lnTo>
                    <a:cubicBezTo>
                      <a:pt x="710" y="3048"/>
                      <a:pt x="681" y="2877"/>
                      <a:pt x="546" y="2877"/>
                    </a:cubicBezTo>
                    <a:cubicBezTo>
                      <a:pt x="546" y="2434"/>
                      <a:pt x="410" y="2161"/>
                      <a:pt x="273" y="1853"/>
                    </a:cubicBezTo>
                    <a:cubicBezTo>
                      <a:pt x="234" y="1814"/>
                      <a:pt x="195" y="1798"/>
                      <a:pt x="160" y="1798"/>
                    </a:cubicBezTo>
                    <a:cubicBezTo>
                      <a:pt x="70" y="1798"/>
                      <a:pt x="0" y="1902"/>
                      <a:pt x="0" y="2024"/>
                    </a:cubicBezTo>
                    <a:cubicBezTo>
                      <a:pt x="137" y="2161"/>
                      <a:pt x="137" y="2434"/>
                      <a:pt x="137" y="2707"/>
                    </a:cubicBezTo>
                    <a:cubicBezTo>
                      <a:pt x="137" y="3014"/>
                      <a:pt x="137" y="3287"/>
                      <a:pt x="273" y="3423"/>
                    </a:cubicBezTo>
                    <a:cubicBezTo>
                      <a:pt x="313" y="3463"/>
                      <a:pt x="353" y="3480"/>
                      <a:pt x="386" y="3480"/>
                    </a:cubicBezTo>
                    <a:cubicBezTo>
                      <a:pt x="466" y="3480"/>
                      <a:pt x="506" y="3383"/>
                      <a:pt x="410" y="3287"/>
                    </a:cubicBezTo>
                    <a:lnTo>
                      <a:pt x="546" y="3287"/>
                    </a:lnTo>
                    <a:cubicBezTo>
                      <a:pt x="546" y="3560"/>
                      <a:pt x="546" y="3867"/>
                      <a:pt x="717" y="4003"/>
                    </a:cubicBezTo>
                    <a:cubicBezTo>
                      <a:pt x="853" y="4003"/>
                      <a:pt x="990" y="4003"/>
                      <a:pt x="990" y="3867"/>
                    </a:cubicBezTo>
                    <a:cubicBezTo>
                      <a:pt x="1115" y="3336"/>
                      <a:pt x="1011" y="2949"/>
                      <a:pt x="993" y="2443"/>
                    </a:cubicBezTo>
                    <a:lnTo>
                      <a:pt x="993" y="2443"/>
                    </a:lnTo>
                    <a:cubicBezTo>
                      <a:pt x="1126" y="2881"/>
                      <a:pt x="1127" y="3152"/>
                      <a:pt x="1263" y="3423"/>
                    </a:cubicBezTo>
                    <a:cubicBezTo>
                      <a:pt x="1331" y="3491"/>
                      <a:pt x="1442" y="3526"/>
                      <a:pt x="1536" y="3526"/>
                    </a:cubicBezTo>
                    <a:cubicBezTo>
                      <a:pt x="1630" y="3526"/>
                      <a:pt x="1707" y="3491"/>
                      <a:pt x="1707" y="3423"/>
                    </a:cubicBezTo>
                    <a:cubicBezTo>
                      <a:pt x="1707" y="3214"/>
                      <a:pt x="1627" y="3006"/>
                      <a:pt x="1589" y="2782"/>
                    </a:cubicBezTo>
                    <a:lnTo>
                      <a:pt x="1589" y="2782"/>
                    </a:lnTo>
                    <a:cubicBezTo>
                      <a:pt x="1607" y="2838"/>
                      <a:pt x="1641" y="2877"/>
                      <a:pt x="1707" y="2877"/>
                    </a:cubicBezTo>
                    <a:cubicBezTo>
                      <a:pt x="1843" y="2877"/>
                      <a:pt x="1979" y="2877"/>
                      <a:pt x="1979" y="2707"/>
                    </a:cubicBezTo>
                    <a:cubicBezTo>
                      <a:pt x="1979" y="2478"/>
                      <a:pt x="1883" y="1936"/>
                      <a:pt x="1852" y="1526"/>
                    </a:cubicBezTo>
                    <a:lnTo>
                      <a:pt x="1852" y="1526"/>
                    </a:lnTo>
                    <a:cubicBezTo>
                      <a:pt x="1866" y="1645"/>
                      <a:pt x="1899" y="1773"/>
                      <a:pt x="1979" y="1853"/>
                    </a:cubicBezTo>
                    <a:cubicBezTo>
                      <a:pt x="1979" y="1910"/>
                      <a:pt x="2010" y="1929"/>
                      <a:pt x="2050" y="1929"/>
                    </a:cubicBezTo>
                    <a:cubicBezTo>
                      <a:pt x="2131" y="1929"/>
                      <a:pt x="2252" y="1853"/>
                      <a:pt x="2252" y="1853"/>
                    </a:cubicBezTo>
                    <a:cubicBezTo>
                      <a:pt x="2423" y="1308"/>
                      <a:pt x="2252" y="727"/>
                      <a:pt x="2423" y="318"/>
                    </a:cubicBezTo>
                    <a:cubicBezTo>
                      <a:pt x="2509" y="126"/>
                      <a:pt x="2420" y="0"/>
                      <a:pt x="2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g24efe0da7d9_1_1"/>
              <p:cNvSpPr/>
              <p:nvPr/>
            </p:nvSpPr>
            <p:spPr>
              <a:xfrm>
                <a:off x="4839216" y="2388644"/>
                <a:ext cx="322433" cy="316266"/>
              </a:xfrm>
              <a:custGeom>
                <a:rect b="b" l="l" r="r" t="t"/>
                <a:pathLst>
                  <a:path extrusionOk="0" h="7231" w="7372">
                    <a:moveTo>
                      <a:pt x="854" y="1805"/>
                    </a:moveTo>
                    <a:lnTo>
                      <a:pt x="854" y="2249"/>
                    </a:lnTo>
                    <a:cubicBezTo>
                      <a:pt x="683" y="2249"/>
                      <a:pt x="683" y="2249"/>
                      <a:pt x="683" y="2112"/>
                    </a:cubicBezTo>
                    <a:cubicBezTo>
                      <a:pt x="683" y="1976"/>
                      <a:pt x="854" y="1805"/>
                      <a:pt x="854" y="1805"/>
                    </a:cubicBezTo>
                    <a:close/>
                    <a:moveTo>
                      <a:pt x="2286" y="5885"/>
                    </a:moveTo>
                    <a:lnTo>
                      <a:pt x="2286" y="5885"/>
                    </a:lnTo>
                    <a:cubicBezTo>
                      <a:pt x="2334" y="6094"/>
                      <a:pt x="2389" y="6315"/>
                      <a:pt x="2389" y="6514"/>
                    </a:cubicBezTo>
                    <a:cubicBezTo>
                      <a:pt x="2342" y="6315"/>
                      <a:pt x="2312" y="6099"/>
                      <a:pt x="2286" y="5885"/>
                    </a:cubicBezTo>
                    <a:close/>
                    <a:moveTo>
                      <a:pt x="3823" y="543"/>
                    </a:moveTo>
                    <a:cubicBezTo>
                      <a:pt x="3959" y="952"/>
                      <a:pt x="3959" y="1396"/>
                      <a:pt x="4266" y="1532"/>
                    </a:cubicBezTo>
                    <a:cubicBezTo>
                      <a:pt x="4403" y="1669"/>
                      <a:pt x="4403" y="1669"/>
                      <a:pt x="4539" y="1669"/>
                    </a:cubicBezTo>
                    <a:cubicBezTo>
                      <a:pt x="4812" y="1396"/>
                      <a:pt x="4812" y="952"/>
                      <a:pt x="4949" y="679"/>
                    </a:cubicBezTo>
                    <a:cubicBezTo>
                      <a:pt x="4982" y="626"/>
                      <a:pt x="5014" y="604"/>
                      <a:pt x="5043" y="604"/>
                    </a:cubicBezTo>
                    <a:cubicBezTo>
                      <a:pt x="5167" y="604"/>
                      <a:pt x="5256" y="985"/>
                      <a:pt x="5256" y="1123"/>
                    </a:cubicBezTo>
                    <a:cubicBezTo>
                      <a:pt x="5392" y="1259"/>
                      <a:pt x="5392" y="1396"/>
                      <a:pt x="5529" y="1396"/>
                    </a:cubicBezTo>
                    <a:lnTo>
                      <a:pt x="5665" y="1396"/>
                    </a:lnTo>
                    <a:cubicBezTo>
                      <a:pt x="5757" y="1353"/>
                      <a:pt x="5835" y="1333"/>
                      <a:pt x="5900" y="1333"/>
                    </a:cubicBezTo>
                    <a:cubicBezTo>
                      <a:pt x="6249" y="1333"/>
                      <a:pt x="6267" y="1876"/>
                      <a:pt x="6382" y="2249"/>
                    </a:cubicBezTo>
                    <a:cubicBezTo>
                      <a:pt x="6518" y="2249"/>
                      <a:pt x="6518" y="2385"/>
                      <a:pt x="6518" y="2522"/>
                    </a:cubicBezTo>
                    <a:cubicBezTo>
                      <a:pt x="6382" y="2522"/>
                      <a:pt x="6382" y="2658"/>
                      <a:pt x="6245" y="2829"/>
                    </a:cubicBezTo>
                    <a:cubicBezTo>
                      <a:pt x="6109" y="3375"/>
                      <a:pt x="6245" y="3955"/>
                      <a:pt x="6382" y="4535"/>
                    </a:cubicBezTo>
                    <a:cubicBezTo>
                      <a:pt x="6208" y="4339"/>
                      <a:pt x="6020" y="4157"/>
                      <a:pt x="5836" y="4157"/>
                    </a:cubicBezTo>
                    <a:cubicBezTo>
                      <a:pt x="5731" y="4157"/>
                      <a:pt x="5628" y="4216"/>
                      <a:pt x="5529" y="4365"/>
                    </a:cubicBezTo>
                    <a:cubicBezTo>
                      <a:pt x="5392" y="4808"/>
                      <a:pt x="5256" y="5661"/>
                      <a:pt x="5392" y="6071"/>
                    </a:cubicBezTo>
                    <a:cubicBezTo>
                      <a:pt x="5256" y="5798"/>
                      <a:pt x="5119" y="5388"/>
                      <a:pt x="4676" y="5218"/>
                    </a:cubicBezTo>
                    <a:cubicBezTo>
                      <a:pt x="4676" y="5218"/>
                      <a:pt x="4539" y="5218"/>
                      <a:pt x="4539" y="5388"/>
                    </a:cubicBezTo>
                    <a:cubicBezTo>
                      <a:pt x="4403" y="5525"/>
                      <a:pt x="4403" y="5661"/>
                      <a:pt x="4403" y="5798"/>
                    </a:cubicBezTo>
                    <a:lnTo>
                      <a:pt x="4403" y="6241"/>
                    </a:lnTo>
                    <a:lnTo>
                      <a:pt x="4403" y="6514"/>
                    </a:lnTo>
                    <a:cubicBezTo>
                      <a:pt x="4096" y="6241"/>
                      <a:pt x="3959" y="5661"/>
                      <a:pt x="3550" y="5661"/>
                    </a:cubicBezTo>
                    <a:lnTo>
                      <a:pt x="3413" y="5661"/>
                    </a:lnTo>
                    <a:cubicBezTo>
                      <a:pt x="3106" y="6071"/>
                      <a:pt x="3243" y="6378"/>
                      <a:pt x="3243" y="6651"/>
                    </a:cubicBezTo>
                    <a:cubicBezTo>
                      <a:pt x="3243" y="6514"/>
                      <a:pt x="2833" y="5661"/>
                      <a:pt x="2697" y="5218"/>
                    </a:cubicBezTo>
                    <a:cubicBezTo>
                      <a:pt x="2651" y="5172"/>
                      <a:pt x="2602" y="5157"/>
                      <a:pt x="2551" y="5157"/>
                    </a:cubicBezTo>
                    <a:cubicBezTo>
                      <a:pt x="2450" y="5157"/>
                      <a:pt x="2344" y="5218"/>
                      <a:pt x="2253" y="5218"/>
                    </a:cubicBezTo>
                    <a:cubicBezTo>
                      <a:pt x="2237" y="5253"/>
                      <a:pt x="2227" y="5291"/>
                      <a:pt x="2221" y="5331"/>
                    </a:cubicBezTo>
                    <a:lnTo>
                      <a:pt x="2221" y="5331"/>
                    </a:lnTo>
                    <a:cubicBezTo>
                      <a:pt x="2195" y="5132"/>
                      <a:pt x="2164" y="4951"/>
                      <a:pt x="2116" y="4808"/>
                    </a:cubicBezTo>
                    <a:cubicBezTo>
                      <a:pt x="2116" y="4648"/>
                      <a:pt x="2023" y="4582"/>
                      <a:pt x="1945" y="4582"/>
                    </a:cubicBezTo>
                    <a:cubicBezTo>
                      <a:pt x="1890" y="4582"/>
                      <a:pt x="1844" y="4615"/>
                      <a:pt x="1844" y="4672"/>
                    </a:cubicBezTo>
                    <a:cubicBezTo>
                      <a:pt x="1844" y="4887"/>
                      <a:pt x="1758" y="5913"/>
                      <a:pt x="1638" y="5913"/>
                    </a:cubicBezTo>
                    <a:cubicBezTo>
                      <a:pt x="1607" y="5913"/>
                      <a:pt x="1572" y="5840"/>
                      <a:pt x="1536" y="5661"/>
                    </a:cubicBezTo>
                    <a:cubicBezTo>
                      <a:pt x="1536" y="5081"/>
                      <a:pt x="1707" y="4365"/>
                      <a:pt x="1536" y="3819"/>
                    </a:cubicBezTo>
                    <a:cubicBezTo>
                      <a:pt x="1536" y="3723"/>
                      <a:pt x="1469" y="3611"/>
                      <a:pt x="1382" y="3611"/>
                    </a:cubicBezTo>
                    <a:cubicBezTo>
                      <a:pt x="1345" y="3611"/>
                      <a:pt x="1304" y="3631"/>
                      <a:pt x="1263" y="3682"/>
                    </a:cubicBezTo>
                    <a:cubicBezTo>
                      <a:pt x="1127" y="4228"/>
                      <a:pt x="1127" y="4808"/>
                      <a:pt x="854" y="5388"/>
                    </a:cubicBezTo>
                    <a:cubicBezTo>
                      <a:pt x="854" y="4808"/>
                      <a:pt x="1127" y="4092"/>
                      <a:pt x="990" y="3682"/>
                    </a:cubicBezTo>
                    <a:cubicBezTo>
                      <a:pt x="854" y="3511"/>
                      <a:pt x="683" y="3511"/>
                      <a:pt x="683" y="3511"/>
                    </a:cubicBezTo>
                    <a:cubicBezTo>
                      <a:pt x="547" y="3682"/>
                      <a:pt x="547" y="3682"/>
                      <a:pt x="547" y="3819"/>
                    </a:cubicBezTo>
                    <a:lnTo>
                      <a:pt x="547" y="2829"/>
                    </a:lnTo>
                    <a:cubicBezTo>
                      <a:pt x="683" y="2966"/>
                      <a:pt x="683" y="3238"/>
                      <a:pt x="683" y="3375"/>
                    </a:cubicBezTo>
                    <a:cubicBezTo>
                      <a:pt x="683" y="3443"/>
                      <a:pt x="760" y="3477"/>
                      <a:pt x="837" y="3477"/>
                    </a:cubicBezTo>
                    <a:cubicBezTo>
                      <a:pt x="914" y="3477"/>
                      <a:pt x="990" y="3443"/>
                      <a:pt x="990" y="3375"/>
                    </a:cubicBezTo>
                    <a:lnTo>
                      <a:pt x="1127" y="3238"/>
                    </a:lnTo>
                    <a:cubicBezTo>
                      <a:pt x="1127" y="3238"/>
                      <a:pt x="1263" y="3238"/>
                      <a:pt x="1400" y="3102"/>
                    </a:cubicBezTo>
                    <a:cubicBezTo>
                      <a:pt x="1400" y="2658"/>
                      <a:pt x="1536" y="2249"/>
                      <a:pt x="1536" y="1976"/>
                    </a:cubicBezTo>
                    <a:cubicBezTo>
                      <a:pt x="1707" y="2112"/>
                      <a:pt x="1707" y="2249"/>
                      <a:pt x="1707" y="2522"/>
                    </a:cubicBezTo>
                    <a:cubicBezTo>
                      <a:pt x="1707" y="2590"/>
                      <a:pt x="1775" y="2624"/>
                      <a:pt x="1844" y="2624"/>
                    </a:cubicBezTo>
                    <a:cubicBezTo>
                      <a:pt x="1912" y="2624"/>
                      <a:pt x="1980" y="2590"/>
                      <a:pt x="1980" y="2522"/>
                    </a:cubicBezTo>
                    <a:cubicBezTo>
                      <a:pt x="2116" y="2385"/>
                      <a:pt x="2116" y="2249"/>
                      <a:pt x="2116" y="2112"/>
                    </a:cubicBezTo>
                    <a:cubicBezTo>
                      <a:pt x="2253" y="2249"/>
                      <a:pt x="2389" y="2249"/>
                      <a:pt x="2389" y="2249"/>
                    </a:cubicBezTo>
                    <a:cubicBezTo>
                      <a:pt x="2560" y="1976"/>
                      <a:pt x="2697" y="1396"/>
                      <a:pt x="2833" y="1123"/>
                    </a:cubicBezTo>
                    <a:cubicBezTo>
                      <a:pt x="2833" y="1396"/>
                      <a:pt x="2970" y="1805"/>
                      <a:pt x="3106" y="1976"/>
                    </a:cubicBezTo>
                    <a:lnTo>
                      <a:pt x="3413" y="1976"/>
                    </a:lnTo>
                    <a:cubicBezTo>
                      <a:pt x="3550" y="1805"/>
                      <a:pt x="3550" y="1532"/>
                      <a:pt x="3686" y="1396"/>
                    </a:cubicBezTo>
                    <a:cubicBezTo>
                      <a:pt x="3686" y="1259"/>
                      <a:pt x="3686" y="816"/>
                      <a:pt x="3823" y="543"/>
                    </a:cubicBezTo>
                    <a:close/>
                    <a:moveTo>
                      <a:pt x="5023" y="1"/>
                    </a:moveTo>
                    <a:cubicBezTo>
                      <a:pt x="4958" y="1"/>
                      <a:pt x="4887" y="30"/>
                      <a:pt x="4812" y="99"/>
                    </a:cubicBezTo>
                    <a:cubicBezTo>
                      <a:pt x="4570" y="372"/>
                      <a:pt x="4435" y="834"/>
                      <a:pt x="4312" y="1149"/>
                    </a:cubicBezTo>
                    <a:lnTo>
                      <a:pt x="4312" y="1149"/>
                    </a:lnTo>
                    <a:cubicBezTo>
                      <a:pt x="4353" y="897"/>
                      <a:pt x="4215" y="355"/>
                      <a:pt x="3959" y="99"/>
                    </a:cubicBezTo>
                    <a:cubicBezTo>
                      <a:pt x="3959" y="99"/>
                      <a:pt x="3898" y="39"/>
                      <a:pt x="3858" y="39"/>
                    </a:cubicBezTo>
                    <a:cubicBezTo>
                      <a:pt x="3838" y="39"/>
                      <a:pt x="3823" y="54"/>
                      <a:pt x="3823" y="99"/>
                    </a:cubicBezTo>
                    <a:cubicBezTo>
                      <a:pt x="3413" y="270"/>
                      <a:pt x="3413" y="816"/>
                      <a:pt x="3243" y="1396"/>
                    </a:cubicBezTo>
                    <a:cubicBezTo>
                      <a:pt x="3243" y="1123"/>
                      <a:pt x="3106" y="679"/>
                      <a:pt x="3106" y="543"/>
                    </a:cubicBezTo>
                    <a:cubicBezTo>
                      <a:pt x="3106" y="543"/>
                      <a:pt x="3045" y="482"/>
                      <a:pt x="2965" y="482"/>
                    </a:cubicBezTo>
                    <a:cubicBezTo>
                      <a:pt x="2924" y="482"/>
                      <a:pt x="2879" y="497"/>
                      <a:pt x="2833" y="543"/>
                    </a:cubicBezTo>
                    <a:cubicBezTo>
                      <a:pt x="2560" y="679"/>
                      <a:pt x="2560" y="952"/>
                      <a:pt x="2389" y="1259"/>
                    </a:cubicBezTo>
                    <a:cubicBezTo>
                      <a:pt x="2389" y="1123"/>
                      <a:pt x="2389" y="816"/>
                      <a:pt x="2116" y="679"/>
                    </a:cubicBezTo>
                    <a:cubicBezTo>
                      <a:pt x="2066" y="628"/>
                      <a:pt x="2014" y="606"/>
                      <a:pt x="1962" y="606"/>
                    </a:cubicBezTo>
                    <a:cubicBezTo>
                      <a:pt x="1735" y="606"/>
                      <a:pt x="1511" y="1035"/>
                      <a:pt x="1400" y="1396"/>
                    </a:cubicBezTo>
                    <a:cubicBezTo>
                      <a:pt x="1400" y="1532"/>
                      <a:pt x="1400" y="1532"/>
                      <a:pt x="1263" y="1532"/>
                    </a:cubicBezTo>
                    <a:lnTo>
                      <a:pt x="1263" y="1259"/>
                    </a:lnTo>
                    <a:cubicBezTo>
                      <a:pt x="1263" y="1123"/>
                      <a:pt x="1127" y="1123"/>
                      <a:pt x="1127" y="1123"/>
                    </a:cubicBezTo>
                    <a:cubicBezTo>
                      <a:pt x="683" y="1259"/>
                      <a:pt x="410" y="1805"/>
                      <a:pt x="274" y="2249"/>
                    </a:cubicBezTo>
                    <a:cubicBezTo>
                      <a:pt x="274" y="2249"/>
                      <a:pt x="137" y="2249"/>
                      <a:pt x="137" y="2385"/>
                    </a:cubicBezTo>
                    <a:cubicBezTo>
                      <a:pt x="1" y="2522"/>
                      <a:pt x="1" y="2658"/>
                      <a:pt x="1" y="2966"/>
                    </a:cubicBezTo>
                    <a:cubicBezTo>
                      <a:pt x="1" y="3102"/>
                      <a:pt x="137" y="3102"/>
                      <a:pt x="137" y="3102"/>
                    </a:cubicBezTo>
                    <a:lnTo>
                      <a:pt x="137" y="3375"/>
                    </a:lnTo>
                    <a:cubicBezTo>
                      <a:pt x="137" y="3682"/>
                      <a:pt x="1" y="4092"/>
                      <a:pt x="137" y="4365"/>
                    </a:cubicBezTo>
                    <a:cubicBezTo>
                      <a:pt x="137" y="4535"/>
                      <a:pt x="137" y="4535"/>
                      <a:pt x="274" y="4535"/>
                    </a:cubicBezTo>
                    <a:cubicBezTo>
                      <a:pt x="410" y="4535"/>
                      <a:pt x="547" y="4365"/>
                      <a:pt x="683" y="4228"/>
                    </a:cubicBezTo>
                    <a:lnTo>
                      <a:pt x="683" y="4228"/>
                    </a:lnTo>
                    <a:cubicBezTo>
                      <a:pt x="683" y="4672"/>
                      <a:pt x="410" y="5388"/>
                      <a:pt x="683" y="5798"/>
                    </a:cubicBezTo>
                    <a:cubicBezTo>
                      <a:pt x="683" y="5934"/>
                      <a:pt x="854" y="5934"/>
                      <a:pt x="990" y="5934"/>
                    </a:cubicBezTo>
                    <a:cubicBezTo>
                      <a:pt x="990" y="5798"/>
                      <a:pt x="1127" y="5661"/>
                      <a:pt x="1127" y="5388"/>
                    </a:cubicBezTo>
                    <a:cubicBezTo>
                      <a:pt x="1127" y="5934"/>
                      <a:pt x="1263" y="6514"/>
                      <a:pt x="1707" y="6514"/>
                    </a:cubicBezTo>
                    <a:lnTo>
                      <a:pt x="1844" y="6514"/>
                    </a:lnTo>
                    <a:cubicBezTo>
                      <a:pt x="1844" y="6378"/>
                      <a:pt x="1980" y="6378"/>
                      <a:pt x="1980" y="6241"/>
                    </a:cubicBezTo>
                    <a:cubicBezTo>
                      <a:pt x="1980" y="6514"/>
                      <a:pt x="2116" y="6787"/>
                      <a:pt x="2253" y="7094"/>
                    </a:cubicBezTo>
                    <a:cubicBezTo>
                      <a:pt x="2321" y="7163"/>
                      <a:pt x="2398" y="7197"/>
                      <a:pt x="2458" y="7197"/>
                    </a:cubicBezTo>
                    <a:cubicBezTo>
                      <a:pt x="2517" y="7197"/>
                      <a:pt x="2560" y="7163"/>
                      <a:pt x="2560" y="7094"/>
                    </a:cubicBezTo>
                    <a:cubicBezTo>
                      <a:pt x="2697" y="6924"/>
                      <a:pt x="2697" y="6787"/>
                      <a:pt x="2697" y="6514"/>
                    </a:cubicBezTo>
                    <a:cubicBezTo>
                      <a:pt x="2833" y="6924"/>
                      <a:pt x="3106" y="7094"/>
                      <a:pt x="3243" y="7231"/>
                    </a:cubicBezTo>
                    <a:cubicBezTo>
                      <a:pt x="3413" y="7231"/>
                      <a:pt x="3413" y="7231"/>
                      <a:pt x="3550" y="7094"/>
                    </a:cubicBezTo>
                    <a:cubicBezTo>
                      <a:pt x="3686" y="6787"/>
                      <a:pt x="3686" y="6241"/>
                      <a:pt x="3550" y="6071"/>
                    </a:cubicBezTo>
                    <a:lnTo>
                      <a:pt x="3550" y="6071"/>
                    </a:lnTo>
                    <a:cubicBezTo>
                      <a:pt x="3823" y="6378"/>
                      <a:pt x="3959" y="6924"/>
                      <a:pt x="4403" y="7094"/>
                    </a:cubicBezTo>
                    <a:lnTo>
                      <a:pt x="4539" y="7094"/>
                    </a:lnTo>
                    <a:cubicBezTo>
                      <a:pt x="4812" y="6787"/>
                      <a:pt x="4812" y="6378"/>
                      <a:pt x="4812" y="5934"/>
                    </a:cubicBezTo>
                    <a:cubicBezTo>
                      <a:pt x="4812" y="5866"/>
                      <a:pt x="4821" y="5840"/>
                      <a:pt x="4834" y="5840"/>
                    </a:cubicBezTo>
                    <a:cubicBezTo>
                      <a:pt x="4872" y="5840"/>
                      <a:pt x="4949" y="6071"/>
                      <a:pt x="4949" y="6071"/>
                    </a:cubicBezTo>
                    <a:cubicBezTo>
                      <a:pt x="5119" y="6241"/>
                      <a:pt x="5119" y="6378"/>
                      <a:pt x="5256" y="6514"/>
                    </a:cubicBezTo>
                    <a:cubicBezTo>
                      <a:pt x="5256" y="6651"/>
                      <a:pt x="5392" y="6651"/>
                      <a:pt x="5392" y="6651"/>
                    </a:cubicBezTo>
                    <a:cubicBezTo>
                      <a:pt x="5665" y="6514"/>
                      <a:pt x="5802" y="6378"/>
                      <a:pt x="5802" y="6071"/>
                    </a:cubicBezTo>
                    <a:lnTo>
                      <a:pt x="5802" y="5081"/>
                    </a:lnTo>
                    <a:cubicBezTo>
                      <a:pt x="5802" y="4857"/>
                      <a:pt x="5832" y="4773"/>
                      <a:pt x="5882" y="4773"/>
                    </a:cubicBezTo>
                    <a:cubicBezTo>
                      <a:pt x="5991" y="4773"/>
                      <a:pt x="6194" y="5177"/>
                      <a:pt x="6382" y="5388"/>
                    </a:cubicBezTo>
                    <a:cubicBezTo>
                      <a:pt x="6382" y="5388"/>
                      <a:pt x="6442" y="5418"/>
                      <a:pt x="6506" y="5418"/>
                    </a:cubicBezTo>
                    <a:cubicBezTo>
                      <a:pt x="6578" y="5418"/>
                      <a:pt x="6655" y="5380"/>
                      <a:pt x="6655" y="5218"/>
                    </a:cubicBezTo>
                    <a:cubicBezTo>
                      <a:pt x="6825" y="4672"/>
                      <a:pt x="6655" y="4092"/>
                      <a:pt x="6655" y="3375"/>
                    </a:cubicBezTo>
                    <a:lnTo>
                      <a:pt x="6655" y="3375"/>
                    </a:lnTo>
                    <a:cubicBezTo>
                      <a:pt x="6655" y="3819"/>
                      <a:pt x="6826" y="4228"/>
                      <a:pt x="6962" y="4365"/>
                    </a:cubicBezTo>
                    <a:cubicBezTo>
                      <a:pt x="7005" y="4460"/>
                      <a:pt x="7061" y="4496"/>
                      <a:pt x="7117" y="4496"/>
                    </a:cubicBezTo>
                    <a:cubicBezTo>
                      <a:pt x="7242" y="4496"/>
                      <a:pt x="7371" y="4322"/>
                      <a:pt x="7371" y="4228"/>
                    </a:cubicBezTo>
                    <a:cubicBezTo>
                      <a:pt x="7235" y="3682"/>
                      <a:pt x="7098" y="3238"/>
                      <a:pt x="6962" y="2658"/>
                    </a:cubicBezTo>
                    <a:cubicBezTo>
                      <a:pt x="6825" y="2249"/>
                      <a:pt x="6825" y="1532"/>
                      <a:pt x="6518" y="1123"/>
                    </a:cubicBezTo>
                    <a:cubicBezTo>
                      <a:pt x="6382" y="952"/>
                      <a:pt x="6245" y="816"/>
                      <a:pt x="5972" y="816"/>
                    </a:cubicBezTo>
                    <a:cubicBezTo>
                      <a:pt x="5768" y="816"/>
                      <a:pt x="5760" y="952"/>
                      <a:pt x="5737" y="952"/>
                    </a:cubicBezTo>
                    <a:cubicBezTo>
                      <a:pt x="5726" y="952"/>
                      <a:pt x="5711" y="918"/>
                      <a:pt x="5665" y="816"/>
                    </a:cubicBezTo>
                    <a:cubicBezTo>
                      <a:pt x="5552" y="702"/>
                      <a:pt x="5344" y="1"/>
                      <a:pt x="50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g24efe0da7d9_1_1"/>
              <p:cNvSpPr/>
              <p:nvPr/>
            </p:nvSpPr>
            <p:spPr>
              <a:xfrm>
                <a:off x="4831780" y="2496459"/>
                <a:ext cx="355236" cy="226385"/>
              </a:xfrm>
              <a:custGeom>
                <a:rect b="b" l="l" r="r" t="t"/>
                <a:pathLst>
                  <a:path extrusionOk="0" h="5176" w="8122">
                    <a:moveTo>
                      <a:pt x="7682" y="0"/>
                    </a:moveTo>
                    <a:cubicBezTo>
                      <a:pt x="7541" y="0"/>
                      <a:pt x="7405" y="97"/>
                      <a:pt x="7405" y="193"/>
                    </a:cubicBezTo>
                    <a:cubicBezTo>
                      <a:pt x="7405" y="364"/>
                      <a:pt x="7541" y="637"/>
                      <a:pt x="7541" y="773"/>
                    </a:cubicBezTo>
                    <a:cubicBezTo>
                      <a:pt x="7405" y="773"/>
                      <a:pt x="7268" y="773"/>
                      <a:pt x="7268" y="910"/>
                    </a:cubicBezTo>
                    <a:cubicBezTo>
                      <a:pt x="7132" y="1217"/>
                      <a:pt x="7268" y="1627"/>
                      <a:pt x="7405" y="1900"/>
                    </a:cubicBezTo>
                    <a:cubicBezTo>
                      <a:pt x="7268" y="1763"/>
                      <a:pt x="7268" y="1627"/>
                      <a:pt x="7132" y="1627"/>
                    </a:cubicBezTo>
                    <a:cubicBezTo>
                      <a:pt x="7132" y="1558"/>
                      <a:pt x="7055" y="1524"/>
                      <a:pt x="6978" y="1524"/>
                    </a:cubicBezTo>
                    <a:cubicBezTo>
                      <a:pt x="6902" y="1524"/>
                      <a:pt x="6825" y="1558"/>
                      <a:pt x="6825" y="1627"/>
                    </a:cubicBezTo>
                    <a:lnTo>
                      <a:pt x="6825" y="2343"/>
                    </a:lnTo>
                    <a:lnTo>
                      <a:pt x="6825" y="2753"/>
                    </a:lnTo>
                    <a:cubicBezTo>
                      <a:pt x="6825" y="2616"/>
                      <a:pt x="6688" y="2480"/>
                      <a:pt x="6552" y="2343"/>
                    </a:cubicBezTo>
                    <a:cubicBezTo>
                      <a:pt x="6512" y="2303"/>
                      <a:pt x="6472" y="2287"/>
                      <a:pt x="6435" y="2287"/>
                    </a:cubicBezTo>
                    <a:cubicBezTo>
                      <a:pt x="6347" y="2287"/>
                      <a:pt x="6279" y="2383"/>
                      <a:pt x="6279" y="2480"/>
                    </a:cubicBezTo>
                    <a:lnTo>
                      <a:pt x="6279" y="3060"/>
                    </a:lnTo>
                    <a:cubicBezTo>
                      <a:pt x="6211" y="2991"/>
                      <a:pt x="6134" y="2957"/>
                      <a:pt x="6074" y="2957"/>
                    </a:cubicBezTo>
                    <a:cubicBezTo>
                      <a:pt x="6014" y="2957"/>
                      <a:pt x="5972" y="2991"/>
                      <a:pt x="5972" y="3060"/>
                    </a:cubicBezTo>
                    <a:cubicBezTo>
                      <a:pt x="5699" y="3196"/>
                      <a:pt x="5835" y="3469"/>
                      <a:pt x="5699" y="3776"/>
                    </a:cubicBezTo>
                    <a:lnTo>
                      <a:pt x="5699" y="3606"/>
                    </a:lnTo>
                    <a:lnTo>
                      <a:pt x="5289" y="3606"/>
                    </a:lnTo>
                    <a:cubicBezTo>
                      <a:pt x="5119" y="3913"/>
                      <a:pt x="4982" y="4186"/>
                      <a:pt x="4982" y="4322"/>
                    </a:cubicBezTo>
                    <a:cubicBezTo>
                      <a:pt x="4951" y="4423"/>
                      <a:pt x="4927" y="4464"/>
                      <a:pt x="4907" y="4464"/>
                    </a:cubicBezTo>
                    <a:cubicBezTo>
                      <a:pt x="4839" y="4464"/>
                      <a:pt x="4815" y="3987"/>
                      <a:pt x="4709" y="3776"/>
                    </a:cubicBezTo>
                    <a:cubicBezTo>
                      <a:pt x="4709" y="3691"/>
                      <a:pt x="4675" y="3648"/>
                      <a:pt x="4624" y="3648"/>
                    </a:cubicBezTo>
                    <a:cubicBezTo>
                      <a:pt x="4573" y="3648"/>
                      <a:pt x="4504" y="3691"/>
                      <a:pt x="4436" y="3776"/>
                    </a:cubicBezTo>
                    <a:cubicBezTo>
                      <a:pt x="4266" y="3913"/>
                      <a:pt x="4266" y="4049"/>
                      <a:pt x="4266" y="4186"/>
                    </a:cubicBezTo>
                    <a:cubicBezTo>
                      <a:pt x="4181" y="4451"/>
                      <a:pt x="4122" y="4551"/>
                      <a:pt x="4082" y="4551"/>
                    </a:cubicBezTo>
                    <a:cubicBezTo>
                      <a:pt x="3993" y="4551"/>
                      <a:pt x="3993" y="4058"/>
                      <a:pt x="3993" y="3776"/>
                    </a:cubicBezTo>
                    <a:cubicBezTo>
                      <a:pt x="3993" y="3654"/>
                      <a:pt x="3853" y="3550"/>
                      <a:pt x="3774" y="3550"/>
                    </a:cubicBezTo>
                    <a:cubicBezTo>
                      <a:pt x="3742" y="3550"/>
                      <a:pt x="3720" y="3567"/>
                      <a:pt x="3720" y="3606"/>
                    </a:cubicBezTo>
                    <a:cubicBezTo>
                      <a:pt x="3617" y="3734"/>
                      <a:pt x="3418" y="4249"/>
                      <a:pt x="3325" y="4249"/>
                    </a:cubicBezTo>
                    <a:cubicBezTo>
                      <a:pt x="3295" y="4249"/>
                      <a:pt x="3276" y="4193"/>
                      <a:pt x="3276" y="4049"/>
                    </a:cubicBezTo>
                    <a:cubicBezTo>
                      <a:pt x="3276" y="3913"/>
                      <a:pt x="3413" y="3606"/>
                      <a:pt x="3276" y="3469"/>
                    </a:cubicBezTo>
                    <a:cubicBezTo>
                      <a:pt x="3140" y="3333"/>
                      <a:pt x="3140" y="3333"/>
                      <a:pt x="3003" y="3333"/>
                    </a:cubicBezTo>
                    <a:cubicBezTo>
                      <a:pt x="2730" y="3469"/>
                      <a:pt x="2730" y="3776"/>
                      <a:pt x="2559" y="4049"/>
                    </a:cubicBezTo>
                    <a:cubicBezTo>
                      <a:pt x="2517" y="4230"/>
                      <a:pt x="2501" y="4298"/>
                      <a:pt x="2499" y="4298"/>
                    </a:cubicBezTo>
                    <a:cubicBezTo>
                      <a:pt x="2495" y="4298"/>
                      <a:pt x="2559" y="3964"/>
                      <a:pt x="2559" y="3776"/>
                    </a:cubicBezTo>
                    <a:lnTo>
                      <a:pt x="2559" y="3333"/>
                    </a:lnTo>
                    <a:cubicBezTo>
                      <a:pt x="2559" y="3173"/>
                      <a:pt x="2466" y="3107"/>
                      <a:pt x="2388" y="3107"/>
                    </a:cubicBezTo>
                    <a:cubicBezTo>
                      <a:pt x="2333" y="3107"/>
                      <a:pt x="2286" y="3140"/>
                      <a:pt x="2286" y="3196"/>
                    </a:cubicBezTo>
                    <a:cubicBezTo>
                      <a:pt x="2180" y="3303"/>
                      <a:pt x="2115" y="3414"/>
                      <a:pt x="2067" y="3527"/>
                    </a:cubicBezTo>
                    <a:lnTo>
                      <a:pt x="2067" y="3527"/>
                    </a:lnTo>
                    <a:cubicBezTo>
                      <a:pt x="2117" y="3334"/>
                      <a:pt x="2150" y="3124"/>
                      <a:pt x="2150" y="2923"/>
                    </a:cubicBezTo>
                    <a:cubicBezTo>
                      <a:pt x="2150" y="2826"/>
                      <a:pt x="2062" y="2741"/>
                      <a:pt x="1986" y="2741"/>
                    </a:cubicBezTo>
                    <a:cubicBezTo>
                      <a:pt x="1928" y="2741"/>
                      <a:pt x="1877" y="2790"/>
                      <a:pt x="1877" y="2923"/>
                    </a:cubicBezTo>
                    <a:cubicBezTo>
                      <a:pt x="1706" y="3060"/>
                      <a:pt x="1570" y="3196"/>
                      <a:pt x="1570" y="3333"/>
                    </a:cubicBezTo>
                    <a:cubicBezTo>
                      <a:pt x="1482" y="3519"/>
                      <a:pt x="1451" y="3586"/>
                      <a:pt x="1449" y="3586"/>
                    </a:cubicBezTo>
                    <a:cubicBezTo>
                      <a:pt x="1444" y="3586"/>
                      <a:pt x="1570" y="3289"/>
                      <a:pt x="1570" y="3196"/>
                    </a:cubicBezTo>
                    <a:cubicBezTo>
                      <a:pt x="1570" y="2923"/>
                      <a:pt x="1706" y="2480"/>
                      <a:pt x="1706" y="2207"/>
                    </a:cubicBezTo>
                    <a:cubicBezTo>
                      <a:pt x="1638" y="2138"/>
                      <a:pt x="1570" y="2104"/>
                      <a:pt x="1502" y="2104"/>
                    </a:cubicBezTo>
                    <a:cubicBezTo>
                      <a:pt x="1433" y="2104"/>
                      <a:pt x="1365" y="2138"/>
                      <a:pt x="1297" y="2207"/>
                    </a:cubicBezTo>
                    <a:cubicBezTo>
                      <a:pt x="1160" y="2480"/>
                      <a:pt x="1160" y="2923"/>
                      <a:pt x="853" y="3060"/>
                    </a:cubicBezTo>
                    <a:cubicBezTo>
                      <a:pt x="853" y="2753"/>
                      <a:pt x="1024" y="2207"/>
                      <a:pt x="1160" y="1900"/>
                    </a:cubicBezTo>
                    <a:cubicBezTo>
                      <a:pt x="1160" y="1803"/>
                      <a:pt x="1007" y="1707"/>
                      <a:pt x="917" y="1707"/>
                    </a:cubicBezTo>
                    <a:cubicBezTo>
                      <a:pt x="880" y="1707"/>
                      <a:pt x="853" y="1723"/>
                      <a:pt x="853" y="1763"/>
                    </a:cubicBezTo>
                    <a:cubicBezTo>
                      <a:pt x="717" y="1900"/>
                      <a:pt x="717" y="2207"/>
                      <a:pt x="580" y="2343"/>
                    </a:cubicBezTo>
                    <a:cubicBezTo>
                      <a:pt x="717" y="1900"/>
                      <a:pt x="853" y="1490"/>
                      <a:pt x="1024" y="1046"/>
                    </a:cubicBezTo>
                    <a:cubicBezTo>
                      <a:pt x="1024" y="950"/>
                      <a:pt x="870" y="853"/>
                      <a:pt x="780" y="853"/>
                    </a:cubicBezTo>
                    <a:cubicBezTo>
                      <a:pt x="743" y="853"/>
                      <a:pt x="717" y="870"/>
                      <a:pt x="717" y="910"/>
                    </a:cubicBezTo>
                    <a:lnTo>
                      <a:pt x="580" y="910"/>
                    </a:lnTo>
                    <a:cubicBezTo>
                      <a:pt x="717" y="910"/>
                      <a:pt x="580" y="773"/>
                      <a:pt x="444" y="773"/>
                    </a:cubicBezTo>
                    <a:cubicBezTo>
                      <a:pt x="444" y="677"/>
                      <a:pt x="376" y="580"/>
                      <a:pt x="287" y="580"/>
                    </a:cubicBezTo>
                    <a:cubicBezTo>
                      <a:pt x="251" y="580"/>
                      <a:pt x="211" y="597"/>
                      <a:pt x="171" y="637"/>
                    </a:cubicBezTo>
                    <a:cubicBezTo>
                      <a:pt x="171" y="910"/>
                      <a:pt x="0" y="1046"/>
                      <a:pt x="171" y="1354"/>
                    </a:cubicBezTo>
                    <a:cubicBezTo>
                      <a:pt x="171" y="1490"/>
                      <a:pt x="0" y="1763"/>
                      <a:pt x="0" y="1900"/>
                    </a:cubicBezTo>
                    <a:cubicBezTo>
                      <a:pt x="0" y="1900"/>
                      <a:pt x="0" y="2070"/>
                      <a:pt x="171" y="2070"/>
                    </a:cubicBezTo>
                    <a:lnTo>
                      <a:pt x="307" y="2070"/>
                    </a:lnTo>
                    <a:cubicBezTo>
                      <a:pt x="307" y="2343"/>
                      <a:pt x="171" y="2616"/>
                      <a:pt x="307" y="2923"/>
                    </a:cubicBezTo>
                    <a:cubicBezTo>
                      <a:pt x="307" y="2923"/>
                      <a:pt x="368" y="2984"/>
                      <a:pt x="408" y="2984"/>
                    </a:cubicBezTo>
                    <a:cubicBezTo>
                      <a:pt x="429" y="2984"/>
                      <a:pt x="444" y="2969"/>
                      <a:pt x="444" y="2923"/>
                    </a:cubicBezTo>
                    <a:lnTo>
                      <a:pt x="580" y="2923"/>
                    </a:lnTo>
                    <a:cubicBezTo>
                      <a:pt x="444" y="3196"/>
                      <a:pt x="580" y="3333"/>
                      <a:pt x="717" y="3469"/>
                    </a:cubicBezTo>
                    <a:cubicBezTo>
                      <a:pt x="717" y="3606"/>
                      <a:pt x="853" y="3606"/>
                      <a:pt x="853" y="3606"/>
                    </a:cubicBezTo>
                    <a:cubicBezTo>
                      <a:pt x="1024" y="3469"/>
                      <a:pt x="1160" y="3469"/>
                      <a:pt x="1160" y="3333"/>
                    </a:cubicBezTo>
                    <a:lnTo>
                      <a:pt x="1160" y="4049"/>
                    </a:lnTo>
                    <a:lnTo>
                      <a:pt x="1570" y="4049"/>
                    </a:lnTo>
                    <a:cubicBezTo>
                      <a:pt x="1570" y="4186"/>
                      <a:pt x="1570" y="4322"/>
                      <a:pt x="1706" y="4459"/>
                    </a:cubicBezTo>
                    <a:cubicBezTo>
                      <a:pt x="1706" y="4459"/>
                      <a:pt x="1782" y="4535"/>
                      <a:pt x="1873" y="4535"/>
                    </a:cubicBezTo>
                    <a:cubicBezTo>
                      <a:pt x="1919" y="4535"/>
                      <a:pt x="1968" y="4516"/>
                      <a:pt x="2014" y="4459"/>
                    </a:cubicBezTo>
                    <a:lnTo>
                      <a:pt x="2150" y="4322"/>
                    </a:lnTo>
                    <a:cubicBezTo>
                      <a:pt x="2150" y="4459"/>
                      <a:pt x="2286" y="4766"/>
                      <a:pt x="2423" y="4766"/>
                    </a:cubicBezTo>
                    <a:cubicBezTo>
                      <a:pt x="2423" y="4834"/>
                      <a:pt x="2457" y="4868"/>
                      <a:pt x="2513" y="4868"/>
                    </a:cubicBezTo>
                    <a:cubicBezTo>
                      <a:pt x="2568" y="4868"/>
                      <a:pt x="2645" y="4834"/>
                      <a:pt x="2730" y="4766"/>
                    </a:cubicBezTo>
                    <a:cubicBezTo>
                      <a:pt x="2730" y="4629"/>
                      <a:pt x="2867" y="4186"/>
                      <a:pt x="3003" y="3913"/>
                    </a:cubicBezTo>
                    <a:lnTo>
                      <a:pt x="3003" y="3913"/>
                    </a:lnTo>
                    <a:cubicBezTo>
                      <a:pt x="3003" y="4186"/>
                      <a:pt x="2867" y="4629"/>
                      <a:pt x="3140" y="4902"/>
                    </a:cubicBezTo>
                    <a:lnTo>
                      <a:pt x="3276" y="5039"/>
                    </a:lnTo>
                    <a:cubicBezTo>
                      <a:pt x="3583" y="4902"/>
                      <a:pt x="3583" y="4766"/>
                      <a:pt x="3720" y="4629"/>
                    </a:cubicBezTo>
                    <a:cubicBezTo>
                      <a:pt x="3720" y="4902"/>
                      <a:pt x="3856" y="5175"/>
                      <a:pt x="4129" y="5175"/>
                    </a:cubicBezTo>
                    <a:cubicBezTo>
                      <a:pt x="4436" y="5039"/>
                      <a:pt x="4436" y="4902"/>
                      <a:pt x="4573" y="4629"/>
                    </a:cubicBezTo>
                    <a:cubicBezTo>
                      <a:pt x="4573" y="4925"/>
                      <a:pt x="4715" y="5149"/>
                      <a:pt x="4896" y="5149"/>
                    </a:cubicBezTo>
                    <a:cubicBezTo>
                      <a:pt x="4966" y="5149"/>
                      <a:pt x="5042" y="5115"/>
                      <a:pt x="5119" y="5039"/>
                    </a:cubicBezTo>
                    <a:cubicBezTo>
                      <a:pt x="5289" y="4766"/>
                      <a:pt x="5426" y="4459"/>
                      <a:pt x="5426" y="4049"/>
                    </a:cubicBezTo>
                    <a:cubicBezTo>
                      <a:pt x="5426" y="4322"/>
                      <a:pt x="5426" y="4459"/>
                      <a:pt x="5699" y="4629"/>
                    </a:cubicBezTo>
                    <a:cubicBezTo>
                      <a:pt x="5699" y="4698"/>
                      <a:pt x="5733" y="4732"/>
                      <a:pt x="5784" y="4732"/>
                    </a:cubicBezTo>
                    <a:cubicBezTo>
                      <a:pt x="5835" y="4732"/>
                      <a:pt x="5904" y="4698"/>
                      <a:pt x="5972" y="4629"/>
                    </a:cubicBezTo>
                    <a:cubicBezTo>
                      <a:pt x="6142" y="4322"/>
                      <a:pt x="6142" y="4049"/>
                      <a:pt x="6142" y="3606"/>
                    </a:cubicBezTo>
                    <a:cubicBezTo>
                      <a:pt x="6142" y="3913"/>
                      <a:pt x="6142" y="4049"/>
                      <a:pt x="6279" y="4186"/>
                    </a:cubicBezTo>
                    <a:lnTo>
                      <a:pt x="6552" y="4186"/>
                    </a:lnTo>
                    <a:cubicBezTo>
                      <a:pt x="6688" y="4049"/>
                      <a:pt x="6688" y="3776"/>
                      <a:pt x="6688" y="3469"/>
                    </a:cubicBezTo>
                    <a:cubicBezTo>
                      <a:pt x="6688" y="3606"/>
                      <a:pt x="6825" y="3606"/>
                      <a:pt x="6825" y="3606"/>
                    </a:cubicBezTo>
                    <a:cubicBezTo>
                      <a:pt x="6910" y="3691"/>
                      <a:pt x="6987" y="3734"/>
                      <a:pt x="7042" y="3734"/>
                    </a:cubicBezTo>
                    <a:cubicBezTo>
                      <a:pt x="7098" y="3734"/>
                      <a:pt x="7132" y="3691"/>
                      <a:pt x="7132" y="3606"/>
                    </a:cubicBezTo>
                    <a:cubicBezTo>
                      <a:pt x="7392" y="3475"/>
                      <a:pt x="7280" y="2972"/>
                      <a:pt x="7269" y="2541"/>
                    </a:cubicBezTo>
                    <a:lnTo>
                      <a:pt x="7269" y="2541"/>
                    </a:lnTo>
                    <a:cubicBezTo>
                      <a:pt x="7273" y="2616"/>
                      <a:pt x="7293" y="2616"/>
                      <a:pt x="7405" y="2616"/>
                    </a:cubicBezTo>
                    <a:cubicBezTo>
                      <a:pt x="7405" y="2684"/>
                      <a:pt x="7439" y="2719"/>
                      <a:pt x="7490" y="2719"/>
                    </a:cubicBezTo>
                    <a:cubicBezTo>
                      <a:pt x="7541" y="2719"/>
                      <a:pt x="7610" y="2684"/>
                      <a:pt x="7678" y="2616"/>
                    </a:cubicBezTo>
                    <a:cubicBezTo>
                      <a:pt x="7849" y="2343"/>
                      <a:pt x="7678" y="2070"/>
                      <a:pt x="7678" y="1627"/>
                    </a:cubicBezTo>
                    <a:lnTo>
                      <a:pt x="7678" y="1627"/>
                    </a:lnTo>
                    <a:cubicBezTo>
                      <a:pt x="7678" y="1695"/>
                      <a:pt x="7755" y="1729"/>
                      <a:pt x="7831" y="1729"/>
                    </a:cubicBezTo>
                    <a:cubicBezTo>
                      <a:pt x="7908" y="1729"/>
                      <a:pt x="7985" y="1695"/>
                      <a:pt x="7985" y="1627"/>
                    </a:cubicBezTo>
                    <a:lnTo>
                      <a:pt x="7985" y="910"/>
                    </a:lnTo>
                    <a:cubicBezTo>
                      <a:pt x="7985" y="910"/>
                      <a:pt x="8122" y="773"/>
                      <a:pt x="7985" y="773"/>
                    </a:cubicBezTo>
                    <a:cubicBezTo>
                      <a:pt x="7985" y="501"/>
                      <a:pt x="7849" y="364"/>
                      <a:pt x="7849" y="57"/>
                    </a:cubicBezTo>
                    <a:cubicBezTo>
                      <a:pt x="7799" y="17"/>
                      <a:pt x="7740" y="0"/>
                      <a:pt x="7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g24efe0da7d9_1_1"/>
              <p:cNvSpPr/>
              <p:nvPr/>
            </p:nvSpPr>
            <p:spPr>
              <a:xfrm>
                <a:off x="4915584" y="2519816"/>
                <a:ext cx="240075" cy="134362"/>
              </a:xfrm>
              <a:custGeom>
                <a:rect b="b" l="l" r="r" t="t"/>
                <a:pathLst>
                  <a:path extrusionOk="0" h="3072" w="5489">
                    <a:moveTo>
                      <a:pt x="4448" y="1"/>
                    </a:moveTo>
                    <a:cubicBezTo>
                      <a:pt x="4397" y="1"/>
                      <a:pt x="4363" y="35"/>
                      <a:pt x="4363" y="103"/>
                    </a:cubicBezTo>
                    <a:lnTo>
                      <a:pt x="4363" y="820"/>
                    </a:lnTo>
                    <a:cubicBezTo>
                      <a:pt x="4363" y="683"/>
                      <a:pt x="4363" y="683"/>
                      <a:pt x="4226" y="512"/>
                    </a:cubicBezTo>
                    <a:cubicBezTo>
                      <a:pt x="4226" y="473"/>
                      <a:pt x="4201" y="457"/>
                      <a:pt x="4166" y="457"/>
                    </a:cubicBezTo>
                    <a:cubicBezTo>
                      <a:pt x="4076" y="457"/>
                      <a:pt x="3919" y="561"/>
                      <a:pt x="3919" y="683"/>
                    </a:cubicBezTo>
                    <a:lnTo>
                      <a:pt x="3919" y="1093"/>
                    </a:lnTo>
                    <a:cubicBezTo>
                      <a:pt x="3851" y="1024"/>
                      <a:pt x="3749" y="990"/>
                      <a:pt x="3663" y="990"/>
                    </a:cubicBezTo>
                    <a:cubicBezTo>
                      <a:pt x="3578" y="990"/>
                      <a:pt x="3510" y="1024"/>
                      <a:pt x="3510" y="1093"/>
                    </a:cubicBezTo>
                    <a:lnTo>
                      <a:pt x="3510" y="1536"/>
                    </a:lnTo>
                    <a:cubicBezTo>
                      <a:pt x="3442" y="1451"/>
                      <a:pt x="3365" y="1408"/>
                      <a:pt x="3288" y="1408"/>
                    </a:cubicBezTo>
                    <a:cubicBezTo>
                      <a:pt x="3211" y="1408"/>
                      <a:pt x="3134" y="1451"/>
                      <a:pt x="3066" y="1536"/>
                    </a:cubicBezTo>
                    <a:lnTo>
                      <a:pt x="3066" y="2219"/>
                    </a:lnTo>
                    <a:lnTo>
                      <a:pt x="2930" y="2082"/>
                    </a:lnTo>
                    <a:cubicBezTo>
                      <a:pt x="2930" y="1946"/>
                      <a:pt x="2861" y="1877"/>
                      <a:pt x="2793" y="1877"/>
                    </a:cubicBezTo>
                    <a:cubicBezTo>
                      <a:pt x="2725" y="1877"/>
                      <a:pt x="2657" y="1946"/>
                      <a:pt x="2657" y="2082"/>
                    </a:cubicBezTo>
                    <a:cubicBezTo>
                      <a:pt x="2558" y="2180"/>
                      <a:pt x="2531" y="2651"/>
                      <a:pt x="2523" y="2651"/>
                    </a:cubicBezTo>
                    <a:cubicBezTo>
                      <a:pt x="2520" y="2651"/>
                      <a:pt x="2520" y="2580"/>
                      <a:pt x="2520" y="2389"/>
                    </a:cubicBezTo>
                    <a:cubicBezTo>
                      <a:pt x="2520" y="2219"/>
                      <a:pt x="2350" y="2219"/>
                      <a:pt x="2350" y="2082"/>
                    </a:cubicBezTo>
                    <a:lnTo>
                      <a:pt x="2077" y="2082"/>
                    </a:lnTo>
                    <a:cubicBezTo>
                      <a:pt x="1940" y="2082"/>
                      <a:pt x="1940" y="2219"/>
                      <a:pt x="1804" y="2389"/>
                    </a:cubicBezTo>
                    <a:lnTo>
                      <a:pt x="1804" y="2219"/>
                    </a:lnTo>
                    <a:cubicBezTo>
                      <a:pt x="1804" y="2219"/>
                      <a:pt x="1804" y="2082"/>
                      <a:pt x="1667" y="2082"/>
                    </a:cubicBezTo>
                    <a:cubicBezTo>
                      <a:pt x="1582" y="2014"/>
                      <a:pt x="1505" y="1980"/>
                      <a:pt x="1450" y="1980"/>
                    </a:cubicBezTo>
                    <a:cubicBezTo>
                      <a:pt x="1394" y="1980"/>
                      <a:pt x="1360" y="2014"/>
                      <a:pt x="1360" y="2082"/>
                    </a:cubicBezTo>
                    <a:cubicBezTo>
                      <a:pt x="1261" y="2181"/>
                      <a:pt x="1162" y="2208"/>
                      <a:pt x="1167" y="2333"/>
                    </a:cubicBezTo>
                    <a:lnTo>
                      <a:pt x="1167" y="2333"/>
                    </a:lnTo>
                    <a:cubicBezTo>
                      <a:pt x="1144" y="2147"/>
                      <a:pt x="1224" y="2018"/>
                      <a:pt x="1224" y="1809"/>
                    </a:cubicBezTo>
                    <a:cubicBezTo>
                      <a:pt x="1133" y="1809"/>
                      <a:pt x="1042" y="1748"/>
                      <a:pt x="991" y="1748"/>
                    </a:cubicBezTo>
                    <a:cubicBezTo>
                      <a:pt x="966" y="1748"/>
                      <a:pt x="951" y="1764"/>
                      <a:pt x="951" y="1809"/>
                    </a:cubicBezTo>
                    <a:lnTo>
                      <a:pt x="660" y="2067"/>
                    </a:lnTo>
                    <a:lnTo>
                      <a:pt x="660" y="2067"/>
                    </a:lnTo>
                    <a:cubicBezTo>
                      <a:pt x="802" y="1927"/>
                      <a:pt x="643" y="1668"/>
                      <a:pt x="643" y="1536"/>
                    </a:cubicBezTo>
                    <a:cubicBezTo>
                      <a:pt x="643" y="1366"/>
                      <a:pt x="507" y="1366"/>
                      <a:pt x="507" y="1366"/>
                    </a:cubicBezTo>
                    <a:cubicBezTo>
                      <a:pt x="370" y="1366"/>
                      <a:pt x="370" y="1366"/>
                      <a:pt x="370" y="1536"/>
                    </a:cubicBezTo>
                    <a:cubicBezTo>
                      <a:pt x="302" y="1451"/>
                      <a:pt x="234" y="1408"/>
                      <a:pt x="183" y="1408"/>
                    </a:cubicBezTo>
                    <a:cubicBezTo>
                      <a:pt x="132" y="1408"/>
                      <a:pt x="98" y="1451"/>
                      <a:pt x="98" y="1536"/>
                    </a:cubicBezTo>
                    <a:lnTo>
                      <a:pt x="98" y="1673"/>
                    </a:lnTo>
                    <a:cubicBezTo>
                      <a:pt x="1" y="1769"/>
                      <a:pt x="41" y="1866"/>
                      <a:pt x="121" y="1866"/>
                    </a:cubicBezTo>
                    <a:cubicBezTo>
                      <a:pt x="154" y="1866"/>
                      <a:pt x="194" y="1849"/>
                      <a:pt x="234" y="1809"/>
                    </a:cubicBezTo>
                    <a:lnTo>
                      <a:pt x="370" y="1809"/>
                    </a:lnTo>
                    <a:cubicBezTo>
                      <a:pt x="234" y="2082"/>
                      <a:pt x="234" y="2389"/>
                      <a:pt x="507" y="2526"/>
                    </a:cubicBezTo>
                    <a:cubicBezTo>
                      <a:pt x="507" y="2594"/>
                      <a:pt x="507" y="2628"/>
                      <a:pt x="524" y="2628"/>
                    </a:cubicBezTo>
                    <a:cubicBezTo>
                      <a:pt x="541" y="2628"/>
                      <a:pt x="575" y="2594"/>
                      <a:pt x="643" y="2526"/>
                    </a:cubicBezTo>
                    <a:lnTo>
                      <a:pt x="814" y="2389"/>
                    </a:lnTo>
                    <a:cubicBezTo>
                      <a:pt x="814" y="2526"/>
                      <a:pt x="814" y="2662"/>
                      <a:pt x="951" y="2799"/>
                    </a:cubicBezTo>
                    <a:lnTo>
                      <a:pt x="1224" y="2799"/>
                    </a:lnTo>
                    <a:lnTo>
                      <a:pt x="1360" y="2662"/>
                    </a:lnTo>
                    <a:lnTo>
                      <a:pt x="1360" y="2799"/>
                    </a:lnTo>
                    <a:cubicBezTo>
                      <a:pt x="1360" y="2935"/>
                      <a:pt x="1497" y="2935"/>
                      <a:pt x="1497" y="3072"/>
                    </a:cubicBezTo>
                    <a:cubicBezTo>
                      <a:pt x="1804" y="3072"/>
                      <a:pt x="1940" y="2799"/>
                      <a:pt x="2077" y="2662"/>
                    </a:cubicBezTo>
                    <a:cubicBezTo>
                      <a:pt x="2213" y="2799"/>
                      <a:pt x="2213" y="2935"/>
                      <a:pt x="2350" y="3072"/>
                    </a:cubicBezTo>
                    <a:lnTo>
                      <a:pt x="2520" y="3072"/>
                    </a:lnTo>
                    <a:cubicBezTo>
                      <a:pt x="2657" y="3072"/>
                      <a:pt x="2793" y="2935"/>
                      <a:pt x="2793" y="2799"/>
                    </a:cubicBezTo>
                    <a:cubicBezTo>
                      <a:pt x="2793" y="2935"/>
                      <a:pt x="2930" y="2935"/>
                      <a:pt x="2930" y="2935"/>
                    </a:cubicBezTo>
                    <a:cubicBezTo>
                      <a:pt x="2975" y="2981"/>
                      <a:pt x="3006" y="2996"/>
                      <a:pt x="3031" y="2996"/>
                    </a:cubicBezTo>
                    <a:cubicBezTo>
                      <a:pt x="3081" y="2996"/>
                      <a:pt x="3112" y="2935"/>
                      <a:pt x="3203" y="2935"/>
                    </a:cubicBezTo>
                    <a:cubicBezTo>
                      <a:pt x="3373" y="2662"/>
                      <a:pt x="3373" y="2526"/>
                      <a:pt x="3373" y="2219"/>
                    </a:cubicBezTo>
                    <a:cubicBezTo>
                      <a:pt x="3373" y="2219"/>
                      <a:pt x="3373" y="2389"/>
                      <a:pt x="3510" y="2389"/>
                    </a:cubicBezTo>
                    <a:lnTo>
                      <a:pt x="3783" y="2389"/>
                    </a:lnTo>
                    <a:cubicBezTo>
                      <a:pt x="3783" y="2082"/>
                      <a:pt x="3919" y="1946"/>
                      <a:pt x="3919" y="1809"/>
                    </a:cubicBezTo>
                    <a:cubicBezTo>
                      <a:pt x="3919" y="1809"/>
                      <a:pt x="3980" y="1870"/>
                      <a:pt x="4020" y="1870"/>
                    </a:cubicBezTo>
                    <a:cubicBezTo>
                      <a:pt x="4041" y="1870"/>
                      <a:pt x="4056" y="1855"/>
                      <a:pt x="4056" y="1809"/>
                    </a:cubicBezTo>
                    <a:cubicBezTo>
                      <a:pt x="4226" y="1673"/>
                      <a:pt x="4363" y="1536"/>
                      <a:pt x="4363" y="1229"/>
                    </a:cubicBezTo>
                    <a:cubicBezTo>
                      <a:pt x="4463" y="1455"/>
                      <a:pt x="4564" y="1589"/>
                      <a:pt x="4665" y="1589"/>
                    </a:cubicBezTo>
                    <a:cubicBezTo>
                      <a:pt x="4701" y="1589"/>
                      <a:pt x="4736" y="1572"/>
                      <a:pt x="4772" y="1536"/>
                    </a:cubicBezTo>
                    <a:cubicBezTo>
                      <a:pt x="4909" y="1366"/>
                      <a:pt x="4909" y="1093"/>
                      <a:pt x="4909" y="956"/>
                    </a:cubicBezTo>
                    <a:lnTo>
                      <a:pt x="5079" y="1093"/>
                    </a:lnTo>
                    <a:cubicBezTo>
                      <a:pt x="5216" y="1093"/>
                      <a:pt x="5489" y="956"/>
                      <a:pt x="5352" y="820"/>
                    </a:cubicBezTo>
                    <a:cubicBezTo>
                      <a:pt x="5079" y="512"/>
                      <a:pt x="4909" y="239"/>
                      <a:pt x="4636" y="103"/>
                    </a:cubicBezTo>
                    <a:cubicBezTo>
                      <a:pt x="4568" y="35"/>
                      <a:pt x="4499" y="1"/>
                      <a:pt x="4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g24efe0da7d9_1_1"/>
              <p:cNvSpPr/>
              <p:nvPr/>
            </p:nvSpPr>
            <p:spPr>
              <a:xfrm>
                <a:off x="4913878" y="2407889"/>
                <a:ext cx="216413" cy="185097"/>
              </a:xfrm>
              <a:custGeom>
                <a:rect b="b" l="l" r="r" t="t"/>
                <a:pathLst>
                  <a:path extrusionOk="0" h="4232" w="4948">
                    <a:moveTo>
                      <a:pt x="4265" y="1365"/>
                    </a:moveTo>
                    <a:lnTo>
                      <a:pt x="4265" y="1536"/>
                    </a:lnTo>
                    <a:cubicBezTo>
                      <a:pt x="4265" y="1672"/>
                      <a:pt x="4265" y="1809"/>
                      <a:pt x="4095" y="1945"/>
                    </a:cubicBezTo>
                    <a:cubicBezTo>
                      <a:pt x="4095" y="1877"/>
                      <a:pt x="4061" y="1843"/>
                      <a:pt x="4027" y="1843"/>
                    </a:cubicBezTo>
                    <a:cubicBezTo>
                      <a:pt x="3992" y="1843"/>
                      <a:pt x="3958" y="1877"/>
                      <a:pt x="3958" y="1945"/>
                    </a:cubicBezTo>
                    <a:lnTo>
                      <a:pt x="3958" y="1365"/>
                    </a:lnTo>
                    <a:cubicBezTo>
                      <a:pt x="4027" y="1451"/>
                      <a:pt x="4103" y="1493"/>
                      <a:pt x="4163" y="1493"/>
                    </a:cubicBezTo>
                    <a:cubicBezTo>
                      <a:pt x="4223" y="1493"/>
                      <a:pt x="4265" y="1451"/>
                      <a:pt x="4265" y="1365"/>
                    </a:cubicBezTo>
                    <a:close/>
                    <a:moveTo>
                      <a:pt x="3058" y="0"/>
                    </a:moveTo>
                    <a:cubicBezTo>
                      <a:pt x="2900" y="0"/>
                      <a:pt x="2764" y="103"/>
                      <a:pt x="2696" y="376"/>
                    </a:cubicBezTo>
                    <a:cubicBezTo>
                      <a:pt x="2696" y="512"/>
                      <a:pt x="2832" y="512"/>
                      <a:pt x="2969" y="512"/>
                    </a:cubicBezTo>
                    <a:cubicBezTo>
                      <a:pt x="3010" y="429"/>
                      <a:pt x="3052" y="396"/>
                      <a:pt x="3095" y="396"/>
                    </a:cubicBezTo>
                    <a:cubicBezTo>
                      <a:pt x="3192" y="396"/>
                      <a:pt x="3294" y="564"/>
                      <a:pt x="3412" y="683"/>
                    </a:cubicBezTo>
                    <a:cubicBezTo>
                      <a:pt x="3412" y="819"/>
                      <a:pt x="3412" y="956"/>
                      <a:pt x="3549" y="1229"/>
                    </a:cubicBezTo>
                    <a:lnTo>
                      <a:pt x="3549" y="1365"/>
                    </a:lnTo>
                    <a:cubicBezTo>
                      <a:pt x="3412" y="1092"/>
                      <a:pt x="3412" y="956"/>
                      <a:pt x="3242" y="819"/>
                    </a:cubicBezTo>
                    <a:cubicBezTo>
                      <a:pt x="3185" y="693"/>
                      <a:pt x="3129" y="647"/>
                      <a:pt x="3082" y="647"/>
                    </a:cubicBezTo>
                    <a:cubicBezTo>
                      <a:pt x="3016" y="647"/>
                      <a:pt x="2969" y="739"/>
                      <a:pt x="2969" y="819"/>
                    </a:cubicBezTo>
                    <a:lnTo>
                      <a:pt x="2969" y="956"/>
                    </a:lnTo>
                    <a:cubicBezTo>
                      <a:pt x="2832" y="819"/>
                      <a:pt x="2832" y="683"/>
                      <a:pt x="2696" y="512"/>
                    </a:cubicBezTo>
                    <a:cubicBezTo>
                      <a:pt x="2559" y="512"/>
                      <a:pt x="2389" y="512"/>
                      <a:pt x="2389" y="683"/>
                    </a:cubicBezTo>
                    <a:lnTo>
                      <a:pt x="2389" y="1092"/>
                    </a:lnTo>
                    <a:cubicBezTo>
                      <a:pt x="2389" y="1107"/>
                      <a:pt x="2385" y="1114"/>
                      <a:pt x="2379" y="1114"/>
                    </a:cubicBezTo>
                    <a:cubicBezTo>
                      <a:pt x="2331" y="1114"/>
                      <a:pt x="2101" y="664"/>
                      <a:pt x="1979" y="512"/>
                    </a:cubicBezTo>
                    <a:cubicBezTo>
                      <a:pt x="1979" y="444"/>
                      <a:pt x="1945" y="410"/>
                      <a:pt x="1894" y="410"/>
                    </a:cubicBezTo>
                    <a:cubicBezTo>
                      <a:pt x="1843" y="410"/>
                      <a:pt x="1774" y="444"/>
                      <a:pt x="1706" y="512"/>
                    </a:cubicBezTo>
                    <a:lnTo>
                      <a:pt x="1706" y="956"/>
                    </a:lnTo>
                    <a:cubicBezTo>
                      <a:pt x="1706" y="1060"/>
                      <a:pt x="1681" y="1105"/>
                      <a:pt x="1643" y="1105"/>
                    </a:cubicBezTo>
                    <a:cubicBezTo>
                      <a:pt x="1581" y="1105"/>
                      <a:pt x="1483" y="988"/>
                      <a:pt x="1399" y="819"/>
                    </a:cubicBezTo>
                    <a:cubicBezTo>
                      <a:pt x="1399" y="751"/>
                      <a:pt x="1331" y="717"/>
                      <a:pt x="1263" y="717"/>
                    </a:cubicBezTo>
                    <a:cubicBezTo>
                      <a:pt x="1194" y="717"/>
                      <a:pt x="1126" y="751"/>
                      <a:pt x="1126" y="819"/>
                    </a:cubicBezTo>
                    <a:cubicBezTo>
                      <a:pt x="1126" y="1012"/>
                      <a:pt x="1194" y="1205"/>
                      <a:pt x="1090" y="1205"/>
                    </a:cubicBezTo>
                    <a:cubicBezTo>
                      <a:pt x="1046" y="1205"/>
                      <a:pt x="973" y="1172"/>
                      <a:pt x="853" y="1092"/>
                    </a:cubicBezTo>
                    <a:cubicBezTo>
                      <a:pt x="853" y="1047"/>
                      <a:pt x="834" y="1032"/>
                      <a:pt x="809" y="1032"/>
                    </a:cubicBezTo>
                    <a:cubicBezTo>
                      <a:pt x="758" y="1032"/>
                      <a:pt x="682" y="1092"/>
                      <a:pt x="682" y="1092"/>
                    </a:cubicBezTo>
                    <a:cubicBezTo>
                      <a:pt x="546" y="1229"/>
                      <a:pt x="546" y="1365"/>
                      <a:pt x="546" y="1536"/>
                    </a:cubicBezTo>
                    <a:lnTo>
                      <a:pt x="546" y="2082"/>
                    </a:lnTo>
                    <a:cubicBezTo>
                      <a:pt x="409" y="2082"/>
                      <a:pt x="409" y="2082"/>
                      <a:pt x="409" y="2218"/>
                    </a:cubicBezTo>
                    <a:lnTo>
                      <a:pt x="273" y="2218"/>
                    </a:lnTo>
                    <a:lnTo>
                      <a:pt x="273" y="2389"/>
                    </a:lnTo>
                    <a:cubicBezTo>
                      <a:pt x="273" y="2662"/>
                      <a:pt x="137" y="2935"/>
                      <a:pt x="137" y="3071"/>
                    </a:cubicBezTo>
                    <a:cubicBezTo>
                      <a:pt x="0" y="3242"/>
                      <a:pt x="0" y="3242"/>
                      <a:pt x="137" y="3379"/>
                    </a:cubicBezTo>
                    <a:cubicBezTo>
                      <a:pt x="0" y="3788"/>
                      <a:pt x="137" y="4095"/>
                      <a:pt x="682" y="4232"/>
                    </a:cubicBezTo>
                    <a:lnTo>
                      <a:pt x="853" y="4232"/>
                    </a:lnTo>
                    <a:cubicBezTo>
                      <a:pt x="1126" y="3788"/>
                      <a:pt x="682" y="3515"/>
                      <a:pt x="409" y="3242"/>
                    </a:cubicBezTo>
                    <a:cubicBezTo>
                      <a:pt x="409" y="3071"/>
                      <a:pt x="409" y="2935"/>
                      <a:pt x="546" y="2798"/>
                    </a:cubicBezTo>
                    <a:cubicBezTo>
                      <a:pt x="853" y="2662"/>
                      <a:pt x="853" y="1945"/>
                      <a:pt x="853" y="1536"/>
                    </a:cubicBezTo>
                    <a:cubicBezTo>
                      <a:pt x="990" y="1672"/>
                      <a:pt x="1126" y="1672"/>
                      <a:pt x="1263" y="1672"/>
                    </a:cubicBezTo>
                    <a:lnTo>
                      <a:pt x="1399" y="1672"/>
                    </a:lnTo>
                    <a:lnTo>
                      <a:pt x="1399" y="1365"/>
                    </a:lnTo>
                    <a:cubicBezTo>
                      <a:pt x="1399" y="1536"/>
                      <a:pt x="1536" y="1536"/>
                      <a:pt x="1706" y="1672"/>
                    </a:cubicBezTo>
                    <a:cubicBezTo>
                      <a:pt x="1706" y="1672"/>
                      <a:pt x="1843" y="1672"/>
                      <a:pt x="1843" y="1536"/>
                    </a:cubicBezTo>
                    <a:cubicBezTo>
                      <a:pt x="1979" y="1536"/>
                      <a:pt x="1979" y="1365"/>
                      <a:pt x="1979" y="1229"/>
                    </a:cubicBezTo>
                    <a:cubicBezTo>
                      <a:pt x="2116" y="1365"/>
                      <a:pt x="2252" y="1672"/>
                      <a:pt x="2559" y="1672"/>
                    </a:cubicBezTo>
                    <a:cubicBezTo>
                      <a:pt x="2559" y="1536"/>
                      <a:pt x="2696" y="1536"/>
                      <a:pt x="2696" y="1365"/>
                    </a:cubicBezTo>
                    <a:cubicBezTo>
                      <a:pt x="2696" y="1672"/>
                      <a:pt x="2832" y="1809"/>
                      <a:pt x="2969" y="1809"/>
                    </a:cubicBezTo>
                    <a:cubicBezTo>
                      <a:pt x="3105" y="1809"/>
                      <a:pt x="3242" y="1672"/>
                      <a:pt x="3242" y="1672"/>
                    </a:cubicBezTo>
                    <a:cubicBezTo>
                      <a:pt x="3242" y="1809"/>
                      <a:pt x="3412" y="1945"/>
                      <a:pt x="3685" y="1945"/>
                    </a:cubicBezTo>
                    <a:cubicBezTo>
                      <a:pt x="3549" y="2218"/>
                      <a:pt x="3549" y="2526"/>
                      <a:pt x="3685" y="2798"/>
                    </a:cubicBezTo>
                    <a:cubicBezTo>
                      <a:pt x="3822" y="2935"/>
                      <a:pt x="3958" y="2935"/>
                      <a:pt x="3958" y="2935"/>
                    </a:cubicBezTo>
                    <a:cubicBezTo>
                      <a:pt x="3958" y="3071"/>
                      <a:pt x="3958" y="3379"/>
                      <a:pt x="4095" y="3515"/>
                    </a:cubicBezTo>
                    <a:cubicBezTo>
                      <a:pt x="4265" y="3515"/>
                      <a:pt x="4402" y="3515"/>
                      <a:pt x="4402" y="3379"/>
                    </a:cubicBezTo>
                    <a:cubicBezTo>
                      <a:pt x="4538" y="3071"/>
                      <a:pt x="4538" y="2798"/>
                      <a:pt x="4538" y="2389"/>
                    </a:cubicBezTo>
                    <a:cubicBezTo>
                      <a:pt x="4607" y="2457"/>
                      <a:pt x="4675" y="2491"/>
                      <a:pt x="4726" y="2491"/>
                    </a:cubicBezTo>
                    <a:cubicBezTo>
                      <a:pt x="4777" y="2491"/>
                      <a:pt x="4811" y="2457"/>
                      <a:pt x="4811" y="2389"/>
                    </a:cubicBezTo>
                    <a:cubicBezTo>
                      <a:pt x="4948" y="1945"/>
                      <a:pt x="4675" y="819"/>
                      <a:pt x="4095" y="512"/>
                    </a:cubicBezTo>
                    <a:lnTo>
                      <a:pt x="3958" y="512"/>
                    </a:lnTo>
                    <a:cubicBezTo>
                      <a:pt x="3958" y="376"/>
                      <a:pt x="3822" y="376"/>
                      <a:pt x="3685" y="239"/>
                    </a:cubicBezTo>
                    <a:lnTo>
                      <a:pt x="3549" y="239"/>
                    </a:lnTo>
                    <a:cubicBezTo>
                      <a:pt x="3395" y="103"/>
                      <a:pt x="3216" y="0"/>
                      <a:pt x="3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g24efe0da7d9_1_1"/>
              <p:cNvSpPr/>
              <p:nvPr/>
            </p:nvSpPr>
            <p:spPr>
              <a:xfrm>
                <a:off x="4839216" y="2381033"/>
                <a:ext cx="247817" cy="168696"/>
              </a:xfrm>
              <a:custGeom>
                <a:rect b="b" l="l" r="r" t="t"/>
                <a:pathLst>
                  <a:path extrusionOk="0" h="3857" w="5666">
                    <a:moveTo>
                      <a:pt x="1535" y="1453"/>
                    </a:moveTo>
                    <a:cubicBezTo>
                      <a:pt x="1639" y="1453"/>
                      <a:pt x="1749" y="1612"/>
                      <a:pt x="1844" y="1706"/>
                    </a:cubicBezTo>
                    <a:lnTo>
                      <a:pt x="1707" y="1706"/>
                    </a:lnTo>
                    <a:lnTo>
                      <a:pt x="1707" y="1979"/>
                    </a:lnTo>
                    <a:lnTo>
                      <a:pt x="1536" y="1979"/>
                    </a:lnTo>
                    <a:cubicBezTo>
                      <a:pt x="1400" y="2286"/>
                      <a:pt x="1263" y="2423"/>
                      <a:pt x="1127" y="2696"/>
                    </a:cubicBezTo>
                    <a:cubicBezTo>
                      <a:pt x="1263" y="2286"/>
                      <a:pt x="1400" y="1979"/>
                      <a:pt x="1536" y="1706"/>
                    </a:cubicBezTo>
                    <a:cubicBezTo>
                      <a:pt x="1536" y="1570"/>
                      <a:pt x="1536" y="1570"/>
                      <a:pt x="1400" y="1570"/>
                    </a:cubicBezTo>
                    <a:cubicBezTo>
                      <a:pt x="1442" y="1485"/>
                      <a:pt x="1488" y="1453"/>
                      <a:pt x="1535" y="1453"/>
                    </a:cubicBezTo>
                    <a:close/>
                    <a:moveTo>
                      <a:pt x="2970" y="0"/>
                    </a:moveTo>
                    <a:cubicBezTo>
                      <a:pt x="2795" y="87"/>
                      <a:pt x="2788" y="174"/>
                      <a:pt x="2805" y="306"/>
                    </a:cubicBezTo>
                    <a:lnTo>
                      <a:pt x="2805" y="306"/>
                    </a:lnTo>
                    <a:cubicBezTo>
                      <a:pt x="2774" y="243"/>
                      <a:pt x="2706" y="209"/>
                      <a:pt x="2560" y="137"/>
                    </a:cubicBezTo>
                    <a:cubicBezTo>
                      <a:pt x="2560" y="91"/>
                      <a:pt x="2541" y="76"/>
                      <a:pt x="2516" y="76"/>
                    </a:cubicBezTo>
                    <a:cubicBezTo>
                      <a:pt x="2465" y="76"/>
                      <a:pt x="2389" y="137"/>
                      <a:pt x="2389" y="137"/>
                    </a:cubicBezTo>
                    <a:cubicBezTo>
                      <a:pt x="2253" y="273"/>
                      <a:pt x="2253" y="273"/>
                      <a:pt x="2253" y="444"/>
                    </a:cubicBezTo>
                    <a:cubicBezTo>
                      <a:pt x="2185" y="358"/>
                      <a:pt x="2116" y="316"/>
                      <a:pt x="2065" y="316"/>
                    </a:cubicBezTo>
                    <a:cubicBezTo>
                      <a:pt x="2014" y="316"/>
                      <a:pt x="1980" y="358"/>
                      <a:pt x="1980" y="444"/>
                    </a:cubicBezTo>
                    <a:cubicBezTo>
                      <a:pt x="1844" y="580"/>
                      <a:pt x="1707" y="853"/>
                      <a:pt x="1536" y="990"/>
                    </a:cubicBezTo>
                    <a:lnTo>
                      <a:pt x="1400" y="990"/>
                    </a:lnTo>
                    <a:lnTo>
                      <a:pt x="1400" y="853"/>
                    </a:lnTo>
                    <a:lnTo>
                      <a:pt x="1127" y="853"/>
                    </a:lnTo>
                    <a:lnTo>
                      <a:pt x="1127" y="990"/>
                    </a:lnTo>
                    <a:cubicBezTo>
                      <a:pt x="990" y="990"/>
                      <a:pt x="990" y="1126"/>
                      <a:pt x="990" y="1126"/>
                    </a:cubicBezTo>
                    <a:lnTo>
                      <a:pt x="1127" y="1297"/>
                    </a:lnTo>
                    <a:lnTo>
                      <a:pt x="1127" y="1570"/>
                    </a:lnTo>
                    <a:lnTo>
                      <a:pt x="1127" y="1706"/>
                    </a:lnTo>
                    <a:cubicBezTo>
                      <a:pt x="854" y="1979"/>
                      <a:pt x="547" y="2286"/>
                      <a:pt x="274" y="2696"/>
                    </a:cubicBezTo>
                    <a:cubicBezTo>
                      <a:pt x="178" y="2792"/>
                      <a:pt x="217" y="2904"/>
                      <a:pt x="295" y="2904"/>
                    </a:cubicBezTo>
                    <a:cubicBezTo>
                      <a:pt x="329" y="2904"/>
                      <a:pt x="369" y="2883"/>
                      <a:pt x="410" y="2832"/>
                    </a:cubicBezTo>
                    <a:lnTo>
                      <a:pt x="410" y="3140"/>
                    </a:lnTo>
                    <a:lnTo>
                      <a:pt x="274" y="3140"/>
                    </a:lnTo>
                    <a:cubicBezTo>
                      <a:pt x="1" y="3140"/>
                      <a:pt x="1" y="3412"/>
                      <a:pt x="274" y="3412"/>
                    </a:cubicBezTo>
                    <a:cubicBezTo>
                      <a:pt x="410" y="3412"/>
                      <a:pt x="410" y="3412"/>
                      <a:pt x="547" y="3549"/>
                    </a:cubicBezTo>
                    <a:cubicBezTo>
                      <a:pt x="547" y="3685"/>
                      <a:pt x="547" y="3685"/>
                      <a:pt x="683" y="3856"/>
                    </a:cubicBezTo>
                    <a:cubicBezTo>
                      <a:pt x="683" y="3856"/>
                      <a:pt x="990" y="3856"/>
                      <a:pt x="854" y="3685"/>
                    </a:cubicBezTo>
                    <a:cubicBezTo>
                      <a:pt x="854" y="3549"/>
                      <a:pt x="854" y="3412"/>
                      <a:pt x="683" y="3412"/>
                    </a:cubicBezTo>
                    <a:cubicBezTo>
                      <a:pt x="854" y="3276"/>
                      <a:pt x="990" y="3276"/>
                      <a:pt x="1127" y="3140"/>
                    </a:cubicBezTo>
                    <a:cubicBezTo>
                      <a:pt x="1127" y="3276"/>
                      <a:pt x="1127" y="3276"/>
                      <a:pt x="1263" y="3276"/>
                    </a:cubicBezTo>
                    <a:cubicBezTo>
                      <a:pt x="1400" y="3276"/>
                      <a:pt x="1707" y="3003"/>
                      <a:pt x="1844" y="2832"/>
                    </a:cubicBezTo>
                    <a:cubicBezTo>
                      <a:pt x="2116" y="2696"/>
                      <a:pt x="2253" y="2696"/>
                      <a:pt x="2389" y="2559"/>
                    </a:cubicBezTo>
                    <a:cubicBezTo>
                      <a:pt x="2389" y="2696"/>
                      <a:pt x="2389" y="2696"/>
                      <a:pt x="2560" y="2696"/>
                    </a:cubicBezTo>
                    <a:cubicBezTo>
                      <a:pt x="2585" y="2708"/>
                      <a:pt x="2612" y="2714"/>
                      <a:pt x="2641" y="2714"/>
                    </a:cubicBezTo>
                    <a:cubicBezTo>
                      <a:pt x="2934" y="2714"/>
                      <a:pt x="3425" y="2135"/>
                      <a:pt x="3550" y="1979"/>
                    </a:cubicBezTo>
                    <a:cubicBezTo>
                      <a:pt x="3686" y="1843"/>
                      <a:pt x="3686" y="1706"/>
                      <a:pt x="3550" y="1706"/>
                    </a:cubicBezTo>
                    <a:lnTo>
                      <a:pt x="3413" y="1570"/>
                    </a:lnTo>
                    <a:cubicBezTo>
                      <a:pt x="2970" y="1843"/>
                      <a:pt x="2697" y="2150"/>
                      <a:pt x="2253" y="2286"/>
                    </a:cubicBezTo>
                    <a:cubicBezTo>
                      <a:pt x="2253" y="2286"/>
                      <a:pt x="2116" y="2286"/>
                      <a:pt x="2253" y="2423"/>
                    </a:cubicBezTo>
                    <a:cubicBezTo>
                      <a:pt x="1980" y="2423"/>
                      <a:pt x="1844" y="2559"/>
                      <a:pt x="1536" y="2696"/>
                    </a:cubicBezTo>
                    <a:lnTo>
                      <a:pt x="1844" y="2423"/>
                    </a:lnTo>
                    <a:lnTo>
                      <a:pt x="1980" y="2423"/>
                    </a:lnTo>
                    <a:cubicBezTo>
                      <a:pt x="2389" y="2150"/>
                      <a:pt x="2253" y="1433"/>
                      <a:pt x="1844" y="1126"/>
                    </a:cubicBezTo>
                    <a:cubicBezTo>
                      <a:pt x="1844" y="990"/>
                      <a:pt x="1980" y="990"/>
                      <a:pt x="1980" y="990"/>
                    </a:cubicBezTo>
                    <a:lnTo>
                      <a:pt x="2253" y="990"/>
                    </a:lnTo>
                    <a:cubicBezTo>
                      <a:pt x="2389" y="853"/>
                      <a:pt x="2389" y="717"/>
                      <a:pt x="2389" y="717"/>
                    </a:cubicBezTo>
                    <a:lnTo>
                      <a:pt x="2560" y="717"/>
                    </a:lnTo>
                    <a:cubicBezTo>
                      <a:pt x="2560" y="853"/>
                      <a:pt x="2697" y="853"/>
                      <a:pt x="2697" y="853"/>
                    </a:cubicBezTo>
                    <a:cubicBezTo>
                      <a:pt x="2833" y="853"/>
                      <a:pt x="2970" y="717"/>
                      <a:pt x="2970" y="580"/>
                    </a:cubicBezTo>
                    <a:cubicBezTo>
                      <a:pt x="3021" y="464"/>
                      <a:pt x="3034" y="417"/>
                      <a:pt x="3044" y="417"/>
                    </a:cubicBezTo>
                    <a:cubicBezTo>
                      <a:pt x="3061" y="417"/>
                      <a:pt x="3073" y="547"/>
                      <a:pt x="3243" y="717"/>
                    </a:cubicBezTo>
                    <a:cubicBezTo>
                      <a:pt x="3293" y="757"/>
                      <a:pt x="3340" y="773"/>
                      <a:pt x="3385" y="773"/>
                    </a:cubicBezTo>
                    <a:cubicBezTo>
                      <a:pt x="3493" y="773"/>
                      <a:pt x="3590" y="677"/>
                      <a:pt x="3686" y="580"/>
                    </a:cubicBezTo>
                    <a:cubicBezTo>
                      <a:pt x="3823" y="580"/>
                      <a:pt x="3823" y="717"/>
                      <a:pt x="3823" y="717"/>
                    </a:cubicBezTo>
                    <a:cubicBezTo>
                      <a:pt x="3891" y="785"/>
                      <a:pt x="3959" y="819"/>
                      <a:pt x="4010" y="819"/>
                    </a:cubicBezTo>
                    <a:cubicBezTo>
                      <a:pt x="4062" y="819"/>
                      <a:pt x="4096" y="785"/>
                      <a:pt x="4096" y="717"/>
                    </a:cubicBezTo>
                    <a:cubicBezTo>
                      <a:pt x="4266" y="717"/>
                      <a:pt x="4266" y="580"/>
                      <a:pt x="4266" y="580"/>
                    </a:cubicBezTo>
                    <a:cubicBezTo>
                      <a:pt x="4266" y="717"/>
                      <a:pt x="4403" y="717"/>
                      <a:pt x="4539" y="717"/>
                    </a:cubicBezTo>
                    <a:cubicBezTo>
                      <a:pt x="4607" y="580"/>
                      <a:pt x="4607" y="512"/>
                      <a:pt x="4625" y="512"/>
                    </a:cubicBezTo>
                    <a:cubicBezTo>
                      <a:pt x="4642" y="512"/>
                      <a:pt x="4676" y="580"/>
                      <a:pt x="4812" y="717"/>
                    </a:cubicBezTo>
                    <a:lnTo>
                      <a:pt x="5119" y="717"/>
                    </a:lnTo>
                    <a:lnTo>
                      <a:pt x="5256" y="580"/>
                    </a:lnTo>
                    <a:cubicBezTo>
                      <a:pt x="5314" y="696"/>
                      <a:pt x="5396" y="738"/>
                      <a:pt x="5471" y="738"/>
                    </a:cubicBezTo>
                    <a:cubicBezTo>
                      <a:pt x="5574" y="738"/>
                      <a:pt x="5665" y="659"/>
                      <a:pt x="5665" y="580"/>
                    </a:cubicBezTo>
                    <a:cubicBezTo>
                      <a:pt x="5554" y="329"/>
                      <a:pt x="5442" y="101"/>
                      <a:pt x="5256" y="101"/>
                    </a:cubicBezTo>
                    <a:cubicBezTo>
                      <a:pt x="5214" y="101"/>
                      <a:pt x="5169" y="112"/>
                      <a:pt x="5119" y="137"/>
                    </a:cubicBezTo>
                    <a:cubicBezTo>
                      <a:pt x="5119" y="137"/>
                      <a:pt x="4949" y="137"/>
                      <a:pt x="4949" y="273"/>
                    </a:cubicBezTo>
                    <a:cubicBezTo>
                      <a:pt x="4949" y="137"/>
                      <a:pt x="4812" y="137"/>
                      <a:pt x="4676" y="0"/>
                    </a:cubicBezTo>
                    <a:lnTo>
                      <a:pt x="4539" y="0"/>
                    </a:lnTo>
                    <a:cubicBezTo>
                      <a:pt x="4539" y="137"/>
                      <a:pt x="4403" y="137"/>
                      <a:pt x="4403" y="137"/>
                    </a:cubicBezTo>
                    <a:cubicBezTo>
                      <a:pt x="4403" y="137"/>
                      <a:pt x="4403" y="0"/>
                      <a:pt x="4266" y="0"/>
                    </a:cubicBezTo>
                    <a:cubicBezTo>
                      <a:pt x="4266" y="0"/>
                      <a:pt x="4096" y="0"/>
                      <a:pt x="4096" y="137"/>
                    </a:cubicBezTo>
                    <a:lnTo>
                      <a:pt x="3823" y="137"/>
                    </a:lnTo>
                    <a:cubicBezTo>
                      <a:pt x="3823" y="68"/>
                      <a:pt x="3789" y="34"/>
                      <a:pt x="3754" y="34"/>
                    </a:cubicBezTo>
                    <a:cubicBezTo>
                      <a:pt x="3720" y="34"/>
                      <a:pt x="3686" y="68"/>
                      <a:pt x="3686" y="137"/>
                    </a:cubicBezTo>
                    <a:cubicBezTo>
                      <a:pt x="3526" y="217"/>
                      <a:pt x="3507" y="309"/>
                      <a:pt x="3456" y="309"/>
                    </a:cubicBezTo>
                    <a:cubicBezTo>
                      <a:pt x="3420" y="309"/>
                      <a:pt x="3369" y="263"/>
                      <a:pt x="3243" y="137"/>
                    </a:cubicBezTo>
                    <a:cubicBezTo>
                      <a:pt x="3243" y="0"/>
                      <a:pt x="3106" y="0"/>
                      <a:pt x="2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g24efe0da7d9_1_1"/>
              <p:cNvSpPr/>
              <p:nvPr/>
            </p:nvSpPr>
            <p:spPr>
              <a:xfrm>
                <a:off x="4888466" y="2367299"/>
                <a:ext cx="204517" cy="94342"/>
              </a:xfrm>
              <a:custGeom>
                <a:rect b="b" l="l" r="r" t="t"/>
                <a:pathLst>
                  <a:path extrusionOk="0" h="2157" w="4676">
                    <a:moveTo>
                      <a:pt x="2757" y="315"/>
                    </a:moveTo>
                    <a:cubicBezTo>
                      <a:pt x="2650" y="319"/>
                      <a:pt x="2560" y="340"/>
                      <a:pt x="2560" y="451"/>
                    </a:cubicBezTo>
                    <a:cubicBezTo>
                      <a:pt x="2287" y="451"/>
                      <a:pt x="2117" y="451"/>
                      <a:pt x="1844" y="587"/>
                    </a:cubicBezTo>
                    <a:cubicBezTo>
                      <a:pt x="1707" y="758"/>
                      <a:pt x="1571" y="758"/>
                      <a:pt x="1434" y="758"/>
                    </a:cubicBezTo>
                    <a:cubicBezTo>
                      <a:pt x="1824" y="465"/>
                      <a:pt x="2246" y="327"/>
                      <a:pt x="2757" y="315"/>
                    </a:cubicBezTo>
                    <a:close/>
                    <a:moveTo>
                      <a:pt x="3140" y="758"/>
                    </a:moveTo>
                    <a:cubicBezTo>
                      <a:pt x="3277" y="758"/>
                      <a:pt x="3413" y="758"/>
                      <a:pt x="3686" y="894"/>
                    </a:cubicBezTo>
                    <a:cubicBezTo>
                      <a:pt x="3414" y="894"/>
                      <a:pt x="3143" y="1165"/>
                      <a:pt x="2837" y="1302"/>
                    </a:cubicBezTo>
                    <a:lnTo>
                      <a:pt x="2837" y="1302"/>
                    </a:lnTo>
                    <a:cubicBezTo>
                      <a:pt x="3027" y="1117"/>
                      <a:pt x="3140" y="1006"/>
                      <a:pt x="3140" y="894"/>
                    </a:cubicBezTo>
                    <a:lnTo>
                      <a:pt x="3140" y="758"/>
                    </a:lnTo>
                    <a:close/>
                    <a:moveTo>
                      <a:pt x="2424" y="1031"/>
                    </a:moveTo>
                    <a:cubicBezTo>
                      <a:pt x="2424" y="1167"/>
                      <a:pt x="2287" y="1304"/>
                      <a:pt x="2287" y="1304"/>
                    </a:cubicBezTo>
                    <a:lnTo>
                      <a:pt x="1980" y="1304"/>
                    </a:lnTo>
                    <a:lnTo>
                      <a:pt x="1980" y="1167"/>
                    </a:lnTo>
                    <a:cubicBezTo>
                      <a:pt x="2117" y="1167"/>
                      <a:pt x="2287" y="1167"/>
                      <a:pt x="2424" y="1031"/>
                    </a:cubicBezTo>
                    <a:close/>
                    <a:moveTo>
                      <a:pt x="1980" y="1611"/>
                    </a:moveTo>
                    <a:cubicBezTo>
                      <a:pt x="1807" y="1726"/>
                      <a:pt x="1707" y="1768"/>
                      <a:pt x="1660" y="1768"/>
                    </a:cubicBezTo>
                    <a:cubicBezTo>
                      <a:pt x="1595" y="1768"/>
                      <a:pt x="1628" y="1690"/>
                      <a:pt x="1707" y="1611"/>
                    </a:cubicBezTo>
                    <a:close/>
                    <a:moveTo>
                      <a:pt x="2928" y="0"/>
                    </a:moveTo>
                    <a:cubicBezTo>
                      <a:pt x="2101" y="0"/>
                      <a:pt x="1198" y="376"/>
                      <a:pt x="581" y="894"/>
                    </a:cubicBezTo>
                    <a:cubicBezTo>
                      <a:pt x="274" y="894"/>
                      <a:pt x="137" y="1031"/>
                      <a:pt x="1" y="1304"/>
                    </a:cubicBezTo>
                    <a:cubicBezTo>
                      <a:pt x="1" y="1399"/>
                      <a:pt x="68" y="1512"/>
                      <a:pt x="155" y="1512"/>
                    </a:cubicBezTo>
                    <a:cubicBezTo>
                      <a:pt x="192" y="1512"/>
                      <a:pt x="233" y="1491"/>
                      <a:pt x="274" y="1440"/>
                    </a:cubicBezTo>
                    <a:cubicBezTo>
                      <a:pt x="410" y="1304"/>
                      <a:pt x="410" y="1167"/>
                      <a:pt x="581" y="1167"/>
                    </a:cubicBezTo>
                    <a:cubicBezTo>
                      <a:pt x="747" y="1084"/>
                      <a:pt x="914" y="1052"/>
                      <a:pt x="1119" y="1039"/>
                    </a:cubicBezTo>
                    <a:lnTo>
                      <a:pt x="1119" y="1039"/>
                    </a:lnTo>
                    <a:cubicBezTo>
                      <a:pt x="990" y="1167"/>
                      <a:pt x="990" y="1170"/>
                      <a:pt x="990" y="1304"/>
                    </a:cubicBezTo>
                    <a:cubicBezTo>
                      <a:pt x="854" y="1304"/>
                      <a:pt x="718" y="1440"/>
                      <a:pt x="581" y="1440"/>
                    </a:cubicBezTo>
                    <a:cubicBezTo>
                      <a:pt x="410" y="1611"/>
                      <a:pt x="581" y="1747"/>
                      <a:pt x="718" y="1747"/>
                    </a:cubicBezTo>
                    <a:cubicBezTo>
                      <a:pt x="990" y="1747"/>
                      <a:pt x="1263" y="1611"/>
                      <a:pt x="1434" y="1440"/>
                    </a:cubicBezTo>
                    <a:lnTo>
                      <a:pt x="1434" y="1440"/>
                    </a:lnTo>
                    <a:cubicBezTo>
                      <a:pt x="1263" y="1747"/>
                      <a:pt x="1263" y="2020"/>
                      <a:pt x="1571" y="2020"/>
                    </a:cubicBezTo>
                    <a:cubicBezTo>
                      <a:pt x="1611" y="2060"/>
                      <a:pt x="1662" y="2077"/>
                      <a:pt x="1719" y="2077"/>
                    </a:cubicBezTo>
                    <a:cubicBezTo>
                      <a:pt x="1855" y="2077"/>
                      <a:pt x="2020" y="1980"/>
                      <a:pt x="2117" y="1884"/>
                    </a:cubicBezTo>
                    <a:cubicBezTo>
                      <a:pt x="2167" y="1924"/>
                      <a:pt x="2237" y="1940"/>
                      <a:pt x="2319" y="1940"/>
                    </a:cubicBezTo>
                    <a:cubicBezTo>
                      <a:pt x="2515" y="1940"/>
                      <a:pt x="2777" y="1844"/>
                      <a:pt x="2970" y="1747"/>
                    </a:cubicBezTo>
                    <a:lnTo>
                      <a:pt x="3140" y="1747"/>
                    </a:lnTo>
                    <a:lnTo>
                      <a:pt x="3140" y="2020"/>
                    </a:lnTo>
                    <a:lnTo>
                      <a:pt x="3277" y="2157"/>
                    </a:lnTo>
                    <a:cubicBezTo>
                      <a:pt x="3550" y="2157"/>
                      <a:pt x="3550" y="2157"/>
                      <a:pt x="3823" y="2020"/>
                    </a:cubicBezTo>
                    <a:lnTo>
                      <a:pt x="3993" y="2020"/>
                    </a:lnTo>
                    <a:cubicBezTo>
                      <a:pt x="4062" y="2054"/>
                      <a:pt x="4138" y="2072"/>
                      <a:pt x="4215" y="2072"/>
                    </a:cubicBezTo>
                    <a:cubicBezTo>
                      <a:pt x="4445" y="2072"/>
                      <a:pt x="4676" y="1918"/>
                      <a:pt x="4676" y="1611"/>
                    </a:cubicBezTo>
                    <a:cubicBezTo>
                      <a:pt x="4539" y="1611"/>
                      <a:pt x="4539" y="1440"/>
                      <a:pt x="4539" y="1440"/>
                    </a:cubicBezTo>
                    <a:lnTo>
                      <a:pt x="3993" y="1440"/>
                    </a:lnTo>
                    <a:cubicBezTo>
                      <a:pt x="3993" y="1440"/>
                      <a:pt x="3823" y="1611"/>
                      <a:pt x="3686" y="1611"/>
                    </a:cubicBezTo>
                    <a:cubicBezTo>
                      <a:pt x="3686" y="1440"/>
                      <a:pt x="3823" y="1167"/>
                      <a:pt x="3993" y="1031"/>
                    </a:cubicBezTo>
                    <a:lnTo>
                      <a:pt x="3993" y="894"/>
                    </a:lnTo>
                    <a:cubicBezTo>
                      <a:pt x="4130" y="1031"/>
                      <a:pt x="4266" y="1031"/>
                      <a:pt x="4403" y="1031"/>
                    </a:cubicBezTo>
                    <a:cubicBezTo>
                      <a:pt x="4443" y="1071"/>
                      <a:pt x="4471" y="1087"/>
                      <a:pt x="4491" y="1087"/>
                    </a:cubicBezTo>
                    <a:cubicBezTo>
                      <a:pt x="4539" y="1087"/>
                      <a:pt x="4539" y="991"/>
                      <a:pt x="4539" y="894"/>
                    </a:cubicBezTo>
                    <a:cubicBezTo>
                      <a:pt x="4266" y="758"/>
                      <a:pt x="3993" y="587"/>
                      <a:pt x="3550" y="451"/>
                    </a:cubicBezTo>
                    <a:lnTo>
                      <a:pt x="3823" y="451"/>
                    </a:lnTo>
                    <a:cubicBezTo>
                      <a:pt x="3993" y="451"/>
                      <a:pt x="3993" y="178"/>
                      <a:pt x="3823" y="178"/>
                    </a:cubicBezTo>
                    <a:cubicBezTo>
                      <a:pt x="3549" y="55"/>
                      <a:pt x="3244" y="0"/>
                      <a:pt x="2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g24efe0da7d9_1_1"/>
              <p:cNvSpPr/>
              <p:nvPr/>
            </p:nvSpPr>
            <p:spPr>
              <a:xfrm>
                <a:off x="4931767" y="2412350"/>
                <a:ext cx="192576" cy="86600"/>
              </a:xfrm>
              <a:custGeom>
                <a:rect b="b" l="l" r="r" t="t"/>
                <a:pathLst>
                  <a:path extrusionOk="0" h="1980" w="4403">
                    <a:moveTo>
                      <a:pt x="3140" y="1"/>
                    </a:moveTo>
                    <a:cubicBezTo>
                      <a:pt x="3140" y="1"/>
                      <a:pt x="3003" y="1"/>
                      <a:pt x="2833" y="137"/>
                    </a:cubicBezTo>
                    <a:cubicBezTo>
                      <a:pt x="2833" y="69"/>
                      <a:pt x="2799" y="35"/>
                      <a:pt x="2764" y="35"/>
                    </a:cubicBezTo>
                    <a:cubicBezTo>
                      <a:pt x="2730" y="35"/>
                      <a:pt x="2696" y="69"/>
                      <a:pt x="2696" y="137"/>
                    </a:cubicBezTo>
                    <a:cubicBezTo>
                      <a:pt x="2560" y="137"/>
                      <a:pt x="2423" y="274"/>
                      <a:pt x="2287" y="410"/>
                    </a:cubicBezTo>
                    <a:lnTo>
                      <a:pt x="1980" y="410"/>
                    </a:lnTo>
                    <a:cubicBezTo>
                      <a:pt x="1434" y="581"/>
                      <a:pt x="717" y="581"/>
                      <a:pt x="137" y="581"/>
                    </a:cubicBezTo>
                    <a:cubicBezTo>
                      <a:pt x="0" y="581"/>
                      <a:pt x="0" y="854"/>
                      <a:pt x="137" y="854"/>
                    </a:cubicBezTo>
                    <a:lnTo>
                      <a:pt x="1297" y="854"/>
                    </a:lnTo>
                    <a:cubicBezTo>
                      <a:pt x="1127" y="990"/>
                      <a:pt x="990" y="1127"/>
                      <a:pt x="990" y="1263"/>
                    </a:cubicBezTo>
                    <a:cubicBezTo>
                      <a:pt x="990" y="1263"/>
                      <a:pt x="1127" y="1434"/>
                      <a:pt x="1297" y="1434"/>
                    </a:cubicBezTo>
                    <a:cubicBezTo>
                      <a:pt x="1297" y="1434"/>
                      <a:pt x="1434" y="1434"/>
                      <a:pt x="1570" y="1263"/>
                    </a:cubicBezTo>
                    <a:lnTo>
                      <a:pt x="1570" y="1434"/>
                    </a:lnTo>
                    <a:cubicBezTo>
                      <a:pt x="1570" y="1530"/>
                      <a:pt x="1638" y="1627"/>
                      <a:pt x="1727" y="1627"/>
                    </a:cubicBezTo>
                    <a:cubicBezTo>
                      <a:pt x="1763" y="1627"/>
                      <a:pt x="1803" y="1610"/>
                      <a:pt x="1843" y="1570"/>
                    </a:cubicBezTo>
                    <a:cubicBezTo>
                      <a:pt x="2150" y="1263"/>
                      <a:pt x="3003" y="717"/>
                      <a:pt x="3003" y="274"/>
                    </a:cubicBezTo>
                    <a:lnTo>
                      <a:pt x="3003" y="274"/>
                    </a:lnTo>
                    <a:cubicBezTo>
                      <a:pt x="3003" y="717"/>
                      <a:pt x="2696" y="1263"/>
                      <a:pt x="3003" y="1570"/>
                    </a:cubicBezTo>
                    <a:lnTo>
                      <a:pt x="3276" y="1570"/>
                    </a:lnTo>
                    <a:lnTo>
                      <a:pt x="3413" y="1434"/>
                    </a:lnTo>
                    <a:lnTo>
                      <a:pt x="3413" y="1570"/>
                    </a:lnTo>
                    <a:cubicBezTo>
                      <a:pt x="3413" y="1667"/>
                      <a:pt x="3481" y="1763"/>
                      <a:pt x="3569" y="1763"/>
                    </a:cubicBezTo>
                    <a:cubicBezTo>
                      <a:pt x="3606" y="1763"/>
                      <a:pt x="3646" y="1747"/>
                      <a:pt x="3686" y="1707"/>
                    </a:cubicBezTo>
                    <a:cubicBezTo>
                      <a:pt x="3856" y="1707"/>
                      <a:pt x="3856" y="1707"/>
                      <a:pt x="3856" y="1570"/>
                    </a:cubicBezTo>
                    <a:lnTo>
                      <a:pt x="3856" y="1843"/>
                    </a:lnTo>
                    <a:cubicBezTo>
                      <a:pt x="3993" y="1980"/>
                      <a:pt x="3993" y="1980"/>
                      <a:pt x="4129" y="1980"/>
                    </a:cubicBezTo>
                    <a:lnTo>
                      <a:pt x="4266" y="1980"/>
                    </a:lnTo>
                    <a:cubicBezTo>
                      <a:pt x="4402" y="1843"/>
                      <a:pt x="4402" y="1707"/>
                      <a:pt x="4266" y="1570"/>
                    </a:cubicBezTo>
                    <a:cubicBezTo>
                      <a:pt x="4266" y="1263"/>
                      <a:pt x="4402" y="990"/>
                      <a:pt x="4129" y="990"/>
                    </a:cubicBezTo>
                    <a:cubicBezTo>
                      <a:pt x="4084" y="945"/>
                      <a:pt x="4054" y="930"/>
                      <a:pt x="4033" y="930"/>
                    </a:cubicBezTo>
                    <a:cubicBezTo>
                      <a:pt x="3993" y="930"/>
                      <a:pt x="3993" y="990"/>
                      <a:pt x="3993" y="990"/>
                    </a:cubicBezTo>
                    <a:lnTo>
                      <a:pt x="3993" y="717"/>
                    </a:lnTo>
                    <a:cubicBezTo>
                      <a:pt x="3993" y="622"/>
                      <a:pt x="3842" y="509"/>
                      <a:pt x="3705" y="509"/>
                    </a:cubicBezTo>
                    <a:cubicBezTo>
                      <a:pt x="3646" y="509"/>
                      <a:pt x="3590" y="530"/>
                      <a:pt x="3549" y="581"/>
                    </a:cubicBezTo>
                    <a:cubicBezTo>
                      <a:pt x="3549" y="581"/>
                      <a:pt x="3375" y="930"/>
                      <a:pt x="3305" y="930"/>
                    </a:cubicBezTo>
                    <a:cubicBezTo>
                      <a:pt x="3287" y="930"/>
                      <a:pt x="3276" y="908"/>
                      <a:pt x="3276" y="854"/>
                    </a:cubicBezTo>
                    <a:cubicBezTo>
                      <a:pt x="3276" y="581"/>
                      <a:pt x="3413" y="410"/>
                      <a:pt x="3413" y="137"/>
                    </a:cubicBezTo>
                    <a:cubicBezTo>
                      <a:pt x="3276" y="1"/>
                      <a:pt x="3276" y="1"/>
                      <a:pt x="3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g24efe0da7d9_1_1"/>
              <p:cNvSpPr/>
              <p:nvPr/>
            </p:nvSpPr>
            <p:spPr>
              <a:xfrm>
                <a:off x="4975068" y="2386981"/>
                <a:ext cx="206004" cy="171189"/>
              </a:xfrm>
              <a:custGeom>
                <a:rect b="b" l="l" r="r" t="t"/>
                <a:pathLst>
                  <a:path extrusionOk="0" h="3914" w="4710">
                    <a:moveTo>
                      <a:pt x="2429" y="450"/>
                    </a:moveTo>
                    <a:cubicBezTo>
                      <a:pt x="2518" y="461"/>
                      <a:pt x="2607" y="492"/>
                      <a:pt x="2696" y="581"/>
                    </a:cubicBezTo>
                    <a:lnTo>
                      <a:pt x="2696" y="717"/>
                    </a:lnTo>
                    <a:lnTo>
                      <a:pt x="2559" y="581"/>
                    </a:lnTo>
                    <a:lnTo>
                      <a:pt x="2429" y="450"/>
                    </a:lnTo>
                    <a:close/>
                    <a:moveTo>
                      <a:pt x="3684" y="1548"/>
                    </a:moveTo>
                    <a:lnTo>
                      <a:pt x="3684" y="1548"/>
                    </a:lnTo>
                    <a:cubicBezTo>
                      <a:pt x="3696" y="1556"/>
                      <a:pt x="3708" y="1563"/>
                      <a:pt x="3719" y="1570"/>
                    </a:cubicBezTo>
                    <a:lnTo>
                      <a:pt x="3856" y="1707"/>
                    </a:lnTo>
                    <a:lnTo>
                      <a:pt x="3856" y="1707"/>
                    </a:lnTo>
                    <a:lnTo>
                      <a:pt x="3684" y="1548"/>
                    </a:lnTo>
                    <a:close/>
                    <a:moveTo>
                      <a:pt x="2150" y="1"/>
                    </a:moveTo>
                    <a:lnTo>
                      <a:pt x="2013" y="137"/>
                    </a:lnTo>
                    <a:cubicBezTo>
                      <a:pt x="2013" y="137"/>
                      <a:pt x="1843" y="137"/>
                      <a:pt x="1843" y="308"/>
                    </a:cubicBezTo>
                    <a:cubicBezTo>
                      <a:pt x="2013" y="444"/>
                      <a:pt x="2013" y="444"/>
                      <a:pt x="2150" y="581"/>
                    </a:cubicBezTo>
                    <a:cubicBezTo>
                      <a:pt x="1973" y="502"/>
                      <a:pt x="1807" y="423"/>
                      <a:pt x="1672" y="423"/>
                    </a:cubicBezTo>
                    <a:cubicBezTo>
                      <a:pt x="1573" y="423"/>
                      <a:pt x="1491" y="465"/>
                      <a:pt x="1433" y="581"/>
                    </a:cubicBezTo>
                    <a:cubicBezTo>
                      <a:pt x="1433" y="581"/>
                      <a:pt x="1297" y="581"/>
                      <a:pt x="1297" y="444"/>
                    </a:cubicBezTo>
                    <a:cubicBezTo>
                      <a:pt x="1160" y="444"/>
                      <a:pt x="1160" y="581"/>
                      <a:pt x="990" y="581"/>
                    </a:cubicBezTo>
                    <a:cubicBezTo>
                      <a:pt x="1160" y="581"/>
                      <a:pt x="580" y="717"/>
                      <a:pt x="580" y="717"/>
                    </a:cubicBezTo>
                    <a:lnTo>
                      <a:pt x="580" y="444"/>
                    </a:lnTo>
                    <a:cubicBezTo>
                      <a:pt x="580" y="444"/>
                      <a:pt x="519" y="384"/>
                      <a:pt x="439" y="384"/>
                    </a:cubicBezTo>
                    <a:cubicBezTo>
                      <a:pt x="398" y="384"/>
                      <a:pt x="353" y="399"/>
                      <a:pt x="307" y="444"/>
                    </a:cubicBezTo>
                    <a:cubicBezTo>
                      <a:pt x="307" y="444"/>
                      <a:pt x="307" y="581"/>
                      <a:pt x="137" y="717"/>
                    </a:cubicBezTo>
                    <a:cubicBezTo>
                      <a:pt x="137" y="717"/>
                      <a:pt x="0" y="717"/>
                      <a:pt x="0" y="854"/>
                    </a:cubicBezTo>
                    <a:cubicBezTo>
                      <a:pt x="0" y="854"/>
                      <a:pt x="0" y="990"/>
                      <a:pt x="137" y="990"/>
                    </a:cubicBezTo>
                    <a:cubicBezTo>
                      <a:pt x="444" y="1161"/>
                      <a:pt x="717" y="1161"/>
                      <a:pt x="990" y="1297"/>
                    </a:cubicBezTo>
                    <a:cubicBezTo>
                      <a:pt x="1160" y="1297"/>
                      <a:pt x="1160" y="990"/>
                      <a:pt x="990" y="990"/>
                    </a:cubicBezTo>
                    <a:lnTo>
                      <a:pt x="853" y="990"/>
                    </a:lnTo>
                    <a:cubicBezTo>
                      <a:pt x="950" y="894"/>
                      <a:pt x="1131" y="797"/>
                      <a:pt x="1278" y="797"/>
                    </a:cubicBezTo>
                    <a:cubicBezTo>
                      <a:pt x="1339" y="797"/>
                      <a:pt x="1393" y="814"/>
                      <a:pt x="1433" y="854"/>
                    </a:cubicBezTo>
                    <a:cubicBezTo>
                      <a:pt x="1570" y="854"/>
                      <a:pt x="1706" y="854"/>
                      <a:pt x="1706" y="717"/>
                    </a:cubicBezTo>
                    <a:cubicBezTo>
                      <a:pt x="1706" y="698"/>
                      <a:pt x="1720" y="690"/>
                      <a:pt x="1744" y="690"/>
                    </a:cubicBezTo>
                    <a:cubicBezTo>
                      <a:pt x="1894" y="690"/>
                      <a:pt x="2442" y="1014"/>
                      <a:pt x="2559" y="1161"/>
                    </a:cubicBezTo>
                    <a:cubicBezTo>
                      <a:pt x="2696" y="1161"/>
                      <a:pt x="2866" y="990"/>
                      <a:pt x="2866" y="854"/>
                    </a:cubicBezTo>
                    <a:cubicBezTo>
                      <a:pt x="2952" y="939"/>
                      <a:pt x="3091" y="1092"/>
                      <a:pt x="3292" y="1261"/>
                    </a:cubicBezTo>
                    <a:lnTo>
                      <a:pt x="3292" y="1261"/>
                    </a:lnTo>
                    <a:cubicBezTo>
                      <a:pt x="3285" y="1260"/>
                      <a:pt x="3279" y="1260"/>
                      <a:pt x="3272" y="1260"/>
                    </a:cubicBezTo>
                    <a:cubicBezTo>
                      <a:pt x="3097" y="1260"/>
                      <a:pt x="3029" y="1460"/>
                      <a:pt x="3139" y="1570"/>
                    </a:cubicBezTo>
                    <a:cubicBezTo>
                      <a:pt x="3412" y="1843"/>
                      <a:pt x="3856" y="2150"/>
                      <a:pt x="3992" y="2423"/>
                    </a:cubicBezTo>
                    <a:cubicBezTo>
                      <a:pt x="3856" y="2287"/>
                      <a:pt x="3856" y="2287"/>
                      <a:pt x="3719" y="2287"/>
                    </a:cubicBezTo>
                    <a:lnTo>
                      <a:pt x="3719" y="2150"/>
                    </a:lnTo>
                    <a:cubicBezTo>
                      <a:pt x="3549" y="2150"/>
                      <a:pt x="3276" y="2287"/>
                      <a:pt x="3412" y="2423"/>
                    </a:cubicBezTo>
                    <a:cubicBezTo>
                      <a:pt x="3549" y="2560"/>
                      <a:pt x="3719" y="2696"/>
                      <a:pt x="3856" y="2867"/>
                    </a:cubicBezTo>
                    <a:cubicBezTo>
                      <a:pt x="3792" y="2832"/>
                      <a:pt x="3736" y="2817"/>
                      <a:pt x="3687" y="2817"/>
                    </a:cubicBezTo>
                    <a:cubicBezTo>
                      <a:pt x="3504" y="2817"/>
                      <a:pt x="3441" y="3032"/>
                      <a:pt x="3549" y="3140"/>
                    </a:cubicBezTo>
                    <a:cubicBezTo>
                      <a:pt x="3719" y="3413"/>
                      <a:pt x="3992" y="3549"/>
                      <a:pt x="4129" y="3857"/>
                    </a:cubicBezTo>
                    <a:cubicBezTo>
                      <a:pt x="4169" y="3897"/>
                      <a:pt x="4224" y="3913"/>
                      <a:pt x="4277" y="3913"/>
                    </a:cubicBezTo>
                    <a:cubicBezTo>
                      <a:pt x="4404" y="3913"/>
                      <a:pt x="4523" y="3817"/>
                      <a:pt x="4402" y="3720"/>
                    </a:cubicBezTo>
                    <a:lnTo>
                      <a:pt x="4402" y="3549"/>
                    </a:lnTo>
                    <a:cubicBezTo>
                      <a:pt x="4573" y="3549"/>
                      <a:pt x="4573" y="3413"/>
                      <a:pt x="4573" y="3413"/>
                    </a:cubicBezTo>
                    <a:cubicBezTo>
                      <a:pt x="4709" y="3140"/>
                      <a:pt x="4573" y="3004"/>
                      <a:pt x="4402" y="2867"/>
                    </a:cubicBezTo>
                    <a:cubicBezTo>
                      <a:pt x="4573" y="2867"/>
                      <a:pt x="4573" y="2696"/>
                      <a:pt x="4573" y="2560"/>
                    </a:cubicBezTo>
                    <a:cubicBezTo>
                      <a:pt x="4573" y="2560"/>
                      <a:pt x="4402" y="2423"/>
                      <a:pt x="4402" y="2287"/>
                    </a:cubicBezTo>
                    <a:lnTo>
                      <a:pt x="4402" y="2150"/>
                    </a:lnTo>
                    <a:cubicBezTo>
                      <a:pt x="4402" y="1843"/>
                      <a:pt x="4265" y="1707"/>
                      <a:pt x="4129" y="1570"/>
                    </a:cubicBezTo>
                    <a:cubicBezTo>
                      <a:pt x="4265" y="1570"/>
                      <a:pt x="4265" y="1434"/>
                      <a:pt x="4265" y="1434"/>
                    </a:cubicBezTo>
                    <a:cubicBezTo>
                      <a:pt x="4129" y="717"/>
                      <a:pt x="2696" y="137"/>
                      <a:pt x="2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g24efe0da7d9_1_1"/>
              <p:cNvSpPr/>
              <p:nvPr/>
            </p:nvSpPr>
            <p:spPr>
              <a:xfrm>
                <a:off x="5039058" y="2385363"/>
                <a:ext cx="142016" cy="123690"/>
              </a:xfrm>
              <a:custGeom>
                <a:rect b="b" l="l" r="r" t="t"/>
                <a:pathLst>
                  <a:path extrusionOk="0" h="2828" w="3247">
                    <a:moveTo>
                      <a:pt x="26" y="269"/>
                    </a:moveTo>
                    <a:cubicBezTo>
                      <a:pt x="1" y="269"/>
                      <a:pt x="16" y="288"/>
                      <a:pt x="107" y="345"/>
                    </a:cubicBezTo>
                    <a:cubicBezTo>
                      <a:pt x="89" y="323"/>
                      <a:pt x="76" y="300"/>
                      <a:pt x="67" y="275"/>
                    </a:cubicBezTo>
                    <a:lnTo>
                      <a:pt x="67" y="275"/>
                    </a:lnTo>
                    <a:cubicBezTo>
                      <a:pt x="49" y="271"/>
                      <a:pt x="35" y="269"/>
                      <a:pt x="26" y="269"/>
                    </a:cubicBezTo>
                    <a:close/>
                    <a:moveTo>
                      <a:pt x="168" y="1"/>
                    </a:moveTo>
                    <a:cubicBezTo>
                      <a:pt x="81" y="1"/>
                      <a:pt x="19" y="147"/>
                      <a:pt x="67" y="275"/>
                    </a:cubicBezTo>
                    <a:lnTo>
                      <a:pt x="67" y="275"/>
                    </a:lnTo>
                    <a:cubicBezTo>
                      <a:pt x="149" y="294"/>
                      <a:pt x="305" y="345"/>
                      <a:pt x="380" y="345"/>
                    </a:cubicBezTo>
                    <a:cubicBezTo>
                      <a:pt x="687" y="481"/>
                      <a:pt x="823" y="481"/>
                      <a:pt x="960" y="618"/>
                    </a:cubicBezTo>
                    <a:cubicBezTo>
                      <a:pt x="1540" y="1198"/>
                      <a:pt x="2256" y="1607"/>
                      <a:pt x="2666" y="2460"/>
                    </a:cubicBezTo>
                    <a:lnTo>
                      <a:pt x="2802" y="2460"/>
                    </a:lnTo>
                    <a:lnTo>
                      <a:pt x="2939" y="2597"/>
                    </a:lnTo>
                    <a:cubicBezTo>
                      <a:pt x="2939" y="2750"/>
                      <a:pt x="3016" y="2827"/>
                      <a:pt x="3092" y="2827"/>
                    </a:cubicBezTo>
                    <a:cubicBezTo>
                      <a:pt x="3169" y="2827"/>
                      <a:pt x="3246" y="2750"/>
                      <a:pt x="3246" y="2597"/>
                    </a:cubicBezTo>
                    <a:cubicBezTo>
                      <a:pt x="3246" y="2460"/>
                      <a:pt x="2939" y="2187"/>
                      <a:pt x="2802" y="2051"/>
                    </a:cubicBezTo>
                    <a:cubicBezTo>
                      <a:pt x="2666" y="1744"/>
                      <a:pt x="2393" y="1607"/>
                      <a:pt x="2256" y="1334"/>
                    </a:cubicBezTo>
                    <a:cubicBezTo>
                      <a:pt x="2086" y="1198"/>
                      <a:pt x="1949" y="1027"/>
                      <a:pt x="1813" y="1027"/>
                    </a:cubicBezTo>
                    <a:cubicBezTo>
                      <a:pt x="1676" y="891"/>
                      <a:pt x="1096" y="481"/>
                      <a:pt x="1096" y="345"/>
                    </a:cubicBezTo>
                    <a:lnTo>
                      <a:pt x="1096" y="174"/>
                    </a:lnTo>
                    <a:cubicBezTo>
                      <a:pt x="823" y="174"/>
                      <a:pt x="550" y="38"/>
                      <a:pt x="380" y="38"/>
                    </a:cubicBezTo>
                    <a:lnTo>
                      <a:pt x="243" y="38"/>
                    </a:lnTo>
                    <a:cubicBezTo>
                      <a:pt x="217" y="12"/>
                      <a:pt x="192" y="1"/>
                      <a:pt x="1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g24efe0da7d9_1_1"/>
              <p:cNvSpPr/>
              <p:nvPr/>
            </p:nvSpPr>
            <p:spPr>
              <a:xfrm>
                <a:off x="5043694" y="2461600"/>
                <a:ext cx="56771" cy="56771"/>
              </a:xfrm>
              <a:custGeom>
                <a:rect b="b" l="l" r="r" t="t"/>
                <a:pathLst>
                  <a:path extrusionOk="0" h="1298" w="1298">
                    <a:moveTo>
                      <a:pt x="274" y="1"/>
                    </a:moveTo>
                    <a:cubicBezTo>
                      <a:pt x="137" y="1"/>
                      <a:pt x="1" y="137"/>
                      <a:pt x="1" y="308"/>
                    </a:cubicBezTo>
                    <a:lnTo>
                      <a:pt x="444" y="717"/>
                    </a:lnTo>
                    <a:cubicBezTo>
                      <a:pt x="581" y="854"/>
                      <a:pt x="854" y="990"/>
                      <a:pt x="990" y="1298"/>
                    </a:cubicBezTo>
                    <a:cubicBezTo>
                      <a:pt x="1127" y="1298"/>
                      <a:pt x="1297" y="1161"/>
                      <a:pt x="1297" y="990"/>
                    </a:cubicBezTo>
                    <a:cubicBezTo>
                      <a:pt x="1127" y="990"/>
                      <a:pt x="1127" y="854"/>
                      <a:pt x="1127" y="854"/>
                    </a:cubicBezTo>
                    <a:lnTo>
                      <a:pt x="990" y="854"/>
                    </a:lnTo>
                    <a:cubicBezTo>
                      <a:pt x="990" y="717"/>
                      <a:pt x="990" y="717"/>
                      <a:pt x="854" y="717"/>
                    </a:cubicBezTo>
                    <a:cubicBezTo>
                      <a:pt x="854" y="581"/>
                      <a:pt x="717" y="581"/>
                      <a:pt x="717" y="444"/>
                    </a:cubicBezTo>
                    <a:cubicBezTo>
                      <a:pt x="581" y="308"/>
                      <a:pt x="444" y="137"/>
                      <a:pt x="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g24efe0da7d9_1_1"/>
              <p:cNvSpPr/>
              <p:nvPr/>
            </p:nvSpPr>
            <p:spPr>
              <a:xfrm>
                <a:off x="5043694" y="2630256"/>
                <a:ext cx="44" cy="4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g24efe0da7d9_1_1"/>
              <p:cNvSpPr/>
              <p:nvPr/>
            </p:nvSpPr>
            <p:spPr>
              <a:xfrm>
                <a:off x="5055635" y="2546365"/>
                <a:ext cx="131387" cy="161041"/>
              </a:xfrm>
              <a:custGeom>
                <a:rect b="b" l="l" r="r" t="t"/>
                <a:pathLst>
                  <a:path extrusionOk="0" h="3682" w="3004">
                    <a:moveTo>
                      <a:pt x="986" y="1787"/>
                    </a:moveTo>
                    <a:lnTo>
                      <a:pt x="717" y="2055"/>
                    </a:lnTo>
                    <a:lnTo>
                      <a:pt x="581" y="2192"/>
                    </a:lnTo>
                    <a:cubicBezTo>
                      <a:pt x="707" y="2066"/>
                      <a:pt x="833" y="1823"/>
                      <a:pt x="986" y="1787"/>
                    </a:cubicBezTo>
                    <a:close/>
                    <a:moveTo>
                      <a:pt x="2605" y="0"/>
                    </a:moveTo>
                    <a:cubicBezTo>
                      <a:pt x="2545" y="0"/>
                      <a:pt x="2514" y="76"/>
                      <a:pt x="2423" y="76"/>
                    </a:cubicBezTo>
                    <a:cubicBezTo>
                      <a:pt x="2287" y="486"/>
                      <a:pt x="2287" y="929"/>
                      <a:pt x="2150" y="1339"/>
                    </a:cubicBezTo>
                    <a:lnTo>
                      <a:pt x="2150" y="1475"/>
                    </a:lnTo>
                    <a:cubicBezTo>
                      <a:pt x="2014" y="1475"/>
                      <a:pt x="1877" y="1612"/>
                      <a:pt x="1877" y="1782"/>
                    </a:cubicBezTo>
                    <a:cubicBezTo>
                      <a:pt x="1434" y="1919"/>
                      <a:pt x="1161" y="2328"/>
                      <a:pt x="854" y="2635"/>
                    </a:cubicBezTo>
                    <a:cubicBezTo>
                      <a:pt x="1161" y="2192"/>
                      <a:pt x="1434" y="1782"/>
                      <a:pt x="1877" y="1339"/>
                    </a:cubicBezTo>
                    <a:cubicBezTo>
                      <a:pt x="1974" y="1242"/>
                      <a:pt x="1849" y="1146"/>
                      <a:pt x="1719" y="1146"/>
                    </a:cubicBezTo>
                    <a:cubicBezTo>
                      <a:pt x="1665" y="1146"/>
                      <a:pt x="1610" y="1162"/>
                      <a:pt x="1570" y="1202"/>
                    </a:cubicBezTo>
                    <a:lnTo>
                      <a:pt x="1434" y="1339"/>
                    </a:lnTo>
                    <a:lnTo>
                      <a:pt x="1056" y="1717"/>
                    </a:lnTo>
                    <a:lnTo>
                      <a:pt x="1056" y="1717"/>
                    </a:lnTo>
                    <a:cubicBezTo>
                      <a:pt x="1200" y="1437"/>
                      <a:pt x="1453" y="1192"/>
                      <a:pt x="1707" y="1066"/>
                    </a:cubicBezTo>
                    <a:cubicBezTo>
                      <a:pt x="1877" y="929"/>
                      <a:pt x="1707" y="759"/>
                      <a:pt x="1570" y="759"/>
                    </a:cubicBezTo>
                    <a:lnTo>
                      <a:pt x="1434" y="929"/>
                    </a:lnTo>
                    <a:cubicBezTo>
                      <a:pt x="1161" y="1202"/>
                      <a:pt x="717" y="1475"/>
                      <a:pt x="444" y="1919"/>
                    </a:cubicBezTo>
                    <a:cubicBezTo>
                      <a:pt x="308" y="2055"/>
                      <a:pt x="171" y="2192"/>
                      <a:pt x="171" y="2465"/>
                    </a:cubicBezTo>
                    <a:cubicBezTo>
                      <a:pt x="1" y="2635"/>
                      <a:pt x="171" y="2635"/>
                      <a:pt x="308" y="2635"/>
                    </a:cubicBezTo>
                    <a:cubicBezTo>
                      <a:pt x="308" y="2772"/>
                      <a:pt x="308" y="2908"/>
                      <a:pt x="171" y="2908"/>
                    </a:cubicBezTo>
                    <a:cubicBezTo>
                      <a:pt x="171" y="3045"/>
                      <a:pt x="308" y="3045"/>
                      <a:pt x="308" y="3181"/>
                    </a:cubicBezTo>
                    <a:lnTo>
                      <a:pt x="581" y="3181"/>
                    </a:lnTo>
                    <a:lnTo>
                      <a:pt x="581" y="3488"/>
                    </a:lnTo>
                    <a:cubicBezTo>
                      <a:pt x="581" y="3585"/>
                      <a:pt x="649" y="3681"/>
                      <a:pt x="737" y="3681"/>
                    </a:cubicBezTo>
                    <a:cubicBezTo>
                      <a:pt x="774" y="3681"/>
                      <a:pt x="814" y="3665"/>
                      <a:pt x="854" y="3625"/>
                    </a:cubicBezTo>
                    <a:lnTo>
                      <a:pt x="1297" y="3181"/>
                    </a:lnTo>
                    <a:lnTo>
                      <a:pt x="1570" y="3181"/>
                    </a:lnTo>
                    <a:cubicBezTo>
                      <a:pt x="2287" y="3045"/>
                      <a:pt x="2423" y="2192"/>
                      <a:pt x="2731" y="1475"/>
                    </a:cubicBezTo>
                    <a:cubicBezTo>
                      <a:pt x="2731" y="1475"/>
                      <a:pt x="2867" y="1475"/>
                      <a:pt x="2867" y="1339"/>
                    </a:cubicBezTo>
                    <a:cubicBezTo>
                      <a:pt x="2867" y="1202"/>
                      <a:pt x="3004" y="1066"/>
                      <a:pt x="3004" y="759"/>
                    </a:cubicBezTo>
                    <a:cubicBezTo>
                      <a:pt x="3004" y="759"/>
                      <a:pt x="3004" y="622"/>
                      <a:pt x="2867" y="622"/>
                    </a:cubicBezTo>
                    <a:lnTo>
                      <a:pt x="2867" y="213"/>
                    </a:lnTo>
                    <a:cubicBezTo>
                      <a:pt x="2867" y="76"/>
                      <a:pt x="2867" y="76"/>
                      <a:pt x="2731" y="76"/>
                    </a:cubicBezTo>
                    <a:cubicBezTo>
                      <a:pt x="2674" y="19"/>
                      <a:pt x="2636" y="0"/>
                      <a:pt x="2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g24efe0da7d9_1_1"/>
              <p:cNvSpPr/>
              <p:nvPr/>
            </p:nvSpPr>
            <p:spPr>
              <a:xfrm>
                <a:off x="4981016" y="2592947"/>
                <a:ext cx="119447" cy="135849"/>
              </a:xfrm>
              <a:custGeom>
                <a:rect b="b" l="l" r="r" t="t"/>
                <a:pathLst>
                  <a:path extrusionOk="0" h="3106" w="2731">
                    <a:moveTo>
                      <a:pt x="1570" y="2560"/>
                    </a:moveTo>
                    <a:lnTo>
                      <a:pt x="1570" y="2696"/>
                    </a:lnTo>
                    <a:lnTo>
                      <a:pt x="1161" y="2696"/>
                    </a:lnTo>
                    <a:cubicBezTo>
                      <a:pt x="1297" y="2696"/>
                      <a:pt x="1434" y="2560"/>
                      <a:pt x="1570" y="2560"/>
                    </a:cubicBezTo>
                    <a:close/>
                    <a:moveTo>
                      <a:pt x="2150" y="1"/>
                    </a:moveTo>
                    <a:cubicBezTo>
                      <a:pt x="1707" y="274"/>
                      <a:pt x="1161" y="717"/>
                      <a:pt x="854" y="1263"/>
                    </a:cubicBezTo>
                    <a:cubicBezTo>
                      <a:pt x="717" y="1263"/>
                      <a:pt x="854" y="1400"/>
                      <a:pt x="1024" y="1400"/>
                    </a:cubicBezTo>
                    <a:lnTo>
                      <a:pt x="1161" y="1400"/>
                    </a:lnTo>
                    <a:cubicBezTo>
                      <a:pt x="1161" y="1400"/>
                      <a:pt x="1024" y="1570"/>
                      <a:pt x="854" y="1570"/>
                    </a:cubicBezTo>
                    <a:cubicBezTo>
                      <a:pt x="717" y="1843"/>
                      <a:pt x="444" y="1980"/>
                      <a:pt x="444" y="2253"/>
                    </a:cubicBezTo>
                    <a:lnTo>
                      <a:pt x="581" y="2423"/>
                    </a:lnTo>
                    <a:cubicBezTo>
                      <a:pt x="853" y="2423"/>
                      <a:pt x="1023" y="2254"/>
                      <a:pt x="1159" y="2118"/>
                    </a:cubicBezTo>
                    <a:lnTo>
                      <a:pt x="1159" y="2118"/>
                    </a:lnTo>
                    <a:cubicBezTo>
                      <a:pt x="1024" y="2253"/>
                      <a:pt x="1024" y="2253"/>
                      <a:pt x="1024" y="2423"/>
                    </a:cubicBezTo>
                    <a:lnTo>
                      <a:pt x="717" y="2423"/>
                    </a:lnTo>
                    <a:cubicBezTo>
                      <a:pt x="444" y="2423"/>
                      <a:pt x="171" y="2560"/>
                      <a:pt x="1" y="2833"/>
                    </a:cubicBezTo>
                    <a:cubicBezTo>
                      <a:pt x="1" y="2969"/>
                      <a:pt x="171" y="2969"/>
                      <a:pt x="171" y="2969"/>
                    </a:cubicBezTo>
                    <a:cubicBezTo>
                      <a:pt x="444" y="3106"/>
                      <a:pt x="717" y="3106"/>
                      <a:pt x="854" y="3106"/>
                    </a:cubicBezTo>
                    <a:cubicBezTo>
                      <a:pt x="1161" y="3106"/>
                      <a:pt x="1434" y="2969"/>
                      <a:pt x="1707" y="2969"/>
                    </a:cubicBezTo>
                    <a:cubicBezTo>
                      <a:pt x="1707" y="3106"/>
                      <a:pt x="1877" y="3106"/>
                      <a:pt x="2014" y="3106"/>
                    </a:cubicBezTo>
                    <a:cubicBezTo>
                      <a:pt x="2014" y="2969"/>
                      <a:pt x="2150" y="2969"/>
                      <a:pt x="2150" y="2969"/>
                    </a:cubicBezTo>
                    <a:cubicBezTo>
                      <a:pt x="2287" y="2833"/>
                      <a:pt x="2560" y="2696"/>
                      <a:pt x="2560" y="2423"/>
                    </a:cubicBezTo>
                    <a:cubicBezTo>
                      <a:pt x="2560" y="2253"/>
                      <a:pt x="2560" y="2253"/>
                      <a:pt x="2423" y="2253"/>
                    </a:cubicBezTo>
                    <a:lnTo>
                      <a:pt x="2287" y="2253"/>
                    </a:lnTo>
                    <a:lnTo>
                      <a:pt x="2423" y="2116"/>
                    </a:lnTo>
                    <a:lnTo>
                      <a:pt x="2423" y="1980"/>
                    </a:lnTo>
                    <a:cubicBezTo>
                      <a:pt x="2423" y="1843"/>
                      <a:pt x="2560" y="1707"/>
                      <a:pt x="2730" y="1570"/>
                    </a:cubicBezTo>
                    <a:cubicBezTo>
                      <a:pt x="2730" y="1448"/>
                      <a:pt x="2643" y="1344"/>
                      <a:pt x="2594" y="1344"/>
                    </a:cubicBezTo>
                    <a:cubicBezTo>
                      <a:pt x="2574" y="1344"/>
                      <a:pt x="2560" y="1361"/>
                      <a:pt x="2560" y="1400"/>
                    </a:cubicBezTo>
                    <a:cubicBezTo>
                      <a:pt x="2287" y="1707"/>
                      <a:pt x="1877" y="1980"/>
                      <a:pt x="1570" y="2116"/>
                    </a:cubicBezTo>
                    <a:cubicBezTo>
                      <a:pt x="1707" y="1843"/>
                      <a:pt x="2014" y="1707"/>
                      <a:pt x="2014" y="1707"/>
                    </a:cubicBezTo>
                    <a:cubicBezTo>
                      <a:pt x="2287" y="1400"/>
                      <a:pt x="2423" y="1263"/>
                      <a:pt x="2560" y="990"/>
                    </a:cubicBezTo>
                    <a:cubicBezTo>
                      <a:pt x="2560" y="854"/>
                      <a:pt x="2423" y="854"/>
                      <a:pt x="2287" y="854"/>
                    </a:cubicBezTo>
                    <a:lnTo>
                      <a:pt x="2150" y="854"/>
                    </a:lnTo>
                    <a:cubicBezTo>
                      <a:pt x="2287" y="717"/>
                      <a:pt x="2150" y="547"/>
                      <a:pt x="2014" y="547"/>
                    </a:cubicBezTo>
                    <a:cubicBezTo>
                      <a:pt x="1707" y="717"/>
                      <a:pt x="1570" y="854"/>
                      <a:pt x="1297" y="990"/>
                    </a:cubicBezTo>
                    <a:cubicBezTo>
                      <a:pt x="1570" y="717"/>
                      <a:pt x="2014" y="410"/>
                      <a:pt x="2287" y="137"/>
                    </a:cubicBezTo>
                    <a:cubicBezTo>
                      <a:pt x="2423" y="137"/>
                      <a:pt x="2287" y="1"/>
                      <a:pt x="2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g24efe0da7d9_1_1"/>
              <p:cNvSpPr/>
              <p:nvPr/>
            </p:nvSpPr>
            <p:spPr>
              <a:xfrm>
                <a:off x="5092944" y="2591766"/>
                <a:ext cx="25411" cy="25105"/>
              </a:xfrm>
              <a:custGeom>
                <a:rect b="b" l="l" r="r" t="t"/>
                <a:pathLst>
                  <a:path extrusionOk="0" h="574" w="581">
                    <a:moveTo>
                      <a:pt x="336" y="0"/>
                    </a:moveTo>
                    <a:cubicBezTo>
                      <a:pt x="127" y="0"/>
                      <a:pt x="1" y="320"/>
                      <a:pt x="1" y="437"/>
                    </a:cubicBezTo>
                    <a:cubicBezTo>
                      <a:pt x="1" y="574"/>
                      <a:pt x="308" y="574"/>
                      <a:pt x="308" y="574"/>
                    </a:cubicBezTo>
                    <a:lnTo>
                      <a:pt x="308" y="437"/>
                    </a:lnTo>
                    <a:cubicBezTo>
                      <a:pt x="444" y="301"/>
                      <a:pt x="444" y="301"/>
                      <a:pt x="444" y="164"/>
                    </a:cubicBezTo>
                    <a:cubicBezTo>
                      <a:pt x="581" y="28"/>
                      <a:pt x="444" y="28"/>
                      <a:pt x="444" y="28"/>
                    </a:cubicBezTo>
                    <a:cubicBezTo>
                      <a:pt x="406" y="9"/>
                      <a:pt x="370" y="0"/>
                      <a:pt x="3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g24efe0da7d9_1_1"/>
              <p:cNvSpPr/>
              <p:nvPr/>
            </p:nvSpPr>
            <p:spPr>
              <a:xfrm>
                <a:off x="4863097" y="2573570"/>
                <a:ext cx="185578" cy="145646"/>
              </a:xfrm>
              <a:custGeom>
                <a:rect b="b" l="l" r="r" t="t"/>
                <a:pathLst>
                  <a:path extrusionOk="0" h="3330" w="4243">
                    <a:moveTo>
                      <a:pt x="854" y="0"/>
                    </a:moveTo>
                    <a:cubicBezTo>
                      <a:pt x="854" y="0"/>
                      <a:pt x="717" y="137"/>
                      <a:pt x="854" y="307"/>
                    </a:cubicBezTo>
                    <a:cubicBezTo>
                      <a:pt x="990" y="580"/>
                      <a:pt x="1434" y="853"/>
                      <a:pt x="1570" y="990"/>
                    </a:cubicBezTo>
                    <a:cubicBezTo>
                      <a:pt x="1707" y="1160"/>
                      <a:pt x="2014" y="1297"/>
                      <a:pt x="2151" y="1433"/>
                    </a:cubicBezTo>
                    <a:cubicBezTo>
                      <a:pt x="2014" y="1433"/>
                      <a:pt x="1843" y="1297"/>
                      <a:pt x="1707" y="1160"/>
                    </a:cubicBezTo>
                    <a:cubicBezTo>
                      <a:pt x="1570" y="1160"/>
                      <a:pt x="1434" y="1297"/>
                      <a:pt x="1434" y="1433"/>
                    </a:cubicBezTo>
                    <a:lnTo>
                      <a:pt x="2287" y="2286"/>
                    </a:lnTo>
                    <a:cubicBezTo>
                      <a:pt x="2151" y="2286"/>
                      <a:pt x="2151" y="2286"/>
                      <a:pt x="2014" y="2150"/>
                    </a:cubicBezTo>
                    <a:cubicBezTo>
                      <a:pt x="1982" y="2124"/>
                      <a:pt x="1950" y="2113"/>
                      <a:pt x="1922" y="2113"/>
                    </a:cubicBezTo>
                    <a:cubicBezTo>
                      <a:pt x="1801" y="2113"/>
                      <a:pt x="1733" y="2312"/>
                      <a:pt x="1843" y="2423"/>
                    </a:cubicBezTo>
                    <a:cubicBezTo>
                      <a:pt x="1998" y="2423"/>
                      <a:pt x="2124" y="2534"/>
                      <a:pt x="2147" y="2783"/>
                    </a:cubicBezTo>
                    <a:lnTo>
                      <a:pt x="2147" y="2783"/>
                    </a:lnTo>
                    <a:cubicBezTo>
                      <a:pt x="1912" y="2650"/>
                      <a:pt x="1661" y="2536"/>
                      <a:pt x="1434" y="2423"/>
                    </a:cubicBezTo>
                    <a:cubicBezTo>
                      <a:pt x="1434" y="2286"/>
                      <a:pt x="1298" y="2286"/>
                      <a:pt x="1161" y="2286"/>
                    </a:cubicBezTo>
                    <a:cubicBezTo>
                      <a:pt x="990" y="2150"/>
                      <a:pt x="854" y="2013"/>
                      <a:pt x="717" y="1843"/>
                    </a:cubicBezTo>
                    <a:cubicBezTo>
                      <a:pt x="581" y="1706"/>
                      <a:pt x="444" y="1433"/>
                      <a:pt x="308" y="1297"/>
                    </a:cubicBezTo>
                    <a:cubicBezTo>
                      <a:pt x="308" y="1257"/>
                      <a:pt x="282" y="1240"/>
                      <a:pt x="248" y="1240"/>
                    </a:cubicBezTo>
                    <a:cubicBezTo>
                      <a:pt x="166" y="1240"/>
                      <a:pt x="41" y="1337"/>
                      <a:pt x="137" y="1433"/>
                    </a:cubicBezTo>
                    <a:cubicBezTo>
                      <a:pt x="137" y="1433"/>
                      <a:pt x="1" y="1570"/>
                      <a:pt x="1" y="1706"/>
                    </a:cubicBezTo>
                    <a:cubicBezTo>
                      <a:pt x="137" y="2013"/>
                      <a:pt x="444" y="2150"/>
                      <a:pt x="581" y="2286"/>
                    </a:cubicBezTo>
                    <a:cubicBezTo>
                      <a:pt x="717" y="2286"/>
                      <a:pt x="854" y="2286"/>
                      <a:pt x="854" y="2423"/>
                    </a:cubicBezTo>
                    <a:cubicBezTo>
                      <a:pt x="990" y="2559"/>
                      <a:pt x="990" y="2559"/>
                      <a:pt x="1161" y="2696"/>
                    </a:cubicBezTo>
                    <a:cubicBezTo>
                      <a:pt x="1207" y="2753"/>
                      <a:pt x="1237" y="2772"/>
                      <a:pt x="1262" y="2772"/>
                    </a:cubicBezTo>
                    <a:cubicBezTo>
                      <a:pt x="1313" y="2772"/>
                      <a:pt x="1343" y="2696"/>
                      <a:pt x="1434" y="2696"/>
                    </a:cubicBezTo>
                    <a:cubicBezTo>
                      <a:pt x="1570" y="2866"/>
                      <a:pt x="1707" y="2866"/>
                      <a:pt x="1843" y="3003"/>
                    </a:cubicBezTo>
                    <a:lnTo>
                      <a:pt x="2014" y="3003"/>
                    </a:lnTo>
                    <a:cubicBezTo>
                      <a:pt x="2114" y="3203"/>
                      <a:pt x="2287" y="3329"/>
                      <a:pt x="2480" y="3329"/>
                    </a:cubicBezTo>
                    <a:cubicBezTo>
                      <a:pt x="2550" y="3329"/>
                      <a:pt x="2623" y="3312"/>
                      <a:pt x="2697" y="3276"/>
                    </a:cubicBezTo>
                    <a:lnTo>
                      <a:pt x="2697" y="3139"/>
                    </a:lnTo>
                    <a:cubicBezTo>
                      <a:pt x="2697" y="3003"/>
                      <a:pt x="2697" y="2866"/>
                      <a:pt x="2560" y="2866"/>
                    </a:cubicBezTo>
                    <a:cubicBezTo>
                      <a:pt x="2697" y="2866"/>
                      <a:pt x="2867" y="2696"/>
                      <a:pt x="2867" y="2559"/>
                    </a:cubicBezTo>
                    <a:cubicBezTo>
                      <a:pt x="2697" y="2423"/>
                      <a:pt x="2560" y="2150"/>
                      <a:pt x="2424" y="2013"/>
                    </a:cubicBezTo>
                    <a:lnTo>
                      <a:pt x="2424" y="2013"/>
                    </a:lnTo>
                    <a:cubicBezTo>
                      <a:pt x="2560" y="2150"/>
                      <a:pt x="2697" y="2150"/>
                      <a:pt x="2867" y="2150"/>
                    </a:cubicBezTo>
                    <a:lnTo>
                      <a:pt x="3277" y="2150"/>
                    </a:lnTo>
                    <a:cubicBezTo>
                      <a:pt x="3277" y="2260"/>
                      <a:pt x="3366" y="2460"/>
                      <a:pt x="3472" y="2460"/>
                    </a:cubicBezTo>
                    <a:cubicBezTo>
                      <a:pt x="3497" y="2460"/>
                      <a:pt x="3524" y="2449"/>
                      <a:pt x="3550" y="2423"/>
                    </a:cubicBezTo>
                    <a:cubicBezTo>
                      <a:pt x="3720" y="2286"/>
                      <a:pt x="3857" y="2150"/>
                      <a:pt x="3993" y="2013"/>
                    </a:cubicBezTo>
                    <a:cubicBezTo>
                      <a:pt x="4130" y="1843"/>
                      <a:pt x="3993" y="1706"/>
                      <a:pt x="3857" y="1706"/>
                    </a:cubicBezTo>
                    <a:cubicBezTo>
                      <a:pt x="3766" y="1706"/>
                      <a:pt x="3478" y="1767"/>
                      <a:pt x="3376" y="1767"/>
                    </a:cubicBezTo>
                    <a:cubicBezTo>
                      <a:pt x="3326" y="1767"/>
                      <a:pt x="3322" y="1752"/>
                      <a:pt x="3413" y="1706"/>
                    </a:cubicBezTo>
                    <a:cubicBezTo>
                      <a:pt x="3720" y="1433"/>
                      <a:pt x="3993" y="1433"/>
                      <a:pt x="4130" y="1297"/>
                    </a:cubicBezTo>
                    <a:cubicBezTo>
                      <a:pt x="4242" y="1184"/>
                      <a:pt x="4169" y="955"/>
                      <a:pt x="4063" y="955"/>
                    </a:cubicBezTo>
                    <a:cubicBezTo>
                      <a:pt x="4041" y="955"/>
                      <a:pt x="4017" y="966"/>
                      <a:pt x="3993" y="990"/>
                    </a:cubicBezTo>
                    <a:cubicBezTo>
                      <a:pt x="3857" y="990"/>
                      <a:pt x="3857" y="990"/>
                      <a:pt x="3720" y="1160"/>
                    </a:cubicBezTo>
                    <a:cubicBezTo>
                      <a:pt x="3639" y="1196"/>
                      <a:pt x="3542" y="1213"/>
                      <a:pt x="3437" y="1213"/>
                    </a:cubicBezTo>
                    <a:cubicBezTo>
                      <a:pt x="3143" y="1213"/>
                      <a:pt x="2786" y="1079"/>
                      <a:pt x="2560" y="853"/>
                    </a:cubicBezTo>
                    <a:lnTo>
                      <a:pt x="2424" y="853"/>
                    </a:lnTo>
                    <a:cubicBezTo>
                      <a:pt x="1843" y="444"/>
                      <a:pt x="1298" y="0"/>
                      <a:pt x="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g24efe0da7d9_1_1"/>
              <p:cNvSpPr/>
              <p:nvPr/>
            </p:nvSpPr>
            <p:spPr>
              <a:xfrm>
                <a:off x="4894458" y="2604887"/>
                <a:ext cx="149276" cy="111968"/>
              </a:xfrm>
              <a:custGeom>
                <a:rect b="b" l="l" r="r" t="t"/>
                <a:pathLst>
                  <a:path extrusionOk="0" h="2560" w="3413">
                    <a:moveTo>
                      <a:pt x="137" y="1"/>
                    </a:moveTo>
                    <a:cubicBezTo>
                      <a:pt x="0" y="1"/>
                      <a:pt x="0" y="137"/>
                      <a:pt x="0" y="274"/>
                    </a:cubicBezTo>
                    <a:cubicBezTo>
                      <a:pt x="137" y="444"/>
                      <a:pt x="273" y="581"/>
                      <a:pt x="444" y="717"/>
                    </a:cubicBezTo>
                    <a:cubicBezTo>
                      <a:pt x="581" y="854"/>
                      <a:pt x="717" y="990"/>
                      <a:pt x="853" y="1127"/>
                    </a:cubicBezTo>
                    <a:cubicBezTo>
                      <a:pt x="990" y="1297"/>
                      <a:pt x="1126" y="1434"/>
                      <a:pt x="1126" y="1434"/>
                    </a:cubicBezTo>
                    <a:cubicBezTo>
                      <a:pt x="944" y="1434"/>
                      <a:pt x="762" y="1297"/>
                      <a:pt x="570" y="1297"/>
                    </a:cubicBezTo>
                    <a:cubicBezTo>
                      <a:pt x="474" y="1297"/>
                      <a:pt x="376" y="1331"/>
                      <a:pt x="273" y="1434"/>
                    </a:cubicBezTo>
                    <a:cubicBezTo>
                      <a:pt x="0" y="1843"/>
                      <a:pt x="853" y="2150"/>
                      <a:pt x="990" y="2287"/>
                    </a:cubicBezTo>
                    <a:cubicBezTo>
                      <a:pt x="1570" y="2560"/>
                      <a:pt x="1980" y="2560"/>
                      <a:pt x="2560" y="2560"/>
                    </a:cubicBezTo>
                    <a:lnTo>
                      <a:pt x="3140" y="2560"/>
                    </a:lnTo>
                    <a:cubicBezTo>
                      <a:pt x="3276" y="2560"/>
                      <a:pt x="3413" y="2423"/>
                      <a:pt x="3413" y="2423"/>
                    </a:cubicBezTo>
                    <a:lnTo>
                      <a:pt x="3413" y="2150"/>
                    </a:lnTo>
                    <a:cubicBezTo>
                      <a:pt x="3413" y="1980"/>
                      <a:pt x="3276" y="1980"/>
                      <a:pt x="3140" y="1980"/>
                    </a:cubicBezTo>
                    <a:cubicBezTo>
                      <a:pt x="3003" y="2150"/>
                      <a:pt x="3003" y="2150"/>
                      <a:pt x="3003" y="2287"/>
                    </a:cubicBezTo>
                    <a:lnTo>
                      <a:pt x="2423" y="2287"/>
                    </a:lnTo>
                    <a:cubicBezTo>
                      <a:pt x="1980" y="2287"/>
                      <a:pt x="1980" y="2287"/>
                      <a:pt x="1570" y="2150"/>
                    </a:cubicBezTo>
                    <a:cubicBezTo>
                      <a:pt x="1434" y="1980"/>
                      <a:pt x="1297" y="1980"/>
                      <a:pt x="1126" y="1980"/>
                    </a:cubicBezTo>
                    <a:cubicBezTo>
                      <a:pt x="990" y="1980"/>
                      <a:pt x="853" y="1843"/>
                      <a:pt x="853" y="1707"/>
                    </a:cubicBezTo>
                    <a:cubicBezTo>
                      <a:pt x="990" y="1707"/>
                      <a:pt x="1126" y="1843"/>
                      <a:pt x="1434" y="1843"/>
                    </a:cubicBezTo>
                    <a:lnTo>
                      <a:pt x="1570" y="1707"/>
                    </a:lnTo>
                    <a:cubicBezTo>
                      <a:pt x="1570" y="1434"/>
                      <a:pt x="1297" y="1297"/>
                      <a:pt x="1126" y="1127"/>
                    </a:cubicBezTo>
                    <a:lnTo>
                      <a:pt x="1126" y="990"/>
                    </a:lnTo>
                    <a:cubicBezTo>
                      <a:pt x="990" y="717"/>
                      <a:pt x="717" y="444"/>
                      <a:pt x="273" y="137"/>
                    </a:cubicBezTo>
                    <a:cubicBezTo>
                      <a:pt x="273" y="137"/>
                      <a:pt x="273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g24efe0da7d9_1_1"/>
              <p:cNvSpPr/>
              <p:nvPr/>
            </p:nvSpPr>
            <p:spPr>
              <a:xfrm>
                <a:off x="5130253" y="2475027"/>
                <a:ext cx="30223" cy="27773"/>
              </a:xfrm>
              <a:custGeom>
                <a:rect b="b" l="l" r="r" t="t"/>
                <a:pathLst>
                  <a:path extrusionOk="0" h="635" w="691">
                    <a:moveTo>
                      <a:pt x="444" y="1"/>
                    </a:moveTo>
                    <a:cubicBezTo>
                      <a:pt x="308" y="137"/>
                      <a:pt x="308" y="137"/>
                      <a:pt x="308" y="274"/>
                    </a:cubicBezTo>
                    <a:cubicBezTo>
                      <a:pt x="171" y="410"/>
                      <a:pt x="171" y="410"/>
                      <a:pt x="1" y="410"/>
                    </a:cubicBezTo>
                    <a:lnTo>
                      <a:pt x="1" y="547"/>
                    </a:lnTo>
                    <a:cubicBezTo>
                      <a:pt x="62" y="608"/>
                      <a:pt x="128" y="634"/>
                      <a:pt x="192" y="634"/>
                    </a:cubicBezTo>
                    <a:cubicBezTo>
                      <a:pt x="450" y="634"/>
                      <a:pt x="690" y="219"/>
                      <a:pt x="5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g24efe0da7d9_1_1"/>
              <p:cNvSpPr/>
              <p:nvPr/>
            </p:nvSpPr>
            <p:spPr>
              <a:xfrm>
                <a:off x="4527316" y="2537748"/>
                <a:ext cx="5992" cy="4505"/>
              </a:xfrm>
              <a:custGeom>
                <a:rect b="b" l="l" r="r" t="t"/>
                <a:pathLst>
                  <a:path extrusionOk="0" h="103" w="137">
                    <a:moveTo>
                      <a:pt x="68" y="0"/>
                    </a:moveTo>
                    <a:cubicBezTo>
                      <a:pt x="34" y="0"/>
                      <a:pt x="0" y="34"/>
                      <a:pt x="0" y="102"/>
                    </a:cubicBezTo>
                    <a:lnTo>
                      <a:pt x="137" y="102"/>
                    </a:lnTo>
                    <a:cubicBezTo>
                      <a:pt x="137" y="34"/>
                      <a:pt x="103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g24efe0da7d9_1_1"/>
              <p:cNvSpPr/>
              <p:nvPr/>
            </p:nvSpPr>
            <p:spPr>
              <a:xfrm>
                <a:off x="4521324" y="2432120"/>
                <a:ext cx="143328" cy="198175"/>
              </a:xfrm>
              <a:custGeom>
                <a:rect b="b" l="l" r="r" t="t"/>
                <a:pathLst>
                  <a:path extrusionOk="0" h="4531" w="3277">
                    <a:moveTo>
                      <a:pt x="2833" y="1255"/>
                    </a:moveTo>
                    <a:cubicBezTo>
                      <a:pt x="2833" y="1444"/>
                      <a:pt x="2768" y="1649"/>
                      <a:pt x="2727" y="1803"/>
                    </a:cubicBezTo>
                    <a:lnTo>
                      <a:pt x="2727" y="1803"/>
                    </a:lnTo>
                    <a:cubicBezTo>
                      <a:pt x="2747" y="1601"/>
                      <a:pt x="2780" y="1415"/>
                      <a:pt x="2833" y="1255"/>
                    </a:cubicBezTo>
                    <a:close/>
                    <a:moveTo>
                      <a:pt x="473" y="1487"/>
                    </a:moveTo>
                    <a:lnTo>
                      <a:pt x="473" y="1487"/>
                    </a:lnTo>
                    <a:cubicBezTo>
                      <a:pt x="444" y="1857"/>
                      <a:pt x="444" y="2193"/>
                      <a:pt x="444" y="2517"/>
                    </a:cubicBezTo>
                    <a:lnTo>
                      <a:pt x="444" y="1528"/>
                    </a:lnTo>
                    <a:cubicBezTo>
                      <a:pt x="458" y="1514"/>
                      <a:pt x="467" y="1500"/>
                      <a:pt x="473" y="1487"/>
                    </a:cubicBezTo>
                    <a:close/>
                    <a:moveTo>
                      <a:pt x="1758" y="1"/>
                    </a:moveTo>
                    <a:cubicBezTo>
                      <a:pt x="1707" y="1"/>
                      <a:pt x="1639" y="44"/>
                      <a:pt x="1570" y="129"/>
                    </a:cubicBezTo>
                    <a:lnTo>
                      <a:pt x="1570" y="982"/>
                    </a:lnTo>
                    <a:cubicBezTo>
                      <a:pt x="1570" y="811"/>
                      <a:pt x="1434" y="675"/>
                      <a:pt x="1434" y="538"/>
                    </a:cubicBezTo>
                    <a:cubicBezTo>
                      <a:pt x="1434" y="538"/>
                      <a:pt x="1373" y="478"/>
                      <a:pt x="1333" y="478"/>
                    </a:cubicBezTo>
                    <a:cubicBezTo>
                      <a:pt x="1312" y="478"/>
                      <a:pt x="1297" y="493"/>
                      <a:pt x="1297" y="538"/>
                    </a:cubicBezTo>
                    <a:cubicBezTo>
                      <a:pt x="990" y="675"/>
                      <a:pt x="990" y="1118"/>
                      <a:pt x="990" y="1391"/>
                    </a:cubicBezTo>
                    <a:cubicBezTo>
                      <a:pt x="990" y="1528"/>
                      <a:pt x="990" y="1664"/>
                      <a:pt x="854" y="1835"/>
                    </a:cubicBezTo>
                    <a:lnTo>
                      <a:pt x="854" y="675"/>
                    </a:lnTo>
                    <a:cubicBezTo>
                      <a:pt x="854" y="607"/>
                      <a:pt x="785" y="572"/>
                      <a:pt x="717" y="572"/>
                    </a:cubicBezTo>
                    <a:cubicBezTo>
                      <a:pt x="649" y="572"/>
                      <a:pt x="581" y="607"/>
                      <a:pt x="581" y="675"/>
                    </a:cubicBezTo>
                    <a:cubicBezTo>
                      <a:pt x="529" y="946"/>
                      <a:pt x="497" y="1198"/>
                      <a:pt x="477" y="1436"/>
                    </a:cubicBezTo>
                    <a:lnTo>
                      <a:pt x="477" y="1436"/>
                    </a:lnTo>
                    <a:cubicBezTo>
                      <a:pt x="463" y="1378"/>
                      <a:pt x="389" y="1335"/>
                      <a:pt x="334" y="1335"/>
                    </a:cubicBezTo>
                    <a:cubicBezTo>
                      <a:pt x="300" y="1335"/>
                      <a:pt x="274" y="1351"/>
                      <a:pt x="274" y="1391"/>
                    </a:cubicBezTo>
                    <a:cubicBezTo>
                      <a:pt x="137" y="1835"/>
                      <a:pt x="1" y="4087"/>
                      <a:pt x="444" y="4224"/>
                    </a:cubicBezTo>
                    <a:cubicBezTo>
                      <a:pt x="581" y="4224"/>
                      <a:pt x="581" y="4224"/>
                      <a:pt x="717" y="4087"/>
                    </a:cubicBezTo>
                    <a:lnTo>
                      <a:pt x="717" y="3541"/>
                    </a:lnTo>
                    <a:cubicBezTo>
                      <a:pt x="717" y="3814"/>
                      <a:pt x="854" y="4087"/>
                      <a:pt x="854" y="4224"/>
                    </a:cubicBezTo>
                    <a:cubicBezTo>
                      <a:pt x="854" y="4309"/>
                      <a:pt x="922" y="4352"/>
                      <a:pt x="990" y="4352"/>
                    </a:cubicBezTo>
                    <a:cubicBezTo>
                      <a:pt x="1058" y="4352"/>
                      <a:pt x="1127" y="4309"/>
                      <a:pt x="1127" y="4224"/>
                    </a:cubicBezTo>
                    <a:cubicBezTo>
                      <a:pt x="1434" y="3814"/>
                      <a:pt x="1127" y="3098"/>
                      <a:pt x="1127" y="2688"/>
                    </a:cubicBezTo>
                    <a:cubicBezTo>
                      <a:pt x="1127" y="2517"/>
                      <a:pt x="1127" y="1528"/>
                      <a:pt x="1297" y="982"/>
                    </a:cubicBezTo>
                    <a:lnTo>
                      <a:pt x="1297" y="2825"/>
                    </a:lnTo>
                    <a:cubicBezTo>
                      <a:pt x="1297" y="3371"/>
                      <a:pt x="1297" y="3951"/>
                      <a:pt x="1434" y="4394"/>
                    </a:cubicBezTo>
                    <a:cubicBezTo>
                      <a:pt x="1434" y="4531"/>
                      <a:pt x="1570" y="4531"/>
                      <a:pt x="1707" y="4531"/>
                    </a:cubicBezTo>
                    <a:cubicBezTo>
                      <a:pt x="1707" y="4224"/>
                      <a:pt x="1843" y="4087"/>
                      <a:pt x="1843" y="3814"/>
                    </a:cubicBezTo>
                    <a:lnTo>
                      <a:pt x="1843" y="4224"/>
                    </a:lnTo>
                    <a:cubicBezTo>
                      <a:pt x="1902" y="4296"/>
                      <a:pt x="1966" y="4338"/>
                      <a:pt x="2032" y="4338"/>
                    </a:cubicBezTo>
                    <a:cubicBezTo>
                      <a:pt x="2119" y="4338"/>
                      <a:pt x="2209" y="4263"/>
                      <a:pt x="2287" y="4087"/>
                    </a:cubicBezTo>
                    <a:cubicBezTo>
                      <a:pt x="2287" y="2961"/>
                      <a:pt x="1980" y="1835"/>
                      <a:pt x="2287" y="675"/>
                    </a:cubicBezTo>
                    <a:lnTo>
                      <a:pt x="2287" y="2108"/>
                    </a:lnTo>
                    <a:lnTo>
                      <a:pt x="2287" y="3951"/>
                    </a:lnTo>
                    <a:cubicBezTo>
                      <a:pt x="2355" y="4019"/>
                      <a:pt x="2423" y="4053"/>
                      <a:pt x="2492" y="4053"/>
                    </a:cubicBezTo>
                    <a:cubicBezTo>
                      <a:pt x="2560" y="4053"/>
                      <a:pt x="2628" y="4019"/>
                      <a:pt x="2696" y="3951"/>
                    </a:cubicBezTo>
                    <a:lnTo>
                      <a:pt x="2696" y="3678"/>
                    </a:lnTo>
                    <a:cubicBezTo>
                      <a:pt x="2696" y="3814"/>
                      <a:pt x="2807" y="3882"/>
                      <a:pt x="2918" y="3882"/>
                    </a:cubicBezTo>
                    <a:cubicBezTo>
                      <a:pt x="3029" y="3882"/>
                      <a:pt x="3140" y="3814"/>
                      <a:pt x="3140" y="3678"/>
                    </a:cubicBezTo>
                    <a:lnTo>
                      <a:pt x="3140" y="3371"/>
                    </a:lnTo>
                    <a:lnTo>
                      <a:pt x="3140" y="2688"/>
                    </a:lnTo>
                    <a:cubicBezTo>
                      <a:pt x="3140" y="2381"/>
                      <a:pt x="3140" y="1972"/>
                      <a:pt x="3276" y="1664"/>
                    </a:cubicBezTo>
                    <a:lnTo>
                      <a:pt x="3140" y="1528"/>
                    </a:lnTo>
                    <a:cubicBezTo>
                      <a:pt x="3140" y="1255"/>
                      <a:pt x="3140" y="982"/>
                      <a:pt x="3003" y="675"/>
                    </a:cubicBezTo>
                    <a:cubicBezTo>
                      <a:pt x="2918" y="607"/>
                      <a:pt x="2841" y="572"/>
                      <a:pt x="2786" y="572"/>
                    </a:cubicBezTo>
                    <a:cubicBezTo>
                      <a:pt x="2730" y="572"/>
                      <a:pt x="2696" y="607"/>
                      <a:pt x="2696" y="675"/>
                    </a:cubicBezTo>
                    <a:cubicBezTo>
                      <a:pt x="2560" y="675"/>
                      <a:pt x="2560" y="811"/>
                      <a:pt x="2560" y="982"/>
                    </a:cubicBezTo>
                    <a:cubicBezTo>
                      <a:pt x="2560" y="675"/>
                      <a:pt x="2560" y="265"/>
                      <a:pt x="2287" y="129"/>
                    </a:cubicBezTo>
                    <a:cubicBezTo>
                      <a:pt x="2287" y="72"/>
                      <a:pt x="2272" y="53"/>
                      <a:pt x="2252" y="53"/>
                    </a:cubicBezTo>
                    <a:cubicBezTo>
                      <a:pt x="2211" y="53"/>
                      <a:pt x="2150" y="129"/>
                      <a:pt x="2150" y="129"/>
                    </a:cubicBezTo>
                    <a:cubicBezTo>
                      <a:pt x="1980" y="265"/>
                      <a:pt x="1980" y="538"/>
                      <a:pt x="1980" y="675"/>
                    </a:cubicBezTo>
                    <a:cubicBezTo>
                      <a:pt x="1980" y="538"/>
                      <a:pt x="1980" y="265"/>
                      <a:pt x="1843" y="129"/>
                    </a:cubicBezTo>
                    <a:cubicBezTo>
                      <a:pt x="1843" y="44"/>
                      <a:pt x="1809" y="1"/>
                      <a:pt x="1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g24efe0da7d9_1_1"/>
              <p:cNvSpPr/>
              <p:nvPr/>
            </p:nvSpPr>
            <p:spPr>
              <a:xfrm>
                <a:off x="4527316" y="2205423"/>
                <a:ext cx="274628" cy="316878"/>
              </a:xfrm>
              <a:custGeom>
                <a:rect b="b" l="l" r="r" t="t"/>
                <a:pathLst>
                  <a:path extrusionOk="0" h="7245" w="6279">
                    <a:moveTo>
                      <a:pt x="5699" y="603"/>
                    </a:moveTo>
                    <a:cubicBezTo>
                      <a:pt x="5699" y="739"/>
                      <a:pt x="5562" y="876"/>
                      <a:pt x="5562" y="1046"/>
                    </a:cubicBezTo>
                    <a:cubicBezTo>
                      <a:pt x="5255" y="1183"/>
                      <a:pt x="5119" y="1456"/>
                      <a:pt x="4982" y="1592"/>
                    </a:cubicBezTo>
                    <a:cubicBezTo>
                      <a:pt x="5119" y="1319"/>
                      <a:pt x="5426" y="876"/>
                      <a:pt x="5699" y="603"/>
                    </a:cubicBezTo>
                    <a:close/>
                    <a:moveTo>
                      <a:pt x="3412" y="603"/>
                    </a:moveTo>
                    <a:cubicBezTo>
                      <a:pt x="3412" y="876"/>
                      <a:pt x="3276" y="1183"/>
                      <a:pt x="3139" y="1319"/>
                    </a:cubicBezTo>
                    <a:cubicBezTo>
                      <a:pt x="3139" y="1456"/>
                      <a:pt x="3003" y="1456"/>
                      <a:pt x="3003" y="1456"/>
                    </a:cubicBezTo>
                    <a:cubicBezTo>
                      <a:pt x="2740" y="1952"/>
                      <a:pt x="2402" y="2324"/>
                      <a:pt x="2139" y="2784"/>
                    </a:cubicBezTo>
                    <a:lnTo>
                      <a:pt x="2139" y="2784"/>
                    </a:lnTo>
                    <a:cubicBezTo>
                      <a:pt x="2150" y="2721"/>
                      <a:pt x="2150" y="2655"/>
                      <a:pt x="2150" y="2582"/>
                    </a:cubicBezTo>
                    <a:lnTo>
                      <a:pt x="2150" y="2446"/>
                    </a:lnTo>
                    <a:cubicBezTo>
                      <a:pt x="2286" y="2173"/>
                      <a:pt x="2559" y="1729"/>
                      <a:pt x="2696" y="1319"/>
                    </a:cubicBezTo>
                    <a:cubicBezTo>
                      <a:pt x="3003" y="1046"/>
                      <a:pt x="3139" y="876"/>
                      <a:pt x="3412" y="603"/>
                    </a:cubicBezTo>
                    <a:close/>
                    <a:moveTo>
                      <a:pt x="1706" y="2309"/>
                    </a:moveTo>
                    <a:cubicBezTo>
                      <a:pt x="1706" y="2446"/>
                      <a:pt x="1570" y="2582"/>
                      <a:pt x="1570" y="2753"/>
                    </a:cubicBezTo>
                    <a:lnTo>
                      <a:pt x="1570" y="3026"/>
                    </a:lnTo>
                    <a:cubicBezTo>
                      <a:pt x="1570" y="3162"/>
                      <a:pt x="1433" y="3299"/>
                      <a:pt x="1433" y="3435"/>
                    </a:cubicBezTo>
                    <a:lnTo>
                      <a:pt x="1433" y="3299"/>
                    </a:lnTo>
                    <a:cubicBezTo>
                      <a:pt x="1433" y="3162"/>
                      <a:pt x="1433" y="3162"/>
                      <a:pt x="1297" y="3162"/>
                    </a:cubicBezTo>
                    <a:cubicBezTo>
                      <a:pt x="1433" y="2889"/>
                      <a:pt x="1570" y="2582"/>
                      <a:pt x="1706" y="2309"/>
                    </a:cubicBezTo>
                    <a:close/>
                    <a:moveTo>
                      <a:pt x="3549" y="3435"/>
                    </a:moveTo>
                    <a:cubicBezTo>
                      <a:pt x="3276" y="4015"/>
                      <a:pt x="3003" y="4595"/>
                      <a:pt x="2696" y="5141"/>
                    </a:cubicBezTo>
                    <a:cubicBezTo>
                      <a:pt x="2623" y="5297"/>
                      <a:pt x="2579" y="5359"/>
                      <a:pt x="2557" y="5359"/>
                    </a:cubicBezTo>
                    <a:cubicBezTo>
                      <a:pt x="2496" y="5359"/>
                      <a:pt x="2596" y="4895"/>
                      <a:pt x="2696" y="4595"/>
                    </a:cubicBezTo>
                    <a:cubicBezTo>
                      <a:pt x="3003" y="4152"/>
                      <a:pt x="3276" y="3879"/>
                      <a:pt x="3549" y="3435"/>
                    </a:cubicBezTo>
                    <a:close/>
                    <a:moveTo>
                      <a:pt x="3920" y="882"/>
                    </a:moveTo>
                    <a:cubicBezTo>
                      <a:pt x="4002" y="882"/>
                      <a:pt x="3856" y="1220"/>
                      <a:pt x="3856" y="1319"/>
                    </a:cubicBezTo>
                    <a:cubicBezTo>
                      <a:pt x="3276" y="2173"/>
                      <a:pt x="2696" y="3162"/>
                      <a:pt x="2423" y="4152"/>
                    </a:cubicBezTo>
                    <a:lnTo>
                      <a:pt x="2286" y="4152"/>
                    </a:lnTo>
                    <a:cubicBezTo>
                      <a:pt x="2286" y="4288"/>
                      <a:pt x="2423" y="4288"/>
                      <a:pt x="2423" y="4459"/>
                    </a:cubicBezTo>
                    <a:lnTo>
                      <a:pt x="2286" y="4595"/>
                    </a:lnTo>
                    <a:lnTo>
                      <a:pt x="2286" y="4868"/>
                    </a:lnTo>
                    <a:cubicBezTo>
                      <a:pt x="2286" y="4975"/>
                      <a:pt x="2119" y="5437"/>
                      <a:pt x="2047" y="5437"/>
                    </a:cubicBezTo>
                    <a:cubicBezTo>
                      <a:pt x="2026" y="5437"/>
                      <a:pt x="2013" y="5401"/>
                      <a:pt x="2013" y="5312"/>
                    </a:cubicBezTo>
                    <a:lnTo>
                      <a:pt x="2013" y="4459"/>
                    </a:lnTo>
                    <a:cubicBezTo>
                      <a:pt x="2286" y="3879"/>
                      <a:pt x="2559" y="3162"/>
                      <a:pt x="2696" y="2582"/>
                    </a:cubicBezTo>
                    <a:cubicBezTo>
                      <a:pt x="2866" y="2309"/>
                      <a:pt x="3003" y="2036"/>
                      <a:pt x="3276" y="1729"/>
                    </a:cubicBezTo>
                    <a:cubicBezTo>
                      <a:pt x="3412" y="1456"/>
                      <a:pt x="3549" y="1319"/>
                      <a:pt x="3720" y="1046"/>
                    </a:cubicBezTo>
                    <a:cubicBezTo>
                      <a:pt x="3829" y="927"/>
                      <a:pt x="3890" y="882"/>
                      <a:pt x="3920" y="882"/>
                    </a:cubicBezTo>
                    <a:close/>
                    <a:moveTo>
                      <a:pt x="1843" y="3299"/>
                    </a:moveTo>
                    <a:lnTo>
                      <a:pt x="2013" y="3435"/>
                    </a:lnTo>
                    <a:cubicBezTo>
                      <a:pt x="2013" y="3742"/>
                      <a:pt x="1843" y="3879"/>
                      <a:pt x="1843" y="4152"/>
                    </a:cubicBezTo>
                    <a:cubicBezTo>
                      <a:pt x="1706" y="4459"/>
                      <a:pt x="1570" y="5141"/>
                      <a:pt x="1297" y="5448"/>
                    </a:cubicBezTo>
                    <a:lnTo>
                      <a:pt x="1297" y="5312"/>
                    </a:lnTo>
                    <a:cubicBezTo>
                      <a:pt x="1297" y="5141"/>
                      <a:pt x="1433" y="5005"/>
                      <a:pt x="1433" y="4732"/>
                    </a:cubicBezTo>
                    <a:cubicBezTo>
                      <a:pt x="1570" y="4288"/>
                      <a:pt x="1706" y="3879"/>
                      <a:pt x="1843" y="3299"/>
                    </a:cubicBezTo>
                    <a:close/>
                    <a:moveTo>
                      <a:pt x="3789" y="1"/>
                    </a:moveTo>
                    <a:cubicBezTo>
                      <a:pt x="3605" y="1"/>
                      <a:pt x="3369" y="237"/>
                      <a:pt x="3276" y="330"/>
                    </a:cubicBezTo>
                    <a:cubicBezTo>
                      <a:pt x="3276" y="330"/>
                      <a:pt x="3139" y="330"/>
                      <a:pt x="3139" y="466"/>
                    </a:cubicBezTo>
                    <a:cubicBezTo>
                      <a:pt x="3139" y="370"/>
                      <a:pt x="3139" y="273"/>
                      <a:pt x="3091" y="273"/>
                    </a:cubicBezTo>
                    <a:cubicBezTo>
                      <a:pt x="3071" y="273"/>
                      <a:pt x="3043" y="290"/>
                      <a:pt x="3003" y="330"/>
                    </a:cubicBezTo>
                    <a:cubicBezTo>
                      <a:pt x="2559" y="466"/>
                      <a:pt x="2013" y="1456"/>
                      <a:pt x="1706" y="1900"/>
                    </a:cubicBezTo>
                    <a:cubicBezTo>
                      <a:pt x="1297" y="2582"/>
                      <a:pt x="717" y="3435"/>
                      <a:pt x="580" y="4288"/>
                    </a:cubicBezTo>
                    <a:cubicBezTo>
                      <a:pt x="307" y="4868"/>
                      <a:pt x="0" y="5721"/>
                      <a:pt x="137" y="6301"/>
                    </a:cubicBezTo>
                    <a:cubicBezTo>
                      <a:pt x="137" y="6438"/>
                      <a:pt x="137" y="6438"/>
                      <a:pt x="307" y="6438"/>
                    </a:cubicBezTo>
                    <a:lnTo>
                      <a:pt x="307" y="6574"/>
                    </a:lnTo>
                    <a:cubicBezTo>
                      <a:pt x="307" y="6643"/>
                      <a:pt x="375" y="6677"/>
                      <a:pt x="444" y="6677"/>
                    </a:cubicBezTo>
                    <a:cubicBezTo>
                      <a:pt x="512" y="6677"/>
                      <a:pt x="580" y="6643"/>
                      <a:pt x="580" y="6574"/>
                    </a:cubicBezTo>
                    <a:cubicBezTo>
                      <a:pt x="580" y="6438"/>
                      <a:pt x="580" y="6438"/>
                      <a:pt x="717" y="6301"/>
                    </a:cubicBezTo>
                    <a:cubicBezTo>
                      <a:pt x="717" y="6370"/>
                      <a:pt x="751" y="6404"/>
                      <a:pt x="785" y="6404"/>
                    </a:cubicBezTo>
                    <a:cubicBezTo>
                      <a:pt x="819" y="6404"/>
                      <a:pt x="853" y="6370"/>
                      <a:pt x="853" y="6301"/>
                    </a:cubicBezTo>
                    <a:cubicBezTo>
                      <a:pt x="990" y="6165"/>
                      <a:pt x="990" y="5994"/>
                      <a:pt x="990" y="5994"/>
                    </a:cubicBezTo>
                    <a:lnTo>
                      <a:pt x="1160" y="5994"/>
                    </a:lnTo>
                    <a:cubicBezTo>
                      <a:pt x="1433" y="5858"/>
                      <a:pt x="1570" y="5721"/>
                      <a:pt x="1570" y="5448"/>
                    </a:cubicBezTo>
                    <a:cubicBezTo>
                      <a:pt x="1570" y="5585"/>
                      <a:pt x="1706" y="5721"/>
                      <a:pt x="1706" y="5721"/>
                    </a:cubicBezTo>
                    <a:cubicBezTo>
                      <a:pt x="1743" y="5758"/>
                      <a:pt x="1782" y="5775"/>
                      <a:pt x="1825" y="5775"/>
                    </a:cubicBezTo>
                    <a:cubicBezTo>
                      <a:pt x="1942" y="5775"/>
                      <a:pt x="2087" y="5648"/>
                      <a:pt x="2286" y="5448"/>
                    </a:cubicBezTo>
                    <a:lnTo>
                      <a:pt x="2286" y="5721"/>
                    </a:lnTo>
                    <a:lnTo>
                      <a:pt x="2423" y="5721"/>
                    </a:lnTo>
                    <a:cubicBezTo>
                      <a:pt x="2463" y="5761"/>
                      <a:pt x="2503" y="5778"/>
                      <a:pt x="2544" y="5778"/>
                    </a:cubicBezTo>
                    <a:cubicBezTo>
                      <a:pt x="2642" y="5778"/>
                      <a:pt x="2746" y="5681"/>
                      <a:pt x="2866" y="5585"/>
                    </a:cubicBezTo>
                    <a:lnTo>
                      <a:pt x="2866" y="5585"/>
                    </a:lnTo>
                    <a:cubicBezTo>
                      <a:pt x="2696" y="5858"/>
                      <a:pt x="2696" y="6301"/>
                      <a:pt x="2696" y="6574"/>
                    </a:cubicBezTo>
                    <a:cubicBezTo>
                      <a:pt x="2696" y="6574"/>
                      <a:pt x="2696" y="6711"/>
                      <a:pt x="2866" y="6711"/>
                    </a:cubicBezTo>
                    <a:cubicBezTo>
                      <a:pt x="2696" y="6847"/>
                      <a:pt x="2696" y="6847"/>
                      <a:pt x="2696" y="7018"/>
                    </a:cubicBezTo>
                    <a:cubicBezTo>
                      <a:pt x="2696" y="7178"/>
                      <a:pt x="2801" y="7244"/>
                      <a:pt x="2889" y="7244"/>
                    </a:cubicBezTo>
                    <a:cubicBezTo>
                      <a:pt x="2950" y="7244"/>
                      <a:pt x="3003" y="7211"/>
                      <a:pt x="3003" y="7155"/>
                    </a:cubicBezTo>
                    <a:cubicBezTo>
                      <a:pt x="3276" y="6301"/>
                      <a:pt x="3549" y="5448"/>
                      <a:pt x="3720" y="4459"/>
                    </a:cubicBezTo>
                    <a:cubicBezTo>
                      <a:pt x="3856" y="4015"/>
                      <a:pt x="4129" y="3606"/>
                      <a:pt x="4266" y="3026"/>
                    </a:cubicBezTo>
                    <a:cubicBezTo>
                      <a:pt x="4982" y="2582"/>
                      <a:pt x="5835" y="1729"/>
                      <a:pt x="6108" y="876"/>
                    </a:cubicBezTo>
                    <a:lnTo>
                      <a:pt x="5972" y="739"/>
                    </a:lnTo>
                    <a:cubicBezTo>
                      <a:pt x="6108" y="603"/>
                      <a:pt x="6108" y="466"/>
                      <a:pt x="6279" y="330"/>
                    </a:cubicBezTo>
                    <a:cubicBezTo>
                      <a:pt x="6279" y="193"/>
                      <a:pt x="6108" y="23"/>
                      <a:pt x="6108" y="23"/>
                    </a:cubicBezTo>
                    <a:cubicBezTo>
                      <a:pt x="5585" y="317"/>
                      <a:pt x="5032" y="830"/>
                      <a:pt x="4746" y="1382"/>
                    </a:cubicBezTo>
                    <a:lnTo>
                      <a:pt x="4746" y="1382"/>
                    </a:lnTo>
                    <a:cubicBezTo>
                      <a:pt x="4870" y="1127"/>
                      <a:pt x="4994" y="839"/>
                      <a:pt x="5119" y="466"/>
                    </a:cubicBezTo>
                    <a:cubicBezTo>
                      <a:pt x="5119" y="330"/>
                      <a:pt x="4982" y="330"/>
                      <a:pt x="4846" y="330"/>
                    </a:cubicBezTo>
                    <a:cubicBezTo>
                      <a:pt x="4655" y="617"/>
                      <a:pt x="4380" y="920"/>
                      <a:pt x="4139" y="1263"/>
                    </a:cubicBezTo>
                    <a:lnTo>
                      <a:pt x="4139" y="1263"/>
                    </a:lnTo>
                    <a:cubicBezTo>
                      <a:pt x="4275" y="996"/>
                      <a:pt x="4351" y="724"/>
                      <a:pt x="4266" y="466"/>
                    </a:cubicBezTo>
                    <a:cubicBezTo>
                      <a:pt x="4266" y="466"/>
                      <a:pt x="4266" y="406"/>
                      <a:pt x="4225" y="406"/>
                    </a:cubicBezTo>
                    <a:cubicBezTo>
                      <a:pt x="4205" y="406"/>
                      <a:pt x="4175" y="421"/>
                      <a:pt x="4129" y="466"/>
                    </a:cubicBezTo>
                    <a:cubicBezTo>
                      <a:pt x="3993" y="466"/>
                      <a:pt x="3993" y="466"/>
                      <a:pt x="3856" y="603"/>
                    </a:cubicBezTo>
                    <a:cubicBezTo>
                      <a:pt x="3993" y="466"/>
                      <a:pt x="3993" y="330"/>
                      <a:pt x="3993" y="193"/>
                    </a:cubicBezTo>
                    <a:cubicBezTo>
                      <a:pt x="3949" y="52"/>
                      <a:pt x="3875" y="1"/>
                      <a:pt x="37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g24efe0da7d9_1_1"/>
              <p:cNvSpPr/>
              <p:nvPr/>
            </p:nvSpPr>
            <p:spPr>
              <a:xfrm>
                <a:off x="4652671" y="2064628"/>
                <a:ext cx="397049" cy="212127"/>
              </a:xfrm>
              <a:custGeom>
                <a:rect b="b" l="l" r="r" t="t"/>
                <a:pathLst>
                  <a:path extrusionOk="0" h="4850" w="9078">
                    <a:moveTo>
                      <a:pt x="4266" y="990"/>
                    </a:moveTo>
                    <a:lnTo>
                      <a:pt x="4266" y="990"/>
                    </a:lnTo>
                    <a:cubicBezTo>
                      <a:pt x="4095" y="1126"/>
                      <a:pt x="3686" y="1126"/>
                      <a:pt x="3549" y="1399"/>
                    </a:cubicBezTo>
                    <a:lnTo>
                      <a:pt x="3549" y="1263"/>
                    </a:lnTo>
                    <a:cubicBezTo>
                      <a:pt x="3822" y="1126"/>
                      <a:pt x="3959" y="1126"/>
                      <a:pt x="4266" y="990"/>
                    </a:cubicBezTo>
                    <a:close/>
                    <a:moveTo>
                      <a:pt x="8361" y="853"/>
                    </a:moveTo>
                    <a:cubicBezTo>
                      <a:pt x="7678" y="1263"/>
                      <a:pt x="6825" y="1399"/>
                      <a:pt x="6245" y="1706"/>
                    </a:cubicBezTo>
                    <a:cubicBezTo>
                      <a:pt x="6157" y="1706"/>
                      <a:pt x="6069" y="1763"/>
                      <a:pt x="5972" y="1803"/>
                    </a:cubicBezTo>
                    <a:lnTo>
                      <a:pt x="5972" y="1803"/>
                    </a:lnTo>
                    <a:cubicBezTo>
                      <a:pt x="5970" y="1676"/>
                      <a:pt x="5956" y="1536"/>
                      <a:pt x="5801" y="1536"/>
                    </a:cubicBezTo>
                    <a:cubicBezTo>
                      <a:pt x="6109" y="1536"/>
                      <a:pt x="6381" y="1399"/>
                      <a:pt x="6518" y="1263"/>
                    </a:cubicBezTo>
                    <a:cubicBezTo>
                      <a:pt x="7098" y="1126"/>
                      <a:pt x="7815" y="853"/>
                      <a:pt x="8361" y="853"/>
                    </a:cubicBezTo>
                    <a:close/>
                    <a:moveTo>
                      <a:pt x="5194" y="1811"/>
                    </a:moveTo>
                    <a:cubicBezTo>
                      <a:pt x="4935" y="1954"/>
                      <a:pt x="4616" y="2145"/>
                      <a:pt x="4402" y="2252"/>
                    </a:cubicBezTo>
                    <a:cubicBezTo>
                      <a:pt x="4539" y="2116"/>
                      <a:pt x="4675" y="2116"/>
                      <a:pt x="4675" y="1979"/>
                    </a:cubicBezTo>
                    <a:cubicBezTo>
                      <a:pt x="4853" y="1891"/>
                      <a:pt x="5044" y="1860"/>
                      <a:pt x="5194" y="1811"/>
                    </a:cubicBezTo>
                    <a:close/>
                    <a:moveTo>
                      <a:pt x="7235" y="1843"/>
                    </a:moveTo>
                    <a:lnTo>
                      <a:pt x="7235" y="1843"/>
                    </a:lnTo>
                    <a:cubicBezTo>
                      <a:pt x="7098" y="1979"/>
                      <a:pt x="6825" y="1979"/>
                      <a:pt x="6654" y="2116"/>
                    </a:cubicBezTo>
                    <a:cubicBezTo>
                      <a:pt x="6381" y="2252"/>
                      <a:pt x="6245" y="2252"/>
                      <a:pt x="5972" y="2389"/>
                    </a:cubicBezTo>
                    <a:cubicBezTo>
                      <a:pt x="6381" y="2116"/>
                      <a:pt x="6825" y="1979"/>
                      <a:pt x="7235" y="1843"/>
                    </a:cubicBezTo>
                    <a:close/>
                    <a:moveTo>
                      <a:pt x="7371" y="410"/>
                    </a:moveTo>
                    <a:lnTo>
                      <a:pt x="7371" y="410"/>
                    </a:lnTo>
                    <a:cubicBezTo>
                      <a:pt x="6962" y="683"/>
                      <a:pt x="6518" y="853"/>
                      <a:pt x="6109" y="990"/>
                    </a:cubicBezTo>
                    <a:cubicBezTo>
                      <a:pt x="5801" y="1126"/>
                      <a:pt x="5528" y="1263"/>
                      <a:pt x="5119" y="1399"/>
                    </a:cubicBezTo>
                    <a:lnTo>
                      <a:pt x="4948" y="1399"/>
                    </a:lnTo>
                    <a:cubicBezTo>
                      <a:pt x="4812" y="1536"/>
                      <a:pt x="4675" y="1706"/>
                      <a:pt x="4402" y="1706"/>
                    </a:cubicBezTo>
                    <a:cubicBezTo>
                      <a:pt x="4402" y="1843"/>
                      <a:pt x="4266" y="1843"/>
                      <a:pt x="4266" y="1843"/>
                    </a:cubicBezTo>
                    <a:cubicBezTo>
                      <a:pt x="4095" y="1843"/>
                      <a:pt x="4095" y="1979"/>
                      <a:pt x="4095" y="1979"/>
                    </a:cubicBezTo>
                    <a:cubicBezTo>
                      <a:pt x="3549" y="2389"/>
                      <a:pt x="2969" y="2832"/>
                      <a:pt x="2253" y="3105"/>
                    </a:cubicBezTo>
                    <a:cubicBezTo>
                      <a:pt x="2696" y="2832"/>
                      <a:pt x="3106" y="2559"/>
                      <a:pt x="3549" y="2252"/>
                    </a:cubicBezTo>
                    <a:cubicBezTo>
                      <a:pt x="3686" y="2116"/>
                      <a:pt x="4095" y="1843"/>
                      <a:pt x="4402" y="1536"/>
                    </a:cubicBezTo>
                    <a:cubicBezTo>
                      <a:pt x="4675" y="1399"/>
                      <a:pt x="4948" y="1263"/>
                      <a:pt x="5255" y="1126"/>
                    </a:cubicBezTo>
                    <a:cubicBezTo>
                      <a:pt x="5972" y="990"/>
                      <a:pt x="6654" y="546"/>
                      <a:pt x="7371" y="410"/>
                    </a:cubicBezTo>
                    <a:close/>
                    <a:moveTo>
                      <a:pt x="5528" y="2696"/>
                    </a:moveTo>
                    <a:cubicBezTo>
                      <a:pt x="5255" y="2832"/>
                      <a:pt x="4948" y="2969"/>
                      <a:pt x="4675" y="3105"/>
                    </a:cubicBezTo>
                    <a:cubicBezTo>
                      <a:pt x="4948" y="2832"/>
                      <a:pt x="5255" y="2696"/>
                      <a:pt x="5528" y="2696"/>
                    </a:cubicBezTo>
                    <a:close/>
                    <a:moveTo>
                      <a:pt x="4812" y="2696"/>
                    </a:moveTo>
                    <a:cubicBezTo>
                      <a:pt x="4675" y="2832"/>
                      <a:pt x="4539" y="2832"/>
                      <a:pt x="4402" y="2969"/>
                    </a:cubicBezTo>
                    <a:cubicBezTo>
                      <a:pt x="4095" y="3105"/>
                      <a:pt x="3822" y="3412"/>
                      <a:pt x="3413" y="3549"/>
                    </a:cubicBezTo>
                    <a:cubicBezTo>
                      <a:pt x="3822" y="3242"/>
                      <a:pt x="4095" y="3105"/>
                      <a:pt x="4539" y="2832"/>
                    </a:cubicBezTo>
                    <a:cubicBezTo>
                      <a:pt x="4539" y="2832"/>
                      <a:pt x="4675" y="2832"/>
                      <a:pt x="4675" y="2696"/>
                    </a:cubicBezTo>
                    <a:close/>
                    <a:moveTo>
                      <a:pt x="7951" y="0"/>
                    </a:moveTo>
                    <a:cubicBezTo>
                      <a:pt x="7235" y="137"/>
                      <a:pt x="6654" y="410"/>
                      <a:pt x="5972" y="546"/>
                    </a:cubicBezTo>
                    <a:cubicBezTo>
                      <a:pt x="5665" y="682"/>
                      <a:pt x="5257" y="853"/>
                      <a:pt x="4950" y="989"/>
                    </a:cubicBezTo>
                    <a:lnTo>
                      <a:pt x="4950" y="989"/>
                    </a:lnTo>
                    <a:cubicBezTo>
                      <a:pt x="5257" y="853"/>
                      <a:pt x="5665" y="682"/>
                      <a:pt x="5972" y="410"/>
                    </a:cubicBezTo>
                    <a:cubicBezTo>
                      <a:pt x="6109" y="273"/>
                      <a:pt x="5972" y="137"/>
                      <a:pt x="5801" y="137"/>
                    </a:cubicBezTo>
                    <a:cubicBezTo>
                      <a:pt x="5255" y="137"/>
                      <a:pt x="4675" y="410"/>
                      <a:pt x="3959" y="683"/>
                    </a:cubicBezTo>
                    <a:lnTo>
                      <a:pt x="3822" y="683"/>
                    </a:lnTo>
                    <a:cubicBezTo>
                      <a:pt x="3242" y="853"/>
                      <a:pt x="2696" y="1263"/>
                      <a:pt x="2116" y="1536"/>
                    </a:cubicBezTo>
                    <a:cubicBezTo>
                      <a:pt x="1400" y="1979"/>
                      <a:pt x="683" y="2559"/>
                      <a:pt x="137" y="3105"/>
                    </a:cubicBezTo>
                    <a:cubicBezTo>
                      <a:pt x="0" y="3242"/>
                      <a:pt x="137" y="3412"/>
                      <a:pt x="273" y="3412"/>
                    </a:cubicBezTo>
                    <a:cubicBezTo>
                      <a:pt x="137" y="3412"/>
                      <a:pt x="137" y="3412"/>
                      <a:pt x="137" y="3549"/>
                    </a:cubicBezTo>
                    <a:cubicBezTo>
                      <a:pt x="28" y="3549"/>
                      <a:pt x="93" y="3724"/>
                      <a:pt x="194" y="3724"/>
                    </a:cubicBezTo>
                    <a:cubicBezTo>
                      <a:pt x="219" y="3724"/>
                      <a:pt x="246" y="3713"/>
                      <a:pt x="273" y="3685"/>
                    </a:cubicBezTo>
                    <a:cubicBezTo>
                      <a:pt x="854" y="3242"/>
                      <a:pt x="1400" y="2696"/>
                      <a:pt x="2116" y="2252"/>
                    </a:cubicBezTo>
                    <a:lnTo>
                      <a:pt x="2116" y="2252"/>
                    </a:lnTo>
                    <a:cubicBezTo>
                      <a:pt x="1707" y="2696"/>
                      <a:pt x="1127" y="2969"/>
                      <a:pt x="683" y="3412"/>
                    </a:cubicBezTo>
                    <a:cubicBezTo>
                      <a:pt x="546" y="3549"/>
                      <a:pt x="683" y="3685"/>
                      <a:pt x="854" y="3685"/>
                    </a:cubicBezTo>
                    <a:cubicBezTo>
                      <a:pt x="1400" y="3412"/>
                      <a:pt x="1843" y="2969"/>
                      <a:pt x="2389" y="2696"/>
                    </a:cubicBezTo>
                    <a:cubicBezTo>
                      <a:pt x="2461" y="2638"/>
                      <a:pt x="2527" y="2605"/>
                      <a:pt x="2589" y="2573"/>
                    </a:cubicBezTo>
                    <a:lnTo>
                      <a:pt x="2589" y="2573"/>
                    </a:lnTo>
                    <a:cubicBezTo>
                      <a:pt x="2132" y="2916"/>
                      <a:pt x="1778" y="3170"/>
                      <a:pt x="1400" y="3549"/>
                    </a:cubicBezTo>
                    <a:cubicBezTo>
                      <a:pt x="1263" y="3685"/>
                      <a:pt x="1400" y="3822"/>
                      <a:pt x="1536" y="3822"/>
                    </a:cubicBezTo>
                    <a:cubicBezTo>
                      <a:pt x="1666" y="3718"/>
                      <a:pt x="1854" y="3693"/>
                      <a:pt x="2057" y="3628"/>
                    </a:cubicBezTo>
                    <a:lnTo>
                      <a:pt x="2057" y="3628"/>
                    </a:lnTo>
                    <a:cubicBezTo>
                      <a:pt x="1986" y="3679"/>
                      <a:pt x="1914" y="3751"/>
                      <a:pt x="1843" y="3822"/>
                    </a:cubicBezTo>
                    <a:cubicBezTo>
                      <a:pt x="1843" y="3958"/>
                      <a:pt x="1980" y="4095"/>
                      <a:pt x="2116" y="4095"/>
                    </a:cubicBezTo>
                    <a:cubicBezTo>
                      <a:pt x="2851" y="3507"/>
                      <a:pt x="3688" y="2994"/>
                      <a:pt x="4539" y="2493"/>
                    </a:cubicBezTo>
                    <a:lnTo>
                      <a:pt x="4539" y="2493"/>
                    </a:lnTo>
                    <a:lnTo>
                      <a:pt x="4539" y="2559"/>
                    </a:lnTo>
                    <a:cubicBezTo>
                      <a:pt x="4266" y="2696"/>
                      <a:pt x="4095" y="2832"/>
                      <a:pt x="3822" y="2969"/>
                    </a:cubicBezTo>
                    <a:cubicBezTo>
                      <a:pt x="3413" y="3242"/>
                      <a:pt x="2696" y="3685"/>
                      <a:pt x="2253" y="4265"/>
                    </a:cubicBezTo>
                    <a:cubicBezTo>
                      <a:pt x="2156" y="4362"/>
                      <a:pt x="2196" y="4458"/>
                      <a:pt x="2276" y="4458"/>
                    </a:cubicBezTo>
                    <a:cubicBezTo>
                      <a:pt x="2309" y="4458"/>
                      <a:pt x="2349" y="4442"/>
                      <a:pt x="2389" y="4402"/>
                    </a:cubicBezTo>
                    <a:cubicBezTo>
                      <a:pt x="2969" y="4265"/>
                      <a:pt x="3549" y="3822"/>
                      <a:pt x="4095" y="3549"/>
                    </a:cubicBezTo>
                    <a:cubicBezTo>
                      <a:pt x="4243" y="3430"/>
                      <a:pt x="4366" y="3286"/>
                      <a:pt x="4575" y="3161"/>
                    </a:cubicBezTo>
                    <a:lnTo>
                      <a:pt x="4575" y="3161"/>
                    </a:lnTo>
                    <a:cubicBezTo>
                      <a:pt x="4565" y="3198"/>
                      <a:pt x="4598" y="3242"/>
                      <a:pt x="4675" y="3242"/>
                    </a:cubicBezTo>
                    <a:lnTo>
                      <a:pt x="4539" y="3242"/>
                    </a:lnTo>
                    <a:lnTo>
                      <a:pt x="4539" y="3412"/>
                    </a:lnTo>
                    <a:cubicBezTo>
                      <a:pt x="4402" y="3412"/>
                      <a:pt x="4402" y="3412"/>
                      <a:pt x="4402" y="3549"/>
                    </a:cubicBezTo>
                    <a:cubicBezTo>
                      <a:pt x="3959" y="3685"/>
                      <a:pt x="3549" y="3822"/>
                      <a:pt x="3242" y="4095"/>
                    </a:cubicBezTo>
                    <a:cubicBezTo>
                      <a:pt x="3106" y="4095"/>
                      <a:pt x="3106" y="4095"/>
                      <a:pt x="3106" y="4265"/>
                    </a:cubicBezTo>
                    <a:cubicBezTo>
                      <a:pt x="2969" y="4402"/>
                      <a:pt x="2833" y="4402"/>
                      <a:pt x="2696" y="4675"/>
                    </a:cubicBezTo>
                    <a:cubicBezTo>
                      <a:pt x="2587" y="4675"/>
                      <a:pt x="2653" y="4850"/>
                      <a:pt x="2753" y="4850"/>
                    </a:cubicBezTo>
                    <a:cubicBezTo>
                      <a:pt x="2778" y="4850"/>
                      <a:pt x="2805" y="4839"/>
                      <a:pt x="2833" y="4811"/>
                    </a:cubicBezTo>
                    <a:cubicBezTo>
                      <a:pt x="3413" y="4675"/>
                      <a:pt x="3959" y="4095"/>
                      <a:pt x="4402" y="3822"/>
                    </a:cubicBezTo>
                    <a:cubicBezTo>
                      <a:pt x="4539" y="3685"/>
                      <a:pt x="4675" y="3685"/>
                      <a:pt x="4812" y="3549"/>
                    </a:cubicBezTo>
                    <a:cubicBezTo>
                      <a:pt x="5392" y="3412"/>
                      <a:pt x="5972" y="3242"/>
                      <a:pt x="6381" y="2969"/>
                    </a:cubicBezTo>
                    <a:cubicBezTo>
                      <a:pt x="7235" y="2832"/>
                      <a:pt x="8088" y="2559"/>
                      <a:pt x="8941" y="2389"/>
                    </a:cubicBezTo>
                    <a:cubicBezTo>
                      <a:pt x="9051" y="2278"/>
                      <a:pt x="8983" y="2079"/>
                      <a:pt x="8881" y="2079"/>
                    </a:cubicBezTo>
                    <a:cubicBezTo>
                      <a:pt x="8856" y="2079"/>
                      <a:pt x="8830" y="2090"/>
                      <a:pt x="8804" y="2116"/>
                    </a:cubicBezTo>
                    <a:cubicBezTo>
                      <a:pt x="8224" y="2252"/>
                      <a:pt x="7815" y="2389"/>
                      <a:pt x="7235" y="2559"/>
                    </a:cubicBezTo>
                    <a:cubicBezTo>
                      <a:pt x="7371" y="2389"/>
                      <a:pt x="7235" y="2252"/>
                      <a:pt x="7098" y="2252"/>
                    </a:cubicBezTo>
                    <a:cubicBezTo>
                      <a:pt x="7508" y="2116"/>
                      <a:pt x="7951" y="1979"/>
                      <a:pt x="8361" y="1536"/>
                    </a:cubicBezTo>
                    <a:cubicBezTo>
                      <a:pt x="8531" y="1536"/>
                      <a:pt x="8531" y="1263"/>
                      <a:pt x="8361" y="1263"/>
                    </a:cubicBezTo>
                    <a:cubicBezTo>
                      <a:pt x="8088" y="1399"/>
                      <a:pt x="7678" y="1399"/>
                      <a:pt x="7371" y="1536"/>
                    </a:cubicBezTo>
                    <a:cubicBezTo>
                      <a:pt x="7951" y="1263"/>
                      <a:pt x="8531" y="1126"/>
                      <a:pt x="8941" y="683"/>
                    </a:cubicBezTo>
                    <a:cubicBezTo>
                      <a:pt x="9077" y="683"/>
                      <a:pt x="8941" y="546"/>
                      <a:pt x="8804" y="546"/>
                    </a:cubicBezTo>
                    <a:cubicBezTo>
                      <a:pt x="8674" y="506"/>
                      <a:pt x="8547" y="490"/>
                      <a:pt x="8422" y="490"/>
                    </a:cubicBezTo>
                    <a:cubicBezTo>
                      <a:pt x="8118" y="490"/>
                      <a:pt x="7821" y="586"/>
                      <a:pt x="7508" y="683"/>
                    </a:cubicBezTo>
                    <a:cubicBezTo>
                      <a:pt x="7678" y="546"/>
                      <a:pt x="7951" y="410"/>
                      <a:pt x="8088" y="273"/>
                    </a:cubicBezTo>
                    <a:cubicBezTo>
                      <a:pt x="8224" y="137"/>
                      <a:pt x="8088" y="0"/>
                      <a:pt x="79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g24efe0da7d9_1_1"/>
              <p:cNvSpPr/>
              <p:nvPr/>
            </p:nvSpPr>
            <p:spPr>
              <a:xfrm>
                <a:off x="4527316" y="2546540"/>
                <a:ext cx="200012" cy="328031"/>
              </a:xfrm>
              <a:custGeom>
                <a:rect b="b" l="l" r="r" t="t"/>
                <a:pathLst>
                  <a:path extrusionOk="0" h="7500" w="4573">
                    <a:moveTo>
                      <a:pt x="580" y="1471"/>
                    </a:moveTo>
                    <a:lnTo>
                      <a:pt x="580" y="1471"/>
                    </a:lnTo>
                    <a:cubicBezTo>
                      <a:pt x="580" y="1826"/>
                      <a:pt x="667" y="2071"/>
                      <a:pt x="702" y="2294"/>
                    </a:cubicBezTo>
                    <a:lnTo>
                      <a:pt x="702" y="2294"/>
                    </a:lnTo>
                    <a:cubicBezTo>
                      <a:pt x="580" y="2031"/>
                      <a:pt x="580" y="1767"/>
                      <a:pt x="580" y="1471"/>
                    </a:cubicBezTo>
                    <a:close/>
                    <a:moveTo>
                      <a:pt x="1218" y="3944"/>
                    </a:moveTo>
                    <a:lnTo>
                      <a:pt x="1218" y="3944"/>
                    </a:lnTo>
                    <a:cubicBezTo>
                      <a:pt x="1293" y="4164"/>
                      <a:pt x="1363" y="4383"/>
                      <a:pt x="1433" y="4610"/>
                    </a:cubicBezTo>
                    <a:lnTo>
                      <a:pt x="1297" y="4610"/>
                    </a:lnTo>
                    <a:cubicBezTo>
                      <a:pt x="1297" y="4404"/>
                      <a:pt x="1267" y="4175"/>
                      <a:pt x="1218" y="3944"/>
                    </a:cubicBezTo>
                    <a:close/>
                    <a:moveTo>
                      <a:pt x="853" y="1335"/>
                    </a:moveTo>
                    <a:cubicBezTo>
                      <a:pt x="1297" y="2051"/>
                      <a:pt x="1433" y="2768"/>
                      <a:pt x="1706" y="3484"/>
                    </a:cubicBezTo>
                    <a:lnTo>
                      <a:pt x="1706" y="3621"/>
                    </a:lnTo>
                    <a:cubicBezTo>
                      <a:pt x="1843" y="4167"/>
                      <a:pt x="2013" y="4747"/>
                      <a:pt x="2286" y="5191"/>
                    </a:cubicBezTo>
                    <a:cubicBezTo>
                      <a:pt x="2423" y="5737"/>
                      <a:pt x="2866" y="6453"/>
                      <a:pt x="3003" y="7033"/>
                    </a:cubicBezTo>
                    <a:cubicBezTo>
                      <a:pt x="2559" y="6590"/>
                      <a:pt x="2150" y="5873"/>
                      <a:pt x="1843" y="5464"/>
                    </a:cubicBezTo>
                    <a:cubicBezTo>
                      <a:pt x="1843" y="5349"/>
                      <a:pt x="1746" y="5234"/>
                      <a:pt x="1635" y="5019"/>
                    </a:cubicBezTo>
                    <a:lnTo>
                      <a:pt x="1635" y="5019"/>
                    </a:lnTo>
                    <a:cubicBezTo>
                      <a:pt x="1653" y="5020"/>
                      <a:pt x="1676" y="5020"/>
                      <a:pt x="1706" y="5020"/>
                    </a:cubicBezTo>
                    <a:cubicBezTo>
                      <a:pt x="1706" y="5020"/>
                      <a:pt x="1843" y="5020"/>
                      <a:pt x="1843" y="4883"/>
                    </a:cubicBezTo>
                    <a:cubicBezTo>
                      <a:pt x="2013" y="4474"/>
                      <a:pt x="1570" y="3894"/>
                      <a:pt x="1570" y="3484"/>
                    </a:cubicBezTo>
                    <a:cubicBezTo>
                      <a:pt x="1297" y="2768"/>
                      <a:pt x="1160" y="1915"/>
                      <a:pt x="853" y="1335"/>
                    </a:cubicBezTo>
                    <a:close/>
                    <a:moveTo>
                      <a:pt x="2800" y="1"/>
                    </a:moveTo>
                    <a:cubicBezTo>
                      <a:pt x="2710" y="1"/>
                      <a:pt x="2559" y="113"/>
                      <a:pt x="2559" y="209"/>
                    </a:cubicBezTo>
                    <a:cubicBezTo>
                      <a:pt x="2559" y="345"/>
                      <a:pt x="2696" y="482"/>
                      <a:pt x="2696" y="618"/>
                    </a:cubicBezTo>
                    <a:cubicBezTo>
                      <a:pt x="2559" y="618"/>
                      <a:pt x="2423" y="618"/>
                      <a:pt x="2423" y="755"/>
                    </a:cubicBezTo>
                    <a:cubicBezTo>
                      <a:pt x="2559" y="1335"/>
                      <a:pt x="2696" y="1915"/>
                      <a:pt x="3003" y="2461"/>
                    </a:cubicBezTo>
                    <a:cubicBezTo>
                      <a:pt x="2696" y="2051"/>
                      <a:pt x="2559" y="1608"/>
                      <a:pt x="2423" y="1198"/>
                    </a:cubicBezTo>
                    <a:cubicBezTo>
                      <a:pt x="2355" y="1130"/>
                      <a:pt x="2252" y="1096"/>
                      <a:pt x="2184" y="1096"/>
                    </a:cubicBezTo>
                    <a:cubicBezTo>
                      <a:pt x="2116" y="1096"/>
                      <a:pt x="2082" y="1130"/>
                      <a:pt x="2150" y="1198"/>
                    </a:cubicBezTo>
                    <a:cubicBezTo>
                      <a:pt x="2286" y="1915"/>
                      <a:pt x="2559" y="2461"/>
                      <a:pt x="2696" y="3041"/>
                    </a:cubicBezTo>
                    <a:cubicBezTo>
                      <a:pt x="2559" y="2631"/>
                      <a:pt x="2286" y="2188"/>
                      <a:pt x="2150" y="1915"/>
                    </a:cubicBezTo>
                    <a:cubicBezTo>
                      <a:pt x="2150" y="1471"/>
                      <a:pt x="2013" y="1198"/>
                      <a:pt x="1843" y="925"/>
                    </a:cubicBezTo>
                    <a:cubicBezTo>
                      <a:pt x="1843" y="852"/>
                      <a:pt x="1793" y="811"/>
                      <a:pt x="1736" y="811"/>
                    </a:cubicBezTo>
                    <a:cubicBezTo>
                      <a:pt x="1659" y="811"/>
                      <a:pt x="1570" y="886"/>
                      <a:pt x="1570" y="1062"/>
                    </a:cubicBezTo>
                    <a:cubicBezTo>
                      <a:pt x="1706" y="1335"/>
                      <a:pt x="1706" y="1608"/>
                      <a:pt x="1843" y="1915"/>
                    </a:cubicBezTo>
                    <a:cubicBezTo>
                      <a:pt x="2013" y="2631"/>
                      <a:pt x="2286" y="3177"/>
                      <a:pt x="2423" y="3757"/>
                    </a:cubicBezTo>
                    <a:cubicBezTo>
                      <a:pt x="2559" y="4337"/>
                      <a:pt x="2696" y="4747"/>
                      <a:pt x="2866" y="5327"/>
                    </a:cubicBezTo>
                    <a:cubicBezTo>
                      <a:pt x="3003" y="5464"/>
                      <a:pt x="3139" y="5873"/>
                      <a:pt x="3276" y="6180"/>
                    </a:cubicBezTo>
                    <a:cubicBezTo>
                      <a:pt x="2696" y="5327"/>
                      <a:pt x="2423" y="4337"/>
                      <a:pt x="2013" y="3484"/>
                    </a:cubicBezTo>
                    <a:lnTo>
                      <a:pt x="1843" y="3484"/>
                    </a:lnTo>
                    <a:cubicBezTo>
                      <a:pt x="1843" y="3177"/>
                      <a:pt x="1706" y="2904"/>
                      <a:pt x="1706" y="2768"/>
                    </a:cubicBezTo>
                    <a:cubicBezTo>
                      <a:pt x="1570" y="2188"/>
                      <a:pt x="1297" y="1335"/>
                      <a:pt x="853" y="1062"/>
                    </a:cubicBezTo>
                    <a:cubicBezTo>
                      <a:pt x="853" y="993"/>
                      <a:pt x="819" y="959"/>
                      <a:pt x="785" y="959"/>
                    </a:cubicBezTo>
                    <a:cubicBezTo>
                      <a:pt x="751" y="959"/>
                      <a:pt x="717" y="993"/>
                      <a:pt x="717" y="1062"/>
                    </a:cubicBezTo>
                    <a:lnTo>
                      <a:pt x="580" y="1198"/>
                    </a:lnTo>
                    <a:lnTo>
                      <a:pt x="580" y="1062"/>
                    </a:lnTo>
                    <a:cubicBezTo>
                      <a:pt x="580" y="993"/>
                      <a:pt x="546" y="959"/>
                      <a:pt x="495" y="959"/>
                    </a:cubicBezTo>
                    <a:cubicBezTo>
                      <a:pt x="444" y="959"/>
                      <a:pt x="375" y="993"/>
                      <a:pt x="307" y="1062"/>
                    </a:cubicBezTo>
                    <a:cubicBezTo>
                      <a:pt x="0" y="1335"/>
                      <a:pt x="444" y="2051"/>
                      <a:pt x="444" y="2324"/>
                    </a:cubicBezTo>
                    <a:lnTo>
                      <a:pt x="444" y="2461"/>
                    </a:lnTo>
                    <a:cubicBezTo>
                      <a:pt x="307" y="4030"/>
                      <a:pt x="1160" y="5873"/>
                      <a:pt x="2286" y="7170"/>
                    </a:cubicBezTo>
                    <a:cubicBezTo>
                      <a:pt x="2286" y="7170"/>
                      <a:pt x="2559" y="7033"/>
                      <a:pt x="2423" y="7033"/>
                    </a:cubicBezTo>
                    <a:cubicBezTo>
                      <a:pt x="2338" y="6841"/>
                      <a:pt x="2306" y="6663"/>
                      <a:pt x="2260" y="6489"/>
                    </a:cubicBezTo>
                    <a:lnTo>
                      <a:pt x="2260" y="6489"/>
                    </a:lnTo>
                    <a:cubicBezTo>
                      <a:pt x="2499" y="6874"/>
                      <a:pt x="2755" y="7325"/>
                      <a:pt x="3139" y="7443"/>
                    </a:cubicBezTo>
                    <a:cubicBezTo>
                      <a:pt x="3139" y="7483"/>
                      <a:pt x="3151" y="7499"/>
                      <a:pt x="3168" y="7499"/>
                    </a:cubicBezTo>
                    <a:cubicBezTo>
                      <a:pt x="3208" y="7499"/>
                      <a:pt x="3276" y="7403"/>
                      <a:pt x="3276" y="7306"/>
                    </a:cubicBezTo>
                    <a:cubicBezTo>
                      <a:pt x="3276" y="7033"/>
                      <a:pt x="3139" y="6726"/>
                      <a:pt x="3003" y="6317"/>
                    </a:cubicBezTo>
                    <a:lnTo>
                      <a:pt x="3003" y="6317"/>
                    </a:lnTo>
                    <a:cubicBezTo>
                      <a:pt x="3139" y="6590"/>
                      <a:pt x="3276" y="6726"/>
                      <a:pt x="3412" y="6897"/>
                    </a:cubicBezTo>
                    <a:cubicBezTo>
                      <a:pt x="3481" y="6965"/>
                      <a:pt x="3557" y="6999"/>
                      <a:pt x="3617" y="6999"/>
                    </a:cubicBezTo>
                    <a:cubicBezTo>
                      <a:pt x="3677" y="6999"/>
                      <a:pt x="3720" y="6965"/>
                      <a:pt x="3720" y="6897"/>
                    </a:cubicBezTo>
                    <a:cubicBezTo>
                      <a:pt x="3720" y="6590"/>
                      <a:pt x="3720" y="6453"/>
                      <a:pt x="3549" y="6317"/>
                    </a:cubicBezTo>
                    <a:cubicBezTo>
                      <a:pt x="3276" y="5600"/>
                      <a:pt x="3139" y="5020"/>
                      <a:pt x="2866" y="4337"/>
                    </a:cubicBezTo>
                    <a:cubicBezTo>
                      <a:pt x="2866" y="4030"/>
                      <a:pt x="2696" y="3894"/>
                      <a:pt x="2696" y="3621"/>
                    </a:cubicBezTo>
                    <a:lnTo>
                      <a:pt x="2696" y="3621"/>
                    </a:lnTo>
                    <a:cubicBezTo>
                      <a:pt x="2866" y="4030"/>
                      <a:pt x="3139" y="4474"/>
                      <a:pt x="3276" y="4747"/>
                    </a:cubicBezTo>
                    <a:cubicBezTo>
                      <a:pt x="3412" y="5464"/>
                      <a:pt x="3720" y="6044"/>
                      <a:pt x="4129" y="6590"/>
                    </a:cubicBezTo>
                    <a:cubicBezTo>
                      <a:pt x="4129" y="6646"/>
                      <a:pt x="4176" y="6679"/>
                      <a:pt x="4231" y="6679"/>
                    </a:cubicBezTo>
                    <a:cubicBezTo>
                      <a:pt x="4308" y="6679"/>
                      <a:pt x="4402" y="6613"/>
                      <a:pt x="4402" y="6453"/>
                    </a:cubicBezTo>
                    <a:cubicBezTo>
                      <a:pt x="4129" y="5873"/>
                      <a:pt x="3856" y="5327"/>
                      <a:pt x="3549" y="4747"/>
                    </a:cubicBezTo>
                    <a:cubicBezTo>
                      <a:pt x="3465" y="4580"/>
                      <a:pt x="3433" y="4400"/>
                      <a:pt x="3389" y="4254"/>
                    </a:cubicBezTo>
                    <a:lnTo>
                      <a:pt x="3389" y="4254"/>
                    </a:lnTo>
                    <a:cubicBezTo>
                      <a:pt x="3660" y="4759"/>
                      <a:pt x="4028" y="5261"/>
                      <a:pt x="4266" y="5737"/>
                    </a:cubicBezTo>
                    <a:cubicBezTo>
                      <a:pt x="4266" y="5777"/>
                      <a:pt x="4292" y="5793"/>
                      <a:pt x="4329" y="5793"/>
                    </a:cubicBezTo>
                    <a:cubicBezTo>
                      <a:pt x="4419" y="5793"/>
                      <a:pt x="4573" y="5697"/>
                      <a:pt x="4573" y="5600"/>
                    </a:cubicBezTo>
                    <a:cubicBezTo>
                      <a:pt x="3993" y="4747"/>
                      <a:pt x="3720" y="3894"/>
                      <a:pt x="3412" y="2904"/>
                    </a:cubicBezTo>
                    <a:cubicBezTo>
                      <a:pt x="3412" y="2904"/>
                      <a:pt x="3549" y="2904"/>
                      <a:pt x="3549" y="2768"/>
                    </a:cubicBezTo>
                    <a:cubicBezTo>
                      <a:pt x="3276" y="1915"/>
                      <a:pt x="3139" y="925"/>
                      <a:pt x="2866" y="72"/>
                    </a:cubicBezTo>
                    <a:cubicBezTo>
                      <a:pt x="2866" y="21"/>
                      <a:pt x="2839" y="1"/>
                      <a:pt x="2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g24efe0da7d9_1_1"/>
              <p:cNvSpPr/>
              <p:nvPr/>
            </p:nvSpPr>
            <p:spPr>
              <a:xfrm>
                <a:off x="4584001" y="2612366"/>
                <a:ext cx="61232" cy="153737"/>
              </a:xfrm>
              <a:custGeom>
                <a:rect b="b" l="l" r="r" t="t"/>
                <a:pathLst>
                  <a:path extrusionOk="0" h="3515" w="1400">
                    <a:moveTo>
                      <a:pt x="206" y="0"/>
                    </a:moveTo>
                    <a:cubicBezTo>
                      <a:pt x="171" y="0"/>
                      <a:pt x="137" y="34"/>
                      <a:pt x="137" y="103"/>
                    </a:cubicBezTo>
                    <a:cubicBezTo>
                      <a:pt x="1" y="410"/>
                      <a:pt x="274" y="956"/>
                      <a:pt x="410" y="1399"/>
                    </a:cubicBezTo>
                    <a:cubicBezTo>
                      <a:pt x="547" y="1672"/>
                      <a:pt x="854" y="2116"/>
                      <a:pt x="990" y="2525"/>
                    </a:cubicBezTo>
                    <a:cubicBezTo>
                      <a:pt x="854" y="2389"/>
                      <a:pt x="717" y="2116"/>
                      <a:pt x="717" y="1979"/>
                    </a:cubicBezTo>
                    <a:cubicBezTo>
                      <a:pt x="666" y="1928"/>
                      <a:pt x="618" y="1908"/>
                      <a:pt x="576" y="1908"/>
                    </a:cubicBezTo>
                    <a:cubicBezTo>
                      <a:pt x="477" y="1908"/>
                      <a:pt x="410" y="2020"/>
                      <a:pt x="410" y="2116"/>
                    </a:cubicBezTo>
                    <a:cubicBezTo>
                      <a:pt x="547" y="2525"/>
                      <a:pt x="854" y="3105"/>
                      <a:pt x="1127" y="3515"/>
                    </a:cubicBezTo>
                    <a:cubicBezTo>
                      <a:pt x="1263" y="3515"/>
                      <a:pt x="1400" y="3515"/>
                      <a:pt x="1400" y="3378"/>
                    </a:cubicBezTo>
                    <a:cubicBezTo>
                      <a:pt x="1400" y="2969"/>
                      <a:pt x="1127" y="2389"/>
                      <a:pt x="990" y="1979"/>
                    </a:cubicBezTo>
                    <a:cubicBezTo>
                      <a:pt x="854" y="1672"/>
                      <a:pt x="717" y="1399"/>
                      <a:pt x="717" y="1126"/>
                    </a:cubicBezTo>
                    <a:cubicBezTo>
                      <a:pt x="547" y="683"/>
                      <a:pt x="410" y="410"/>
                      <a:pt x="274" y="103"/>
                    </a:cubicBezTo>
                    <a:cubicBezTo>
                      <a:pt x="274" y="34"/>
                      <a:pt x="240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g24efe0da7d9_1_1"/>
              <p:cNvSpPr/>
              <p:nvPr/>
            </p:nvSpPr>
            <p:spPr>
              <a:xfrm>
                <a:off x="4533265" y="2595921"/>
                <a:ext cx="37352" cy="111487"/>
              </a:xfrm>
              <a:custGeom>
                <a:rect b="b" l="l" r="r" t="t"/>
                <a:pathLst>
                  <a:path extrusionOk="0" h="2549" w="854">
                    <a:moveTo>
                      <a:pt x="308" y="1"/>
                    </a:moveTo>
                    <a:cubicBezTo>
                      <a:pt x="239" y="1"/>
                      <a:pt x="171" y="69"/>
                      <a:pt x="171" y="206"/>
                    </a:cubicBezTo>
                    <a:lnTo>
                      <a:pt x="171" y="342"/>
                    </a:lnTo>
                    <a:cubicBezTo>
                      <a:pt x="1" y="342"/>
                      <a:pt x="1" y="479"/>
                      <a:pt x="1" y="479"/>
                    </a:cubicBezTo>
                    <a:lnTo>
                      <a:pt x="1" y="1195"/>
                    </a:lnTo>
                    <a:lnTo>
                      <a:pt x="171" y="1195"/>
                    </a:lnTo>
                    <a:cubicBezTo>
                      <a:pt x="171" y="1332"/>
                      <a:pt x="171" y="1502"/>
                      <a:pt x="308" y="1502"/>
                    </a:cubicBezTo>
                    <a:cubicBezTo>
                      <a:pt x="308" y="1775"/>
                      <a:pt x="444" y="2185"/>
                      <a:pt x="581" y="2492"/>
                    </a:cubicBezTo>
                    <a:cubicBezTo>
                      <a:pt x="621" y="2532"/>
                      <a:pt x="661" y="2548"/>
                      <a:pt x="697" y="2548"/>
                    </a:cubicBezTo>
                    <a:cubicBezTo>
                      <a:pt x="785" y="2548"/>
                      <a:pt x="854" y="2452"/>
                      <a:pt x="854" y="2355"/>
                    </a:cubicBezTo>
                    <a:cubicBezTo>
                      <a:pt x="717" y="2048"/>
                      <a:pt x="581" y="1639"/>
                      <a:pt x="444" y="1195"/>
                    </a:cubicBezTo>
                    <a:cubicBezTo>
                      <a:pt x="444" y="1059"/>
                      <a:pt x="444" y="922"/>
                      <a:pt x="308" y="786"/>
                    </a:cubicBezTo>
                    <a:cubicBezTo>
                      <a:pt x="444" y="479"/>
                      <a:pt x="444" y="342"/>
                      <a:pt x="444" y="206"/>
                    </a:cubicBezTo>
                    <a:cubicBezTo>
                      <a:pt x="444" y="69"/>
                      <a:pt x="376" y="1"/>
                      <a:pt x="3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g24efe0da7d9_1_1"/>
              <p:cNvSpPr/>
              <p:nvPr/>
            </p:nvSpPr>
            <p:spPr>
              <a:xfrm>
                <a:off x="4633251" y="2645695"/>
                <a:ext cx="192576" cy="297502"/>
              </a:xfrm>
              <a:custGeom>
                <a:rect b="b" l="l" r="r" t="t"/>
                <a:pathLst>
                  <a:path extrusionOk="0" h="6802" w="4403">
                    <a:moveTo>
                      <a:pt x="306" y="1"/>
                    </a:moveTo>
                    <a:cubicBezTo>
                      <a:pt x="206" y="1"/>
                      <a:pt x="137" y="97"/>
                      <a:pt x="137" y="194"/>
                    </a:cubicBezTo>
                    <a:cubicBezTo>
                      <a:pt x="444" y="910"/>
                      <a:pt x="717" y="1490"/>
                      <a:pt x="1298" y="2070"/>
                    </a:cubicBezTo>
                    <a:cubicBezTo>
                      <a:pt x="1434" y="2343"/>
                      <a:pt x="1707" y="2616"/>
                      <a:pt x="1844" y="2924"/>
                    </a:cubicBezTo>
                    <a:lnTo>
                      <a:pt x="1844" y="3060"/>
                    </a:lnTo>
                    <a:lnTo>
                      <a:pt x="1980" y="3060"/>
                    </a:lnTo>
                    <a:lnTo>
                      <a:pt x="1980" y="3197"/>
                    </a:lnTo>
                    <a:cubicBezTo>
                      <a:pt x="1980" y="3197"/>
                      <a:pt x="1844" y="3197"/>
                      <a:pt x="1844" y="3333"/>
                    </a:cubicBezTo>
                    <a:cubicBezTo>
                      <a:pt x="1980" y="3470"/>
                      <a:pt x="2151" y="3777"/>
                      <a:pt x="2287" y="3913"/>
                    </a:cubicBezTo>
                    <a:cubicBezTo>
                      <a:pt x="1980" y="3777"/>
                      <a:pt x="1707" y="3333"/>
                      <a:pt x="1434" y="3333"/>
                    </a:cubicBezTo>
                    <a:cubicBezTo>
                      <a:pt x="1394" y="3293"/>
                      <a:pt x="1351" y="3276"/>
                      <a:pt x="1310" y="3276"/>
                    </a:cubicBezTo>
                    <a:cubicBezTo>
                      <a:pt x="1212" y="3276"/>
                      <a:pt x="1127" y="3373"/>
                      <a:pt x="1127" y="3470"/>
                    </a:cubicBezTo>
                    <a:cubicBezTo>
                      <a:pt x="1298" y="3606"/>
                      <a:pt x="1434" y="3913"/>
                      <a:pt x="1571" y="4050"/>
                    </a:cubicBezTo>
                    <a:cubicBezTo>
                      <a:pt x="1298" y="3913"/>
                      <a:pt x="1127" y="3777"/>
                      <a:pt x="854" y="3470"/>
                    </a:cubicBezTo>
                    <a:cubicBezTo>
                      <a:pt x="717" y="3470"/>
                      <a:pt x="581" y="3606"/>
                      <a:pt x="717" y="3777"/>
                    </a:cubicBezTo>
                    <a:cubicBezTo>
                      <a:pt x="990" y="4186"/>
                      <a:pt x="1434" y="4630"/>
                      <a:pt x="1707" y="5039"/>
                    </a:cubicBezTo>
                    <a:cubicBezTo>
                      <a:pt x="1843" y="5312"/>
                      <a:pt x="1980" y="5482"/>
                      <a:pt x="2286" y="5755"/>
                    </a:cubicBezTo>
                    <a:lnTo>
                      <a:pt x="2286" y="5755"/>
                    </a:lnTo>
                    <a:cubicBezTo>
                      <a:pt x="1980" y="5482"/>
                      <a:pt x="1843" y="5312"/>
                      <a:pt x="1571" y="5176"/>
                    </a:cubicBezTo>
                    <a:cubicBezTo>
                      <a:pt x="1298" y="4903"/>
                      <a:pt x="990" y="4630"/>
                      <a:pt x="717" y="4323"/>
                    </a:cubicBezTo>
                    <a:cubicBezTo>
                      <a:pt x="581" y="4186"/>
                      <a:pt x="444" y="4050"/>
                      <a:pt x="274" y="3777"/>
                    </a:cubicBezTo>
                    <a:cubicBezTo>
                      <a:pt x="137" y="3777"/>
                      <a:pt x="1" y="3913"/>
                      <a:pt x="1" y="3913"/>
                    </a:cubicBezTo>
                    <a:cubicBezTo>
                      <a:pt x="274" y="4459"/>
                      <a:pt x="990" y="4903"/>
                      <a:pt x="1434" y="5312"/>
                    </a:cubicBezTo>
                    <a:cubicBezTo>
                      <a:pt x="1980" y="5892"/>
                      <a:pt x="2560" y="6336"/>
                      <a:pt x="3140" y="6745"/>
                    </a:cubicBezTo>
                    <a:cubicBezTo>
                      <a:pt x="3180" y="6785"/>
                      <a:pt x="3220" y="6802"/>
                      <a:pt x="3257" y="6802"/>
                    </a:cubicBezTo>
                    <a:cubicBezTo>
                      <a:pt x="3345" y="6802"/>
                      <a:pt x="3413" y="6705"/>
                      <a:pt x="3413" y="6609"/>
                    </a:cubicBezTo>
                    <a:cubicBezTo>
                      <a:pt x="3277" y="6165"/>
                      <a:pt x="2833" y="5892"/>
                      <a:pt x="2560" y="5619"/>
                    </a:cubicBezTo>
                    <a:cubicBezTo>
                      <a:pt x="2151" y="5176"/>
                      <a:pt x="1707" y="4766"/>
                      <a:pt x="1434" y="4323"/>
                    </a:cubicBezTo>
                    <a:lnTo>
                      <a:pt x="1434" y="4323"/>
                    </a:lnTo>
                    <a:cubicBezTo>
                      <a:pt x="2151" y="4903"/>
                      <a:pt x="2697" y="5483"/>
                      <a:pt x="3277" y="6029"/>
                    </a:cubicBezTo>
                    <a:cubicBezTo>
                      <a:pt x="3317" y="6069"/>
                      <a:pt x="3357" y="6085"/>
                      <a:pt x="3390" y="6085"/>
                    </a:cubicBezTo>
                    <a:cubicBezTo>
                      <a:pt x="3470" y="6085"/>
                      <a:pt x="3510" y="5989"/>
                      <a:pt x="3413" y="5892"/>
                    </a:cubicBezTo>
                    <a:cubicBezTo>
                      <a:pt x="2833" y="5176"/>
                      <a:pt x="2287" y="4630"/>
                      <a:pt x="1707" y="3777"/>
                    </a:cubicBezTo>
                    <a:lnTo>
                      <a:pt x="1707" y="3777"/>
                    </a:lnTo>
                    <a:cubicBezTo>
                      <a:pt x="2151" y="4050"/>
                      <a:pt x="2424" y="4459"/>
                      <a:pt x="2560" y="4630"/>
                    </a:cubicBezTo>
                    <a:cubicBezTo>
                      <a:pt x="3004" y="5039"/>
                      <a:pt x="3413" y="5483"/>
                      <a:pt x="3993" y="5892"/>
                    </a:cubicBezTo>
                    <a:cubicBezTo>
                      <a:pt x="4019" y="5918"/>
                      <a:pt x="4045" y="5929"/>
                      <a:pt x="4070" y="5929"/>
                    </a:cubicBezTo>
                    <a:cubicBezTo>
                      <a:pt x="4172" y="5929"/>
                      <a:pt x="4240" y="5730"/>
                      <a:pt x="4130" y="5619"/>
                    </a:cubicBezTo>
                    <a:cubicBezTo>
                      <a:pt x="3857" y="5176"/>
                      <a:pt x="3413" y="4903"/>
                      <a:pt x="3140" y="4459"/>
                    </a:cubicBezTo>
                    <a:lnTo>
                      <a:pt x="3140" y="4459"/>
                    </a:lnTo>
                    <a:cubicBezTo>
                      <a:pt x="3413" y="4766"/>
                      <a:pt x="3686" y="5039"/>
                      <a:pt x="3993" y="5312"/>
                    </a:cubicBezTo>
                    <a:cubicBezTo>
                      <a:pt x="4130" y="5312"/>
                      <a:pt x="4403" y="5176"/>
                      <a:pt x="4266" y="5039"/>
                    </a:cubicBezTo>
                    <a:lnTo>
                      <a:pt x="3857" y="4630"/>
                    </a:lnTo>
                    <a:cubicBezTo>
                      <a:pt x="3993" y="4630"/>
                      <a:pt x="3993" y="4459"/>
                      <a:pt x="3993" y="4323"/>
                    </a:cubicBezTo>
                    <a:cubicBezTo>
                      <a:pt x="3550" y="3913"/>
                      <a:pt x="3004" y="3606"/>
                      <a:pt x="2560" y="3197"/>
                    </a:cubicBezTo>
                    <a:cubicBezTo>
                      <a:pt x="2287" y="2924"/>
                      <a:pt x="2151" y="2616"/>
                      <a:pt x="1844" y="2343"/>
                    </a:cubicBezTo>
                    <a:lnTo>
                      <a:pt x="1844" y="2207"/>
                    </a:lnTo>
                    <a:cubicBezTo>
                      <a:pt x="1707" y="1900"/>
                      <a:pt x="1571" y="1490"/>
                      <a:pt x="1298" y="1217"/>
                    </a:cubicBezTo>
                    <a:lnTo>
                      <a:pt x="1298" y="1047"/>
                    </a:lnTo>
                    <a:lnTo>
                      <a:pt x="1298" y="910"/>
                    </a:lnTo>
                    <a:cubicBezTo>
                      <a:pt x="1127" y="637"/>
                      <a:pt x="990" y="501"/>
                      <a:pt x="990" y="364"/>
                    </a:cubicBezTo>
                    <a:cubicBezTo>
                      <a:pt x="922" y="279"/>
                      <a:pt x="854" y="236"/>
                      <a:pt x="803" y="236"/>
                    </a:cubicBezTo>
                    <a:cubicBezTo>
                      <a:pt x="752" y="236"/>
                      <a:pt x="717" y="279"/>
                      <a:pt x="717" y="364"/>
                    </a:cubicBezTo>
                    <a:cubicBezTo>
                      <a:pt x="581" y="194"/>
                      <a:pt x="581" y="57"/>
                      <a:pt x="444" y="57"/>
                    </a:cubicBezTo>
                    <a:cubicBezTo>
                      <a:pt x="395" y="17"/>
                      <a:pt x="347" y="1"/>
                      <a:pt x="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g24efe0da7d9_1_1"/>
              <p:cNvSpPr/>
              <p:nvPr/>
            </p:nvSpPr>
            <p:spPr>
              <a:xfrm>
                <a:off x="4579759" y="2763658"/>
                <a:ext cx="214751" cy="208409"/>
              </a:xfrm>
              <a:custGeom>
                <a:rect b="b" l="l" r="r" t="t"/>
                <a:pathLst>
                  <a:path extrusionOk="0" h="4765" w="4910">
                    <a:moveTo>
                      <a:pt x="124" y="0"/>
                    </a:moveTo>
                    <a:cubicBezTo>
                      <a:pt x="42" y="0"/>
                      <a:pt x="0" y="105"/>
                      <a:pt x="98" y="227"/>
                    </a:cubicBezTo>
                    <a:cubicBezTo>
                      <a:pt x="371" y="636"/>
                      <a:pt x="644" y="909"/>
                      <a:pt x="814" y="1216"/>
                    </a:cubicBezTo>
                    <a:cubicBezTo>
                      <a:pt x="951" y="1216"/>
                      <a:pt x="951" y="1353"/>
                      <a:pt x="1087" y="1353"/>
                    </a:cubicBezTo>
                    <a:cubicBezTo>
                      <a:pt x="951" y="1353"/>
                      <a:pt x="814" y="1353"/>
                      <a:pt x="814" y="1489"/>
                    </a:cubicBezTo>
                    <a:cubicBezTo>
                      <a:pt x="814" y="1626"/>
                      <a:pt x="951" y="1933"/>
                      <a:pt x="951" y="2069"/>
                    </a:cubicBezTo>
                    <a:lnTo>
                      <a:pt x="814" y="2206"/>
                    </a:lnTo>
                    <a:lnTo>
                      <a:pt x="814" y="2342"/>
                    </a:lnTo>
                    <a:lnTo>
                      <a:pt x="951" y="2342"/>
                    </a:lnTo>
                    <a:cubicBezTo>
                      <a:pt x="1087" y="2479"/>
                      <a:pt x="1224" y="2615"/>
                      <a:pt x="1360" y="2922"/>
                    </a:cubicBezTo>
                    <a:cubicBezTo>
                      <a:pt x="1497" y="3332"/>
                      <a:pt x="2077" y="3775"/>
                      <a:pt x="2521" y="3912"/>
                    </a:cubicBezTo>
                    <a:cubicBezTo>
                      <a:pt x="2930" y="4185"/>
                      <a:pt x="3203" y="4321"/>
                      <a:pt x="3510" y="4492"/>
                    </a:cubicBezTo>
                    <a:cubicBezTo>
                      <a:pt x="3549" y="4531"/>
                      <a:pt x="3588" y="4548"/>
                      <a:pt x="3621" y="4548"/>
                    </a:cubicBezTo>
                    <a:cubicBezTo>
                      <a:pt x="3702" y="4548"/>
                      <a:pt x="3744" y="4443"/>
                      <a:pt x="3647" y="4321"/>
                    </a:cubicBezTo>
                    <a:lnTo>
                      <a:pt x="3647" y="4321"/>
                    </a:lnTo>
                    <a:cubicBezTo>
                      <a:pt x="3783" y="4492"/>
                      <a:pt x="3920" y="4492"/>
                      <a:pt x="4056" y="4628"/>
                    </a:cubicBezTo>
                    <a:cubicBezTo>
                      <a:pt x="4227" y="4628"/>
                      <a:pt x="4227" y="4628"/>
                      <a:pt x="4227" y="4492"/>
                    </a:cubicBezTo>
                    <a:cubicBezTo>
                      <a:pt x="4363" y="4628"/>
                      <a:pt x="4500" y="4628"/>
                      <a:pt x="4636" y="4765"/>
                    </a:cubicBezTo>
                    <a:cubicBezTo>
                      <a:pt x="4773" y="4765"/>
                      <a:pt x="4909" y="4628"/>
                      <a:pt x="4773" y="4492"/>
                    </a:cubicBezTo>
                    <a:cubicBezTo>
                      <a:pt x="4500" y="4321"/>
                      <a:pt x="4227" y="4048"/>
                      <a:pt x="3920" y="3775"/>
                    </a:cubicBezTo>
                    <a:cubicBezTo>
                      <a:pt x="3647" y="3639"/>
                      <a:pt x="3374" y="3332"/>
                      <a:pt x="3203" y="3059"/>
                    </a:cubicBezTo>
                    <a:cubicBezTo>
                      <a:pt x="3067" y="2786"/>
                      <a:pt x="2794" y="2615"/>
                      <a:pt x="2657" y="2342"/>
                    </a:cubicBezTo>
                    <a:cubicBezTo>
                      <a:pt x="2213" y="1933"/>
                      <a:pt x="1804" y="1353"/>
                      <a:pt x="1224" y="1080"/>
                    </a:cubicBezTo>
                    <a:lnTo>
                      <a:pt x="1087" y="1080"/>
                    </a:lnTo>
                    <a:cubicBezTo>
                      <a:pt x="814" y="636"/>
                      <a:pt x="507" y="363"/>
                      <a:pt x="234" y="56"/>
                    </a:cubicBezTo>
                    <a:cubicBezTo>
                      <a:pt x="195" y="17"/>
                      <a:pt x="156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g24efe0da7d9_1_1"/>
              <p:cNvSpPr/>
              <p:nvPr/>
            </p:nvSpPr>
            <p:spPr>
              <a:xfrm>
                <a:off x="4713861" y="2840726"/>
                <a:ext cx="304326" cy="181817"/>
              </a:xfrm>
              <a:custGeom>
                <a:rect b="b" l="l" r="r" t="t"/>
                <a:pathLst>
                  <a:path extrusionOk="0" h="4157" w="6958">
                    <a:moveTo>
                      <a:pt x="2150" y="0"/>
                    </a:moveTo>
                    <a:lnTo>
                      <a:pt x="2014" y="171"/>
                    </a:lnTo>
                    <a:cubicBezTo>
                      <a:pt x="1843" y="171"/>
                      <a:pt x="1707" y="307"/>
                      <a:pt x="1843" y="444"/>
                    </a:cubicBezTo>
                    <a:cubicBezTo>
                      <a:pt x="1843" y="444"/>
                      <a:pt x="1843" y="580"/>
                      <a:pt x="2014" y="580"/>
                    </a:cubicBezTo>
                    <a:cubicBezTo>
                      <a:pt x="1843" y="580"/>
                      <a:pt x="1707" y="717"/>
                      <a:pt x="1843" y="853"/>
                    </a:cubicBezTo>
                    <a:lnTo>
                      <a:pt x="2150" y="1160"/>
                    </a:lnTo>
                    <a:cubicBezTo>
                      <a:pt x="2014" y="1160"/>
                      <a:pt x="1843" y="1024"/>
                      <a:pt x="1707" y="1024"/>
                    </a:cubicBezTo>
                    <a:cubicBezTo>
                      <a:pt x="1570" y="1024"/>
                      <a:pt x="1434" y="1160"/>
                      <a:pt x="1570" y="1297"/>
                    </a:cubicBezTo>
                    <a:cubicBezTo>
                      <a:pt x="1707" y="1433"/>
                      <a:pt x="2014" y="1570"/>
                      <a:pt x="2150" y="1706"/>
                    </a:cubicBezTo>
                    <a:cubicBezTo>
                      <a:pt x="1843" y="1570"/>
                      <a:pt x="1707" y="1570"/>
                      <a:pt x="1434" y="1433"/>
                    </a:cubicBezTo>
                    <a:cubicBezTo>
                      <a:pt x="1297" y="1433"/>
                      <a:pt x="1161" y="1570"/>
                      <a:pt x="1297" y="1706"/>
                    </a:cubicBezTo>
                    <a:cubicBezTo>
                      <a:pt x="1434" y="2150"/>
                      <a:pt x="2150" y="2286"/>
                      <a:pt x="2423" y="2559"/>
                    </a:cubicBezTo>
                    <a:lnTo>
                      <a:pt x="2423" y="2559"/>
                    </a:lnTo>
                    <a:cubicBezTo>
                      <a:pt x="2422" y="2558"/>
                      <a:pt x="2286" y="2423"/>
                      <a:pt x="2150" y="2423"/>
                    </a:cubicBezTo>
                    <a:cubicBezTo>
                      <a:pt x="1707" y="2286"/>
                      <a:pt x="1297" y="2013"/>
                      <a:pt x="854" y="1877"/>
                    </a:cubicBezTo>
                    <a:cubicBezTo>
                      <a:pt x="717" y="1877"/>
                      <a:pt x="581" y="2013"/>
                      <a:pt x="717" y="2150"/>
                    </a:cubicBezTo>
                    <a:cubicBezTo>
                      <a:pt x="717" y="2150"/>
                      <a:pt x="743" y="2176"/>
                      <a:pt x="783" y="2205"/>
                    </a:cubicBezTo>
                    <a:lnTo>
                      <a:pt x="783" y="2205"/>
                    </a:lnTo>
                    <a:cubicBezTo>
                      <a:pt x="577" y="2141"/>
                      <a:pt x="367" y="2115"/>
                      <a:pt x="137" y="2013"/>
                    </a:cubicBezTo>
                    <a:cubicBezTo>
                      <a:pt x="1" y="2013"/>
                      <a:pt x="1" y="2150"/>
                      <a:pt x="1" y="2286"/>
                    </a:cubicBezTo>
                    <a:cubicBezTo>
                      <a:pt x="308" y="2423"/>
                      <a:pt x="444" y="2559"/>
                      <a:pt x="717" y="2730"/>
                    </a:cubicBezTo>
                    <a:cubicBezTo>
                      <a:pt x="581" y="2730"/>
                      <a:pt x="581" y="2866"/>
                      <a:pt x="717" y="3003"/>
                    </a:cubicBezTo>
                    <a:cubicBezTo>
                      <a:pt x="1161" y="3276"/>
                      <a:pt x="1843" y="3412"/>
                      <a:pt x="2423" y="3720"/>
                    </a:cubicBezTo>
                    <a:cubicBezTo>
                      <a:pt x="2805" y="3837"/>
                      <a:pt x="3363" y="4156"/>
                      <a:pt x="3794" y="4156"/>
                    </a:cubicBezTo>
                    <a:cubicBezTo>
                      <a:pt x="3864" y="4156"/>
                      <a:pt x="3931" y="4148"/>
                      <a:pt x="3993" y="4129"/>
                    </a:cubicBezTo>
                    <a:lnTo>
                      <a:pt x="3993" y="3856"/>
                    </a:lnTo>
                    <a:cubicBezTo>
                      <a:pt x="3720" y="3720"/>
                      <a:pt x="3413" y="3583"/>
                      <a:pt x="3140" y="3412"/>
                    </a:cubicBezTo>
                    <a:lnTo>
                      <a:pt x="3856" y="3412"/>
                    </a:lnTo>
                    <a:lnTo>
                      <a:pt x="3856" y="3276"/>
                    </a:lnTo>
                    <a:cubicBezTo>
                      <a:pt x="4129" y="3412"/>
                      <a:pt x="4402" y="3583"/>
                      <a:pt x="4710" y="3583"/>
                    </a:cubicBezTo>
                    <a:cubicBezTo>
                      <a:pt x="4846" y="3583"/>
                      <a:pt x="4982" y="3276"/>
                      <a:pt x="4710" y="3276"/>
                    </a:cubicBezTo>
                    <a:cubicBezTo>
                      <a:pt x="4129" y="3003"/>
                      <a:pt x="3720" y="2730"/>
                      <a:pt x="3140" y="2559"/>
                    </a:cubicBezTo>
                    <a:cubicBezTo>
                      <a:pt x="2867" y="2423"/>
                      <a:pt x="2287" y="2150"/>
                      <a:pt x="2014" y="2013"/>
                    </a:cubicBezTo>
                    <a:lnTo>
                      <a:pt x="2014" y="2013"/>
                    </a:lnTo>
                    <a:cubicBezTo>
                      <a:pt x="3003" y="2286"/>
                      <a:pt x="3993" y="2866"/>
                      <a:pt x="4982" y="3139"/>
                    </a:cubicBezTo>
                    <a:cubicBezTo>
                      <a:pt x="5009" y="3165"/>
                      <a:pt x="5035" y="3177"/>
                      <a:pt x="5059" y="3177"/>
                    </a:cubicBezTo>
                    <a:cubicBezTo>
                      <a:pt x="5161" y="3177"/>
                      <a:pt x="5229" y="2977"/>
                      <a:pt x="5119" y="2866"/>
                    </a:cubicBezTo>
                    <a:cubicBezTo>
                      <a:pt x="4402" y="2559"/>
                      <a:pt x="3856" y="2286"/>
                      <a:pt x="3140" y="1877"/>
                    </a:cubicBezTo>
                    <a:lnTo>
                      <a:pt x="3140" y="1877"/>
                    </a:lnTo>
                    <a:cubicBezTo>
                      <a:pt x="3720" y="2150"/>
                      <a:pt x="4266" y="2423"/>
                      <a:pt x="4710" y="2559"/>
                    </a:cubicBezTo>
                    <a:cubicBezTo>
                      <a:pt x="4766" y="2595"/>
                      <a:pt x="4817" y="2610"/>
                      <a:pt x="4860" y="2610"/>
                    </a:cubicBezTo>
                    <a:cubicBezTo>
                      <a:pt x="5022" y="2610"/>
                      <a:pt x="5062" y="2394"/>
                      <a:pt x="4846" y="2286"/>
                    </a:cubicBezTo>
                    <a:cubicBezTo>
                      <a:pt x="4329" y="2043"/>
                      <a:pt x="3596" y="1665"/>
                      <a:pt x="3056" y="1296"/>
                    </a:cubicBezTo>
                    <a:lnTo>
                      <a:pt x="3056" y="1296"/>
                    </a:lnTo>
                    <a:cubicBezTo>
                      <a:pt x="3083" y="1297"/>
                      <a:pt x="3112" y="1297"/>
                      <a:pt x="3140" y="1297"/>
                    </a:cubicBezTo>
                    <a:cubicBezTo>
                      <a:pt x="3720" y="1570"/>
                      <a:pt x="4402" y="1877"/>
                      <a:pt x="4982" y="2150"/>
                    </a:cubicBezTo>
                    <a:cubicBezTo>
                      <a:pt x="5119" y="2150"/>
                      <a:pt x="5255" y="1877"/>
                      <a:pt x="5119" y="1877"/>
                    </a:cubicBezTo>
                    <a:cubicBezTo>
                      <a:pt x="4573" y="1433"/>
                      <a:pt x="3856" y="1160"/>
                      <a:pt x="3140" y="1024"/>
                    </a:cubicBezTo>
                    <a:lnTo>
                      <a:pt x="3003" y="853"/>
                    </a:lnTo>
                    <a:lnTo>
                      <a:pt x="3003" y="853"/>
                    </a:lnTo>
                    <a:cubicBezTo>
                      <a:pt x="3276" y="1024"/>
                      <a:pt x="3413" y="1024"/>
                      <a:pt x="3549" y="1024"/>
                    </a:cubicBezTo>
                    <a:cubicBezTo>
                      <a:pt x="3720" y="1024"/>
                      <a:pt x="3720" y="1024"/>
                      <a:pt x="3720" y="853"/>
                    </a:cubicBezTo>
                    <a:cubicBezTo>
                      <a:pt x="4710" y="1297"/>
                      <a:pt x="5699" y="1706"/>
                      <a:pt x="6689" y="1877"/>
                    </a:cubicBezTo>
                    <a:cubicBezTo>
                      <a:pt x="6738" y="1902"/>
                      <a:pt x="6779" y="1912"/>
                      <a:pt x="6811" y="1912"/>
                    </a:cubicBezTo>
                    <a:cubicBezTo>
                      <a:pt x="6957" y="1912"/>
                      <a:pt x="6937" y="1706"/>
                      <a:pt x="6825" y="1706"/>
                    </a:cubicBezTo>
                    <a:cubicBezTo>
                      <a:pt x="5972" y="1297"/>
                      <a:pt x="5119" y="1160"/>
                      <a:pt x="4402" y="853"/>
                    </a:cubicBezTo>
                    <a:cubicBezTo>
                      <a:pt x="3720" y="580"/>
                      <a:pt x="3003" y="307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g24efe0da7d9_1_1"/>
              <p:cNvSpPr/>
              <p:nvPr/>
            </p:nvSpPr>
            <p:spPr>
              <a:xfrm>
                <a:off x="4839216" y="2895792"/>
                <a:ext cx="253765" cy="150938"/>
              </a:xfrm>
              <a:custGeom>
                <a:rect b="b" l="l" r="r" t="t"/>
                <a:pathLst>
                  <a:path extrusionOk="0" h="3451" w="5802">
                    <a:moveTo>
                      <a:pt x="3106" y="1471"/>
                    </a:moveTo>
                    <a:lnTo>
                      <a:pt x="3106" y="1471"/>
                    </a:lnTo>
                    <a:cubicBezTo>
                      <a:pt x="3686" y="1607"/>
                      <a:pt x="4266" y="1607"/>
                      <a:pt x="4676" y="1744"/>
                    </a:cubicBezTo>
                    <a:cubicBezTo>
                      <a:pt x="4266" y="1744"/>
                      <a:pt x="3550" y="1607"/>
                      <a:pt x="3106" y="1471"/>
                    </a:cubicBezTo>
                    <a:close/>
                    <a:moveTo>
                      <a:pt x="1498" y="1"/>
                    </a:moveTo>
                    <a:cubicBezTo>
                      <a:pt x="1363" y="1"/>
                      <a:pt x="1238" y="12"/>
                      <a:pt x="1127" y="38"/>
                    </a:cubicBezTo>
                    <a:lnTo>
                      <a:pt x="547" y="38"/>
                    </a:lnTo>
                    <a:cubicBezTo>
                      <a:pt x="410" y="38"/>
                      <a:pt x="410" y="174"/>
                      <a:pt x="547" y="311"/>
                    </a:cubicBezTo>
                    <a:cubicBezTo>
                      <a:pt x="683" y="447"/>
                      <a:pt x="990" y="618"/>
                      <a:pt x="1400" y="754"/>
                    </a:cubicBezTo>
                    <a:lnTo>
                      <a:pt x="1127" y="754"/>
                    </a:lnTo>
                    <a:cubicBezTo>
                      <a:pt x="990" y="754"/>
                      <a:pt x="990" y="891"/>
                      <a:pt x="1127" y="1027"/>
                    </a:cubicBezTo>
                    <a:lnTo>
                      <a:pt x="990" y="1027"/>
                    </a:lnTo>
                    <a:cubicBezTo>
                      <a:pt x="950" y="987"/>
                      <a:pt x="908" y="971"/>
                      <a:pt x="871" y="971"/>
                    </a:cubicBezTo>
                    <a:cubicBezTo>
                      <a:pt x="783" y="971"/>
                      <a:pt x="733" y="1067"/>
                      <a:pt x="854" y="1164"/>
                    </a:cubicBezTo>
                    <a:cubicBezTo>
                      <a:pt x="1127" y="1471"/>
                      <a:pt x="1980" y="1607"/>
                      <a:pt x="2389" y="1607"/>
                    </a:cubicBezTo>
                    <a:cubicBezTo>
                      <a:pt x="2833" y="1744"/>
                      <a:pt x="3243" y="1880"/>
                      <a:pt x="3823" y="2017"/>
                    </a:cubicBezTo>
                    <a:cubicBezTo>
                      <a:pt x="3959" y="2017"/>
                      <a:pt x="4266" y="2017"/>
                      <a:pt x="4539" y="2153"/>
                    </a:cubicBezTo>
                    <a:cubicBezTo>
                      <a:pt x="3243" y="2153"/>
                      <a:pt x="1980" y="1607"/>
                      <a:pt x="683" y="1300"/>
                    </a:cubicBezTo>
                    <a:cubicBezTo>
                      <a:pt x="547" y="1300"/>
                      <a:pt x="410" y="1607"/>
                      <a:pt x="683" y="1607"/>
                    </a:cubicBezTo>
                    <a:lnTo>
                      <a:pt x="410" y="1607"/>
                    </a:lnTo>
                    <a:cubicBezTo>
                      <a:pt x="137" y="1607"/>
                      <a:pt x="137" y="1744"/>
                      <a:pt x="274" y="1880"/>
                    </a:cubicBezTo>
                    <a:cubicBezTo>
                      <a:pt x="137" y="1880"/>
                      <a:pt x="1" y="2017"/>
                      <a:pt x="137" y="2153"/>
                    </a:cubicBezTo>
                    <a:cubicBezTo>
                      <a:pt x="1" y="2153"/>
                      <a:pt x="1" y="2324"/>
                      <a:pt x="137" y="2324"/>
                    </a:cubicBezTo>
                    <a:cubicBezTo>
                      <a:pt x="274" y="2597"/>
                      <a:pt x="547" y="2734"/>
                      <a:pt x="854" y="2734"/>
                    </a:cubicBezTo>
                    <a:cubicBezTo>
                      <a:pt x="854" y="2870"/>
                      <a:pt x="854" y="2870"/>
                      <a:pt x="990" y="2870"/>
                    </a:cubicBezTo>
                    <a:cubicBezTo>
                      <a:pt x="1127" y="2870"/>
                      <a:pt x="1263" y="2870"/>
                      <a:pt x="1400" y="3006"/>
                    </a:cubicBezTo>
                    <a:cubicBezTo>
                      <a:pt x="1707" y="3006"/>
                      <a:pt x="2116" y="3314"/>
                      <a:pt x="2560" y="3314"/>
                    </a:cubicBezTo>
                    <a:lnTo>
                      <a:pt x="2833" y="3314"/>
                    </a:lnTo>
                    <a:cubicBezTo>
                      <a:pt x="2970" y="3314"/>
                      <a:pt x="3413" y="3450"/>
                      <a:pt x="3550" y="3450"/>
                    </a:cubicBezTo>
                    <a:cubicBezTo>
                      <a:pt x="3686" y="3314"/>
                      <a:pt x="3686" y="3177"/>
                      <a:pt x="3823" y="3177"/>
                    </a:cubicBezTo>
                    <a:lnTo>
                      <a:pt x="5529" y="3177"/>
                    </a:lnTo>
                    <a:cubicBezTo>
                      <a:pt x="5802" y="3177"/>
                      <a:pt x="5802" y="2870"/>
                      <a:pt x="5529" y="2870"/>
                    </a:cubicBezTo>
                    <a:lnTo>
                      <a:pt x="4539" y="2870"/>
                    </a:lnTo>
                    <a:cubicBezTo>
                      <a:pt x="4676" y="2870"/>
                      <a:pt x="4676" y="2734"/>
                      <a:pt x="4676" y="2597"/>
                    </a:cubicBezTo>
                    <a:cubicBezTo>
                      <a:pt x="4539" y="2597"/>
                      <a:pt x="4539" y="2461"/>
                      <a:pt x="4539" y="2461"/>
                    </a:cubicBezTo>
                    <a:lnTo>
                      <a:pt x="5119" y="2461"/>
                    </a:lnTo>
                    <a:cubicBezTo>
                      <a:pt x="5256" y="2461"/>
                      <a:pt x="5256" y="2324"/>
                      <a:pt x="5256" y="2153"/>
                    </a:cubicBezTo>
                    <a:cubicBezTo>
                      <a:pt x="5119" y="2153"/>
                      <a:pt x="5119" y="2153"/>
                      <a:pt x="5119" y="2017"/>
                    </a:cubicBezTo>
                    <a:lnTo>
                      <a:pt x="5256" y="2017"/>
                    </a:lnTo>
                    <a:lnTo>
                      <a:pt x="5256" y="1744"/>
                    </a:lnTo>
                    <a:cubicBezTo>
                      <a:pt x="5256" y="1744"/>
                      <a:pt x="5119" y="1607"/>
                      <a:pt x="4949" y="1607"/>
                    </a:cubicBezTo>
                    <a:lnTo>
                      <a:pt x="5392" y="1607"/>
                    </a:lnTo>
                    <a:cubicBezTo>
                      <a:pt x="5665" y="1607"/>
                      <a:pt x="5665" y="1471"/>
                      <a:pt x="5529" y="1300"/>
                    </a:cubicBezTo>
                    <a:cubicBezTo>
                      <a:pt x="5392" y="1164"/>
                      <a:pt x="5119" y="1027"/>
                      <a:pt x="4676" y="1027"/>
                    </a:cubicBezTo>
                    <a:lnTo>
                      <a:pt x="5256" y="1027"/>
                    </a:lnTo>
                    <a:cubicBezTo>
                      <a:pt x="5256" y="1027"/>
                      <a:pt x="5392" y="891"/>
                      <a:pt x="5392" y="754"/>
                    </a:cubicBezTo>
                    <a:lnTo>
                      <a:pt x="5529" y="754"/>
                    </a:lnTo>
                    <a:cubicBezTo>
                      <a:pt x="5665" y="618"/>
                      <a:pt x="5665" y="447"/>
                      <a:pt x="5529" y="447"/>
                    </a:cubicBezTo>
                    <a:lnTo>
                      <a:pt x="4539" y="447"/>
                    </a:lnTo>
                    <a:cubicBezTo>
                      <a:pt x="4096" y="447"/>
                      <a:pt x="3686" y="311"/>
                      <a:pt x="3243" y="311"/>
                    </a:cubicBezTo>
                    <a:cubicBezTo>
                      <a:pt x="2801" y="200"/>
                      <a:pt x="2069" y="1"/>
                      <a:pt x="14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g24efe0da7d9_1_1"/>
              <p:cNvSpPr/>
              <p:nvPr/>
            </p:nvSpPr>
            <p:spPr>
              <a:xfrm>
                <a:off x="4857149" y="2803417"/>
                <a:ext cx="483955" cy="243312"/>
              </a:xfrm>
              <a:custGeom>
                <a:rect b="b" l="l" r="r" t="t"/>
                <a:pathLst>
                  <a:path extrusionOk="0" h="5563" w="11065">
                    <a:moveTo>
                      <a:pt x="9828" y="307"/>
                    </a:moveTo>
                    <a:lnTo>
                      <a:pt x="9828" y="307"/>
                    </a:lnTo>
                    <a:cubicBezTo>
                      <a:pt x="9657" y="444"/>
                      <a:pt x="9521" y="580"/>
                      <a:pt x="9248" y="717"/>
                    </a:cubicBezTo>
                    <a:cubicBezTo>
                      <a:pt x="9099" y="791"/>
                      <a:pt x="8940" y="876"/>
                      <a:pt x="8804" y="959"/>
                    </a:cubicBezTo>
                    <a:lnTo>
                      <a:pt x="8804" y="959"/>
                    </a:lnTo>
                    <a:lnTo>
                      <a:pt x="8804" y="853"/>
                    </a:lnTo>
                    <a:cubicBezTo>
                      <a:pt x="9111" y="580"/>
                      <a:pt x="9521" y="444"/>
                      <a:pt x="9828" y="307"/>
                    </a:cubicBezTo>
                    <a:close/>
                    <a:moveTo>
                      <a:pt x="8628" y="1078"/>
                    </a:moveTo>
                    <a:lnTo>
                      <a:pt x="8628" y="1078"/>
                    </a:lnTo>
                    <a:cubicBezTo>
                      <a:pt x="8590" y="1106"/>
                      <a:pt x="8557" y="1134"/>
                      <a:pt x="8531" y="1160"/>
                    </a:cubicBezTo>
                    <a:lnTo>
                      <a:pt x="8395" y="1160"/>
                    </a:lnTo>
                    <a:cubicBezTo>
                      <a:pt x="8472" y="1160"/>
                      <a:pt x="8550" y="1116"/>
                      <a:pt x="8628" y="1078"/>
                    </a:cubicBezTo>
                    <a:close/>
                    <a:moveTo>
                      <a:pt x="9828" y="1024"/>
                    </a:moveTo>
                    <a:cubicBezTo>
                      <a:pt x="9657" y="1160"/>
                      <a:pt x="9384" y="1160"/>
                      <a:pt x="9111" y="1297"/>
                    </a:cubicBezTo>
                    <a:cubicBezTo>
                      <a:pt x="8954" y="1367"/>
                      <a:pt x="8805" y="1437"/>
                      <a:pt x="8643" y="1507"/>
                    </a:cubicBezTo>
                    <a:lnTo>
                      <a:pt x="8643" y="1507"/>
                    </a:lnTo>
                    <a:cubicBezTo>
                      <a:pt x="8751" y="1442"/>
                      <a:pt x="8925" y="1326"/>
                      <a:pt x="9111" y="1160"/>
                    </a:cubicBezTo>
                    <a:cubicBezTo>
                      <a:pt x="9384" y="1160"/>
                      <a:pt x="9521" y="1024"/>
                      <a:pt x="9828" y="1024"/>
                    </a:cubicBezTo>
                    <a:close/>
                    <a:moveTo>
                      <a:pt x="6688" y="3719"/>
                    </a:moveTo>
                    <a:cubicBezTo>
                      <a:pt x="6415" y="3856"/>
                      <a:pt x="6245" y="3992"/>
                      <a:pt x="5972" y="3992"/>
                    </a:cubicBezTo>
                    <a:cubicBezTo>
                      <a:pt x="5562" y="4265"/>
                      <a:pt x="4982" y="4436"/>
                      <a:pt x="4402" y="4709"/>
                    </a:cubicBezTo>
                    <a:lnTo>
                      <a:pt x="4266" y="4709"/>
                    </a:lnTo>
                    <a:cubicBezTo>
                      <a:pt x="4402" y="4573"/>
                      <a:pt x="4709" y="4436"/>
                      <a:pt x="4982" y="4265"/>
                    </a:cubicBezTo>
                    <a:cubicBezTo>
                      <a:pt x="5119" y="4265"/>
                      <a:pt x="5119" y="4129"/>
                      <a:pt x="5255" y="4129"/>
                    </a:cubicBezTo>
                    <a:cubicBezTo>
                      <a:pt x="5699" y="3992"/>
                      <a:pt x="6245" y="3856"/>
                      <a:pt x="6688" y="3719"/>
                    </a:cubicBezTo>
                    <a:close/>
                    <a:moveTo>
                      <a:pt x="9211" y="3617"/>
                    </a:moveTo>
                    <a:cubicBezTo>
                      <a:pt x="8767" y="4017"/>
                      <a:pt x="8109" y="4444"/>
                      <a:pt x="7678" y="4709"/>
                    </a:cubicBezTo>
                    <a:lnTo>
                      <a:pt x="7542" y="4573"/>
                    </a:lnTo>
                    <a:cubicBezTo>
                      <a:pt x="7463" y="4573"/>
                      <a:pt x="7328" y="4573"/>
                      <a:pt x="7202" y="4598"/>
                    </a:cubicBezTo>
                    <a:lnTo>
                      <a:pt x="7202" y="4598"/>
                    </a:lnTo>
                    <a:cubicBezTo>
                      <a:pt x="7415" y="4497"/>
                      <a:pt x="7615" y="4390"/>
                      <a:pt x="7815" y="4265"/>
                    </a:cubicBezTo>
                    <a:cubicBezTo>
                      <a:pt x="8122" y="4129"/>
                      <a:pt x="8531" y="3992"/>
                      <a:pt x="8804" y="3719"/>
                    </a:cubicBezTo>
                    <a:cubicBezTo>
                      <a:pt x="8959" y="3719"/>
                      <a:pt x="9086" y="3719"/>
                      <a:pt x="9211" y="3617"/>
                    </a:cubicBezTo>
                    <a:close/>
                    <a:moveTo>
                      <a:pt x="5972" y="4846"/>
                    </a:moveTo>
                    <a:cubicBezTo>
                      <a:pt x="5835" y="4982"/>
                      <a:pt x="5392" y="5118"/>
                      <a:pt x="5119" y="5118"/>
                    </a:cubicBezTo>
                    <a:cubicBezTo>
                      <a:pt x="5392" y="4982"/>
                      <a:pt x="5699" y="4846"/>
                      <a:pt x="5972" y="4846"/>
                    </a:cubicBezTo>
                    <a:close/>
                    <a:moveTo>
                      <a:pt x="10101" y="0"/>
                    </a:moveTo>
                    <a:cubicBezTo>
                      <a:pt x="9384" y="171"/>
                      <a:pt x="8804" y="444"/>
                      <a:pt x="8395" y="853"/>
                    </a:cubicBezTo>
                    <a:cubicBezTo>
                      <a:pt x="7951" y="853"/>
                      <a:pt x="7678" y="1024"/>
                      <a:pt x="7405" y="1160"/>
                    </a:cubicBezTo>
                    <a:lnTo>
                      <a:pt x="7269" y="1160"/>
                    </a:lnTo>
                    <a:cubicBezTo>
                      <a:pt x="6415" y="1570"/>
                      <a:pt x="5562" y="2013"/>
                      <a:pt x="4709" y="2150"/>
                    </a:cubicBezTo>
                    <a:cubicBezTo>
                      <a:pt x="4266" y="2150"/>
                      <a:pt x="3686" y="2150"/>
                      <a:pt x="3276" y="2286"/>
                    </a:cubicBezTo>
                    <a:cubicBezTo>
                      <a:pt x="2560" y="2150"/>
                      <a:pt x="1570" y="2013"/>
                      <a:pt x="853" y="1706"/>
                    </a:cubicBezTo>
                    <a:cubicBezTo>
                      <a:pt x="785" y="1638"/>
                      <a:pt x="683" y="1604"/>
                      <a:pt x="559" y="1604"/>
                    </a:cubicBezTo>
                    <a:cubicBezTo>
                      <a:pt x="435" y="1604"/>
                      <a:pt x="290" y="1638"/>
                      <a:pt x="137" y="1706"/>
                    </a:cubicBezTo>
                    <a:cubicBezTo>
                      <a:pt x="0" y="1706"/>
                      <a:pt x="0" y="1706"/>
                      <a:pt x="0" y="1877"/>
                    </a:cubicBezTo>
                    <a:cubicBezTo>
                      <a:pt x="137" y="1877"/>
                      <a:pt x="137" y="2013"/>
                      <a:pt x="137" y="2013"/>
                    </a:cubicBezTo>
                    <a:cubicBezTo>
                      <a:pt x="137" y="2013"/>
                      <a:pt x="137" y="2286"/>
                      <a:pt x="273" y="2286"/>
                    </a:cubicBezTo>
                    <a:cubicBezTo>
                      <a:pt x="580" y="2286"/>
                      <a:pt x="853" y="2423"/>
                      <a:pt x="1126" y="2423"/>
                    </a:cubicBezTo>
                    <a:cubicBezTo>
                      <a:pt x="1434" y="2423"/>
                      <a:pt x="1434" y="2150"/>
                      <a:pt x="1126" y="2150"/>
                    </a:cubicBezTo>
                    <a:lnTo>
                      <a:pt x="853" y="2150"/>
                    </a:lnTo>
                    <a:cubicBezTo>
                      <a:pt x="853" y="2013"/>
                      <a:pt x="853" y="2013"/>
                      <a:pt x="717" y="2013"/>
                    </a:cubicBezTo>
                    <a:cubicBezTo>
                      <a:pt x="717" y="1877"/>
                      <a:pt x="580" y="1877"/>
                      <a:pt x="580" y="1877"/>
                    </a:cubicBezTo>
                    <a:cubicBezTo>
                      <a:pt x="717" y="1877"/>
                      <a:pt x="1297" y="2150"/>
                      <a:pt x="1434" y="2150"/>
                    </a:cubicBezTo>
                    <a:cubicBezTo>
                      <a:pt x="1706" y="2286"/>
                      <a:pt x="2150" y="2286"/>
                      <a:pt x="2423" y="2423"/>
                    </a:cubicBezTo>
                    <a:cubicBezTo>
                      <a:pt x="2423" y="2423"/>
                      <a:pt x="2423" y="2559"/>
                      <a:pt x="2560" y="2559"/>
                    </a:cubicBezTo>
                    <a:cubicBezTo>
                      <a:pt x="2628" y="2645"/>
                      <a:pt x="2773" y="2687"/>
                      <a:pt x="2935" y="2687"/>
                    </a:cubicBezTo>
                    <a:cubicBezTo>
                      <a:pt x="3097" y="2687"/>
                      <a:pt x="3276" y="2645"/>
                      <a:pt x="3413" y="2559"/>
                    </a:cubicBezTo>
                    <a:lnTo>
                      <a:pt x="3413" y="2559"/>
                    </a:lnTo>
                    <a:cubicBezTo>
                      <a:pt x="3276" y="2730"/>
                      <a:pt x="3140" y="2730"/>
                      <a:pt x="3003" y="2730"/>
                    </a:cubicBezTo>
                    <a:cubicBezTo>
                      <a:pt x="2833" y="2866"/>
                      <a:pt x="3003" y="3003"/>
                      <a:pt x="3140" y="3003"/>
                    </a:cubicBezTo>
                    <a:cubicBezTo>
                      <a:pt x="3300" y="3043"/>
                      <a:pt x="3474" y="3059"/>
                      <a:pt x="3656" y="3059"/>
                    </a:cubicBezTo>
                    <a:cubicBezTo>
                      <a:pt x="4094" y="3059"/>
                      <a:pt x="4572" y="2963"/>
                      <a:pt x="4982" y="2866"/>
                    </a:cubicBezTo>
                    <a:lnTo>
                      <a:pt x="5392" y="2866"/>
                    </a:lnTo>
                    <a:lnTo>
                      <a:pt x="5392" y="3003"/>
                    </a:lnTo>
                    <a:cubicBezTo>
                      <a:pt x="4709" y="3276"/>
                      <a:pt x="4129" y="3583"/>
                      <a:pt x="3549" y="3992"/>
                    </a:cubicBezTo>
                    <a:cubicBezTo>
                      <a:pt x="3549" y="4129"/>
                      <a:pt x="3549" y="4265"/>
                      <a:pt x="3686" y="4265"/>
                    </a:cubicBezTo>
                    <a:lnTo>
                      <a:pt x="3856" y="4265"/>
                    </a:lnTo>
                    <a:cubicBezTo>
                      <a:pt x="3686" y="4265"/>
                      <a:pt x="3686" y="4573"/>
                      <a:pt x="3856" y="4573"/>
                    </a:cubicBezTo>
                    <a:lnTo>
                      <a:pt x="3993" y="4573"/>
                    </a:lnTo>
                    <a:cubicBezTo>
                      <a:pt x="3856" y="4573"/>
                      <a:pt x="3856" y="4709"/>
                      <a:pt x="3686" y="4846"/>
                    </a:cubicBezTo>
                    <a:cubicBezTo>
                      <a:pt x="3686" y="4846"/>
                      <a:pt x="3686" y="4982"/>
                      <a:pt x="3856" y="5118"/>
                    </a:cubicBezTo>
                    <a:lnTo>
                      <a:pt x="4402" y="5118"/>
                    </a:lnTo>
                    <a:lnTo>
                      <a:pt x="4402" y="5426"/>
                    </a:lnTo>
                    <a:cubicBezTo>
                      <a:pt x="4532" y="5466"/>
                      <a:pt x="4647" y="5482"/>
                      <a:pt x="4757" y="5482"/>
                    </a:cubicBezTo>
                    <a:cubicBezTo>
                      <a:pt x="5020" y="5482"/>
                      <a:pt x="5249" y="5386"/>
                      <a:pt x="5562" y="5289"/>
                    </a:cubicBezTo>
                    <a:cubicBezTo>
                      <a:pt x="5562" y="5426"/>
                      <a:pt x="5562" y="5562"/>
                      <a:pt x="5699" y="5562"/>
                    </a:cubicBezTo>
                    <a:cubicBezTo>
                      <a:pt x="6108" y="5562"/>
                      <a:pt x="6825" y="5426"/>
                      <a:pt x="7405" y="5118"/>
                    </a:cubicBezTo>
                    <a:cubicBezTo>
                      <a:pt x="8122" y="4846"/>
                      <a:pt x="9964" y="3719"/>
                      <a:pt x="9828" y="3139"/>
                    </a:cubicBezTo>
                    <a:cubicBezTo>
                      <a:pt x="10237" y="3003"/>
                      <a:pt x="10681" y="2730"/>
                      <a:pt x="10954" y="2559"/>
                    </a:cubicBezTo>
                    <a:cubicBezTo>
                      <a:pt x="11064" y="2449"/>
                      <a:pt x="10996" y="2249"/>
                      <a:pt x="10894" y="2249"/>
                    </a:cubicBezTo>
                    <a:cubicBezTo>
                      <a:pt x="10869" y="2249"/>
                      <a:pt x="10843" y="2260"/>
                      <a:pt x="10817" y="2286"/>
                    </a:cubicBezTo>
                    <a:cubicBezTo>
                      <a:pt x="9964" y="2559"/>
                      <a:pt x="8975" y="3003"/>
                      <a:pt x="8122" y="3276"/>
                    </a:cubicBezTo>
                    <a:lnTo>
                      <a:pt x="7951" y="3139"/>
                    </a:lnTo>
                    <a:cubicBezTo>
                      <a:pt x="7727" y="3139"/>
                      <a:pt x="7595" y="3139"/>
                      <a:pt x="7403" y="3215"/>
                    </a:cubicBezTo>
                    <a:lnTo>
                      <a:pt x="7403" y="3215"/>
                    </a:lnTo>
                    <a:cubicBezTo>
                      <a:pt x="7405" y="3196"/>
                      <a:pt x="7405" y="3172"/>
                      <a:pt x="7405" y="3139"/>
                    </a:cubicBezTo>
                    <a:cubicBezTo>
                      <a:pt x="8258" y="2866"/>
                      <a:pt x="9384" y="2559"/>
                      <a:pt x="10237" y="2150"/>
                    </a:cubicBezTo>
                    <a:cubicBezTo>
                      <a:pt x="10345" y="2042"/>
                      <a:pt x="10282" y="1826"/>
                      <a:pt x="10183" y="1826"/>
                    </a:cubicBezTo>
                    <a:cubicBezTo>
                      <a:pt x="10158" y="1826"/>
                      <a:pt x="10129" y="1841"/>
                      <a:pt x="10101" y="1877"/>
                    </a:cubicBezTo>
                    <a:cubicBezTo>
                      <a:pt x="9521" y="1877"/>
                      <a:pt x="8975" y="2150"/>
                      <a:pt x="8395" y="2286"/>
                    </a:cubicBezTo>
                    <a:lnTo>
                      <a:pt x="8258" y="2150"/>
                    </a:lnTo>
                    <a:cubicBezTo>
                      <a:pt x="7951" y="2286"/>
                      <a:pt x="7815" y="2286"/>
                      <a:pt x="7678" y="2423"/>
                    </a:cubicBezTo>
                    <a:cubicBezTo>
                      <a:pt x="7678" y="2286"/>
                      <a:pt x="7815" y="2286"/>
                      <a:pt x="7815" y="2286"/>
                    </a:cubicBezTo>
                    <a:cubicBezTo>
                      <a:pt x="8395" y="2013"/>
                      <a:pt x="8975" y="1706"/>
                      <a:pt x="9521" y="1433"/>
                    </a:cubicBezTo>
                    <a:cubicBezTo>
                      <a:pt x="9964" y="1297"/>
                      <a:pt x="10237" y="1160"/>
                      <a:pt x="10510" y="853"/>
                    </a:cubicBezTo>
                    <a:cubicBezTo>
                      <a:pt x="10510" y="717"/>
                      <a:pt x="10510" y="717"/>
                      <a:pt x="10374" y="580"/>
                    </a:cubicBezTo>
                    <a:lnTo>
                      <a:pt x="10101" y="580"/>
                    </a:lnTo>
                    <a:cubicBezTo>
                      <a:pt x="10237" y="444"/>
                      <a:pt x="10237" y="307"/>
                      <a:pt x="10237" y="171"/>
                    </a:cubicBezTo>
                    <a:cubicBezTo>
                      <a:pt x="10237" y="0"/>
                      <a:pt x="10101" y="0"/>
                      <a:pt x="10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g24efe0da7d9_1_1"/>
              <p:cNvSpPr/>
              <p:nvPr/>
            </p:nvSpPr>
            <p:spPr>
              <a:xfrm>
                <a:off x="5181033" y="2703255"/>
                <a:ext cx="204473" cy="268811"/>
              </a:xfrm>
              <a:custGeom>
                <a:rect b="b" l="l" r="r" t="t"/>
                <a:pathLst>
                  <a:path extrusionOk="0" h="6146" w="4675">
                    <a:moveTo>
                      <a:pt x="4115" y="1"/>
                    </a:moveTo>
                    <a:cubicBezTo>
                      <a:pt x="4069" y="1"/>
                      <a:pt x="4017" y="12"/>
                      <a:pt x="3958" y="38"/>
                    </a:cubicBezTo>
                    <a:cubicBezTo>
                      <a:pt x="3685" y="447"/>
                      <a:pt x="3412" y="754"/>
                      <a:pt x="2969" y="1164"/>
                    </a:cubicBezTo>
                    <a:cubicBezTo>
                      <a:pt x="2832" y="1300"/>
                      <a:pt x="2696" y="1608"/>
                      <a:pt x="2423" y="1744"/>
                    </a:cubicBezTo>
                    <a:cubicBezTo>
                      <a:pt x="2252" y="1881"/>
                      <a:pt x="2116" y="2154"/>
                      <a:pt x="1843" y="2290"/>
                    </a:cubicBezTo>
                    <a:cubicBezTo>
                      <a:pt x="1843" y="2290"/>
                      <a:pt x="1843" y="2229"/>
                      <a:pt x="1802" y="2229"/>
                    </a:cubicBezTo>
                    <a:cubicBezTo>
                      <a:pt x="1782" y="2229"/>
                      <a:pt x="1752" y="2245"/>
                      <a:pt x="1706" y="2290"/>
                    </a:cubicBezTo>
                    <a:cubicBezTo>
                      <a:pt x="1399" y="2461"/>
                      <a:pt x="1126" y="2597"/>
                      <a:pt x="853" y="2870"/>
                    </a:cubicBezTo>
                    <a:cubicBezTo>
                      <a:pt x="717" y="3007"/>
                      <a:pt x="717" y="3007"/>
                      <a:pt x="410" y="3143"/>
                    </a:cubicBezTo>
                    <a:cubicBezTo>
                      <a:pt x="312" y="3265"/>
                      <a:pt x="354" y="3369"/>
                      <a:pt x="435" y="3369"/>
                    </a:cubicBezTo>
                    <a:cubicBezTo>
                      <a:pt x="468" y="3369"/>
                      <a:pt x="507" y="3353"/>
                      <a:pt x="546" y="3314"/>
                    </a:cubicBezTo>
                    <a:cubicBezTo>
                      <a:pt x="717" y="3314"/>
                      <a:pt x="717" y="3314"/>
                      <a:pt x="853" y="3143"/>
                    </a:cubicBezTo>
                    <a:lnTo>
                      <a:pt x="990" y="3143"/>
                    </a:lnTo>
                    <a:lnTo>
                      <a:pt x="1126" y="3314"/>
                    </a:lnTo>
                    <a:cubicBezTo>
                      <a:pt x="1263" y="3314"/>
                      <a:pt x="1399" y="3143"/>
                      <a:pt x="1399" y="3143"/>
                    </a:cubicBezTo>
                    <a:lnTo>
                      <a:pt x="1399" y="3143"/>
                    </a:lnTo>
                    <a:cubicBezTo>
                      <a:pt x="1399" y="3143"/>
                      <a:pt x="1399" y="3314"/>
                      <a:pt x="1263" y="3314"/>
                    </a:cubicBezTo>
                    <a:cubicBezTo>
                      <a:pt x="1163" y="3514"/>
                      <a:pt x="1282" y="3640"/>
                      <a:pt x="1420" y="3640"/>
                    </a:cubicBezTo>
                    <a:cubicBezTo>
                      <a:pt x="1471" y="3640"/>
                      <a:pt x="1524" y="3623"/>
                      <a:pt x="1570" y="3587"/>
                    </a:cubicBezTo>
                    <a:cubicBezTo>
                      <a:pt x="1706" y="3314"/>
                      <a:pt x="1979" y="3143"/>
                      <a:pt x="2116" y="2870"/>
                    </a:cubicBezTo>
                    <a:cubicBezTo>
                      <a:pt x="2696" y="2154"/>
                      <a:pt x="3412" y="1300"/>
                      <a:pt x="4129" y="1027"/>
                    </a:cubicBezTo>
                    <a:lnTo>
                      <a:pt x="4129" y="1027"/>
                    </a:lnTo>
                    <a:cubicBezTo>
                      <a:pt x="3958" y="1300"/>
                      <a:pt x="3549" y="1608"/>
                      <a:pt x="3412" y="1744"/>
                    </a:cubicBezTo>
                    <a:cubicBezTo>
                      <a:pt x="3105" y="2154"/>
                      <a:pt x="2832" y="2461"/>
                      <a:pt x="2423" y="2870"/>
                    </a:cubicBezTo>
                    <a:cubicBezTo>
                      <a:pt x="2252" y="3143"/>
                      <a:pt x="1979" y="3450"/>
                      <a:pt x="1706" y="3587"/>
                    </a:cubicBezTo>
                    <a:cubicBezTo>
                      <a:pt x="1126" y="3996"/>
                      <a:pt x="546" y="4440"/>
                      <a:pt x="137" y="5020"/>
                    </a:cubicBezTo>
                    <a:cubicBezTo>
                      <a:pt x="26" y="5130"/>
                      <a:pt x="94" y="5330"/>
                      <a:pt x="197" y="5330"/>
                    </a:cubicBezTo>
                    <a:cubicBezTo>
                      <a:pt x="221" y="5330"/>
                      <a:pt x="247" y="5319"/>
                      <a:pt x="273" y="5293"/>
                    </a:cubicBezTo>
                    <a:cubicBezTo>
                      <a:pt x="853" y="4849"/>
                      <a:pt x="1399" y="4303"/>
                      <a:pt x="1979" y="3860"/>
                    </a:cubicBezTo>
                    <a:cubicBezTo>
                      <a:pt x="2116" y="3723"/>
                      <a:pt x="2116" y="3723"/>
                      <a:pt x="2252" y="3587"/>
                    </a:cubicBezTo>
                    <a:cubicBezTo>
                      <a:pt x="2559" y="3450"/>
                      <a:pt x="2832" y="3143"/>
                      <a:pt x="3105" y="3007"/>
                    </a:cubicBezTo>
                    <a:cubicBezTo>
                      <a:pt x="3412" y="2870"/>
                      <a:pt x="3685" y="2734"/>
                      <a:pt x="3822" y="2461"/>
                    </a:cubicBezTo>
                    <a:lnTo>
                      <a:pt x="3822" y="2461"/>
                    </a:lnTo>
                    <a:cubicBezTo>
                      <a:pt x="3685" y="2734"/>
                      <a:pt x="3412" y="3143"/>
                      <a:pt x="3105" y="3450"/>
                    </a:cubicBezTo>
                    <a:cubicBezTo>
                      <a:pt x="2696" y="3723"/>
                      <a:pt x="2252" y="3996"/>
                      <a:pt x="1979" y="4303"/>
                    </a:cubicBezTo>
                    <a:cubicBezTo>
                      <a:pt x="1399" y="4713"/>
                      <a:pt x="717" y="5293"/>
                      <a:pt x="137" y="5873"/>
                    </a:cubicBezTo>
                    <a:cubicBezTo>
                      <a:pt x="0" y="6009"/>
                      <a:pt x="137" y="6146"/>
                      <a:pt x="273" y="6146"/>
                    </a:cubicBezTo>
                    <a:cubicBezTo>
                      <a:pt x="546" y="6146"/>
                      <a:pt x="853" y="5873"/>
                      <a:pt x="990" y="5702"/>
                    </a:cubicBezTo>
                    <a:cubicBezTo>
                      <a:pt x="1126" y="5566"/>
                      <a:pt x="1263" y="5429"/>
                      <a:pt x="1399" y="5293"/>
                    </a:cubicBezTo>
                    <a:cubicBezTo>
                      <a:pt x="2252" y="4713"/>
                      <a:pt x="3105" y="3996"/>
                      <a:pt x="3822" y="3314"/>
                    </a:cubicBezTo>
                    <a:lnTo>
                      <a:pt x="3822" y="3143"/>
                    </a:lnTo>
                    <a:cubicBezTo>
                      <a:pt x="4129" y="2870"/>
                      <a:pt x="4265" y="2597"/>
                      <a:pt x="4129" y="2290"/>
                    </a:cubicBezTo>
                    <a:cubicBezTo>
                      <a:pt x="4129" y="2290"/>
                      <a:pt x="4129" y="2154"/>
                      <a:pt x="3958" y="2154"/>
                    </a:cubicBezTo>
                    <a:cubicBezTo>
                      <a:pt x="3685" y="2154"/>
                      <a:pt x="3549" y="2290"/>
                      <a:pt x="3276" y="2461"/>
                    </a:cubicBezTo>
                    <a:cubicBezTo>
                      <a:pt x="3549" y="2154"/>
                      <a:pt x="3822" y="1744"/>
                      <a:pt x="4265" y="1300"/>
                    </a:cubicBezTo>
                    <a:cubicBezTo>
                      <a:pt x="4402" y="1164"/>
                      <a:pt x="4675" y="891"/>
                      <a:pt x="4675" y="584"/>
                    </a:cubicBezTo>
                    <a:cubicBezTo>
                      <a:pt x="4675" y="584"/>
                      <a:pt x="4538" y="447"/>
                      <a:pt x="4402" y="447"/>
                    </a:cubicBezTo>
                    <a:cubicBezTo>
                      <a:pt x="4265" y="584"/>
                      <a:pt x="3958" y="584"/>
                      <a:pt x="3822" y="754"/>
                    </a:cubicBezTo>
                    <a:cubicBezTo>
                      <a:pt x="3958" y="584"/>
                      <a:pt x="4129" y="447"/>
                      <a:pt x="4265" y="311"/>
                    </a:cubicBezTo>
                    <a:cubicBezTo>
                      <a:pt x="4376" y="200"/>
                      <a:pt x="4308" y="1"/>
                      <a:pt x="4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g24efe0da7d9_1_1"/>
              <p:cNvSpPr/>
              <p:nvPr/>
            </p:nvSpPr>
            <p:spPr>
              <a:xfrm>
                <a:off x="5175041" y="2650332"/>
                <a:ext cx="295534" cy="355586"/>
              </a:xfrm>
              <a:custGeom>
                <a:rect b="b" l="l" r="r" t="t"/>
                <a:pathLst>
                  <a:path extrusionOk="0" h="8130" w="6757">
                    <a:moveTo>
                      <a:pt x="5467" y="4061"/>
                    </a:moveTo>
                    <a:cubicBezTo>
                      <a:pt x="5318" y="4332"/>
                      <a:pt x="5078" y="4697"/>
                      <a:pt x="4812" y="4933"/>
                    </a:cubicBezTo>
                    <a:cubicBezTo>
                      <a:pt x="4948" y="4660"/>
                      <a:pt x="5119" y="4353"/>
                      <a:pt x="5256" y="4080"/>
                    </a:cubicBezTo>
                    <a:lnTo>
                      <a:pt x="5392" y="4080"/>
                    </a:lnTo>
                    <a:cubicBezTo>
                      <a:pt x="5424" y="4080"/>
                      <a:pt x="5448" y="4073"/>
                      <a:pt x="5467" y="4061"/>
                    </a:cubicBezTo>
                    <a:close/>
                    <a:moveTo>
                      <a:pt x="3410" y="4355"/>
                    </a:moveTo>
                    <a:lnTo>
                      <a:pt x="3410" y="4355"/>
                    </a:lnTo>
                    <a:cubicBezTo>
                      <a:pt x="3241" y="4525"/>
                      <a:pt x="3106" y="4661"/>
                      <a:pt x="3106" y="4797"/>
                    </a:cubicBezTo>
                    <a:lnTo>
                      <a:pt x="2718" y="5184"/>
                    </a:lnTo>
                    <a:lnTo>
                      <a:pt x="2718" y="5184"/>
                    </a:lnTo>
                    <a:cubicBezTo>
                      <a:pt x="2802" y="5080"/>
                      <a:pt x="2886" y="4964"/>
                      <a:pt x="2969" y="4797"/>
                    </a:cubicBezTo>
                    <a:cubicBezTo>
                      <a:pt x="3105" y="4661"/>
                      <a:pt x="3241" y="4525"/>
                      <a:pt x="3410" y="4355"/>
                    </a:cubicBezTo>
                    <a:close/>
                    <a:moveTo>
                      <a:pt x="4266" y="4217"/>
                    </a:moveTo>
                    <a:cubicBezTo>
                      <a:pt x="4095" y="4353"/>
                      <a:pt x="4095" y="4353"/>
                      <a:pt x="4095" y="4524"/>
                    </a:cubicBezTo>
                    <a:cubicBezTo>
                      <a:pt x="3822" y="4797"/>
                      <a:pt x="3686" y="4933"/>
                      <a:pt x="3549" y="5206"/>
                    </a:cubicBezTo>
                    <a:lnTo>
                      <a:pt x="3106" y="5650"/>
                    </a:lnTo>
                    <a:cubicBezTo>
                      <a:pt x="2969" y="5786"/>
                      <a:pt x="2833" y="5923"/>
                      <a:pt x="2696" y="5923"/>
                    </a:cubicBezTo>
                    <a:lnTo>
                      <a:pt x="2696" y="5786"/>
                    </a:lnTo>
                    <a:cubicBezTo>
                      <a:pt x="2969" y="5513"/>
                      <a:pt x="3242" y="5206"/>
                      <a:pt x="3549" y="4933"/>
                    </a:cubicBezTo>
                    <a:cubicBezTo>
                      <a:pt x="3686" y="4797"/>
                      <a:pt x="3822" y="4524"/>
                      <a:pt x="4266" y="4217"/>
                    </a:cubicBezTo>
                    <a:close/>
                    <a:moveTo>
                      <a:pt x="4266" y="5377"/>
                    </a:moveTo>
                    <a:lnTo>
                      <a:pt x="4402" y="5513"/>
                    </a:lnTo>
                    <a:cubicBezTo>
                      <a:pt x="4095" y="5923"/>
                      <a:pt x="3686" y="6366"/>
                      <a:pt x="3242" y="6639"/>
                    </a:cubicBezTo>
                    <a:cubicBezTo>
                      <a:pt x="3413" y="6503"/>
                      <a:pt x="3549" y="6366"/>
                      <a:pt x="3686" y="6059"/>
                    </a:cubicBezTo>
                    <a:lnTo>
                      <a:pt x="3822" y="5923"/>
                    </a:lnTo>
                    <a:cubicBezTo>
                      <a:pt x="3959" y="5786"/>
                      <a:pt x="4095" y="5513"/>
                      <a:pt x="4266" y="5377"/>
                    </a:cubicBezTo>
                    <a:close/>
                    <a:moveTo>
                      <a:pt x="1707" y="6639"/>
                    </a:moveTo>
                    <a:cubicBezTo>
                      <a:pt x="1707" y="6639"/>
                      <a:pt x="1707" y="6776"/>
                      <a:pt x="1843" y="6776"/>
                    </a:cubicBezTo>
                    <a:cubicBezTo>
                      <a:pt x="1650" y="6862"/>
                      <a:pt x="1469" y="7016"/>
                      <a:pt x="1294" y="7152"/>
                    </a:cubicBezTo>
                    <a:lnTo>
                      <a:pt x="1294" y="7152"/>
                    </a:lnTo>
                    <a:cubicBezTo>
                      <a:pt x="1421" y="6891"/>
                      <a:pt x="1549" y="6765"/>
                      <a:pt x="1707" y="6639"/>
                    </a:cubicBezTo>
                    <a:close/>
                    <a:moveTo>
                      <a:pt x="1206" y="7219"/>
                    </a:moveTo>
                    <a:cubicBezTo>
                      <a:pt x="1133" y="7273"/>
                      <a:pt x="1062" y="7320"/>
                      <a:pt x="990" y="7356"/>
                    </a:cubicBezTo>
                    <a:cubicBezTo>
                      <a:pt x="990" y="7356"/>
                      <a:pt x="854" y="7492"/>
                      <a:pt x="683" y="7492"/>
                    </a:cubicBezTo>
                    <a:cubicBezTo>
                      <a:pt x="854" y="7356"/>
                      <a:pt x="990" y="7356"/>
                      <a:pt x="990" y="7219"/>
                    </a:cubicBezTo>
                    <a:close/>
                    <a:moveTo>
                      <a:pt x="2253" y="7219"/>
                    </a:moveTo>
                    <a:cubicBezTo>
                      <a:pt x="2253" y="7356"/>
                      <a:pt x="2253" y="7356"/>
                      <a:pt x="2389" y="7356"/>
                    </a:cubicBezTo>
                    <a:cubicBezTo>
                      <a:pt x="2253" y="7492"/>
                      <a:pt x="2116" y="7492"/>
                      <a:pt x="1980" y="7492"/>
                    </a:cubicBezTo>
                    <a:cubicBezTo>
                      <a:pt x="1980" y="7356"/>
                      <a:pt x="2116" y="7356"/>
                      <a:pt x="2253" y="7219"/>
                    </a:cubicBezTo>
                    <a:close/>
                    <a:moveTo>
                      <a:pt x="6586" y="0"/>
                    </a:moveTo>
                    <a:cubicBezTo>
                      <a:pt x="6518" y="0"/>
                      <a:pt x="6436" y="33"/>
                      <a:pt x="6382" y="88"/>
                    </a:cubicBezTo>
                    <a:cubicBezTo>
                      <a:pt x="6245" y="668"/>
                      <a:pt x="6245" y="1384"/>
                      <a:pt x="6109" y="1964"/>
                    </a:cubicBezTo>
                    <a:cubicBezTo>
                      <a:pt x="5972" y="2237"/>
                      <a:pt x="5972" y="2374"/>
                      <a:pt x="5801" y="2647"/>
                    </a:cubicBezTo>
                    <a:cubicBezTo>
                      <a:pt x="5665" y="2818"/>
                      <a:pt x="5528" y="2954"/>
                      <a:pt x="5392" y="3091"/>
                    </a:cubicBezTo>
                    <a:lnTo>
                      <a:pt x="5256" y="3227"/>
                    </a:lnTo>
                    <a:lnTo>
                      <a:pt x="5256" y="3364"/>
                    </a:lnTo>
                    <a:lnTo>
                      <a:pt x="5119" y="3364"/>
                    </a:lnTo>
                    <a:cubicBezTo>
                      <a:pt x="5119" y="3204"/>
                      <a:pt x="5060" y="3137"/>
                      <a:pt x="4985" y="3137"/>
                    </a:cubicBezTo>
                    <a:cubicBezTo>
                      <a:pt x="4931" y="3137"/>
                      <a:pt x="4868" y="3170"/>
                      <a:pt x="4812" y="3227"/>
                    </a:cubicBezTo>
                    <a:lnTo>
                      <a:pt x="4675" y="3364"/>
                    </a:lnTo>
                    <a:cubicBezTo>
                      <a:pt x="4539" y="3500"/>
                      <a:pt x="4539" y="3500"/>
                      <a:pt x="4402" y="3671"/>
                    </a:cubicBezTo>
                    <a:cubicBezTo>
                      <a:pt x="4539" y="3500"/>
                      <a:pt x="4539" y="3364"/>
                      <a:pt x="4675" y="3227"/>
                    </a:cubicBezTo>
                    <a:cubicBezTo>
                      <a:pt x="4775" y="3027"/>
                      <a:pt x="4656" y="2901"/>
                      <a:pt x="4531" y="2901"/>
                    </a:cubicBezTo>
                    <a:cubicBezTo>
                      <a:pt x="4485" y="2901"/>
                      <a:pt x="4439" y="2917"/>
                      <a:pt x="4402" y="2954"/>
                    </a:cubicBezTo>
                    <a:cubicBezTo>
                      <a:pt x="4095" y="3091"/>
                      <a:pt x="3822" y="3500"/>
                      <a:pt x="3549" y="3807"/>
                    </a:cubicBezTo>
                    <a:lnTo>
                      <a:pt x="3549" y="3500"/>
                    </a:lnTo>
                    <a:cubicBezTo>
                      <a:pt x="3549" y="3364"/>
                      <a:pt x="3413" y="3364"/>
                      <a:pt x="3242" y="3364"/>
                    </a:cubicBezTo>
                    <a:cubicBezTo>
                      <a:pt x="2969" y="3671"/>
                      <a:pt x="2833" y="3944"/>
                      <a:pt x="2696" y="4217"/>
                    </a:cubicBezTo>
                    <a:cubicBezTo>
                      <a:pt x="2253" y="4797"/>
                      <a:pt x="1843" y="5377"/>
                      <a:pt x="1400" y="5923"/>
                    </a:cubicBezTo>
                    <a:cubicBezTo>
                      <a:pt x="1400" y="6059"/>
                      <a:pt x="1400" y="6230"/>
                      <a:pt x="1536" y="6230"/>
                    </a:cubicBezTo>
                    <a:cubicBezTo>
                      <a:pt x="990" y="6639"/>
                      <a:pt x="410" y="7219"/>
                      <a:pt x="137" y="7765"/>
                    </a:cubicBezTo>
                    <a:cubicBezTo>
                      <a:pt x="1" y="7936"/>
                      <a:pt x="137" y="8073"/>
                      <a:pt x="137" y="8073"/>
                    </a:cubicBezTo>
                    <a:cubicBezTo>
                      <a:pt x="177" y="8112"/>
                      <a:pt x="229" y="8129"/>
                      <a:pt x="293" y="8129"/>
                    </a:cubicBezTo>
                    <a:cubicBezTo>
                      <a:pt x="448" y="8129"/>
                      <a:pt x="676" y="8033"/>
                      <a:pt x="990" y="7936"/>
                    </a:cubicBezTo>
                    <a:cubicBezTo>
                      <a:pt x="1127" y="7936"/>
                      <a:pt x="1127" y="7936"/>
                      <a:pt x="1127" y="7765"/>
                    </a:cubicBezTo>
                    <a:lnTo>
                      <a:pt x="1127" y="7936"/>
                    </a:lnTo>
                    <a:cubicBezTo>
                      <a:pt x="1127" y="8073"/>
                      <a:pt x="1263" y="8073"/>
                      <a:pt x="1400" y="8073"/>
                    </a:cubicBezTo>
                    <a:lnTo>
                      <a:pt x="1843" y="8073"/>
                    </a:lnTo>
                    <a:cubicBezTo>
                      <a:pt x="3106" y="7492"/>
                      <a:pt x="4266" y="6230"/>
                      <a:pt x="5119" y="5070"/>
                    </a:cubicBezTo>
                    <a:cubicBezTo>
                      <a:pt x="5392" y="4797"/>
                      <a:pt x="6655" y="3227"/>
                      <a:pt x="6382" y="2510"/>
                    </a:cubicBezTo>
                    <a:cubicBezTo>
                      <a:pt x="6382" y="2237"/>
                      <a:pt x="6518" y="2101"/>
                      <a:pt x="6518" y="1794"/>
                    </a:cubicBezTo>
                    <a:cubicBezTo>
                      <a:pt x="6518" y="1794"/>
                      <a:pt x="6518" y="1657"/>
                      <a:pt x="6382" y="1657"/>
                    </a:cubicBezTo>
                    <a:cubicBezTo>
                      <a:pt x="6518" y="1248"/>
                      <a:pt x="6655" y="668"/>
                      <a:pt x="6655" y="258"/>
                    </a:cubicBezTo>
                    <a:cubicBezTo>
                      <a:pt x="6757" y="74"/>
                      <a:pt x="6687" y="0"/>
                      <a:pt x="6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g24efe0da7d9_1_1"/>
              <p:cNvSpPr/>
              <p:nvPr/>
            </p:nvSpPr>
            <p:spPr>
              <a:xfrm>
                <a:off x="5275333" y="2530269"/>
                <a:ext cx="222143" cy="410476"/>
              </a:xfrm>
              <a:custGeom>
                <a:rect b="b" l="l" r="r" t="t"/>
                <a:pathLst>
                  <a:path extrusionOk="0" h="9385" w="5079">
                    <a:moveTo>
                      <a:pt x="3235" y="1707"/>
                    </a:moveTo>
                    <a:lnTo>
                      <a:pt x="3235" y="1707"/>
                    </a:lnTo>
                    <a:cubicBezTo>
                      <a:pt x="3099" y="2150"/>
                      <a:pt x="2963" y="2423"/>
                      <a:pt x="2963" y="2833"/>
                    </a:cubicBezTo>
                    <a:cubicBezTo>
                      <a:pt x="2917" y="2787"/>
                      <a:pt x="2868" y="2772"/>
                      <a:pt x="2822" y="2772"/>
                    </a:cubicBezTo>
                    <a:cubicBezTo>
                      <a:pt x="2731" y="2772"/>
                      <a:pt x="2655" y="2833"/>
                      <a:pt x="2655" y="2833"/>
                    </a:cubicBezTo>
                    <a:cubicBezTo>
                      <a:pt x="2826" y="2560"/>
                      <a:pt x="2963" y="2150"/>
                      <a:pt x="3235" y="1707"/>
                    </a:cubicBezTo>
                    <a:close/>
                    <a:moveTo>
                      <a:pt x="3952" y="5392"/>
                    </a:moveTo>
                    <a:cubicBezTo>
                      <a:pt x="3908" y="5477"/>
                      <a:pt x="3862" y="5561"/>
                      <a:pt x="3816" y="5644"/>
                    </a:cubicBezTo>
                    <a:lnTo>
                      <a:pt x="3816" y="5644"/>
                    </a:lnTo>
                    <a:cubicBezTo>
                      <a:pt x="3818" y="5521"/>
                      <a:pt x="3834" y="5392"/>
                      <a:pt x="3952" y="5392"/>
                    </a:cubicBezTo>
                    <a:close/>
                    <a:moveTo>
                      <a:pt x="2382" y="4132"/>
                    </a:moveTo>
                    <a:lnTo>
                      <a:pt x="2382" y="4132"/>
                    </a:lnTo>
                    <a:cubicBezTo>
                      <a:pt x="2382" y="4404"/>
                      <a:pt x="2246" y="4711"/>
                      <a:pt x="2246" y="5119"/>
                    </a:cubicBezTo>
                    <a:cubicBezTo>
                      <a:pt x="2109" y="5119"/>
                      <a:pt x="2109" y="5255"/>
                      <a:pt x="2109" y="5392"/>
                    </a:cubicBezTo>
                    <a:cubicBezTo>
                      <a:pt x="1973" y="5563"/>
                      <a:pt x="1973" y="5699"/>
                      <a:pt x="1802" y="5972"/>
                    </a:cubicBezTo>
                    <a:cubicBezTo>
                      <a:pt x="1802" y="5563"/>
                      <a:pt x="1973" y="5119"/>
                      <a:pt x="2109" y="4846"/>
                    </a:cubicBezTo>
                    <a:cubicBezTo>
                      <a:pt x="2246" y="4540"/>
                      <a:pt x="2382" y="4403"/>
                      <a:pt x="2382" y="4132"/>
                    </a:cubicBezTo>
                    <a:close/>
                    <a:moveTo>
                      <a:pt x="3099" y="0"/>
                    </a:moveTo>
                    <a:cubicBezTo>
                      <a:pt x="2519" y="444"/>
                      <a:pt x="2382" y="1434"/>
                      <a:pt x="2109" y="1980"/>
                    </a:cubicBezTo>
                    <a:cubicBezTo>
                      <a:pt x="2109" y="2150"/>
                      <a:pt x="1973" y="2423"/>
                      <a:pt x="1802" y="2560"/>
                    </a:cubicBezTo>
                    <a:cubicBezTo>
                      <a:pt x="1802" y="2696"/>
                      <a:pt x="1802" y="2833"/>
                      <a:pt x="1666" y="2833"/>
                    </a:cubicBezTo>
                    <a:cubicBezTo>
                      <a:pt x="1120" y="3993"/>
                      <a:pt x="676" y="5119"/>
                      <a:pt x="96" y="6109"/>
                    </a:cubicBezTo>
                    <a:cubicBezTo>
                      <a:pt x="1" y="6204"/>
                      <a:pt x="123" y="6317"/>
                      <a:pt x="204" y="6317"/>
                    </a:cubicBezTo>
                    <a:cubicBezTo>
                      <a:pt x="239" y="6317"/>
                      <a:pt x="267" y="6296"/>
                      <a:pt x="267" y="6245"/>
                    </a:cubicBezTo>
                    <a:cubicBezTo>
                      <a:pt x="403" y="6245"/>
                      <a:pt x="403" y="6109"/>
                      <a:pt x="540" y="5972"/>
                    </a:cubicBezTo>
                    <a:cubicBezTo>
                      <a:pt x="540" y="6018"/>
                      <a:pt x="555" y="6033"/>
                      <a:pt x="575" y="6033"/>
                    </a:cubicBezTo>
                    <a:cubicBezTo>
                      <a:pt x="616" y="6033"/>
                      <a:pt x="676" y="5972"/>
                      <a:pt x="676" y="5972"/>
                    </a:cubicBezTo>
                    <a:cubicBezTo>
                      <a:pt x="813" y="5836"/>
                      <a:pt x="949" y="5699"/>
                      <a:pt x="949" y="5392"/>
                    </a:cubicBezTo>
                    <a:cubicBezTo>
                      <a:pt x="1003" y="5392"/>
                      <a:pt x="1040" y="5378"/>
                      <a:pt x="1065" y="5360"/>
                    </a:cubicBezTo>
                    <a:lnTo>
                      <a:pt x="1065" y="5360"/>
                    </a:lnTo>
                    <a:cubicBezTo>
                      <a:pt x="921" y="5652"/>
                      <a:pt x="813" y="6020"/>
                      <a:pt x="813" y="6416"/>
                    </a:cubicBezTo>
                    <a:cubicBezTo>
                      <a:pt x="813" y="6512"/>
                      <a:pt x="881" y="6609"/>
                      <a:pt x="981" y="6609"/>
                    </a:cubicBezTo>
                    <a:cubicBezTo>
                      <a:pt x="1023" y="6609"/>
                      <a:pt x="1070" y="6592"/>
                      <a:pt x="1120" y="6552"/>
                    </a:cubicBezTo>
                    <a:cubicBezTo>
                      <a:pt x="1256" y="6245"/>
                      <a:pt x="1393" y="6109"/>
                      <a:pt x="1393" y="5972"/>
                    </a:cubicBezTo>
                    <a:lnTo>
                      <a:pt x="1393" y="6416"/>
                    </a:lnTo>
                    <a:cubicBezTo>
                      <a:pt x="1529" y="6552"/>
                      <a:pt x="1666" y="6552"/>
                      <a:pt x="1666" y="6552"/>
                    </a:cubicBezTo>
                    <a:cubicBezTo>
                      <a:pt x="1973" y="6416"/>
                      <a:pt x="2109" y="6109"/>
                      <a:pt x="2246" y="5836"/>
                    </a:cubicBezTo>
                    <a:cubicBezTo>
                      <a:pt x="2382" y="5836"/>
                      <a:pt x="2519" y="5836"/>
                      <a:pt x="2519" y="5699"/>
                    </a:cubicBezTo>
                    <a:lnTo>
                      <a:pt x="2519" y="5699"/>
                    </a:lnTo>
                    <a:cubicBezTo>
                      <a:pt x="2519" y="5836"/>
                      <a:pt x="2519" y="5972"/>
                      <a:pt x="2382" y="6109"/>
                    </a:cubicBezTo>
                    <a:cubicBezTo>
                      <a:pt x="2382" y="6204"/>
                      <a:pt x="2516" y="6317"/>
                      <a:pt x="2655" y="6317"/>
                    </a:cubicBezTo>
                    <a:cubicBezTo>
                      <a:pt x="2715" y="6317"/>
                      <a:pt x="2775" y="6296"/>
                      <a:pt x="2826" y="6245"/>
                    </a:cubicBezTo>
                    <a:lnTo>
                      <a:pt x="2826" y="6109"/>
                    </a:lnTo>
                    <a:cubicBezTo>
                      <a:pt x="2963" y="6109"/>
                      <a:pt x="3099" y="6109"/>
                      <a:pt x="3099" y="5972"/>
                    </a:cubicBezTo>
                    <a:cubicBezTo>
                      <a:pt x="3235" y="5836"/>
                      <a:pt x="3372" y="5563"/>
                      <a:pt x="3372" y="5392"/>
                    </a:cubicBezTo>
                    <a:lnTo>
                      <a:pt x="3372" y="5563"/>
                    </a:lnTo>
                    <a:cubicBezTo>
                      <a:pt x="3372" y="5722"/>
                      <a:pt x="3477" y="5789"/>
                      <a:pt x="3592" y="5789"/>
                    </a:cubicBezTo>
                    <a:cubicBezTo>
                      <a:pt x="3650" y="5789"/>
                      <a:pt x="3710" y="5772"/>
                      <a:pt x="3760" y="5742"/>
                    </a:cubicBezTo>
                    <a:lnTo>
                      <a:pt x="3760" y="5742"/>
                    </a:lnTo>
                    <a:cubicBezTo>
                      <a:pt x="3352" y="6445"/>
                      <a:pt x="2862" y="7062"/>
                      <a:pt x="2246" y="7678"/>
                    </a:cubicBezTo>
                    <a:cubicBezTo>
                      <a:pt x="2109" y="7951"/>
                      <a:pt x="1802" y="8122"/>
                      <a:pt x="1666" y="8395"/>
                    </a:cubicBezTo>
                    <a:lnTo>
                      <a:pt x="1666" y="8258"/>
                    </a:lnTo>
                    <a:cubicBezTo>
                      <a:pt x="1666" y="8258"/>
                      <a:pt x="1666" y="8122"/>
                      <a:pt x="1529" y="8122"/>
                    </a:cubicBezTo>
                    <a:lnTo>
                      <a:pt x="1256" y="8122"/>
                    </a:lnTo>
                    <a:lnTo>
                      <a:pt x="1256" y="7678"/>
                    </a:lnTo>
                    <a:cubicBezTo>
                      <a:pt x="1256" y="7610"/>
                      <a:pt x="1222" y="7576"/>
                      <a:pt x="1167" y="7576"/>
                    </a:cubicBezTo>
                    <a:cubicBezTo>
                      <a:pt x="1111" y="7576"/>
                      <a:pt x="1035" y="7610"/>
                      <a:pt x="949" y="7678"/>
                    </a:cubicBezTo>
                    <a:cubicBezTo>
                      <a:pt x="949" y="7815"/>
                      <a:pt x="813" y="8122"/>
                      <a:pt x="813" y="8258"/>
                    </a:cubicBezTo>
                    <a:cubicBezTo>
                      <a:pt x="813" y="8258"/>
                      <a:pt x="813" y="8395"/>
                      <a:pt x="949" y="8395"/>
                    </a:cubicBezTo>
                    <a:cubicBezTo>
                      <a:pt x="949" y="8531"/>
                      <a:pt x="1120" y="8531"/>
                      <a:pt x="1120" y="8531"/>
                    </a:cubicBezTo>
                    <a:cubicBezTo>
                      <a:pt x="1529" y="8531"/>
                      <a:pt x="949" y="8975"/>
                      <a:pt x="949" y="9111"/>
                    </a:cubicBezTo>
                    <a:cubicBezTo>
                      <a:pt x="813" y="9248"/>
                      <a:pt x="949" y="9384"/>
                      <a:pt x="1120" y="9384"/>
                    </a:cubicBezTo>
                    <a:cubicBezTo>
                      <a:pt x="1120" y="9316"/>
                      <a:pt x="1154" y="9282"/>
                      <a:pt x="1188" y="9282"/>
                    </a:cubicBezTo>
                    <a:cubicBezTo>
                      <a:pt x="1222" y="9282"/>
                      <a:pt x="1256" y="9316"/>
                      <a:pt x="1256" y="9384"/>
                    </a:cubicBezTo>
                    <a:lnTo>
                      <a:pt x="1393" y="9384"/>
                    </a:lnTo>
                    <a:cubicBezTo>
                      <a:pt x="1666" y="9111"/>
                      <a:pt x="1802" y="8804"/>
                      <a:pt x="1973" y="8668"/>
                    </a:cubicBezTo>
                    <a:cubicBezTo>
                      <a:pt x="2382" y="8122"/>
                      <a:pt x="2826" y="7542"/>
                      <a:pt x="3235" y="6962"/>
                    </a:cubicBezTo>
                    <a:cubicBezTo>
                      <a:pt x="3679" y="6552"/>
                      <a:pt x="4089" y="5836"/>
                      <a:pt x="4532" y="5119"/>
                    </a:cubicBezTo>
                    <a:cubicBezTo>
                      <a:pt x="4805" y="4846"/>
                      <a:pt x="4942" y="4266"/>
                      <a:pt x="4942" y="3993"/>
                    </a:cubicBezTo>
                    <a:lnTo>
                      <a:pt x="4942" y="3686"/>
                    </a:lnTo>
                    <a:cubicBezTo>
                      <a:pt x="5078" y="3549"/>
                      <a:pt x="4942" y="3549"/>
                      <a:pt x="4805" y="3549"/>
                    </a:cubicBezTo>
                    <a:lnTo>
                      <a:pt x="4805" y="3413"/>
                    </a:lnTo>
                    <a:cubicBezTo>
                      <a:pt x="4805" y="3276"/>
                      <a:pt x="4669" y="3276"/>
                      <a:pt x="4532" y="3276"/>
                    </a:cubicBezTo>
                    <a:lnTo>
                      <a:pt x="4362" y="3413"/>
                    </a:lnTo>
                    <a:lnTo>
                      <a:pt x="4362" y="3003"/>
                    </a:lnTo>
                    <a:cubicBezTo>
                      <a:pt x="4483" y="2881"/>
                      <a:pt x="4362" y="2777"/>
                      <a:pt x="4232" y="2777"/>
                    </a:cubicBezTo>
                    <a:cubicBezTo>
                      <a:pt x="4180" y="2777"/>
                      <a:pt x="4128" y="2794"/>
                      <a:pt x="4089" y="2833"/>
                    </a:cubicBezTo>
                    <a:cubicBezTo>
                      <a:pt x="4089" y="3003"/>
                      <a:pt x="4089" y="3003"/>
                      <a:pt x="3952" y="3140"/>
                    </a:cubicBezTo>
                    <a:cubicBezTo>
                      <a:pt x="4089" y="2833"/>
                      <a:pt x="4225" y="2560"/>
                      <a:pt x="4225" y="2150"/>
                    </a:cubicBezTo>
                    <a:cubicBezTo>
                      <a:pt x="4303" y="2053"/>
                      <a:pt x="4248" y="1968"/>
                      <a:pt x="4162" y="1968"/>
                    </a:cubicBezTo>
                    <a:cubicBezTo>
                      <a:pt x="4096" y="1968"/>
                      <a:pt x="4011" y="2017"/>
                      <a:pt x="3952" y="2150"/>
                    </a:cubicBezTo>
                    <a:cubicBezTo>
                      <a:pt x="3952" y="2150"/>
                      <a:pt x="3816" y="2287"/>
                      <a:pt x="3816" y="2423"/>
                    </a:cubicBezTo>
                    <a:cubicBezTo>
                      <a:pt x="3747" y="2355"/>
                      <a:pt x="3671" y="2321"/>
                      <a:pt x="3611" y="2321"/>
                    </a:cubicBezTo>
                    <a:cubicBezTo>
                      <a:pt x="3551" y="2321"/>
                      <a:pt x="3508" y="2355"/>
                      <a:pt x="3508" y="2423"/>
                    </a:cubicBezTo>
                    <a:cubicBezTo>
                      <a:pt x="3372" y="2696"/>
                      <a:pt x="3235" y="3003"/>
                      <a:pt x="3099" y="3413"/>
                    </a:cubicBezTo>
                    <a:lnTo>
                      <a:pt x="3099" y="3003"/>
                    </a:lnTo>
                    <a:cubicBezTo>
                      <a:pt x="3235" y="2423"/>
                      <a:pt x="3679" y="1707"/>
                      <a:pt x="3508" y="1127"/>
                    </a:cubicBezTo>
                    <a:cubicBezTo>
                      <a:pt x="3508" y="1127"/>
                      <a:pt x="3448" y="1066"/>
                      <a:pt x="3367" y="1066"/>
                    </a:cubicBezTo>
                    <a:cubicBezTo>
                      <a:pt x="3326" y="1066"/>
                      <a:pt x="3281" y="1081"/>
                      <a:pt x="3235" y="1127"/>
                    </a:cubicBezTo>
                    <a:cubicBezTo>
                      <a:pt x="2963" y="1570"/>
                      <a:pt x="2655" y="2150"/>
                      <a:pt x="2382" y="2696"/>
                    </a:cubicBezTo>
                    <a:lnTo>
                      <a:pt x="2246" y="2696"/>
                    </a:lnTo>
                    <a:cubicBezTo>
                      <a:pt x="2246" y="2833"/>
                      <a:pt x="2109" y="2833"/>
                      <a:pt x="2109" y="3003"/>
                    </a:cubicBezTo>
                    <a:cubicBezTo>
                      <a:pt x="2109" y="2833"/>
                      <a:pt x="2109" y="2696"/>
                      <a:pt x="2246" y="2560"/>
                    </a:cubicBezTo>
                    <a:cubicBezTo>
                      <a:pt x="2519" y="2150"/>
                      <a:pt x="2826" y="1570"/>
                      <a:pt x="3099" y="990"/>
                    </a:cubicBezTo>
                    <a:cubicBezTo>
                      <a:pt x="3235" y="717"/>
                      <a:pt x="3372" y="444"/>
                      <a:pt x="3372" y="137"/>
                    </a:cubicBezTo>
                    <a:cubicBezTo>
                      <a:pt x="3372" y="0"/>
                      <a:pt x="3235" y="0"/>
                      <a:pt x="30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g24efe0da7d9_1_1"/>
              <p:cNvSpPr/>
              <p:nvPr/>
            </p:nvSpPr>
            <p:spPr>
              <a:xfrm>
                <a:off x="5348158" y="2425778"/>
                <a:ext cx="155268" cy="269817"/>
              </a:xfrm>
              <a:custGeom>
                <a:rect b="b" l="l" r="r" t="t"/>
                <a:pathLst>
                  <a:path extrusionOk="0" h="6169" w="3550">
                    <a:moveTo>
                      <a:pt x="990" y="2253"/>
                    </a:moveTo>
                    <a:lnTo>
                      <a:pt x="990" y="2970"/>
                    </a:lnTo>
                    <a:lnTo>
                      <a:pt x="990" y="3516"/>
                    </a:lnTo>
                    <a:cubicBezTo>
                      <a:pt x="990" y="3243"/>
                      <a:pt x="990" y="2970"/>
                      <a:pt x="854" y="2833"/>
                    </a:cubicBezTo>
                    <a:cubicBezTo>
                      <a:pt x="990" y="2662"/>
                      <a:pt x="990" y="2389"/>
                      <a:pt x="990" y="2253"/>
                    </a:cubicBezTo>
                    <a:close/>
                    <a:moveTo>
                      <a:pt x="717" y="3959"/>
                    </a:moveTo>
                    <a:cubicBezTo>
                      <a:pt x="717" y="4096"/>
                      <a:pt x="854" y="4232"/>
                      <a:pt x="854" y="4369"/>
                    </a:cubicBezTo>
                    <a:lnTo>
                      <a:pt x="854" y="4676"/>
                    </a:lnTo>
                    <a:cubicBezTo>
                      <a:pt x="717" y="4539"/>
                      <a:pt x="717" y="4232"/>
                      <a:pt x="717" y="4096"/>
                    </a:cubicBezTo>
                    <a:lnTo>
                      <a:pt x="717" y="3959"/>
                    </a:lnTo>
                    <a:close/>
                    <a:moveTo>
                      <a:pt x="2560" y="1"/>
                    </a:moveTo>
                    <a:cubicBezTo>
                      <a:pt x="2492" y="1"/>
                      <a:pt x="2424" y="35"/>
                      <a:pt x="2424" y="103"/>
                    </a:cubicBezTo>
                    <a:cubicBezTo>
                      <a:pt x="2560" y="547"/>
                      <a:pt x="2560" y="956"/>
                      <a:pt x="2697" y="1400"/>
                    </a:cubicBezTo>
                    <a:cubicBezTo>
                      <a:pt x="2697" y="1673"/>
                      <a:pt x="2697" y="1809"/>
                      <a:pt x="2867" y="2117"/>
                    </a:cubicBezTo>
                    <a:lnTo>
                      <a:pt x="2697" y="1980"/>
                    </a:lnTo>
                    <a:lnTo>
                      <a:pt x="2697" y="1400"/>
                    </a:lnTo>
                    <a:cubicBezTo>
                      <a:pt x="2628" y="1332"/>
                      <a:pt x="2560" y="1298"/>
                      <a:pt x="2509" y="1298"/>
                    </a:cubicBezTo>
                    <a:cubicBezTo>
                      <a:pt x="2458" y="1298"/>
                      <a:pt x="2424" y="1332"/>
                      <a:pt x="2424" y="1400"/>
                    </a:cubicBezTo>
                    <a:cubicBezTo>
                      <a:pt x="2287" y="2117"/>
                      <a:pt x="2151" y="2662"/>
                      <a:pt x="2151" y="3379"/>
                    </a:cubicBezTo>
                    <a:cubicBezTo>
                      <a:pt x="2014" y="3686"/>
                      <a:pt x="2014" y="3959"/>
                      <a:pt x="2014" y="4369"/>
                    </a:cubicBezTo>
                    <a:lnTo>
                      <a:pt x="2014" y="3516"/>
                    </a:lnTo>
                    <a:cubicBezTo>
                      <a:pt x="2014" y="2662"/>
                      <a:pt x="2151" y="1980"/>
                      <a:pt x="2151" y="1263"/>
                    </a:cubicBezTo>
                    <a:cubicBezTo>
                      <a:pt x="2151" y="1087"/>
                      <a:pt x="2050" y="1012"/>
                      <a:pt x="1964" y="1012"/>
                    </a:cubicBezTo>
                    <a:cubicBezTo>
                      <a:pt x="1899" y="1012"/>
                      <a:pt x="1843" y="1054"/>
                      <a:pt x="1843" y="1127"/>
                    </a:cubicBezTo>
                    <a:cubicBezTo>
                      <a:pt x="1570" y="2117"/>
                      <a:pt x="1570" y="3106"/>
                      <a:pt x="1298" y="4096"/>
                    </a:cubicBezTo>
                    <a:lnTo>
                      <a:pt x="1298" y="3243"/>
                    </a:lnTo>
                    <a:cubicBezTo>
                      <a:pt x="1434" y="3106"/>
                      <a:pt x="1434" y="2970"/>
                      <a:pt x="1434" y="2833"/>
                    </a:cubicBezTo>
                    <a:cubicBezTo>
                      <a:pt x="1434" y="2253"/>
                      <a:pt x="1707" y="1536"/>
                      <a:pt x="1570" y="956"/>
                    </a:cubicBezTo>
                    <a:cubicBezTo>
                      <a:pt x="1502" y="888"/>
                      <a:pt x="1434" y="854"/>
                      <a:pt x="1383" y="854"/>
                    </a:cubicBezTo>
                    <a:cubicBezTo>
                      <a:pt x="1332" y="854"/>
                      <a:pt x="1298" y="888"/>
                      <a:pt x="1298" y="956"/>
                    </a:cubicBezTo>
                    <a:cubicBezTo>
                      <a:pt x="990" y="1263"/>
                      <a:pt x="990" y="1536"/>
                      <a:pt x="854" y="1809"/>
                    </a:cubicBezTo>
                    <a:cubicBezTo>
                      <a:pt x="854" y="1536"/>
                      <a:pt x="854" y="1263"/>
                      <a:pt x="717" y="956"/>
                    </a:cubicBezTo>
                    <a:cubicBezTo>
                      <a:pt x="649" y="888"/>
                      <a:pt x="581" y="854"/>
                      <a:pt x="530" y="854"/>
                    </a:cubicBezTo>
                    <a:cubicBezTo>
                      <a:pt x="479" y="854"/>
                      <a:pt x="444" y="888"/>
                      <a:pt x="444" y="956"/>
                    </a:cubicBezTo>
                    <a:cubicBezTo>
                      <a:pt x="308" y="1673"/>
                      <a:pt x="308" y="2526"/>
                      <a:pt x="308" y="3379"/>
                    </a:cubicBezTo>
                    <a:cubicBezTo>
                      <a:pt x="137" y="4096"/>
                      <a:pt x="1" y="4949"/>
                      <a:pt x="1" y="5665"/>
                    </a:cubicBezTo>
                    <a:cubicBezTo>
                      <a:pt x="1" y="5802"/>
                      <a:pt x="308" y="5802"/>
                      <a:pt x="308" y="5802"/>
                    </a:cubicBezTo>
                    <a:cubicBezTo>
                      <a:pt x="444" y="5665"/>
                      <a:pt x="444" y="5392"/>
                      <a:pt x="581" y="5222"/>
                    </a:cubicBezTo>
                    <a:cubicBezTo>
                      <a:pt x="581" y="5307"/>
                      <a:pt x="615" y="5350"/>
                      <a:pt x="666" y="5350"/>
                    </a:cubicBezTo>
                    <a:cubicBezTo>
                      <a:pt x="717" y="5350"/>
                      <a:pt x="786" y="5307"/>
                      <a:pt x="854" y="5222"/>
                    </a:cubicBezTo>
                    <a:cubicBezTo>
                      <a:pt x="854" y="5392"/>
                      <a:pt x="854" y="5529"/>
                      <a:pt x="990" y="5529"/>
                    </a:cubicBezTo>
                    <a:cubicBezTo>
                      <a:pt x="990" y="5597"/>
                      <a:pt x="1033" y="5631"/>
                      <a:pt x="1076" y="5631"/>
                    </a:cubicBezTo>
                    <a:cubicBezTo>
                      <a:pt x="1118" y="5631"/>
                      <a:pt x="1161" y="5597"/>
                      <a:pt x="1161" y="5529"/>
                    </a:cubicBezTo>
                    <a:cubicBezTo>
                      <a:pt x="1434" y="5085"/>
                      <a:pt x="1570" y="4812"/>
                      <a:pt x="1570" y="4369"/>
                    </a:cubicBezTo>
                    <a:cubicBezTo>
                      <a:pt x="1570" y="4812"/>
                      <a:pt x="1570" y="5222"/>
                      <a:pt x="1707" y="5529"/>
                    </a:cubicBezTo>
                    <a:cubicBezTo>
                      <a:pt x="1843" y="5665"/>
                      <a:pt x="2014" y="5665"/>
                      <a:pt x="2014" y="5665"/>
                    </a:cubicBezTo>
                    <a:cubicBezTo>
                      <a:pt x="2151" y="5529"/>
                      <a:pt x="2151" y="5392"/>
                      <a:pt x="2287" y="5085"/>
                    </a:cubicBezTo>
                    <a:lnTo>
                      <a:pt x="2287" y="5665"/>
                    </a:lnTo>
                    <a:cubicBezTo>
                      <a:pt x="2355" y="5734"/>
                      <a:pt x="2424" y="5768"/>
                      <a:pt x="2492" y="5768"/>
                    </a:cubicBezTo>
                    <a:cubicBezTo>
                      <a:pt x="2560" y="5768"/>
                      <a:pt x="2628" y="5734"/>
                      <a:pt x="2697" y="5665"/>
                    </a:cubicBezTo>
                    <a:lnTo>
                      <a:pt x="2697" y="5802"/>
                    </a:lnTo>
                    <a:cubicBezTo>
                      <a:pt x="2697" y="5938"/>
                      <a:pt x="3004" y="5938"/>
                      <a:pt x="3004" y="5938"/>
                    </a:cubicBezTo>
                    <a:cubicBezTo>
                      <a:pt x="3004" y="6092"/>
                      <a:pt x="3106" y="6169"/>
                      <a:pt x="3208" y="6169"/>
                    </a:cubicBezTo>
                    <a:cubicBezTo>
                      <a:pt x="3311" y="6169"/>
                      <a:pt x="3413" y="6092"/>
                      <a:pt x="3413" y="5938"/>
                    </a:cubicBezTo>
                    <a:cubicBezTo>
                      <a:pt x="3413" y="5802"/>
                      <a:pt x="3550" y="5529"/>
                      <a:pt x="3550" y="5222"/>
                    </a:cubicBezTo>
                    <a:lnTo>
                      <a:pt x="3550" y="4812"/>
                    </a:lnTo>
                    <a:cubicBezTo>
                      <a:pt x="3550" y="3243"/>
                      <a:pt x="3140" y="1536"/>
                      <a:pt x="2697" y="103"/>
                    </a:cubicBezTo>
                    <a:cubicBezTo>
                      <a:pt x="2697" y="35"/>
                      <a:pt x="2628" y="1"/>
                      <a:pt x="2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g24efe0da7d9_1_1"/>
              <p:cNvSpPr/>
              <p:nvPr/>
            </p:nvSpPr>
            <p:spPr>
              <a:xfrm>
                <a:off x="5312599" y="2218194"/>
                <a:ext cx="184878" cy="355411"/>
              </a:xfrm>
              <a:custGeom>
                <a:rect b="b" l="l" r="r" t="t"/>
                <a:pathLst>
                  <a:path extrusionOk="0" h="8126" w="4227">
                    <a:moveTo>
                      <a:pt x="496" y="3283"/>
                    </a:moveTo>
                    <a:lnTo>
                      <a:pt x="496" y="3283"/>
                    </a:lnTo>
                    <a:cubicBezTo>
                      <a:pt x="568" y="3449"/>
                      <a:pt x="636" y="3600"/>
                      <a:pt x="677" y="3723"/>
                    </a:cubicBezTo>
                    <a:cubicBezTo>
                      <a:pt x="677" y="3860"/>
                      <a:pt x="814" y="3860"/>
                      <a:pt x="814" y="3996"/>
                    </a:cubicBezTo>
                    <a:lnTo>
                      <a:pt x="814" y="4167"/>
                    </a:lnTo>
                    <a:cubicBezTo>
                      <a:pt x="708" y="3823"/>
                      <a:pt x="602" y="3581"/>
                      <a:pt x="496" y="3283"/>
                    </a:cubicBezTo>
                    <a:close/>
                    <a:moveTo>
                      <a:pt x="2247" y="6282"/>
                    </a:moveTo>
                    <a:lnTo>
                      <a:pt x="2247" y="7408"/>
                    </a:lnTo>
                    <a:cubicBezTo>
                      <a:pt x="2247" y="6999"/>
                      <a:pt x="2111" y="6555"/>
                      <a:pt x="2111" y="6419"/>
                    </a:cubicBezTo>
                    <a:lnTo>
                      <a:pt x="2111" y="6282"/>
                    </a:lnTo>
                    <a:close/>
                    <a:moveTo>
                      <a:pt x="1250" y="1"/>
                    </a:moveTo>
                    <a:cubicBezTo>
                      <a:pt x="1068" y="1"/>
                      <a:pt x="983" y="200"/>
                      <a:pt x="1121" y="311"/>
                    </a:cubicBezTo>
                    <a:cubicBezTo>
                      <a:pt x="1667" y="891"/>
                      <a:pt x="2111" y="1608"/>
                      <a:pt x="2520" y="2290"/>
                    </a:cubicBezTo>
                    <a:cubicBezTo>
                      <a:pt x="2827" y="2870"/>
                      <a:pt x="3100" y="3450"/>
                      <a:pt x="3373" y="3996"/>
                    </a:cubicBezTo>
                    <a:lnTo>
                      <a:pt x="3373" y="4167"/>
                    </a:lnTo>
                    <a:cubicBezTo>
                      <a:pt x="3373" y="3996"/>
                      <a:pt x="3237" y="3860"/>
                      <a:pt x="3237" y="3723"/>
                    </a:cubicBezTo>
                    <a:cubicBezTo>
                      <a:pt x="3168" y="3655"/>
                      <a:pt x="3100" y="3621"/>
                      <a:pt x="3049" y="3621"/>
                    </a:cubicBezTo>
                    <a:cubicBezTo>
                      <a:pt x="2998" y="3621"/>
                      <a:pt x="2964" y="3655"/>
                      <a:pt x="2964" y="3723"/>
                    </a:cubicBezTo>
                    <a:cubicBezTo>
                      <a:pt x="2827" y="3450"/>
                      <a:pt x="2827" y="3314"/>
                      <a:pt x="2656" y="3143"/>
                    </a:cubicBezTo>
                    <a:cubicBezTo>
                      <a:pt x="2656" y="3075"/>
                      <a:pt x="2588" y="3041"/>
                      <a:pt x="2520" y="3041"/>
                    </a:cubicBezTo>
                    <a:cubicBezTo>
                      <a:pt x="2452" y="3041"/>
                      <a:pt x="2383" y="3075"/>
                      <a:pt x="2383" y="3143"/>
                    </a:cubicBezTo>
                    <a:lnTo>
                      <a:pt x="2383" y="3587"/>
                    </a:lnTo>
                    <a:lnTo>
                      <a:pt x="2111" y="3587"/>
                    </a:lnTo>
                    <a:cubicBezTo>
                      <a:pt x="1803" y="3996"/>
                      <a:pt x="1974" y="4576"/>
                      <a:pt x="1974" y="4849"/>
                    </a:cubicBezTo>
                    <a:cubicBezTo>
                      <a:pt x="1974" y="4849"/>
                      <a:pt x="1974" y="4713"/>
                      <a:pt x="1803" y="4576"/>
                    </a:cubicBezTo>
                    <a:lnTo>
                      <a:pt x="1803" y="4440"/>
                    </a:lnTo>
                    <a:cubicBezTo>
                      <a:pt x="1667" y="3860"/>
                      <a:pt x="1530" y="3143"/>
                      <a:pt x="1257" y="2870"/>
                    </a:cubicBezTo>
                    <a:lnTo>
                      <a:pt x="1121" y="2870"/>
                    </a:lnTo>
                    <a:lnTo>
                      <a:pt x="1121" y="2734"/>
                    </a:lnTo>
                    <a:cubicBezTo>
                      <a:pt x="1064" y="2688"/>
                      <a:pt x="1011" y="2673"/>
                      <a:pt x="965" y="2673"/>
                    </a:cubicBezTo>
                    <a:cubicBezTo>
                      <a:pt x="874" y="2673"/>
                      <a:pt x="814" y="2734"/>
                      <a:pt x="814" y="2734"/>
                    </a:cubicBezTo>
                    <a:cubicBezTo>
                      <a:pt x="677" y="2461"/>
                      <a:pt x="677" y="2290"/>
                      <a:pt x="541" y="2017"/>
                    </a:cubicBezTo>
                    <a:cubicBezTo>
                      <a:pt x="495" y="1972"/>
                      <a:pt x="450" y="1956"/>
                      <a:pt x="409" y="1956"/>
                    </a:cubicBezTo>
                    <a:cubicBezTo>
                      <a:pt x="329" y="1956"/>
                      <a:pt x="268" y="2017"/>
                      <a:pt x="268" y="2017"/>
                    </a:cubicBezTo>
                    <a:cubicBezTo>
                      <a:pt x="178" y="2323"/>
                      <a:pt x="259" y="2666"/>
                      <a:pt x="375" y="2983"/>
                    </a:cubicBezTo>
                    <a:lnTo>
                      <a:pt x="375" y="2983"/>
                    </a:lnTo>
                    <a:cubicBezTo>
                      <a:pt x="340" y="2960"/>
                      <a:pt x="298" y="2950"/>
                      <a:pt x="256" y="2950"/>
                    </a:cubicBezTo>
                    <a:cubicBezTo>
                      <a:pt x="126" y="2950"/>
                      <a:pt x="1" y="3047"/>
                      <a:pt x="97" y="3143"/>
                    </a:cubicBezTo>
                    <a:cubicBezTo>
                      <a:pt x="404" y="4440"/>
                      <a:pt x="814" y="5702"/>
                      <a:pt x="1394" y="6863"/>
                    </a:cubicBezTo>
                    <a:cubicBezTo>
                      <a:pt x="1394" y="6978"/>
                      <a:pt x="1443" y="7020"/>
                      <a:pt x="1499" y="7020"/>
                    </a:cubicBezTo>
                    <a:cubicBezTo>
                      <a:pt x="1576" y="7020"/>
                      <a:pt x="1667" y="6941"/>
                      <a:pt x="1667" y="6863"/>
                    </a:cubicBezTo>
                    <a:cubicBezTo>
                      <a:pt x="1567" y="6637"/>
                      <a:pt x="1540" y="6431"/>
                      <a:pt x="1533" y="6282"/>
                    </a:cubicBezTo>
                    <a:lnTo>
                      <a:pt x="1667" y="6282"/>
                    </a:lnTo>
                    <a:cubicBezTo>
                      <a:pt x="1803" y="6863"/>
                      <a:pt x="1803" y="7716"/>
                      <a:pt x="2247" y="8125"/>
                    </a:cubicBezTo>
                    <a:cubicBezTo>
                      <a:pt x="2383" y="8125"/>
                      <a:pt x="2520" y="8125"/>
                      <a:pt x="2656" y="7989"/>
                    </a:cubicBezTo>
                    <a:cubicBezTo>
                      <a:pt x="2656" y="7579"/>
                      <a:pt x="2520" y="6999"/>
                      <a:pt x="2520" y="6419"/>
                    </a:cubicBezTo>
                    <a:cubicBezTo>
                      <a:pt x="2383" y="6009"/>
                      <a:pt x="2383" y="5429"/>
                      <a:pt x="2383" y="5020"/>
                    </a:cubicBezTo>
                    <a:cubicBezTo>
                      <a:pt x="2383" y="4713"/>
                      <a:pt x="2247" y="4440"/>
                      <a:pt x="2247" y="4167"/>
                    </a:cubicBezTo>
                    <a:lnTo>
                      <a:pt x="2247" y="4167"/>
                    </a:lnTo>
                    <a:cubicBezTo>
                      <a:pt x="2656" y="5156"/>
                      <a:pt x="2383" y="6555"/>
                      <a:pt x="3100" y="7408"/>
                    </a:cubicBezTo>
                    <a:cubicBezTo>
                      <a:pt x="3141" y="7460"/>
                      <a:pt x="3194" y="7480"/>
                      <a:pt x="3245" y="7480"/>
                    </a:cubicBezTo>
                    <a:cubicBezTo>
                      <a:pt x="3363" y="7480"/>
                      <a:pt x="3469" y="7368"/>
                      <a:pt x="3373" y="7272"/>
                    </a:cubicBezTo>
                    <a:cubicBezTo>
                      <a:pt x="3373" y="6999"/>
                      <a:pt x="3373" y="6726"/>
                      <a:pt x="3237" y="6419"/>
                    </a:cubicBezTo>
                    <a:lnTo>
                      <a:pt x="3237" y="6419"/>
                    </a:lnTo>
                    <a:lnTo>
                      <a:pt x="3373" y="6555"/>
                    </a:lnTo>
                    <a:cubicBezTo>
                      <a:pt x="3441" y="6641"/>
                      <a:pt x="3518" y="6683"/>
                      <a:pt x="3578" y="6683"/>
                    </a:cubicBezTo>
                    <a:cubicBezTo>
                      <a:pt x="3638" y="6683"/>
                      <a:pt x="3680" y="6641"/>
                      <a:pt x="3680" y="6555"/>
                    </a:cubicBezTo>
                    <a:cubicBezTo>
                      <a:pt x="3817" y="6419"/>
                      <a:pt x="3817" y="6282"/>
                      <a:pt x="3680" y="6146"/>
                    </a:cubicBezTo>
                    <a:cubicBezTo>
                      <a:pt x="3817" y="6146"/>
                      <a:pt x="3817" y="6146"/>
                      <a:pt x="3817" y="6282"/>
                    </a:cubicBezTo>
                    <a:cubicBezTo>
                      <a:pt x="3817" y="6322"/>
                      <a:pt x="3840" y="6339"/>
                      <a:pt x="3873" y="6339"/>
                    </a:cubicBezTo>
                    <a:cubicBezTo>
                      <a:pt x="3953" y="6339"/>
                      <a:pt x="4090" y="6242"/>
                      <a:pt x="4090" y="6146"/>
                    </a:cubicBezTo>
                    <a:lnTo>
                      <a:pt x="4090" y="5873"/>
                    </a:lnTo>
                    <a:cubicBezTo>
                      <a:pt x="4090" y="5873"/>
                      <a:pt x="4226" y="5873"/>
                      <a:pt x="4226" y="5702"/>
                    </a:cubicBezTo>
                    <a:cubicBezTo>
                      <a:pt x="4226" y="5156"/>
                      <a:pt x="3953" y="4576"/>
                      <a:pt x="3817" y="3996"/>
                    </a:cubicBezTo>
                    <a:cubicBezTo>
                      <a:pt x="3817" y="3314"/>
                      <a:pt x="3373" y="2734"/>
                      <a:pt x="3100" y="2154"/>
                    </a:cubicBezTo>
                    <a:cubicBezTo>
                      <a:pt x="2520" y="1300"/>
                      <a:pt x="2111" y="754"/>
                      <a:pt x="1394" y="38"/>
                    </a:cubicBezTo>
                    <a:cubicBezTo>
                      <a:pt x="1342" y="12"/>
                      <a:pt x="1293" y="1"/>
                      <a:pt x="1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g24efe0da7d9_1_1"/>
              <p:cNvSpPr/>
              <p:nvPr/>
            </p:nvSpPr>
            <p:spPr>
              <a:xfrm>
                <a:off x="5236231" y="2213864"/>
                <a:ext cx="235351" cy="216457"/>
              </a:xfrm>
              <a:custGeom>
                <a:rect b="b" l="l" r="r" t="t"/>
                <a:pathLst>
                  <a:path extrusionOk="0" h="4949" w="5381">
                    <a:moveTo>
                      <a:pt x="3413" y="1399"/>
                    </a:moveTo>
                    <a:lnTo>
                      <a:pt x="3413" y="1399"/>
                    </a:lnTo>
                    <a:cubicBezTo>
                      <a:pt x="3549" y="1536"/>
                      <a:pt x="3549" y="1707"/>
                      <a:pt x="3720" y="1843"/>
                    </a:cubicBezTo>
                    <a:cubicBezTo>
                      <a:pt x="3720" y="2116"/>
                      <a:pt x="3857" y="2389"/>
                      <a:pt x="3993" y="2560"/>
                    </a:cubicBezTo>
                    <a:cubicBezTo>
                      <a:pt x="3857" y="2560"/>
                      <a:pt x="3857" y="2389"/>
                      <a:pt x="3857" y="2389"/>
                    </a:cubicBezTo>
                    <a:cubicBezTo>
                      <a:pt x="3720" y="2116"/>
                      <a:pt x="3549" y="1843"/>
                      <a:pt x="3413" y="1399"/>
                    </a:cubicBezTo>
                    <a:close/>
                    <a:moveTo>
                      <a:pt x="1297" y="410"/>
                    </a:moveTo>
                    <a:lnTo>
                      <a:pt x="1297" y="410"/>
                    </a:lnTo>
                    <a:cubicBezTo>
                      <a:pt x="1570" y="683"/>
                      <a:pt x="1843" y="1126"/>
                      <a:pt x="2014" y="1399"/>
                    </a:cubicBezTo>
                    <a:cubicBezTo>
                      <a:pt x="2287" y="1843"/>
                      <a:pt x="2560" y="2253"/>
                      <a:pt x="2867" y="2696"/>
                    </a:cubicBezTo>
                    <a:cubicBezTo>
                      <a:pt x="2884" y="2722"/>
                      <a:pt x="2901" y="2747"/>
                      <a:pt x="2919" y="2773"/>
                    </a:cubicBezTo>
                    <a:lnTo>
                      <a:pt x="2919" y="2773"/>
                    </a:lnTo>
                    <a:cubicBezTo>
                      <a:pt x="2757" y="2593"/>
                      <a:pt x="2590" y="2419"/>
                      <a:pt x="2423" y="2253"/>
                    </a:cubicBezTo>
                    <a:cubicBezTo>
                      <a:pt x="2150" y="1843"/>
                      <a:pt x="1707" y="1263"/>
                      <a:pt x="1434" y="853"/>
                    </a:cubicBezTo>
                    <a:cubicBezTo>
                      <a:pt x="1434" y="683"/>
                      <a:pt x="1297" y="546"/>
                      <a:pt x="1297" y="410"/>
                    </a:cubicBezTo>
                    <a:close/>
                    <a:moveTo>
                      <a:pt x="1843" y="2116"/>
                    </a:moveTo>
                    <a:cubicBezTo>
                      <a:pt x="2203" y="2476"/>
                      <a:pt x="2510" y="2823"/>
                      <a:pt x="2790" y="3172"/>
                    </a:cubicBezTo>
                    <a:lnTo>
                      <a:pt x="2790" y="3172"/>
                    </a:lnTo>
                    <a:cubicBezTo>
                      <a:pt x="2493" y="2902"/>
                      <a:pt x="2125" y="2523"/>
                      <a:pt x="1843" y="2116"/>
                    </a:cubicBezTo>
                    <a:close/>
                    <a:moveTo>
                      <a:pt x="3046" y="3504"/>
                    </a:moveTo>
                    <a:cubicBezTo>
                      <a:pt x="3124" y="3609"/>
                      <a:pt x="3201" y="3715"/>
                      <a:pt x="3276" y="3822"/>
                    </a:cubicBezTo>
                    <a:cubicBezTo>
                      <a:pt x="3200" y="3745"/>
                      <a:pt x="3123" y="3625"/>
                      <a:pt x="3046" y="3504"/>
                    </a:cubicBezTo>
                    <a:close/>
                    <a:moveTo>
                      <a:pt x="3840" y="3937"/>
                    </a:moveTo>
                    <a:cubicBezTo>
                      <a:pt x="3845" y="3944"/>
                      <a:pt x="3851" y="3951"/>
                      <a:pt x="3857" y="3959"/>
                    </a:cubicBezTo>
                    <a:lnTo>
                      <a:pt x="3857" y="3962"/>
                    </a:lnTo>
                    <a:lnTo>
                      <a:pt x="3857" y="3962"/>
                    </a:lnTo>
                    <a:cubicBezTo>
                      <a:pt x="3851" y="3953"/>
                      <a:pt x="3845" y="3945"/>
                      <a:pt x="3840" y="3937"/>
                    </a:cubicBezTo>
                    <a:close/>
                    <a:moveTo>
                      <a:pt x="1297" y="0"/>
                    </a:moveTo>
                    <a:cubicBezTo>
                      <a:pt x="1161" y="0"/>
                      <a:pt x="990" y="0"/>
                      <a:pt x="990" y="137"/>
                    </a:cubicBezTo>
                    <a:lnTo>
                      <a:pt x="990" y="410"/>
                    </a:lnTo>
                    <a:cubicBezTo>
                      <a:pt x="950" y="370"/>
                      <a:pt x="910" y="353"/>
                      <a:pt x="874" y="353"/>
                    </a:cubicBezTo>
                    <a:cubicBezTo>
                      <a:pt x="785" y="353"/>
                      <a:pt x="717" y="450"/>
                      <a:pt x="717" y="546"/>
                    </a:cubicBezTo>
                    <a:cubicBezTo>
                      <a:pt x="581" y="410"/>
                      <a:pt x="444" y="137"/>
                      <a:pt x="308" y="137"/>
                    </a:cubicBezTo>
                    <a:cubicBezTo>
                      <a:pt x="137" y="137"/>
                      <a:pt x="1" y="273"/>
                      <a:pt x="137" y="410"/>
                    </a:cubicBezTo>
                    <a:cubicBezTo>
                      <a:pt x="137" y="546"/>
                      <a:pt x="308" y="683"/>
                      <a:pt x="308" y="853"/>
                    </a:cubicBezTo>
                    <a:cubicBezTo>
                      <a:pt x="308" y="853"/>
                      <a:pt x="137" y="853"/>
                      <a:pt x="137" y="990"/>
                    </a:cubicBezTo>
                    <a:cubicBezTo>
                      <a:pt x="308" y="1536"/>
                      <a:pt x="717" y="1980"/>
                      <a:pt x="1161" y="2253"/>
                    </a:cubicBezTo>
                    <a:cubicBezTo>
                      <a:pt x="1297" y="2560"/>
                      <a:pt x="1434" y="2696"/>
                      <a:pt x="1707" y="2969"/>
                    </a:cubicBezTo>
                    <a:cubicBezTo>
                      <a:pt x="1843" y="3106"/>
                      <a:pt x="2014" y="3242"/>
                      <a:pt x="2150" y="3413"/>
                    </a:cubicBezTo>
                    <a:cubicBezTo>
                      <a:pt x="2287" y="3822"/>
                      <a:pt x="2560" y="4266"/>
                      <a:pt x="3003" y="4539"/>
                    </a:cubicBezTo>
                    <a:cubicBezTo>
                      <a:pt x="3140" y="4539"/>
                      <a:pt x="3276" y="4402"/>
                      <a:pt x="3140" y="4266"/>
                    </a:cubicBezTo>
                    <a:lnTo>
                      <a:pt x="3140" y="4266"/>
                    </a:lnTo>
                    <a:cubicBezTo>
                      <a:pt x="3413" y="4539"/>
                      <a:pt x="3720" y="4675"/>
                      <a:pt x="3993" y="4948"/>
                    </a:cubicBezTo>
                    <a:cubicBezTo>
                      <a:pt x="4129" y="4948"/>
                      <a:pt x="4266" y="4812"/>
                      <a:pt x="4266" y="4675"/>
                    </a:cubicBezTo>
                    <a:cubicBezTo>
                      <a:pt x="4181" y="4498"/>
                      <a:pt x="4082" y="4320"/>
                      <a:pt x="3973" y="4144"/>
                    </a:cubicBezTo>
                    <a:lnTo>
                      <a:pt x="3973" y="4144"/>
                    </a:lnTo>
                    <a:cubicBezTo>
                      <a:pt x="4102" y="4126"/>
                      <a:pt x="4233" y="3925"/>
                      <a:pt x="4130" y="3822"/>
                    </a:cubicBezTo>
                    <a:lnTo>
                      <a:pt x="4130" y="3822"/>
                    </a:lnTo>
                    <a:cubicBezTo>
                      <a:pt x="4266" y="3959"/>
                      <a:pt x="4402" y="4095"/>
                      <a:pt x="4402" y="4266"/>
                    </a:cubicBezTo>
                    <a:cubicBezTo>
                      <a:pt x="4451" y="4305"/>
                      <a:pt x="4508" y="4321"/>
                      <a:pt x="4565" y="4321"/>
                    </a:cubicBezTo>
                    <a:cubicBezTo>
                      <a:pt x="4707" y="4321"/>
                      <a:pt x="4846" y="4217"/>
                      <a:pt x="4846" y="4095"/>
                    </a:cubicBezTo>
                    <a:cubicBezTo>
                      <a:pt x="4710" y="3822"/>
                      <a:pt x="4573" y="3549"/>
                      <a:pt x="4403" y="3413"/>
                    </a:cubicBezTo>
                    <a:lnTo>
                      <a:pt x="4403" y="3413"/>
                    </a:lnTo>
                    <a:cubicBezTo>
                      <a:pt x="4573" y="3549"/>
                      <a:pt x="4710" y="3549"/>
                      <a:pt x="4710" y="3686"/>
                    </a:cubicBezTo>
                    <a:lnTo>
                      <a:pt x="4846" y="3686"/>
                    </a:lnTo>
                    <a:cubicBezTo>
                      <a:pt x="4983" y="3686"/>
                      <a:pt x="4983" y="3686"/>
                      <a:pt x="4983" y="3822"/>
                    </a:cubicBezTo>
                    <a:cubicBezTo>
                      <a:pt x="4983" y="3859"/>
                      <a:pt x="5014" y="3876"/>
                      <a:pt x="5058" y="3876"/>
                    </a:cubicBezTo>
                    <a:cubicBezTo>
                      <a:pt x="5176" y="3876"/>
                      <a:pt x="5380" y="3749"/>
                      <a:pt x="5256" y="3549"/>
                    </a:cubicBezTo>
                    <a:cubicBezTo>
                      <a:pt x="4983" y="2833"/>
                      <a:pt x="4402" y="2116"/>
                      <a:pt x="3857" y="1399"/>
                    </a:cubicBezTo>
                    <a:lnTo>
                      <a:pt x="3720" y="1399"/>
                    </a:lnTo>
                    <a:cubicBezTo>
                      <a:pt x="3413" y="990"/>
                      <a:pt x="3140" y="683"/>
                      <a:pt x="2867" y="273"/>
                    </a:cubicBezTo>
                    <a:cubicBezTo>
                      <a:pt x="2817" y="233"/>
                      <a:pt x="2770" y="217"/>
                      <a:pt x="2728" y="217"/>
                    </a:cubicBezTo>
                    <a:cubicBezTo>
                      <a:pt x="2628" y="217"/>
                      <a:pt x="2560" y="313"/>
                      <a:pt x="2560" y="410"/>
                    </a:cubicBezTo>
                    <a:cubicBezTo>
                      <a:pt x="2560" y="683"/>
                      <a:pt x="2696" y="990"/>
                      <a:pt x="2867" y="1263"/>
                    </a:cubicBezTo>
                    <a:cubicBezTo>
                      <a:pt x="2696" y="990"/>
                      <a:pt x="2423" y="546"/>
                      <a:pt x="2150" y="137"/>
                    </a:cubicBezTo>
                    <a:cubicBezTo>
                      <a:pt x="2150" y="97"/>
                      <a:pt x="2124" y="80"/>
                      <a:pt x="2087" y="80"/>
                    </a:cubicBezTo>
                    <a:cubicBezTo>
                      <a:pt x="1997" y="80"/>
                      <a:pt x="1843" y="177"/>
                      <a:pt x="1843" y="273"/>
                    </a:cubicBezTo>
                    <a:cubicBezTo>
                      <a:pt x="2104" y="766"/>
                      <a:pt x="2340" y="1234"/>
                      <a:pt x="2573" y="1720"/>
                    </a:cubicBezTo>
                    <a:lnTo>
                      <a:pt x="2573" y="1720"/>
                    </a:lnTo>
                    <a:cubicBezTo>
                      <a:pt x="2569" y="1715"/>
                      <a:pt x="2564" y="1711"/>
                      <a:pt x="2560" y="1707"/>
                    </a:cubicBezTo>
                    <a:cubicBezTo>
                      <a:pt x="2287" y="1263"/>
                      <a:pt x="1843" y="273"/>
                      <a:pt x="1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g24efe0da7d9_1_1"/>
              <p:cNvSpPr/>
              <p:nvPr/>
            </p:nvSpPr>
            <p:spPr>
              <a:xfrm>
                <a:off x="5130253" y="2118252"/>
                <a:ext cx="292560" cy="183829"/>
              </a:xfrm>
              <a:custGeom>
                <a:rect b="b" l="l" r="r" t="t"/>
                <a:pathLst>
                  <a:path extrusionOk="0" h="4203" w="6689">
                    <a:moveTo>
                      <a:pt x="3140" y="1606"/>
                    </a:moveTo>
                    <a:cubicBezTo>
                      <a:pt x="3584" y="1879"/>
                      <a:pt x="3857" y="2186"/>
                      <a:pt x="4266" y="2323"/>
                    </a:cubicBezTo>
                    <a:cubicBezTo>
                      <a:pt x="4419" y="2459"/>
                      <a:pt x="4530" y="2595"/>
                      <a:pt x="4636" y="2718"/>
                    </a:cubicBezTo>
                    <a:lnTo>
                      <a:pt x="4636" y="2718"/>
                    </a:lnTo>
                    <a:cubicBezTo>
                      <a:pt x="4133" y="2352"/>
                      <a:pt x="3650" y="1966"/>
                      <a:pt x="3140" y="1606"/>
                    </a:cubicBezTo>
                    <a:close/>
                    <a:moveTo>
                      <a:pt x="2287" y="2459"/>
                    </a:moveTo>
                    <a:cubicBezTo>
                      <a:pt x="2424" y="2596"/>
                      <a:pt x="2867" y="2732"/>
                      <a:pt x="3140" y="3039"/>
                    </a:cubicBezTo>
                    <a:lnTo>
                      <a:pt x="3277" y="3176"/>
                    </a:lnTo>
                    <a:cubicBezTo>
                      <a:pt x="2867" y="2869"/>
                      <a:pt x="2424" y="2596"/>
                      <a:pt x="2151" y="2459"/>
                    </a:cubicBezTo>
                    <a:close/>
                    <a:moveTo>
                      <a:pt x="2725" y="1"/>
                    </a:moveTo>
                    <a:cubicBezTo>
                      <a:pt x="2671" y="1"/>
                      <a:pt x="2616" y="12"/>
                      <a:pt x="2560" y="37"/>
                    </a:cubicBezTo>
                    <a:cubicBezTo>
                      <a:pt x="2424" y="37"/>
                      <a:pt x="2424" y="37"/>
                      <a:pt x="2424" y="173"/>
                    </a:cubicBezTo>
                    <a:cubicBezTo>
                      <a:pt x="2424" y="310"/>
                      <a:pt x="2560" y="617"/>
                      <a:pt x="2867" y="890"/>
                    </a:cubicBezTo>
                    <a:cubicBezTo>
                      <a:pt x="2424" y="617"/>
                      <a:pt x="2151" y="310"/>
                      <a:pt x="1707" y="37"/>
                    </a:cubicBezTo>
                    <a:cubicBezTo>
                      <a:pt x="1434" y="37"/>
                      <a:pt x="1298" y="173"/>
                      <a:pt x="1434" y="310"/>
                    </a:cubicBezTo>
                    <a:cubicBezTo>
                      <a:pt x="1571" y="480"/>
                      <a:pt x="1571" y="480"/>
                      <a:pt x="1707" y="617"/>
                    </a:cubicBezTo>
                    <a:cubicBezTo>
                      <a:pt x="1434" y="480"/>
                      <a:pt x="1298" y="310"/>
                      <a:pt x="1025" y="173"/>
                    </a:cubicBezTo>
                    <a:cubicBezTo>
                      <a:pt x="1025" y="133"/>
                      <a:pt x="998" y="117"/>
                      <a:pt x="964" y="117"/>
                    </a:cubicBezTo>
                    <a:cubicBezTo>
                      <a:pt x="883" y="117"/>
                      <a:pt x="757" y="213"/>
                      <a:pt x="854" y="310"/>
                    </a:cubicBezTo>
                    <a:cubicBezTo>
                      <a:pt x="1298" y="1026"/>
                      <a:pt x="1878" y="1743"/>
                      <a:pt x="2424" y="2323"/>
                    </a:cubicBezTo>
                    <a:cubicBezTo>
                      <a:pt x="1878" y="1879"/>
                      <a:pt x="1298" y="1606"/>
                      <a:pt x="717" y="1333"/>
                    </a:cubicBezTo>
                    <a:cubicBezTo>
                      <a:pt x="677" y="1282"/>
                      <a:pt x="636" y="1262"/>
                      <a:pt x="602" y="1262"/>
                    </a:cubicBezTo>
                    <a:cubicBezTo>
                      <a:pt x="524" y="1262"/>
                      <a:pt x="485" y="1374"/>
                      <a:pt x="581" y="1470"/>
                    </a:cubicBezTo>
                    <a:lnTo>
                      <a:pt x="444" y="1333"/>
                    </a:lnTo>
                    <a:lnTo>
                      <a:pt x="308" y="1333"/>
                    </a:lnTo>
                    <a:cubicBezTo>
                      <a:pt x="267" y="1282"/>
                      <a:pt x="223" y="1262"/>
                      <a:pt x="182" y="1262"/>
                    </a:cubicBezTo>
                    <a:cubicBezTo>
                      <a:pt x="85" y="1262"/>
                      <a:pt x="1" y="1374"/>
                      <a:pt x="1" y="1470"/>
                    </a:cubicBezTo>
                    <a:lnTo>
                      <a:pt x="171" y="1606"/>
                    </a:lnTo>
                    <a:cubicBezTo>
                      <a:pt x="444" y="1879"/>
                      <a:pt x="854" y="2186"/>
                      <a:pt x="1161" y="2323"/>
                    </a:cubicBezTo>
                    <a:cubicBezTo>
                      <a:pt x="2014" y="3039"/>
                      <a:pt x="2867" y="3585"/>
                      <a:pt x="3720" y="4166"/>
                    </a:cubicBezTo>
                    <a:cubicBezTo>
                      <a:pt x="3746" y="4192"/>
                      <a:pt x="3772" y="4203"/>
                      <a:pt x="3797" y="4203"/>
                    </a:cubicBezTo>
                    <a:cubicBezTo>
                      <a:pt x="3899" y="4203"/>
                      <a:pt x="3967" y="4003"/>
                      <a:pt x="3857" y="3893"/>
                    </a:cubicBezTo>
                    <a:cubicBezTo>
                      <a:pt x="3993" y="3893"/>
                      <a:pt x="3993" y="3893"/>
                      <a:pt x="3993" y="3722"/>
                    </a:cubicBezTo>
                    <a:lnTo>
                      <a:pt x="4130" y="3722"/>
                    </a:lnTo>
                    <a:cubicBezTo>
                      <a:pt x="4266" y="3722"/>
                      <a:pt x="4437" y="3722"/>
                      <a:pt x="4266" y="3585"/>
                    </a:cubicBezTo>
                    <a:cubicBezTo>
                      <a:pt x="4130" y="3312"/>
                      <a:pt x="3857" y="3039"/>
                      <a:pt x="3413" y="2869"/>
                    </a:cubicBezTo>
                    <a:lnTo>
                      <a:pt x="1707" y="1163"/>
                    </a:lnTo>
                    <a:lnTo>
                      <a:pt x="1707" y="1163"/>
                    </a:lnTo>
                    <a:cubicBezTo>
                      <a:pt x="2731" y="1879"/>
                      <a:pt x="3720" y="2596"/>
                      <a:pt x="4573" y="3312"/>
                    </a:cubicBezTo>
                    <a:cubicBezTo>
                      <a:pt x="4611" y="3331"/>
                      <a:pt x="4647" y="3340"/>
                      <a:pt x="4679" y="3340"/>
                    </a:cubicBezTo>
                    <a:cubicBezTo>
                      <a:pt x="4838" y="3340"/>
                      <a:pt x="4924" y="3135"/>
                      <a:pt x="4894" y="2977"/>
                    </a:cubicBezTo>
                    <a:lnTo>
                      <a:pt x="4894" y="2977"/>
                    </a:lnTo>
                    <a:cubicBezTo>
                      <a:pt x="4922" y="2999"/>
                      <a:pt x="4952" y="3020"/>
                      <a:pt x="4983" y="3039"/>
                    </a:cubicBezTo>
                    <a:cubicBezTo>
                      <a:pt x="5064" y="3075"/>
                      <a:pt x="5133" y="3092"/>
                      <a:pt x="5188" y="3092"/>
                    </a:cubicBezTo>
                    <a:cubicBezTo>
                      <a:pt x="5343" y="3092"/>
                      <a:pt x="5391" y="2959"/>
                      <a:pt x="5290" y="2732"/>
                    </a:cubicBezTo>
                    <a:cubicBezTo>
                      <a:pt x="5119" y="2596"/>
                      <a:pt x="4846" y="2323"/>
                      <a:pt x="4573" y="2186"/>
                    </a:cubicBezTo>
                    <a:cubicBezTo>
                      <a:pt x="4437" y="2016"/>
                      <a:pt x="4130" y="1879"/>
                      <a:pt x="3993" y="1606"/>
                    </a:cubicBezTo>
                    <a:cubicBezTo>
                      <a:pt x="3720" y="1470"/>
                      <a:pt x="3584" y="1163"/>
                      <a:pt x="3413" y="1026"/>
                    </a:cubicBezTo>
                    <a:cubicBezTo>
                      <a:pt x="3277" y="890"/>
                      <a:pt x="3140" y="753"/>
                      <a:pt x="3004" y="617"/>
                    </a:cubicBezTo>
                    <a:lnTo>
                      <a:pt x="3004" y="617"/>
                    </a:lnTo>
                    <a:cubicBezTo>
                      <a:pt x="3277" y="753"/>
                      <a:pt x="3584" y="890"/>
                      <a:pt x="3857" y="1163"/>
                    </a:cubicBezTo>
                    <a:cubicBezTo>
                      <a:pt x="4266" y="1743"/>
                      <a:pt x="4846" y="2323"/>
                      <a:pt x="5426" y="2732"/>
                    </a:cubicBezTo>
                    <a:lnTo>
                      <a:pt x="5563" y="2732"/>
                    </a:lnTo>
                    <a:cubicBezTo>
                      <a:pt x="5836" y="2869"/>
                      <a:pt x="5972" y="3039"/>
                      <a:pt x="6143" y="3039"/>
                    </a:cubicBezTo>
                    <a:cubicBezTo>
                      <a:pt x="6280" y="3176"/>
                      <a:pt x="6280" y="3449"/>
                      <a:pt x="6280" y="3585"/>
                    </a:cubicBezTo>
                    <a:cubicBezTo>
                      <a:pt x="6280" y="3739"/>
                      <a:pt x="6382" y="3816"/>
                      <a:pt x="6484" y="3816"/>
                    </a:cubicBezTo>
                    <a:cubicBezTo>
                      <a:pt x="6587" y="3816"/>
                      <a:pt x="6689" y="3739"/>
                      <a:pt x="6689" y="3585"/>
                    </a:cubicBezTo>
                    <a:cubicBezTo>
                      <a:pt x="6689" y="2732"/>
                      <a:pt x="5699" y="1743"/>
                      <a:pt x="4983" y="1333"/>
                    </a:cubicBezTo>
                    <a:cubicBezTo>
                      <a:pt x="4573" y="1026"/>
                      <a:pt x="4130" y="617"/>
                      <a:pt x="3720" y="480"/>
                    </a:cubicBezTo>
                    <a:lnTo>
                      <a:pt x="3584" y="480"/>
                    </a:lnTo>
                    <a:cubicBezTo>
                      <a:pt x="3221" y="229"/>
                      <a:pt x="2972" y="1"/>
                      <a:pt x="27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g24efe0da7d9_1_1"/>
              <p:cNvSpPr/>
              <p:nvPr/>
            </p:nvSpPr>
            <p:spPr>
              <a:xfrm>
                <a:off x="4937715" y="2092140"/>
                <a:ext cx="348107" cy="196381"/>
              </a:xfrm>
              <a:custGeom>
                <a:rect b="b" l="l" r="r" t="t"/>
                <a:pathLst>
                  <a:path extrusionOk="0" h="4490" w="7959">
                    <a:moveTo>
                      <a:pt x="1434" y="497"/>
                    </a:moveTo>
                    <a:cubicBezTo>
                      <a:pt x="1707" y="497"/>
                      <a:pt x="2151" y="634"/>
                      <a:pt x="2424" y="634"/>
                    </a:cubicBezTo>
                    <a:cubicBezTo>
                      <a:pt x="2867" y="770"/>
                      <a:pt x="3277" y="907"/>
                      <a:pt x="3550" y="1077"/>
                    </a:cubicBezTo>
                    <a:cubicBezTo>
                      <a:pt x="3720" y="1077"/>
                      <a:pt x="3993" y="1214"/>
                      <a:pt x="4130" y="1350"/>
                    </a:cubicBezTo>
                    <a:cubicBezTo>
                      <a:pt x="3993" y="1350"/>
                      <a:pt x="3993" y="1350"/>
                      <a:pt x="3993" y="1487"/>
                    </a:cubicBezTo>
                    <a:cubicBezTo>
                      <a:pt x="3140" y="1077"/>
                      <a:pt x="2287" y="907"/>
                      <a:pt x="1434" y="497"/>
                    </a:cubicBezTo>
                    <a:close/>
                    <a:moveTo>
                      <a:pt x="3004" y="1760"/>
                    </a:moveTo>
                    <a:cubicBezTo>
                      <a:pt x="3136" y="1760"/>
                      <a:pt x="3268" y="1760"/>
                      <a:pt x="3400" y="1915"/>
                    </a:cubicBezTo>
                    <a:lnTo>
                      <a:pt x="3400" y="1915"/>
                    </a:lnTo>
                    <a:cubicBezTo>
                      <a:pt x="3208" y="1896"/>
                      <a:pt x="3017" y="1853"/>
                      <a:pt x="2867" y="1760"/>
                    </a:cubicBezTo>
                    <a:close/>
                    <a:moveTo>
                      <a:pt x="2128" y="2023"/>
                    </a:moveTo>
                    <a:cubicBezTo>
                      <a:pt x="2294" y="2047"/>
                      <a:pt x="2390" y="2067"/>
                      <a:pt x="2287" y="2067"/>
                    </a:cubicBezTo>
                    <a:cubicBezTo>
                      <a:pt x="2234" y="2050"/>
                      <a:pt x="2180" y="2036"/>
                      <a:pt x="2128" y="2023"/>
                    </a:cubicBezTo>
                    <a:close/>
                    <a:moveTo>
                      <a:pt x="4266" y="1760"/>
                    </a:moveTo>
                    <a:cubicBezTo>
                      <a:pt x="4573" y="1930"/>
                      <a:pt x="4846" y="2067"/>
                      <a:pt x="5119" y="2203"/>
                    </a:cubicBezTo>
                    <a:lnTo>
                      <a:pt x="4266" y="2203"/>
                    </a:lnTo>
                    <a:lnTo>
                      <a:pt x="4266" y="2067"/>
                    </a:lnTo>
                    <a:lnTo>
                      <a:pt x="4266" y="1930"/>
                    </a:lnTo>
                    <a:lnTo>
                      <a:pt x="4266" y="1760"/>
                    </a:lnTo>
                    <a:close/>
                    <a:moveTo>
                      <a:pt x="2720" y="0"/>
                    </a:moveTo>
                    <a:cubicBezTo>
                      <a:pt x="2620" y="0"/>
                      <a:pt x="2520" y="17"/>
                      <a:pt x="2424" y="54"/>
                    </a:cubicBezTo>
                    <a:cubicBezTo>
                      <a:pt x="2424" y="54"/>
                      <a:pt x="2287" y="54"/>
                      <a:pt x="2287" y="224"/>
                    </a:cubicBezTo>
                    <a:lnTo>
                      <a:pt x="2287" y="361"/>
                    </a:lnTo>
                    <a:cubicBezTo>
                      <a:pt x="2120" y="277"/>
                      <a:pt x="1787" y="130"/>
                      <a:pt x="1483" y="130"/>
                    </a:cubicBezTo>
                    <a:cubicBezTo>
                      <a:pt x="1290" y="130"/>
                      <a:pt x="1110" y="189"/>
                      <a:pt x="991" y="361"/>
                    </a:cubicBezTo>
                    <a:cubicBezTo>
                      <a:pt x="991" y="497"/>
                      <a:pt x="991" y="634"/>
                      <a:pt x="1161" y="634"/>
                    </a:cubicBezTo>
                    <a:cubicBezTo>
                      <a:pt x="1161" y="770"/>
                      <a:pt x="991" y="907"/>
                      <a:pt x="1161" y="907"/>
                    </a:cubicBezTo>
                    <a:cubicBezTo>
                      <a:pt x="1161" y="1077"/>
                      <a:pt x="1298" y="1077"/>
                      <a:pt x="1298" y="1077"/>
                    </a:cubicBezTo>
                    <a:cubicBezTo>
                      <a:pt x="991" y="1077"/>
                      <a:pt x="854" y="1214"/>
                      <a:pt x="854" y="1350"/>
                    </a:cubicBezTo>
                    <a:cubicBezTo>
                      <a:pt x="718" y="1350"/>
                      <a:pt x="854" y="1487"/>
                      <a:pt x="854" y="1487"/>
                    </a:cubicBezTo>
                    <a:cubicBezTo>
                      <a:pt x="718" y="1487"/>
                      <a:pt x="718" y="1623"/>
                      <a:pt x="854" y="1760"/>
                    </a:cubicBezTo>
                    <a:cubicBezTo>
                      <a:pt x="991" y="1930"/>
                      <a:pt x="1161" y="1930"/>
                      <a:pt x="1298" y="1930"/>
                    </a:cubicBezTo>
                    <a:cubicBezTo>
                      <a:pt x="1342" y="1930"/>
                      <a:pt x="1493" y="1945"/>
                      <a:pt x="1666" y="1965"/>
                    </a:cubicBezTo>
                    <a:lnTo>
                      <a:pt x="1666" y="1965"/>
                    </a:lnTo>
                    <a:cubicBezTo>
                      <a:pt x="1657" y="1964"/>
                      <a:pt x="1648" y="1964"/>
                      <a:pt x="1639" y="1964"/>
                    </a:cubicBezTo>
                    <a:cubicBezTo>
                      <a:pt x="1426" y="1964"/>
                      <a:pt x="1212" y="1999"/>
                      <a:pt x="991" y="2067"/>
                    </a:cubicBezTo>
                    <a:lnTo>
                      <a:pt x="308" y="2067"/>
                    </a:lnTo>
                    <a:cubicBezTo>
                      <a:pt x="137" y="2067"/>
                      <a:pt x="1" y="2340"/>
                      <a:pt x="137" y="2340"/>
                    </a:cubicBezTo>
                    <a:lnTo>
                      <a:pt x="308" y="2340"/>
                    </a:lnTo>
                    <a:cubicBezTo>
                      <a:pt x="735" y="2476"/>
                      <a:pt x="1119" y="2510"/>
                      <a:pt x="1502" y="2510"/>
                    </a:cubicBezTo>
                    <a:cubicBezTo>
                      <a:pt x="1886" y="2510"/>
                      <a:pt x="2270" y="2476"/>
                      <a:pt x="2697" y="2476"/>
                    </a:cubicBezTo>
                    <a:cubicBezTo>
                      <a:pt x="3004" y="2340"/>
                      <a:pt x="3277" y="2340"/>
                      <a:pt x="3550" y="2340"/>
                    </a:cubicBezTo>
                    <a:cubicBezTo>
                      <a:pt x="4130" y="2783"/>
                      <a:pt x="4983" y="3056"/>
                      <a:pt x="5563" y="3056"/>
                    </a:cubicBezTo>
                    <a:cubicBezTo>
                      <a:pt x="5836" y="3056"/>
                      <a:pt x="5973" y="3193"/>
                      <a:pt x="6109" y="3193"/>
                    </a:cubicBezTo>
                    <a:cubicBezTo>
                      <a:pt x="6109" y="3329"/>
                      <a:pt x="6280" y="3329"/>
                      <a:pt x="6416" y="3466"/>
                    </a:cubicBezTo>
                    <a:cubicBezTo>
                      <a:pt x="6280" y="3466"/>
                      <a:pt x="6280" y="3466"/>
                      <a:pt x="6280" y="3636"/>
                    </a:cubicBezTo>
                    <a:cubicBezTo>
                      <a:pt x="6109" y="3636"/>
                      <a:pt x="5973" y="3773"/>
                      <a:pt x="6109" y="3909"/>
                    </a:cubicBezTo>
                    <a:cubicBezTo>
                      <a:pt x="6416" y="4046"/>
                      <a:pt x="6826" y="4182"/>
                      <a:pt x="7133" y="4319"/>
                    </a:cubicBezTo>
                    <a:cubicBezTo>
                      <a:pt x="7269" y="4319"/>
                      <a:pt x="7406" y="4490"/>
                      <a:pt x="7542" y="4490"/>
                    </a:cubicBezTo>
                    <a:cubicBezTo>
                      <a:pt x="7815" y="4490"/>
                      <a:pt x="7815" y="4319"/>
                      <a:pt x="7815" y="4182"/>
                    </a:cubicBezTo>
                    <a:cubicBezTo>
                      <a:pt x="7542" y="3909"/>
                      <a:pt x="7269" y="3773"/>
                      <a:pt x="7133" y="3636"/>
                    </a:cubicBezTo>
                    <a:cubicBezTo>
                      <a:pt x="6962" y="3329"/>
                      <a:pt x="6689" y="3056"/>
                      <a:pt x="6280" y="2920"/>
                    </a:cubicBezTo>
                    <a:cubicBezTo>
                      <a:pt x="6280" y="2920"/>
                      <a:pt x="6109" y="2783"/>
                      <a:pt x="5973" y="2783"/>
                    </a:cubicBezTo>
                    <a:lnTo>
                      <a:pt x="5973" y="2613"/>
                    </a:lnTo>
                    <a:lnTo>
                      <a:pt x="5836" y="2613"/>
                    </a:lnTo>
                    <a:cubicBezTo>
                      <a:pt x="5836" y="2476"/>
                      <a:pt x="5700" y="2340"/>
                      <a:pt x="5563" y="2340"/>
                    </a:cubicBezTo>
                    <a:lnTo>
                      <a:pt x="5563" y="2203"/>
                    </a:lnTo>
                    <a:lnTo>
                      <a:pt x="5700" y="2203"/>
                    </a:lnTo>
                    <a:lnTo>
                      <a:pt x="5836" y="2340"/>
                    </a:lnTo>
                    <a:cubicBezTo>
                      <a:pt x="6109" y="2476"/>
                      <a:pt x="6416" y="2783"/>
                      <a:pt x="6689" y="2920"/>
                    </a:cubicBezTo>
                    <a:cubicBezTo>
                      <a:pt x="6962" y="3056"/>
                      <a:pt x="7269" y="3329"/>
                      <a:pt x="7679" y="3466"/>
                    </a:cubicBezTo>
                    <a:cubicBezTo>
                      <a:pt x="7701" y="3493"/>
                      <a:pt x="7724" y="3505"/>
                      <a:pt x="7746" y="3505"/>
                    </a:cubicBezTo>
                    <a:cubicBezTo>
                      <a:pt x="7861" y="3505"/>
                      <a:pt x="7958" y="3193"/>
                      <a:pt x="7815" y="3193"/>
                    </a:cubicBezTo>
                    <a:cubicBezTo>
                      <a:pt x="7269" y="2783"/>
                      <a:pt x="6689" y="2340"/>
                      <a:pt x="6109" y="2067"/>
                    </a:cubicBezTo>
                    <a:lnTo>
                      <a:pt x="6109" y="1760"/>
                    </a:lnTo>
                    <a:cubicBezTo>
                      <a:pt x="6109" y="1623"/>
                      <a:pt x="5973" y="1623"/>
                      <a:pt x="5973" y="1623"/>
                    </a:cubicBezTo>
                    <a:cubicBezTo>
                      <a:pt x="5563" y="1487"/>
                      <a:pt x="5119" y="1350"/>
                      <a:pt x="4846" y="1214"/>
                    </a:cubicBezTo>
                    <a:cubicBezTo>
                      <a:pt x="4710" y="1077"/>
                      <a:pt x="4573" y="1077"/>
                      <a:pt x="4573" y="907"/>
                    </a:cubicBezTo>
                    <a:cubicBezTo>
                      <a:pt x="4072" y="670"/>
                      <a:pt x="3366" y="0"/>
                      <a:pt x="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g24efe0da7d9_1_1"/>
              <p:cNvSpPr/>
              <p:nvPr/>
            </p:nvSpPr>
            <p:spPr>
              <a:xfrm>
                <a:off x="4813848" y="2036767"/>
                <a:ext cx="558134" cy="197387"/>
              </a:xfrm>
              <a:custGeom>
                <a:rect b="b" l="l" r="r" t="t"/>
                <a:pathLst>
                  <a:path extrusionOk="0" h="4513" w="12761">
                    <a:moveTo>
                      <a:pt x="8805" y="1900"/>
                    </a:moveTo>
                    <a:cubicBezTo>
                      <a:pt x="9112" y="2036"/>
                      <a:pt x="9385" y="2173"/>
                      <a:pt x="9521" y="2173"/>
                    </a:cubicBezTo>
                    <a:cubicBezTo>
                      <a:pt x="9248" y="2173"/>
                      <a:pt x="8805" y="2036"/>
                      <a:pt x="8532" y="2036"/>
                    </a:cubicBezTo>
                    <a:cubicBezTo>
                      <a:pt x="8668" y="2036"/>
                      <a:pt x="8668" y="1900"/>
                      <a:pt x="8805" y="1900"/>
                    </a:cubicBezTo>
                    <a:close/>
                    <a:moveTo>
                      <a:pt x="5480" y="0"/>
                    </a:moveTo>
                    <a:cubicBezTo>
                      <a:pt x="4975" y="0"/>
                      <a:pt x="4476" y="97"/>
                      <a:pt x="3993" y="193"/>
                    </a:cubicBezTo>
                    <a:lnTo>
                      <a:pt x="3550" y="193"/>
                    </a:lnTo>
                    <a:cubicBezTo>
                      <a:pt x="3413" y="193"/>
                      <a:pt x="3413" y="330"/>
                      <a:pt x="3413" y="330"/>
                    </a:cubicBezTo>
                    <a:cubicBezTo>
                      <a:pt x="2287" y="466"/>
                      <a:pt x="1127" y="637"/>
                      <a:pt x="137" y="1183"/>
                    </a:cubicBezTo>
                    <a:cubicBezTo>
                      <a:pt x="1" y="1320"/>
                      <a:pt x="137" y="1490"/>
                      <a:pt x="274" y="1490"/>
                    </a:cubicBezTo>
                    <a:cubicBezTo>
                      <a:pt x="410" y="1490"/>
                      <a:pt x="717" y="1320"/>
                      <a:pt x="854" y="1320"/>
                    </a:cubicBezTo>
                    <a:cubicBezTo>
                      <a:pt x="854" y="1320"/>
                      <a:pt x="854" y="1490"/>
                      <a:pt x="990" y="1490"/>
                    </a:cubicBezTo>
                    <a:cubicBezTo>
                      <a:pt x="1570" y="1320"/>
                      <a:pt x="2287" y="910"/>
                      <a:pt x="2833" y="774"/>
                    </a:cubicBezTo>
                    <a:lnTo>
                      <a:pt x="2833" y="774"/>
                    </a:lnTo>
                    <a:cubicBezTo>
                      <a:pt x="2560" y="910"/>
                      <a:pt x="2287" y="1047"/>
                      <a:pt x="2116" y="1183"/>
                    </a:cubicBezTo>
                    <a:cubicBezTo>
                      <a:pt x="1980" y="1183"/>
                      <a:pt x="1980" y="1490"/>
                      <a:pt x="2287" y="1490"/>
                    </a:cubicBezTo>
                    <a:cubicBezTo>
                      <a:pt x="3413" y="1183"/>
                      <a:pt x="4539" y="774"/>
                      <a:pt x="5699" y="774"/>
                    </a:cubicBezTo>
                    <a:lnTo>
                      <a:pt x="5972" y="774"/>
                    </a:lnTo>
                    <a:cubicBezTo>
                      <a:pt x="5836" y="774"/>
                      <a:pt x="5836" y="774"/>
                      <a:pt x="5699" y="910"/>
                    </a:cubicBezTo>
                    <a:cubicBezTo>
                      <a:pt x="4846" y="910"/>
                      <a:pt x="4130" y="1047"/>
                      <a:pt x="3413" y="1320"/>
                    </a:cubicBezTo>
                    <a:cubicBezTo>
                      <a:pt x="3277" y="1320"/>
                      <a:pt x="3413" y="1627"/>
                      <a:pt x="3550" y="1627"/>
                    </a:cubicBezTo>
                    <a:cubicBezTo>
                      <a:pt x="3686" y="1627"/>
                      <a:pt x="4266" y="1490"/>
                      <a:pt x="4983" y="1320"/>
                    </a:cubicBezTo>
                    <a:cubicBezTo>
                      <a:pt x="5699" y="1490"/>
                      <a:pt x="6382" y="1490"/>
                      <a:pt x="7098" y="1627"/>
                    </a:cubicBezTo>
                    <a:lnTo>
                      <a:pt x="7098" y="1763"/>
                    </a:lnTo>
                    <a:cubicBezTo>
                      <a:pt x="6860" y="1809"/>
                      <a:pt x="6624" y="1824"/>
                      <a:pt x="6391" y="1824"/>
                    </a:cubicBezTo>
                    <a:cubicBezTo>
                      <a:pt x="5923" y="1824"/>
                      <a:pt x="5460" y="1763"/>
                      <a:pt x="4983" y="1763"/>
                    </a:cubicBezTo>
                    <a:lnTo>
                      <a:pt x="4846" y="1763"/>
                    </a:lnTo>
                    <a:cubicBezTo>
                      <a:pt x="4676" y="1763"/>
                      <a:pt x="4539" y="1900"/>
                      <a:pt x="4676" y="1900"/>
                    </a:cubicBezTo>
                    <a:cubicBezTo>
                      <a:pt x="4846" y="1900"/>
                      <a:pt x="4846" y="1900"/>
                      <a:pt x="4846" y="2036"/>
                    </a:cubicBezTo>
                    <a:cubicBezTo>
                      <a:pt x="5972" y="2173"/>
                      <a:pt x="6962" y="2343"/>
                      <a:pt x="7951" y="2616"/>
                    </a:cubicBezTo>
                    <a:cubicBezTo>
                      <a:pt x="8388" y="2719"/>
                      <a:pt x="9056" y="2995"/>
                      <a:pt x="9607" y="2995"/>
                    </a:cubicBezTo>
                    <a:cubicBezTo>
                      <a:pt x="9789" y="2995"/>
                      <a:pt x="9957" y="2965"/>
                      <a:pt x="10101" y="2889"/>
                    </a:cubicBezTo>
                    <a:cubicBezTo>
                      <a:pt x="10101" y="2889"/>
                      <a:pt x="10238" y="2753"/>
                      <a:pt x="10101" y="2616"/>
                    </a:cubicBezTo>
                    <a:lnTo>
                      <a:pt x="10511" y="2616"/>
                    </a:lnTo>
                    <a:lnTo>
                      <a:pt x="10647" y="2480"/>
                    </a:lnTo>
                    <a:lnTo>
                      <a:pt x="10818" y="2480"/>
                    </a:lnTo>
                    <a:cubicBezTo>
                      <a:pt x="10818" y="2480"/>
                      <a:pt x="10954" y="2616"/>
                      <a:pt x="11091" y="2616"/>
                    </a:cubicBezTo>
                    <a:cubicBezTo>
                      <a:pt x="11227" y="2753"/>
                      <a:pt x="11500" y="3196"/>
                      <a:pt x="11671" y="3469"/>
                    </a:cubicBezTo>
                    <a:cubicBezTo>
                      <a:pt x="11807" y="3742"/>
                      <a:pt x="12217" y="4049"/>
                      <a:pt x="12353" y="4459"/>
                    </a:cubicBezTo>
                    <a:cubicBezTo>
                      <a:pt x="12399" y="4495"/>
                      <a:pt x="12452" y="4512"/>
                      <a:pt x="12503" y="4512"/>
                    </a:cubicBezTo>
                    <a:cubicBezTo>
                      <a:pt x="12641" y="4512"/>
                      <a:pt x="12760" y="4386"/>
                      <a:pt x="12660" y="4186"/>
                    </a:cubicBezTo>
                    <a:cubicBezTo>
                      <a:pt x="12524" y="4049"/>
                      <a:pt x="12353" y="3742"/>
                      <a:pt x="12217" y="3606"/>
                    </a:cubicBezTo>
                    <a:cubicBezTo>
                      <a:pt x="11944" y="3333"/>
                      <a:pt x="11807" y="2889"/>
                      <a:pt x="11671" y="2616"/>
                    </a:cubicBezTo>
                    <a:cubicBezTo>
                      <a:pt x="11500" y="2480"/>
                      <a:pt x="11364" y="2343"/>
                      <a:pt x="11227" y="2343"/>
                    </a:cubicBezTo>
                    <a:lnTo>
                      <a:pt x="11227" y="2173"/>
                    </a:lnTo>
                    <a:cubicBezTo>
                      <a:pt x="11091" y="2036"/>
                      <a:pt x="10954" y="2036"/>
                      <a:pt x="10818" y="1900"/>
                    </a:cubicBezTo>
                    <a:cubicBezTo>
                      <a:pt x="10647" y="1763"/>
                      <a:pt x="10374" y="1627"/>
                      <a:pt x="10101" y="1490"/>
                    </a:cubicBezTo>
                    <a:cubicBezTo>
                      <a:pt x="9794" y="910"/>
                      <a:pt x="8395" y="637"/>
                      <a:pt x="7678" y="637"/>
                    </a:cubicBezTo>
                    <a:cubicBezTo>
                      <a:pt x="7235" y="330"/>
                      <a:pt x="6689" y="193"/>
                      <a:pt x="6109" y="57"/>
                    </a:cubicBezTo>
                    <a:cubicBezTo>
                      <a:pt x="5899" y="17"/>
                      <a:pt x="5689" y="0"/>
                      <a:pt x="54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g24efe0da7d9_1_1"/>
              <p:cNvSpPr/>
              <p:nvPr/>
            </p:nvSpPr>
            <p:spPr>
              <a:xfrm>
                <a:off x="5181033" y="2760115"/>
                <a:ext cx="227391" cy="222405"/>
              </a:xfrm>
              <a:custGeom>
                <a:rect b="b" l="l" r="r" t="t"/>
                <a:pathLst>
                  <a:path extrusionOk="0" h="5085" w="5199">
                    <a:moveTo>
                      <a:pt x="4129" y="0"/>
                    </a:moveTo>
                    <a:lnTo>
                      <a:pt x="3958" y="137"/>
                    </a:lnTo>
                    <a:cubicBezTo>
                      <a:pt x="3822" y="137"/>
                      <a:pt x="3822" y="308"/>
                      <a:pt x="3822" y="308"/>
                    </a:cubicBezTo>
                    <a:cubicBezTo>
                      <a:pt x="3822" y="308"/>
                      <a:pt x="3685" y="308"/>
                      <a:pt x="3685" y="137"/>
                    </a:cubicBezTo>
                    <a:cubicBezTo>
                      <a:pt x="3549" y="137"/>
                      <a:pt x="3549" y="137"/>
                      <a:pt x="3412" y="308"/>
                    </a:cubicBezTo>
                    <a:cubicBezTo>
                      <a:pt x="3276" y="308"/>
                      <a:pt x="3276" y="581"/>
                      <a:pt x="3412" y="717"/>
                    </a:cubicBezTo>
                    <a:cubicBezTo>
                      <a:pt x="3276" y="717"/>
                      <a:pt x="3276" y="581"/>
                      <a:pt x="3105" y="581"/>
                    </a:cubicBezTo>
                    <a:cubicBezTo>
                      <a:pt x="2969" y="581"/>
                      <a:pt x="2969" y="581"/>
                      <a:pt x="2832" y="717"/>
                    </a:cubicBezTo>
                    <a:cubicBezTo>
                      <a:pt x="2832" y="854"/>
                      <a:pt x="2832" y="990"/>
                      <a:pt x="2969" y="1161"/>
                    </a:cubicBezTo>
                    <a:cubicBezTo>
                      <a:pt x="2832" y="990"/>
                      <a:pt x="2696" y="854"/>
                      <a:pt x="2559" y="717"/>
                    </a:cubicBezTo>
                    <a:cubicBezTo>
                      <a:pt x="2423" y="717"/>
                      <a:pt x="2252" y="854"/>
                      <a:pt x="2252" y="990"/>
                    </a:cubicBezTo>
                    <a:cubicBezTo>
                      <a:pt x="2252" y="1392"/>
                      <a:pt x="2505" y="1766"/>
                      <a:pt x="2755" y="2163"/>
                    </a:cubicBezTo>
                    <a:lnTo>
                      <a:pt x="2755" y="2163"/>
                    </a:lnTo>
                    <a:cubicBezTo>
                      <a:pt x="2724" y="2150"/>
                      <a:pt x="2696" y="2150"/>
                      <a:pt x="2696" y="2150"/>
                    </a:cubicBezTo>
                    <a:cubicBezTo>
                      <a:pt x="2559" y="2014"/>
                      <a:pt x="2252" y="1707"/>
                      <a:pt x="2116" y="1570"/>
                    </a:cubicBezTo>
                    <a:cubicBezTo>
                      <a:pt x="1979" y="1570"/>
                      <a:pt x="1843" y="1570"/>
                      <a:pt x="1843" y="1707"/>
                    </a:cubicBezTo>
                    <a:cubicBezTo>
                      <a:pt x="1843" y="2014"/>
                      <a:pt x="1843" y="2150"/>
                      <a:pt x="1979" y="2423"/>
                    </a:cubicBezTo>
                    <a:cubicBezTo>
                      <a:pt x="1843" y="2150"/>
                      <a:pt x="1706" y="2014"/>
                      <a:pt x="1570" y="1843"/>
                    </a:cubicBezTo>
                    <a:cubicBezTo>
                      <a:pt x="1521" y="1804"/>
                      <a:pt x="1475" y="1787"/>
                      <a:pt x="1434" y="1787"/>
                    </a:cubicBezTo>
                    <a:cubicBezTo>
                      <a:pt x="1332" y="1787"/>
                      <a:pt x="1263" y="1892"/>
                      <a:pt x="1263" y="2014"/>
                    </a:cubicBezTo>
                    <a:cubicBezTo>
                      <a:pt x="1399" y="2423"/>
                      <a:pt x="1843" y="3003"/>
                      <a:pt x="1979" y="3549"/>
                    </a:cubicBezTo>
                    <a:cubicBezTo>
                      <a:pt x="1706" y="3140"/>
                      <a:pt x="1399" y="2560"/>
                      <a:pt x="990" y="2150"/>
                    </a:cubicBezTo>
                    <a:cubicBezTo>
                      <a:pt x="990" y="2082"/>
                      <a:pt x="955" y="2048"/>
                      <a:pt x="904" y="2048"/>
                    </a:cubicBezTo>
                    <a:cubicBezTo>
                      <a:pt x="853" y="2048"/>
                      <a:pt x="785" y="2082"/>
                      <a:pt x="717" y="2150"/>
                    </a:cubicBezTo>
                    <a:cubicBezTo>
                      <a:pt x="546" y="2560"/>
                      <a:pt x="990" y="3276"/>
                      <a:pt x="1126" y="3856"/>
                    </a:cubicBezTo>
                    <a:cubicBezTo>
                      <a:pt x="853" y="3413"/>
                      <a:pt x="546" y="2867"/>
                      <a:pt x="273" y="2423"/>
                    </a:cubicBezTo>
                    <a:cubicBezTo>
                      <a:pt x="273" y="2423"/>
                      <a:pt x="0" y="2423"/>
                      <a:pt x="0" y="2560"/>
                    </a:cubicBezTo>
                    <a:cubicBezTo>
                      <a:pt x="137" y="3003"/>
                      <a:pt x="273" y="3549"/>
                      <a:pt x="410" y="3993"/>
                    </a:cubicBezTo>
                    <a:cubicBezTo>
                      <a:pt x="546" y="4129"/>
                      <a:pt x="546" y="4266"/>
                      <a:pt x="546" y="4573"/>
                    </a:cubicBezTo>
                    <a:cubicBezTo>
                      <a:pt x="410" y="4266"/>
                      <a:pt x="273" y="3993"/>
                      <a:pt x="137" y="3720"/>
                    </a:cubicBezTo>
                    <a:cubicBezTo>
                      <a:pt x="137" y="3669"/>
                      <a:pt x="124" y="3648"/>
                      <a:pt x="107" y="3648"/>
                    </a:cubicBezTo>
                    <a:cubicBezTo>
                      <a:pt x="67" y="3648"/>
                      <a:pt x="0" y="3761"/>
                      <a:pt x="0" y="3856"/>
                    </a:cubicBezTo>
                    <a:cubicBezTo>
                      <a:pt x="137" y="4129"/>
                      <a:pt x="273" y="4846"/>
                      <a:pt x="717" y="4982"/>
                    </a:cubicBezTo>
                    <a:cubicBezTo>
                      <a:pt x="717" y="5051"/>
                      <a:pt x="751" y="5085"/>
                      <a:pt x="785" y="5085"/>
                    </a:cubicBezTo>
                    <a:cubicBezTo>
                      <a:pt x="819" y="5085"/>
                      <a:pt x="853" y="5051"/>
                      <a:pt x="853" y="4982"/>
                    </a:cubicBezTo>
                    <a:cubicBezTo>
                      <a:pt x="990" y="4709"/>
                      <a:pt x="853" y="4402"/>
                      <a:pt x="853" y="4129"/>
                    </a:cubicBezTo>
                    <a:cubicBezTo>
                      <a:pt x="717" y="3993"/>
                      <a:pt x="546" y="3720"/>
                      <a:pt x="546" y="3413"/>
                    </a:cubicBezTo>
                    <a:lnTo>
                      <a:pt x="546" y="3413"/>
                    </a:lnTo>
                    <a:cubicBezTo>
                      <a:pt x="717" y="3856"/>
                      <a:pt x="990" y="4266"/>
                      <a:pt x="1263" y="4402"/>
                    </a:cubicBezTo>
                    <a:cubicBezTo>
                      <a:pt x="1303" y="4453"/>
                      <a:pt x="1347" y="4474"/>
                      <a:pt x="1389" y="4474"/>
                    </a:cubicBezTo>
                    <a:cubicBezTo>
                      <a:pt x="1486" y="4474"/>
                      <a:pt x="1570" y="4361"/>
                      <a:pt x="1570" y="4266"/>
                    </a:cubicBezTo>
                    <a:cubicBezTo>
                      <a:pt x="1570" y="3856"/>
                      <a:pt x="1399" y="3413"/>
                      <a:pt x="1263" y="3140"/>
                    </a:cubicBezTo>
                    <a:lnTo>
                      <a:pt x="1263" y="3003"/>
                    </a:lnTo>
                    <a:cubicBezTo>
                      <a:pt x="1570" y="3413"/>
                      <a:pt x="1843" y="3856"/>
                      <a:pt x="2116" y="4129"/>
                    </a:cubicBezTo>
                    <a:cubicBezTo>
                      <a:pt x="2252" y="4129"/>
                      <a:pt x="2423" y="4129"/>
                      <a:pt x="2423" y="3993"/>
                    </a:cubicBezTo>
                    <a:lnTo>
                      <a:pt x="2423" y="3413"/>
                    </a:lnTo>
                    <a:cubicBezTo>
                      <a:pt x="2559" y="3549"/>
                      <a:pt x="2696" y="3720"/>
                      <a:pt x="2969" y="3720"/>
                    </a:cubicBezTo>
                    <a:cubicBezTo>
                      <a:pt x="2969" y="3720"/>
                      <a:pt x="3105" y="3720"/>
                      <a:pt x="3105" y="3549"/>
                    </a:cubicBezTo>
                    <a:cubicBezTo>
                      <a:pt x="2969" y="3140"/>
                      <a:pt x="2559" y="2696"/>
                      <a:pt x="2423" y="2287"/>
                    </a:cubicBezTo>
                    <a:lnTo>
                      <a:pt x="2423" y="2287"/>
                    </a:lnTo>
                    <a:cubicBezTo>
                      <a:pt x="2696" y="2696"/>
                      <a:pt x="2832" y="3140"/>
                      <a:pt x="3276" y="3276"/>
                    </a:cubicBezTo>
                    <a:cubicBezTo>
                      <a:pt x="3412" y="3276"/>
                      <a:pt x="3549" y="3140"/>
                      <a:pt x="3549" y="3003"/>
                    </a:cubicBezTo>
                    <a:cubicBezTo>
                      <a:pt x="3412" y="2423"/>
                      <a:pt x="2969" y="2014"/>
                      <a:pt x="2832" y="1434"/>
                    </a:cubicBezTo>
                    <a:lnTo>
                      <a:pt x="2832" y="1434"/>
                    </a:lnTo>
                    <a:cubicBezTo>
                      <a:pt x="2969" y="1707"/>
                      <a:pt x="3276" y="2150"/>
                      <a:pt x="3549" y="2287"/>
                    </a:cubicBezTo>
                    <a:cubicBezTo>
                      <a:pt x="3685" y="2287"/>
                      <a:pt x="3822" y="2150"/>
                      <a:pt x="3822" y="2014"/>
                    </a:cubicBezTo>
                    <a:cubicBezTo>
                      <a:pt x="3685" y="1843"/>
                      <a:pt x="3549" y="1707"/>
                      <a:pt x="3412" y="1434"/>
                    </a:cubicBezTo>
                    <a:lnTo>
                      <a:pt x="3412" y="1434"/>
                    </a:lnTo>
                    <a:cubicBezTo>
                      <a:pt x="3549" y="1570"/>
                      <a:pt x="3685" y="1707"/>
                      <a:pt x="3822" y="2014"/>
                    </a:cubicBezTo>
                    <a:cubicBezTo>
                      <a:pt x="3876" y="2038"/>
                      <a:pt x="3924" y="2048"/>
                      <a:pt x="3968" y="2048"/>
                    </a:cubicBezTo>
                    <a:cubicBezTo>
                      <a:pt x="4173" y="2048"/>
                      <a:pt x="4265" y="1819"/>
                      <a:pt x="4265" y="1707"/>
                    </a:cubicBezTo>
                    <a:cubicBezTo>
                      <a:pt x="4169" y="1514"/>
                      <a:pt x="3988" y="1102"/>
                      <a:pt x="3842" y="875"/>
                    </a:cubicBezTo>
                    <a:lnTo>
                      <a:pt x="3842" y="875"/>
                    </a:lnTo>
                    <a:cubicBezTo>
                      <a:pt x="4068" y="1105"/>
                      <a:pt x="4291" y="1349"/>
                      <a:pt x="4402" y="1570"/>
                    </a:cubicBezTo>
                    <a:cubicBezTo>
                      <a:pt x="4442" y="1610"/>
                      <a:pt x="4494" y="1627"/>
                      <a:pt x="4547" y="1627"/>
                    </a:cubicBezTo>
                    <a:cubicBezTo>
                      <a:pt x="4675" y="1627"/>
                      <a:pt x="4811" y="1530"/>
                      <a:pt x="4811" y="1434"/>
                    </a:cubicBezTo>
                    <a:cubicBezTo>
                      <a:pt x="4675" y="1161"/>
                      <a:pt x="4538" y="854"/>
                      <a:pt x="4402" y="581"/>
                    </a:cubicBezTo>
                    <a:lnTo>
                      <a:pt x="4402" y="581"/>
                    </a:lnTo>
                    <a:lnTo>
                      <a:pt x="4811" y="990"/>
                    </a:lnTo>
                    <a:cubicBezTo>
                      <a:pt x="4847" y="1025"/>
                      <a:pt x="4887" y="1040"/>
                      <a:pt x="4925" y="1040"/>
                    </a:cubicBezTo>
                    <a:cubicBezTo>
                      <a:pt x="5072" y="1040"/>
                      <a:pt x="5198" y="825"/>
                      <a:pt x="4982" y="717"/>
                    </a:cubicBezTo>
                    <a:cubicBezTo>
                      <a:pt x="4675" y="444"/>
                      <a:pt x="4538" y="137"/>
                      <a:pt x="4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g24efe0da7d9_1_1"/>
              <p:cNvSpPr/>
              <p:nvPr/>
            </p:nvSpPr>
            <p:spPr>
              <a:xfrm>
                <a:off x="5255651" y="2758497"/>
                <a:ext cx="80608" cy="70330"/>
              </a:xfrm>
              <a:custGeom>
                <a:rect b="b" l="l" r="r" t="t"/>
                <a:pathLst>
                  <a:path extrusionOk="0" h="1608" w="1843">
                    <a:moveTo>
                      <a:pt x="1147" y="0"/>
                    </a:moveTo>
                    <a:cubicBezTo>
                      <a:pt x="1094" y="0"/>
                      <a:pt x="1041" y="12"/>
                      <a:pt x="990" y="37"/>
                    </a:cubicBezTo>
                    <a:cubicBezTo>
                      <a:pt x="990" y="174"/>
                      <a:pt x="853" y="174"/>
                      <a:pt x="853" y="345"/>
                    </a:cubicBezTo>
                    <a:cubicBezTo>
                      <a:pt x="853" y="174"/>
                      <a:pt x="717" y="174"/>
                      <a:pt x="717" y="174"/>
                    </a:cubicBezTo>
                    <a:cubicBezTo>
                      <a:pt x="546" y="174"/>
                      <a:pt x="546" y="345"/>
                      <a:pt x="546" y="481"/>
                    </a:cubicBezTo>
                    <a:cubicBezTo>
                      <a:pt x="410" y="481"/>
                      <a:pt x="410" y="481"/>
                      <a:pt x="546" y="618"/>
                    </a:cubicBezTo>
                    <a:lnTo>
                      <a:pt x="410" y="618"/>
                    </a:lnTo>
                    <a:cubicBezTo>
                      <a:pt x="137" y="618"/>
                      <a:pt x="137" y="891"/>
                      <a:pt x="273" y="1027"/>
                    </a:cubicBezTo>
                    <a:cubicBezTo>
                      <a:pt x="137" y="1027"/>
                      <a:pt x="0" y="1027"/>
                      <a:pt x="137" y="1198"/>
                    </a:cubicBezTo>
                    <a:cubicBezTo>
                      <a:pt x="137" y="1334"/>
                      <a:pt x="137" y="1334"/>
                      <a:pt x="273" y="1471"/>
                    </a:cubicBezTo>
                    <a:cubicBezTo>
                      <a:pt x="273" y="1539"/>
                      <a:pt x="307" y="1573"/>
                      <a:pt x="341" y="1573"/>
                    </a:cubicBezTo>
                    <a:cubicBezTo>
                      <a:pt x="376" y="1573"/>
                      <a:pt x="410" y="1539"/>
                      <a:pt x="410" y="1471"/>
                    </a:cubicBezTo>
                    <a:lnTo>
                      <a:pt x="410" y="1607"/>
                    </a:lnTo>
                    <a:cubicBezTo>
                      <a:pt x="546" y="1607"/>
                      <a:pt x="717" y="1471"/>
                      <a:pt x="717" y="1334"/>
                    </a:cubicBezTo>
                    <a:lnTo>
                      <a:pt x="717" y="1198"/>
                    </a:lnTo>
                    <a:cubicBezTo>
                      <a:pt x="546" y="1198"/>
                      <a:pt x="546" y="1027"/>
                      <a:pt x="546" y="1027"/>
                    </a:cubicBezTo>
                    <a:lnTo>
                      <a:pt x="717" y="1027"/>
                    </a:lnTo>
                    <a:cubicBezTo>
                      <a:pt x="990" y="1027"/>
                      <a:pt x="990" y="891"/>
                      <a:pt x="853" y="754"/>
                    </a:cubicBezTo>
                    <a:cubicBezTo>
                      <a:pt x="990" y="754"/>
                      <a:pt x="1126" y="754"/>
                      <a:pt x="1126" y="618"/>
                    </a:cubicBezTo>
                    <a:lnTo>
                      <a:pt x="1263" y="481"/>
                    </a:lnTo>
                    <a:lnTo>
                      <a:pt x="1570" y="481"/>
                    </a:lnTo>
                    <a:cubicBezTo>
                      <a:pt x="1706" y="481"/>
                      <a:pt x="1843" y="345"/>
                      <a:pt x="1706" y="345"/>
                    </a:cubicBezTo>
                    <a:cubicBezTo>
                      <a:pt x="1596" y="206"/>
                      <a:pt x="1373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g24efe0da7d9_1_1"/>
              <p:cNvSpPr/>
              <p:nvPr/>
            </p:nvSpPr>
            <p:spPr>
              <a:xfrm>
                <a:off x="5244454" y="2785484"/>
                <a:ext cx="97797" cy="58390"/>
              </a:xfrm>
              <a:custGeom>
                <a:rect b="b" l="l" r="r" t="t"/>
                <a:pathLst>
                  <a:path extrusionOk="0" h="1335" w="2236">
                    <a:moveTo>
                      <a:pt x="1519" y="1"/>
                    </a:moveTo>
                    <a:cubicBezTo>
                      <a:pt x="1382" y="1"/>
                      <a:pt x="1382" y="1"/>
                      <a:pt x="1246" y="137"/>
                    </a:cubicBezTo>
                    <a:cubicBezTo>
                      <a:pt x="1246" y="274"/>
                      <a:pt x="1246" y="410"/>
                      <a:pt x="973" y="410"/>
                    </a:cubicBezTo>
                    <a:cubicBezTo>
                      <a:pt x="802" y="410"/>
                      <a:pt x="666" y="410"/>
                      <a:pt x="666" y="581"/>
                    </a:cubicBezTo>
                    <a:cubicBezTo>
                      <a:pt x="393" y="717"/>
                      <a:pt x="256" y="854"/>
                      <a:pt x="120" y="1127"/>
                    </a:cubicBezTo>
                    <a:cubicBezTo>
                      <a:pt x="0" y="1222"/>
                      <a:pt x="115" y="1335"/>
                      <a:pt x="195" y="1335"/>
                    </a:cubicBezTo>
                    <a:cubicBezTo>
                      <a:pt x="229" y="1335"/>
                      <a:pt x="256" y="1314"/>
                      <a:pt x="256" y="1263"/>
                    </a:cubicBezTo>
                    <a:lnTo>
                      <a:pt x="529" y="990"/>
                    </a:lnTo>
                    <a:cubicBezTo>
                      <a:pt x="666" y="717"/>
                      <a:pt x="973" y="854"/>
                      <a:pt x="1109" y="717"/>
                    </a:cubicBezTo>
                    <a:cubicBezTo>
                      <a:pt x="1246" y="717"/>
                      <a:pt x="1382" y="717"/>
                      <a:pt x="1382" y="581"/>
                    </a:cubicBezTo>
                    <a:cubicBezTo>
                      <a:pt x="1519" y="581"/>
                      <a:pt x="1519" y="410"/>
                      <a:pt x="1519" y="410"/>
                    </a:cubicBezTo>
                    <a:cubicBezTo>
                      <a:pt x="1655" y="410"/>
                      <a:pt x="1655" y="581"/>
                      <a:pt x="1826" y="581"/>
                    </a:cubicBezTo>
                    <a:lnTo>
                      <a:pt x="2099" y="581"/>
                    </a:lnTo>
                    <a:cubicBezTo>
                      <a:pt x="2235" y="581"/>
                      <a:pt x="2235" y="410"/>
                      <a:pt x="2235" y="410"/>
                    </a:cubicBezTo>
                    <a:cubicBezTo>
                      <a:pt x="1962" y="274"/>
                      <a:pt x="1826" y="1"/>
                      <a:pt x="1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g24efe0da7d9_1_1"/>
              <p:cNvSpPr/>
              <p:nvPr/>
            </p:nvSpPr>
            <p:spPr>
              <a:xfrm>
                <a:off x="5286968" y="2822793"/>
                <a:ext cx="98541" cy="116473"/>
              </a:xfrm>
              <a:custGeom>
                <a:rect b="b" l="l" r="r" t="t"/>
                <a:pathLst>
                  <a:path extrusionOk="0" h="2663" w="2253">
                    <a:moveTo>
                      <a:pt x="1843" y="1"/>
                    </a:moveTo>
                    <a:cubicBezTo>
                      <a:pt x="1536" y="1"/>
                      <a:pt x="1536" y="137"/>
                      <a:pt x="1536" y="274"/>
                    </a:cubicBezTo>
                    <a:lnTo>
                      <a:pt x="1400" y="137"/>
                    </a:lnTo>
                    <a:cubicBezTo>
                      <a:pt x="1263" y="137"/>
                      <a:pt x="1127" y="274"/>
                      <a:pt x="1127" y="410"/>
                    </a:cubicBezTo>
                    <a:lnTo>
                      <a:pt x="1127" y="717"/>
                    </a:lnTo>
                    <a:cubicBezTo>
                      <a:pt x="960" y="634"/>
                      <a:pt x="831" y="486"/>
                      <a:pt x="725" y="486"/>
                    </a:cubicBezTo>
                    <a:cubicBezTo>
                      <a:pt x="658" y="486"/>
                      <a:pt x="600" y="545"/>
                      <a:pt x="547" y="717"/>
                    </a:cubicBezTo>
                    <a:cubicBezTo>
                      <a:pt x="410" y="854"/>
                      <a:pt x="410" y="1434"/>
                      <a:pt x="683" y="1434"/>
                    </a:cubicBezTo>
                    <a:cubicBezTo>
                      <a:pt x="854" y="1434"/>
                      <a:pt x="854" y="1127"/>
                      <a:pt x="683" y="1127"/>
                    </a:cubicBezTo>
                    <a:cubicBezTo>
                      <a:pt x="811" y="1127"/>
                      <a:pt x="747" y="896"/>
                      <a:pt x="837" y="896"/>
                    </a:cubicBezTo>
                    <a:cubicBezTo>
                      <a:pt x="867" y="896"/>
                      <a:pt x="914" y="922"/>
                      <a:pt x="990" y="990"/>
                    </a:cubicBezTo>
                    <a:cubicBezTo>
                      <a:pt x="1127" y="990"/>
                      <a:pt x="1127" y="1127"/>
                      <a:pt x="1263" y="1127"/>
                    </a:cubicBezTo>
                    <a:cubicBezTo>
                      <a:pt x="1263" y="1127"/>
                      <a:pt x="1400" y="1127"/>
                      <a:pt x="1400" y="990"/>
                    </a:cubicBezTo>
                    <a:cubicBezTo>
                      <a:pt x="1536" y="990"/>
                      <a:pt x="1536" y="854"/>
                      <a:pt x="1536" y="854"/>
                    </a:cubicBezTo>
                    <a:lnTo>
                      <a:pt x="1843" y="854"/>
                    </a:lnTo>
                    <a:cubicBezTo>
                      <a:pt x="1707" y="1263"/>
                      <a:pt x="1263" y="1263"/>
                      <a:pt x="990" y="1434"/>
                    </a:cubicBezTo>
                    <a:cubicBezTo>
                      <a:pt x="854" y="1434"/>
                      <a:pt x="683" y="1434"/>
                      <a:pt x="547" y="1570"/>
                    </a:cubicBezTo>
                    <a:cubicBezTo>
                      <a:pt x="547" y="1434"/>
                      <a:pt x="410" y="1434"/>
                      <a:pt x="274" y="1434"/>
                    </a:cubicBezTo>
                    <a:cubicBezTo>
                      <a:pt x="1" y="1707"/>
                      <a:pt x="137" y="2287"/>
                      <a:pt x="274" y="2560"/>
                    </a:cubicBezTo>
                    <a:cubicBezTo>
                      <a:pt x="274" y="2628"/>
                      <a:pt x="342" y="2662"/>
                      <a:pt x="410" y="2662"/>
                    </a:cubicBezTo>
                    <a:cubicBezTo>
                      <a:pt x="479" y="2662"/>
                      <a:pt x="547" y="2628"/>
                      <a:pt x="547" y="2560"/>
                    </a:cubicBezTo>
                    <a:cubicBezTo>
                      <a:pt x="547" y="2423"/>
                      <a:pt x="547" y="2287"/>
                      <a:pt x="410" y="2116"/>
                    </a:cubicBezTo>
                    <a:lnTo>
                      <a:pt x="547" y="2116"/>
                    </a:lnTo>
                    <a:lnTo>
                      <a:pt x="683" y="1980"/>
                    </a:lnTo>
                    <a:cubicBezTo>
                      <a:pt x="683" y="1570"/>
                      <a:pt x="1127" y="1707"/>
                      <a:pt x="1400" y="1570"/>
                    </a:cubicBezTo>
                    <a:cubicBezTo>
                      <a:pt x="1536" y="1570"/>
                      <a:pt x="1707" y="1570"/>
                      <a:pt x="1843" y="1434"/>
                    </a:cubicBezTo>
                    <a:cubicBezTo>
                      <a:pt x="2116" y="1127"/>
                      <a:pt x="2253" y="854"/>
                      <a:pt x="2253" y="410"/>
                    </a:cubicBezTo>
                    <a:cubicBezTo>
                      <a:pt x="2116" y="274"/>
                      <a:pt x="2116" y="1"/>
                      <a:pt x="18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g24efe0da7d9_1_1"/>
              <p:cNvSpPr/>
              <p:nvPr/>
            </p:nvSpPr>
            <p:spPr>
              <a:xfrm>
                <a:off x="5300046" y="2848161"/>
                <a:ext cx="48155" cy="56902"/>
              </a:xfrm>
              <a:custGeom>
                <a:rect b="b" l="l" r="r" t="t"/>
                <a:pathLst>
                  <a:path extrusionOk="0" h="1301" w="1101">
                    <a:moveTo>
                      <a:pt x="691" y="1"/>
                    </a:moveTo>
                    <a:cubicBezTo>
                      <a:pt x="555" y="1"/>
                      <a:pt x="555" y="137"/>
                      <a:pt x="555" y="274"/>
                    </a:cubicBezTo>
                    <a:cubicBezTo>
                      <a:pt x="555" y="274"/>
                      <a:pt x="384" y="547"/>
                      <a:pt x="555" y="547"/>
                    </a:cubicBezTo>
                    <a:lnTo>
                      <a:pt x="555" y="683"/>
                    </a:lnTo>
                    <a:cubicBezTo>
                      <a:pt x="384" y="854"/>
                      <a:pt x="248" y="990"/>
                      <a:pt x="111" y="990"/>
                    </a:cubicBezTo>
                    <a:cubicBezTo>
                      <a:pt x="1" y="1101"/>
                      <a:pt x="158" y="1300"/>
                      <a:pt x="295" y="1300"/>
                    </a:cubicBezTo>
                    <a:cubicBezTo>
                      <a:pt x="327" y="1300"/>
                      <a:pt x="358" y="1289"/>
                      <a:pt x="384" y="1263"/>
                    </a:cubicBezTo>
                    <a:cubicBezTo>
                      <a:pt x="555" y="1127"/>
                      <a:pt x="555" y="990"/>
                      <a:pt x="691" y="990"/>
                    </a:cubicBezTo>
                    <a:cubicBezTo>
                      <a:pt x="828" y="990"/>
                      <a:pt x="828" y="990"/>
                      <a:pt x="964" y="854"/>
                    </a:cubicBezTo>
                    <a:cubicBezTo>
                      <a:pt x="1101" y="854"/>
                      <a:pt x="964" y="683"/>
                      <a:pt x="964" y="683"/>
                    </a:cubicBezTo>
                    <a:lnTo>
                      <a:pt x="964" y="547"/>
                    </a:lnTo>
                    <a:lnTo>
                      <a:pt x="964" y="274"/>
                    </a:lnTo>
                    <a:cubicBezTo>
                      <a:pt x="964" y="137"/>
                      <a:pt x="828" y="1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g24efe0da7d9_1_1"/>
              <p:cNvSpPr/>
              <p:nvPr/>
            </p:nvSpPr>
            <p:spPr>
              <a:xfrm>
                <a:off x="5385467" y="2788983"/>
                <a:ext cx="43344" cy="59221"/>
              </a:xfrm>
              <a:custGeom>
                <a:rect b="b" l="l" r="r" t="t"/>
                <a:pathLst>
                  <a:path extrusionOk="0" h="1354" w="991">
                    <a:moveTo>
                      <a:pt x="834" y="0"/>
                    </a:moveTo>
                    <a:cubicBezTo>
                      <a:pt x="797" y="0"/>
                      <a:pt x="757" y="17"/>
                      <a:pt x="717" y="57"/>
                    </a:cubicBezTo>
                    <a:cubicBezTo>
                      <a:pt x="717" y="194"/>
                      <a:pt x="717" y="501"/>
                      <a:pt x="581" y="637"/>
                    </a:cubicBezTo>
                    <a:lnTo>
                      <a:pt x="308" y="910"/>
                    </a:lnTo>
                    <a:lnTo>
                      <a:pt x="308" y="1047"/>
                    </a:lnTo>
                    <a:cubicBezTo>
                      <a:pt x="258" y="1007"/>
                      <a:pt x="211" y="990"/>
                      <a:pt x="169" y="990"/>
                    </a:cubicBezTo>
                    <a:cubicBezTo>
                      <a:pt x="69" y="990"/>
                      <a:pt x="1" y="1087"/>
                      <a:pt x="1" y="1183"/>
                    </a:cubicBezTo>
                    <a:cubicBezTo>
                      <a:pt x="1" y="1354"/>
                      <a:pt x="137" y="1354"/>
                      <a:pt x="308" y="1354"/>
                    </a:cubicBezTo>
                    <a:cubicBezTo>
                      <a:pt x="445" y="1354"/>
                      <a:pt x="581" y="1183"/>
                      <a:pt x="581" y="1047"/>
                    </a:cubicBezTo>
                    <a:lnTo>
                      <a:pt x="990" y="637"/>
                    </a:lnTo>
                    <a:lnTo>
                      <a:pt x="990" y="194"/>
                    </a:lnTo>
                    <a:cubicBezTo>
                      <a:pt x="990" y="97"/>
                      <a:pt x="922" y="0"/>
                      <a:pt x="8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g24efe0da7d9_1_1"/>
              <p:cNvSpPr/>
              <p:nvPr/>
            </p:nvSpPr>
            <p:spPr>
              <a:xfrm>
                <a:off x="5373526" y="2400409"/>
                <a:ext cx="92592" cy="275328"/>
              </a:xfrm>
              <a:custGeom>
                <a:rect b="b" l="l" r="r" t="t"/>
                <a:pathLst>
                  <a:path extrusionOk="0" h="6295" w="2117">
                    <a:moveTo>
                      <a:pt x="839" y="1256"/>
                    </a:moveTo>
                    <a:lnTo>
                      <a:pt x="839" y="1256"/>
                    </a:lnTo>
                    <a:cubicBezTo>
                      <a:pt x="890" y="1263"/>
                      <a:pt x="940" y="1263"/>
                      <a:pt x="990" y="1263"/>
                    </a:cubicBezTo>
                    <a:lnTo>
                      <a:pt x="854" y="1263"/>
                    </a:lnTo>
                    <a:cubicBezTo>
                      <a:pt x="849" y="1261"/>
                      <a:pt x="844" y="1259"/>
                      <a:pt x="839" y="1256"/>
                    </a:cubicBezTo>
                    <a:close/>
                    <a:moveTo>
                      <a:pt x="683" y="5597"/>
                    </a:moveTo>
                    <a:cubicBezTo>
                      <a:pt x="752" y="5597"/>
                      <a:pt x="854" y="5665"/>
                      <a:pt x="990" y="5802"/>
                    </a:cubicBezTo>
                    <a:cubicBezTo>
                      <a:pt x="990" y="5887"/>
                      <a:pt x="1025" y="5930"/>
                      <a:pt x="1059" y="5930"/>
                    </a:cubicBezTo>
                    <a:cubicBezTo>
                      <a:pt x="1093" y="5930"/>
                      <a:pt x="1127" y="5887"/>
                      <a:pt x="1127" y="5802"/>
                    </a:cubicBezTo>
                    <a:lnTo>
                      <a:pt x="1127" y="5802"/>
                    </a:lnTo>
                    <a:cubicBezTo>
                      <a:pt x="1263" y="5972"/>
                      <a:pt x="1127" y="5972"/>
                      <a:pt x="990" y="5972"/>
                    </a:cubicBezTo>
                    <a:cubicBezTo>
                      <a:pt x="854" y="5972"/>
                      <a:pt x="718" y="5802"/>
                      <a:pt x="581" y="5802"/>
                    </a:cubicBezTo>
                    <a:cubicBezTo>
                      <a:pt x="581" y="5665"/>
                      <a:pt x="615" y="5597"/>
                      <a:pt x="683" y="5597"/>
                    </a:cubicBezTo>
                    <a:close/>
                    <a:moveTo>
                      <a:pt x="718" y="1"/>
                    </a:moveTo>
                    <a:cubicBezTo>
                      <a:pt x="581" y="137"/>
                      <a:pt x="581" y="274"/>
                      <a:pt x="581" y="274"/>
                    </a:cubicBezTo>
                    <a:cubicBezTo>
                      <a:pt x="581" y="274"/>
                      <a:pt x="410" y="410"/>
                      <a:pt x="410" y="547"/>
                    </a:cubicBezTo>
                    <a:cubicBezTo>
                      <a:pt x="581" y="683"/>
                      <a:pt x="581" y="683"/>
                      <a:pt x="718" y="854"/>
                    </a:cubicBezTo>
                    <a:cubicBezTo>
                      <a:pt x="581" y="854"/>
                      <a:pt x="410" y="1127"/>
                      <a:pt x="581" y="1127"/>
                    </a:cubicBezTo>
                    <a:cubicBezTo>
                      <a:pt x="637" y="1183"/>
                      <a:pt x="693" y="1216"/>
                      <a:pt x="750" y="1236"/>
                    </a:cubicBezTo>
                    <a:lnTo>
                      <a:pt x="750" y="1236"/>
                    </a:lnTo>
                    <a:cubicBezTo>
                      <a:pt x="748" y="1236"/>
                      <a:pt x="746" y="1235"/>
                      <a:pt x="744" y="1235"/>
                    </a:cubicBezTo>
                    <a:cubicBezTo>
                      <a:pt x="542" y="1235"/>
                      <a:pt x="454" y="1536"/>
                      <a:pt x="718" y="1536"/>
                    </a:cubicBezTo>
                    <a:cubicBezTo>
                      <a:pt x="854" y="1707"/>
                      <a:pt x="854" y="1707"/>
                      <a:pt x="990" y="1707"/>
                    </a:cubicBezTo>
                    <a:cubicBezTo>
                      <a:pt x="990" y="1843"/>
                      <a:pt x="1127" y="1843"/>
                      <a:pt x="1127" y="1843"/>
                    </a:cubicBezTo>
                    <a:lnTo>
                      <a:pt x="410" y="1843"/>
                    </a:lnTo>
                    <a:cubicBezTo>
                      <a:pt x="137" y="1843"/>
                      <a:pt x="137" y="2116"/>
                      <a:pt x="274" y="2253"/>
                    </a:cubicBezTo>
                    <a:cubicBezTo>
                      <a:pt x="581" y="2389"/>
                      <a:pt x="854" y="2560"/>
                      <a:pt x="1127" y="2697"/>
                    </a:cubicBezTo>
                    <a:cubicBezTo>
                      <a:pt x="854" y="2697"/>
                      <a:pt x="718" y="2697"/>
                      <a:pt x="581" y="2560"/>
                    </a:cubicBezTo>
                    <a:lnTo>
                      <a:pt x="410" y="2560"/>
                    </a:lnTo>
                    <a:cubicBezTo>
                      <a:pt x="274" y="2560"/>
                      <a:pt x="137" y="2833"/>
                      <a:pt x="274" y="2833"/>
                    </a:cubicBezTo>
                    <a:cubicBezTo>
                      <a:pt x="410" y="2969"/>
                      <a:pt x="581" y="2969"/>
                      <a:pt x="718" y="2969"/>
                    </a:cubicBezTo>
                    <a:cubicBezTo>
                      <a:pt x="854" y="3106"/>
                      <a:pt x="1127" y="3242"/>
                      <a:pt x="1434" y="3413"/>
                    </a:cubicBezTo>
                    <a:cubicBezTo>
                      <a:pt x="990" y="3413"/>
                      <a:pt x="718" y="3413"/>
                      <a:pt x="274" y="3242"/>
                    </a:cubicBezTo>
                    <a:cubicBezTo>
                      <a:pt x="137" y="3242"/>
                      <a:pt x="1" y="3550"/>
                      <a:pt x="137" y="3550"/>
                    </a:cubicBezTo>
                    <a:cubicBezTo>
                      <a:pt x="581" y="3686"/>
                      <a:pt x="1127" y="3823"/>
                      <a:pt x="1434" y="4096"/>
                    </a:cubicBezTo>
                    <a:cubicBezTo>
                      <a:pt x="990" y="4096"/>
                      <a:pt x="410" y="3823"/>
                      <a:pt x="274" y="3823"/>
                    </a:cubicBezTo>
                    <a:cubicBezTo>
                      <a:pt x="234" y="3783"/>
                      <a:pt x="194" y="3766"/>
                      <a:pt x="157" y="3766"/>
                    </a:cubicBezTo>
                    <a:cubicBezTo>
                      <a:pt x="69" y="3766"/>
                      <a:pt x="1" y="3863"/>
                      <a:pt x="1" y="3959"/>
                    </a:cubicBezTo>
                    <a:cubicBezTo>
                      <a:pt x="274" y="4539"/>
                      <a:pt x="718" y="4812"/>
                      <a:pt x="990" y="5392"/>
                    </a:cubicBezTo>
                    <a:cubicBezTo>
                      <a:pt x="881" y="5356"/>
                      <a:pt x="769" y="5339"/>
                      <a:pt x="663" y="5339"/>
                    </a:cubicBezTo>
                    <a:cubicBezTo>
                      <a:pt x="375" y="5339"/>
                      <a:pt x="137" y="5465"/>
                      <a:pt x="137" y="5665"/>
                    </a:cubicBezTo>
                    <a:cubicBezTo>
                      <a:pt x="33" y="6110"/>
                      <a:pt x="751" y="6294"/>
                      <a:pt x="1230" y="6294"/>
                    </a:cubicBezTo>
                    <a:cubicBezTo>
                      <a:pt x="1376" y="6294"/>
                      <a:pt x="1499" y="6277"/>
                      <a:pt x="1571" y="6245"/>
                    </a:cubicBezTo>
                    <a:lnTo>
                      <a:pt x="1571" y="6109"/>
                    </a:lnTo>
                    <a:cubicBezTo>
                      <a:pt x="1263" y="5392"/>
                      <a:pt x="854" y="4812"/>
                      <a:pt x="581" y="4266"/>
                    </a:cubicBezTo>
                    <a:lnTo>
                      <a:pt x="581" y="4266"/>
                    </a:lnTo>
                    <a:cubicBezTo>
                      <a:pt x="871" y="4363"/>
                      <a:pt x="1245" y="4459"/>
                      <a:pt x="1537" y="4459"/>
                    </a:cubicBezTo>
                    <a:cubicBezTo>
                      <a:pt x="1657" y="4459"/>
                      <a:pt x="1764" y="4443"/>
                      <a:pt x="1844" y="4403"/>
                    </a:cubicBezTo>
                    <a:cubicBezTo>
                      <a:pt x="1980" y="4266"/>
                      <a:pt x="1980" y="4266"/>
                      <a:pt x="1844" y="4096"/>
                    </a:cubicBezTo>
                    <a:cubicBezTo>
                      <a:pt x="1844" y="3959"/>
                      <a:pt x="1571" y="3823"/>
                      <a:pt x="1434" y="3686"/>
                    </a:cubicBezTo>
                    <a:lnTo>
                      <a:pt x="1980" y="3686"/>
                    </a:lnTo>
                    <a:cubicBezTo>
                      <a:pt x="2117" y="3686"/>
                      <a:pt x="2117" y="3550"/>
                      <a:pt x="1980" y="3413"/>
                    </a:cubicBezTo>
                    <a:cubicBezTo>
                      <a:pt x="1844" y="3242"/>
                      <a:pt x="1707" y="3106"/>
                      <a:pt x="1571" y="2969"/>
                    </a:cubicBezTo>
                    <a:lnTo>
                      <a:pt x="1707" y="2833"/>
                    </a:lnTo>
                    <a:lnTo>
                      <a:pt x="1707" y="2560"/>
                    </a:lnTo>
                    <a:cubicBezTo>
                      <a:pt x="1571" y="2389"/>
                      <a:pt x="1434" y="2253"/>
                      <a:pt x="1263" y="2253"/>
                    </a:cubicBezTo>
                    <a:cubicBezTo>
                      <a:pt x="1434" y="2116"/>
                      <a:pt x="1707" y="2116"/>
                      <a:pt x="1707" y="1980"/>
                    </a:cubicBezTo>
                    <a:cubicBezTo>
                      <a:pt x="1707" y="1843"/>
                      <a:pt x="1707" y="1707"/>
                      <a:pt x="1571" y="1707"/>
                    </a:cubicBezTo>
                    <a:cubicBezTo>
                      <a:pt x="1707" y="1707"/>
                      <a:pt x="1707" y="1536"/>
                      <a:pt x="1707" y="1536"/>
                    </a:cubicBezTo>
                    <a:lnTo>
                      <a:pt x="1707" y="1400"/>
                    </a:lnTo>
                    <a:cubicBezTo>
                      <a:pt x="1844" y="1400"/>
                      <a:pt x="1707" y="1263"/>
                      <a:pt x="1707" y="1263"/>
                    </a:cubicBezTo>
                    <a:cubicBezTo>
                      <a:pt x="1707" y="1127"/>
                      <a:pt x="1707" y="1127"/>
                      <a:pt x="1571" y="1127"/>
                    </a:cubicBezTo>
                    <a:lnTo>
                      <a:pt x="1707" y="990"/>
                    </a:lnTo>
                    <a:cubicBezTo>
                      <a:pt x="1571" y="854"/>
                      <a:pt x="1571" y="683"/>
                      <a:pt x="1434" y="683"/>
                    </a:cubicBezTo>
                    <a:lnTo>
                      <a:pt x="1434" y="547"/>
                    </a:lnTo>
                    <a:cubicBezTo>
                      <a:pt x="1707" y="137"/>
                      <a:pt x="990" y="1"/>
                      <a:pt x="7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g24efe0da7d9_1_1"/>
              <p:cNvSpPr/>
              <p:nvPr/>
            </p:nvSpPr>
            <p:spPr>
              <a:xfrm>
                <a:off x="5363292" y="2442092"/>
                <a:ext cx="147614" cy="110044"/>
              </a:xfrm>
              <a:custGeom>
                <a:rect b="b" l="l" r="r" t="t"/>
                <a:pathLst>
                  <a:path extrusionOk="0" h="2516" w="3375">
                    <a:moveTo>
                      <a:pt x="2493" y="0"/>
                    </a:moveTo>
                    <a:cubicBezTo>
                      <a:pt x="2420" y="0"/>
                      <a:pt x="2240" y="200"/>
                      <a:pt x="2351" y="310"/>
                    </a:cubicBezTo>
                    <a:cubicBezTo>
                      <a:pt x="2351" y="447"/>
                      <a:pt x="2794" y="890"/>
                      <a:pt x="2794" y="1163"/>
                    </a:cubicBezTo>
                    <a:cubicBezTo>
                      <a:pt x="2794" y="1027"/>
                      <a:pt x="2521" y="1027"/>
                      <a:pt x="2351" y="1027"/>
                    </a:cubicBezTo>
                    <a:cubicBezTo>
                      <a:pt x="2214" y="1300"/>
                      <a:pt x="1805" y="1436"/>
                      <a:pt x="1668" y="1607"/>
                    </a:cubicBezTo>
                    <a:cubicBezTo>
                      <a:pt x="1361" y="1744"/>
                      <a:pt x="1088" y="2016"/>
                      <a:pt x="952" y="2016"/>
                    </a:cubicBezTo>
                    <a:lnTo>
                      <a:pt x="815" y="1880"/>
                    </a:lnTo>
                    <a:cubicBezTo>
                      <a:pt x="815" y="1880"/>
                      <a:pt x="815" y="1744"/>
                      <a:pt x="644" y="1744"/>
                    </a:cubicBezTo>
                    <a:cubicBezTo>
                      <a:pt x="371" y="1880"/>
                      <a:pt x="98" y="2016"/>
                      <a:pt x="98" y="2289"/>
                    </a:cubicBezTo>
                    <a:cubicBezTo>
                      <a:pt x="1" y="2411"/>
                      <a:pt x="112" y="2516"/>
                      <a:pt x="234" y="2516"/>
                    </a:cubicBezTo>
                    <a:cubicBezTo>
                      <a:pt x="282" y="2516"/>
                      <a:pt x="332" y="2499"/>
                      <a:pt x="371" y="2460"/>
                    </a:cubicBezTo>
                    <a:lnTo>
                      <a:pt x="644" y="2460"/>
                    </a:lnTo>
                    <a:cubicBezTo>
                      <a:pt x="952" y="2289"/>
                      <a:pt x="1224" y="2289"/>
                      <a:pt x="1497" y="2016"/>
                    </a:cubicBezTo>
                    <a:cubicBezTo>
                      <a:pt x="1805" y="1880"/>
                      <a:pt x="1941" y="1744"/>
                      <a:pt x="2214" y="1607"/>
                    </a:cubicBezTo>
                    <a:lnTo>
                      <a:pt x="2214" y="1744"/>
                    </a:lnTo>
                    <a:cubicBezTo>
                      <a:pt x="2214" y="1840"/>
                      <a:pt x="2282" y="1937"/>
                      <a:pt x="2383" y="1937"/>
                    </a:cubicBezTo>
                    <a:cubicBezTo>
                      <a:pt x="2424" y="1937"/>
                      <a:pt x="2471" y="1920"/>
                      <a:pt x="2521" y="1880"/>
                    </a:cubicBezTo>
                    <a:cubicBezTo>
                      <a:pt x="2658" y="1880"/>
                      <a:pt x="2658" y="1744"/>
                      <a:pt x="2794" y="1744"/>
                    </a:cubicBezTo>
                    <a:cubicBezTo>
                      <a:pt x="2794" y="1744"/>
                      <a:pt x="2931" y="1744"/>
                      <a:pt x="3067" y="1607"/>
                    </a:cubicBezTo>
                    <a:cubicBezTo>
                      <a:pt x="3374" y="1163"/>
                      <a:pt x="2931" y="447"/>
                      <a:pt x="2521" y="37"/>
                    </a:cubicBezTo>
                    <a:cubicBezTo>
                      <a:pt x="2521" y="11"/>
                      <a:pt x="2510" y="0"/>
                      <a:pt x="24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g24efe0da7d9_1_1"/>
              <p:cNvSpPr/>
              <p:nvPr/>
            </p:nvSpPr>
            <p:spPr>
              <a:xfrm>
                <a:off x="5292960" y="2241288"/>
                <a:ext cx="180636" cy="186016"/>
              </a:xfrm>
              <a:custGeom>
                <a:rect b="b" l="l" r="r" t="t"/>
                <a:pathLst>
                  <a:path extrusionOk="0" h="4253" w="4130">
                    <a:moveTo>
                      <a:pt x="1706" y="1489"/>
                    </a:moveTo>
                    <a:cubicBezTo>
                      <a:pt x="1570" y="1762"/>
                      <a:pt x="1399" y="2069"/>
                      <a:pt x="1126" y="2342"/>
                    </a:cubicBezTo>
                    <a:cubicBezTo>
                      <a:pt x="1263" y="2069"/>
                      <a:pt x="1570" y="1762"/>
                      <a:pt x="1706" y="1489"/>
                    </a:cubicBezTo>
                    <a:close/>
                    <a:moveTo>
                      <a:pt x="1177" y="0"/>
                    </a:moveTo>
                    <a:cubicBezTo>
                      <a:pt x="1149" y="0"/>
                      <a:pt x="1126" y="17"/>
                      <a:pt x="1126" y="56"/>
                    </a:cubicBezTo>
                    <a:cubicBezTo>
                      <a:pt x="717" y="363"/>
                      <a:pt x="0" y="772"/>
                      <a:pt x="0" y="1353"/>
                    </a:cubicBezTo>
                    <a:cubicBezTo>
                      <a:pt x="0" y="1489"/>
                      <a:pt x="137" y="1489"/>
                      <a:pt x="273" y="1489"/>
                    </a:cubicBezTo>
                    <a:lnTo>
                      <a:pt x="717" y="1080"/>
                    </a:lnTo>
                    <a:lnTo>
                      <a:pt x="717" y="1080"/>
                    </a:lnTo>
                    <a:cubicBezTo>
                      <a:pt x="410" y="1489"/>
                      <a:pt x="137" y="1933"/>
                      <a:pt x="137" y="2342"/>
                    </a:cubicBezTo>
                    <a:cubicBezTo>
                      <a:pt x="137" y="2439"/>
                      <a:pt x="205" y="2535"/>
                      <a:pt x="293" y="2535"/>
                    </a:cubicBezTo>
                    <a:cubicBezTo>
                      <a:pt x="330" y="2535"/>
                      <a:pt x="370" y="2519"/>
                      <a:pt x="410" y="2479"/>
                    </a:cubicBezTo>
                    <a:cubicBezTo>
                      <a:pt x="546" y="2479"/>
                      <a:pt x="717" y="2342"/>
                      <a:pt x="853" y="2206"/>
                    </a:cubicBezTo>
                    <a:lnTo>
                      <a:pt x="853" y="2206"/>
                    </a:lnTo>
                    <a:cubicBezTo>
                      <a:pt x="717" y="2342"/>
                      <a:pt x="717" y="2479"/>
                      <a:pt x="717" y="2786"/>
                    </a:cubicBezTo>
                    <a:cubicBezTo>
                      <a:pt x="717" y="2786"/>
                      <a:pt x="853" y="2922"/>
                      <a:pt x="990" y="2922"/>
                    </a:cubicBezTo>
                    <a:cubicBezTo>
                      <a:pt x="1126" y="2922"/>
                      <a:pt x="1263" y="2786"/>
                      <a:pt x="1263" y="2786"/>
                    </a:cubicBezTo>
                    <a:lnTo>
                      <a:pt x="1263" y="3195"/>
                    </a:lnTo>
                    <a:cubicBezTo>
                      <a:pt x="1263" y="3332"/>
                      <a:pt x="1399" y="3332"/>
                      <a:pt x="1570" y="3332"/>
                    </a:cubicBezTo>
                    <a:cubicBezTo>
                      <a:pt x="1843" y="3195"/>
                      <a:pt x="2116" y="2615"/>
                      <a:pt x="2252" y="2342"/>
                    </a:cubicBezTo>
                    <a:lnTo>
                      <a:pt x="2252" y="2342"/>
                    </a:lnTo>
                    <a:cubicBezTo>
                      <a:pt x="2116" y="2615"/>
                      <a:pt x="2116" y="3059"/>
                      <a:pt x="2116" y="3468"/>
                    </a:cubicBezTo>
                    <a:cubicBezTo>
                      <a:pt x="2116" y="3553"/>
                      <a:pt x="2150" y="3596"/>
                      <a:pt x="2205" y="3596"/>
                    </a:cubicBezTo>
                    <a:cubicBezTo>
                      <a:pt x="2261" y="3596"/>
                      <a:pt x="2338" y="3553"/>
                      <a:pt x="2423" y="3468"/>
                    </a:cubicBezTo>
                    <a:cubicBezTo>
                      <a:pt x="2696" y="3332"/>
                      <a:pt x="2969" y="2922"/>
                      <a:pt x="2969" y="2615"/>
                    </a:cubicBezTo>
                    <a:lnTo>
                      <a:pt x="2969" y="2615"/>
                    </a:lnTo>
                    <a:cubicBezTo>
                      <a:pt x="2969" y="2922"/>
                      <a:pt x="2833" y="3059"/>
                      <a:pt x="3105" y="3195"/>
                    </a:cubicBezTo>
                    <a:cubicBezTo>
                      <a:pt x="3191" y="3263"/>
                      <a:pt x="3233" y="3298"/>
                      <a:pt x="3272" y="3298"/>
                    </a:cubicBezTo>
                    <a:cubicBezTo>
                      <a:pt x="3310" y="3298"/>
                      <a:pt x="3344" y="3263"/>
                      <a:pt x="3413" y="3195"/>
                    </a:cubicBezTo>
                    <a:cubicBezTo>
                      <a:pt x="3453" y="3155"/>
                      <a:pt x="3469" y="3139"/>
                      <a:pt x="3473" y="3139"/>
                    </a:cubicBezTo>
                    <a:lnTo>
                      <a:pt x="3473" y="3139"/>
                    </a:lnTo>
                    <a:cubicBezTo>
                      <a:pt x="3481" y="3139"/>
                      <a:pt x="3413" y="3235"/>
                      <a:pt x="3413" y="3332"/>
                    </a:cubicBezTo>
                    <a:cubicBezTo>
                      <a:pt x="3276" y="3639"/>
                      <a:pt x="3549" y="3639"/>
                      <a:pt x="3686" y="3639"/>
                    </a:cubicBezTo>
                    <a:lnTo>
                      <a:pt x="3686" y="4048"/>
                    </a:lnTo>
                    <a:cubicBezTo>
                      <a:pt x="3686" y="4185"/>
                      <a:pt x="3796" y="4253"/>
                      <a:pt x="3907" y="4253"/>
                    </a:cubicBezTo>
                    <a:cubicBezTo>
                      <a:pt x="4018" y="4253"/>
                      <a:pt x="4129" y="4185"/>
                      <a:pt x="4129" y="4048"/>
                    </a:cubicBezTo>
                    <a:cubicBezTo>
                      <a:pt x="4129" y="3775"/>
                      <a:pt x="3959" y="3195"/>
                      <a:pt x="3686" y="3195"/>
                    </a:cubicBezTo>
                    <a:lnTo>
                      <a:pt x="3686" y="2786"/>
                    </a:lnTo>
                    <a:cubicBezTo>
                      <a:pt x="3549" y="2786"/>
                      <a:pt x="3549" y="2615"/>
                      <a:pt x="3413" y="2615"/>
                    </a:cubicBezTo>
                    <a:lnTo>
                      <a:pt x="3413" y="2342"/>
                    </a:lnTo>
                    <a:cubicBezTo>
                      <a:pt x="3276" y="2206"/>
                      <a:pt x="3276" y="2206"/>
                      <a:pt x="3105" y="2206"/>
                    </a:cubicBezTo>
                    <a:cubicBezTo>
                      <a:pt x="2832" y="2206"/>
                      <a:pt x="2696" y="2479"/>
                      <a:pt x="2560" y="2786"/>
                    </a:cubicBezTo>
                    <a:cubicBezTo>
                      <a:pt x="2696" y="2342"/>
                      <a:pt x="2832" y="2069"/>
                      <a:pt x="2832" y="1626"/>
                    </a:cubicBezTo>
                    <a:cubicBezTo>
                      <a:pt x="2832" y="1489"/>
                      <a:pt x="2696" y="1489"/>
                      <a:pt x="2560" y="1489"/>
                    </a:cubicBezTo>
                    <a:cubicBezTo>
                      <a:pt x="2382" y="1544"/>
                      <a:pt x="2253" y="1648"/>
                      <a:pt x="2154" y="1779"/>
                    </a:cubicBezTo>
                    <a:lnTo>
                      <a:pt x="2154" y="1779"/>
                    </a:lnTo>
                    <a:cubicBezTo>
                      <a:pt x="2250" y="1589"/>
                      <a:pt x="2347" y="1399"/>
                      <a:pt x="2423" y="1216"/>
                    </a:cubicBezTo>
                    <a:cubicBezTo>
                      <a:pt x="2423" y="1080"/>
                      <a:pt x="2252" y="909"/>
                      <a:pt x="2116" y="909"/>
                    </a:cubicBezTo>
                    <a:cubicBezTo>
                      <a:pt x="1979" y="1080"/>
                      <a:pt x="1979" y="1216"/>
                      <a:pt x="1843" y="1216"/>
                    </a:cubicBezTo>
                    <a:cubicBezTo>
                      <a:pt x="1843" y="1216"/>
                      <a:pt x="1979" y="1080"/>
                      <a:pt x="1979" y="909"/>
                    </a:cubicBezTo>
                    <a:cubicBezTo>
                      <a:pt x="1979" y="812"/>
                      <a:pt x="1911" y="716"/>
                      <a:pt x="1823" y="716"/>
                    </a:cubicBezTo>
                    <a:cubicBezTo>
                      <a:pt x="1786" y="716"/>
                      <a:pt x="1746" y="732"/>
                      <a:pt x="1706" y="772"/>
                    </a:cubicBezTo>
                    <a:cubicBezTo>
                      <a:pt x="1263" y="1080"/>
                      <a:pt x="990" y="1489"/>
                      <a:pt x="546" y="1933"/>
                    </a:cubicBezTo>
                    <a:cubicBezTo>
                      <a:pt x="853" y="1353"/>
                      <a:pt x="1263" y="909"/>
                      <a:pt x="1399" y="499"/>
                    </a:cubicBezTo>
                    <a:cubicBezTo>
                      <a:pt x="1399" y="363"/>
                      <a:pt x="1263" y="226"/>
                      <a:pt x="1126" y="226"/>
                    </a:cubicBezTo>
                    <a:lnTo>
                      <a:pt x="1263" y="226"/>
                    </a:lnTo>
                    <a:cubicBezTo>
                      <a:pt x="1360" y="105"/>
                      <a:pt x="1249" y="0"/>
                      <a:pt x="1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g24efe0da7d9_1_1"/>
              <p:cNvSpPr/>
              <p:nvPr/>
            </p:nvSpPr>
            <p:spPr>
              <a:xfrm>
                <a:off x="5167562" y="2103424"/>
                <a:ext cx="223936" cy="219037"/>
              </a:xfrm>
              <a:custGeom>
                <a:rect b="b" l="l" r="r" t="t"/>
                <a:pathLst>
                  <a:path extrusionOk="0" h="5008" w="5120">
                    <a:moveTo>
                      <a:pt x="376" y="0"/>
                    </a:moveTo>
                    <a:cubicBezTo>
                      <a:pt x="342" y="0"/>
                      <a:pt x="308" y="34"/>
                      <a:pt x="308" y="103"/>
                    </a:cubicBezTo>
                    <a:cubicBezTo>
                      <a:pt x="308" y="819"/>
                      <a:pt x="1" y="1502"/>
                      <a:pt x="172" y="2355"/>
                    </a:cubicBezTo>
                    <a:cubicBezTo>
                      <a:pt x="172" y="2440"/>
                      <a:pt x="206" y="2483"/>
                      <a:pt x="257" y="2483"/>
                    </a:cubicBezTo>
                    <a:cubicBezTo>
                      <a:pt x="308" y="2483"/>
                      <a:pt x="376" y="2440"/>
                      <a:pt x="445" y="2355"/>
                    </a:cubicBezTo>
                    <a:cubicBezTo>
                      <a:pt x="445" y="2662"/>
                      <a:pt x="445" y="2935"/>
                      <a:pt x="581" y="3071"/>
                    </a:cubicBezTo>
                    <a:cubicBezTo>
                      <a:pt x="581" y="3140"/>
                      <a:pt x="649" y="3174"/>
                      <a:pt x="718" y="3174"/>
                    </a:cubicBezTo>
                    <a:cubicBezTo>
                      <a:pt x="786" y="3174"/>
                      <a:pt x="854" y="3140"/>
                      <a:pt x="854" y="3071"/>
                    </a:cubicBezTo>
                    <a:cubicBezTo>
                      <a:pt x="1296" y="2527"/>
                      <a:pt x="1298" y="1813"/>
                      <a:pt x="1568" y="1234"/>
                    </a:cubicBezTo>
                    <a:lnTo>
                      <a:pt x="1568" y="1234"/>
                    </a:lnTo>
                    <a:cubicBezTo>
                      <a:pt x="1298" y="1813"/>
                      <a:pt x="1298" y="2527"/>
                      <a:pt x="1298" y="3071"/>
                    </a:cubicBezTo>
                    <a:cubicBezTo>
                      <a:pt x="1298" y="3247"/>
                      <a:pt x="1387" y="3322"/>
                      <a:pt x="1489" y="3322"/>
                    </a:cubicBezTo>
                    <a:cubicBezTo>
                      <a:pt x="1566" y="3322"/>
                      <a:pt x="1649" y="3281"/>
                      <a:pt x="1707" y="3208"/>
                    </a:cubicBezTo>
                    <a:cubicBezTo>
                      <a:pt x="2014" y="2798"/>
                      <a:pt x="2014" y="2218"/>
                      <a:pt x="2151" y="1809"/>
                    </a:cubicBezTo>
                    <a:lnTo>
                      <a:pt x="2151" y="1809"/>
                    </a:lnTo>
                    <a:cubicBezTo>
                      <a:pt x="2151" y="2218"/>
                      <a:pt x="1878" y="2662"/>
                      <a:pt x="2014" y="3071"/>
                    </a:cubicBezTo>
                    <a:cubicBezTo>
                      <a:pt x="2014" y="3140"/>
                      <a:pt x="2082" y="3174"/>
                      <a:pt x="2151" y="3174"/>
                    </a:cubicBezTo>
                    <a:cubicBezTo>
                      <a:pt x="2219" y="3174"/>
                      <a:pt x="2287" y="3140"/>
                      <a:pt x="2287" y="3071"/>
                    </a:cubicBezTo>
                    <a:cubicBezTo>
                      <a:pt x="2424" y="2935"/>
                      <a:pt x="2560" y="2525"/>
                      <a:pt x="2731" y="2218"/>
                    </a:cubicBezTo>
                    <a:lnTo>
                      <a:pt x="2731" y="2218"/>
                    </a:lnTo>
                    <a:cubicBezTo>
                      <a:pt x="2560" y="2662"/>
                      <a:pt x="2424" y="3071"/>
                      <a:pt x="2424" y="3378"/>
                    </a:cubicBezTo>
                    <a:cubicBezTo>
                      <a:pt x="2424" y="3538"/>
                      <a:pt x="2529" y="3605"/>
                      <a:pt x="2644" y="3605"/>
                    </a:cubicBezTo>
                    <a:cubicBezTo>
                      <a:pt x="2725" y="3605"/>
                      <a:pt x="2811" y="3571"/>
                      <a:pt x="2867" y="3515"/>
                    </a:cubicBezTo>
                    <a:cubicBezTo>
                      <a:pt x="2984" y="3253"/>
                      <a:pt x="3100" y="3016"/>
                      <a:pt x="3217" y="2782"/>
                    </a:cubicBezTo>
                    <a:lnTo>
                      <a:pt x="3217" y="2782"/>
                    </a:lnTo>
                    <a:cubicBezTo>
                      <a:pt x="3140" y="3037"/>
                      <a:pt x="3140" y="3563"/>
                      <a:pt x="3140" y="3788"/>
                    </a:cubicBezTo>
                    <a:cubicBezTo>
                      <a:pt x="3140" y="3884"/>
                      <a:pt x="3277" y="3981"/>
                      <a:pt x="3417" y="3981"/>
                    </a:cubicBezTo>
                    <a:cubicBezTo>
                      <a:pt x="3475" y="3981"/>
                      <a:pt x="3534" y="3964"/>
                      <a:pt x="3584" y="3924"/>
                    </a:cubicBezTo>
                    <a:cubicBezTo>
                      <a:pt x="3584" y="3788"/>
                      <a:pt x="3720" y="3788"/>
                      <a:pt x="3720" y="3651"/>
                    </a:cubicBezTo>
                    <a:lnTo>
                      <a:pt x="3720" y="4061"/>
                    </a:lnTo>
                    <a:cubicBezTo>
                      <a:pt x="3857" y="4232"/>
                      <a:pt x="3993" y="4232"/>
                      <a:pt x="4130" y="4232"/>
                    </a:cubicBezTo>
                    <a:cubicBezTo>
                      <a:pt x="4266" y="4061"/>
                      <a:pt x="4266" y="3924"/>
                      <a:pt x="4437" y="3788"/>
                    </a:cubicBezTo>
                    <a:cubicBezTo>
                      <a:pt x="4446" y="3779"/>
                      <a:pt x="4454" y="3775"/>
                      <a:pt x="4462" y="3775"/>
                    </a:cubicBezTo>
                    <a:cubicBezTo>
                      <a:pt x="4573" y="3775"/>
                      <a:pt x="4573" y="4650"/>
                      <a:pt x="4573" y="4778"/>
                    </a:cubicBezTo>
                    <a:cubicBezTo>
                      <a:pt x="4642" y="4931"/>
                      <a:pt x="4778" y="5008"/>
                      <a:pt x="4898" y="5008"/>
                    </a:cubicBezTo>
                    <a:cubicBezTo>
                      <a:pt x="5017" y="5008"/>
                      <a:pt x="5119" y="4931"/>
                      <a:pt x="5119" y="4778"/>
                    </a:cubicBezTo>
                    <a:cubicBezTo>
                      <a:pt x="4983" y="4505"/>
                      <a:pt x="5119" y="3378"/>
                      <a:pt x="4710" y="3378"/>
                    </a:cubicBezTo>
                    <a:cubicBezTo>
                      <a:pt x="4628" y="3327"/>
                      <a:pt x="4556" y="3307"/>
                      <a:pt x="4491" y="3307"/>
                    </a:cubicBezTo>
                    <a:cubicBezTo>
                      <a:pt x="4338" y="3307"/>
                      <a:pt x="4225" y="3419"/>
                      <a:pt x="4130" y="3515"/>
                    </a:cubicBezTo>
                    <a:cubicBezTo>
                      <a:pt x="4130" y="3208"/>
                      <a:pt x="4266" y="2798"/>
                      <a:pt x="4130" y="2662"/>
                    </a:cubicBezTo>
                    <a:cubicBezTo>
                      <a:pt x="3993" y="2525"/>
                      <a:pt x="3857" y="2525"/>
                      <a:pt x="3857" y="2525"/>
                    </a:cubicBezTo>
                    <a:lnTo>
                      <a:pt x="3720" y="2525"/>
                    </a:lnTo>
                    <a:cubicBezTo>
                      <a:pt x="3720" y="2218"/>
                      <a:pt x="3720" y="2082"/>
                      <a:pt x="3413" y="1945"/>
                    </a:cubicBezTo>
                    <a:cubicBezTo>
                      <a:pt x="3277" y="1945"/>
                      <a:pt x="3140" y="2082"/>
                      <a:pt x="3004" y="2218"/>
                    </a:cubicBezTo>
                    <a:cubicBezTo>
                      <a:pt x="3140" y="1945"/>
                      <a:pt x="3004" y="1809"/>
                      <a:pt x="3004" y="1672"/>
                    </a:cubicBezTo>
                    <a:cubicBezTo>
                      <a:pt x="3004" y="1502"/>
                      <a:pt x="2867" y="1502"/>
                      <a:pt x="2731" y="1502"/>
                    </a:cubicBezTo>
                    <a:lnTo>
                      <a:pt x="2560" y="1672"/>
                    </a:lnTo>
                    <a:cubicBezTo>
                      <a:pt x="2560" y="1502"/>
                      <a:pt x="2560" y="1365"/>
                      <a:pt x="2424" y="1229"/>
                    </a:cubicBezTo>
                    <a:cubicBezTo>
                      <a:pt x="2424" y="1092"/>
                      <a:pt x="2287" y="1092"/>
                      <a:pt x="2151" y="1092"/>
                    </a:cubicBezTo>
                    <a:cubicBezTo>
                      <a:pt x="2014" y="1229"/>
                      <a:pt x="2014" y="1502"/>
                      <a:pt x="1878" y="1672"/>
                    </a:cubicBezTo>
                    <a:cubicBezTo>
                      <a:pt x="1878" y="1365"/>
                      <a:pt x="1878" y="956"/>
                      <a:pt x="1707" y="819"/>
                    </a:cubicBezTo>
                    <a:cubicBezTo>
                      <a:pt x="1707" y="649"/>
                      <a:pt x="1571" y="649"/>
                      <a:pt x="1571" y="649"/>
                    </a:cubicBezTo>
                    <a:cubicBezTo>
                      <a:pt x="1298" y="819"/>
                      <a:pt x="1298" y="956"/>
                      <a:pt x="1161" y="1092"/>
                    </a:cubicBezTo>
                    <a:cubicBezTo>
                      <a:pt x="1161" y="1365"/>
                      <a:pt x="1025" y="1502"/>
                      <a:pt x="1025" y="1809"/>
                    </a:cubicBezTo>
                    <a:cubicBezTo>
                      <a:pt x="1025" y="1365"/>
                      <a:pt x="1161" y="1092"/>
                      <a:pt x="1161" y="649"/>
                    </a:cubicBezTo>
                    <a:cubicBezTo>
                      <a:pt x="1161" y="489"/>
                      <a:pt x="1056" y="422"/>
                      <a:pt x="968" y="422"/>
                    </a:cubicBezTo>
                    <a:cubicBezTo>
                      <a:pt x="907" y="422"/>
                      <a:pt x="854" y="456"/>
                      <a:pt x="854" y="512"/>
                    </a:cubicBezTo>
                    <a:cubicBezTo>
                      <a:pt x="718" y="956"/>
                      <a:pt x="581" y="1365"/>
                      <a:pt x="445" y="1809"/>
                    </a:cubicBezTo>
                    <a:cubicBezTo>
                      <a:pt x="445" y="1229"/>
                      <a:pt x="581" y="649"/>
                      <a:pt x="445" y="103"/>
                    </a:cubicBezTo>
                    <a:cubicBezTo>
                      <a:pt x="445" y="34"/>
                      <a:pt x="410" y="0"/>
                      <a:pt x="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g24efe0da7d9_1_1"/>
              <p:cNvSpPr/>
              <p:nvPr/>
            </p:nvSpPr>
            <p:spPr>
              <a:xfrm>
                <a:off x="5124304" y="2107886"/>
                <a:ext cx="211952" cy="155268"/>
              </a:xfrm>
              <a:custGeom>
                <a:rect b="b" l="l" r="r" t="t"/>
                <a:pathLst>
                  <a:path extrusionOk="0" h="3550" w="4846">
                    <a:moveTo>
                      <a:pt x="1297" y="1"/>
                    </a:moveTo>
                    <a:cubicBezTo>
                      <a:pt x="853" y="1"/>
                      <a:pt x="444" y="274"/>
                      <a:pt x="137" y="547"/>
                    </a:cubicBezTo>
                    <a:cubicBezTo>
                      <a:pt x="0" y="717"/>
                      <a:pt x="137" y="854"/>
                      <a:pt x="307" y="854"/>
                    </a:cubicBezTo>
                    <a:cubicBezTo>
                      <a:pt x="444" y="717"/>
                      <a:pt x="1161" y="410"/>
                      <a:pt x="1161" y="410"/>
                    </a:cubicBezTo>
                    <a:lnTo>
                      <a:pt x="1161" y="717"/>
                    </a:lnTo>
                    <a:cubicBezTo>
                      <a:pt x="1161" y="814"/>
                      <a:pt x="1161" y="910"/>
                      <a:pt x="1209" y="910"/>
                    </a:cubicBezTo>
                    <a:cubicBezTo>
                      <a:pt x="1229" y="910"/>
                      <a:pt x="1257" y="894"/>
                      <a:pt x="1297" y="854"/>
                    </a:cubicBezTo>
                    <a:cubicBezTo>
                      <a:pt x="1570" y="854"/>
                      <a:pt x="1707" y="717"/>
                      <a:pt x="1843" y="717"/>
                    </a:cubicBezTo>
                    <a:cubicBezTo>
                      <a:pt x="1987" y="641"/>
                      <a:pt x="2078" y="611"/>
                      <a:pt x="2136" y="611"/>
                    </a:cubicBezTo>
                    <a:cubicBezTo>
                      <a:pt x="2313" y="611"/>
                      <a:pt x="2184" y="888"/>
                      <a:pt x="2287" y="990"/>
                    </a:cubicBezTo>
                    <a:cubicBezTo>
                      <a:pt x="2404" y="1166"/>
                      <a:pt x="2527" y="1216"/>
                      <a:pt x="2651" y="1216"/>
                    </a:cubicBezTo>
                    <a:cubicBezTo>
                      <a:pt x="2817" y="1216"/>
                      <a:pt x="2984" y="1127"/>
                      <a:pt x="3140" y="1127"/>
                    </a:cubicBezTo>
                    <a:cubicBezTo>
                      <a:pt x="3140" y="1263"/>
                      <a:pt x="3140" y="1570"/>
                      <a:pt x="3413" y="1570"/>
                    </a:cubicBezTo>
                    <a:cubicBezTo>
                      <a:pt x="3413" y="1400"/>
                      <a:pt x="3549" y="1400"/>
                      <a:pt x="3549" y="1400"/>
                    </a:cubicBezTo>
                    <a:lnTo>
                      <a:pt x="3549" y="1570"/>
                    </a:lnTo>
                    <a:cubicBezTo>
                      <a:pt x="3549" y="1667"/>
                      <a:pt x="3634" y="1763"/>
                      <a:pt x="3733" y="1763"/>
                    </a:cubicBezTo>
                    <a:cubicBezTo>
                      <a:pt x="3773" y="1763"/>
                      <a:pt x="3816" y="1747"/>
                      <a:pt x="3856" y="1707"/>
                    </a:cubicBezTo>
                    <a:lnTo>
                      <a:pt x="3993" y="1570"/>
                    </a:lnTo>
                    <a:cubicBezTo>
                      <a:pt x="3993" y="1707"/>
                      <a:pt x="3993" y="1843"/>
                      <a:pt x="4129" y="1980"/>
                    </a:cubicBezTo>
                    <a:lnTo>
                      <a:pt x="4266" y="2116"/>
                    </a:lnTo>
                    <a:lnTo>
                      <a:pt x="4266" y="2253"/>
                    </a:lnTo>
                    <a:cubicBezTo>
                      <a:pt x="3993" y="2423"/>
                      <a:pt x="3856" y="3106"/>
                      <a:pt x="3856" y="3413"/>
                    </a:cubicBezTo>
                    <a:cubicBezTo>
                      <a:pt x="3856" y="3549"/>
                      <a:pt x="4129" y="3549"/>
                      <a:pt x="4129" y="3549"/>
                    </a:cubicBezTo>
                    <a:cubicBezTo>
                      <a:pt x="4129" y="3413"/>
                      <a:pt x="4266" y="3413"/>
                      <a:pt x="4266" y="3276"/>
                    </a:cubicBezTo>
                    <a:cubicBezTo>
                      <a:pt x="4266" y="3413"/>
                      <a:pt x="4343" y="3481"/>
                      <a:pt x="4419" y="3481"/>
                    </a:cubicBezTo>
                    <a:cubicBezTo>
                      <a:pt x="4496" y="3481"/>
                      <a:pt x="4573" y="3413"/>
                      <a:pt x="4573" y="3276"/>
                    </a:cubicBezTo>
                    <a:lnTo>
                      <a:pt x="4573" y="2833"/>
                    </a:lnTo>
                    <a:lnTo>
                      <a:pt x="4266" y="2833"/>
                    </a:lnTo>
                    <a:cubicBezTo>
                      <a:pt x="4402" y="2560"/>
                      <a:pt x="4573" y="2423"/>
                      <a:pt x="4709" y="2253"/>
                    </a:cubicBezTo>
                    <a:cubicBezTo>
                      <a:pt x="4846" y="2253"/>
                      <a:pt x="4846" y="2116"/>
                      <a:pt x="4846" y="2116"/>
                    </a:cubicBezTo>
                    <a:cubicBezTo>
                      <a:pt x="4709" y="1843"/>
                      <a:pt x="4402" y="1707"/>
                      <a:pt x="4402" y="1263"/>
                    </a:cubicBezTo>
                    <a:cubicBezTo>
                      <a:pt x="4402" y="1127"/>
                      <a:pt x="4266" y="1127"/>
                      <a:pt x="4129" y="1127"/>
                    </a:cubicBezTo>
                    <a:lnTo>
                      <a:pt x="3993" y="1127"/>
                    </a:lnTo>
                    <a:lnTo>
                      <a:pt x="3993" y="990"/>
                    </a:lnTo>
                    <a:cubicBezTo>
                      <a:pt x="3856" y="854"/>
                      <a:pt x="3856" y="854"/>
                      <a:pt x="3720" y="854"/>
                    </a:cubicBezTo>
                    <a:lnTo>
                      <a:pt x="3549" y="717"/>
                    </a:lnTo>
                    <a:lnTo>
                      <a:pt x="3003" y="717"/>
                    </a:lnTo>
                    <a:cubicBezTo>
                      <a:pt x="2945" y="735"/>
                      <a:pt x="2895" y="743"/>
                      <a:pt x="2851" y="743"/>
                    </a:cubicBezTo>
                    <a:cubicBezTo>
                      <a:pt x="2557" y="743"/>
                      <a:pt x="2542" y="392"/>
                      <a:pt x="2423" y="274"/>
                    </a:cubicBezTo>
                    <a:cubicBezTo>
                      <a:pt x="2381" y="189"/>
                      <a:pt x="2309" y="157"/>
                      <a:pt x="2218" y="157"/>
                    </a:cubicBezTo>
                    <a:cubicBezTo>
                      <a:pt x="2015" y="157"/>
                      <a:pt x="1716" y="316"/>
                      <a:pt x="1434" y="410"/>
                    </a:cubicBezTo>
                    <a:cubicBezTo>
                      <a:pt x="1570" y="274"/>
                      <a:pt x="1570" y="137"/>
                      <a:pt x="1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g24efe0da7d9_1_1"/>
              <p:cNvSpPr/>
              <p:nvPr/>
            </p:nvSpPr>
            <p:spPr>
              <a:xfrm>
                <a:off x="5043694" y="2136097"/>
                <a:ext cx="216807" cy="122684"/>
              </a:xfrm>
              <a:custGeom>
                <a:rect b="b" l="l" r="r" t="t"/>
                <a:pathLst>
                  <a:path extrusionOk="0" h="2805" w="4957">
                    <a:moveTo>
                      <a:pt x="772" y="1"/>
                    </a:moveTo>
                    <a:cubicBezTo>
                      <a:pt x="546" y="1"/>
                      <a:pt x="233" y="113"/>
                      <a:pt x="137" y="209"/>
                    </a:cubicBezTo>
                    <a:cubicBezTo>
                      <a:pt x="1" y="209"/>
                      <a:pt x="137" y="482"/>
                      <a:pt x="274" y="482"/>
                    </a:cubicBezTo>
                    <a:cubicBezTo>
                      <a:pt x="509" y="406"/>
                      <a:pt x="638" y="373"/>
                      <a:pt x="707" y="373"/>
                    </a:cubicBezTo>
                    <a:cubicBezTo>
                      <a:pt x="888" y="373"/>
                      <a:pt x="656" y="604"/>
                      <a:pt x="854" y="925"/>
                    </a:cubicBezTo>
                    <a:cubicBezTo>
                      <a:pt x="854" y="1062"/>
                      <a:pt x="990" y="1062"/>
                      <a:pt x="990" y="1062"/>
                    </a:cubicBezTo>
                    <a:cubicBezTo>
                      <a:pt x="1205" y="966"/>
                      <a:pt x="1270" y="854"/>
                      <a:pt x="1289" y="854"/>
                    </a:cubicBezTo>
                    <a:cubicBezTo>
                      <a:pt x="1297" y="854"/>
                      <a:pt x="1297" y="874"/>
                      <a:pt x="1297" y="925"/>
                    </a:cubicBezTo>
                    <a:cubicBezTo>
                      <a:pt x="1297" y="1062"/>
                      <a:pt x="1297" y="1335"/>
                      <a:pt x="1434" y="1471"/>
                    </a:cubicBezTo>
                    <a:cubicBezTo>
                      <a:pt x="1434" y="1471"/>
                      <a:pt x="1495" y="1532"/>
                      <a:pt x="1535" y="1532"/>
                    </a:cubicBezTo>
                    <a:cubicBezTo>
                      <a:pt x="1555" y="1532"/>
                      <a:pt x="1570" y="1517"/>
                      <a:pt x="1570" y="1471"/>
                    </a:cubicBezTo>
                    <a:cubicBezTo>
                      <a:pt x="1843" y="1471"/>
                      <a:pt x="1843" y="1471"/>
                      <a:pt x="1980" y="1335"/>
                    </a:cubicBezTo>
                    <a:cubicBezTo>
                      <a:pt x="1980" y="1471"/>
                      <a:pt x="1980" y="1778"/>
                      <a:pt x="2150" y="1778"/>
                    </a:cubicBezTo>
                    <a:cubicBezTo>
                      <a:pt x="2287" y="1915"/>
                      <a:pt x="2833" y="1915"/>
                      <a:pt x="2833" y="1915"/>
                    </a:cubicBezTo>
                    <a:cubicBezTo>
                      <a:pt x="2833" y="2051"/>
                      <a:pt x="3277" y="2188"/>
                      <a:pt x="3413" y="2188"/>
                    </a:cubicBezTo>
                    <a:cubicBezTo>
                      <a:pt x="3686" y="2324"/>
                      <a:pt x="3857" y="2461"/>
                      <a:pt x="4130" y="2631"/>
                    </a:cubicBezTo>
                    <a:cubicBezTo>
                      <a:pt x="4266" y="2768"/>
                      <a:pt x="4403" y="2768"/>
                      <a:pt x="4710" y="2768"/>
                    </a:cubicBezTo>
                    <a:cubicBezTo>
                      <a:pt x="4736" y="2794"/>
                      <a:pt x="4761" y="2805"/>
                      <a:pt x="4785" y="2805"/>
                    </a:cubicBezTo>
                    <a:cubicBezTo>
                      <a:pt x="4888" y="2805"/>
                      <a:pt x="4957" y="2599"/>
                      <a:pt x="4846" y="2461"/>
                    </a:cubicBezTo>
                    <a:cubicBezTo>
                      <a:pt x="4539" y="2324"/>
                      <a:pt x="4130" y="2188"/>
                      <a:pt x="3857" y="1915"/>
                    </a:cubicBezTo>
                    <a:cubicBezTo>
                      <a:pt x="3686" y="1915"/>
                      <a:pt x="3277" y="1778"/>
                      <a:pt x="3140" y="1778"/>
                    </a:cubicBezTo>
                    <a:cubicBezTo>
                      <a:pt x="3004" y="1778"/>
                      <a:pt x="3004" y="1471"/>
                      <a:pt x="2833" y="1471"/>
                    </a:cubicBezTo>
                    <a:lnTo>
                      <a:pt x="2696" y="1471"/>
                    </a:lnTo>
                    <a:cubicBezTo>
                      <a:pt x="2423" y="1471"/>
                      <a:pt x="2287" y="1062"/>
                      <a:pt x="2287" y="755"/>
                    </a:cubicBezTo>
                    <a:cubicBezTo>
                      <a:pt x="2219" y="686"/>
                      <a:pt x="2142" y="652"/>
                      <a:pt x="2065" y="652"/>
                    </a:cubicBezTo>
                    <a:cubicBezTo>
                      <a:pt x="1988" y="652"/>
                      <a:pt x="1912" y="686"/>
                      <a:pt x="1843" y="755"/>
                    </a:cubicBezTo>
                    <a:cubicBezTo>
                      <a:pt x="1843" y="873"/>
                      <a:pt x="1778" y="1041"/>
                      <a:pt x="1737" y="1041"/>
                    </a:cubicBezTo>
                    <a:cubicBezTo>
                      <a:pt x="1720" y="1041"/>
                      <a:pt x="1707" y="1009"/>
                      <a:pt x="1707" y="925"/>
                    </a:cubicBezTo>
                    <a:cubicBezTo>
                      <a:pt x="1707" y="618"/>
                      <a:pt x="1707" y="482"/>
                      <a:pt x="1570" y="345"/>
                    </a:cubicBezTo>
                    <a:lnTo>
                      <a:pt x="1297" y="345"/>
                    </a:lnTo>
                    <a:lnTo>
                      <a:pt x="1127" y="482"/>
                    </a:lnTo>
                    <a:cubicBezTo>
                      <a:pt x="1127" y="345"/>
                      <a:pt x="1127" y="209"/>
                      <a:pt x="990" y="72"/>
                    </a:cubicBezTo>
                    <a:cubicBezTo>
                      <a:pt x="949" y="21"/>
                      <a:pt x="869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g24efe0da7d9_1_1"/>
              <p:cNvSpPr/>
              <p:nvPr/>
            </p:nvSpPr>
            <p:spPr>
              <a:xfrm>
                <a:off x="5176747" y="2203979"/>
                <a:ext cx="65388" cy="54366"/>
              </a:xfrm>
              <a:custGeom>
                <a:rect b="b" l="l" r="r" t="t"/>
                <a:pathLst>
                  <a:path extrusionOk="0" h="1243" w="1495">
                    <a:moveTo>
                      <a:pt x="233" y="0"/>
                    </a:moveTo>
                    <a:cubicBezTo>
                      <a:pt x="112" y="0"/>
                      <a:pt x="1" y="105"/>
                      <a:pt x="98" y="226"/>
                    </a:cubicBezTo>
                    <a:cubicBezTo>
                      <a:pt x="235" y="499"/>
                      <a:pt x="371" y="772"/>
                      <a:pt x="644" y="772"/>
                    </a:cubicBezTo>
                    <a:cubicBezTo>
                      <a:pt x="644" y="909"/>
                      <a:pt x="815" y="909"/>
                      <a:pt x="815" y="909"/>
                    </a:cubicBezTo>
                    <a:lnTo>
                      <a:pt x="951" y="1079"/>
                    </a:lnTo>
                    <a:cubicBezTo>
                      <a:pt x="1088" y="1079"/>
                      <a:pt x="1088" y="1216"/>
                      <a:pt x="1224" y="1216"/>
                    </a:cubicBezTo>
                    <a:cubicBezTo>
                      <a:pt x="1261" y="1234"/>
                      <a:pt x="1292" y="1242"/>
                      <a:pt x="1319" y="1242"/>
                    </a:cubicBezTo>
                    <a:cubicBezTo>
                      <a:pt x="1495" y="1242"/>
                      <a:pt x="1479" y="909"/>
                      <a:pt x="1361" y="909"/>
                    </a:cubicBezTo>
                    <a:cubicBezTo>
                      <a:pt x="1224" y="772"/>
                      <a:pt x="1088" y="636"/>
                      <a:pt x="951" y="636"/>
                    </a:cubicBezTo>
                    <a:cubicBezTo>
                      <a:pt x="644" y="499"/>
                      <a:pt x="508" y="363"/>
                      <a:pt x="371" y="56"/>
                    </a:cubicBezTo>
                    <a:cubicBezTo>
                      <a:pt x="332" y="17"/>
                      <a:pt x="282" y="0"/>
                      <a:pt x="2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g24efe0da7d9_1_1"/>
              <p:cNvSpPr/>
              <p:nvPr/>
            </p:nvSpPr>
            <p:spPr>
              <a:xfrm>
                <a:off x="4839216" y="2057149"/>
                <a:ext cx="298552" cy="162703"/>
              </a:xfrm>
              <a:custGeom>
                <a:rect b="b" l="l" r="r" t="t"/>
                <a:pathLst>
                  <a:path extrusionOk="0" h="3720" w="6826">
                    <a:moveTo>
                      <a:pt x="2833" y="1161"/>
                    </a:moveTo>
                    <a:cubicBezTo>
                      <a:pt x="2833" y="1365"/>
                      <a:pt x="2833" y="1613"/>
                      <a:pt x="2850" y="1860"/>
                    </a:cubicBezTo>
                    <a:lnTo>
                      <a:pt x="2850" y="1860"/>
                    </a:lnTo>
                    <a:cubicBezTo>
                      <a:pt x="2799" y="1613"/>
                      <a:pt x="2765" y="1365"/>
                      <a:pt x="2833" y="1161"/>
                    </a:cubicBezTo>
                    <a:close/>
                    <a:moveTo>
                      <a:pt x="5256" y="1297"/>
                    </a:moveTo>
                    <a:cubicBezTo>
                      <a:pt x="5256" y="1434"/>
                      <a:pt x="5256" y="1570"/>
                      <a:pt x="5392" y="1877"/>
                    </a:cubicBezTo>
                    <a:lnTo>
                      <a:pt x="5256" y="1877"/>
                    </a:lnTo>
                    <a:lnTo>
                      <a:pt x="5256" y="1297"/>
                    </a:lnTo>
                    <a:close/>
                    <a:moveTo>
                      <a:pt x="4096" y="854"/>
                    </a:moveTo>
                    <a:lnTo>
                      <a:pt x="4096" y="854"/>
                    </a:lnTo>
                    <a:cubicBezTo>
                      <a:pt x="4266" y="1297"/>
                      <a:pt x="4266" y="1877"/>
                      <a:pt x="4266" y="2287"/>
                    </a:cubicBezTo>
                    <a:cubicBezTo>
                      <a:pt x="4266" y="1877"/>
                      <a:pt x="4096" y="1297"/>
                      <a:pt x="4096" y="854"/>
                    </a:cubicBezTo>
                    <a:close/>
                    <a:moveTo>
                      <a:pt x="3550" y="1297"/>
                    </a:moveTo>
                    <a:cubicBezTo>
                      <a:pt x="3550" y="1707"/>
                      <a:pt x="3686" y="2287"/>
                      <a:pt x="3823" y="2730"/>
                    </a:cubicBezTo>
                    <a:lnTo>
                      <a:pt x="3550" y="2730"/>
                    </a:lnTo>
                    <a:cubicBezTo>
                      <a:pt x="3550" y="2287"/>
                      <a:pt x="3550" y="1707"/>
                      <a:pt x="3413" y="1297"/>
                    </a:cubicBezTo>
                    <a:close/>
                    <a:moveTo>
                      <a:pt x="1400" y="1570"/>
                    </a:moveTo>
                    <a:cubicBezTo>
                      <a:pt x="1400" y="1877"/>
                      <a:pt x="1536" y="2287"/>
                      <a:pt x="1707" y="2730"/>
                    </a:cubicBezTo>
                    <a:lnTo>
                      <a:pt x="1707" y="3003"/>
                    </a:lnTo>
                    <a:cubicBezTo>
                      <a:pt x="1536" y="3140"/>
                      <a:pt x="1536" y="3140"/>
                      <a:pt x="1400" y="3140"/>
                    </a:cubicBezTo>
                    <a:lnTo>
                      <a:pt x="1400" y="2287"/>
                    </a:lnTo>
                    <a:lnTo>
                      <a:pt x="1400" y="1570"/>
                    </a:lnTo>
                    <a:close/>
                    <a:moveTo>
                      <a:pt x="4676" y="0"/>
                    </a:moveTo>
                    <a:cubicBezTo>
                      <a:pt x="4539" y="0"/>
                      <a:pt x="4539" y="0"/>
                      <a:pt x="4403" y="171"/>
                    </a:cubicBezTo>
                    <a:lnTo>
                      <a:pt x="4403" y="444"/>
                    </a:lnTo>
                    <a:cubicBezTo>
                      <a:pt x="4266" y="308"/>
                      <a:pt x="4266" y="308"/>
                      <a:pt x="4266" y="171"/>
                    </a:cubicBezTo>
                    <a:cubicBezTo>
                      <a:pt x="4096" y="171"/>
                      <a:pt x="3959" y="171"/>
                      <a:pt x="3823" y="308"/>
                    </a:cubicBezTo>
                    <a:lnTo>
                      <a:pt x="3823" y="581"/>
                    </a:lnTo>
                    <a:cubicBezTo>
                      <a:pt x="3686" y="444"/>
                      <a:pt x="3686" y="308"/>
                      <a:pt x="3686" y="308"/>
                    </a:cubicBezTo>
                    <a:cubicBezTo>
                      <a:pt x="3550" y="171"/>
                      <a:pt x="3413" y="171"/>
                      <a:pt x="3413" y="171"/>
                    </a:cubicBezTo>
                    <a:cubicBezTo>
                      <a:pt x="3106" y="308"/>
                      <a:pt x="3106" y="581"/>
                      <a:pt x="3106" y="717"/>
                    </a:cubicBezTo>
                    <a:lnTo>
                      <a:pt x="3106" y="1024"/>
                    </a:lnTo>
                    <a:cubicBezTo>
                      <a:pt x="3106" y="854"/>
                      <a:pt x="2970" y="717"/>
                      <a:pt x="2970" y="581"/>
                    </a:cubicBezTo>
                    <a:cubicBezTo>
                      <a:pt x="2901" y="512"/>
                      <a:pt x="2833" y="478"/>
                      <a:pt x="2765" y="478"/>
                    </a:cubicBezTo>
                    <a:cubicBezTo>
                      <a:pt x="2697" y="478"/>
                      <a:pt x="2628" y="512"/>
                      <a:pt x="2560" y="581"/>
                    </a:cubicBezTo>
                    <a:cubicBezTo>
                      <a:pt x="2389" y="717"/>
                      <a:pt x="2389" y="1024"/>
                      <a:pt x="2389" y="1297"/>
                    </a:cubicBezTo>
                    <a:cubicBezTo>
                      <a:pt x="2389" y="1161"/>
                      <a:pt x="2253" y="1024"/>
                      <a:pt x="2253" y="854"/>
                    </a:cubicBezTo>
                    <a:cubicBezTo>
                      <a:pt x="2185" y="785"/>
                      <a:pt x="2116" y="751"/>
                      <a:pt x="2048" y="751"/>
                    </a:cubicBezTo>
                    <a:cubicBezTo>
                      <a:pt x="1980" y="751"/>
                      <a:pt x="1912" y="785"/>
                      <a:pt x="1844" y="854"/>
                    </a:cubicBezTo>
                    <a:lnTo>
                      <a:pt x="1844" y="2014"/>
                    </a:lnTo>
                    <a:cubicBezTo>
                      <a:pt x="1707" y="1570"/>
                      <a:pt x="1707" y="1161"/>
                      <a:pt x="1400" y="717"/>
                    </a:cubicBezTo>
                    <a:cubicBezTo>
                      <a:pt x="1400" y="717"/>
                      <a:pt x="1339" y="656"/>
                      <a:pt x="1299" y="656"/>
                    </a:cubicBezTo>
                    <a:cubicBezTo>
                      <a:pt x="1279" y="656"/>
                      <a:pt x="1263" y="672"/>
                      <a:pt x="1263" y="717"/>
                    </a:cubicBezTo>
                    <a:cubicBezTo>
                      <a:pt x="990" y="854"/>
                      <a:pt x="990" y="1024"/>
                      <a:pt x="990" y="1297"/>
                    </a:cubicBezTo>
                    <a:cubicBezTo>
                      <a:pt x="990" y="1570"/>
                      <a:pt x="1127" y="2014"/>
                      <a:pt x="1127" y="2287"/>
                    </a:cubicBezTo>
                    <a:cubicBezTo>
                      <a:pt x="1127" y="2150"/>
                      <a:pt x="990" y="2014"/>
                      <a:pt x="990" y="2014"/>
                    </a:cubicBezTo>
                    <a:cubicBezTo>
                      <a:pt x="990" y="1707"/>
                      <a:pt x="990" y="1434"/>
                      <a:pt x="683" y="1161"/>
                    </a:cubicBezTo>
                    <a:cubicBezTo>
                      <a:pt x="683" y="1121"/>
                      <a:pt x="660" y="1104"/>
                      <a:pt x="627" y="1104"/>
                    </a:cubicBezTo>
                    <a:cubicBezTo>
                      <a:pt x="547" y="1104"/>
                      <a:pt x="410" y="1201"/>
                      <a:pt x="410" y="1297"/>
                    </a:cubicBezTo>
                    <a:cubicBezTo>
                      <a:pt x="274" y="1706"/>
                      <a:pt x="410" y="2286"/>
                      <a:pt x="410" y="2729"/>
                    </a:cubicBezTo>
                    <a:lnTo>
                      <a:pt x="410" y="2729"/>
                    </a:lnTo>
                    <a:cubicBezTo>
                      <a:pt x="410" y="2286"/>
                      <a:pt x="274" y="2013"/>
                      <a:pt x="274" y="1570"/>
                    </a:cubicBezTo>
                    <a:cubicBezTo>
                      <a:pt x="206" y="1502"/>
                      <a:pt x="137" y="1468"/>
                      <a:pt x="86" y="1468"/>
                    </a:cubicBezTo>
                    <a:cubicBezTo>
                      <a:pt x="35" y="1468"/>
                      <a:pt x="1" y="1502"/>
                      <a:pt x="1" y="1570"/>
                    </a:cubicBezTo>
                    <a:cubicBezTo>
                      <a:pt x="1" y="2287"/>
                      <a:pt x="137" y="2867"/>
                      <a:pt x="410" y="3413"/>
                    </a:cubicBezTo>
                    <a:cubicBezTo>
                      <a:pt x="410" y="3583"/>
                      <a:pt x="547" y="3583"/>
                      <a:pt x="683" y="3583"/>
                    </a:cubicBezTo>
                    <a:cubicBezTo>
                      <a:pt x="854" y="3413"/>
                      <a:pt x="854" y="3276"/>
                      <a:pt x="854" y="3003"/>
                    </a:cubicBezTo>
                    <a:cubicBezTo>
                      <a:pt x="854" y="3140"/>
                      <a:pt x="990" y="3140"/>
                      <a:pt x="990" y="3276"/>
                    </a:cubicBezTo>
                    <a:cubicBezTo>
                      <a:pt x="683" y="3276"/>
                      <a:pt x="854" y="3720"/>
                      <a:pt x="1127" y="3720"/>
                    </a:cubicBezTo>
                    <a:cubicBezTo>
                      <a:pt x="1400" y="3583"/>
                      <a:pt x="1707" y="3583"/>
                      <a:pt x="2116" y="3413"/>
                    </a:cubicBezTo>
                    <a:lnTo>
                      <a:pt x="2116" y="3276"/>
                    </a:lnTo>
                    <a:lnTo>
                      <a:pt x="2253" y="3276"/>
                    </a:lnTo>
                    <a:cubicBezTo>
                      <a:pt x="2389" y="3276"/>
                      <a:pt x="2389" y="3140"/>
                      <a:pt x="2389" y="3140"/>
                    </a:cubicBezTo>
                    <a:cubicBezTo>
                      <a:pt x="2560" y="3140"/>
                      <a:pt x="2697" y="3140"/>
                      <a:pt x="2833" y="3003"/>
                    </a:cubicBezTo>
                    <a:cubicBezTo>
                      <a:pt x="2970" y="2935"/>
                      <a:pt x="3072" y="2901"/>
                      <a:pt x="3162" y="2901"/>
                    </a:cubicBezTo>
                    <a:cubicBezTo>
                      <a:pt x="3251" y="2901"/>
                      <a:pt x="3328" y="2935"/>
                      <a:pt x="3413" y="3003"/>
                    </a:cubicBezTo>
                    <a:cubicBezTo>
                      <a:pt x="3550" y="3140"/>
                      <a:pt x="3686" y="3140"/>
                      <a:pt x="3686" y="3140"/>
                    </a:cubicBezTo>
                    <a:cubicBezTo>
                      <a:pt x="3823" y="3140"/>
                      <a:pt x="3959" y="3003"/>
                      <a:pt x="3959" y="3003"/>
                    </a:cubicBezTo>
                    <a:cubicBezTo>
                      <a:pt x="4096" y="3003"/>
                      <a:pt x="4266" y="3003"/>
                      <a:pt x="4266" y="2867"/>
                    </a:cubicBezTo>
                    <a:cubicBezTo>
                      <a:pt x="4403" y="2730"/>
                      <a:pt x="4403" y="2730"/>
                      <a:pt x="4539" y="2560"/>
                    </a:cubicBezTo>
                    <a:cubicBezTo>
                      <a:pt x="4580" y="2611"/>
                      <a:pt x="4621" y="2631"/>
                      <a:pt x="4658" y="2631"/>
                    </a:cubicBezTo>
                    <a:cubicBezTo>
                      <a:pt x="4745" y="2631"/>
                      <a:pt x="4812" y="2519"/>
                      <a:pt x="4812" y="2423"/>
                    </a:cubicBezTo>
                    <a:lnTo>
                      <a:pt x="4949" y="2287"/>
                    </a:lnTo>
                    <a:cubicBezTo>
                      <a:pt x="4949" y="2631"/>
                      <a:pt x="4949" y="2955"/>
                      <a:pt x="5220" y="2955"/>
                    </a:cubicBezTo>
                    <a:cubicBezTo>
                      <a:pt x="5298" y="2955"/>
                      <a:pt x="5399" y="2928"/>
                      <a:pt x="5529" y="2867"/>
                    </a:cubicBezTo>
                    <a:cubicBezTo>
                      <a:pt x="5665" y="2730"/>
                      <a:pt x="5972" y="2560"/>
                      <a:pt x="6109" y="2423"/>
                    </a:cubicBezTo>
                    <a:cubicBezTo>
                      <a:pt x="6109" y="2469"/>
                      <a:pt x="6124" y="2484"/>
                      <a:pt x="6149" y="2484"/>
                    </a:cubicBezTo>
                    <a:cubicBezTo>
                      <a:pt x="6200" y="2484"/>
                      <a:pt x="6291" y="2423"/>
                      <a:pt x="6382" y="2423"/>
                    </a:cubicBezTo>
                    <a:cubicBezTo>
                      <a:pt x="6422" y="2463"/>
                      <a:pt x="6462" y="2480"/>
                      <a:pt x="6503" y="2480"/>
                    </a:cubicBezTo>
                    <a:cubicBezTo>
                      <a:pt x="6601" y="2480"/>
                      <a:pt x="6705" y="2383"/>
                      <a:pt x="6825" y="2287"/>
                    </a:cubicBezTo>
                    <a:cubicBezTo>
                      <a:pt x="6825" y="1877"/>
                      <a:pt x="6655" y="1434"/>
                      <a:pt x="6518" y="1024"/>
                    </a:cubicBezTo>
                    <a:cubicBezTo>
                      <a:pt x="6518" y="854"/>
                      <a:pt x="6382" y="854"/>
                      <a:pt x="6382" y="854"/>
                    </a:cubicBezTo>
                    <a:lnTo>
                      <a:pt x="6109" y="854"/>
                    </a:lnTo>
                    <a:cubicBezTo>
                      <a:pt x="6109" y="581"/>
                      <a:pt x="5972" y="444"/>
                      <a:pt x="5802" y="308"/>
                    </a:cubicBezTo>
                    <a:lnTo>
                      <a:pt x="5529" y="308"/>
                    </a:lnTo>
                    <a:lnTo>
                      <a:pt x="5529" y="444"/>
                    </a:lnTo>
                    <a:cubicBezTo>
                      <a:pt x="5392" y="308"/>
                      <a:pt x="5256" y="171"/>
                      <a:pt x="5119" y="171"/>
                    </a:cubicBezTo>
                    <a:cubicBezTo>
                      <a:pt x="4949" y="171"/>
                      <a:pt x="4949" y="171"/>
                      <a:pt x="4949" y="308"/>
                    </a:cubicBezTo>
                    <a:cubicBezTo>
                      <a:pt x="4812" y="171"/>
                      <a:pt x="4812" y="171"/>
                      <a:pt x="46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g24efe0da7d9_1_1"/>
              <p:cNvSpPr/>
              <p:nvPr/>
            </p:nvSpPr>
            <p:spPr>
              <a:xfrm>
                <a:off x="4707913" y="2082517"/>
                <a:ext cx="280620" cy="197037"/>
              </a:xfrm>
              <a:custGeom>
                <a:rect b="b" l="l" r="r" t="t"/>
                <a:pathLst>
                  <a:path extrusionOk="0" h="4505" w="6416">
                    <a:moveTo>
                      <a:pt x="5340" y="656"/>
                    </a:moveTo>
                    <a:cubicBezTo>
                      <a:pt x="5441" y="656"/>
                      <a:pt x="5608" y="717"/>
                      <a:pt x="5699" y="717"/>
                    </a:cubicBezTo>
                    <a:cubicBezTo>
                      <a:pt x="5598" y="818"/>
                      <a:pt x="5404" y="919"/>
                      <a:pt x="5200" y="964"/>
                    </a:cubicBezTo>
                    <a:lnTo>
                      <a:pt x="5200" y="964"/>
                    </a:lnTo>
                    <a:cubicBezTo>
                      <a:pt x="5255" y="919"/>
                      <a:pt x="5255" y="818"/>
                      <a:pt x="5255" y="717"/>
                    </a:cubicBezTo>
                    <a:cubicBezTo>
                      <a:pt x="5255" y="672"/>
                      <a:pt x="5289" y="656"/>
                      <a:pt x="5340" y="656"/>
                    </a:cubicBezTo>
                    <a:close/>
                    <a:moveTo>
                      <a:pt x="5972" y="1"/>
                    </a:moveTo>
                    <a:cubicBezTo>
                      <a:pt x="5835" y="1"/>
                      <a:pt x="5699" y="1"/>
                      <a:pt x="5699" y="137"/>
                    </a:cubicBezTo>
                    <a:cubicBezTo>
                      <a:pt x="5670" y="166"/>
                      <a:pt x="5633" y="176"/>
                      <a:pt x="5591" y="176"/>
                    </a:cubicBezTo>
                    <a:cubicBezTo>
                      <a:pt x="5476" y="176"/>
                      <a:pt x="5318" y="98"/>
                      <a:pt x="5158" y="98"/>
                    </a:cubicBezTo>
                    <a:cubicBezTo>
                      <a:pt x="5099" y="98"/>
                      <a:pt x="5040" y="108"/>
                      <a:pt x="4982" y="137"/>
                    </a:cubicBezTo>
                    <a:cubicBezTo>
                      <a:pt x="4982" y="274"/>
                      <a:pt x="4846" y="274"/>
                      <a:pt x="4846" y="444"/>
                    </a:cubicBezTo>
                    <a:cubicBezTo>
                      <a:pt x="4846" y="444"/>
                      <a:pt x="4846" y="274"/>
                      <a:pt x="4709" y="274"/>
                    </a:cubicBezTo>
                    <a:cubicBezTo>
                      <a:pt x="4621" y="235"/>
                      <a:pt x="4547" y="218"/>
                      <a:pt x="4487" y="218"/>
                    </a:cubicBezTo>
                    <a:cubicBezTo>
                      <a:pt x="4335" y="218"/>
                      <a:pt x="4265" y="322"/>
                      <a:pt x="4265" y="444"/>
                    </a:cubicBezTo>
                    <a:cubicBezTo>
                      <a:pt x="4265" y="581"/>
                      <a:pt x="4265" y="581"/>
                      <a:pt x="4129" y="581"/>
                    </a:cubicBezTo>
                    <a:cubicBezTo>
                      <a:pt x="4129" y="581"/>
                      <a:pt x="4129" y="444"/>
                      <a:pt x="3992" y="274"/>
                    </a:cubicBezTo>
                    <a:lnTo>
                      <a:pt x="3856" y="274"/>
                    </a:lnTo>
                    <a:cubicBezTo>
                      <a:pt x="3549" y="444"/>
                      <a:pt x="3549" y="581"/>
                      <a:pt x="3549" y="717"/>
                    </a:cubicBezTo>
                    <a:cubicBezTo>
                      <a:pt x="3412" y="444"/>
                      <a:pt x="3276" y="444"/>
                      <a:pt x="3003" y="444"/>
                    </a:cubicBezTo>
                    <a:cubicBezTo>
                      <a:pt x="2832" y="581"/>
                      <a:pt x="2832" y="854"/>
                      <a:pt x="2832" y="1127"/>
                    </a:cubicBezTo>
                    <a:lnTo>
                      <a:pt x="2832" y="990"/>
                    </a:lnTo>
                    <a:cubicBezTo>
                      <a:pt x="2792" y="950"/>
                      <a:pt x="2741" y="934"/>
                      <a:pt x="2687" y="934"/>
                    </a:cubicBezTo>
                    <a:cubicBezTo>
                      <a:pt x="2559" y="934"/>
                      <a:pt x="2423" y="1030"/>
                      <a:pt x="2423" y="1127"/>
                    </a:cubicBezTo>
                    <a:cubicBezTo>
                      <a:pt x="2423" y="1434"/>
                      <a:pt x="2423" y="1570"/>
                      <a:pt x="2559" y="1843"/>
                    </a:cubicBezTo>
                    <a:cubicBezTo>
                      <a:pt x="2423" y="1707"/>
                      <a:pt x="2286" y="1570"/>
                      <a:pt x="2150" y="1434"/>
                    </a:cubicBezTo>
                    <a:cubicBezTo>
                      <a:pt x="2064" y="1365"/>
                      <a:pt x="1988" y="1331"/>
                      <a:pt x="1932" y="1331"/>
                    </a:cubicBezTo>
                    <a:cubicBezTo>
                      <a:pt x="1877" y="1331"/>
                      <a:pt x="1843" y="1365"/>
                      <a:pt x="1843" y="1434"/>
                    </a:cubicBezTo>
                    <a:cubicBezTo>
                      <a:pt x="1706" y="1707"/>
                      <a:pt x="1843" y="1980"/>
                      <a:pt x="1979" y="2423"/>
                    </a:cubicBezTo>
                    <a:cubicBezTo>
                      <a:pt x="1843" y="2150"/>
                      <a:pt x="1706" y="1980"/>
                      <a:pt x="1706" y="1843"/>
                    </a:cubicBezTo>
                    <a:cubicBezTo>
                      <a:pt x="1638" y="1775"/>
                      <a:pt x="1570" y="1741"/>
                      <a:pt x="1501" y="1741"/>
                    </a:cubicBezTo>
                    <a:cubicBezTo>
                      <a:pt x="1433" y="1741"/>
                      <a:pt x="1365" y="1775"/>
                      <a:pt x="1297" y="1843"/>
                    </a:cubicBezTo>
                    <a:cubicBezTo>
                      <a:pt x="1126" y="2287"/>
                      <a:pt x="1570" y="2833"/>
                      <a:pt x="1570" y="3276"/>
                    </a:cubicBezTo>
                    <a:cubicBezTo>
                      <a:pt x="1297" y="2833"/>
                      <a:pt x="1126" y="2423"/>
                      <a:pt x="990" y="2150"/>
                    </a:cubicBezTo>
                    <a:lnTo>
                      <a:pt x="717" y="2150"/>
                    </a:lnTo>
                    <a:cubicBezTo>
                      <a:pt x="444" y="2560"/>
                      <a:pt x="580" y="3003"/>
                      <a:pt x="717" y="3549"/>
                    </a:cubicBezTo>
                    <a:cubicBezTo>
                      <a:pt x="580" y="3276"/>
                      <a:pt x="580" y="3140"/>
                      <a:pt x="273" y="3003"/>
                    </a:cubicBezTo>
                    <a:cubicBezTo>
                      <a:pt x="273" y="2952"/>
                      <a:pt x="249" y="2932"/>
                      <a:pt x="214" y="2932"/>
                    </a:cubicBezTo>
                    <a:cubicBezTo>
                      <a:pt x="134" y="2932"/>
                      <a:pt x="0" y="3044"/>
                      <a:pt x="0" y="3140"/>
                    </a:cubicBezTo>
                    <a:cubicBezTo>
                      <a:pt x="0" y="3276"/>
                      <a:pt x="137" y="3549"/>
                      <a:pt x="137" y="3686"/>
                    </a:cubicBezTo>
                    <a:cubicBezTo>
                      <a:pt x="205" y="3771"/>
                      <a:pt x="282" y="3814"/>
                      <a:pt x="341" y="3814"/>
                    </a:cubicBezTo>
                    <a:cubicBezTo>
                      <a:pt x="401" y="3814"/>
                      <a:pt x="444" y="3771"/>
                      <a:pt x="444" y="3686"/>
                    </a:cubicBezTo>
                    <a:cubicBezTo>
                      <a:pt x="580" y="3993"/>
                      <a:pt x="717" y="4266"/>
                      <a:pt x="853" y="4402"/>
                    </a:cubicBezTo>
                    <a:cubicBezTo>
                      <a:pt x="853" y="4471"/>
                      <a:pt x="921" y="4505"/>
                      <a:pt x="990" y="4505"/>
                    </a:cubicBezTo>
                    <a:cubicBezTo>
                      <a:pt x="1058" y="4505"/>
                      <a:pt x="1126" y="4471"/>
                      <a:pt x="1126" y="4402"/>
                    </a:cubicBezTo>
                    <a:cubicBezTo>
                      <a:pt x="1297" y="3993"/>
                      <a:pt x="990" y="3276"/>
                      <a:pt x="853" y="2833"/>
                    </a:cubicBezTo>
                    <a:lnTo>
                      <a:pt x="853" y="2833"/>
                    </a:lnTo>
                    <a:cubicBezTo>
                      <a:pt x="1126" y="3140"/>
                      <a:pt x="1297" y="3549"/>
                      <a:pt x="1570" y="3856"/>
                    </a:cubicBezTo>
                    <a:lnTo>
                      <a:pt x="1843" y="3856"/>
                    </a:lnTo>
                    <a:cubicBezTo>
                      <a:pt x="1979" y="3549"/>
                      <a:pt x="1843" y="3140"/>
                      <a:pt x="1706" y="2833"/>
                    </a:cubicBezTo>
                    <a:lnTo>
                      <a:pt x="1706" y="2833"/>
                    </a:lnTo>
                    <a:cubicBezTo>
                      <a:pt x="1843" y="3140"/>
                      <a:pt x="1979" y="3413"/>
                      <a:pt x="2286" y="3549"/>
                    </a:cubicBezTo>
                    <a:cubicBezTo>
                      <a:pt x="2423" y="3549"/>
                      <a:pt x="2559" y="3413"/>
                      <a:pt x="2559" y="3276"/>
                    </a:cubicBezTo>
                    <a:cubicBezTo>
                      <a:pt x="2559" y="3004"/>
                      <a:pt x="2424" y="2698"/>
                      <a:pt x="2288" y="2291"/>
                    </a:cubicBezTo>
                    <a:lnTo>
                      <a:pt x="2288" y="2291"/>
                    </a:lnTo>
                    <a:cubicBezTo>
                      <a:pt x="2424" y="2698"/>
                      <a:pt x="2560" y="3004"/>
                      <a:pt x="2832" y="3276"/>
                    </a:cubicBezTo>
                    <a:cubicBezTo>
                      <a:pt x="2882" y="3316"/>
                      <a:pt x="2941" y="3333"/>
                      <a:pt x="2999" y="3333"/>
                    </a:cubicBezTo>
                    <a:cubicBezTo>
                      <a:pt x="3139" y="3333"/>
                      <a:pt x="3276" y="3236"/>
                      <a:pt x="3276" y="3140"/>
                    </a:cubicBezTo>
                    <a:cubicBezTo>
                      <a:pt x="3276" y="3025"/>
                      <a:pt x="3276" y="2790"/>
                      <a:pt x="3195" y="2637"/>
                    </a:cubicBezTo>
                    <a:lnTo>
                      <a:pt x="3195" y="2637"/>
                    </a:lnTo>
                    <a:cubicBezTo>
                      <a:pt x="3226" y="2665"/>
                      <a:pt x="3259" y="2677"/>
                      <a:pt x="3294" y="2677"/>
                    </a:cubicBezTo>
                    <a:cubicBezTo>
                      <a:pt x="3419" y="2677"/>
                      <a:pt x="3549" y="2517"/>
                      <a:pt x="3549" y="2423"/>
                    </a:cubicBezTo>
                    <a:cubicBezTo>
                      <a:pt x="3549" y="2150"/>
                      <a:pt x="3412" y="1843"/>
                      <a:pt x="3412" y="1570"/>
                    </a:cubicBezTo>
                    <a:cubicBezTo>
                      <a:pt x="3412" y="1541"/>
                      <a:pt x="3412" y="1519"/>
                      <a:pt x="3411" y="1499"/>
                    </a:cubicBezTo>
                    <a:lnTo>
                      <a:pt x="3411" y="1499"/>
                    </a:lnTo>
                    <a:cubicBezTo>
                      <a:pt x="3446" y="1569"/>
                      <a:pt x="3480" y="1638"/>
                      <a:pt x="3549" y="1707"/>
                    </a:cubicBezTo>
                    <a:cubicBezTo>
                      <a:pt x="3617" y="1775"/>
                      <a:pt x="3694" y="1809"/>
                      <a:pt x="3771" y="1809"/>
                    </a:cubicBezTo>
                    <a:cubicBezTo>
                      <a:pt x="3847" y="1809"/>
                      <a:pt x="3924" y="1775"/>
                      <a:pt x="3992" y="1707"/>
                    </a:cubicBezTo>
                    <a:lnTo>
                      <a:pt x="3992" y="1434"/>
                    </a:lnTo>
                    <a:cubicBezTo>
                      <a:pt x="4123" y="1499"/>
                      <a:pt x="4270" y="1525"/>
                      <a:pt x="4425" y="1525"/>
                    </a:cubicBezTo>
                    <a:cubicBezTo>
                      <a:pt x="4922" y="1525"/>
                      <a:pt x="5497" y="1257"/>
                      <a:pt x="5835" y="1127"/>
                    </a:cubicBezTo>
                    <a:cubicBezTo>
                      <a:pt x="6415" y="990"/>
                      <a:pt x="6245" y="274"/>
                      <a:pt x="59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g24efe0da7d9_1_1"/>
              <p:cNvSpPr/>
              <p:nvPr/>
            </p:nvSpPr>
            <p:spPr>
              <a:xfrm>
                <a:off x="4788479" y="2064628"/>
                <a:ext cx="174688" cy="57733"/>
              </a:xfrm>
              <a:custGeom>
                <a:rect b="b" l="l" r="r" t="t"/>
                <a:pathLst>
                  <a:path extrusionOk="0" h="1320" w="3994">
                    <a:moveTo>
                      <a:pt x="3720" y="0"/>
                    </a:moveTo>
                    <a:cubicBezTo>
                      <a:pt x="2560" y="0"/>
                      <a:pt x="1434" y="410"/>
                      <a:pt x="444" y="853"/>
                    </a:cubicBezTo>
                    <a:cubicBezTo>
                      <a:pt x="308" y="853"/>
                      <a:pt x="137" y="853"/>
                      <a:pt x="137" y="990"/>
                    </a:cubicBezTo>
                    <a:cubicBezTo>
                      <a:pt x="1" y="1126"/>
                      <a:pt x="1" y="1263"/>
                      <a:pt x="308" y="1263"/>
                    </a:cubicBezTo>
                    <a:cubicBezTo>
                      <a:pt x="308" y="1263"/>
                      <a:pt x="444" y="1263"/>
                      <a:pt x="444" y="1126"/>
                    </a:cubicBezTo>
                    <a:cubicBezTo>
                      <a:pt x="581" y="1126"/>
                      <a:pt x="581" y="1263"/>
                      <a:pt x="717" y="1263"/>
                    </a:cubicBezTo>
                    <a:cubicBezTo>
                      <a:pt x="757" y="1303"/>
                      <a:pt x="797" y="1319"/>
                      <a:pt x="830" y="1319"/>
                    </a:cubicBezTo>
                    <a:cubicBezTo>
                      <a:pt x="910" y="1319"/>
                      <a:pt x="950" y="1223"/>
                      <a:pt x="854" y="1126"/>
                    </a:cubicBezTo>
                    <a:lnTo>
                      <a:pt x="854" y="990"/>
                    </a:lnTo>
                    <a:cubicBezTo>
                      <a:pt x="1707" y="683"/>
                      <a:pt x="2696" y="410"/>
                      <a:pt x="3720" y="273"/>
                    </a:cubicBezTo>
                    <a:cubicBezTo>
                      <a:pt x="3993" y="273"/>
                      <a:pt x="3857" y="0"/>
                      <a:pt x="3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g24efe0da7d9_1_1"/>
              <p:cNvSpPr/>
              <p:nvPr/>
            </p:nvSpPr>
            <p:spPr>
              <a:xfrm>
                <a:off x="4727289" y="2113878"/>
                <a:ext cx="61232" cy="45793"/>
              </a:xfrm>
              <a:custGeom>
                <a:rect b="b" l="l" r="r" t="t"/>
                <a:pathLst>
                  <a:path extrusionOk="0" h="1047" w="1400">
                    <a:moveTo>
                      <a:pt x="547" y="0"/>
                    </a:moveTo>
                    <a:cubicBezTo>
                      <a:pt x="547" y="137"/>
                      <a:pt x="410" y="137"/>
                      <a:pt x="274" y="273"/>
                    </a:cubicBezTo>
                    <a:cubicBezTo>
                      <a:pt x="137" y="273"/>
                      <a:pt x="137" y="410"/>
                      <a:pt x="137" y="410"/>
                    </a:cubicBezTo>
                    <a:cubicBezTo>
                      <a:pt x="137" y="580"/>
                      <a:pt x="1" y="717"/>
                      <a:pt x="1" y="853"/>
                    </a:cubicBezTo>
                    <a:cubicBezTo>
                      <a:pt x="1" y="950"/>
                      <a:pt x="69" y="1046"/>
                      <a:pt x="157" y="1046"/>
                    </a:cubicBezTo>
                    <a:cubicBezTo>
                      <a:pt x="194" y="1046"/>
                      <a:pt x="234" y="1030"/>
                      <a:pt x="274" y="990"/>
                    </a:cubicBezTo>
                    <a:cubicBezTo>
                      <a:pt x="410" y="853"/>
                      <a:pt x="410" y="717"/>
                      <a:pt x="547" y="580"/>
                    </a:cubicBezTo>
                    <a:cubicBezTo>
                      <a:pt x="547" y="410"/>
                      <a:pt x="547" y="410"/>
                      <a:pt x="683" y="410"/>
                    </a:cubicBezTo>
                    <a:lnTo>
                      <a:pt x="683" y="273"/>
                    </a:lnTo>
                    <a:lnTo>
                      <a:pt x="854" y="410"/>
                    </a:lnTo>
                    <a:lnTo>
                      <a:pt x="990" y="410"/>
                    </a:lnTo>
                    <a:cubicBezTo>
                      <a:pt x="990" y="580"/>
                      <a:pt x="1127" y="580"/>
                      <a:pt x="1127" y="580"/>
                    </a:cubicBezTo>
                    <a:cubicBezTo>
                      <a:pt x="1263" y="410"/>
                      <a:pt x="1400" y="410"/>
                      <a:pt x="1400" y="273"/>
                    </a:cubicBezTo>
                    <a:cubicBezTo>
                      <a:pt x="1400" y="137"/>
                      <a:pt x="1400" y="137"/>
                      <a:pt x="1263" y="137"/>
                    </a:cubicBezTo>
                    <a:lnTo>
                      <a:pt x="990" y="137"/>
                    </a:lnTo>
                    <a:cubicBezTo>
                      <a:pt x="990" y="0"/>
                      <a:pt x="990" y="0"/>
                      <a:pt x="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g24efe0da7d9_1_1"/>
              <p:cNvSpPr/>
              <p:nvPr/>
            </p:nvSpPr>
            <p:spPr>
              <a:xfrm>
                <a:off x="4597079" y="2158710"/>
                <a:ext cx="222580" cy="196994"/>
              </a:xfrm>
              <a:custGeom>
                <a:rect b="b" l="l" r="r" t="t"/>
                <a:pathLst>
                  <a:path extrusionOk="0" h="4504" w="5089">
                    <a:moveTo>
                      <a:pt x="4236" y="1"/>
                    </a:moveTo>
                    <a:cubicBezTo>
                      <a:pt x="4113" y="1"/>
                      <a:pt x="4011" y="64"/>
                      <a:pt x="3967" y="238"/>
                    </a:cubicBezTo>
                    <a:lnTo>
                      <a:pt x="3967" y="545"/>
                    </a:lnTo>
                    <a:lnTo>
                      <a:pt x="3967" y="818"/>
                    </a:lnTo>
                    <a:cubicBezTo>
                      <a:pt x="3831" y="681"/>
                      <a:pt x="3524" y="545"/>
                      <a:pt x="3251" y="545"/>
                    </a:cubicBezTo>
                    <a:cubicBezTo>
                      <a:pt x="3211" y="505"/>
                      <a:pt x="3182" y="488"/>
                      <a:pt x="3162" y="488"/>
                    </a:cubicBezTo>
                    <a:cubicBezTo>
                      <a:pt x="3114" y="488"/>
                      <a:pt x="3114" y="585"/>
                      <a:pt x="3114" y="681"/>
                    </a:cubicBezTo>
                    <a:lnTo>
                      <a:pt x="3114" y="818"/>
                    </a:lnTo>
                    <a:cubicBezTo>
                      <a:pt x="2978" y="681"/>
                      <a:pt x="2807" y="545"/>
                      <a:pt x="2671" y="545"/>
                    </a:cubicBezTo>
                    <a:cubicBezTo>
                      <a:pt x="2625" y="499"/>
                      <a:pt x="2580" y="484"/>
                      <a:pt x="2539" y="484"/>
                    </a:cubicBezTo>
                    <a:cubicBezTo>
                      <a:pt x="2458" y="484"/>
                      <a:pt x="2398" y="545"/>
                      <a:pt x="2398" y="545"/>
                    </a:cubicBezTo>
                    <a:cubicBezTo>
                      <a:pt x="2290" y="760"/>
                      <a:pt x="2352" y="975"/>
                      <a:pt x="2450" y="1206"/>
                    </a:cubicBezTo>
                    <a:lnTo>
                      <a:pt x="2450" y="1206"/>
                    </a:lnTo>
                    <a:cubicBezTo>
                      <a:pt x="2200" y="1038"/>
                      <a:pt x="1940" y="818"/>
                      <a:pt x="1817" y="818"/>
                    </a:cubicBezTo>
                    <a:cubicBezTo>
                      <a:pt x="1749" y="750"/>
                      <a:pt x="1681" y="715"/>
                      <a:pt x="1630" y="715"/>
                    </a:cubicBezTo>
                    <a:cubicBezTo>
                      <a:pt x="1579" y="715"/>
                      <a:pt x="1544" y="750"/>
                      <a:pt x="1544" y="818"/>
                    </a:cubicBezTo>
                    <a:lnTo>
                      <a:pt x="1544" y="1091"/>
                    </a:lnTo>
                    <a:cubicBezTo>
                      <a:pt x="1408" y="1091"/>
                      <a:pt x="1271" y="1261"/>
                      <a:pt x="1271" y="1261"/>
                    </a:cubicBezTo>
                    <a:cubicBezTo>
                      <a:pt x="1408" y="1398"/>
                      <a:pt x="1408" y="1534"/>
                      <a:pt x="1544" y="1671"/>
                    </a:cubicBezTo>
                    <a:cubicBezTo>
                      <a:pt x="1408" y="1534"/>
                      <a:pt x="1408" y="1534"/>
                      <a:pt x="1271" y="1534"/>
                    </a:cubicBezTo>
                    <a:cubicBezTo>
                      <a:pt x="1271" y="1494"/>
                      <a:pt x="1245" y="1478"/>
                      <a:pt x="1208" y="1478"/>
                    </a:cubicBezTo>
                    <a:cubicBezTo>
                      <a:pt x="1118" y="1478"/>
                      <a:pt x="964" y="1574"/>
                      <a:pt x="964" y="1671"/>
                    </a:cubicBezTo>
                    <a:cubicBezTo>
                      <a:pt x="964" y="1807"/>
                      <a:pt x="1101" y="1944"/>
                      <a:pt x="1271" y="2114"/>
                    </a:cubicBezTo>
                    <a:cubicBezTo>
                      <a:pt x="1101" y="2114"/>
                      <a:pt x="964" y="1944"/>
                      <a:pt x="691" y="1944"/>
                    </a:cubicBezTo>
                    <a:cubicBezTo>
                      <a:pt x="691" y="1944"/>
                      <a:pt x="555" y="2114"/>
                      <a:pt x="555" y="2251"/>
                    </a:cubicBezTo>
                    <a:cubicBezTo>
                      <a:pt x="691" y="2524"/>
                      <a:pt x="964" y="2797"/>
                      <a:pt x="1101" y="2968"/>
                    </a:cubicBezTo>
                    <a:cubicBezTo>
                      <a:pt x="1101" y="2968"/>
                      <a:pt x="964" y="2797"/>
                      <a:pt x="828" y="2797"/>
                    </a:cubicBezTo>
                    <a:cubicBezTo>
                      <a:pt x="691" y="2797"/>
                      <a:pt x="555" y="2968"/>
                      <a:pt x="555" y="3104"/>
                    </a:cubicBezTo>
                    <a:cubicBezTo>
                      <a:pt x="691" y="3241"/>
                      <a:pt x="828" y="3514"/>
                      <a:pt x="964" y="3650"/>
                    </a:cubicBezTo>
                    <a:cubicBezTo>
                      <a:pt x="828" y="3514"/>
                      <a:pt x="555" y="3377"/>
                      <a:pt x="418" y="3241"/>
                    </a:cubicBezTo>
                    <a:cubicBezTo>
                      <a:pt x="386" y="3214"/>
                      <a:pt x="350" y="3203"/>
                      <a:pt x="313" y="3203"/>
                    </a:cubicBezTo>
                    <a:cubicBezTo>
                      <a:pt x="158" y="3203"/>
                      <a:pt x="1" y="3403"/>
                      <a:pt x="111" y="3514"/>
                    </a:cubicBezTo>
                    <a:cubicBezTo>
                      <a:pt x="555" y="3821"/>
                      <a:pt x="828" y="4094"/>
                      <a:pt x="1271" y="4367"/>
                    </a:cubicBezTo>
                    <a:lnTo>
                      <a:pt x="1408" y="4367"/>
                    </a:lnTo>
                    <a:cubicBezTo>
                      <a:pt x="1544" y="4367"/>
                      <a:pt x="1681" y="4503"/>
                      <a:pt x="1681" y="4503"/>
                    </a:cubicBezTo>
                    <a:cubicBezTo>
                      <a:pt x="1817" y="4503"/>
                      <a:pt x="1954" y="4367"/>
                      <a:pt x="1954" y="4230"/>
                    </a:cubicBezTo>
                    <a:cubicBezTo>
                      <a:pt x="1817" y="3957"/>
                      <a:pt x="1544" y="3650"/>
                      <a:pt x="1271" y="3514"/>
                    </a:cubicBezTo>
                    <a:cubicBezTo>
                      <a:pt x="1408" y="3514"/>
                      <a:pt x="1544" y="3650"/>
                      <a:pt x="1681" y="3821"/>
                    </a:cubicBezTo>
                    <a:cubicBezTo>
                      <a:pt x="1817" y="3821"/>
                      <a:pt x="1954" y="3821"/>
                      <a:pt x="1954" y="3514"/>
                    </a:cubicBezTo>
                    <a:cubicBezTo>
                      <a:pt x="1817" y="3241"/>
                      <a:pt x="1544" y="2797"/>
                      <a:pt x="1101" y="2524"/>
                    </a:cubicBezTo>
                    <a:lnTo>
                      <a:pt x="1101" y="2524"/>
                    </a:lnTo>
                    <a:cubicBezTo>
                      <a:pt x="1544" y="2660"/>
                      <a:pt x="1681" y="3104"/>
                      <a:pt x="1954" y="3241"/>
                    </a:cubicBezTo>
                    <a:cubicBezTo>
                      <a:pt x="2125" y="3241"/>
                      <a:pt x="2398" y="3104"/>
                      <a:pt x="2261" y="2968"/>
                    </a:cubicBezTo>
                    <a:cubicBezTo>
                      <a:pt x="2261" y="2797"/>
                      <a:pt x="1954" y="2524"/>
                      <a:pt x="1817" y="2387"/>
                    </a:cubicBezTo>
                    <a:cubicBezTo>
                      <a:pt x="1954" y="2387"/>
                      <a:pt x="1954" y="2524"/>
                      <a:pt x="2125" y="2524"/>
                    </a:cubicBezTo>
                    <a:cubicBezTo>
                      <a:pt x="2165" y="2564"/>
                      <a:pt x="2216" y="2580"/>
                      <a:pt x="2266" y="2580"/>
                    </a:cubicBezTo>
                    <a:cubicBezTo>
                      <a:pt x="2386" y="2580"/>
                      <a:pt x="2494" y="2484"/>
                      <a:pt x="2398" y="2387"/>
                    </a:cubicBezTo>
                    <a:cubicBezTo>
                      <a:pt x="2398" y="2251"/>
                      <a:pt x="2261" y="1944"/>
                      <a:pt x="2125" y="1807"/>
                    </a:cubicBezTo>
                    <a:cubicBezTo>
                      <a:pt x="2248" y="1807"/>
                      <a:pt x="2260" y="1697"/>
                      <a:pt x="2261" y="1575"/>
                    </a:cubicBezTo>
                    <a:lnTo>
                      <a:pt x="2261" y="1575"/>
                    </a:lnTo>
                    <a:cubicBezTo>
                      <a:pt x="2352" y="1625"/>
                      <a:pt x="2443" y="1716"/>
                      <a:pt x="2534" y="1807"/>
                    </a:cubicBezTo>
                    <a:cubicBezTo>
                      <a:pt x="2671" y="1944"/>
                      <a:pt x="2807" y="2114"/>
                      <a:pt x="2978" y="2114"/>
                    </a:cubicBezTo>
                    <a:cubicBezTo>
                      <a:pt x="3017" y="2153"/>
                      <a:pt x="3056" y="2170"/>
                      <a:pt x="3091" y="2170"/>
                    </a:cubicBezTo>
                    <a:cubicBezTo>
                      <a:pt x="3181" y="2170"/>
                      <a:pt x="3251" y="2066"/>
                      <a:pt x="3251" y="1944"/>
                    </a:cubicBezTo>
                    <a:cubicBezTo>
                      <a:pt x="3251" y="1807"/>
                      <a:pt x="2978" y="1398"/>
                      <a:pt x="2807" y="1091"/>
                    </a:cubicBezTo>
                    <a:lnTo>
                      <a:pt x="2807" y="1091"/>
                    </a:lnTo>
                    <a:lnTo>
                      <a:pt x="3524" y="1807"/>
                    </a:lnTo>
                    <a:cubicBezTo>
                      <a:pt x="3564" y="1847"/>
                      <a:pt x="3606" y="1864"/>
                      <a:pt x="3647" y="1864"/>
                    </a:cubicBezTo>
                    <a:cubicBezTo>
                      <a:pt x="3745" y="1864"/>
                      <a:pt x="3831" y="1767"/>
                      <a:pt x="3831" y="1671"/>
                    </a:cubicBezTo>
                    <a:cubicBezTo>
                      <a:pt x="3831" y="1534"/>
                      <a:pt x="3831" y="1398"/>
                      <a:pt x="3660" y="1261"/>
                    </a:cubicBezTo>
                    <a:lnTo>
                      <a:pt x="3660" y="1261"/>
                    </a:lnTo>
                    <a:cubicBezTo>
                      <a:pt x="3831" y="1398"/>
                      <a:pt x="4104" y="1534"/>
                      <a:pt x="4240" y="1534"/>
                    </a:cubicBezTo>
                    <a:cubicBezTo>
                      <a:pt x="4377" y="1534"/>
                      <a:pt x="4377" y="1398"/>
                      <a:pt x="4513" y="1398"/>
                    </a:cubicBezTo>
                    <a:cubicBezTo>
                      <a:pt x="4513" y="1091"/>
                      <a:pt x="4513" y="1091"/>
                      <a:pt x="4377" y="954"/>
                    </a:cubicBezTo>
                    <a:cubicBezTo>
                      <a:pt x="4308" y="681"/>
                      <a:pt x="4343" y="613"/>
                      <a:pt x="4432" y="613"/>
                    </a:cubicBezTo>
                    <a:cubicBezTo>
                      <a:pt x="4522" y="613"/>
                      <a:pt x="4667" y="681"/>
                      <a:pt x="4820" y="681"/>
                    </a:cubicBezTo>
                    <a:cubicBezTo>
                      <a:pt x="4872" y="707"/>
                      <a:pt x="4915" y="718"/>
                      <a:pt x="4948" y="718"/>
                    </a:cubicBezTo>
                    <a:cubicBezTo>
                      <a:pt x="5088" y="718"/>
                      <a:pt x="5067" y="519"/>
                      <a:pt x="4957" y="408"/>
                    </a:cubicBezTo>
                    <a:cubicBezTo>
                      <a:pt x="4864" y="292"/>
                      <a:pt x="4501" y="1"/>
                      <a:pt x="4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g24efe0da7d9_1_1"/>
              <p:cNvSpPr/>
              <p:nvPr/>
            </p:nvSpPr>
            <p:spPr>
              <a:xfrm>
                <a:off x="4658619" y="2188496"/>
                <a:ext cx="229884" cy="123908"/>
              </a:xfrm>
              <a:custGeom>
                <a:rect b="b" l="l" r="r" t="t"/>
                <a:pathLst>
                  <a:path extrusionOk="0" h="2833" w="5256">
                    <a:moveTo>
                      <a:pt x="4812" y="0"/>
                    </a:moveTo>
                    <a:cubicBezTo>
                      <a:pt x="4744" y="69"/>
                      <a:pt x="4676" y="69"/>
                      <a:pt x="4608" y="69"/>
                    </a:cubicBezTo>
                    <a:cubicBezTo>
                      <a:pt x="4539" y="69"/>
                      <a:pt x="4471" y="69"/>
                      <a:pt x="4403" y="137"/>
                    </a:cubicBezTo>
                    <a:cubicBezTo>
                      <a:pt x="4403" y="273"/>
                      <a:pt x="4266" y="410"/>
                      <a:pt x="4130" y="410"/>
                    </a:cubicBezTo>
                    <a:cubicBezTo>
                      <a:pt x="3823" y="410"/>
                      <a:pt x="3823" y="717"/>
                      <a:pt x="3550" y="717"/>
                    </a:cubicBezTo>
                    <a:cubicBezTo>
                      <a:pt x="3277" y="717"/>
                      <a:pt x="2970" y="990"/>
                      <a:pt x="2833" y="1126"/>
                    </a:cubicBezTo>
                    <a:cubicBezTo>
                      <a:pt x="2697" y="990"/>
                      <a:pt x="2697" y="853"/>
                      <a:pt x="2560" y="853"/>
                    </a:cubicBezTo>
                    <a:cubicBezTo>
                      <a:pt x="2515" y="808"/>
                      <a:pt x="2465" y="793"/>
                      <a:pt x="2420" y="793"/>
                    </a:cubicBezTo>
                    <a:cubicBezTo>
                      <a:pt x="2329" y="793"/>
                      <a:pt x="2253" y="853"/>
                      <a:pt x="2253" y="853"/>
                    </a:cubicBezTo>
                    <a:cubicBezTo>
                      <a:pt x="2253" y="990"/>
                      <a:pt x="2117" y="1263"/>
                      <a:pt x="1980" y="1263"/>
                    </a:cubicBezTo>
                    <a:cubicBezTo>
                      <a:pt x="1844" y="1126"/>
                      <a:pt x="1707" y="990"/>
                      <a:pt x="1571" y="990"/>
                    </a:cubicBezTo>
                    <a:lnTo>
                      <a:pt x="1264" y="990"/>
                    </a:lnTo>
                    <a:lnTo>
                      <a:pt x="1264" y="853"/>
                    </a:lnTo>
                    <a:cubicBezTo>
                      <a:pt x="1127" y="717"/>
                      <a:pt x="1127" y="717"/>
                      <a:pt x="991" y="717"/>
                    </a:cubicBezTo>
                    <a:cubicBezTo>
                      <a:pt x="854" y="853"/>
                      <a:pt x="718" y="1126"/>
                      <a:pt x="718" y="1433"/>
                    </a:cubicBezTo>
                    <a:cubicBezTo>
                      <a:pt x="547" y="1706"/>
                      <a:pt x="547" y="1843"/>
                      <a:pt x="410" y="2116"/>
                    </a:cubicBezTo>
                    <a:cubicBezTo>
                      <a:pt x="410" y="1843"/>
                      <a:pt x="410" y="1706"/>
                      <a:pt x="547" y="1570"/>
                    </a:cubicBezTo>
                    <a:cubicBezTo>
                      <a:pt x="547" y="1490"/>
                      <a:pt x="453" y="1398"/>
                      <a:pt x="347" y="1398"/>
                    </a:cubicBezTo>
                    <a:cubicBezTo>
                      <a:pt x="273" y="1398"/>
                      <a:pt x="194" y="1443"/>
                      <a:pt x="137" y="1570"/>
                    </a:cubicBezTo>
                    <a:lnTo>
                      <a:pt x="137" y="1979"/>
                    </a:lnTo>
                    <a:cubicBezTo>
                      <a:pt x="1" y="2116"/>
                      <a:pt x="1" y="2116"/>
                      <a:pt x="137" y="2287"/>
                    </a:cubicBezTo>
                    <a:cubicBezTo>
                      <a:pt x="137" y="2423"/>
                      <a:pt x="137" y="2696"/>
                      <a:pt x="274" y="2833"/>
                    </a:cubicBezTo>
                    <a:lnTo>
                      <a:pt x="547" y="2833"/>
                    </a:lnTo>
                    <a:cubicBezTo>
                      <a:pt x="718" y="2560"/>
                      <a:pt x="718" y="2287"/>
                      <a:pt x="854" y="1979"/>
                    </a:cubicBezTo>
                    <a:cubicBezTo>
                      <a:pt x="854" y="1706"/>
                      <a:pt x="991" y="1570"/>
                      <a:pt x="991" y="1263"/>
                    </a:cubicBezTo>
                    <a:lnTo>
                      <a:pt x="991" y="1706"/>
                    </a:lnTo>
                    <a:cubicBezTo>
                      <a:pt x="991" y="1803"/>
                      <a:pt x="1059" y="1899"/>
                      <a:pt x="1147" y="1899"/>
                    </a:cubicBezTo>
                    <a:cubicBezTo>
                      <a:pt x="1184" y="1899"/>
                      <a:pt x="1224" y="1883"/>
                      <a:pt x="1264" y="1843"/>
                    </a:cubicBezTo>
                    <a:cubicBezTo>
                      <a:pt x="1477" y="1653"/>
                      <a:pt x="1460" y="1382"/>
                      <a:pt x="1578" y="1382"/>
                    </a:cubicBezTo>
                    <a:cubicBezTo>
                      <a:pt x="1630" y="1382"/>
                      <a:pt x="1708" y="1434"/>
                      <a:pt x="1844" y="1570"/>
                    </a:cubicBezTo>
                    <a:cubicBezTo>
                      <a:pt x="1980" y="1570"/>
                      <a:pt x="2117" y="1706"/>
                      <a:pt x="2253" y="1706"/>
                    </a:cubicBezTo>
                    <a:cubicBezTo>
                      <a:pt x="2424" y="1570"/>
                      <a:pt x="2424" y="1433"/>
                      <a:pt x="2560" y="1263"/>
                    </a:cubicBezTo>
                    <a:lnTo>
                      <a:pt x="2560" y="1433"/>
                    </a:lnTo>
                    <a:cubicBezTo>
                      <a:pt x="2560" y="1433"/>
                      <a:pt x="2697" y="1433"/>
                      <a:pt x="2697" y="1570"/>
                    </a:cubicBezTo>
                    <a:lnTo>
                      <a:pt x="2833" y="1570"/>
                    </a:lnTo>
                    <a:lnTo>
                      <a:pt x="3106" y="1433"/>
                    </a:lnTo>
                    <a:cubicBezTo>
                      <a:pt x="3372" y="1433"/>
                      <a:pt x="3408" y="1100"/>
                      <a:pt x="3590" y="1100"/>
                    </a:cubicBezTo>
                    <a:cubicBezTo>
                      <a:pt x="3618" y="1100"/>
                      <a:pt x="3650" y="1108"/>
                      <a:pt x="3686" y="1126"/>
                    </a:cubicBezTo>
                    <a:cubicBezTo>
                      <a:pt x="3823" y="1126"/>
                      <a:pt x="3823" y="1126"/>
                      <a:pt x="3823" y="990"/>
                    </a:cubicBezTo>
                    <a:cubicBezTo>
                      <a:pt x="3976" y="922"/>
                      <a:pt x="4053" y="922"/>
                      <a:pt x="4126" y="922"/>
                    </a:cubicBezTo>
                    <a:cubicBezTo>
                      <a:pt x="4198" y="922"/>
                      <a:pt x="4266" y="922"/>
                      <a:pt x="4403" y="853"/>
                    </a:cubicBezTo>
                    <a:cubicBezTo>
                      <a:pt x="4676" y="853"/>
                      <a:pt x="4676" y="580"/>
                      <a:pt x="4983" y="410"/>
                    </a:cubicBezTo>
                    <a:cubicBezTo>
                      <a:pt x="5256" y="273"/>
                      <a:pt x="5119" y="0"/>
                      <a:pt x="4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g24efe0da7d9_1_1"/>
              <p:cNvSpPr/>
              <p:nvPr/>
            </p:nvSpPr>
            <p:spPr>
              <a:xfrm>
                <a:off x="4943707" y="2924835"/>
                <a:ext cx="280620" cy="109956"/>
              </a:xfrm>
              <a:custGeom>
                <a:rect b="b" l="l" r="r" t="t"/>
                <a:pathLst>
                  <a:path extrusionOk="0" h="2514" w="6416">
                    <a:moveTo>
                      <a:pt x="2980" y="1"/>
                    </a:moveTo>
                    <a:cubicBezTo>
                      <a:pt x="2914" y="1"/>
                      <a:pt x="2867" y="67"/>
                      <a:pt x="2867" y="227"/>
                    </a:cubicBezTo>
                    <a:cubicBezTo>
                      <a:pt x="2730" y="227"/>
                      <a:pt x="2730" y="363"/>
                      <a:pt x="2730" y="363"/>
                    </a:cubicBezTo>
                    <a:cubicBezTo>
                      <a:pt x="2730" y="363"/>
                      <a:pt x="2730" y="227"/>
                      <a:pt x="2560" y="227"/>
                    </a:cubicBezTo>
                    <a:cubicBezTo>
                      <a:pt x="2491" y="159"/>
                      <a:pt x="2423" y="124"/>
                      <a:pt x="2372" y="124"/>
                    </a:cubicBezTo>
                    <a:cubicBezTo>
                      <a:pt x="2321" y="124"/>
                      <a:pt x="2287" y="159"/>
                      <a:pt x="2287" y="227"/>
                    </a:cubicBezTo>
                    <a:cubicBezTo>
                      <a:pt x="2150" y="363"/>
                      <a:pt x="2150" y="500"/>
                      <a:pt x="2150" y="500"/>
                    </a:cubicBezTo>
                    <a:cubicBezTo>
                      <a:pt x="2150" y="500"/>
                      <a:pt x="2150" y="363"/>
                      <a:pt x="2014" y="227"/>
                    </a:cubicBezTo>
                    <a:cubicBezTo>
                      <a:pt x="2014" y="170"/>
                      <a:pt x="1961" y="137"/>
                      <a:pt x="1899" y="137"/>
                    </a:cubicBezTo>
                    <a:cubicBezTo>
                      <a:pt x="1812" y="137"/>
                      <a:pt x="1707" y="203"/>
                      <a:pt x="1707" y="363"/>
                    </a:cubicBezTo>
                    <a:cubicBezTo>
                      <a:pt x="1570" y="636"/>
                      <a:pt x="1707" y="1080"/>
                      <a:pt x="1707" y="1489"/>
                    </a:cubicBezTo>
                    <a:cubicBezTo>
                      <a:pt x="1570" y="1080"/>
                      <a:pt x="1570" y="807"/>
                      <a:pt x="1570" y="363"/>
                    </a:cubicBezTo>
                    <a:cubicBezTo>
                      <a:pt x="1502" y="295"/>
                      <a:pt x="1400" y="261"/>
                      <a:pt x="1314" y="261"/>
                    </a:cubicBezTo>
                    <a:cubicBezTo>
                      <a:pt x="1229" y="261"/>
                      <a:pt x="1161" y="295"/>
                      <a:pt x="1161" y="363"/>
                    </a:cubicBezTo>
                    <a:cubicBezTo>
                      <a:pt x="1161" y="500"/>
                      <a:pt x="1024" y="636"/>
                      <a:pt x="1024" y="943"/>
                    </a:cubicBezTo>
                    <a:cubicBezTo>
                      <a:pt x="1024" y="807"/>
                      <a:pt x="1024" y="636"/>
                      <a:pt x="854" y="500"/>
                    </a:cubicBezTo>
                    <a:cubicBezTo>
                      <a:pt x="814" y="460"/>
                      <a:pt x="774" y="443"/>
                      <a:pt x="737" y="443"/>
                    </a:cubicBezTo>
                    <a:cubicBezTo>
                      <a:pt x="649" y="443"/>
                      <a:pt x="581" y="540"/>
                      <a:pt x="581" y="636"/>
                    </a:cubicBezTo>
                    <a:cubicBezTo>
                      <a:pt x="444" y="807"/>
                      <a:pt x="444" y="1216"/>
                      <a:pt x="444" y="1489"/>
                    </a:cubicBezTo>
                    <a:cubicBezTo>
                      <a:pt x="308" y="1080"/>
                      <a:pt x="308" y="807"/>
                      <a:pt x="308" y="500"/>
                    </a:cubicBezTo>
                    <a:cubicBezTo>
                      <a:pt x="308" y="432"/>
                      <a:pt x="231" y="397"/>
                      <a:pt x="154" y="397"/>
                    </a:cubicBezTo>
                    <a:cubicBezTo>
                      <a:pt x="77" y="397"/>
                      <a:pt x="0" y="432"/>
                      <a:pt x="0" y="500"/>
                    </a:cubicBezTo>
                    <a:cubicBezTo>
                      <a:pt x="171" y="943"/>
                      <a:pt x="0" y="1489"/>
                      <a:pt x="171" y="1933"/>
                    </a:cubicBezTo>
                    <a:cubicBezTo>
                      <a:pt x="171" y="2070"/>
                      <a:pt x="308" y="2070"/>
                      <a:pt x="444" y="2070"/>
                    </a:cubicBezTo>
                    <a:cubicBezTo>
                      <a:pt x="717" y="1933"/>
                      <a:pt x="717" y="1660"/>
                      <a:pt x="717" y="1353"/>
                    </a:cubicBezTo>
                    <a:cubicBezTo>
                      <a:pt x="854" y="1797"/>
                      <a:pt x="717" y="2206"/>
                      <a:pt x="1024" y="2513"/>
                    </a:cubicBezTo>
                    <a:cubicBezTo>
                      <a:pt x="1161" y="2513"/>
                      <a:pt x="1297" y="2513"/>
                      <a:pt x="1297" y="2342"/>
                    </a:cubicBezTo>
                    <a:cubicBezTo>
                      <a:pt x="1297" y="2206"/>
                      <a:pt x="1434" y="2070"/>
                      <a:pt x="1434" y="1933"/>
                    </a:cubicBezTo>
                    <a:cubicBezTo>
                      <a:pt x="1434" y="2070"/>
                      <a:pt x="1434" y="2206"/>
                      <a:pt x="1570" y="2342"/>
                    </a:cubicBezTo>
                    <a:cubicBezTo>
                      <a:pt x="1570" y="2399"/>
                      <a:pt x="1604" y="2418"/>
                      <a:pt x="1650" y="2418"/>
                    </a:cubicBezTo>
                    <a:cubicBezTo>
                      <a:pt x="1741" y="2418"/>
                      <a:pt x="1877" y="2342"/>
                      <a:pt x="1877" y="2342"/>
                    </a:cubicBezTo>
                    <a:cubicBezTo>
                      <a:pt x="2014" y="2206"/>
                      <a:pt x="2014" y="2070"/>
                      <a:pt x="2014" y="1933"/>
                    </a:cubicBezTo>
                    <a:cubicBezTo>
                      <a:pt x="2014" y="2070"/>
                      <a:pt x="2150" y="2206"/>
                      <a:pt x="2150" y="2342"/>
                    </a:cubicBezTo>
                    <a:cubicBezTo>
                      <a:pt x="2241" y="2342"/>
                      <a:pt x="2332" y="2418"/>
                      <a:pt x="2423" y="2418"/>
                    </a:cubicBezTo>
                    <a:cubicBezTo>
                      <a:pt x="2469" y="2418"/>
                      <a:pt x="2514" y="2399"/>
                      <a:pt x="2560" y="2342"/>
                    </a:cubicBezTo>
                    <a:cubicBezTo>
                      <a:pt x="2730" y="2070"/>
                      <a:pt x="2730" y="1797"/>
                      <a:pt x="2730" y="1489"/>
                    </a:cubicBezTo>
                    <a:cubicBezTo>
                      <a:pt x="2730" y="1797"/>
                      <a:pt x="2867" y="2070"/>
                      <a:pt x="2867" y="2206"/>
                    </a:cubicBezTo>
                    <a:cubicBezTo>
                      <a:pt x="2923" y="2333"/>
                      <a:pt x="3003" y="2378"/>
                      <a:pt x="3077" y="2378"/>
                    </a:cubicBezTo>
                    <a:cubicBezTo>
                      <a:pt x="3182" y="2378"/>
                      <a:pt x="3276" y="2286"/>
                      <a:pt x="3276" y="2206"/>
                    </a:cubicBezTo>
                    <a:lnTo>
                      <a:pt x="3276" y="1797"/>
                    </a:lnTo>
                    <a:cubicBezTo>
                      <a:pt x="3413" y="1933"/>
                      <a:pt x="3413" y="2070"/>
                      <a:pt x="3413" y="2070"/>
                    </a:cubicBezTo>
                    <a:cubicBezTo>
                      <a:pt x="3463" y="2109"/>
                      <a:pt x="3522" y="2126"/>
                      <a:pt x="3580" y="2126"/>
                    </a:cubicBezTo>
                    <a:cubicBezTo>
                      <a:pt x="3720" y="2126"/>
                      <a:pt x="3856" y="2030"/>
                      <a:pt x="3856" y="1933"/>
                    </a:cubicBezTo>
                    <a:cubicBezTo>
                      <a:pt x="3896" y="1973"/>
                      <a:pt x="3948" y="1990"/>
                      <a:pt x="4001" y="1990"/>
                    </a:cubicBezTo>
                    <a:cubicBezTo>
                      <a:pt x="4129" y="1990"/>
                      <a:pt x="4266" y="1893"/>
                      <a:pt x="4266" y="1797"/>
                    </a:cubicBezTo>
                    <a:lnTo>
                      <a:pt x="4266" y="1660"/>
                    </a:lnTo>
                    <a:cubicBezTo>
                      <a:pt x="4311" y="1696"/>
                      <a:pt x="4363" y="1713"/>
                      <a:pt x="4415" y="1713"/>
                    </a:cubicBezTo>
                    <a:cubicBezTo>
                      <a:pt x="4561" y="1713"/>
                      <a:pt x="4709" y="1579"/>
                      <a:pt x="4709" y="1353"/>
                    </a:cubicBezTo>
                    <a:lnTo>
                      <a:pt x="4709" y="943"/>
                    </a:lnTo>
                    <a:lnTo>
                      <a:pt x="4982" y="1353"/>
                    </a:lnTo>
                    <a:cubicBezTo>
                      <a:pt x="5039" y="1480"/>
                      <a:pt x="5124" y="1525"/>
                      <a:pt x="5205" y="1525"/>
                    </a:cubicBezTo>
                    <a:cubicBezTo>
                      <a:pt x="5320" y="1525"/>
                      <a:pt x="5426" y="1433"/>
                      <a:pt x="5426" y="1353"/>
                    </a:cubicBezTo>
                    <a:cubicBezTo>
                      <a:pt x="5426" y="1216"/>
                      <a:pt x="5563" y="1080"/>
                      <a:pt x="5563" y="943"/>
                    </a:cubicBezTo>
                    <a:cubicBezTo>
                      <a:pt x="5563" y="943"/>
                      <a:pt x="5699" y="1080"/>
                      <a:pt x="5836" y="1080"/>
                    </a:cubicBezTo>
                    <a:cubicBezTo>
                      <a:pt x="5836" y="1148"/>
                      <a:pt x="5870" y="1182"/>
                      <a:pt x="5925" y="1182"/>
                    </a:cubicBezTo>
                    <a:cubicBezTo>
                      <a:pt x="5981" y="1182"/>
                      <a:pt x="6057" y="1148"/>
                      <a:pt x="6143" y="1080"/>
                    </a:cubicBezTo>
                    <a:cubicBezTo>
                      <a:pt x="6416" y="943"/>
                      <a:pt x="6143" y="636"/>
                      <a:pt x="5972" y="636"/>
                    </a:cubicBezTo>
                    <a:cubicBezTo>
                      <a:pt x="5836" y="500"/>
                      <a:pt x="5836" y="363"/>
                      <a:pt x="5699" y="363"/>
                    </a:cubicBezTo>
                    <a:cubicBezTo>
                      <a:pt x="5699" y="227"/>
                      <a:pt x="5563" y="227"/>
                      <a:pt x="5563" y="227"/>
                    </a:cubicBezTo>
                    <a:cubicBezTo>
                      <a:pt x="5290" y="363"/>
                      <a:pt x="5290" y="500"/>
                      <a:pt x="5119" y="636"/>
                    </a:cubicBezTo>
                    <a:cubicBezTo>
                      <a:pt x="4982" y="363"/>
                      <a:pt x="4846" y="227"/>
                      <a:pt x="4709" y="227"/>
                    </a:cubicBezTo>
                    <a:cubicBezTo>
                      <a:pt x="4573" y="363"/>
                      <a:pt x="4436" y="363"/>
                      <a:pt x="4436" y="363"/>
                    </a:cubicBezTo>
                    <a:cubicBezTo>
                      <a:pt x="4436" y="363"/>
                      <a:pt x="4266" y="363"/>
                      <a:pt x="4266" y="227"/>
                    </a:cubicBezTo>
                    <a:cubicBezTo>
                      <a:pt x="4129" y="227"/>
                      <a:pt x="3993" y="227"/>
                      <a:pt x="3993" y="363"/>
                    </a:cubicBezTo>
                    <a:cubicBezTo>
                      <a:pt x="3856" y="363"/>
                      <a:pt x="3856" y="500"/>
                      <a:pt x="3856" y="500"/>
                    </a:cubicBezTo>
                    <a:cubicBezTo>
                      <a:pt x="3856" y="363"/>
                      <a:pt x="3720" y="227"/>
                      <a:pt x="3583" y="227"/>
                    </a:cubicBezTo>
                    <a:cubicBezTo>
                      <a:pt x="3527" y="181"/>
                      <a:pt x="3473" y="166"/>
                      <a:pt x="3428" y="166"/>
                    </a:cubicBezTo>
                    <a:cubicBezTo>
                      <a:pt x="3337" y="166"/>
                      <a:pt x="3276" y="227"/>
                      <a:pt x="3276" y="227"/>
                    </a:cubicBezTo>
                    <a:lnTo>
                      <a:pt x="3140" y="90"/>
                    </a:lnTo>
                    <a:cubicBezTo>
                      <a:pt x="3083" y="34"/>
                      <a:pt x="302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g24efe0da7d9_1_1"/>
              <p:cNvSpPr/>
              <p:nvPr/>
            </p:nvSpPr>
            <p:spPr>
              <a:xfrm>
                <a:off x="5063114" y="2915344"/>
                <a:ext cx="37352" cy="31360"/>
              </a:xfrm>
              <a:custGeom>
                <a:rect b="b" l="l" r="r" t="t"/>
                <a:pathLst>
                  <a:path extrusionOk="0" h="717" w="854">
                    <a:moveTo>
                      <a:pt x="546" y="0"/>
                    </a:moveTo>
                    <a:lnTo>
                      <a:pt x="137" y="444"/>
                    </a:lnTo>
                    <a:cubicBezTo>
                      <a:pt x="0" y="444"/>
                      <a:pt x="137" y="717"/>
                      <a:pt x="273" y="717"/>
                    </a:cubicBezTo>
                    <a:cubicBezTo>
                      <a:pt x="410" y="717"/>
                      <a:pt x="410" y="580"/>
                      <a:pt x="546" y="580"/>
                    </a:cubicBezTo>
                    <a:lnTo>
                      <a:pt x="683" y="444"/>
                    </a:lnTo>
                    <a:lnTo>
                      <a:pt x="683" y="307"/>
                    </a:lnTo>
                    <a:cubicBezTo>
                      <a:pt x="853" y="171"/>
                      <a:pt x="683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g24efe0da7d9_1_1"/>
              <p:cNvSpPr/>
              <p:nvPr/>
            </p:nvSpPr>
            <p:spPr>
              <a:xfrm>
                <a:off x="4990245" y="2936207"/>
                <a:ext cx="308699" cy="113324"/>
              </a:xfrm>
              <a:custGeom>
                <a:rect b="b" l="l" r="r" t="t"/>
                <a:pathLst>
                  <a:path extrusionOk="0" h="2591" w="7058">
                    <a:moveTo>
                      <a:pt x="6631" y="1"/>
                    </a:moveTo>
                    <a:cubicBezTo>
                      <a:pt x="6554" y="1"/>
                      <a:pt x="6478" y="35"/>
                      <a:pt x="6478" y="103"/>
                    </a:cubicBezTo>
                    <a:cubicBezTo>
                      <a:pt x="6478" y="683"/>
                      <a:pt x="6205" y="240"/>
                      <a:pt x="5932" y="683"/>
                    </a:cubicBezTo>
                    <a:cubicBezTo>
                      <a:pt x="5715" y="780"/>
                      <a:pt x="5805" y="876"/>
                      <a:pt x="5767" y="876"/>
                    </a:cubicBezTo>
                    <a:cubicBezTo>
                      <a:pt x="5752" y="876"/>
                      <a:pt x="5715" y="860"/>
                      <a:pt x="5625" y="820"/>
                    </a:cubicBezTo>
                    <a:cubicBezTo>
                      <a:pt x="5579" y="774"/>
                      <a:pt x="5549" y="759"/>
                      <a:pt x="5523" y="759"/>
                    </a:cubicBezTo>
                    <a:cubicBezTo>
                      <a:pt x="5473" y="759"/>
                      <a:pt x="5443" y="820"/>
                      <a:pt x="5352" y="820"/>
                    </a:cubicBezTo>
                    <a:cubicBezTo>
                      <a:pt x="5146" y="923"/>
                      <a:pt x="5173" y="1199"/>
                      <a:pt x="5068" y="1199"/>
                    </a:cubicBezTo>
                    <a:cubicBezTo>
                      <a:pt x="5033" y="1199"/>
                      <a:pt x="4984" y="1169"/>
                      <a:pt x="4908" y="1093"/>
                    </a:cubicBezTo>
                    <a:lnTo>
                      <a:pt x="4635" y="1093"/>
                    </a:lnTo>
                    <a:cubicBezTo>
                      <a:pt x="4499" y="1229"/>
                      <a:pt x="4499" y="1229"/>
                      <a:pt x="4362" y="1400"/>
                    </a:cubicBezTo>
                    <a:lnTo>
                      <a:pt x="4362" y="1537"/>
                    </a:lnTo>
                    <a:cubicBezTo>
                      <a:pt x="4362" y="1400"/>
                      <a:pt x="4362" y="1400"/>
                      <a:pt x="4226" y="1400"/>
                    </a:cubicBezTo>
                    <a:cubicBezTo>
                      <a:pt x="4177" y="1381"/>
                      <a:pt x="4133" y="1373"/>
                      <a:pt x="4094" y="1373"/>
                    </a:cubicBezTo>
                    <a:cubicBezTo>
                      <a:pt x="3858" y="1373"/>
                      <a:pt x="3776" y="1665"/>
                      <a:pt x="3599" y="1665"/>
                    </a:cubicBezTo>
                    <a:cubicBezTo>
                      <a:pt x="3538" y="1665"/>
                      <a:pt x="3466" y="1630"/>
                      <a:pt x="3372" y="1537"/>
                    </a:cubicBezTo>
                    <a:lnTo>
                      <a:pt x="3202" y="1537"/>
                    </a:lnTo>
                    <a:cubicBezTo>
                      <a:pt x="3009" y="1633"/>
                      <a:pt x="2952" y="1730"/>
                      <a:pt x="2839" y="1730"/>
                    </a:cubicBezTo>
                    <a:cubicBezTo>
                      <a:pt x="2792" y="1730"/>
                      <a:pt x="2736" y="1713"/>
                      <a:pt x="2656" y="1673"/>
                    </a:cubicBezTo>
                    <a:cubicBezTo>
                      <a:pt x="2656" y="1537"/>
                      <a:pt x="2349" y="1537"/>
                      <a:pt x="2212" y="1537"/>
                    </a:cubicBezTo>
                    <a:cubicBezTo>
                      <a:pt x="2155" y="1652"/>
                      <a:pt x="2097" y="1694"/>
                      <a:pt x="2029" y="1694"/>
                    </a:cubicBezTo>
                    <a:cubicBezTo>
                      <a:pt x="1936" y="1694"/>
                      <a:pt x="1824" y="1615"/>
                      <a:pt x="1666" y="1537"/>
                    </a:cubicBezTo>
                    <a:cubicBezTo>
                      <a:pt x="1413" y="1537"/>
                      <a:pt x="1276" y="2023"/>
                      <a:pt x="1083" y="2023"/>
                    </a:cubicBezTo>
                    <a:cubicBezTo>
                      <a:pt x="1042" y="2023"/>
                      <a:pt x="998" y="2000"/>
                      <a:pt x="950" y="1946"/>
                    </a:cubicBezTo>
                    <a:cubicBezTo>
                      <a:pt x="813" y="1946"/>
                      <a:pt x="643" y="1946"/>
                      <a:pt x="643" y="2082"/>
                    </a:cubicBezTo>
                    <a:cubicBezTo>
                      <a:pt x="600" y="2178"/>
                      <a:pt x="571" y="2214"/>
                      <a:pt x="542" y="2214"/>
                    </a:cubicBezTo>
                    <a:cubicBezTo>
                      <a:pt x="480" y="2214"/>
                      <a:pt x="421" y="2040"/>
                      <a:pt x="233" y="1946"/>
                    </a:cubicBezTo>
                    <a:cubicBezTo>
                      <a:pt x="193" y="1906"/>
                      <a:pt x="153" y="1889"/>
                      <a:pt x="120" y="1889"/>
                    </a:cubicBezTo>
                    <a:cubicBezTo>
                      <a:pt x="40" y="1889"/>
                      <a:pt x="0" y="1986"/>
                      <a:pt x="97" y="2082"/>
                    </a:cubicBezTo>
                    <a:cubicBezTo>
                      <a:pt x="276" y="2373"/>
                      <a:pt x="455" y="2591"/>
                      <a:pt x="643" y="2591"/>
                    </a:cubicBezTo>
                    <a:cubicBezTo>
                      <a:pt x="742" y="2591"/>
                      <a:pt x="844" y="2531"/>
                      <a:pt x="950" y="2390"/>
                    </a:cubicBezTo>
                    <a:cubicBezTo>
                      <a:pt x="950" y="2458"/>
                      <a:pt x="984" y="2492"/>
                      <a:pt x="1035" y="2492"/>
                    </a:cubicBezTo>
                    <a:cubicBezTo>
                      <a:pt x="1086" y="2492"/>
                      <a:pt x="1154" y="2458"/>
                      <a:pt x="1223" y="2390"/>
                    </a:cubicBezTo>
                    <a:cubicBezTo>
                      <a:pt x="1335" y="2277"/>
                      <a:pt x="1564" y="2048"/>
                      <a:pt x="1794" y="2048"/>
                    </a:cubicBezTo>
                    <a:cubicBezTo>
                      <a:pt x="1843" y="2048"/>
                      <a:pt x="1892" y="2059"/>
                      <a:pt x="1939" y="2082"/>
                    </a:cubicBezTo>
                    <a:cubicBezTo>
                      <a:pt x="1939" y="2082"/>
                      <a:pt x="2076" y="2253"/>
                      <a:pt x="2212" y="2253"/>
                    </a:cubicBezTo>
                    <a:cubicBezTo>
                      <a:pt x="2552" y="2253"/>
                      <a:pt x="2452" y="1994"/>
                      <a:pt x="2523" y="1994"/>
                    </a:cubicBezTo>
                    <a:cubicBezTo>
                      <a:pt x="2545" y="1994"/>
                      <a:pt x="2584" y="2018"/>
                      <a:pt x="2656" y="2082"/>
                    </a:cubicBezTo>
                    <a:cubicBezTo>
                      <a:pt x="2724" y="2168"/>
                      <a:pt x="2827" y="2210"/>
                      <a:pt x="2912" y="2210"/>
                    </a:cubicBezTo>
                    <a:cubicBezTo>
                      <a:pt x="2997" y="2210"/>
                      <a:pt x="3065" y="2168"/>
                      <a:pt x="3065" y="2082"/>
                    </a:cubicBezTo>
                    <a:cubicBezTo>
                      <a:pt x="3090" y="2058"/>
                      <a:pt x="3116" y="2048"/>
                      <a:pt x="3144" y="2048"/>
                    </a:cubicBezTo>
                    <a:cubicBezTo>
                      <a:pt x="3267" y="2048"/>
                      <a:pt x="3422" y="2253"/>
                      <a:pt x="3645" y="2253"/>
                    </a:cubicBezTo>
                    <a:cubicBezTo>
                      <a:pt x="3669" y="2277"/>
                      <a:pt x="3697" y="2287"/>
                      <a:pt x="3728" y="2287"/>
                    </a:cubicBezTo>
                    <a:cubicBezTo>
                      <a:pt x="3869" y="2287"/>
                      <a:pt x="4055" y="2059"/>
                      <a:pt x="4055" y="1946"/>
                    </a:cubicBezTo>
                    <a:cubicBezTo>
                      <a:pt x="4091" y="1917"/>
                      <a:pt x="4126" y="1907"/>
                      <a:pt x="4160" y="1907"/>
                    </a:cubicBezTo>
                    <a:cubicBezTo>
                      <a:pt x="4255" y="1907"/>
                      <a:pt x="4350" y="1985"/>
                      <a:pt x="4479" y="1985"/>
                    </a:cubicBezTo>
                    <a:cubicBezTo>
                      <a:pt x="4526" y="1985"/>
                      <a:pt x="4577" y="1975"/>
                      <a:pt x="4635" y="1946"/>
                    </a:cubicBezTo>
                    <a:cubicBezTo>
                      <a:pt x="4856" y="1836"/>
                      <a:pt x="4719" y="1636"/>
                      <a:pt x="4731" y="1636"/>
                    </a:cubicBezTo>
                    <a:cubicBezTo>
                      <a:pt x="4734" y="1636"/>
                      <a:pt x="4745" y="1647"/>
                      <a:pt x="4772" y="1673"/>
                    </a:cubicBezTo>
                    <a:cubicBezTo>
                      <a:pt x="4908" y="1810"/>
                      <a:pt x="5079" y="1810"/>
                      <a:pt x="5079" y="1810"/>
                    </a:cubicBezTo>
                    <a:cubicBezTo>
                      <a:pt x="5215" y="1673"/>
                      <a:pt x="5625" y="1229"/>
                      <a:pt x="5488" y="1229"/>
                    </a:cubicBezTo>
                    <a:cubicBezTo>
                      <a:pt x="5579" y="1229"/>
                      <a:pt x="5609" y="1305"/>
                      <a:pt x="5660" y="1305"/>
                    </a:cubicBezTo>
                    <a:cubicBezTo>
                      <a:pt x="5685" y="1305"/>
                      <a:pt x="5716" y="1286"/>
                      <a:pt x="5761" y="1229"/>
                    </a:cubicBezTo>
                    <a:cubicBezTo>
                      <a:pt x="5932" y="1229"/>
                      <a:pt x="6068" y="956"/>
                      <a:pt x="6205" y="956"/>
                    </a:cubicBezTo>
                    <a:lnTo>
                      <a:pt x="6478" y="956"/>
                    </a:lnTo>
                    <a:cubicBezTo>
                      <a:pt x="6785" y="820"/>
                      <a:pt x="7058" y="547"/>
                      <a:pt x="6785" y="103"/>
                    </a:cubicBezTo>
                    <a:cubicBezTo>
                      <a:pt x="6785" y="35"/>
                      <a:pt x="6708" y="1"/>
                      <a:pt x="6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g24efe0da7d9_1_1"/>
              <p:cNvSpPr/>
              <p:nvPr/>
            </p:nvSpPr>
            <p:spPr>
              <a:xfrm>
                <a:off x="4925818" y="2891462"/>
                <a:ext cx="129857" cy="92549"/>
              </a:xfrm>
              <a:custGeom>
                <a:rect b="b" l="l" r="r" t="t"/>
                <a:pathLst>
                  <a:path extrusionOk="0" h="2116" w="2969">
                    <a:moveTo>
                      <a:pt x="1570" y="0"/>
                    </a:moveTo>
                    <a:cubicBezTo>
                      <a:pt x="1433" y="0"/>
                      <a:pt x="1263" y="137"/>
                      <a:pt x="1433" y="273"/>
                    </a:cubicBezTo>
                    <a:cubicBezTo>
                      <a:pt x="1433" y="410"/>
                      <a:pt x="1570" y="717"/>
                      <a:pt x="1706" y="853"/>
                    </a:cubicBezTo>
                    <a:cubicBezTo>
                      <a:pt x="1706" y="922"/>
                      <a:pt x="1774" y="956"/>
                      <a:pt x="1826" y="956"/>
                    </a:cubicBezTo>
                    <a:cubicBezTo>
                      <a:pt x="1877" y="956"/>
                      <a:pt x="1911" y="922"/>
                      <a:pt x="1843" y="853"/>
                    </a:cubicBezTo>
                    <a:lnTo>
                      <a:pt x="1843" y="410"/>
                    </a:lnTo>
                    <a:cubicBezTo>
                      <a:pt x="1979" y="410"/>
                      <a:pt x="2116" y="546"/>
                      <a:pt x="2286" y="546"/>
                    </a:cubicBezTo>
                    <a:cubicBezTo>
                      <a:pt x="2559" y="717"/>
                      <a:pt x="2423" y="990"/>
                      <a:pt x="2116" y="1263"/>
                    </a:cubicBezTo>
                    <a:lnTo>
                      <a:pt x="1979" y="1399"/>
                    </a:lnTo>
                    <a:cubicBezTo>
                      <a:pt x="1979" y="1354"/>
                      <a:pt x="1964" y="1339"/>
                      <a:pt x="1944" y="1339"/>
                    </a:cubicBezTo>
                    <a:cubicBezTo>
                      <a:pt x="1903" y="1339"/>
                      <a:pt x="1843" y="1399"/>
                      <a:pt x="1843" y="1399"/>
                    </a:cubicBezTo>
                    <a:cubicBezTo>
                      <a:pt x="1843" y="1399"/>
                      <a:pt x="1706" y="1399"/>
                      <a:pt x="1706" y="1570"/>
                    </a:cubicBezTo>
                    <a:cubicBezTo>
                      <a:pt x="1631" y="1523"/>
                      <a:pt x="1542" y="1502"/>
                      <a:pt x="1445" y="1502"/>
                    </a:cubicBezTo>
                    <a:cubicBezTo>
                      <a:pt x="1190" y="1502"/>
                      <a:pt x="876" y="1646"/>
                      <a:pt x="580" y="1843"/>
                    </a:cubicBezTo>
                    <a:cubicBezTo>
                      <a:pt x="580" y="1706"/>
                      <a:pt x="409" y="1706"/>
                      <a:pt x="409" y="1570"/>
                    </a:cubicBezTo>
                    <a:lnTo>
                      <a:pt x="0" y="1570"/>
                    </a:lnTo>
                    <a:cubicBezTo>
                      <a:pt x="0" y="1706"/>
                      <a:pt x="0" y="1843"/>
                      <a:pt x="136" y="1843"/>
                    </a:cubicBezTo>
                    <a:cubicBezTo>
                      <a:pt x="136" y="1843"/>
                      <a:pt x="273" y="1979"/>
                      <a:pt x="409" y="2116"/>
                    </a:cubicBezTo>
                    <a:lnTo>
                      <a:pt x="580" y="2116"/>
                    </a:lnTo>
                    <a:cubicBezTo>
                      <a:pt x="853" y="1979"/>
                      <a:pt x="990" y="1979"/>
                      <a:pt x="1263" y="1843"/>
                    </a:cubicBezTo>
                    <a:cubicBezTo>
                      <a:pt x="1390" y="1786"/>
                      <a:pt x="1488" y="1753"/>
                      <a:pt x="1578" y="1753"/>
                    </a:cubicBezTo>
                    <a:cubicBezTo>
                      <a:pt x="1706" y="1753"/>
                      <a:pt x="1819" y="1820"/>
                      <a:pt x="1979" y="1979"/>
                    </a:cubicBezTo>
                    <a:cubicBezTo>
                      <a:pt x="2019" y="2019"/>
                      <a:pt x="2062" y="2036"/>
                      <a:pt x="2103" y="2036"/>
                    </a:cubicBezTo>
                    <a:cubicBezTo>
                      <a:pt x="2201" y="2036"/>
                      <a:pt x="2286" y="1939"/>
                      <a:pt x="2286" y="1843"/>
                    </a:cubicBezTo>
                    <a:lnTo>
                      <a:pt x="2286" y="1706"/>
                    </a:lnTo>
                    <a:cubicBezTo>
                      <a:pt x="2559" y="1570"/>
                      <a:pt x="2832" y="1263"/>
                      <a:pt x="2832" y="990"/>
                    </a:cubicBezTo>
                    <a:cubicBezTo>
                      <a:pt x="2969" y="853"/>
                      <a:pt x="2832" y="546"/>
                      <a:pt x="2696" y="410"/>
                    </a:cubicBezTo>
                    <a:cubicBezTo>
                      <a:pt x="2559" y="410"/>
                      <a:pt x="2423" y="273"/>
                      <a:pt x="2286" y="137"/>
                    </a:cubicBezTo>
                    <a:cubicBezTo>
                      <a:pt x="2116" y="137"/>
                      <a:pt x="1843" y="137"/>
                      <a:pt x="17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g24efe0da7d9_1_1"/>
              <p:cNvSpPr/>
              <p:nvPr/>
            </p:nvSpPr>
            <p:spPr>
              <a:xfrm>
                <a:off x="4676552" y="2815926"/>
                <a:ext cx="229884" cy="150195"/>
              </a:xfrm>
              <a:custGeom>
                <a:rect b="b" l="l" r="r" t="t"/>
                <a:pathLst>
                  <a:path extrusionOk="0" h="3434" w="5256">
                    <a:moveTo>
                      <a:pt x="2486" y="1913"/>
                    </a:moveTo>
                    <a:cubicBezTo>
                      <a:pt x="2468" y="1988"/>
                      <a:pt x="2448" y="2063"/>
                      <a:pt x="2423" y="2137"/>
                    </a:cubicBezTo>
                    <a:cubicBezTo>
                      <a:pt x="2442" y="2063"/>
                      <a:pt x="2463" y="1988"/>
                      <a:pt x="2486" y="1913"/>
                    </a:cubicBezTo>
                    <a:close/>
                    <a:moveTo>
                      <a:pt x="549" y="0"/>
                    </a:moveTo>
                    <a:cubicBezTo>
                      <a:pt x="493" y="0"/>
                      <a:pt x="444" y="42"/>
                      <a:pt x="444" y="158"/>
                    </a:cubicBezTo>
                    <a:cubicBezTo>
                      <a:pt x="308" y="431"/>
                      <a:pt x="0" y="874"/>
                      <a:pt x="137" y="1284"/>
                    </a:cubicBezTo>
                    <a:cubicBezTo>
                      <a:pt x="137" y="1352"/>
                      <a:pt x="180" y="1386"/>
                      <a:pt x="222" y="1386"/>
                    </a:cubicBezTo>
                    <a:cubicBezTo>
                      <a:pt x="265" y="1386"/>
                      <a:pt x="308" y="1352"/>
                      <a:pt x="308" y="1284"/>
                    </a:cubicBezTo>
                    <a:cubicBezTo>
                      <a:pt x="717" y="1147"/>
                      <a:pt x="853" y="738"/>
                      <a:pt x="854" y="431"/>
                    </a:cubicBezTo>
                    <a:lnTo>
                      <a:pt x="854" y="431"/>
                    </a:lnTo>
                    <a:cubicBezTo>
                      <a:pt x="853" y="874"/>
                      <a:pt x="717" y="1284"/>
                      <a:pt x="717" y="1727"/>
                    </a:cubicBezTo>
                    <a:cubicBezTo>
                      <a:pt x="717" y="1864"/>
                      <a:pt x="854" y="1864"/>
                      <a:pt x="990" y="1864"/>
                    </a:cubicBezTo>
                    <a:cubicBezTo>
                      <a:pt x="1161" y="1727"/>
                      <a:pt x="1297" y="1420"/>
                      <a:pt x="1434" y="1147"/>
                    </a:cubicBezTo>
                    <a:lnTo>
                      <a:pt x="1434" y="1147"/>
                    </a:lnTo>
                    <a:cubicBezTo>
                      <a:pt x="1434" y="1284"/>
                      <a:pt x="1297" y="1591"/>
                      <a:pt x="1297" y="1727"/>
                    </a:cubicBezTo>
                    <a:cubicBezTo>
                      <a:pt x="1297" y="2000"/>
                      <a:pt x="1161" y="2137"/>
                      <a:pt x="1297" y="2444"/>
                    </a:cubicBezTo>
                    <a:cubicBezTo>
                      <a:pt x="1297" y="2444"/>
                      <a:pt x="1297" y="2580"/>
                      <a:pt x="1434" y="2580"/>
                    </a:cubicBezTo>
                    <a:cubicBezTo>
                      <a:pt x="1707" y="2580"/>
                      <a:pt x="1843" y="2273"/>
                      <a:pt x="2014" y="1864"/>
                    </a:cubicBezTo>
                    <a:lnTo>
                      <a:pt x="2014" y="1864"/>
                    </a:lnTo>
                    <a:cubicBezTo>
                      <a:pt x="2014" y="2137"/>
                      <a:pt x="1843" y="2580"/>
                      <a:pt x="2014" y="2853"/>
                    </a:cubicBezTo>
                    <a:cubicBezTo>
                      <a:pt x="2014" y="2853"/>
                      <a:pt x="2074" y="2914"/>
                      <a:pt x="2155" y="2914"/>
                    </a:cubicBezTo>
                    <a:cubicBezTo>
                      <a:pt x="2196" y="2914"/>
                      <a:pt x="2241" y="2899"/>
                      <a:pt x="2287" y="2853"/>
                    </a:cubicBezTo>
                    <a:cubicBezTo>
                      <a:pt x="2423" y="2853"/>
                      <a:pt x="2560" y="2717"/>
                      <a:pt x="2560" y="2580"/>
                    </a:cubicBezTo>
                    <a:cubicBezTo>
                      <a:pt x="2560" y="2717"/>
                      <a:pt x="2696" y="2853"/>
                      <a:pt x="2867" y="2990"/>
                    </a:cubicBezTo>
                    <a:lnTo>
                      <a:pt x="3003" y="2990"/>
                    </a:lnTo>
                    <a:cubicBezTo>
                      <a:pt x="3140" y="2853"/>
                      <a:pt x="3276" y="2853"/>
                      <a:pt x="3276" y="2717"/>
                    </a:cubicBezTo>
                    <a:cubicBezTo>
                      <a:pt x="3276" y="2990"/>
                      <a:pt x="3276" y="3126"/>
                      <a:pt x="3413" y="3297"/>
                    </a:cubicBezTo>
                    <a:cubicBezTo>
                      <a:pt x="3458" y="3342"/>
                      <a:pt x="3508" y="3358"/>
                      <a:pt x="3553" y="3358"/>
                    </a:cubicBezTo>
                    <a:cubicBezTo>
                      <a:pt x="3644" y="3358"/>
                      <a:pt x="3720" y="3297"/>
                      <a:pt x="3720" y="3297"/>
                    </a:cubicBezTo>
                    <a:lnTo>
                      <a:pt x="3993" y="2990"/>
                    </a:lnTo>
                    <a:cubicBezTo>
                      <a:pt x="3993" y="3126"/>
                      <a:pt x="3993" y="3297"/>
                      <a:pt x="4129" y="3297"/>
                    </a:cubicBezTo>
                    <a:cubicBezTo>
                      <a:pt x="4129" y="3365"/>
                      <a:pt x="4163" y="3399"/>
                      <a:pt x="4215" y="3399"/>
                    </a:cubicBezTo>
                    <a:cubicBezTo>
                      <a:pt x="4266" y="3399"/>
                      <a:pt x="4334" y="3365"/>
                      <a:pt x="4402" y="3297"/>
                    </a:cubicBezTo>
                    <a:lnTo>
                      <a:pt x="4573" y="3126"/>
                    </a:lnTo>
                    <a:cubicBezTo>
                      <a:pt x="4573" y="3297"/>
                      <a:pt x="4573" y="3297"/>
                      <a:pt x="4709" y="3433"/>
                    </a:cubicBezTo>
                    <a:lnTo>
                      <a:pt x="4982" y="3433"/>
                    </a:lnTo>
                    <a:cubicBezTo>
                      <a:pt x="5119" y="3297"/>
                      <a:pt x="5119" y="3126"/>
                      <a:pt x="5255" y="2990"/>
                    </a:cubicBezTo>
                    <a:lnTo>
                      <a:pt x="5255" y="2853"/>
                    </a:lnTo>
                    <a:cubicBezTo>
                      <a:pt x="5255" y="2693"/>
                      <a:pt x="5209" y="2627"/>
                      <a:pt x="5142" y="2627"/>
                    </a:cubicBezTo>
                    <a:cubicBezTo>
                      <a:pt x="5095" y="2627"/>
                      <a:pt x="5039" y="2660"/>
                      <a:pt x="4982" y="2717"/>
                    </a:cubicBezTo>
                    <a:lnTo>
                      <a:pt x="4846" y="2717"/>
                    </a:lnTo>
                    <a:cubicBezTo>
                      <a:pt x="4846" y="2444"/>
                      <a:pt x="4846" y="2444"/>
                      <a:pt x="4709" y="2137"/>
                    </a:cubicBezTo>
                    <a:cubicBezTo>
                      <a:pt x="4709" y="2137"/>
                      <a:pt x="4402" y="2137"/>
                      <a:pt x="4402" y="2273"/>
                    </a:cubicBezTo>
                    <a:cubicBezTo>
                      <a:pt x="4402" y="2273"/>
                      <a:pt x="4402" y="2444"/>
                      <a:pt x="4266" y="2444"/>
                    </a:cubicBezTo>
                    <a:cubicBezTo>
                      <a:pt x="4266" y="2273"/>
                      <a:pt x="4402" y="2000"/>
                      <a:pt x="4266" y="2000"/>
                    </a:cubicBezTo>
                    <a:cubicBezTo>
                      <a:pt x="4266" y="1840"/>
                      <a:pt x="4219" y="1774"/>
                      <a:pt x="4153" y="1774"/>
                    </a:cubicBezTo>
                    <a:cubicBezTo>
                      <a:pt x="4106" y="1774"/>
                      <a:pt x="4049" y="1807"/>
                      <a:pt x="3993" y="1864"/>
                    </a:cubicBezTo>
                    <a:cubicBezTo>
                      <a:pt x="3856" y="2000"/>
                      <a:pt x="3720" y="2273"/>
                      <a:pt x="3720" y="2444"/>
                    </a:cubicBezTo>
                    <a:cubicBezTo>
                      <a:pt x="3720" y="2137"/>
                      <a:pt x="3856" y="1864"/>
                      <a:pt x="3720" y="1727"/>
                    </a:cubicBezTo>
                    <a:cubicBezTo>
                      <a:pt x="3720" y="1632"/>
                      <a:pt x="3636" y="1519"/>
                      <a:pt x="3539" y="1519"/>
                    </a:cubicBezTo>
                    <a:cubicBezTo>
                      <a:pt x="3498" y="1519"/>
                      <a:pt x="3454" y="1540"/>
                      <a:pt x="3413" y="1591"/>
                    </a:cubicBezTo>
                    <a:cubicBezTo>
                      <a:pt x="3140" y="1864"/>
                      <a:pt x="3140" y="2137"/>
                      <a:pt x="3003" y="2580"/>
                    </a:cubicBezTo>
                    <a:cubicBezTo>
                      <a:pt x="3140" y="2137"/>
                      <a:pt x="3140" y="1591"/>
                      <a:pt x="3140" y="1147"/>
                    </a:cubicBezTo>
                    <a:cubicBezTo>
                      <a:pt x="3140" y="1051"/>
                      <a:pt x="3072" y="954"/>
                      <a:pt x="2983" y="954"/>
                    </a:cubicBezTo>
                    <a:cubicBezTo>
                      <a:pt x="2947" y="954"/>
                      <a:pt x="2907" y="971"/>
                      <a:pt x="2867" y="1011"/>
                    </a:cubicBezTo>
                    <a:cubicBezTo>
                      <a:pt x="2780" y="1088"/>
                      <a:pt x="2717" y="1180"/>
                      <a:pt x="2669" y="1280"/>
                    </a:cubicBezTo>
                    <a:lnTo>
                      <a:pt x="2669" y="1280"/>
                    </a:lnTo>
                    <a:cubicBezTo>
                      <a:pt x="2712" y="1056"/>
                      <a:pt x="2702" y="864"/>
                      <a:pt x="2560" y="738"/>
                    </a:cubicBezTo>
                    <a:cubicBezTo>
                      <a:pt x="2491" y="652"/>
                      <a:pt x="2423" y="610"/>
                      <a:pt x="2372" y="610"/>
                    </a:cubicBezTo>
                    <a:cubicBezTo>
                      <a:pt x="2321" y="610"/>
                      <a:pt x="2287" y="652"/>
                      <a:pt x="2287" y="738"/>
                    </a:cubicBezTo>
                    <a:cubicBezTo>
                      <a:pt x="2150" y="874"/>
                      <a:pt x="2014" y="1011"/>
                      <a:pt x="1843" y="1284"/>
                    </a:cubicBezTo>
                    <a:cubicBezTo>
                      <a:pt x="1843" y="1420"/>
                      <a:pt x="1707" y="1591"/>
                      <a:pt x="1707" y="1727"/>
                    </a:cubicBezTo>
                    <a:cubicBezTo>
                      <a:pt x="1707" y="1284"/>
                      <a:pt x="1843" y="874"/>
                      <a:pt x="1707" y="431"/>
                    </a:cubicBezTo>
                    <a:lnTo>
                      <a:pt x="1570" y="431"/>
                    </a:lnTo>
                    <a:cubicBezTo>
                      <a:pt x="1297" y="567"/>
                      <a:pt x="1297" y="874"/>
                      <a:pt x="1161" y="1011"/>
                    </a:cubicBezTo>
                    <a:cubicBezTo>
                      <a:pt x="1161" y="738"/>
                      <a:pt x="1297" y="431"/>
                      <a:pt x="1161" y="158"/>
                    </a:cubicBezTo>
                    <a:cubicBezTo>
                      <a:pt x="1161" y="158"/>
                      <a:pt x="1161" y="21"/>
                      <a:pt x="990" y="21"/>
                    </a:cubicBezTo>
                    <a:cubicBezTo>
                      <a:pt x="717" y="158"/>
                      <a:pt x="581" y="431"/>
                      <a:pt x="444" y="738"/>
                    </a:cubicBezTo>
                    <a:cubicBezTo>
                      <a:pt x="581" y="431"/>
                      <a:pt x="581" y="294"/>
                      <a:pt x="717" y="158"/>
                    </a:cubicBezTo>
                    <a:cubicBezTo>
                      <a:pt x="717" y="79"/>
                      <a:pt x="626" y="0"/>
                      <a:pt x="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g24efe0da7d9_1_1"/>
              <p:cNvSpPr/>
              <p:nvPr/>
            </p:nvSpPr>
            <p:spPr>
              <a:xfrm>
                <a:off x="4701921" y="2819819"/>
                <a:ext cx="174644" cy="145296"/>
              </a:xfrm>
              <a:custGeom>
                <a:rect b="b" l="l" r="r" t="t"/>
                <a:pathLst>
                  <a:path extrusionOk="0" h="3322" w="3993">
                    <a:moveTo>
                      <a:pt x="564" y="0"/>
                    </a:moveTo>
                    <a:cubicBezTo>
                      <a:pt x="350" y="0"/>
                      <a:pt x="137" y="69"/>
                      <a:pt x="1" y="205"/>
                    </a:cubicBezTo>
                    <a:lnTo>
                      <a:pt x="1" y="478"/>
                    </a:lnTo>
                    <a:cubicBezTo>
                      <a:pt x="137" y="649"/>
                      <a:pt x="274" y="649"/>
                      <a:pt x="410" y="649"/>
                    </a:cubicBezTo>
                    <a:cubicBezTo>
                      <a:pt x="274" y="649"/>
                      <a:pt x="274" y="785"/>
                      <a:pt x="274" y="785"/>
                    </a:cubicBezTo>
                    <a:cubicBezTo>
                      <a:pt x="205" y="717"/>
                      <a:pt x="137" y="683"/>
                      <a:pt x="86" y="683"/>
                    </a:cubicBezTo>
                    <a:cubicBezTo>
                      <a:pt x="35" y="683"/>
                      <a:pt x="1" y="717"/>
                      <a:pt x="1" y="785"/>
                    </a:cubicBezTo>
                    <a:cubicBezTo>
                      <a:pt x="1" y="922"/>
                      <a:pt x="137" y="922"/>
                      <a:pt x="137" y="922"/>
                    </a:cubicBezTo>
                    <a:cubicBezTo>
                      <a:pt x="33" y="1129"/>
                      <a:pt x="87" y="1435"/>
                      <a:pt x="239" y="1435"/>
                    </a:cubicBezTo>
                    <a:cubicBezTo>
                      <a:pt x="287" y="1435"/>
                      <a:pt x="345" y="1405"/>
                      <a:pt x="410" y="1331"/>
                    </a:cubicBezTo>
                    <a:lnTo>
                      <a:pt x="410" y="1502"/>
                    </a:lnTo>
                    <a:cubicBezTo>
                      <a:pt x="410" y="1638"/>
                      <a:pt x="717" y="1638"/>
                      <a:pt x="854" y="1638"/>
                    </a:cubicBezTo>
                    <a:cubicBezTo>
                      <a:pt x="854" y="1638"/>
                      <a:pt x="854" y="1775"/>
                      <a:pt x="990" y="1911"/>
                    </a:cubicBezTo>
                    <a:cubicBezTo>
                      <a:pt x="1042" y="2016"/>
                      <a:pt x="1119" y="2060"/>
                      <a:pt x="1210" y="2060"/>
                    </a:cubicBezTo>
                    <a:cubicBezTo>
                      <a:pt x="1356" y="2060"/>
                      <a:pt x="1538" y="1943"/>
                      <a:pt x="1707" y="1775"/>
                    </a:cubicBezTo>
                    <a:lnTo>
                      <a:pt x="1707" y="1775"/>
                    </a:lnTo>
                    <a:cubicBezTo>
                      <a:pt x="1570" y="2184"/>
                      <a:pt x="1434" y="2628"/>
                      <a:pt x="1707" y="2901"/>
                    </a:cubicBezTo>
                    <a:cubicBezTo>
                      <a:pt x="1787" y="2941"/>
                      <a:pt x="1855" y="2957"/>
                      <a:pt x="1916" y="2957"/>
                    </a:cubicBezTo>
                    <a:cubicBezTo>
                      <a:pt x="2063" y="2957"/>
                      <a:pt x="2166" y="2861"/>
                      <a:pt x="2287" y="2764"/>
                    </a:cubicBezTo>
                    <a:cubicBezTo>
                      <a:pt x="2287" y="2901"/>
                      <a:pt x="2287" y="3037"/>
                      <a:pt x="2423" y="3208"/>
                    </a:cubicBezTo>
                    <a:cubicBezTo>
                      <a:pt x="2478" y="3290"/>
                      <a:pt x="2545" y="3321"/>
                      <a:pt x="2619" y="3321"/>
                    </a:cubicBezTo>
                    <a:cubicBezTo>
                      <a:pt x="2863" y="3321"/>
                      <a:pt x="3187" y="2982"/>
                      <a:pt x="3415" y="2982"/>
                    </a:cubicBezTo>
                    <a:cubicBezTo>
                      <a:pt x="3465" y="2982"/>
                      <a:pt x="3510" y="2998"/>
                      <a:pt x="3549" y="3037"/>
                    </a:cubicBezTo>
                    <a:cubicBezTo>
                      <a:pt x="3549" y="3123"/>
                      <a:pt x="3618" y="3165"/>
                      <a:pt x="3686" y="3165"/>
                    </a:cubicBezTo>
                    <a:cubicBezTo>
                      <a:pt x="3754" y="3165"/>
                      <a:pt x="3822" y="3123"/>
                      <a:pt x="3822" y="3037"/>
                    </a:cubicBezTo>
                    <a:cubicBezTo>
                      <a:pt x="3993" y="2901"/>
                      <a:pt x="3822" y="2764"/>
                      <a:pt x="3686" y="2764"/>
                    </a:cubicBezTo>
                    <a:cubicBezTo>
                      <a:pt x="3686" y="2668"/>
                      <a:pt x="3618" y="2571"/>
                      <a:pt x="3481" y="2571"/>
                    </a:cubicBezTo>
                    <a:cubicBezTo>
                      <a:pt x="3425" y="2571"/>
                      <a:pt x="3356" y="2588"/>
                      <a:pt x="3276" y="2628"/>
                    </a:cubicBezTo>
                    <a:cubicBezTo>
                      <a:pt x="3144" y="2628"/>
                      <a:pt x="2979" y="2757"/>
                      <a:pt x="2845" y="2764"/>
                    </a:cubicBezTo>
                    <a:lnTo>
                      <a:pt x="2845" y="2764"/>
                    </a:lnTo>
                    <a:cubicBezTo>
                      <a:pt x="2878" y="2665"/>
                      <a:pt x="2969" y="2184"/>
                      <a:pt x="2969" y="2184"/>
                    </a:cubicBezTo>
                    <a:cubicBezTo>
                      <a:pt x="2969" y="2048"/>
                      <a:pt x="2833" y="1911"/>
                      <a:pt x="2696" y="1911"/>
                    </a:cubicBezTo>
                    <a:cubicBezTo>
                      <a:pt x="2423" y="2048"/>
                      <a:pt x="2287" y="2355"/>
                      <a:pt x="2116" y="2491"/>
                    </a:cubicBezTo>
                    <a:cubicBezTo>
                      <a:pt x="2104" y="2503"/>
                      <a:pt x="2094" y="2509"/>
                      <a:pt x="2086" y="2509"/>
                    </a:cubicBezTo>
                    <a:cubicBezTo>
                      <a:pt x="2002" y="2509"/>
                      <a:pt x="2116" y="1911"/>
                      <a:pt x="2116" y="1911"/>
                    </a:cubicBezTo>
                    <a:cubicBezTo>
                      <a:pt x="2287" y="1638"/>
                      <a:pt x="2287" y="1502"/>
                      <a:pt x="2423" y="1195"/>
                    </a:cubicBezTo>
                    <a:cubicBezTo>
                      <a:pt x="2423" y="1098"/>
                      <a:pt x="2270" y="1002"/>
                      <a:pt x="2132" y="1002"/>
                    </a:cubicBezTo>
                    <a:cubicBezTo>
                      <a:pt x="2074" y="1002"/>
                      <a:pt x="2020" y="1018"/>
                      <a:pt x="1980" y="1058"/>
                    </a:cubicBezTo>
                    <a:cubicBezTo>
                      <a:pt x="1843" y="1195"/>
                      <a:pt x="1707" y="1331"/>
                      <a:pt x="1570" y="1502"/>
                    </a:cubicBezTo>
                    <a:lnTo>
                      <a:pt x="1434" y="1502"/>
                    </a:lnTo>
                    <a:cubicBezTo>
                      <a:pt x="1434" y="1331"/>
                      <a:pt x="1570" y="1195"/>
                      <a:pt x="1707" y="1195"/>
                    </a:cubicBezTo>
                    <a:cubicBezTo>
                      <a:pt x="1843" y="1058"/>
                      <a:pt x="1843" y="922"/>
                      <a:pt x="1980" y="922"/>
                    </a:cubicBezTo>
                    <a:cubicBezTo>
                      <a:pt x="2088" y="814"/>
                      <a:pt x="2025" y="598"/>
                      <a:pt x="1858" y="598"/>
                    </a:cubicBezTo>
                    <a:cubicBezTo>
                      <a:pt x="1814" y="598"/>
                      <a:pt x="1763" y="613"/>
                      <a:pt x="1707" y="649"/>
                    </a:cubicBezTo>
                    <a:cubicBezTo>
                      <a:pt x="1707" y="649"/>
                      <a:pt x="1570" y="649"/>
                      <a:pt x="1570" y="785"/>
                    </a:cubicBezTo>
                    <a:lnTo>
                      <a:pt x="1570" y="649"/>
                    </a:lnTo>
                    <a:lnTo>
                      <a:pt x="1570" y="478"/>
                    </a:lnTo>
                    <a:cubicBezTo>
                      <a:pt x="1434" y="342"/>
                      <a:pt x="1263" y="342"/>
                      <a:pt x="1127" y="342"/>
                    </a:cubicBezTo>
                    <a:lnTo>
                      <a:pt x="1127" y="205"/>
                    </a:lnTo>
                    <a:cubicBezTo>
                      <a:pt x="990" y="69"/>
                      <a:pt x="777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g24efe0da7d9_1_1"/>
              <p:cNvSpPr/>
              <p:nvPr/>
            </p:nvSpPr>
            <p:spPr>
              <a:xfrm>
                <a:off x="4776539" y="2854153"/>
                <a:ext cx="161216" cy="61233"/>
              </a:xfrm>
              <a:custGeom>
                <a:rect b="b" l="l" r="r" t="t"/>
                <a:pathLst>
                  <a:path extrusionOk="0" h="1400" w="3686">
                    <a:moveTo>
                      <a:pt x="274" y="0"/>
                    </a:moveTo>
                    <a:cubicBezTo>
                      <a:pt x="1" y="0"/>
                      <a:pt x="1" y="273"/>
                      <a:pt x="137" y="273"/>
                    </a:cubicBezTo>
                    <a:cubicBezTo>
                      <a:pt x="246" y="273"/>
                      <a:pt x="902" y="448"/>
                      <a:pt x="1159" y="448"/>
                    </a:cubicBezTo>
                    <a:cubicBezTo>
                      <a:pt x="1224" y="448"/>
                      <a:pt x="1263" y="437"/>
                      <a:pt x="1263" y="410"/>
                    </a:cubicBezTo>
                    <a:cubicBezTo>
                      <a:pt x="1263" y="546"/>
                      <a:pt x="1434" y="990"/>
                      <a:pt x="1707" y="990"/>
                    </a:cubicBezTo>
                    <a:cubicBezTo>
                      <a:pt x="1843" y="990"/>
                      <a:pt x="1843" y="990"/>
                      <a:pt x="1980" y="853"/>
                    </a:cubicBezTo>
                    <a:cubicBezTo>
                      <a:pt x="2116" y="853"/>
                      <a:pt x="2116" y="990"/>
                      <a:pt x="2287" y="1126"/>
                    </a:cubicBezTo>
                    <a:cubicBezTo>
                      <a:pt x="2560" y="1126"/>
                      <a:pt x="2969" y="1126"/>
                      <a:pt x="3140" y="1263"/>
                    </a:cubicBezTo>
                    <a:lnTo>
                      <a:pt x="3277" y="1399"/>
                    </a:lnTo>
                    <a:cubicBezTo>
                      <a:pt x="3549" y="1399"/>
                      <a:pt x="3686" y="1263"/>
                      <a:pt x="3549" y="1126"/>
                    </a:cubicBezTo>
                    <a:cubicBezTo>
                      <a:pt x="3277" y="853"/>
                      <a:pt x="2969" y="717"/>
                      <a:pt x="2696" y="717"/>
                    </a:cubicBezTo>
                    <a:cubicBezTo>
                      <a:pt x="2651" y="660"/>
                      <a:pt x="2605" y="641"/>
                      <a:pt x="2565" y="641"/>
                    </a:cubicBezTo>
                    <a:cubicBezTo>
                      <a:pt x="2484" y="641"/>
                      <a:pt x="2423" y="717"/>
                      <a:pt x="2423" y="717"/>
                    </a:cubicBezTo>
                    <a:cubicBezTo>
                      <a:pt x="2287" y="546"/>
                      <a:pt x="2287" y="410"/>
                      <a:pt x="1980" y="410"/>
                    </a:cubicBezTo>
                    <a:cubicBezTo>
                      <a:pt x="1980" y="410"/>
                      <a:pt x="1843" y="410"/>
                      <a:pt x="1843" y="546"/>
                    </a:cubicBezTo>
                    <a:cubicBezTo>
                      <a:pt x="1826" y="568"/>
                      <a:pt x="1808" y="578"/>
                      <a:pt x="1791" y="578"/>
                    </a:cubicBezTo>
                    <a:cubicBezTo>
                      <a:pt x="1674" y="578"/>
                      <a:pt x="1570" y="137"/>
                      <a:pt x="1570" y="137"/>
                    </a:cubicBezTo>
                    <a:cubicBezTo>
                      <a:pt x="1434" y="137"/>
                      <a:pt x="1434" y="0"/>
                      <a:pt x="1263" y="0"/>
                    </a:cubicBezTo>
                    <a:cubicBezTo>
                      <a:pt x="1081" y="0"/>
                      <a:pt x="839" y="61"/>
                      <a:pt x="606" y="61"/>
                    </a:cubicBezTo>
                    <a:cubicBezTo>
                      <a:pt x="490" y="61"/>
                      <a:pt x="376" y="46"/>
                      <a:pt x="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g24efe0da7d9_1_1"/>
              <p:cNvSpPr/>
              <p:nvPr/>
            </p:nvSpPr>
            <p:spPr>
              <a:xfrm>
                <a:off x="4815072" y="2889800"/>
                <a:ext cx="91368" cy="39014"/>
              </a:xfrm>
              <a:custGeom>
                <a:rect b="b" l="l" r="r" t="t"/>
                <a:pathLst>
                  <a:path extrusionOk="0" h="892" w="2089">
                    <a:moveTo>
                      <a:pt x="166" y="0"/>
                    </a:moveTo>
                    <a:cubicBezTo>
                      <a:pt x="66" y="0"/>
                      <a:pt x="0" y="175"/>
                      <a:pt x="109" y="175"/>
                    </a:cubicBezTo>
                    <a:cubicBezTo>
                      <a:pt x="553" y="311"/>
                      <a:pt x="826" y="448"/>
                      <a:pt x="1099" y="584"/>
                    </a:cubicBezTo>
                    <a:cubicBezTo>
                      <a:pt x="1406" y="755"/>
                      <a:pt x="1542" y="891"/>
                      <a:pt x="1815" y="891"/>
                    </a:cubicBezTo>
                    <a:cubicBezTo>
                      <a:pt x="1952" y="891"/>
                      <a:pt x="2088" y="755"/>
                      <a:pt x="1952" y="584"/>
                    </a:cubicBezTo>
                    <a:cubicBezTo>
                      <a:pt x="1406" y="311"/>
                      <a:pt x="826" y="38"/>
                      <a:pt x="246" y="38"/>
                    </a:cubicBezTo>
                    <a:cubicBezTo>
                      <a:pt x="218" y="11"/>
                      <a:pt x="191" y="0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g24efe0da7d9_1_1"/>
              <p:cNvSpPr/>
              <p:nvPr/>
            </p:nvSpPr>
            <p:spPr>
              <a:xfrm>
                <a:off x="4589994" y="2788983"/>
                <a:ext cx="129900" cy="91280"/>
              </a:xfrm>
              <a:custGeom>
                <a:rect b="b" l="l" r="r" t="t"/>
                <a:pathLst>
                  <a:path extrusionOk="0" h="2087" w="2970">
                    <a:moveTo>
                      <a:pt x="722" y="0"/>
                    </a:moveTo>
                    <a:cubicBezTo>
                      <a:pt x="672" y="0"/>
                      <a:pt x="620" y="17"/>
                      <a:pt x="580" y="57"/>
                    </a:cubicBezTo>
                    <a:cubicBezTo>
                      <a:pt x="410" y="330"/>
                      <a:pt x="0" y="774"/>
                      <a:pt x="273" y="1047"/>
                    </a:cubicBezTo>
                    <a:cubicBezTo>
                      <a:pt x="273" y="1047"/>
                      <a:pt x="273" y="1183"/>
                      <a:pt x="410" y="1183"/>
                    </a:cubicBezTo>
                    <a:cubicBezTo>
                      <a:pt x="495" y="1268"/>
                      <a:pt x="538" y="1311"/>
                      <a:pt x="576" y="1311"/>
                    </a:cubicBezTo>
                    <a:cubicBezTo>
                      <a:pt x="615" y="1311"/>
                      <a:pt x="649" y="1268"/>
                      <a:pt x="717" y="1183"/>
                    </a:cubicBezTo>
                    <a:cubicBezTo>
                      <a:pt x="990" y="1183"/>
                      <a:pt x="853" y="1183"/>
                      <a:pt x="990" y="1354"/>
                    </a:cubicBezTo>
                    <a:lnTo>
                      <a:pt x="990" y="1490"/>
                    </a:lnTo>
                    <a:cubicBezTo>
                      <a:pt x="1212" y="1558"/>
                      <a:pt x="1459" y="1558"/>
                      <a:pt x="1706" y="1558"/>
                    </a:cubicBezTo>
                    <a:cubicBezTo>
                      <a:pt x="1954" y="1558"/>
                      <a:pt x="2201" y="1558"/>
                      <a:pt x="2423" y="1627"/>
                    </a:cubicBezTo>
                    <a:cubicBezTo>
                      <a:pt x="2423" y="1763"/>
                      <a:pt x="2287" y="1763"/>
                      <a:pt x="2287" y="1763"/>
                    </a:cubicBezTo>
                    <a:cubicBezTo>
                      <a:pt x="2151" y="1871"/>
                      <a:pt x="2230" y="2086"/>
                      <a:pt x="2337" y="2086"/>
                    </a:cubicBezTo>
                    <a:cubicBezTo>
                      <a:pt x="2365" y="2086"/>
                      <a:pt x="2395" y="2072"/>
                      <a:pt x="2423" y="2036"/>
                    </a:cubicBezTo>
                    <a:cubicBezTo>
                      <a:pt x="2560" y="2036"/>
                      <a:pt x="2696" y="1900"/>
                      <a:pt x="2833" y="1763"/>
                    </a:cubicBezTo>
                    <a:cubicBezTo>
                      <a:pt x="2969" y="1763"/>
                      <a:pt x="2969" y="1627"/>
                      <a:pt x="2833" y="1490"/>
                    </a:cubicBezTo>
                    <a:cubicBezTo>
                      <a:pt x="2423" y="1354"/>
                      <a:pt x="1843" y="1183"/>
                      <a:pt x="1263" y="1183"/>
                    </a:cubicBezTo>
                    <a:cubicBezTo>
                      <a:pt x="1172" y="1183"/>
                      <a:pt x="1142" y="1259"/>
                      <a:pt x="1131" y="1259"/>
                    </a:cubicBezTo>
                    <a:cubicBezTo>
                      <a:pt x="1126" y="1259"/>
                      <a:pt x="1126" y="1240"/>
                      <a:pt x="1126" y="1183"/>
                    </a:cubicBezTo>
                    <a:lnTo>
                      <a:pt x="1126" y="910"/>
                    </a:lnTo>
                    <a:lnTo>
                      <a:pt x="717" y="910"/>
                    </a:lnTo>
                    <a:cubicBezTo>
                      <a:pt x="853" y="910"/>
                      <a:pt x="853" y="774"/>
                      <a:pt x="853" y="637"/>
                    </a:cubicBezTo>
                    <a:cubicBezTo>
                      <a:pt x="990" y="501"/>
                      <a:pt x="717" y="501"/>
                      <a:pt x="717" y="501"/>
                    </a:cubicBezTo>
                    <a:lnTo>
                      <a:pt x="580" y="501"/>
                    </a:lnTo>
                    <a:cubicBezTo>
                      <a:pt x="717" y="330"/>
                      <a:pt x="853" y="330"/>
                      <a:pt x="853" y="194"/>
                    </a:cubicBezTo>
                    <a:cubicBezTo>
                      <a:pt x="950" y="97"/>
                      <a:pt x="842" y="0"/>
                      <a:pt x="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g24efe0da7d9_1_1"/>
              <p:cNvSpPr/>
              <p:nvPr/>
            </p:nvSpPr>
            <p:spPr>
              <a:xfrm>
                <a:off x="4546692" y="2295961"/>
                <a:ext cx="186628" cy="520914"/>
              </a:xfrm>
              <a:custGeom>
                <a:rect b="b" l="l" r="r" t="t"/>
                <a:pathLst>
                  <a:path extrusionOk="0" h="11910" w="4267">
                    <a:moveTo>
                      <a:pt x="2645" y="0"/>
                    </a:moveTo>
                    <a:cubicBezTo>
                      <a:pt x="2594" y="0"/>
                      <a:pt x="2560" y="34"/>
                      <a:pt x="2560" y="103"/>
                    </a:cubicBezTo>
                    <a:cubicBezTo>
                      <a:pt x="2440" y="343"/>
                      <a:pt x="2425" y="478"/>
                      <a:pt x="2517" y="716"/>
                    </a:cubicBezTo>
                    <a:lnTo>
                      <a:pt x="2517" y="716"/>
                    </a:lnTo>
                    <a:cubicBezTo>
                      <a:pt x="2477" y="683"/>
                      <a:pt x="2423" y="683"/>
                      <a:pt x="2423" y="683"/>
                    </a:cubicBezTo>
                    <a:cubicBezTo>
                      <a:pt x="2372" y="632"/>
                      <a:pt x="2324" y="611"/>
                      <a:pt x="2282" y="611"/>
                    </a:cubicBezTo>
                    <a:cubicBezTo>
                      <a:pt x="2183" y="611"/>
                      <a:pt x="2116" y="723"/>
                      <a:pt x="2116" y="819"/>
                    </a:cubicBezTo>
                    <a:lnTo>
                      <a:pt x="2116" y="683"/>
                    </a:lnTo>
                    <a:cubicBezTo>
                      <a:pt x="2041" y="635"/>
                      <a:pt x="1965" y="614"/>
                      <a:pt x="1898" y="614"/>
                    </a:cubicBezTo>
                    <a:cubicBezTo>
                      <a:pt x="1724" y="614"/>
                      <a:pt x="1608" y="758"/>
                      <a:pt x="1707" y="956"/>
                    </a:cubicBezTo>
                    <a:cubicBezTo>
                      <a:pt x="1707" y="1092"/>
                      <a:pt x="1843" y="1228"/>
                      <a:pt x="1843" y="1365"/>
                    </a:cubicBezTo>
                    <a:lnTo>
                      <a:pt x="1843" y="1365"/>
                    </a:lnTo>
                    <a:cubicBezTo>
                      <a:pt x="1843" y="1229"/>
                      <a:pt x="1707" y="1229"/>
                      <a:pt x="1707" y="1229"/>
                    </a:cubicBezTo>
                    <a:cubicBezTo>
                      <a:pt x="1671" y="1193"/>
                      <a:pt x="1623" y="1176"/>
                      <a:pt x="1575" y="1176"/>
                    </a:cubicBezTo>
                    <a:cubicBezTo>
                      <a:pt x="1440" y="1176"/>
                      <a:pt x="1299" y="1309"/>
                      <a:pt x="1400" y="1536"/>
                    </a:cubicBezTo>
                    <a:cubicBezTo>
                      <a:pt x="1400" y="1672"/>
                      <a:pt x="1570" y="1809"/>
                      <a:pt x="1707" y="1945"/>
                    </a:cubicBezTo>
                    <a:cubicBezTo>
                      <a:pt x="1570" y="1945"/>
                      <a:pt x="1570" y="1809"/>
                      <a:pt x="1400" y="1809"/>
                    </a:cubicBezTo>
                    <a:cubicBezTo>
                      <a:pt x="1374" y="1783"/>
                      <a:pt x="1343" y="1771"/>
                      <a:pt x="1310" y="1771"/>
                    </a:cubicBezTo>
                    <a:cubicBezTo>
                      <a:pt x="1174" y="1771"/>
                      <a:pt x="1016" y="1971"/>
                      <a:pt x="1127" y="2082"/>
                    </a:cubicBezTo>
                    <a:cubicBezTo>
                      <a:pt x="1127" y="2198"/>
                      <a:pt x="1324" y="2437"/>
                      <a:pt x="1488" y="2673"/>
                    </a:cubicBezTo>
                    <a:lnTo>
                      <a:pt x="1488" y="2673"/>
                    </a:lnTo>
                    <a:cubicBezTo>
                      <a:pt x="1426" y="2635"/>
                      <a:pt x="1339" y="2601"/>
                      <a:pt x="1263" y="2525"/>
                    </a:cubicBezTo>
                    <a:cubicBezTo>
                      <a:pt x="1127" y="2525"/>
                      <a:pt x="990" y="2662"/>
                      <a:pt x="990" y="2798"/>
                    </a:cubicBezTo>
                    <a:cubicBezTo>
                      <a:pt x="1127" y="3242"/>
                      <a:pt x="1400" y="3515"/>
                      <a:pt x="1570" y="3788"/>
                    </a:cubicBezTo>
                    <a:cubicBezTo>
                      <a:pt x="1400" y="3515"/>
                      <a:pt x="1127" y="3378"/>
                      <a:pt x="854" y="3378"/>
                    </a:cubicBezTo>
                    <a:cubicBezTo>
                      <a:pt x="717" y="3378"/>
                      <a:pt x="547" y="3378"/>
                      <a:pt x="547" y="3515"/>
                    </a:cubicBezTo>
                    <a:cubicBezTo>
                      <a:pt x="547" y="3788"/>
                      <a:pt x="717" y="3924"/>
                      <a:pt x="854" y="4231"/>
                    </a:cubicBezTo>
                    <a:cubicBezTo>
                      <a:pt x="717" y="4231"/>
                      <a:pt x="547" y="4368"/>
                      <a:pt x="547" y="4504"/>
                    </a:cubicBezTo>
                    <a:cubicBezTo>
                      <a:pt x="717" y="4641"/>
                      <a:pt x="717" y="4948"/>
                      <a:pt x="854" y="5085"/>
                    </a:cubicBezTo>
                    <a:lnTo>
                      <a:pt x="410" y="5085"/>
                    </a:lnTo>
                    <a:cubicBezTo>
                      <a:pt x="410" y="5085"/>
                      <a:pt x="274" y="5221"/>
                      <a:pt x="274" y="5357"/>
                    </a:cubicBezTo>
                    <a:cubicBezTo>
                      <a:pt x="410" y="5630"/>
                      <a:pt x="717" y="5938"/>
                      <a:pt x="854" y="6074"/>
                    </a:cubicBezTo>
                    <a:lnTo>
                      <a:pt x="717" y="6074"/>
                    </a:lnTo>
                    <a:cubicBezTo>
                      <a:pt x="410" y="6074"/>
                      <a:pt x="410" y="6347"/>
                      <a:pt x="410" y="6484"/>
                    </a:cubicBezTo>
                    <a:cubicBezTo>
                      <a:pt x="547" y="6654"/>
                      <a:pt x="717" y="6791"/>
                      <a:pt x="854" y="6927"/>
                    </a:cubicBezTo>
                    <a:cubicBezTo>
                      <a:pt x="717" y="6791"/>
                      <a:pt x="410" y="6791"/>
                      <a:pt x="274" y="6791"/>
                    </a:cubicBezTo>
                    <a:cubicBezTo>
                      <a:pt x="274" y="6791"/>
                      <a:pt x="137" y="6791"/>
                      <a:pt x="137" y="6927"/>
                    </a:cubicBezTo>
                    <a:cubicBezTo>
                      <a:pt x="1" y="7200"/>
                      <a:pt x="274" y="7507"/>
                      <a:pt x="547" y="7780"/>
                    </a:cubicBezTo>
                    <a:lnTo>
                      <a:pt x="410" y="7780"/>
                    </a:lnTo>
                    <a:cubicBezTo>
                      <a:pt x="274" y="7780"/>
                      <a:pt x="274" y="7780"/>
                      <a:pt x="274" y="7917"/>
                    </a:cubicBezTo>
                    <a:cubicBezTo>
                      <a:pt x="137" y="8190"/>
                      <a:pt x="410" y="8497"/>
                      <a:pt x="717" y="8633"/>
                    </a:cubicBezTo>
                    <a:lnTo>
                      <a:pt x="547" y="8633"/>
                    </a:lnTo>
                    <a:cubicBezTo>
                      <a:pt x="410" y="8770"/>
                      <a:pt x="274" y="8906"/>
                      <a:pt x="410" y="9043"/>
                    </a:cubicBezTo>
                    <a:cubicBezTo>
                      <a:pt x="547" y="9486"/>
                      <a:pt x="990" y="9759"/>
                      <a:pt x="1570" y="9896"/>
                    </a:cubicBezTo>
                    <a:lnTo>
                      <a:pt x="854" y="9896"/>
                    </a:lnTo>
                    <a:cubicBezTo>
                      <a:pt x="547" y="9896"/>
                      <a:pt x="547" y="10203"/>
                      <a:pt x="717" y="10203"/>
                    </a:cubicBezTo>
                    <a:cubicBezTo>
                      <a:pt x="854" y="10339"/>
                      <a:pt x="990" y="10339"/>
                      <a:pt x="1263" y="10476"/>
                    </a:cubicBezTo>
                    <a:cubicBezTo>
                      <a:pt x="1127" y="10476"/>
                      <a:pt x="990" y="10612"/>
                      <a:pt x="1127" y="10749"/>
                    </a:cubicBezTo>
                    <a:cubicBezTo>
                      <a:pt x="1400" y="10920"/>
                      <a:pt x="1707" y="11056"/>
                      <a:pt x="1980" y="11193"/>
                    </a:cubicBezTo>
                    <a:lnTo>
                      <a:pt x="1843" y="11193"/>
                    </a:lnTo>
                    <a:cubicBezTo>
                      <a:pt x="1570" y="11193"/>
                      <a:pt x="1570" y="11466"/>
                      <a:pt x="1707" y="11466"/>
                    </a:cubicBezTo>
                    <a:lnTo>
                      <a:pt x="1843" y="11602"/>
                    </a:lnTo>
                    <a:lnTo>
                      <a:pt x="1707" y="11602"/>
                    </a:lnTo>
                    <a:cubicBezTo>
                      <a:pt x="1570" y="11602"/>
                      <a:pt x="1570" y="11773"/>
                      <a:pt x="1707" y="11773"/>
                    </a:cubicBezTo>
                    <a:cubicBezTo>
                      <a:pt x="2560" y="11773"/>
                      <a:pt x="3277" y="11909"/>
                      <a:pt x="4130" y="11909"/>
                    </a:cubicBezTo>
                    <a:cubicBezTo>
                      <a:pt x="4266" y="11909"/>
                      <a:pt x="4266" y="11773"/>
                      <a:pt x="4130" y="11602"/>
                    </a:cubicBezTo>
                    <a:cubicBezTo>
                      <a:pt x="4130" y="11602"/>
                      <a:pt x="4130" y="11466"/>
                      <a:pt x="3959" y="11466"/>
                    </a:cubicBezTo>
                    <a:cubicBezTo>
                      <a:pt x="3686" y="11329"/>
                      <a:pt x="3277" y="11193"/>
                      <a:pt x="2969" y="11193"/>
                    </a:cubicBezTo>
                    <a:cubicBezTo>
                      <a:pt x="2696" y="11056"/>
                      <a:pt x="2253" y="10920"/>
                      <a:pt x="1843" y="10749"/>
                    </a:cubicBezTo>
                    <a:cubicBezTo>
                      <a:pt x="2423" y="10749"/>
                      <a:pt x="3106" y="11193"/>
                      <a:pt x="3550" y="11193"/>
                    </a:cubicBezTo>
                    <a:cubicBezTo>
                      <a:pt x="3602" y="11219"/>
                      <a:pt x="3649" y="11230"/>
                      <a:pt x="3689" y="11230"/>
                    </a:cubicBezTo>
                    <a:cubicBezTo>
                      <a:pt x="3860" y="11230"/>
                      <a:pt x="3907" y="11030"/>
                      <a:pt x="3686" y="10920"/>
                    </a:cubicBezTo>
                    <a:cubicBezTo>
                      <a:pt x="3550" y="10749"/>
                      <a:pt x="3277" y="10749"/>
                      <a:pt x="3106" y="10612"/>
                    </a:cubicBezTo>
                    <a:cubicBezTo>
                      <a:pt x="3277" y="10612"/>
                      <a:pt x="3413" y="10476"/>
                      <a:pt x="3277" y="10339"/>
                    </a:cubicBezTo>
                    <a:cubicBezTo>
                      <a:pt x="2696" y="9896"/>
                      <a:pt x="1570" y="9759"/>
                      <a:pt x="990" y="9043"/>
                    </a:cubicBezTo>
                    <a:lnTo>
                      <a:pt x="990" y="9043"/>
                    </a:lnTo>
                    <a:cubicBezTo>
                      <a:pt x="1400" y="9213"/>
                      <a:pt x="1980" y="9623"/>
                      <a:pt x="2423" y="9623"/>
                    </a:cubicBezTo>
                    <a:cubicBezTo>
                      <a:pt x="2696" y="9623"/>
                      <a:pt x="2833" y="9350"/>
                      <a:pt x="2696" y="9213"/>
                    </a:cubicBezTo>
                    <a:cubicBezTo>
                      <a:pt x="2136" y="8917"/>
                      <a:pt x="1608" y="8779"/>
                      <a:pt x="1173" y="8401"/>
                    </a:cubicBezTo>
                    <a:lnTo>
                      <a:pt x="1173" y="8401"/>
                    </a:lnTo>
                    <a:cubicBezTo>
                      <a:pt x="1294" y="8499"/>
                      <a:pt x="1419" y="8512"/>
                      <a:pt x="1570" y="8633"/>
                    </a:cubicBezTo>
                    <a:cubicBezTo>
                      <a:pt x="1843" y="8633"/>
                      <a:pt x="1980" y="8770"/>
                      <a:pt x="2116" y="8770"/>
                    </a:cubicBezTo>
                    <a:cubicBezTo>
                      <a:pt x="2253" y="8770"/>
                      <a:pt x="2423" y="8497"/>
                      <a:pt x="2253" y="8360"/>
                    </a:cubicBezTo>
                    <a:cubicBezTo>
                      <a:pt x="1843" y="8053"/>
                      <a:pt x="1400" y="7780"/>
                      <a:pt x="990" y="7507"/>
                    </a:cubicBezTo>
                    <a:lnTo>
                      <a:pt x="990" y="7507"/>
                    </a:lnTo>
                    <a:cubicBezTo>
                      <a:pt x="1400" y="7644"/>
                      <a:pt x="1707" y="7780"/>
                      <a:pt x="2116" y="7917"/>
                    </a:cubicBezTo>
                    <a:cubicBezTo>
                      <a:pt x="2253" y="7917"/>
                      <a:pt x="2560" y="7644"/>
                      <a:pt x="2253" y="7507"/>
                    </a:cubicBezTo>
                    <a:cubicBezTo>
                      <a:pt x="2116" y="7337"/>
                      <a:pt x="1707" y="7064"/>
                      <a:pt x="1400" y="6927"/>
                    </a:cubicBezTo>
                    <a:lnTo>
                      <a:pt x="1400" y="6927"/>
                    </a:lnTo>
                    <a:cubicBezTo>
                      <a:pt x="1707" y="7064"/>
                      <a:pt x="1980" y="7200"/>
                      <a:pt x="2116" y="7337"/>
                    </a:cubicBezTo>
                    <a:cubicBezTo>
                      <a:pt x="2423" y="7337"/>
                      <a:pt x="2560" y="7064"/>
                      <a:pt x="2423" y="6927"/>
                    </a:cubicBezTo>
                    <a:cubicBezTo>
                      <a:pt x="1980" y="6654"/>
                      <a:pt x="1707" y="6211"/>
                      <a:pt x="1263" y="5938"/>
                    </a:cubicBezTo>
                    <a:lnTo>
                      <a:pt x="1263" y="5938"/>
                    </a:lnTo>
                    <a:cubicBezTo>
                      <a:pt x="1570" y="6074"/>
                      <a:pt x="1707" y="6211"/>
                      <a:pt x="1980" y="6347"/>
                    </a:cubicBezTo>
                    <a:cubicBezTo>
                      <a:pt x="2116" y="6347"/>
                      <a:pt x="2253" y="6211"/>
                      <a:pt x="2253" y="6074"/>
                    </a:cubicBezTo>
                    <a:cubicBezTo>
                      <a:pt x="2116" y="5801"/>
                      <a:pt x="1980" y="5494"/>
                      <a:pt x="1843" y="5357"/>
                    </a:cubicBezTo>
                    <a:lnTo>
                      <a:pt x="1843" y="5357"/>
                    </a:lnTo>
                    <a:cubicBezTo>
                      <a:pt x="1896" y="5384"/>
                      <a:pt x="1943" y="5395"/>
                      <a:pt x="1984" y="5395"/>
                    </a:cubicBezTo>
                    <a:cubicBezTo>
                      <a:pt x="2159" y="5395"/>
                      <a:pt x="2227" y="5195"/>
                      <a:pt x="2116" y="5085"/>
                    </a:cubicBezTo>
                    <a:cubicBezTo>
                      <a:pt x="1843" y="4777"/>
                      <a:pt x="1400" y="4368"/>
                      <a:pt x="1127" y="3924"/>
                    </a:cubicBezTo>
                    <a:lnTo>
                      <a:pt x="1127" y="3924"/>
                    </a:lnTo>
                    <a:cubicBezTo>
                      <a:pt x="1570" y="4231"/>
                      <a:pt x="1843" y="4641"/>
                      <a:pt x="2116" y="4641"/>
                    </a:cubicBezTo>
                    <a:cubicBezTo>
                      <a:pt x="2199" y="4677"/>
                      <a:pt x="2269" y="4694"/>
                      <a:pt x="2325" y="4694"/>
                    </a:cubicBezTo>
                    <a:cubicBezTo>
                      <a:pt x="2477" y="4694"/>
                      <a:pt x="2523" y="4568"/>
                      <a:pt x="2423" y="4368"/>
                    </a:cubicBezTo>
                    <a:cubicBezTo>
                      <a:pt x="2423" y="4231"/>
                      <a:pt x="2253" y="3924"/>
                      <a:pt x="2116" y="3788"/>
                    </a:cubicBezTo>
                    <a:lnTo>
                      <a:pt x="2116" y="3788"/>
                    </a:lnTo>
                    <a:cubicBezTo>
                      <a:pt x="2156" y="3828"/>
                      <a:pt x="2199" y="3844"/>
                      <a:pt x="2240" y="3844"/>
                    </a:cubicBezTo>
                    <a:cubicBezTo>
                      <a:pt x="2338" y="3844"/>
                      <a:pt x="2423" y="3748"/>
                      <a:pt x="2423" y="3651"/>
                    </a:cubicBezTo>
                    <a:cubicBezTo>
                      <a:pt x="2560" y="3515"/>
                      <a:pt x="2423" y="3378"/>
                      <a:pt x="2423" y="3071"/>
                    </a:cubicBezTo>
                    <a:lnTo>
                      <a:pt x="2560" y="3071"/>
                    </a:lnTo>
                    <a:cubicBezTo>
                      <a:pt x="2696" y="3071"/>
                      <a:pt x="2833" y="2935"/>
                      <a:pt x="2833" y="2798"/>
                    </a:cubicBezTo>
                    <a:cubicBezTo>
                      <a:pt x="2696" y="2662"/>
                      <a:pt x="2696" y="2662"/>
                      <a:pt x="2696" y="2525"/>
                    </a:cubicBezTo>
                    <a:cubicBezTo>
                      <a:pt x="2833" y="2525"/>
                      <a:pt x="2969" y="2389"/>
                      <a:pt x="2969" y="2218"/>
                    </a:cubicBezTo>
                    <a:cubicBezTo>
                      <a:pt x="2969" y="2082"/>
                      <a:pt x="2833" y="1945"/>
                      <a:pt x="2833" y="1945"/>
                    </a:cubicBezTo>
                    <a:cubicBezTo>
                      <a:pt x="2969" y="1945"/>
                      <a:pt x="3106" y="1809"/>
                      <a:pt x="3106" y="1672"/>
                    </a:cubicBezTo>
                    <a:lnTo>
                      <a:pt x="3277" y="1672"/>
                    </a:lnTo>
                    <a:cubicBezTo>
                      <a:pt x="3277" y="1536"/>
                      <a:pt x="3413" y="1536"/>
                      <a:pt x="3413" y="1365"/>
                    </a:cubicBezTo>
                    <a:cubicBezTo>
                      <a:pt x="3413" y="1229"/>
                      <a:pt x="3106" y="819"/>
                      <a:pt x="2969" y="683"/>
                    </a:cubicBezTo>
                    <a:cubicBezTo>
                      <a:pt x="3106" y="512"/>
                      <a:pt x="3106" y="376"/>
                      <a:pt x="2969" y="239"/>
                    </a:cubicBezTo>
                    <a:cubicBezTo>
                      <a:pt x="2969" y="239"/>
                      <a:pt x="2969" y="103"/>
                      <a:pt x="2833" y="103"/>
                    </a:cubicBezTo>
                    <a:cubicBezTo>
                      <a:pt x="2765" y="34"/>
                      <a:pt x="2696" y="0"/>
                      <a:pt x="2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g24efe0da7d9_1_1"/>
              <p:cNvSpPr/>
              <p:nvPr/>
            </p:nvSpPr>
            <p:spPr>
              <a:xfrm>
                <a:off x="4570574" y="2700412"/>
                <a:ext cx="174688" cy="145340"/>
              </a:xfrm>
              <a:custGeom>
                <a:rect b="b" l="l" r="r" t="t"/>
                <a:pathLst>
                  <a:path extrusionOk="0" h="3323" w="3994">
                    <a:moveTo>
                      <a:pt x="1643" y="1"/>
                    </a:moveTo>
                    <a:cubicBezTo>
                      <a:pt x="1570" y="1"/>
                      <a:pt x="1502" y="35"/>
                      <a:pt x="1434" y="103"/>
                    </a:cubicBezTo>
                    <a:cubicBezTo>
                      <a:pt x="1434" y="376"/>
                      <a:pt x="1434" y="512"/>
                      <a:pt x="1297" y="819"/>
                    </a:cubicBezTo>
                    <a:cubicBezTo>
                      <a:pt x="1297" y="734"/>
                      <a:pt x="1229" y="692"/>
                      <a:pt x="1161" y="692"/>
                    </a:cubicBezTo>
                    <a:cubicBezTo>
                      <a:pt x="1093" y="692"/>
                      <a:pt x="1024" y="734"/>
                      <a:pt x="1024" y="819"/>
                    </a:cubicBezTo>
                    <a:cubicBezTo>
                      <a:pt x="1024" y="1092"/>
                      <a:pt x="854" y="1673"/>
                      <a:pt x="717" y="1946"/>
                    </a:cubicBezTo>
                    <a:cubicBezTo>
                      <a:pt x="691" y="1997"/>
                      <a:pt x="670" y="2020"/>
                      <a:pt x="653" y="2020"/>
                    </a:cubicBezTo>
                    <a:cubicBezTo>
                      <a:pt x="581" y="2020"/>
                      <a:pt x="581" y="1614"/>
                      <a:pt x="581" y="1365"/>
                    </a:cubicBezTo>
                    <a:cubicBezTo>
                      <a:pt x="717" y="1229"/>
                      <a:pt x="717" y="1092"/>
                      <a:pt x="717" y="819"/>
                    </a:cubicBezTo>
                    <a:cubicBezTo>
                      <a:pt x="786" y="734"/>
                      <a:pt x="751" y="692"/>
                      <a:pt x="700" y="692"/>
                    </a:cubicBezTo>
                    <a:cubicBezTo>
                      <a:pt x="649" y="692"/>
                      <a:pt x="581" y="734"/>
                      <a:pt x="581" y="819"/>
                    </a:cubicBezTo>
                    <a:cubicBezTo>
                      <a:pt x="444" y="1092"/>
                      <a:pt x="1" y="2219"/>
                      <a:pt x="444" y="2355"/>
                    </a:cubicBezTo>
                    <a:cubicBezTo>
                      <a:pt x="520" y="2402"/>
                      <a:pt x="585" y="2423"/>
                      <a:pt x="643" y="2423"/>
                    </a:cubicBezTo>
                    <a:cubicBezTo>
                      <a:pt x="795" y="2423"/>
                      <a:pt x="901" y="2279"/>
                      <a:pt x="1024" y="2082"/>
                    </a:cubicBezTo>
                    <a:lnTo>
                      <a:pt x="1297" y="2082"/>
                    </a:lnTo>
                    <a:cubicBezTo>
                      <a:pt x="1434" y="1946"/>
                      <a:pt x="1570" y="1809"/>
                      <a:pt x="1707" y="1502"/>
                    </a:cubicBezTo>
                    <a:lnTo>
                      <a:pt x="1707" y="1809"/>
                    </a:lnTo>
                    <a:cubicBezTo>
                      <a:pt x="1792" y="1877"/>
                      <a:pt x="1869" y="1911"/>
                      <a:pt x="1941" y="1911"/>
                    </a:cubicBezTo>
                    <a:cubicBezTo>
                      <a:pt x="2014" y="1911"/>
                      <a:pt x="2082" y="1877"/>
                      <a:pt x="2150" y="1809"/>
                    </a:cubicBezTo>
                    <a:lnTo>
                      <a:pt x="2150" y="1673"/>
                    </a:lnTo>
                    <a:cubicBezTo>
                      <a:pt x="2287" y="1946"/>
                      <a:pt x="2287" y="2082"/>
                      <a:pt x="2423" y="2219"/>
                    </a:cubicBezTo>
                    <a:cubicBezTo>
                      <a:pt x="2287" y="2355"/>
                      <a:pt x="2287" y="2662"/>
                      <a:pt x="2150" y="2799"/>
                    </a:cubicBezTo>
                    <a:cubicBezTo>
                      <a:pt x="2054" y="2895"/>
                      <a:pt x="2162" y="2992"/>
                      <a:pt x="2282" y="2992"/>
                    </a:cubicBezTo>
                    <a:cubicBezTo>
                      <a:pt x="2332" y="2992"/>
                      <a:pt x="2383" y="2975"/>
                      <a:pt x="2423" y="2935"/>
                    </a:cubicBezTo>
                    <a:cubicBezTo>
                      <a:pt x="2560" y="2799"/>
                      <a:pt x="2560" y="2662"/>
                      <a:pt x="2731" y="2526"/>
                    </a:cubicBezTo>
                    <a:cubicBezTo>
                      <a:pt x="2731" y="2662"/>
                      <a:pt x="2867" y="2799"/>
                      <a:pt x="3004" y="2935"/>
                    </a:cubicBezTo>
                    <a:cubicBezTo>
                      <a:pt x="3140" y="2935"/>
                      <a:pt x="3277" y="2935"/>
                      <a:pt x="3277" y="2799"/>
                    </a:cubicBezTo>
                    <a:cubicBezTo>
                      <a:pt x="3413" y="2935"/>
                      <a:pt x="3413" y="3072"/>
                      <a:pt x="3584" y="3208"/>
                    </a:cubicBezTo>
                    <a:cubicBezTo>
                      <a:pt x="3584" y="3281"/>
                      <a:pt x="3658" y="3323"/>
                      <a:pt x="3744" y="3323"/>
                    </a:cubicBezTo>
                    <a:cubicBezTo>
                      <a:pt x="3859" y="3323"/>
                      <a:pt x="3993" y="3248"/>
                      <a:pt x="3993" y="3072"/>
                    </a:cubicBezTo>
                    <a:cubicBezTo>
                      <a:pt x="3857" y="2799"/>
                      <a:pt x="3857" y="2082"/>
                      <a:pt x="3413" y="1946"/>
                    </a:cubicBezTo>
                    <a:lnTo>
                      <a:pt x="3004" y="1502"/>
                    </a:lnTo>
                    <a:lnTo>
                      <a:pt x="3004" y="1365"/>
                    </a:lnTo>
                    <a:cubicBezTo>
                      <a:pt x="3004" y="1250"/>
                      <a:pt x="2955" y="1208"/>
                      <a:pt x="2886" y="1208"/>
                    </a:cubicBezTo>
                    <a:cubicBezTo>
                      <a:pt x="2791" y="1208"/>
                      <a:pt x="2658" y="1287"/>
                      <a:pt x="2560" y="1365"/>
                    </a:cubicBezTo>
                    <a:lnTo>
                      <a:pt x="2560" y="956"/>
                    </a:lnTo>
                    <a:cubicBezTo>
                      <a:pt x="2560" y="649"/>
                      <a:pt x="2560" y="512"/>
                      <a:pt x="2423" y="239"/>
                    </a:cubicBezTo>
                    <a:cubicBezTo>
                      <a:pt x="2378" y="194"/>
                      <a:pt x="2332" y="179"/>
                      <a:pt x="2292" y="179"/>
                    </a:cubicBezTo>
                    <a:cubicBezTo>
                      <a:pt x="2211" y="179"/>
                      <a:pt x="2150" y="239"/>
                      <a:pt x="2150" y="239"/>
                    </a:cubicBezTo>
                    <a:cubicBezTo>
                      <a:pt x="2014" y="512"/>
                      <a:pt x="2014" y="819"/>
                      <a:pt x="2014" y="1092"/>
                    </a:cubicBezTo>
                    <a:cubicBezTo>
                      <a:pt x="1877" y="649"/>
                      <a:pt x="2014" y="376"/>
                      <a:pt x="1877" y="103"/>
                    </a:cubicBezTo>
                    <a:cubicBezTo>
                      <a:pt x="1792" y="35"/>
                      <a:pt x="1715" y="1"/>
                      <a:pt x="1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g24efe0da7d9_1_1"/>
              <p:cNvSpPr/>
              <p:nvPr/>
            </p:nvSpPr>
            <p:spPr>
              <a:xfrm>
                <a:off x="4591743" y="2783034"/>
                <a:ext cx="47543" cy="83101"/>
              </a:xfrm>
              <a:custGeom>
                <a:rect b="b" l="l" r="r" t="t"/>
                <a:pathLst>
                  <a:path extrusionOk="0" h="1900" w="1087">
                    <a:moveTo>
                      <a:pt x="180" y="0"/>
                    </a:moveTo>
                    <a:cubicBezTo>
                      <a:pt x="109" y="0"/>
                      <a:pt x="0" y="97"/>
                      <a:pt x="97" y="193"/>
                    </a:cubicBezTo>
                    <a:cubicBezTo>
                      <a:pt x="97" y="466"/>
                      <a:pt x="97" y="637"/>
                      <a:pt x="233" y="910"/>
                    </a:cubicBezTo>
                    <a:lnTo>
                      <a:pt x="233" y="1183"/>
                    </a:lnTo>
                    <a:lnTo>
                      <a:pt x="233" y="1319"/>
                    </a:lnTo>
                    <a:cubicBezTo>
                      <a:pt x="233" y="1490"/>
                      <a:pt x="233" y="1490"/>
                      <a:pt x="370" y="1626"/>
                    </a:cubicBezTo>
                    <a:lnTo>
                      <a:pt x="540" y="1626"/>
                    </a:lnTo>
                    <a:cubicBezTo>
                      <a:pt x="677" y="1763"/>
                      <a:pt x="677" y="1763"/>
                      <a:pt x="813" y="1899"/>
                    </a:cubicBezTo>
                    <a:cubicBezTo>
                      <a:pt x="950" y="1899"/>
                      <a:pt x="1086" y="1763"/>
                      <a:pt x="950" y="1626"/>
                    </a:cubicBezTo>
                    <a:cubicBezTo>
                      <a:pt x="950" y="1490"/>
                      <a:pt x="813" y="1319"/>
                      <a:pt x="677" y="1183"/>
                    </a:cubicBezTo>
                    <a:lnTo>
                      <a:pt x="677" y="1046"/>
                    </a:lnTo>
                    <a:cubicBezTo>
                      <a:pt x="540" y="773"/>
                      <a:pt x="370" y="466"/>
                      <a:pt x="233" y="57"/>
                    </a:cubicBezTo>
                    <a:cubicBezTo>
                      <a:pt x="233" y="17"/>
                      <a:pt x="210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g24efe0da7d9_1_1"/>
              <p:cNvSpPr/>
              <p:nvPr/>
            </p:nvSpPr>
            <p:spPr>
              <a:xfrm>
                <a:off x="4515376" y="2318356"/>
                <a:ext cx="105976" cy="383053"/>
              </a:xfrm>
              <a:custGeom>
                <a:rect b="b" l="l" r="r" t="t"/>
                <a:pathLst>
                  <a:path extrusionOk="0" h="8758" w="2423">
                    <a:moveTo>
                      <a:pt x="410" y="5118"/>
                    </a:moveTo>
                    <a:cubicBezTo>
                      <a:pt x="410" y="5289"/>
                      <a:pt x="580" y="5426"/>
                      <a:pt x="580" y="5562"/>
                    </a:cubicBezTo>
                    <a:lnTo>
                      <a:pt x="410" y="5562"/>
                    </a:lnTo>
                    <a:lnTo>
                      <a:pt x="410" y="5118"/>
                    </a:lnTo>
                    <a:close/>
                    <a:moveTo>
                      <a:pt x="410" y="5835"/>
                    </a:moveTo>
                    <a:lnTo>
                      <a:pt x="410" y="5835"/>
                    </a:lnTo>
                    <a:cubicBezTo>
                      <a:pt x="580" y="6142"/>
                      <a:pt x="990" y="6825"/>
                      <a:pt x="580" y="6995"/>
                    </a:cubicBezTo>
                    <a:lnTo>
                      <a:pt x="580" y="7132"/>
                    </a:lnTo>
                    <a:cubicBezTo>
                      <a:pt x="410" y="6825"/>
                      <a:pt x="273" y="6279"/>
                      <a:pt x="410" y="5835"/>
                    </a:cubicBezTo>
                    <a:close/>
                    <a:moveTo>
                      <a:pt x="1843" y="0"/>
                    </a:moveTo>
                    <a:cubicBezTo>
                      <a:pt x="1843" y="0"/>
                      <a:pt x="1706" y="0"/>
                      <a:pt x="1706" y="171"/>
                    </a:cubicBezTo>
                    <a:cubicBezTo>
                      <a:pt x="1263" y="444"/>
                      <a:pt x="1570" y="1024"/>
                      <a:pt x="1433" y="1433"/>
                    </a:cubicBezTo>
                    <a:cubicBezTo>
                      <a:pt x="1433" y="1433"/>
                      <a:pt x="1433" y="2150"/>
                      <a:pt x="1570" y="2286"/>
                    </a:cubicBezTo>
                    <a:cubicBezTo>
                      <a:pt x="1467" y="2241"/>
                      <a:pt x="1384" y="2226"/>
                      <a:pt x="1313" y="2226"/>
                    </a:cubicBezTo>
                    <a:cubicBezTo>
                      <a:pt x="1172" y="2226"/>
                      <a:pt x="1081" y="2286"/>
                      <a:pt x="990" y="2286"/>
                    </a:cubicBezTo>
                    <a:cubicBezTo>
                      <a:pt x="853" y="2559"/>
                      <a:pt x="990" y="2730"/>
                      <a:pt x="990" y="3003"/>
                    </a:cubicBezTo>
                    <a:cubicBezTo>
                      <a:pt x="990" y="3139"/>
                      <a:pt x="956" y="3139"/>
                      <a:pt x="887" y="3139"/>
                    </a:cubicBezTo>
                    <a:cubicBezTo>
                      <a:pt x="819" y="3139"/>
                      <a:pt x="717" y="3139"/>
                      <a:pt x="580" y="3276"/>
                    </a:cubicBezTo>
                    <a:lnTo>
                      <a:pt x="580" y="3412"/>
                    </a:lnTo>
                    <a:cubicBezTo>
                      <a:pt x="410" y="3412"/>
                      <a:pt x="410" y="3276"/>
                      <a:pt x="410" y="3276"/>
                    </a:cubicBezTo>
                    <a:cubicBezTo>
                      <a:pt x="273" y="3276"/>
                      <a:pt x="137" y="3412"/>
                      <a:pt x="137" y="3583"/>
                    </a:cubicBezTo>
                    <a:cubicBezTo>
                      <a:pt x="137" y="3856"/>
                      <a:pt x="273" y="3856"/>
                      <a:pt x="273" y="4129"/>
                    </a:cubicBezTo>
                    <a:cubicBezTo>
                      <a:pt x="137" y="4709"/>
                      <a:pt x="0" y="5289"/>
                      <a:pt x="0" y="5835"/>
                    </a:cubicBezTo>
                    <a:cubicBezTo>
                      <a:pt x="0" y="6415"/>
                      <a:pt x="0" y="7132"/>
                      <a:pt x="580" y="7541"/>
                    </a:cubicBezTo>
                    <a:lnTo>
                      <a:pt x="410" y="7541"/>
                    </a:lnTo>
                    <a:lnTo>
                      <a:pt x="410" y="7848"/>
                    </a:lnTo>
                    <a:cubicBezTo>
                      <a:pt x="410" y="7985"/>
                      <a:pt x="410" y="7985"/>
                      <a:pt x="580" y="7985"/>
                    </a:cubicBezTo>
                    <a:cubicBezTo>
                      <a:pt x="580" y="8258"/>
                      <a:pt x="580" y="8394"/>
                      <a:pt x="717" y="8701"/>
                    </a:cubicBezTo>
                    <a:cubicBezTo>
                      <a:pt x="756" y="8740"/>
                      <a:pt x="795" y="8757"/>
                      <a:pt x="831" y="8757"/>
                    </a:cubicBezTo>
                    <a:cubicBezTo>
                      <a:pt x="920" y="8757"/>
                      <a:pt x="990" y="8653"/>
                      <a:pt x="990" y="8531"/>
                    </a:cubicBezTo>
                    <a:cubicBezTo>
                      <a:pt x="853" y="8394"/>
                      <a:pt x="853" y="8121"/>
                      <a:pt x="853" y="7848"/>
                    </a:cubicBezTo>
                    <a:lnTo>
                      <a:pt x="853" y="7405"/>
                    </a:lnTo>
                    <a:cubicBezTo>
                      <a:pt x="853" y="7268"/>
                      <a:pt x="990" y="7132"/>
                      <a:pt x="1126" y="6995"/>
                    </a:cubicBezTo>
                    <a:cubicBezTo>
                      <a:pt x="1126" y="6688"/>
                      <a:pt x="990" y="6415"/>
                      <a:pt x="990" y="6279"/>
                    </a:cubicBezTo>
                    <a:cubicBezTo>
                      <a:pt x="865" y="6014"/>
                      <a:pt x="797" y="5927"/>
                      <a:pt x="800" y="5927"/>
                    </a:cubicBezTo>
                    <a:lnTo>
                      <a:pt x="800" y="5927"/>
                    </a:lnTo>
                    <a:cubicBezTo>
                      <a:pt x="802" y="5927"/>
                      <a:pt x="904" y="6050"/>
                      <a:pt x="1126" y="6142"/>
                    </a:cubicBezTo>
                    <a:cubicBezTo>
                      <a:pt x="1263" y="6142"/>
                      <a:pt x="1433" y="5972"/>
                      <a:pt x="1263" y="5835"/>
                    </a:cubicBezTo>
                    <a:cubicBezTo>
                      <a:pt x="1263" y="5699"/>
                      <a:pt x="1126" y="5562"/>
                      <a:pt x="1126" y="5562"/>
                    </a:cubicBezTo>
                    <a:cubicBezTo>
                      <a:pt x="1126" y="5426"/>
                      <a:pt x="990" y="5426"/>
                      <a:pt x="990" y="5289"/>
                    </a:cubicBezTo>
                    <a:cubicBezTo>
                      <a:pt x="990" y="5289"/>
                      <a:pt x="990" y="5118"/>
                      <a:pt x="853" y="5118"/>
                    </a:cubicBezTo>
                    <a:cubicBezTo>
                      <a:pt x="990" y="5118"/>
                      <a:pt x="990" y="4982"/>
                      <a:pt x="990" y="4982"/>
                    </a:cubicBezTo>
                    <a:cubicBezTo>
                      <a:pt x="990" y="5289"/>
                      <a:pt x="1126" y="5426"/>
                      <a:pt x="1263" y="5426"/>
                    </a:cubicBezTo>
                    <a:lnTo>
                      <a:pt x="1570" y="5426"/>
                    </a:lnTo>
                    <a:cubicBezTo>
                      <a:pt x="1706" y="4982"/>
                      <a:pt x="1570" y="4573"/>
                      <a:pt x="1433" y="4129"/>
                    </a:cubicBezTo>
                    <a:cubicBezTo>
                      <a:pt x="1433" y="4129"/>
                      <a:pt x="1433" y="3992"/>
                      <a:pt x="1570" y="3856"/>
                    </a:cubicBezTo>
                    <a:cubicBezTo>
                      <a:pt x="1570" y="3719"/>
                      <a:pt x="1570" y="3583"/>
                      <a:pt x="1433" y="3583"/>
                    </a:cubicBezTo>
                    <a:cubicBezTo>
                      <a:pt x="1433" y="3412"/>
                      <a:pt x="1433" y="3412"/>
                      <a:pt x="1570" y="3412"/>
                    </a:cubicBezTo>
                    <a:cubicBezTo>
                      <a:pt x="1570" y="3139"/>
                      <a:pt x="1706" y="3003"/>
                      <a:pt x="1979" y="2866"/>
                    </a:cubicBezTo>
                    <a:lnTo>
                      <a:pt x="1979" y="3003"/>
                    </a:lnTo>
                    <a:cubicBezTo>
                      <a:pt x="2019" y="3043"/>
                      <a:pt x="2074" y="3059"/>
                      <a:pt x="2131" y="3059"/>
                    </a:cubicBezTo>
                    <a:cubicBezTo>
                      <a:pt x="2269" y="3059"/>
                      <a:pt x="2423" y="2963"/>
                      <a:pt x="2423" y="2866"/>
                    </a:cubicBezTo>
                    <a:cubicBezTo>
                      <a:pt x="2423" y="2730"/>
                      <a:pt x="2286" y="2559"/>
                      <a:pt x="2116" y="2423"/>
                    </a:cubicBezTo>
                    <a:lnTo>
                      <a:pt x="2116" y="1706"/>
                    </a:lnTo>
                    <a:cubicBezTo>
                      <a:pt x="2116" y="1433"/>
                      <a:pt x="1979" y="1024"/>
                      <a:pt x="2116" y="580"/>
                    </a:cubicBezTo>
                    <a:cubicBezTo>
                      <a:pt x="2286" y="580"/>
                      <a:pt x="2423" y="444"/>
                      <a:pt x="2286" y="307"/>
                    </a:cubicBezTo>
                    <a:cubicBezTo>
                      <a:pt x="2116" y="171"/>
                      <a:pt x="2116" y="171"/>
                      <a:pt x="18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g24efe0da7d9_1_1"/>
              <p:cNvSpPr/>
              <p:nvPr/>
            </p:nvSpPr>
            <p:spPr>
              <a:xfrm>
                <a:off x="4521324" y="2467592"/>
                <a:ext cx="143328" cy="264349"/>
              </a:xfrm>
              <a:custGeom>
                <a:rect b="b" l="l" r="r" t="t"/>
                <a:pathLst>
                  <a:path extrusionOk="0" h="6044" w="3277">
                    <a:moveTo>
                      <a:pt x="2696" y="2423"/>
                    </a:moveTo>
                    <a:cubicBezTo>
                      <a:pt x="2696" y="2560"/>
                      <a:pt x="2696" y="2730"/>
                      <a:pt x="2833" y="2730"/>
                    </a:cubicBezTo>
                    <a:lnTo>
                      <a:pt x="2560" y="2730"/>
                    </a:lnTo>
                    <a:cubicBezTo>
                      <a:pt x="2560" y="2730"/>
                      <a:pt x="2423" y="2730"/>
                      <a:pt x="2423" y="2867"/>
                    </a:cubicBezTo>
                    <a:cubicBezTo>
                      <a:pt x="2423" y="2560"/>
                      <a:pt x="2560" y="2423"/>
                      <a:pt x="2696" y="2423"/>
                    </a:cubicBezTo>
                    <a:close/>
                    <a:moveTo>
                      <a:pt x="2423" y="2867"/>
                    </a:moveTo>
                    <a:lnTo>
                      <a:pt x="2423" y="2867"/>
                    </a:lnTo>
                    <a:cubicBezTo>
                      <a:pt x="2287" y="3140"/>
                      <a:pt x="2423" y="3413"/>
                      <a:pt x="2423" y="3583"/>
                    </a:cubicBezTo>
                    <a:lnTo>
                      <a:pt x="2287" y="3413"/>
                    </a:lnTo>
                    <a:cubicBezTo>
                      <a:pt x="2287" y="3276"/>
                      <a:pt x="2287" y="3003"/>
                      <a:pt x="2423" y="2867"/>
                    </a:cubicBezTo>
                    <a:close/>
                    <a:moveTo>
                      <a:pt x="941" y="3266"/>
                    </a:moveTo>
                    <a:cubicBezTo>
                      <a:pt x="1162" y="3266"/>
                      <a:pt x="1399" y="3391"/>
                      <a:pt x="1570" y="3583"/>
                    </a:cubicBezTo>
                    <a:lnTo>
                      <a:pt x="1127" y="3583"/>
                    </a:lnTo>
                    <a:cubicBezTo>
                      <a:pt x="1027" y="3683"/>
                      <a:pt x="1073" y="3854"/>
                      <a:pt x="1105" y="3993"/>
                    </a:cubicBezTo>
                    <a:lnTo>
                      <a:pt x="990" y="3993"/>
                    </a:lnTo>
                    <a:lnTo>
                      <a:pt x="990" y="3720"/>
                    </a:lnTo>
                    <a:cubicBezTo>
                      <a:pt x="717" y="3583"/>
                      <a:pt x="581" y="3583"/>
                      <a:pt x="581" y="3413"/>
                    </a:cubicBezTo>
                    <a:cubicBezTo>
                      <a:pt x="683" y="3310"/>
                      <a:pt x="809" y="3266"/>
                      <a:pt x="941" y="3266"/>
                    </a:cubicBezTo>
                    <a:close/>
                    <a:moveTo>
                      <a:pt x="1426" y="3803"/>
                    </a:moveTo>
                    <a:cubicBezTo>
                      <a:pt x="1449" y="3803"/>
                      <a:pt x="1558" y="3918"/>
                      <a:pt x="1707" y="3993"/>
                    </a:cubicBezTo>
                    <a:lnTo>
                      <a:pt x="1707" y="4436"/>
                    </a:lnTo>
                    <a:cubicBezTo>
                      <a:pt x="1707" y="4266"/>
                      <a:pt x="1570" y="4129"/>
                      <a:pt x="1570" y="4129"/>
                    </a:cubicBezTo>
                    <a:cubicBezTo>
                      <a:pt x="1447" y="3882"/>
                      <a:pt x="1407" y="3803"/>
                      <a:pt x="1426" y="3803"/>
                    </a:cubicBezTo>
                    <a:close/>
                    <a:moveTo>
                      <a:pt x="2287" y="0"/>
                    </a:moveTo>
                    <a:cubicBezTo>
                      <a:pt x="2150" y="0"/>
                      <a:pt x="1980" y="171"/>
                      <a:pt x="1980" y="307"/>
                    </a:cubicBezTo>
                    <a:cubicBezTo>
                      <a:pt x="2150" y="444"/>
                      <a:pt x="2150" y="444"/>
                      <a:pt x="2150" y="580"/>
                    </a:cubicBezTo>
                    <a:lnTo>
                      <a:pt x="2150" y="717"/>
                    </a:lnTo>
                    <a:cubicBezTo>
                      <a:pt x="2287" y="853"/>
                      <a:pt x="2287" y="1024"/>
                      <a:pt x="2287" y="1297"/>
                    </a:cubicBezTo>
                    <a:cubicBezTo>
                      <a:pt x="2287" y="1570"/>
                      <a:pt x="2287" y="1706"/>
                      <a:pt x="2423" y="2014"/>
                    </a:cubicBezTo>
                    <a:lnTo>
                      <a:pt x="2287" y="2014"/>
                    </a:lnTo>
                    <a:cubicBezTo>
                      <a:pt x="2150" y="2150"/>
                      <a:pt x="1980" y="2560"/>
                      <a:pt x="1980" y="2730"/>
                    </a:cubicBezTo>
                    <a:cubicBezTo>
                      <a:pt x="1843" y="2867"/>
                      <a:pt x="1843" y="3140"/>
                      <a:pt x="1843" y="3276"/>
                    </a:cubicBezTo>
                    <a:cubicBezTo>
                      <a:pt x="1579" y="3012"/>
                      <a:pt x="1243" y="2861"/>
                      <a:pt x="928" y="2861"/>
                    </a:cubicBezTo>
                    <a:cubicBezTo>
                      <a:pt x="756" y="2861"/>
                      <a:pt x="589" y="2906"/>
                      <a:pt x="444" y="3003"/>
                    </a:cubicBezTo>
                    <a:cubicBezTo>
                      <a:pt x="274" y="3003"/>
                      <a:pt x="137" y="3003"/>
                      <a:pt x="137" y="3140"/>
                    </a:cubicBezTo>
                    <a:lnTo>
                      <a:pt x="137" y="3413"/>
                    </a:lnTo>
                    <a:cubicBezTo>
                      <a:pt x="1" y="3413"/>
                      <a:pt x="137" y="3583"/>
                      <a:pt x="137" y="3583"/>
                    </a:cubicBezTo>
                    <a:cubicBezTo>
                      <a:pt x="137" y="3720"/>
                      <a:pt x="274" y="3856"/>
                      <a:pt x="274" y="3856"/>
                    </a:cubicBezTo>
                    <a:cubicBezTo>
                      <a:pt x="717" y="4129"/>
                      <a:pt x="854" y="4436"/>
                      <a:pt x="990" y="4846"/>
                    </a:cubicBezTo>
                    <a:lnTo>
                      <a:pt x="1127" y="4982"/>
                    </a:lnTo>
                    <a:cubicBezTo>
                      <a:pt x="1297" y="5119"/>
                      <a:pt x="1434" y="5289"/>
                      <a:pt x="1434" y="5426"/>
                    </a:cubicBezTo>
                    <a:lnTo>
                      <a:pt x="1434" y="5699"/>
                    </a:lnTo>
                    <a:cubicBezTo>
                      <a:pt x="1297" y="5835"/>
                      <a:pt x="1434" y="5972"/>
                      <a:pt x="1570" y="5972"/>
                    </a:cubicBezTo>
                    <a:cubicBezTo>
                      <a:pt x="1570" y="5972"/>
                      <a:pt x="1707" y="5972"/>
                      <a:pt x="1843" y="5835"/>
                    </a:cubicBezTo>
                    <a:lnTo>
                      <a:pt x="1843" y="5972"/>
                    </a:lnTo>
                    <a:cubicBezTo>
                      <a:pt x="1884" y="6023"/>
                      <a:pt x="1928" y="6043"/>
                      <a:pt x="1970" y="6043"/>
                    </a:cubicBezTo>
                    <a:cubicBezTo>
                      <a:pt x="2067" y="6043"/>
                      <a:pt x="2150" y="5931"/>
                      <a:pt x="2150" y="5835"/>
                    </a:cubicBezTo>
                    <a:cubicBezTo>
                      <a:pt x="2150" y="5699"/>
                      <a:pt x="2150" y="5699"/>
                      <a:pt x="1980" y="5699"/>
                    </a:cubicBezTo>
                    <a:cubicBezTo>
                      <a:pt x="2150" y="5562"/>
                      <a:pt x="2287" y="5426"/>
                      <a:pt x="2423" y="5289"/>
                    </a:cubicBezTo>
                    <a:lnTo>
                      <a:pt x="2423" y="5119"/>
                    </a:lnTo>
                    <a:cubicBezTo>
                      <a:pt x="2560" y="5119"/>
                      <a:pt x="2560" y="4982"/>
                      <a:pt x="2696" y="4846"/>
                    </a:cubicBezTo>
                    <a:cubicBezTo>
                      <a:pt x="2696" y="4846"/>
                      <a:pt x="2696" y="4982"/>
                      <a:pt x="2833" y="4982"/>
                    </a:cubicBezTo>
                    <a:cubicBezTo>
                      <a:pt x="3003" y="4982"/>
                      <a:pt x="3140" y="4846"/>
                      <a:pt x="3140" y="4709"/>
                    </a:cubicBezTo>
                    <a:cubicBezTo>
                      <a:pt x="3003" y="4573"/>
                      <a:pt x="3003" y="4573"/>
                      <a:pt x="3003" y="4436"/>
                    </a:cubicBezTo>
                    <a:lnTo>
                      <a:pt x="3140" y="4266"/>
                    </a:lnTo>
                    <a:cubicBezTo>
                      <a:pt x="3140" y="3993"/>
                      <a:pt x="3003" y="3720"/>
                      <a:pt x="2833" y="3413"/>
                    </a:cubicBezTo>
                    <a:lnTo>
                      <a:pt x="2833" y="3276"/>
                    </a:lnTo>
                    <a:cubicBezTo>
                      <a:pt x="2833" y="3413"/>
                      <a:pt x="2833" y="3413"/>
                      <a:pt x="3003" y="3413"/>
                    </a:cubicBezTo>
                    <a:cubicBezTo>
                      <a:pt x="3003" y="3464"/>
                      <a:pt x="3028" y="3484"/>
                      <a:pt x="3062" y="3484"/>
                    </a:cubicBezTo>
                    <a:cubicBezTo>
                      <a:pt x="3142" y="3484"/>
                      <a:pt x="3276" y="3372"/>
                      <a:pt x="3276" y="3276"/>
                    </a:cubicBezTo>
                    <a:cubicBezTo>
                      <a:pt x="3276" y="3003"/>
                      <a:pt x="3140" y="2730"/>
                      <a:pt x="3140" y="2423"/>
                    </a:cubicBezTo>
                    <a:lnTo>
                      <a:pt x="3140" y="2287"/>
                    </a:lnTo>
                    <a:cubicBezTo>
                      <a:pt x="3276" y="2287"/>
                      <a:pt x="3276" y="2150"/>
                      <a:pt x="3276" y="2014"/>
                    </a:cubicBezTo>
                    <a:cubicBezTo>
                      <a:pt x="3140" y="1706"/>
                      <a:pt x="3003" y="1297"/>
                      <a:pt x="2696" y="1024"/>
                    </a:cubicBezTo>
                    <a:lnTo>
                      <a:pt x="2833" y="1024"/>
                    </a:lnTo>
                    <a:cubicBezTo>
                      <a:pt x="3003" y="1024"/>
                      <a:pt x="3140" y="853"/>
                      <a:pt x="3003" y="717"/>
                    </a:cubicBezTo>
                    <a:cubicBezTo>
                      <a:pt x="3003" y="444"/>
                      <a:pt x="2560" y="0"/>
                      <a:pt x="2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g24efe0da7d9_1_1"/>
              <p:cNvSpPr/>
              <p:nvPr/>
            </p:nvSpPr>
            <p:spPr>
              <a:xfrm>
                <a:off x="809493" y="2115365"/>
                <a:ext cx="111968" cy="243443"/>
              </a:xfrm>
              <a:custGeom>
                <a:rect b="b" l="l" r="r" t="t"/>
                <a:pathLst>
                  <a:path extrusionOk="0" h="5566" w="2560">
                    <a:moveTo>
                      <a:pt x="2184" y="0"/>
                    </a:moveTo>
                    <a:cubicBezTo>
                      <a:pt x="2150" y="0"/>
                      <a:pt x="2116" y="34"/>
                      <a:pt x="2116" y="103"/>
                    </a:cubicBezTo>
                    <a:lnTo>
                      <a:pt x="2116" y="546"/>
                    </a:lnTo>
                    <a:cubicBezTo>
                      <a:pt x="1980" y="546"/>
                      <a:pt x="1980" y="683"/>
                      <a:pt x="1843" y="683"/>
                    </a:cubicBezTo>
                    <a:cubicBezTo>
                      <a:pt x="1843" y="819"/>
                      <a:pt x="1980" y="956"/>
                      <a:pt x="1980" y="1092"/>
                    </a:cubicBezTo>
                    <a:cubicBezTo>
                      <a:pt x="1843" y="1092"/>
                      <a:pt x="1843" y="956"/>
                      <a:pt x="1843" y="956"/>
                    </a:cubicBezTo>
                    <a:lnTo>
                      <a:pt x="1536" y="956"/>
                    </a:lnTo>
                    <a:cubicBezTo>
                      <a:pt x="1424" y="1181"/>
                      <a:pt x="1497" y="1429"/>
                      <a:pt x="1526" y="1662"/>
                    </a:cubicBezTo>
                    <a:lnTo>
                      <a:pt x="1526" y="1662"/>
                    </a:lnTo>
                    <a:cubicBezTo>
                      <a:pt x="1400" y="1536"/>
                      <a:pt x="1396" y="1532"/>
                      <a:pt x="1263" y="1399"/>
                    </a:cubicBezTo>
                    <a:cubicBezTo>
                      <a:pt x="1127" y="1399"/>
                      <a:pt x="1127" y="1399"/>
                      <a:pt x="990" y="1536"/>
                    </a:cubicBezTo>
                    <a:lnTo>
                      <a:pt x="990" y="2082"/>
                    </a:lnTo>
                    <a:cubicBezTo>
                      <a:pt x="922" y="2014"/>
                      <a:pt x="888" y="1979"/>
                      <a:pt x="849" y="1979"/>
                    </a:cubicBezTo>
                    <a:cubicBezTo>
                      <a:pt x="811" y="1979"/>
                      <a:pt x="768" y="2014"/>
                      <a:pt x="683" y="2082"/>
                    </a:cubicBezTo>
                    <a:cubicBezTo>
                      <a:pt x="547" y="2389"/>
                      <a:pt x="547" y="2662"/>
                      <a:pt x="547" y="2935"/>
                    </a:cubicBezTo>
                    <a:lnTo>
                      <a:pt x="410" y="2935"/>
                    </a:lnTo>
                    <a:cubicBezTo>
                      <a:pt x="410" y="2935"/>
                      <a:pt x="274" y="2935"/>
                      <a:pt x="274" y="3105"/>
                    </a:cubicBezTo>
                    <a:lnTo>
                      <a:pt x="410" y="3242"/>
                    </a:lnTo>
                    <a:cubicBezTo>
                      <a:pt x="274" y="3105"/>
                      <a:pt x="274" y="3105"/>
                      <a:pt x="137" y="3105"/>
                    </a:cubicBezTo>
                    <a:lnTo>
                      <a:pt x="1" y="3242"/>
                    </a:lnTo>
                    <a:lnTo>
                      <a:pt x="1" y="4641"/>
                    </a:lnTo>
                    <a:lnTo>
                      <a:pt x="1" y="5358"/>
                    </a:lnTo>
                    <a:cubicBezTo>
                      <a:pt x="1" y="5453"/>
                      <a:pt x="1" y="5566"/>
                      <a:pt x="48" y="5566"/>
                    </a:cubicBezTo>
                    <a:cubicBezTo>
                      <a:pt x="68" y="5566"/>
                      <a:pt x="96" y="5545"/>
                      <a:pt x="137" y="5494"/>
                    </a:cubicBezTo>
                    <a:lnTo>
                      <a:pt x="274" y="5494"/>
                    </a:lnTo>
                    <a:lnTo>
                      <a:pt x="274" y="5358"/>
                    </a:lnTo>
                    <a:lnTo>
                      <a:pt x="274" y="5085"/>
                    </a:lnTo>
                    <a:cubicBezTo>
                      <a:pt x="410" y="5085"/>
                      <a:pt x="410" y="4948"/>
                      <a:pt x="410" y="4948"/>
                    </a:cubicBezTo>
                    <a:lnTo>
                      <a:pt x="410" y="4368"/>
                    </a:lnTo>
                    <a:lnTo>
                      <a:pt x="410" y="4232"/>
                    </a:lnTo>
                    <a:lnTo>
                      <a:pt x="410" y="4095"/>
                    </a:lnTo>
                    <a:cubicBezTo>
                      <a:pt x="410" y="4095"/>
                      <a:pt x="410" y="4232"/>
                      <a:pt x="547" y="4232"/>
                    </a:cubicBezTo>
                    <a:cubicBezTo>
                      <a:pt x="547" y="4272"/>
                      <a:pt x="573" y="4288"/>
                      <a:pt x="606" y="4288"/>
                    </a:cubicBezTo>
                    <a:cubicBezTo>
                      <a:pt x="685" y="4288"/>
                      <a:pt x="804" y="4192"/>
                      <a:pt x="683" y="4095"/>
                    </a:cubicBezTo>
                    <a:lnTo>
                      <a:pt x="683" y="3788"/>
                    </a:lnTo>
                    <a:cubicBezTo>
                      <a:pt x="683" y="3788"/>
                      <a:pt x="683" y="3959"/>
                      <a:pt x="854" y="3959"/>
                    </a:cubicBezTo>
                    <a:cubicBezTo>
                      <a:pt x="854" y="4013"/>
                      <a:pt x="897" y="4046"/>
                      <a:pt x="950" y="4046"/>
                    </a:cubicBezTo>
                    <a:cubicBezTo>
                      <a:pt x="1028" y="4046"/>
                      <a:pt x="1127" y="3972"/>
                      <a:pt x="1127" y="3788"/>
                    </a:cubicBezTo>
                    <a:cubicBezTo>
                      <a:pt x="990" y="3515"/>
                      <a:pt x="990" y="3106"/>
                      <a:pt x="990" y="2663"/>
                    </a:cubicBezTo>
                    <a:lnTo>
                      <a:pt x="990" y="2663"/>
                    </a:lnTo>
                    <a:cubicBezTo>
                      <a:pt x="990" y="2799"/>
                      <a:pt x="991" y="2935"/>
                      <a:pt x="1127" y="2935"/>
                    </a:cubicBezTo>
                    <a:cubicBezTo>
                      <a:pt x="1195" y="3020"/>
                      <a:pt x="1263" y="3063"/>
                      <a:pt x="1314" y="3063"/>
                    </a:cubicBezTo>
                    <a:cubicBezTo>
                      <a:pt x="1366" y="3063"/>
                      <a:pt x="1400" y="3020"/>
                      <a:pt x="1400" y="2935"/>
                    </a:cubicBezTo>
                    <a:cubicBezTo>
                      <a:pt x="1400" y="2525"/>
                      <a:pt x="1263" y="2252"/>
                      <a:pt x="1263" y="1945"/>
                    </a:cubicBezTo>
                    <a:lnTo>
                      <a:pt x="1263" y="1945"/>
                    </a:lnTo>
                    <a:cubicBezTo>
                      <a:pt x="1400" y="2082"/>
                      <a:pt x="1400" y="2389"/>
                      <a:pt x="1536" y="2389"/>
                    </a:cubicBezTo>
                    <a:cubicBezTo>
                      <a:pt x="1621" y="2457"/>
                      <a:pt x="1698" y="2491"/>
                      <a:pt x="1754" y="2491"/>
                    </a:cubicBezTo>
                    <a:cubicBezTo>
                      <a:pt x="1809" y="2491"/>
                      <a:pt x="1843" y="2457"/>
                      <a:pt x="1843" y="2389"/>
                    </a:cubicBezTo>
                    <a:cubicBezTo>
                      <a:pt x="1980" y="2252"/>
                      <a:pt x="1843" y="1945"/>
                      <a:pt x="1843" y="1672"/>
                    </a:cubicBezTo>
                    <a:lnTo>
                      <a:pt x="1843" y="1672"/>
                    </a:lnTo>
                    <a:lnTo>
                      <a:pt x="1980" y="1809"/>
                    </a:lnTo>
                    <a:cubicBezTo>
                      <a:pt x="2048" y="1877"/>
                      <a:pt x="2116" y="1911"/>
                      <a:pt x="2167" y="1911"/>
                    </a:cubicBezTo>
                    <a:cubicBezTo>
                      <a:pt x="2219" y="1911"/>
                      <a:pt x="2253" y="1877"/>
                      <a:pt x="2253" y="1809"/>
                    </a:cubicBezTo>
                    <a:cubicBezTo>
                      <a:pt x="2389" y="1536"/>
                      <a:pt x="2253" y="1399"/>
                      <a:pt x="2253" y="1092"/>
                    </a:cubicBezTo>
                    <a:lnTo>
                      <a:pt x="2389" y="956"/>
                    </a:lnTo>
                    <a:cubicBezTo>
                      <a:pt x="2560" y="683"/>
                      <a:pt x="2389" y="376"/>
                      <a:pt x="2253" y="103"/>
                    </a:cubicBezTo>
                    <a:cubicBezTo>
                      <a:pt x="2253" y="34"/>
                      <a:pt x="2219" y="0"/>
                      <a:pt x="2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g24efe0da7d9_1_1"/>
              <p:cNvSpPr/>
              <p:nvPr/>
            </p:nvSpPr>
            <p:spPr>
              <a:xfrm>
                <a:off x="815486" y="1726616"/>
                <a:ext cx="155224" cy="597323"/>
              </a:xfrm>
              <a:custGeom>
                <a:rect b="b" l="l" r="r" t="t"/>
                <a:pathLst>
                  <a:path extrusionOk="0" h="13657" w="3549">
                    <a:moveTo>
                      <a:pt x="853" y="7011"/>
                    </a:moveTo>
                    <a:cubicBezTo>
                      <a:pt x="990" y="7421"/>
                      <a:pt x="990" y="8138"/>
                      <a:pt x="990" y="8411"/>
                    </a:cubicBezTo>
                    <a:cubicBezTo>
                      <a:pt x="990" y="8854"/>
                      <a:pt x="990" y="9264"/>
                      <a:pt x="1126" y="9707"/>
                    </a:cubicBezTo>
                    <a:lnTo>
                      <a:pt x="1126" y="9844"/>
                    </a:lnTo>
                    <a:cubicBezTo>
                      <a:pt x="1126" y="9980"/>
                      <a:pt x="990" y="10287"/>
                      <a:pt x="990" y="10424"/>
                    </a:cubicBezTo>
                    <a:lnTo>
                      <a:pt x="990" y="10560"/>
                    </a:lnTo>
                    <a:cubicBezTo>
                      <a:pt x="990" y="9980"/>
                      <a:pt x="853" y="9264"/>
                      <a:pt x="853" y="8581"/>
                    </a:cubicBezTo>
                    <a:lnTo>
                      <a:pt x="853" y="8411"/>
                    </a:lnTo>
                    <a:lnTo>
                      <a:pt x="853" y="8138"/>
                    </a:lnTo>
                    <a:cubicBezTo>
                      <a:pt x="853" y="7865"/>
                      <a:pt x="717" y="7421"/>
                      <a:pt x="853" y="7011"/>
                    </a:cubicBezTo>
                    <a:close/>
                    <a:moveTo>
                      <a:pt x="3161" y="0"/>
                    </a:moveTo>
                    <a:cubicBezTo>
                      <a:pt x="3009" y="0"/>
                      <a:pt x="2861" y="215"/>
                      <a:pt x="2969" y="323"/>
                    </a:cubicBezTo>
                    <a:cubicBezTo>
                      <a:pt x="3077" y="431"/>
                      <a:pt x="3099" y="539"/>
                      <a:pt x="3104" y="732"/>
                    </a:cubicBezTo>
                    <a:lnTo>
                      <a:pt x="3104" y="732"/>
                    </a:lnTo>
                    <a:cubicBezTo>
                      <a:pt x="3065" y="693"/>
                      <a:pt x="3027" y="677"/>
                      <a:pt x="2988" y="677"/>
                    </a:cubicBezTo>
                    <a:cubicBezTo>
                      <a:pt x="2891" y="677"/>
                      <a:pt x="2793" y="782"/>
                      <a:pt x="2696" y="903"/>
                    </a:cubicBezTo>
                    <a:lnTo>
                      <a:pt x="2696" y="1313"/>
                    </a:lnTo>
                    <a:cubicBezTo>
                      <a:pt x="2696" y="1313"/>
                      <a:pt x="2696" y="1176"/>
                      <a:pt x="2559" y="1176"/>
                    </a:cubicBezTo>
                    <a:cubicBezTo>
                      <a:pt x="2559" y="1176"/>
                      <a:pt x="2423" y="1176"/>
                      <a:pt x="2423" y="1313"/>
                    </a:cubicBezTo>
                    <a:cubicBezTo>
                      <a:pt x="2116" y="1586"/>
                      <a:pt x="2116" y="2030"/>
                      <a:pt x="2116" y="2439"/>
                    </a:cubicBezTo>
                    <a:lnTo>
                      <a:pt x="2116" y="2303"/>
                    </a:lnTo>
                    <a:cubicBezTo>
                      <a:pt x="2076" y="2263"/>
                      <a:pt x="2036" y="2246"/>
                      <a:pt x="1999" y="2246"/>
                    </a:cubicBezTo>
                    <a:cubicBezTo>
                      <a:pt x="1911" y="2246"/>
                      <a:pt x="1843" y="2342"/>
                      <a:pt x="1843" y="2439"/>
                    </a:cubicBezTo>
                    <a:cubicBezTo>
                      <a:pt x="1711" y="2866"/>
                      <a:pt x="1833" y="3261"/>
                      <a:pt x="1842" y="3807"/>
                    </a:cubicBezTo>
                    <a:lnTo>
                      <a:pt x="1842" y="3807"/>
                    </a:lnTo>
                    <a:cubicBezTo>
                      <a:pt x="1839" y="3695"/>
                      <a:pt x="1821" y="3599"/>
                      <a:pt x="1706" y="3599"/>
                    </a:cubicBezTo>
                    <a:cubicBezTo>
                      <a:pt x="1706" y="3463"/>
                      <a:pt x="1570" y="3463"/>
                      <a:pt x="1570" y="3463"/>
                    </a:cubicBezTo>
                    <a:cubicBezTo>
                      <a:pt x="1126" y="3736"/>
                      <a:pt x="1399" y="4452"/>
                      <a:pt x="1399" y="4725"/>
                    </a:cubicBezTo>
                    <a:lnTo>
                      <a:pt x="1399" y="5715"/>
                    </a:lnTo>
                    <a:cubicBezTo>
                      <a:pt x="1399" y="5647"/>
                      <a:pt x="1365" y="5612"/>
                      <a:pt x="1314" y="5612"/>
                    </a:cubicBezTo>
                    <a:cubicBezTo>
                      <a:pt x="1263" y="5612"/>
                      <a:pt x="1194" y="5647"/>
                      <a:pt x="1126" y="5715"/>
                    </a:cubicBezTo>
                    <a:lnTo>
                      <a:pt x="1126" y="6431"/>
                    </a:lnTo>
                    <a:cubicBezTo>
                      <a:pt x="1126" y="6363"/>
                      <a:pt x="1092" y="6329"/>
                      <a:pt x="1041" y="6329"/>
                    </a:cubicBezTo>
                    <a:cubicBezTo>
                      <a:pt x="990" y="6329"/>
                      <a:pt x="921" y="6363"/>
                      <a:pt x="853" y="6431"/>
                    </a:cubicBezTo>
                    <a:lnTo>
                      <a:pt x="717" y="6431"/>
                    </a:lnTo>
                    <a:cubicBezTo>
                      <a:pt x="410" y="6875"/>
                      <a:pt x="546" y="7284"/>
                      <a:pt x="410" y="7728"/>
                    </a:cubicBezTo>
                    <a:lnTo>
                      <a:pt x="410" y="9844"/>
                    </a:lnTo>
                    <a:lnTo>
                      <a:pt x="546" y="9980"/>
                    </a:lnTo>
                    <a:cubicBezTo>
                      <a:pt x="546" y="10287"/>
                      <a:pt x="717" y="10697"/>
                      <a:pt x="853" y="10970"/>
                    </a:cubicBezTo>
                    <a:cubicBezTo>
                      <a:pt x="853" y="11140"/>
                      <a:pt x="853" y="11140"/>
                      <a:pt x="990" y="11140"/>
                    </a:cubicBezTo>
                    <a:cubicBezTo>
                      <a:pt x="1126" y="11140"/>
                      <a:pt x="1126" y="11140"/>
                      <a:pt x="1126" y="10970"/>
                    </a:cubicBezTo>
                    <a:cubicBezTo>
                      <a:pt x="1263" y="10697"/>
                      <a:pt x="1263" y="10424"/>
                      <a:pt x="1399" y="10117"/>
                    </a:cubicBezTo>
                    <a:cubicBezTo>
                      <a:pt x="1399" y="10068"/>
                      <a:pt x="1421" y="10037"/>
                      <a:pt x="1461" y="10037"/>
                    </a:cubicBezTo>
                    <a:cubicBezTo>
                      <a:pt x="1534" y="10037"/>
                      <a:pt x="1667" y="10138"/>
                      <a:pt x="1843" y="10424"/>
                    </a:cubicBezTo>
                    <a:cubicBezTo>
                      <a:pt x="1706" y="10560"/>
                      <a:pt x="1706" y="10697"/>
                      <a:pt x="1570" y="10833"/>
                    </a:cubicBezTo>
                    <a:lnTo>
                      <a:pt x="1399" y="10833"/>
                    </a:lnTo>
                    <a:cubicBezTo>
                      <a:pt x="1263" y="10970"/>
                      <a:pt x="1126" y="11277"/>
                      <a:pt x="990" y="11413"/>
                    </a:cubicBezTo>
                    <a:lnTo>
                      <a:pt x="990" y="11550"/>
                    </a:lnTo>
                    <a:cubicBezTo>
                      <a:pt x="717" y="11823"/>
                      <a:pt x="410" y="12130"/>
                      <a:pt x="410" y="12539"/>
                    </a:cubicBezTo>
                    <a:cubicBezTo>
                      <a:pt x="273" y="12539"/>
                      <a:pt x="410" y="12676"/>
                      <a:pt x="410" y="12676"/>
                    </a:cubicBezTo>
                    <a:cubicBezTo>
                      <a:pt x="137" y="12983"/>
                      <a:pt x="0" y="13256"/>
                      <a:pt x="0" y="13529"/>
                    </a:cubicBezTo>
                    <a:cubicBezTo>
                      <a:pt x="68" y="13614"/>
                      <a:pt x="137" y="13657"/>
                      <a:pt x="205" y="13657"/>
                    </a:cubicBezTo>
                    <a:cubicBezTo>
                      <a:pt x="273" y="13657"/>
                      <a:pt x="341" y="13614"/>
                      <a:pt x="410" y="13529"/>
                    </a:cubicBezTo>
                    <a:cubicBezTo>
                      <a:pt x="546" y="12983"/>
                      <a:pt x="2696" y="10424"/>
                      <a:pt x="1979" y="9707"/>
                    </a:cubicBezTo>
                    <a:lnTo>
                      <a:pt x="1979" y="9571"/>
                    </a:lnTo>
                    <a:cubicBezTo>
                      <a:pt x="1979" y="8991"/>
                      <a:pt x="1979" y="8581"/>
                      <a:pt x="1843" y="8138"/>
                    </a:cubicBezTo>
                    <a:cubicBezTo>
                      <a:pt x="1843" y="8138"/>
                      <a:pt x="1979" y="8138"/>
                      <a:pt x="1979" y="8001"/>
                    </a:cubicBezTo>
                    <a:cubicBezTo>
                      <a:pt x="2116" y="7557"/>
                      <a:pt x="1979" y="7148"/>
                      <a:pt x="1979" y="6704"/>
                    </a:cubicBezTo>
                    <a:cubicBezTo>
                      <a:pt x="1843" y="6022"/>
                      <a:pt x="1843" y="5442"/>
                      <a:pt x="1706" y="4725"/>
                    </a:cubicBezTo>
                    <a:lnTo>
                      <a:pt x="1706" y="4589"/>
                    </a:lnTo>
                    <a:cubicBezTo>
                      <a:pt x="1843" y="4998"/>
                      <a:pt x="1843" y="5578"/>
                      <a:pt x="1979" y="6158"/>
                    </a:cubicBezTo>
                    <a:cubicBezTo>
                      <a:pt x="2047" y="6227"/>
                      <a:pt x="2158" y="6261"/>
                      <a:pt x="2252" y="6261"/>
                    </a:cubicBezTo>
                    <a:cubicBezTo>
                      <a:pt x="2346" y="6261"/>
                      <a:pt x="2423" y="6227"/>
                      <a:pt x="2423" y="6158"/>
                    </a:cubicBezTo>
                    <a:cubicBezTo>
                      <a:pt x="2559" y="5578"/>
                      <a:pt x="2252" y="4998"/>
                      <a:pt x="2252" y="4452"/>
                    </a:cubicBezTo>
                    <a:lnTo>
                      <a:pt x="2252" y="4145"/>
                    </a:lnTo>
                    <a:cubicBezTo>
                      <a:pt x="2252" y="4145"/>
                      <a:pt x="2559" y="4145"/>
                      <a:pt x="2559" y="4009"/>
                    </a:cubicBezTo>
                    <a:cubicBezTo>
                      <a:pt x="2696" y="3292"/>
                      <a:pt x="2423" y="2439"/>
                      <a:pt x="2559" y="1757"/>
                    </a:cubicBezTo>
                    <a:lnTo>
                      <a:pt x="2559" y="1757"/>
                    </a:lnTo>
                    <a:cubicBezTo>
                      <a:pt x="2559" y="2030"/>
                      <a:pt x="2559" y="2439"/>
                      <a:pt x="2696" y="2746"/>
                    </a:cubicBezTo>
                    <a:cubicBezTo>
                      <a:pt x="2696" y="2861"/>
                      <a:pt x="2745" y="2904"/>
                      <a:pt x="2801" y="2904"/>
                    </a:cubicBezTo>
                    <a:cubicBezTo>
                      <a:pt x="2878" y="2904"/>
                      <a:pt x="2969" y="2825"/>
                      <a:pt x="2969" y="2746"/>
                    </a:cubicBezTo>
                    <a:cubicBezTo>
                      <a:pt x="3105" y="2439"/>
                      <a:pt x="2969" y="2166"/>
                      <a:pt x="2969" y="1893"/>
                    </a:cubicBezTo>
                    <a:lnTo>
                      <a:pt x="2969" y="1893"/>
                    </a:lnTo>
                    <a:cubicBezTo>
                      <a:pt x="3009" y="1933"/>
                      <a:pt x="3052" y="1950"/>
                      <a:pt x="3096" y="1950"/>
                    </a:cubicBezTo>
                    <a:cubicBezTo>
                      <a:pt x="3202" y="1950"/>
                      <a:pt x="3316" y="1853"/>
                      <a:pt x="3412" y="1757"/>
                    </a:cubicBezTo>
                    <a:cubicBezTo>
                      <a:pt x="3412" y="1313"/>
                      <a:pt x="3549" y="460"/>
                      <a:pt x="3276" y="50"/>
                    </a:cubicBezTo>
                    <a:cubicBezTo>
                      <a:pt x="3240" y="15"/>
                      <a:pt x="3201" y="0"/>
                      <a:pt x="3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g24efe0da7d9_1_1"/>
              <p:cNvSpPr/>
              <p:nvPr/>
            </p:nvSpPr>
            <p:spPr>
              <a:xfrm>
                <a:off x="790117" y="1692981"/>
                <a:ext cx="161216" cy="603971"/>
              </a:xfrm>
              <a:custGeom>
                <a:rect b="b" l="l" r="r" t="t"/>
                <a:pathLst>
                  <a:path extrusionOk="0" h="13809" w="3686">
                    <a:moveTo>
                      <a:pt x="1128" y="5087"/>
                    </a:moveTo>
                    <a:cubicBezTo>
                      <a:pt x="1145" y="5115"/>
                      <a:pt x="1297" y="5366"/>
                      <a:pt x="1297" y="5494"/>
                    </a:cubicBezTo>
                    <a:cubicBezTo>
                      <a:pt x="1162" y="5387"/>
                      <a:pt x="1134" y="5279"/>
                      <a:pt x="1128" y="5087"/>
                    </a:cubicBezTo>
                    <a:close/>
                    <a:moveTo>
                      <a:pt x="3139" y="0"/>
                    </a:moveTo>
                    <a:cubicBezTo>
                      <a:pt x="3071" y="0"/>
                      <a:pt x="3003" y="35"/>
                      <a:pt x="3003" y="103"/>
                    </a:cubicBezTo>
                    <a:cubicBezTo>
                      <a:pt x="2832" y="376"/>
                      <a:pt x="2696" y="819"/>
                      <a:pt x="2559" y="1092"/>
                    </a:cubicBezTo>
                    <a:cubicBezTo>
                      <a:pt x="2559" y="1365"/>
                      <a:pt x="2423" y="1809"/>
                      <a:pt x="2286" y="2218"/>
                    </a:cubicBezTo>
                    <a:lnTo>
                      <a:pt x="2286" y="1945"/>
                    </a:lnTo>
                    <a:cubicBezTo>
                      <a:pt x="2286" y="1867"/>
                      <a:pt x="2184" y="1788"/>
                      <a:pt x="2097" y="1788"/>
                    </a:cubicBezTo>
                    <a:cubicBezTo>
                      <a:pt x="2034" y="1788"/>
                      <a:pt x="1979" y="1830"/>
                      <a:pt x="1979" y="1945"/>
                    </a:cubicBezTo>
                    <a:cubicBezTo>
                      <a:pt x="1843" y="2218"/>
                      <a:pt x="1706" y="2662"/>
                      <a:pt x="1706" y="3072"/>
                    </a:cubicBezTo>
                    <a:lnTo>
                      <a:pt x="1706" y="2935"/>
                    </a:lnTo>
                    <a:cubicBezTo>
                      <a:pt x="1706" y="2867"/>
                      <a:pt x="1638" y="2833"/>
                      <a:pt x="1553" y="2833"/>
                    </a:cubicBezTo>
                    <a:cubicBezTo>
                      <a:pt x="1467" y="2833"/>
                      <a:pt x="1365" y="2867"/>
                      <a:pt x="1297" y="2935"/>
                    </a:cubicBezTo>
                    <a:cubicBezTo>
                      <a:pt x="1136" y="3483"/>
                      <a:pt x="1127" y="4274"/>
                      <a:pt x="1126" y="4964"/>
                    </a:cubicBezTo>
                    <a:lnTo>
                      <a:pt x="1126" y="4964"/>
                    </a:lnTo>
                    <a:cubicBezTo>
                      <a:pt x="1126" y="4948"/>
                      <a:pt x="1126" y="4931"/>
                      <a:pt x="1126" y="4914"/>
                    </a:cubicBezTo>
                    <a:cubicBezTo>
                      <a:pt x="1058" y="4846"/>
                      <a:pt x="990" y="4812"/>
                      <a:pt x="921" y="4812"/>
                    </a:cubicBezTo>
                    <a:cubicBezTo>
                      <a:pt x="853" y="4812"/>
                      <a:pt x="785" y="4846"/>
                      <a:pt x="717" y="4914"/>
                    </a:cubicBezTo>
                    <a:cubicBezTo>
                      <a:pt x="583" y="5614"/>
                      <a:pt x="710" y="6444"/>
                      <a:pt x="844" y="7150"/>
                    </a:cubicBezTo>
                    <a:lnTo>
                      <a:pt x="844" y="7150"/>
                    </a:lnTo>
                    <a:cubicBezTo>
                      <a:pt x="830" y="7111"/>
                      <a:pt x="797" y="7064"/>
                      <a:pt x="717" y="7064"/>
                    </a:cubicBezTo>
                    <a:cubicBezTo>
                      <a:pt x="717" y="6949"/>
                      <a:pt x="668" y="6906"/>
                      <a:pt x="612" y="6906"/>
                    </a:cubicBezTo>
                    <a:cubicBezTo>
                      <a:pt x="535" y="6906"/>
                      <a:pt x="444" y="6985"/>
                      <a:pt x="444" y="7064"/>
                    </a:cubicBezTo>
                    <a:cubicBezTo>
                      <a:pt x="444" y="7473"/>
                      <a:pt x="580" y="7917"/>
                      <a:pt x="717" y="8190"/>
                    </a:cubicBezTo>
                    <a:cubicBezTo>
                      <a:pt x="580" y="8190"/>
                      <a:pt x="580" y="8053"/>
                      <a:pt x="580" y="8053"/>
                    </a:cubicBezTo>
                    <a:cubicBezTo>
                      <a:pt x="512" y="7985"/>
                      <a:pt x="435" y="7951"/>
                      <a:pt x="375" y="7951"/>
                    </a:cubicBezTo>
                    <a:cubicBezTo>
                      <a:pt x="316" y="7951"/>
                      <a:pt x="273" y="7985"/>
                      <a:pt x="273" y="8053"/>
                    </a:cubicBezTo>
                    <a:cubicBezTo>
                      <a:pt x="136" y="8326"/>
                      <a:pt x="273" y="8907"/>
                      <a:pt x="444" y="9180"/>
                    </a:cubicBezTo>
                    <a:lnTo>
                      <a:pt x="444" y="9487"/>
                    </a:lnTo>
                    <a:cubicBezTo>
                      <a:pt x="373" y="9430"/>
                      <a:pt x="308" y="9397"/>
                      <a:pt x="256" y="9397"/>
                    </a:cubicBezTo>
                    <a:cubicBezTo>
                      <a:pt x="183" y="9397"/>
                      <a:pt x="136" y="9463"/>
                      <a:pt x="136" y="9623"/>
                    </a:cubicBezTo>
                    <a:cubicBezTo>
                      <a:pt x="136" y="9896"/>
                      <a:pt x="273" y="10340"/>
                      <a:pt x="444" y="10749"/>
                    </a:cubicBezTo>
                    <a:cubicBezTo>
                      <a:pt x="273" y="10749"/>
                      <a:pt x="273" y="10613"/>
                      <a:pt x="273" y="10613"/>
                    </a:cubicBezTo>
                    <a:cubicBezTo>
                      <a:pt x="136" y="10613"/>
                      <a:pt x="0" y="10613"/>
                      <a:pt x="0" y="10749"/>
                    </a:cubicBezTo>
                    <a:cubicBezTo>
                      <a:pt x="0" y="11056"/>
                      <a:pt x="136" y="11466"/>
                      <a:pt x="273" y="11739"/>
                    </a:cubicBezTo>
                    <a:lnTo>
                      <a:pt x="136" y="11909"/>
                    </a:lnTo>
                    <a:cubicBezTo>
                      <a:pt x="136" y="12182"/>
                      <a:pt x="136" y="12319"/>
                      <a:pt x="273" y="12592"/>
                    </a:cubicBezTo>
                    <a:cubicBezTo>
                      <a:pt x="273" y="12592"/>
                      <a:pt x="136" y="12592"/>
                      <a:pt x="136" y="12762"/>
                    </a:cubicBezTo>
                    <a:cubicBezTo>
                      <a:pt x="273" y="13172"/>
                      <a:pt x="444" y="13445"/>
                      <a:pt x="580" y="13752"/>
                    </a:cubicBezTo>
                    <a:cubicBezTo>
                      <a:pt x="620" y="13792"/>
                      <a:pt x="672" y="13809"/>
                      <a:pt x="721" y="13809"/>
                    </a:cubicBezTo>
                    <a:cubicBezTo>
                      <a:pt x="841" y="13809"/>
                      <a:pt x="950" y="13712"/>
                      <a:pt x="853" y="13616"/>
                    </a:cubicBezTo>
                    <a:cubicBezTo>
                      <a:pt x="990" y="13445"/>
                      <a:pt x="990" y="13445"/>
                      <a:pt x="990" y="13308"/>
                    </a:cubicBezTo>
                    <a:cubicBezTo>
                      <a:pt x="853" y="13172"/>
                      <a:pt x="853" y="13035"/>
                      <a:pt x="717" y="12899"/>
                    </a:cubicBezTo>
                    <a:cubicBezTo>
                      <a:pt x="853" y="12899"/>
                      <a:pt x="990" y="12762"/>
                      <a:pt x="990" y="12592"/>
                    </a:cubicBezTo>
                    <a:cubicBezTo>
                      <a:pt x="853" y="12455"/>
                      <a:pt x="853" y="12182"/>
                      <a:pt x="717" y="12046"/>
                    </a:cubicBezTo>
                    <a:lnTo>
                      <a:pt x="717" y="11909"/>
                    </a:lnTo>
                    <a:cubicBezTo>
                      <a:pt x="717" y="11978"/>
                      <a:pt x="785" y="12012"/>
                      <a:pt x="853" y="12012"/>
                    </a:cubicBezTo>
                    <a:cubicBezTo>
                      <a:pt x="921" y="12012"/>
                      <a:pt x="990" y="11978"/>
                      <a:pt x="990" y="11909"/>
                    </a:cubicBezTo>
                    <a:cubicBezTo>
                      <a:pt x="990" y="11466"/>
                      <a:pt x="853" y="11193"/>
                      <a:pt x="717" y="10886"/>
                    </a:cubicBezTo>
                    <a:cubicBezTo>
                      <a:pt x="853" y="10886"/>
                      <a:pt x="853" y="11056"/>
                      <a:pt x="853" y="11193"/>
                    </a:cubicBezTo>
                    <a:cubicBezTo>
                      <a:pt x="893" y="11233"/>
                      <a:pt x="948" y="11249"/>
                      <a:pt x="1005" y="11249"/>
                    </a:cubicBezTo>
                    <a:cubicBezTo>
                      <a:pt x="1143" y="11249"/>
                      <a:pt x="1297" y="11153"/>
                      <a:pt x="1297" y="11056"/>
                    </a:cubicBezTo>
                    <a:lnTo>
                      <a:pt x="853" y="9760"/>
                    </a:lnTo>
                    <a:lnTo>
                      <a:pt x="853" y="9760"/>
                    </a:lnTo>
                    <a:cubicBezTo>
                      <a:pt x="893" y="9800"/>
                      <a:pt x="933" y="9816"/>
                      <a:pt x="974" y="9816"/>
                    </a:cubicBezTo>
                    <a:cubicBezTo>
                      <a:pt x="1072" y="9816"/>
                      <a:pt x="1176" y="9720"/>
                      <a:pt x="1297" y="9623"/>
                    </a:cubicBezTo>
                    <a:cubicBezTo>
                      <a:pt x="1297" y="9487"/>
                      <a:pt x="1126" y="9180"/>
                      <a:pt x="1126" y="8907"/>
                    </a:cubicBezTo>
                    <a:cubicBezTo>
                      <a:pt x="1297" y="8907"/>
                      <a:pt x="1297" y="8907"/>
                      <a:pt x="1297" y="8770"/>
                    </a:cubicBezTo>
                    <a:cubicBezTo>
                      <a:pt x="1433" y="8326"/>
                      <a:pt x="1297" y="7780"/>
                      <a:pt x="1126" y="7337"/>
                    </a:cubicBezTo>
                    <a:lnTo>
                      <a:pt x="1126" y="6791"/>
                    </a:lnTo>
                    <a:cubicBezTo>
                      <a:pt x="1126" y="6887"/>
                      <a:pt x="1280" y="6984"/>
                      <a:pt x="1418" y="6984"/>
                    </a:cubicBezTo>
                    <a:cubicBezTo>
                      <a:pt x="1475" y="6984"/>
                      <a:pt x="1530" y="6967"/>
                      <a:pt x="1570" y="6927"/>
                    </a:cubicBezTo>
                    <a:cubicBezTo>
                      <a:pt x="1706" y="6620"/>
                      <a:pt x="1570" y="6211"/>
                      <a:pt x="1570" y="5767"/>
                    </a:cubicBezTo>
                    <a:lnTo>
                      <a:pt x="1570" y="5221"/>
                    </a:lnTo>
                    <a:cubicBezTo>
                      <a:pt x="1706" y="5221"/>
                      <a:pt x="1706" y="5221"/>
                      <a:pt x="1706" y="5085"/>
                    </a:cubicBezTo>
                    <a:cubicBezTo>
                      <a:pt x="1843" y="4368"/>
                      <a:pt x="1979" y="3788"/>
                      <a:pt x="1979" y="3072"/>
                    </a:cubicBezTo>
                    <a:cubicBezTo>
                      <a:pt x="2150" y="3072"/>
                      <a:pt x="2150" y="3072"/>
                      <a:pt x="2286" y="2935"/>
                    </a:cubicBezTo>
                    <a:cubicBezTo>
                      <a:pt x="2559" y="2662"/>
                      <a:pt x="2696" y="2082"/>
                      <a:pt x="2832" y="1672"/>
                    </a:cubicBezTo>
                    <a:lnTo>
                      <a:pt x="3139" y="1672"/>
                    </a:lnTo>
                    <a:cubicBezTo>
                      <a:pt x="3139" y="1769"/>
                      <a:pt x="3276" y="1865"/>
                      <a:pt x="3356" y="1865"/>
                    </a:cubicBezTo>
                    <a:cubicBezTo>
                      <a:pt x="3389" y="1865"/>
                      <a:pt x="3412" y="1849"/>
                      <a:pt x="3412" y="1809"/>
                    </a:cubicBezTo>
                    <a:cubicBezTo>
                      <a:pt x="3549" y="1365"/>
                      <a:pt x="3549" y="956"/>
                      <a:pt x="3685" y="512"/>
                    </a:cubicBezTo>
                    <a:cubicBezTo>
                      <a:pt x="3685" y="376"/>
                      <a:pt x="3549" y="376"/>
                      <a:pt x="3549" y="376"/>
                    </a:cubicBezTo>
                    <a:lnTo>
                      <a:pt x="3549" y="239"/>
                    </a:lnTo>
                    <a:cubicBezTo>
                      <a:pt x="3549" y="103"/>
                      <a:pt x="3412" y="103"/>
                      <a:pt x="3276" y="103"/>
                    </a:cubicBezTo>
                    <a:cubicBezTo>
                      <a:pt x="3276" y="35"/>
                      <a:pt x="3208" y="0"/>
                      <a:pt x="3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g24efe0da7d9_1_1"/>
              <p:cNvSpPr/>
              <p:nvPr/>
            </p:nvSpPr>
            <p:spPr>
              <a:xfrm>
                <a:off x="804201" y="2027319"/>
                <a:ext cx="117260" cy="216413"/>
              </a:xfrm>
              <a:custGeom>
                <a:rect b="b" l="l" r="r" t="t"/>
                <a:pathLst>
                  <a:path extrusionOk="0" h="4948" w="2681">
                    <a:moveTo>
                      <a:pt x="975" y="1979"/>
                    </a:moveTo>
                    <a:cubicBezTo>
                      <a:pt x="975" y="1979"/>
                      <a:pt x="1111" y="2116"/>
                      <a:pt x="1111" y="2252"/>
                    </a:cubicBezTo>
                    <a:lnTo>
                      <a:pt x="975" y="2389"/>
                    </a:lnTo>
                    <a:cubicBezTo>
                      <a:pt x="975" y="2506"/>
                      <a:pt x="894" y="2735"/>
                      <a:pt x="844" y="2735"/>
                    </a:cubicBezTo>
                    <a:cubicBezTo>
                      <a:pt x="821" y="2735"/>
                      <a:pt x="804" y="2688"/>
                      <a:pt x="804" y="2559"/>
                    </a:cubicBezTo>
                    <a:cubicBezTo>
                      <a:pt x="804" y="2389"/>
                      <a:pt x="975" y="2116"/>
                      <a:pt x="975" y="1979"/>
                    </a:cubicBezTo>
                    <a:close/>
                    <a:moveTo>
                      <a:pt x="1111" y="0"/>
                    </a:moveTo>
                    <a:cubicBezTo>
                      <a:pt x="668" y="136"/>
                      <a:pt x="531" y="546"/>
                      <a:pt x="531" y="853"/>
                    </a:cubicBezTo>
                    <a:cubicBezTo>
                      <a:pt x="395" y="990"/>
                      <a:pt x="395" y="1263"/>
                      <a:pt x="258" y="1536"/>
                    </a:cubicBezTo>
                    <a:cubicBezTo>
                      <a:pt x="258" y="1706"/>
                      <a:pt x="122" y="1706"/>
                      <a:pt x="122" y="1843"/>
                    </a:cubicBezTo>
                    <a:cubicBezTo>
                      <a:pt x="1" y="1939"/>
                      <a:pt x="119" y="2036"/>
                      <a:pt x="247" y="2036"/>
                    </a:cubicBezTo>
                    <a:cubicBezTo>
                      <a:pt x="300" y="2036"/>
                      <a:pt x="355" y="2019"/>
                      <a:pt x="395" y="1979"/>
                    </a:cubicBezTo>
                    <a:cubicBezTo>
                      <a:pt x="395" y="1843"/>
                      <a:pt x="531" y="1843"/>
                      <a:pt x="531" y="1706"/>
                    </a:cubicBezTo>
                    <a:cubicBezTo>
                      <a:pt x="531" y="1536"/>
                      <a:pt x="668" y="1536"/>
                      <a:pt x="668" y="1399"/>
                    </a:cubicBezTo>
                    <a:lnTo>
                      <a:pt x="668" y="1399"/>
                    </a:lnTo>
                    <a:cubicBezTo>
                      <a:pt x="668" y="1979"/>
                      <a:pt x="531" y="2389"/>
                      <a:pt x="531" y="2832"/>
                    </a:cubicBezTo>
                    <a:cubicBezTo>
                      <a:pt x="531" y="2969"/>
                      <a:pt x="531" y="2969"/>
                      <a:pt x="668" y="2969"/>
                    </a:cubicBezTo>
                    <a:cubicBezTo>
                      <a:pt x="668" y="3105"/>
                      <a:pt x="804" y="3105"/>
                      <a:pt x="975" y="3105"/>
                    </a:cubicBezTo>
                    <a:lnTo>
                      <a:pt x="1111" y="3105"/>
                    </a:lnTo>
                    <a:cubicBezTo>
                      <a:pt x="975" y="3242"/>
                      <a:pt x="975" y="3549"/>
                      <a:pt x="804" y="3685"/>
                    </a:cubicBezTo>
                    <a:cubicBezTo>
                      <a:pt x="804" y="3589"/>
                      <a:pt x="668" y="3492"/>
                      <a:pt x="588" y="3492"/>
                    </a:cubicBezTo>
                    <a:cubicBezTo>
                      <a:pt x="554" y="3492"/>
                      <a:pt x="531" y="3509"/>
                      <a:pt x="531" y="3549"/>
                    </a:cubicBezTo>
                    <a:cubicBezTo>
                      <a:pt x="395" y="3822"/>
                      <a:pt x="395" y="3685"/>
                      <a:pt x="258" y="4095"/>
                    </a:cubicBezTo>
                    <a:cubicBezTo>
                      <a:pt x="258" y="4095"/>
                      <a:pt x="385" y="4253"/>
                      <a:pt x="516" y="4265"/>
                    </a:cubicBezTo>
                    <a:lnTo>
                      <a:pt x="516" y="4265"/>
                    </a:lnTo>
                    <a:cubicBezTo>
                      <a:pt x="481" y="4464"/>
                      <a:pt x="395" y="4594"/>
                      <a:pt x="395" y="4811"/>
                    </a:cubicBezTo>
                    <a:cubicBezTo>
                      <a:pt x="395" y="4948"/>
                      <a:pt x="531" y="4948"/>
                      <a:pt x="668" y="4948"/>
                    </a:cubicBezTo>
                    <a:cubicBezTo>
                      <a:pt x="975" y="4811"/>
                      <a:pt x="1111" y="4538"/>
                      <a:pt x="1248" y="4265"/>
                    </a:cubicBezTo>
                    <a:cubicBezTo>
                      <a:pt x="1384" y="4095"/>
                      <a:pt x="1521" y="3822"/>
                      <a:pt x="1657" y="3685"/>
                    </a:cubicBezTo>
                    <a:lnTo>
                      <a:pt x="1657" y="3549"/>
                    </a:lnTo>
                    <a:cubicBezTo>
                      <a:pt x="1828" y="3242"/>
                      <a:pt x="1828" y="3105"/>
                      <a:pt x="1828" y="2832"/>
                    </a:cubicBezTo>
                    <a:cubicBezTo>
                      <a:pt x="1828" y="2832"/>
                      <a:pt x="1828" y="2696"/>
                      <a:pt x="1657" y="2696"/>
                    </a:cubicBezTo>
                    <a:cubicBezTo>
                      <a:pt x="1828" y="2559"/>
                      <a:pt x="1964" y="2389"/>
                      <a:pt x="1964" y="2252"/>
                    </a:cubicBezTo>
                    <a:cubicBezTo>
                      <a:pt x="2064" y="2052"/>
                      <a:pt x="1945" y="1926"/>
                      <a:pt x="1806" y="1926"/>
                    </a:cubicBezTo>
                    <a:cubicBezTo>
                      <a:pt x="1756" y="1926"/>
                      <a:pt x="1703" y="1943"/>
                      <a:pt x="1657" y="1979"/>
                    </a:cubicBezTo>
                    <a:lnTo>
                      <a:pt x="1657" y="1843"/>
                    </a:lnTo>
                    <a:lnTo>
                      <a:pt x="1657" y="1706"/>
                    </a:lnTo>
                    <a:lnTo>
                      <a:pt x="1828" y="1706"/>
                    </a:lnTo>
                    <a:cubicBezTo>
                      <a:pt x="1964" y="1706"/>
                      <a:pt x="1964" y="1843"/>
                      <a:pt x="2101" y="1843"/>
                    </a:cubicBezTo>
                    <a:lnTo>
                      <a:pt x="2101" y="1979"/>
                    </a:lnTo>
                    <a:cubicBezTo>
                      <a:pt x="2101" y="2076"/>
                      <a:pt x="2169" y="2172"/>
                      <a:pt x="2257" y="2172"/>
                    </a:cubicBezTo>
                    <a:cubicBezTo>
                      <a:pt x="2294" y="2172"/>
                      <a:pt x="2334" y="2156"/>
                      <a:pt x="2374" y="2116"/>
                    </a:cubicBezTo>
                    <a:cubicBezTo>
                      <a:pt x="2681" y="1399"/>
                      <a:pt x="2510" y="990"/>
                      <a:pt x="2237" y="409"/>
                    </a:cubicBezTo>
                    <a:cubicBezTo>
                      <a:pt x="2197" y="370"/>
                      <a:pt x="2146" y="353"/>
                      <a:pt x="2096" y="353"/>
                    </a:cubicBezTo>
                    <a:cubicBezTo>
                      <a:pt x="1976" y="353"/>
                      <a:pt x="1868" y="449"/>
                      <a:pt x="1964" y="546"/>
                    </a:cubicBezTo>
                    <a:cubicBezTo>
                      <a:pt x="1964" y="682"/>
                      <a:pt x="2101" y="990"/>
                      <a:pt x="2101" y="1126"/>
                    </a:cubicBezTo>
                    <a:lnTo>
                      <a:pt x="2101" y="1263"/>
                    </a:lnTo>
                    <a:lnTo>
                      <a:pt x="1657" y="1263"/>
                    </a:lnTo>
                    <a:cubicBezTo>
                      <a:pt x="1657" y="1126"/>
                      <a:pt x="1657" y="853"/>
                      <a:pt x="1521" y="682"/>
                    </a:cubicBezTo>
                    <a:cubicBezTo>
                      <a:pt x="1430" y="682"/>
                      <a:pt x="1339" y="622"/>
                      <a:pt x="1248" y="622"/>
                    </a:cubicBezTo>
                    <a:cubicBezTo>
                      <a:pt x="1202" y="622"/>
                      <a:pt x="1157" y="637"/>
                      <a:pt x="1111" y="682"/>
                    </a:cubicBezTo>
                    <a:cubicBezTo>
                      <a:pt x="1248" y="546"/>
                      <a:pt x="1248" y="409"/>
                      <a:pt x="1248" y="136"/>
                    </a:cubicBezTo>
                    <a:cubicBezTo>
                      <a:pt x="1248" y="136"/>
                      <a:pt x="1248" y="0"/>
                      <a:pt x="1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g24efe0da7d9_1_1"/>
              <p:cNvSpPr/>
              <p:nvPr/>
            </p:nvSpPr>
            <p:spPr>
              <a:xfrm>
                <a:off x="796066" y="1903408"/>
                <a:ext cx="117960" cy="210509"/>
              </a:xfrm>
              <a:custGeom>
                <a:rect b="b" l="l" r="r" t="t"/>
                <a:pathLst>
                  <a:path extrusionOk="0" h="4813" w="2697">
                    <a:moveTo>
                      <a:pt x="1246" y="1"/>
                    </a:moveTo>
                    <a:cubicBezTo>
                      <a:pt x="1195" y="1"/>
                      <a:pt x="1161" y="35"/>
                      <a:pt x="1161" y="103"/>
                    </a:cubicBezTo>
                    <a:cubicBezTo>
                      <a:pt x="854" y="547"/>
                      <a:pt x="581" y="1400"/>
                      <a:pt x="581" y="1980"/>
                    </a:cubicBezTo>
                    <a:lnTo>
                      <a:pt x="581" y="2526"/>
                    </a:lnTo>
                    <a:lnTo>
                      <a:pt x="444" y="2526"/>
                    </a:lnTo>
                    <a:lnTo>
                      <a:pt x="444" y="2662"/>
                    </a:lnTo>
                    <a:lnTo>
                      <a:pt x="581" y="2833"/>
                    </a:lnTo>
                    <a:cubicBezTo>
                      <a:pt x="308" y="3379"/>
                      <a:pt x="0" y="4096"/>
                      <a:pt x="137" y="4676"/>
                    </a:cubicBezTo>
                    <a:lnTo>
                      <a:pt x="308" y="4812"/>
                    </a:lnTo>
                    <a:cubicBezTo>
                      <a:pt x="444" y="4812"/>
                      <a:pt x="444" y="4812"/>
                      <a:pt x="581" y="4676"/>
                    </a:cubicBezTo>
                    <a:cubicBezTo>
                      <a:pt x="717" y="4539"/>
                      <a:pt x="717" y="4096"/>
                      <a:pt x="717" y="3823"/>
                    </a:cubicBezTo>
                    <a:cubicBezTo>
                      <a:pt x="717" y="3891"/>
                      <a:pt x="751" y="3925"/>
                      <a:pt x="785" y="3925"/>
                    </a:cubicBezTo>
                    <a:cubicBezTo>
                      <a:pt x="819" y="3925"/>
                      <a:pt x="854" y="3891"/>
                      <a:pt x="854" y="3823"/>
                    </a:cubicBezTo>
                    <a:lnTo>
                      <a:pt x="854" y="3242"/>
                    </a:lnTo>
                    <a:cubicBezTo>
                      <a:pt x="717" y="3242"/>
                      <a:pt x="717" y="3106"/>
                      <a:pt x="717" y="3106"/>
                    </a:cubicBezTo>
                    <a:cubicBezTo>
                      <a:pt x="717" y="2969"/>
                      <a:pt x="717" y="2969"/>
                      <a:pt x="854" y="2833"/>
                    </a:cubicBezTo>
                    <a:cubicBezTo>
                      <a:pt x="990" y="2662"/>
                      <a:pt x="1161" y="2526"/>
                      <a:pt x="1161" y="2253"/>
                    </a:cubicBezTo>
                    <a:lnTo>
                      <a:pt x="1297" y="2253"/>
                    </a:lnTo>
                    <a:cubicBezTo>
                      <a:pt x="1297" y="2389"/>
                      <a:pt x="1434" y="2389"/>
                      <a:pt x="1434" y="2389"/>
                    </a:cubicBezTo>
                    <a:cubicBezTo>
                      <a:pt x="1570" y="2389"/>
                      <a:pt x="1570" y="2253"/>
                      <a:pt x="1707" y="2253"/>
                    </a:cubicBezTo>
                    <a:cubicBezTo>
                      <a:pt x="1707" y="2389"/>
                      <a:pt x="1707" y="2662"/>
                      <a:pt x="1843" y="2662"/>
                    </a:cubicBezTo>
                    <a:cubicBezTo>
                      <a:pt x="1843" y="2833"/>
                      <a:pt x="2014" y="2833"/>
                      <a:pt x="2014" y="2833"/>
                    </a:cubicBezTo>
                    <a:cubicBezTo>
                      <a:pt x="2014" y="2969"/>
                      <a:pt x="2014" y="3106"/>
                      <a:pt x="2150" y="3242"/>
                    </a:cubicBezTo>
                    <a:cubicBezTo>
                      <a:pt x="2218" y="3311"/>
                      <a:pt x="2321" y="3345"/>
                      <a:pt x="2406" y="3345"/>
                    </a:cubicBezTo>
                    <a:cubicBezTo>
                      <a:pt x="2491" y="3345"/>
                      <a:pt x="2560" y="3311"/>
                      <a:pt x="2560" y="3242"/>
                    </a:cubicBezTo>
                    <a:lnTo>
                      <a:pt x="2560" y="2969"/>
                    </a:lnTo>
                    <a:cubicBezTo>
                      <a:pt x="2560" y="2833"/>
                      <a:pt x="2423" y="2833"/>
                      <a:pt x="2423" y="2833"/>
                    </a:cubicBezTo>
                    <a:cubicBezTo>
                      <a:pt x="2423" y="2526"/>
                      <a:pt x="2560" y="2116"/>
                      <a:pt x="2696" y="1809"/>
                    </a:cubicBezTo>
                    <a:cubicBezTo>
                      <a:pt x="2696" y="1713"/>
                      <a:pt x="2560" y="1616"/>
                      <a:pt x="2432" y="1616"/>
                    </a:cubicBezTo>
                    <a:cubicBezTo>
                      <a:pt x="2384" y="1616"/>
                      <a:pt x="2339" y="1629"/>
                      <a:pt x="2301" y="1660"/>
                    </a:cubicBezTo>
                    <a:lnTo>
                      <a:pt x="2301" y="1660"/>
                    </a:lnTo>
                    <a:cubicBezTo>
                      <a:pt x="2336" y="1476"/>
                      <a:pt x="2423" y="1345"/>
                      <a:pt x="2423" y="1127"/>
                    </a:cubicBezTo>
                    <a:cubicBezTo>
                      <a:pt x="2423" y="1005"/>
                      <a:pt x="2284" y="901"/>
                      <a:pt x="2204" y="901"/>
                    </a:cubicBezTo>
                    <a:cubicBezTo>
                      <a:pt x="2173" y="901"/>
                      <a:pt x="2150" y="917"/>
                      <a:pt x="2150" y="956"/>
                    </a:cubicBezTo>
                    <a:cubicBezTo>
                      <a:pt x="2014" y="1127"/>
                      <a:pt x="1843" y="1400"/>
                      <a:pt x="1707" y="1536"/>
                    </a:cubicBezTo>
                    <a:cubicBezTo>
                      <a:pt x="1843" y="1263"/>
                      <a:pt x="2150" y="820"/>
                      <a:pt x="2287" y="547"/>
                    </a:cubicBezTo>
                    <a:cubicBezTo>
                      <a:pt x="2287" y="450"/>
                      <a:pt x="2150" y="354"/>
                      <a:pt x="2070" y="354"/>
                    </a:cubicBezTo>
                    <a:cubicBezTo>
                      <a:pt x="2037" y="354"/>
                      <a:pt x="2014" y="370"/>
                      <a:pt x="2014" y="410"/>
                    </a:cubicBezTo>
                    <a:cubicBezTo>
                      <a:pt x="1707" y="683"/>
                      <a:pt x="1570" y="1127"/>
                      <a:pt x="1434" y="1400"/>
                    </a:cubicBezTo>
                    <a:cubicBezTo>
                      <a:pt x="1297" y="1536"/>
                      <a:pt x="1161" y="1809"/>
                      <a:pt x="990" y="2116"/>
                    </a:cubicBezTo>
                    <a:lnTo>
                      <a:pt x="990" y="1980"/>
                    </a:lnTo>
                    <a:cubicBezTo>
                      <a:pt x="1297" y="1673"/>
                      <a:pt x="1434" y="1263"/>
                      <a:pt x="1570" y="820"/>
                    </a:cubicBezTo>
                    <a:cubicBezTo>
                      <a:pt x="1570" y="683"/>
                      <a:pt x="1434" y="547"/>
                      <a:pt x="1434" y="547"/>
                    </a:cubicBezTo>
                    <a:lnTo>
                      <a:pt x="1434" y="103"/>
                    </a:lnTo>
                    <a:cubicBezTo>
                      <a:pt x="1365" y="35"/>
                      <a:pt x="1297" y="1"/>
                      <a:pt x="12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g24efe0da7d9_1_1"/>
              <p:cNvSpPr/>
              <p:nvPr/>
            </p:nvSpPr>
            <p:spPr>
              <a:xfrm>
                <a:off x="802014" y="1824809"/>
                <a:ext cx="106020" cy="224373"/>
              </a:xfrm>
              <a:custGeom>
                <a:rect b="b" l="l" r="r" t="t"/>
                <a:pathLst>
                  <a:path extrusionOk="0" h="5130" w="2424">
                    <a:moveTo>
                      <a:pt x="1141" y="1"/>
                    </a:moveTo>
                    <a:cubicBezTo>
                      <a:pt x="1105" y="1"/>
                      <a:pt x="1065" y="18"/>
                      <a:pt x="1025" y="58"/>
                    </a:cubicBezTo>
                    <a:cubicBezTo>
                      <a:pt x="854" y="194"/>
                      <a:pt x="854" y="501"/>
                      <a:pt x="718" y="638"/>
                    </a:cubicBezTo>
                    <a:cubicBezTo>
                      <a:pt x="445" y="1047"/>
                      <a:pt x="308" y="1764"/>
                      <a:pt x="308" y="2480"/>
                    </a:cubicBezTo>
                    <a:cubicBezTo>
                      <a:pt x="172" y="2480"/>
                      <a:pt x="172" y="2617"/>
                      <a:pt x="172" y="2617"/>
                    </a:cubicBezTo>
                    <a:lnTo>
                      <a:pt x="172" y="3470"/>
                    </a:lnTo>
                    <a:lnTo>
                      <a:pt x="172" y="3606"/>
                    </a:lnTo>
                    <a:lnTo>
                      <a:pt x="172" y="3777"/>
                    </a:lnTo>
                    <a:cubicBezTo>
                      <a:pt x="308" y="4186"/>
                      <a:pt x="172" y="4630"/>
                      <a:pt x="1" y="4766"/>
                    </a:cubicBezTo>
                    <a:lnTo>
                      <a:pt x="1" y="4903"/>
                    </a:lnTo>
                    <a:lnTo>
                      <a:pt x="1" y="5039"/>
                    </a:lnTo>
                    <a:cubicBezTo>
                      <a:pt x="72" y="5096"/>
                      <a:pt x="136" y="5129"/>
                      <a:pt x="188" y="5129"/>
                    </a:cubicBezTo>
                    <a:cubicBezTo>
                      <a:pt x="261" y="5129"/>
                      <a:pt x="308" y="5063"/>
                      <a:pt x="308" y="4903"/>
                    </a:cubicBezTo>
                    <a:lnTo>
                      <a:pt x="445" y="4630"/>
                    </a:lnTo>
                    <a:lnTo>
                      <a:pt x="445" y="3777"/>
                    </a:lnTo>
                    <a:cubicBezTo>
                      <a:pt x="581" y="3470"/>
                      <a:pt x="581" y="3197"/>
                      <a:pt x="581" y="2924"/>
                    </a:cubicBezTo>
                    <a:cubicBezTo>
                      <a:pt x="581" y="2480"/>
                      <a:pt x="581" y="2071"/>
                      <a:pt x="718" y="1764"/>
                    </a:cubicBezTo>
                    <a:cubicBezTo>
                      <a:pt x="718" y="1900"/>
                      <a:pt x="718" y="2071"/>
                      <a:pt x="854" y="2071"/>
                    </a:cubicBezTo>
                    <a:lnTo>
                      <a:pt x="1025" y="2071"/>
                    </a:lnTo>
                    <a:cubicBezTo>
                      <a:pt x="854" y="2207"/>
                      <a:pt x="854" y="2344"/>
                      <a:pt x="854" y="2617"/>
                    </a:cubicBezTo>
                    <a:cubicBezTo>
                      <a:pt x="854" y="2712"/>
                      <a:pt x="938" y="2825"/>
                      <a:pt x="1035" y="2825"/>
                    </a:cubicBezTo>
                    <a:cubicBezTo>
                      <a:pt x="1076" y="2825"/>
                      <a:pt x="1120" y="2804"/>
                      <a:pt x="1161" y="2753"/>
                    </a:cubicBezTo>
                    <a:cubicBezTo>
                      <a:pt x="1298" y="2617"/>
                      <a:pt x="1434" y="2480"/>
                      <a:pt x="1434" y="2344"/>
                    </a:cubicBezTo>
                    <a:lnTo>
                      <a:pt x="1434" y="2344"/>
                    </a:lnTo>
                    <a:cubicBezTo>
                      <a:pt x="1434" y="2480"/>
                      <a:pt x="1434" y="2617"/>
                      <a:pt x="1298" y="2924"/>
                    </a:cubicBezTo>
                    <a:cubicBezTo>
                      <a:pt x="1298" y="2924"/>
                      <a:pt x="1434" y="3060"/>
                      <a:pt x="1571" y="3060"/>
                    </a:cubicBezTo>
                    <a:cubicBezTo>
                      <a:pt x="1571" y="3060"/>
                      <a:pt x="1707" y="3060"/>
                      <a:pt x="1707" y="2924"/>
                    </a:cubicBezTo>
                    <a:cubicBezTo>
                      <a:pt x="1707" y="3060"/>
                      <a:pt x="1878" y="3060"/>
                      <a:pt x="2014" y="3060"/>
                    </a:cubicBezTo>
                    <a:cubicBezTo>
                      <a:pt x="2014" y="3060"/>
                      <a:pt x="2151" y="3060"/>
                      <a:pt x="2151" y="2924"/>
                    </a:cubicBezTo>
                    <a:cubicBezTo>
                      <a:pt x="2287" y="2753"/>
                      <a:pt x="2287" y="2617"/>
                      <a:pt x="2287" y="2480"/>
                    </a:cubicBezTo>
                    <a:cubicBezTo>
                      <a:pt x="2287" y="2344"/>
                      <a:pt x="2287" y="2344"/>
                      <a:pt x="2151" y="2344"/>
                    </a:cubicBezTo>
                    <a:lnTo>
                      <a:pt x="2151" y="2207"/>
                    </a:lnTo>
                    <a:cubicBezTo>
                      <a:pt x="2287" y="2071"/>
                      <a:pt x="2424" y="1900"/>
                      <a:pt x="2424" y="1764"/>
                    </a:cubicBezTo>
                    <a:cubicBezTo>
                      <a:pt x="2424" y="1627"/>
                      <a:pt x="2287" y="1491"/>
                      <a:pt x="2287" y="1491"/>
                    </a:cubicBezTo>
                    <a:lnTo>
                      <a:pt x="2287" y="1047"/>
                    </a:lnTo>
                    <a:cubicBezTo>
                      <a:pt x="2287" y="911"/>
                      <a:pt x="2151" y="911"/>
                      <a:pt x="2014" y="911"/>
                    </a:cubicBezTo>
                    <a:cubicBezTo>
                      <a:pt x="2014" y="911"/>
                      <a:pt x="2014" y="1047"/>
                      <a:pt x="1878" y="1047"/>
                    </a:cubicBezTo>
                    <a:cubicBezTo>
                      <a:pt x="1974" y="951"/>
                      <a:pt x="1849" y="854"/>
                      <a:pt x="1719" y="854"/>
                    </a:cubicBezTo>
                    <a:cubicBezTo>
                      <a:pt x="1665" y="854"/>
                      <a:pt x="1611" y="871"/>
                      <a:pt x="1571" y="911"/>
                    </a:cubicBezTo>
                    <a:lnTo>
                      <a:pt x="1571" y="1047"/>
                    </a:lnTo>
                    <a:cubicBezTo>
                      <a:pt x="1466" y="1283"/>
                      <a:pt x="1199" y="1580"/>
                      <a:pt x="1082" y="1580"/>
                    </a:cubicBezTo>
                    <a:cubicBezTo>
                      <a:pt x="1046" y="1580"/>
                      <a:pt x="1025" y="1554"/>
                      <a:pt x="1025" y="1491"/>
                    </a:cubicBezTo>
                    <a:cubicBezTo>
                      <a:pt x="1025" y="1047"/>
                      <a:pt x="1298" y="638"/>
                      <a:pt x="1298" y="194"/>
                    </a:cubicBezTo>
                    <a:cubicBezTo>
                      <a:pt x="1298" y="97"/>
                      <a:pt x="1229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g24efe0da7d9_1_1"/>
              <p:cNvSpPr/>
              <p:nvPr/>
            </p:nvSpPr>
            <p:spPr>
              <a:xfrm>
                <a:off x="891853" y="1993465"/>
                <a:ext cx="22175" cy="42338"/>
              </a:xfrm>
              <a:custGeom>
                <a:rect b="b" l="l" r="r" t="t"/>
                <a:pathLst>
                  <a:path extrusionOk="0" h="968" w="507">
                    <a:moveTo>
                      <a:pt x="120" y="1"/>
                    </a:moveTo>
                    <a:cubicBezTo>
                      <a:pt x="40" y="1"/>
                      <a:pt x="0" y="97"/>
                      <a:pt x="97" y="194"/>
                    </a:cubicBezTo>
                    <a:cubicBezTo>
                      <a:pt x="97" y="330"/>
                      <a:pt x="233" y="330"/>
                      <a:pt x="233" y="330"/>
                    </a:cubicBezTo>
                    <a:cubicBezTo>
                      <a:pt x="233" y="467"/>
                      <a:pt x="97" y="467"/>
                      <a:pt x="97" y="467"/>
                    </a:cubicBezTo>
                    <a:lnTo>
                      <a:pt x="97" y="774"/>
                    </a:lnTo>
                    <a:cubicBezTo>
                      <a:pt x="97" y="871"/>
                      <a:pt x="165" y="967"/>
                      <a:pt x="253" y="967"/>
                    </a:cubicBezTo>
                    <a:cubicBezTo>
                      <a:pt x="290" y="967"/>
                      <a:pt x="330" y="950"/>
                      <a:pt x="370" y="910"/>
                    </a:cubicBezTo>
                    <a:cubicBezTo>
                      <a:pt x="506" y="910"/>
                      <a:pt x="506" y="774"/>
                      <a:pt x="506" y="603"/>
                    </a:cubicBezTo>
                    <a:lnTo>
                      <a:pt x="506" y="467"/>
                    </a:lnTo>
                    <a:lnTo>
                      <a:pt x="506" y="194"/>
                    </a:lnTo>
                    <a:cubicBezTo>
                      <a:pt x="370" y="57"/>
                      <a:pt x="233" y="57"/>
                      <a:pt x="233" y="57"/>
                    </a:cubicBezTo>
                    <a:cubicBezTo>
                      <a:pt x="193" y="17"/>
                      <a:pt x="153" y="1"/>
                      <a:pt x="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g24efe0da7d9_1_1"/>
              <p:cNvSpPr/>
              <p:nvPr/>
            </p:nvSpPr>
            <p:spPr>
              <a:xfrm>
                <a:off x="852795" y="1721324"/>
                <a:ext cx="98541" cy="156755"/>
              </a:xfrm>
              <a:custGeom>
                <a:rect b="b" l="l" r="r" t="t"/>
                <a:pathLst>
                  <a:path extrusionOk="0" h="3584" w="2253">
                    <a:moveTo>
                      <a:pt x="1706" y="1"/>
                    </a:moveTo>
                    <a:cubicBezTo>
                      <a:pt x="1570" y="1"/>
                      <a:pt x="1399" y="171"/>
                      <a:pt x="1570" y="308"/>
                    </a:cubicBezTo>
                    <a:cubicBezTo>
                      <a:pt x="1570" y="308"/>
                      <a:pt x="1706" y="581"/>
                      <a:pt x="1706" y="717"/>
                    </a:cubicBezTo>
                    <a:cubicBezTo>
                      <a:pt x="1666" y="677"/>
                      <a:pt x="1623" y="661"/>
                      <a:pt x="1583" y="661"/>
                    </a:cubicBezTo>
                    <a:cubicBezTo>
                      <a:pt x="1485" y="661"/>
                      <a:pt x="1399" y="757"/>
                      <a:pt x="1399" y="854"/>
                    </a:cubicBezTo>
                    <a:lnTo>
                      <a:pt x="1399" y="1161"/>
                    </a:lnTo>
                    <a:cubicBezTo>
                      <a:pt x="1359" y="1121"/>
                      <a:pt x="1319" y="1104"/>
                      <a:pt x="1283" y="1104"/>
                    </a:cubicBezTo>
                    <a:cubicBezTo>
                      <a:pt x="1194" y="1104"/>
                      <a:pt x="1126" y="1201"/>
                      <a:pt x="1126" y="1297"/>
                    </a:cubicBezTo>
                    <a:lnTo>
                      <a:pt x="1126" y="1570"/>
                    </a:lnTo>
                    <a:cubicBezTo>
                      <a:pt x="1086" y="1530"/>
                      <a:pt x="1046" y="1514"/>
                      <a:pt x="1010" y="1514"/>
                    </a:cubicBezTo>
                    <a:cubicBezTo>
                      <a:pt x="921" y="1514"/>
                      <a:pt x="853" y="1610"/>
                      <a:pt x="853" y="1707"/>
                    </a:cubicBezTo>
                    <a:lnTo>
                      <a:pt x="853" y="1878"/>
                    </a:lnTo>
                    <a:cubicBezTo>
                      <a:pt x="990" y="1878"/>
                      <a:pt x="990" y="2014"/>
                      <a:pt x="990" y="2151"/>
                    </a:cubicBezTo>
                    <a:cubicBezTo>
                      <a:pt x="853" y="2014"/>
                      <a:pt x="853" y="1878"/>
                      <a:pt x="546" y="1878"/>
                    </a:cubicBezTo>
                    <a:cubicBezTo>
                      <a:pt x="546" y="2014"/>
                      <a:pt x="410" y="2014"/>
                      <a:pt x="410" y="2151"/>
                    </a:cubicBezTo>
                    <a:cubicBezTo>
                      <a:pt x="410" y="2287"/>
                      <a:pt x="410" y="2424"/>
                      <a:pt x="546" y="2560"/>
                    </a:cubicBezTo>
                    <a:cubicBezTo>
                      <a:pt x="410" y="2424"/>
                      <a:pt x="410" y="2424"/>
                      <a:pt x="273" y="2424"/>
                    </a:cubicBezTo>
                    <a:lnTo>
                      <a:pt x="137" y="2424"/>
                    </a:lnTo>
                    <a:cubicBezTo>
                      <a:pt x="0" y="2731"/>
                      <a:pt x="137" y="3004"/>
                      <a:pt x="137" y="3140"/>
                    </a:cubicBezTo>
                    <a:cubicBezTo>
                      <a:pt x="194" y="3255"/>
                      <a:pt x="252" y="3298"/>
                      <a:pt x="299" y="3298"/>
                    </a:cubicBezTo>
                    <a:cubicBezTo>
                      <a:pt x="364" y="3298"/>
                      <a:pt x="410" y="3219"/>
                      <a:pt x="410" y="3140"/>
                    </a:cubicBezTo>
                    <a:cubicBezTo>
                      <a:pt x="367" y="2960"/>
                      <a:pt x="364" y="2891"/>
                      <a:pt x="386" y="2891"/>
                    </a:cubicBezTo>
                    <a:cubicBezTo>
                      <a:pt x="433" y="2891"/>
                      <a:pt x="599" y="3225"/>
                      <a:pt x="717" y="3413"/>
                    </a:cubicBezTo>
                    <a:cubicBezTo>
                      <a:pt x="717" y="3498"/>
                      <a:pt x="785" y="3541"/>
                      <a:pt x="853" y="3541"/>
                    </a:cubicBezTo>
                    <a:cubicBezTo>
                      <a:pt x="921" y="3541"/>
                      <a:pt x="990" y="3498"/>
                      <a:pt x="990" y="3413"/>
                    </a:cubicBezTo>
                    <a:cubicBezTo>
                      <a:pt x="990" y="3140"/>
                      <a:pt x="853" y="3004"/>
                      <a:pt x="853" y="2731"/>
                    </a:cubicBezTo>
                    <a:lnTo>
                      <a:pt x="853" y="2731"/>
                    </a:lnTo>
                    <a:cubicBezTo>
                      <a:pt x="990" y="3004"/>
                      <a:pt x="1126" y="3277"/>
                      <a:pt x="1263" y="3413"/>
                    </a:cubicBezTo>
                    <a:cubicBezTo>
                      <a:pt x="1263" y="3584"/>
                      <a:pt x="1399" y="3584"/>
                      <a:pt x="1399" y="3584"/>
                    </a:cubicBezTo>
                    <a:cubicBezTo>
                      <a:pt x="1570" y="3413"/>
                      <a:pt x="1706" y="3277"/>
                      <a:pt x="1706" y="3004"/>
                    </a:cubicBezTo>
                    <a:cubicBezTo>
                      <a:pt x="1706" y="3004"/>
                      <a:pt x="1843" y="3004"/>
                      <a:pt x="1843" y="2867"/>
                    </a:cubicBezTo>
                    <a:cubicBezTo>
                      <a:pt x="1843" y="2560"/>
                      <a:pt x="1706" y="2424"/>
                      <a:pt x="1706" y="2287"/>
                    </a:cubicBezTo>
                    <a:lnTo>
                      <a:pt x="1706" y="2287"/>
                    </a:lnTo>
                    <a:cubicBezTo>
                      <a:pt x="1746" y="2327"/>
                      <a:pt x="1786" y="2344"/>
                      <a:pt x="1823" y="2344"/>
                    </a:cubicBezTo>
                    <a:cubicBezTo>
                      <a:pt x="1911" y="2344"/>
                      <a:pt x="1979" y="2247"/>
                      <a:pt x="1979" y="2151"/>
                    </a:cubicBezTo>
                    <a:cubicBezTo>
                      <a:pt x="2116" y="2014"/>
                      <a:pt x="1979" y="1707"/>
                      <a:pt x="1979" y="1570"/>
                    </a:cubicBezTo>
                    <a:cubicBezTo>
                      <a:pt x="1979" y="1570"/>
                      <a:pt x="2116" y="1570"/>
                      <a:pt x="2116" y="1434"/>
                    </a:cubicBezTo>
                    <a:cubicBezTo>
                      <a:pt x="2252" y="1161"/>
                      <a:pt x="2116" y="444"/>
                      <a:pt x="1843" y="171"/>
                    </a:cubicBezTo>
                    <a:lnTo>
                      <a:pt x="1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g24efe0da7d9_1_1"/>
              <p:cNvSpPr/>
              <p:nvPr/>
            </p:nvSpPr>
            <p:spPr>
              <a:xfrm>
                <a:off x="854544" y="1692981"/>
                <a:ext cx="110218" cy="130863"/>
              </a:xfrm>
              <a:custGeom>
                <a:rect b="b" l="l" r="r" t="t"/>
                <a:pathLst>
                  <a:path extrusionOk="0" h="2992" w="2520">
                    <a:moveTo>
                      <a:pt x="2076" y="0"/>
                    </a:moveTo>
                    <a:cubicBezTo>
                      <a:pt x="2008" y="0"/>
                      <a:pt x="1939" y="35"/>
                      <a:pt x="1939" y="103"/>
                    </a:cubicBezTo>
                    <a:cubicBezTo>
                      <a:pt x="1803" y="103"/>
                      <a:pt x="1803" y="103"/>
                      <a:pt x="1803" y="239"/>
                    </a:cubicBezTo>
                    <a:cubicBezTo>
                      <a:pt x="1666" y="239"/>
                      <a:pt x="1666" y="239"/>
                      <a:pt x="1666" y="376"/>
                    </a:cubicBezTo>
                    <a:cubicBezTo>
                      <a:pt x="1530" y="376"/>
                      <a:pt x="1530" y="512"/>
                      <a:pt x="1530" y="512"/>
                    </a:cubicBezTo>
                    <a:cubicBezTo>
                      <a:pt x="1440" y="472"/>
                      <a:pt x="1376" y="456"/>
                      <a:pt x="1328" y="456"/>
                    </a:cubicBezTo>
                    <a:cubicBezTo>
                      <a:pt x="1211" y="456"/>
                      <a:pt x="1183" y="552"/>
                      <a:pt x="1086" y="649"/>
                    </a:cubicBezTo>
                    <a:cubicBezTo>
                      <a:pt x="1086" y="649"/>
                      <a:pt x="950" y="649"/>
                      <a:pt x="950" y="819"/>
                    </a:cubicBezTo>
                    <a:cubicBezTo>
                      <a:pt x="950" y="956"/>
                      <a:pt x="1086" y="1229"/>
                      <a:pt x="813" y="1365"/>
                    </a:cubicBezTo>
                    <a:lnTo>
                      <a:pt x="677" y="1365"/>
                    </a:lnTo>
                    <a:cubicBezTo>
                      <a:pt x="677" y="1502"/>
                      <a:pt x="506" y="1502"/>
                      <a:pt x="506" y="1502"/>
                    </a:cubicBezTo>
                    <a:lnTo>
                      <a:pt x="506" y="1672"/>
                    </a:lnTo>
                    <a:lnTo>
                      <a:pt x="506" y="1809"/>
                    </a:lnTo>
                    <a:cubicBezTo>
                      <a:pt x="370" y="1809"/>
                      <a:pt x="233" y="1809"/>
                      <a:pt x="233" y="1945"/>
                    </a:cubicBezTo>
                    <a:lnTo>
                      <a:pt x="233" y="2218"/>
                    </a:lnTo>
                    <a:cubicBezTo>
                      <a:pt x="233" y="2355"/>
                      <a:pt x="97" y="2662"/>
                      <a:pt x="97" y="2799"/>
                    </a:cubicBezTo>
                    <a:cubicBezTo>
                      <a:pt x="0" y="2895"/>
                      <a:pt x="108" y="2992"/>
                      <a:pt x="228" y="2992"/>
                    </a:cubicBezTo>
                    <a:cubicBezTo>
                      <a:pt x="278" y="2992"/>
                      <a:pt x="330" y="2975"/>
                      <a:pt x="370" y="2935"/>
                    </a:cubicBezTo>
                    <a:cubicBezTo>
                      <a:pt x="370" y="2799"/>
                      <a:pt x="506" y="2662"/>
                      <a:pt x="506" y="2526"/>
                    </a:cubicBezTo>
                    <a:cubicBezTo>
                      <a:pt x="677" y="2526"/>
                      <a:pt x="677" y="2526"/>
                      <a:pt x="677" y="2355"/>
                    </a:cubicBezTo>
                    <a:cubicBezTo>
                      <a:pt x="813" y="2355"/>
                      <a:pt x="813" y="2218"/>
                      <a:pt x="813" y="2218"/>
                    </a:cubicBezTo>
                    <a:cubicBezTo>
                      <a:pt x="950" y="2082"/>
                      <a:pt x="950" y="1945"/>
                      <a:pt x="1086" y="1945"/>
                    </a:cubicBezTo>
                    <a:cubicBezTo>
                      <a:pt x="1223" y="1809"/>
                      <a:pt x="1086" y="1672"/>
                      <a:pt x="950" y="1672"/>
                    </a:cubicBezTo>
                    <a:lnTo>
                      <a:pt x="1086" y="1672"/>
                    </a:lnTo>
                    <a:cubicBezTo>
                      <a:pt x="1223" y="1502"/>
                      <a:pt x="1223" y="1365"/>
                      <a:pt x="1223" y="1229"/>
                    </a:cubicBezTo>
                    <a:cubicBezTo>
                      <a:pt x="1359" y="1229"/>
                      <a:pt x="1359" y="1229"/>
                      <a:pt x="1359" y="1092"/>
                    </a:cubicBezTo>
                    <a:lnTo>
                      <a:pt x="1359" y="956"/>
                    </a:lnTo>
                    <a:lnTo>
                      <a:pt x="1666" y="956"/>
                    </a:lnTo>
                    <a:cubicBezTo>
                      <a:pt x="1803" y="819"/>
                      <a:pt x="1939" y="376"/>
                      <a:pt x="1939" y="376"/>
                    </a:cubicBezTo>
                    <a:cubicBezTo>
                      <a:pt x="2076" y="956"/>
                      <a:pt x="2076" y="1502"/>
                      <a:pt x="2076" y="1945"/>
                    </a:cubicBezTo>
                    <a:cubicBezTo>
                      <a:pt x="1939" y="1945"/>
                      <a:pt x="1939" y="2082"/>
                      <a:pt x="1939" y="2082"/>
                    </a:cubicBezTo>
                    <a:lnTo>
                      <a:pt x="2076" y="2218"/>
                    </a:lnTo>
                    <a:cubicBezTo>
                      <a:pt x="2076" y="2258"/>
                      <a:pt x="2102" y="2275"/>
                      <a:pt x="2139" y="2275"/>
                    </a:cubicBezTo>
                    <a:cubicBezTo>
                      <a:pt x="2229" y="2275"/>
                      <a:pt x="2383" y="2178"/>
                      <a:pt x="2383" y="2082"/>
                    </a:cubicBezTo>
                    <a:cubicBezTo>
                      <a:pt x="2519" y="1502"/>
                      <a:pt x="2383" y="649"/>
                      <a:pt x="2212" y="103"/>
                    </a:cubicBezTo>
                    <a:cubicBezTo>
                      <a:pt x="2212" y="35"/>
                      <a:pt x="2144" y="0"/>
                      <a:pt x="2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g24efe0da7d9_1_1"/>
              <p:cNvSpPr/>
              <p:nvPr/>
            </p:nvSpPr>
            <p:spPr>
              <a:xfrm>
                <a:off x="846802" y="1730859"/>
                <a:ext cx="61233" cy="96485"/>
              </a:xfrm>
              <a:custGeom>
                <a:rect b="b" l="l" r="r" t="t"/>
                <a:pathLst>
                  <a:path extrusionOk="0" h="2206" w="1400">
                    <a:moveTo>
                      <a:pt x="1162" y="0"/>
                    </a:moveTo>
                    <a:cubicBezTo>
                      <a:pt x="1084" y="0"/>
                      <a:pt x="990" y="66"/>
                      <a:pt x="990" y="226"/>
                    </a:cubicBezTo>
                    <a:cubicBezTo>
                      <a:pt x="1127" y="226"/>
                      <a:pt x="1127" y="363"/>
                      <a:pt x="1127" y="363"/>
                    </a:cubicBezTo>
                    <a:cubicBezTo>
                      <a:pt x="854" y="499"/>
                      <a:pt x="683" y="636"/>
                      <a:pt x="410" y="943"/>
                    </a:cubicBezTo>
                    <a:cubicBezTo>
                      <a:pt x="410" y="943"/>
                      <a:pt x="410" y="1079"/>
                      <a:pt x="547" y="1079"/>
                    </a:cubicBezTo>
                    <a:cubicBezTo>
                      <a:pt x="410" y="1079"/>
                      <a:pt x="410" y="1216"/>
                      <a:pt x="410" y="1216"/>
                    </a:cubicBezTo>
                    <a:cubicBezTo>
                      <a:pt x="274" y="1352"/>
                      <a:pt x="137" y="1489"/>
                      <a:pt x="1" y="1796"/>
                    </a:cubicBezTo>
                    <a:lnTo>
                      <a:pt x="137" y="1796"/>
                    </a:lnTo>
                    <a:cubicBezTo>
                      <a:pt x="1" y="1933"/>
                      <a:pt x="1" y="1933"/>
                      <a:pt x="1" y="2069"/>
                    </a:cubicBezTo>
                    <a:cubicBezTo>
                      <a:pt x="1" y="2206"/>
                      <a:pt x="137" y="2206"/>
                      <a:pt x="137" y="2206"/>
                    </a:cubicBezTo>
                    <a:cubicBezTo>
                      <a:pt x="547" y="2069"/>
                      <a:pt x="854" y="1660"/>
                      <a:pt x="990" y="1352"/>
                    </a:cubicBezTo>
                    <a:cubicBezTo>
                      <a:pt x="1127" y="1216"/>
                      <a:pt x="1127" y="1079"/>
                      <a:pt x="1127" y="943"/>
                    </a:cubicBezTo>
                    <a:cubicBezTo>
                      <a:pt x="1195" y="1011"/>
                      <a:pt x="1263" y="1045"/>
                      <a:pt x="1314" y="1045"/>
                    </a:cubicBezTo>
                    <a:cubicBezTo>
                      <a:pt x="1366" y="1045"/>
                      <a:pt x="1400" y="1011"/>
                      <a:pt x="1400" y="943"/>
                    </a:cubicBezTo>
                    <a:lnTo>
                      <a:pt x="1400" y="499"/>
                    </a:lnTo>
                    <a:lnTo>
                      <a:pt x="1400" y="363"/>
                    </a:lnTo>
                    <a:cubicBezTo>
                      <a:pt x="1400" y="226"/>
                      <a:pt x="1400" y="226"/>
                      <a:pt x="1263" y="90"/>
                    </a:cubicBezTo>
                    <a:cubicBezTo>
                      <a:pt x="1263" y="33"/>
                      <a:pt x="1216" y="0"/>
                      <a:pt x="1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g24efe0da7d9_1_1"/>
              <p:cNvSpPr/>
              <p:nvPr/>
            </p:nvSpPr>
            <p:spPr>
              <a:xfrm>
                <a:off x="902044" y="1831764"/>
                <a:ext cx="36302" cy="125439"/>
              </a:xfrm>
              <a:custGeom>
                <a:rect b="b" l="l" r="r" t="t"/>
                <a:pathLst>
                  <a:path extrusionOk="0" h="2868" w="830">
                    <a:moveTo>
                      <a:pt x="651" y="1"/>
                    </a:moveTo>
                    <a:cubicBezTo>
                      <a:pt x="628" y="1"/>
                      <a:pt x="604" y="11"/>
                      <a:pt x="580" y="35"/>
                    </a:cubicBezTo>
                    <a:lnTo>
                      <a:pt x="580" y="206"/>
                    </a:lnTo>
                    <a:lnTo>
                      <a:pt x="444" y="206"/>
                    </a:lnTo>
                    <a:lnTo>
                      <a:pt x="444" y="342"/>
                    </a:lnTo>
                    <a:cubicBezTo>
                      <a:pt x="273" y="615"/>
                      <a:pt x="137" y="752"/>
                      <a:pt x="273" y="888"/>
                    </a:cubicBezTo>
                    <a:lnTo>
                      <a:pt x="273" y="1059"/>
                    </a:lnTo>
                    <a:cubicBezTo>
                      <a:pt x="273" y="1332"/>
                      <a:pt x="137" y="1741"/>
                      <a:pt x="0" y="2048"/>
                    </a:cubicBezTo>
                    <a:lnTo>
                      <a:pt x="0" y="2185"/>
                    </a:lnTo>
                    <a:lnTo>
                      <a:pt x="137" y="2185"/>
                    </a:lnTo>
                    <a:cubicBezTo>
                      <a:pt x="0" y="2321"/>
                      <a:pt x="0" y="2458"/>
                      <a:pt x="0" y="2765"/>
                    </a:cubicBezTo>
                    <a:cubicBezTo>
                      <a:pt x="0" y="2833"/>
                      <a:pt x="68" y="2867"/>
                      <a:pt x="137" y="2867"/>
                    </a:cubicBezTo>
                    <a:cubicBezTo>
                      <a:pt x="205" y="2867"/>
                      <a:pt x="273" y="2833"/>
                      <a:pt x="273" y="2765"/>
                    </a:cubicBezTo>
                    <a:cubicBezTo>
                      <a:pt x="273" y="2458"/>
                      <a:pt x="444" y="2321"/>
                      <a:pt x="444" y="2048"/>
                    </a:cubicBezTo>
                    <a:lnTo>
                      <a:pt x="444" y="1912"/>
                    </a:lnTo>
                    <a:cubicBezTo>
                      <a:pt x="444" y="1605"/>
                      <a:pt x="717" y="888"/>
                      <a:pt x="717" y="888"/>
                    </a:cubicBezTo>
                    <a:cubicBezTo>
                      <a:pt x="717" y="752"/>
                      <a:pt x="580" y="752"/>
                      <a:pt x="580" y="752"/>
                    </a:cubicBezTo>
                    <a:lnTo>
                      <a:pt x="580" y="615"/>
                    </a:lnTo>
                    <a:cubicBezTo>
                      <a:pt x="717" y="479"/>
                      <a:pt x="717" y="342"/>
                      <a:pt x="717" y="342"/>
                    </a:cubicBezTo>
                    <a:cubicBezTo>
                      <a:pt x="829" y="230"/>
                      <a:pt x="756" y="1"/>
                      <a:pt x="6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g24efe0da7d9_1_1"/>
              <p:cNvSpPr/>
              <p:nvPr/>
            </p:nvSpPr>
            <p:spPr>
              <a:xfrm>
                <a:off x="796066" y="2034755"/>
                <a:ext cx="88087" cy="211077"/>
              </a:xfrm>
              <a:custGeom>
                <a:rect b="b" l="l" r="r" t="t"/>
                <a:pathLst>
                  <a:path extrusionOk="0" h="4826" w="2014">
                    <a:moveTo>
                      <a:pt x="1144" y="1"/>
                    </a:moveTo>
                    <a:cubicBezTo>
                      <a:pt x="1067" y="1"/>
                      <a:pt x="990" y="35"/>
                      <a:pt x="990" y="103"/>
                    </a:cubicBezTo>
                    <a:cubicBezTo>
                      <a:pt x="854" y="956"/>
                      <a:pt x="854" y="1946"/>
                      <a:pt x="990" y="2799"/>
                    </a:cubicBezTo>
                    <a:cubicBezTo>
                      <a:pt x="990" y="3242"/>
                      <a:pt x="0" y="4095"/>
                      <a:pt x="308" y="4505"/>
                    </a:cubicBezTo>
                    <a:cubicBezTo>
                      <a:pt x="433" y="4733"/>
                      <a:pt x="561" y="4825"/>
                      <a:pt x="688" y="4825"/>
                    </a:cubicBezTo>
                    <a:cubicBezTo>
                      <a:pt x="1112" y="4825"/>
                      <a:pt x="1528" y="3799"/>
                      <a:pt x="1843" y="3379"/>
                    </a:cubicBezTo>
                    <a:cubicBezTo>
                      <a:pt x="1843" y="3424"/>
                      <a:pt x="1862" y="3439"/>
                      <a:pt x="1887" y="3439"/>
                    </a:cubicBezTo>
                    <a:cubicBezTo>
                      <a:pt x="1938" y="3439"/>
                      <a:pt x="2014" y="3379"/>
                      <a:pt x="2014" y="3379"/>
                    </a:cubicBezTo>
                    <a:lnTo>
                      <a:pt x="2014" y="3072"/>
                    </a:lnTo>
                    <a:cubicBezTo>
                      <a:pt x="1843" y="2799"/>
                      <a:pt x="1843" y="2389"/>
                      <a:pt x="1843" y="2082"/>
                    </a:cubicBezTo>
                    <a:cubicBezTo>
                      <a:pt x="1843" y="2014"/>
                      <a:pt x="1775" y="1980"/>
                      <a:pt x="1707" y="1980"/>
                    </a:cubicBezTo>
                    <a:cubicBezTo>
                      <a:pt x="1638" y="1980"/>
                      <a:pt x="1570" y="2014"/>
                      <a:pt x="1570" y="2082"/>
                    </a:cubicBezTo>
                    <a:cubicBezTo>
                      <a:pt x="1570" y="2526"/>
                      <a:pt x="1570" y="2799"/>
                      <a:pt x="1707" y="3072"/>
                    </a:cubicBezTo>
                    <a:cubicBezTo>
                      <a:pt x="1434" y="3379"/>
                      <a:pt x="1297" y="3652"/>
                      <a:pt x="1161" y="4095"/>
                    </a:cubicBezTo>
                    <a:cubicBezTo>
                      <a:pt x="1086" y="4215"/>
                      <a:pt x="1017" y="4283"/>
                      <a:pt x="953" y="4283"/>
                    </a:cubicBezTo>
                    <a:cubicBezTo>
                      <a:pt x="870" y="4283"/>
                      <a:pt x="794" y="4173"/>
                      <a:pt x="717" y="3925"/>
                    </a:cubicBezTo>
                    <a:cubicBezTo>
                      <a:pt x="854" y="3788"/>
                      <a:pt x="1161" y="3515"/>
                      <a:pt x="1161" y="3379"/>
                    </a:cubicBezTo>
                    <a:cubicBezTo>
                      <a:pt x="1297" y="2799"/>
                      <a:pt x="1297" y="2389"/>
                      <a:pt x="1297" y="1946"/>
                    </a:cubicBezTo>
                    <a:lnTo>
                      <a:pt x="1297" y="1093"/>
                    </a:lnTo>
                    <a:cubicBezTo>
                      <a:pt x="1297" y="1161"/>
                      <a:pt x="1365" y="1195"/>
                      <a:pt x="1417" y="1195"/>
                    </a:cubicBezTo>
                    <a:cubicBezTo>
                      <a:pt x="1468" y="1195"/>
                      <a:pt x="1502" y="1161"/>
                      <a:pt x="1434" y="1093"/>
                    </a:cubicBezTo>
                    <a:cubicBezTo>
                      <a:pt x="1434" y="683"/>
                      <a:pt x="1434" y="376"/>
                      <a:pt x="1297" y="103"/>
                    </a:cubicBezTo>
                    <a:cubicBezTo>
                      <a:pt x="1297" y="35"/>
                      <a:pt x="1220" y="1"/>
                      <a:pt x="1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9" name="Google Shape;1749;g24efe0da7d9_1_1"/>
            <p:cNvGrpSpPr/>
            <p:nvPr/>
          </p:nvGrpSpPr>
          <p:grpSpPr>
            <a:xfrm>
              <a:off x="784125" y="652956"/>
              <a:ext cx="4738699" cy="2395637"/>
              <a:chOff x="784125" y="663025"/>
              <a:chExt cx="4738699" cy="2395637"/>
            </a:xfrm>
          </p:grpSpPr>
          <p:sp>
            <p:nvSpPr>
              <p:cNvPr id="1750" name="Google Shape;1750;g24efe0da7d9_1_1"/>
              <p:cNvSpPr/>
              <p:nvPr/>
            </p:nvSpPr>
            <p:spPr>
              <a:xfrm>
                <a:off x="1921416" y="1809413"/>
                <a:ext cx="111968" cy="21869"/>
              </a:xfrm>
              <a:custGeom>
                <a:rect b="b" l="l" r="r" t="t"/>
                <a:pathLst>
                  <a:path extrusionOk="0" h="500" w="2560">
                    <a:moveTo>
                      <a:pt x="307" y="0"/>
                    </a:moveTo>
                    <a:cubicBezTo>
                      <a:pt x="0" y="0"/>
                      <a:pt x="0" y="273"/>
                      <a:pt x="171" y="273"/>
                    </a:cubicBezTo>
                    <a:cubicBezTo>
                      <a:pt x="571" y="433"/>
                      <a:pt x="1029" y="499"/>
                      <a:pt x="1484" y="499"/>
                    </a:cubicBezTo>
                    <a:cubicBezTo>
                      <a:pt x="1806" y="499"/>
                      <a:pt x="2126" y="466"/>
                      <a:pt x="2423" y="410"/>
                    </a:cubicBezTo>
                    <a:cubicBezTo>
                      <a:pt x="2423" y="410"/>
                      <a:pt x="2560" y="410"/>
                      <a:pt x="2560" y="273"/>
                    </a:cubicBezTo>
                    <a:lnTo>
                      <a:pt x="2560" y="137"/>
                    </a:lnTo>
                    <a:cubicBezTo>
                      <a:pt x="2491" y="68"/>
                      <a:pt x="2457" y="34"/>
                      <a:pt x="2423" y="34"/>
                    </a:cubicBezTo>
                    <a:cubicBezTo>
                      <a:pt x="2389" y="34"/>
                      <a:pt x="2355" y="68"/>
                      <a:pt x="2287" y="137"/>
                    </a:cubicBezTo>
                    <a:lnTo>
                      <a:pt x="1433" y="137"/>
                    </a:lnTo>
                    <a:cubicBezTo>
                      <a:pt x="1024" y="137"/>
                      <a:pt x="580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51" name="Google Shape;1751;g24efe0da7d9_1_1"/>
              <p:cNvGrpSpPr/>
              <p:nvPr/>
            </p:nvGrpSpPr>
            <p:grpSpPr>
              <a:xfrm>
                <a:off x="784125" y="663025"/>
                <a:ext cx="4738699" cy="2395637"/>
                <a:chOff x="784125" y="663025"/>
                <a:chExt cx="4738699" cy="2395637"/>
              </a:xfrm>
            </p:grpSpPr>
            <p:sp>
              <p:nvSpPr>
                <p:cNvPr id="1752" name="Google Shape;1752;g24efe0da7d9_1_1"/>
                <p:cNvSpPr/>
                <p:nvPr/>
              </p:nvSpPr>
              <p:spPr>
                <a:xfrm>
                  <a:off x="934629" y="1390791"/>
                  <a:ext cx="104751" cy="51479"/>
                </a:xfrm>
                <a:custGeom>
                  <a:rect b="b" l="l" r="r" t="t"/>
                  <a:pathLst>
                    <a:path extrusionOk="0" h="1177" w="2395">
                      <a:moveTo>
                        <a:pt x="283" y="0"/>
                      </a:moveTo>
                      <a:cubicBezTo>
                        <a:pt x="149" y="0"/>
                        <a:pt x="0" y="216"/>
                        <a:pt x="108" y="324"/>
                      </a:cubicBezTo>
                      <a:cubicBezTo>
                        <a:pt x="245" y="597"/>
                        <a:pt x="688" y="733"/>
                        <a:pt x="961" y="904"/>
                      </a:cubicBezTo>
                      <a:cubicBezTo>
                        <a:pt x="1234" y="1040"/>
                        <a:pt x="1541" y="1177"/>
                        <a:pt x="1951" y="1177"/>
                      </a:cubicBezTo>
                      <a:cubicBezTo>
                        <a:pt x="1951" y="1177"/>
                        <a:pt x="2087" y="1177"/>
                        <a:pt x="2258" y="1040"/>
                      </a:cubicBezTo>
                      <a:cubicBezTo>
                        <a:pt x="2395" y="904"/>
                        <a:pt x="2258" y="733"/>
                        <a:pt x="1951" y="733"/>
                      </a:cubicBezTo>
                      <a:cubicBezTo>
                        <a:pt x="1814" y="597"/>
                        <a:pt x="1405" y="460"/>
                        <a:pt x="1098" y="460"/>
                      </a:cubicBezTo>
                      <a:cubicBezTo>
                        <a:pt x="825" y="324"/>
                        <a:pt x="552" y="187"/>
                        <a:pt x="381" y="51"/>
                      </a:cubicBezTo>
                      <a:cubicBezTo>
                        <a:pt x="353" y="15"/>
                        <a:pt x="31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53" name="Google Shape;1753;g24efe0da7d9_1_1"/>
                <p:cNvGrpSpPr/>
                <p:nvPr/>
              </p:nvGrpSpPr>
              <p:grpSpPr>
                <a:xfrm>
                  <a:off x="784125" y="663025"/>
                  <a:ext cx="4738699" cy="2395637"/>
                  <a:chOff x="784125" y="663025"/>
                  <a:chExt cx="4738699" cy="2395637"/>
                </a:xfrm>
              </p:grpSpPr>
              <p:sp>
                <p:nvSpPr>
                  <p:cNvPr id="1754" name="Google Shape;1754;g24efe0da7d9_1_1"/>
                  <p:cNvSpPr/>
                  <p:nvPr/>
                </p:nvSpPr>
                <p:spPr>
                  <a:xfrm>
                    <a:off x="1182627" y="2407889"/>
                    <a:ext cx="708941" cy="494234"/>
                  </a:xfrm>
                  <a:custGeom>
                    <a:rect b="b" l="l" r="r" t="t"/>
                    <a:pathLst>
                      <a:path extrusionOk="0" h="11300" w="16209">
                        <a:moveTo>
                          <a:pt x="15117" y="0"/>
                        </a:moveTo>
                        <a:cubicBezTo>
                          <a:pt x="15083" y="0"/>
                          <a:pt x="15049" y="35"/>
                          <a:pt x="15049" y="103"/>
                        </a:cubicBezTo>
                        <a:cubicBezTo>
                          <a:pt x="15049" y="1092"/>
                          <a:pt x="15356" y="2082"/>
                          <a:pt x="15356" y="3071"/>
                        </a:cubicBezTo>
                        <a:cubicBezTo>
                          <a:pt x="15492" y="4095"/>
                          <a:pt x="15185" y="5221"/>
                          <a:pt x="14912" y="6211"/>
                        </a:cubicBezTo>
                        <a:cubicBezTo>
                          <a:pt x="14196" y="8361"/>
                          <a:pt x="12353" y="9623"/>
                          <a:pt x="10374" y="10340"/>
                        </a:cubicBezTo>
                        <a:cubicBezTo>
                          <a:pt x="9500" y="10686"/>
                          <a:pt x="8582" y="10847"/>
                          <a:pt x="7657" y="10847"/>
                        </a:cubicBezTo>
                        <a:cubicBezTo>
                          <a:pt x="6306" y="10847"/>
                          <a:pt x="4942" y="10504"/>
                          <a:pt x="3686" y="9896"/>
                        </a:cubicBezTo>
                        <a:cubicBezTo>
                          <a:pt x="1843" y="8907"/>
                          <a:pt x="546" y="6791"/>
                          <a:pt x="273" y="4778"/>
                        </a:cubicBezTo>
                        <a:cubicBezTo>
                          <a:pt x="205" y="4709"/>
                          <a:pt x="137" y="4675"/>
                          <a:pt x="86" y="4675"/>
                        </a:cubicBezTo>
                        <a:cubicBezTo>
                          <a:pt x="34" y="4675"/>
                          <a:pt x="0" y="4709"/>
                          <a:pt x="0" y="4778"/>
                        </a:cubicBezTo>
                        <a:cubicBezTo>
                          <a:pt x="112" y="8847"/>
                          <a:pt x="3911" y="11300"/>
                          <a:pt x="7717" y="11300"/>
                        </a:cubicBezTo>
                        <a:cubicBezTo>
                          <a:pt x="8570" y="11300"/>
                          <a:pt x="9424" y="11176"/>
                          <a:pt x="10237" y="10920"/>
                        </a:cubicBezTo>
                        <a:cubicBezTo>
                          <a:pt x="12216" y="10203"/>
                          <a:pt x="14059" y="8907"/>
                          <a:pt x="15049" y="6927"/>
                        </a:cubicBezTo>
                        <a:cubicBezTo>
                          <a:pt x="15902" y="4948"/>
                          <a:pt x="16209" y="2082"/>
                          <a:pt x="15185" y="103"/>
                        </a:cubicBezTo>
                        <a:cubicBezTo>
                          <a:pt x="15185" y="35"/>
                          <a:pt x="15151" y="0"/>
                          <a:pt x="151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55" name="Google Shape;1755;g24efe0da7d9_1_1"/>
                  <p:cNvSpPr/>
                  <p:nvPr/>
                </p:nvSpPr>
                <p:spPr>
                  <a:xfrm>
                    <a:off x="1113958" y="2187708"/>
                    <a:ext cx="761951" cy="494321"/>
                  </a:xfrm>
                  <a:custGeom>
                    <a:rect b="b" l="l" r="r" t="t"/>
                    <a:pathLst>
                      <a:path extrusionOk="0" h="11302" w="17421">
                        <a:moveTo>
                          <a:pt x="9438" y="1"/>
                        </a:moveTo>
                        <a:cubicBezTo>
                          <a:pt x="8612" y="1"/>
                          <a:pt x="7779" y="107"/>
                          <a:pt x="6962" y="291"/>
                        </a:cubicBezTo>
                        <a:cubicBezTo>
                          <a:pt x="2253" y="1588"/>
                          <a:pt x="1" y="6843"/>
                          <a:pt x="1843" y="11245"/>
                        </a:cubicBezTo>
                        <a:cubicBezTo>
                          <a:pt x="1843" y="11285"/>
                          <a:pt x="1855" y="11301"/>
                          <a:pt x="1872" y="11301"/>
                        </a:cubicBezTo>
                        <a:cubicBezTo>
                          <a:pt x="1912" y="11301"/>
                          <a:pt x="1980" y="11205"/>
                          <a:pt x="1980" y="11108"/>
                        </a:cubicBezTo>
                        <a:cubicBezTo>
                          <a:pt x="1843" y="10119"/>
                          <a:pt x="1570" y="8959"/>
                          <a:pt x="1570" y="7969"/>
                        </a:cubicBezTo>
                        <a:cubicBezTo>
                          <a:pt x="1707" y="6843"/>
                          <a:pt x="1843" y="5717"/>
                          <a:pt x="2253" y="4693"/>
                        </a:cubicBezTo>
                        <a:cubicBezTo>
                          <a:pt x="3106" y="2714"/>
                          <a:pt x="5119" y="1281"/>
                          <a:pt x="7098" y="735"/>
                        </a:cubicBezTo>
                        <a:cubicBezTo>
                          <a:pt x="7872" y="477"/>
                          <a:pt x="8698" y="347"/>
                          <a:pt x="9526" y="347"/>
                        </a:cubicBezTo>
                        <a:cubicBezTo>
                          <a:pt x="10997" y="347"/>
                          <a:pt x="12470" y="758"/>
                          <a:pt x="13650" y="1588"/>
                        </a:cubicBezTo>
                        <a:cubicBezTo>
                          <a:pt x="14503" y="2305"/>
                          <a:pt x="15220" y="3158"/>
                          <a:pt x="15902" y="4011"/>
                        </a:cubicBezTo>
                        <a:cubicBezTo>
                          <a:pt x="16482" y="5000"/>
                          <a:pt x="16619" y="6126"/>
                          <a:pt x="17062" y="7116"/>
                        </a:cubicBezTo>
                        <a:cubicBezTo>
                          <a:pt x="17062" y="7232"/>
                          <a:pt x="17121" y="7280"/>
                          <a:pt x="17186" y="7280"/>
                        </a:cubicBezTo>
                        <a:cubicBezTo>
                          <a:pt x="17294" y="7280"/>
                          <a:pt x="17420" y="7149"/>
                          <a:pt x="17335" y="6979"/>
                        </a:cubicBezTo>
                        <a:cubicBezTo>
                          <a:pt x="17062" y="5853"/>
                          <a:pt x="16926" y="4864"/>
                          <a:pt x="16209" y="3704"/>
                        </a:cubicBezTo>
                        <a:cubicBezTo>
                          <a:pt x="15766" y="2851"/>
                          <a:pt x="14912" y="1997"/>
                          <a:pt x="14059" y="1451"/>
                        </a:cubicBezTo>
                        <a:cubicBezTo>
                          <a:pt x="12658" y="411"/>
                          <a:pt x="11061" y="1"/>
                          <a:pt x="94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56" name="Google Shape;1756;g24efe0da7d9_1_1"/>
                  <p:cNvSpPr/>
                  <p:nvPr/>
                </p:nvSpPr>
                <p:spPr>
                  <a:xfrm>
                    <a:off x="1007979" y="2531756"/>
                    <a:ext cx="1019434" cy="526906"/>
                  </a:xfrm>
                  <a:custGeom>
                    <a:rect b="b" l="l" r="r" t="t"/>
                    <a:pathLst>
                      <a:path extrusionOk="0" h="12047" w="23308">
                        <a:moveTo>
                          <a:pt x="23034" y="1"/>
                        </a:moveTo>
                        <a:cubicBezTo>
                          <a:pt x="22966" y="1"/>
                          <a:pt x="22898" y="35"/>
                          <a:pt x="22898" y="103"/>
                        </a:cubicBezTo>
                        <a:cubicBezTo>
                          <a:pt x="22590" y="1400"/>
                          <a:pt x="22761" y="2799"/>
                          <a:pt x="22454" y="4095"/>
                        </a:cubicBezTo>
                        <a:cubicBezTo>
                          <a:pt x="22181" y="5529"/>
                          <a:pt x="21055" y="6791"/>
                          <a:pt x="20202" y="7781"/>
                        </a:cubicBezTo>
                        <a:cubicBezTo>
                          <a:pt x="19349" y="8941"/>
                          <a:pt x="18325" y="9930"/>
                          <a:pt x="17199" y="10476"/>
                        </a:cubicBezTo>
                        <a:cubicBezTo>
                          <a:pt x="15766" y="11329"/>
                          <a:pt x="13923" y="11500"/>
                          <a:pt x="12217" y="11637"/>
                        </a:cubicBezTo>
                        <a:cubicBezTo>
                          <a:pt x="10647" y="11637"/>
                          <a:pt x="9385" y="11329"/>
                          <a:pt x="7952" y="10784"/>
                        </a:cubicBezTo>
                        <a:cubicBezTo>
                          <a:pt x="6553" y="10340"/>
                          <a:pt x="5119" y="9794"/>
                          <a:pt x="3993" y="8634"/>
                        </a:cubicBezTo>
                        <a:cubicBezTo>
                          <a:pt x="2833" y="7781"/>
                          <a:pt x="2117" y="6382"/>
                          <a:pt x="1571" y="5085"/>
                        </a:cubicBezTo>
                        <a:cubicBezTo>
                          <a:pt x="991" y="3652"/>
                          <a:pt x="854" y="2116"/>
                          <a:pt x="581" y="683"/>
                        </a:cubicBezTo>
                        <a:cubicBezTo>
                          <a:pt x="581" y="615"/>
                          <a:pt x="538" y="581"/>
                          <a:pt x="496" y="581"/>
                        </a:cubicBezTo>
                        <a:cubicBezTo>
                          <a:pt x="453" y="581"/>
                          <a:pt x="410" y="615"/>
                          <a:pt x="410" y="683"/>
                        </a:cubicBezTo>
                        <a:cubicBezTo>
                          <a:pt x="1" y="3515"/>
                          <a:pt x="1571" y="7064"/>
                          <a:pt x="3550" y="9077"/>
                        </a:cubicBezTo>
                        <a:cubicBezTo>
                          <a:pt x="4676" y="10067"/>
                          <a:pt x="5973" y="10647"/>
                          <a:pt x="7235" y="11057"/>
                        </a:cubicBezTo>
                        <a:cubicBezTo>
                          <a:pt x="8805" y="11637"/>
                          <a:pt x="10238" y="12046"/>
                          <a:pt x="11944" y="12046"/>
                        </a:cubicBezTo>
                        <a:cubicBezTo>
                          <a:pt x="13514" y="12046"/>
                          <a:pt x="15220" y="11910"/>
                          <a:pt x="16790" y="11329"/>
                        </a:cubicBezTo>
                        <a:cubicBezTo>
                          <a:pt x="18052" y="10647"/>
                          <a:pt x="19178" y="9794"/>
                          <a:pt x="20202" y="8634"/>
                        </a:cubicBezTo>
                        <a:cubicBezTo>
                          <a:pt x="21191" y="7508"/>
                          <a:pt x="22044" y="6382"/>
                          <a:pt x="22590" y="4948"/>
                        </a:cubicBezTo>
                        <a:cubicBezTo>
                          <a:pt x="23307" y="3515"/>
                          <a:pt x="23307" y="1673"/>
                          <a:pt x="23171" y="103"/>
                        </a:cubicBezTo>
                        <a:cubicBezTo>
                          <a:pt x="23171" y="35"/>
                          <a:pt x="23102" y="1"/>
                          <a:pt x="2303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57" name="Google Shape;1757;g24efe0da7d9_1_1"/>
                  <p:cNvSpPr/>
                  <p:nvPr/>
                </p:nvSpPr>
                <p:spPr>
                  <a:xfrm>
                    <a:off x="996038" y="2033268"/>
                    <a:ext cx="1037322" cy="644210"/>
                  </a:xfrm>
                  <a:custGeom>
                    <a:rect b="b" l="l" r="r" t="t"/>
                    <a:pathLst>
                      <a:path extrusionOk="0" h="14729" w="23717">
                        <a:moveTo>
                          <a:pt x="11944" y="0"/>
                        </a:moveTo>
                        <a:cubicBezTo>
                          <a:pt x="9931" y="137"/>
                          <a:pt x="8361" y="546"/>
                          <a:pt x="6655" y="1400"/>
                        </a:cubicBezTo>
                        <a:cubicBezTo>
                          <a:pt x="5256" y="2116"/>
                          <a:pt x="3959" y="3276"/>
                          <a:pt x="3106" y="4539"/>
                        </a:cubicBezTo>
                        <a:cubicBezTo>
                          <a:pt x="854" y="7371"/>
                          <a:pt x="1" y="11091"/>
                          <a:pt x="991" y="14639"/>
                        </a:cubicBezTo>
                        <a:cubicBezTo>
                          <a:pt x="991" y="14696"/>
                          <a:pt x="1037" y="14729"/>
                          <a:pt x="1092" y="14729"/>
                        </a:cubicBezTo>
                        <a:cubicBezTo>
                          <a:pt x="1170" y="14729"/>
                          <a:pt x="1264" y="14663"/>
                          <a:pt x="1264" y="14503"/>
                        </a:cubicBezTo>
                        <a:cubicBezTo>
                          <a:pt x="1127" y="12933"/>
                          <a:pt x="854" y="11363"/>
                          <a:pt x="1127" y="9794"/>
                        </a:cubicBezTo>
                        <a:cubicBezTo>
                          <a:pt x="1537" y="8088"/>
                          <a:pt x="2253" y="6518"/>
                          <a:pt x="3106" y="5255"/>
                        </a:cubicBezTo>
                        <a:cubicBezTo>
                          <a:pt x="3959" y="3822"/>
                          <a:pt x="5256" y="2560"/>
                          <a:pt x="6655" y="1843"/>
                        </a:cubicBezTo>
                        <a:cubicBezTo>
                          <a:pt x="8225" y="990"/>
                          <a:pt x="9931" y="546"/>
                          <a:pt x="11637" y="410"/>
                        </a:cubicBezTo>
                        <a:cubicBezTo>
                          <a:pt x="11967" y="386"/>
                          <a:pt x="12291" y="374"/>
                          <a:pt x="12609" y="374"/>
                        </a:cubicBezTo>
                        <a:cubicBezTo>
                          <a:pt x="15877" y="374"/>
                          <a:pt x="18516" y="1654"/>
                          <a:pt x="20475" y="4266"/>
                        </a:cubicBezTo>
                        <a:cubicBezTo>
                          <a:pt x="21464" y="5528"/>
                          <a:pt x="22181" y="7098"/>
                          <a:pt x="22590" y="8531"/>
                        </a:cubicBezTo>
                        <a:cubicBezTo>
                          <a:pt x="23034" y="10374"/>
                          <a:pt x="22863" y="12080"/>
                          <a:pt x="23034" y="13786"/>
                        </a:cubicBezTo>
                        <a:cubicBezTo>
                          <a:pt x="23034" y="13946"/>
                          <a:pt x="23128" y="14012"/>
                          <a:pt x="23205" y="14012"/>
                        </a:cubicBezTo>
                        <a:cubicBezTo>
                          <a:pt x="23260" y="14012"/>
                          <a:pt x="23307" y="13979"/>
                          <a:pt x="23307" y="13923"/>
                        </a:cubicBezTo>
                        <a:cubicBezTo>
                          <a:pt x="23717" y="12217"/>
                          <a:pt x="23444" y="10101"/>
                          <a:pt x="23171" y="8531"/>
                        </a:cubicBezTo>
                        <a:cubicBezTo>
                          <a:pt x="22727" y="6825"/>
                          <a:pt x="21737" y="5119"/>
                          <a:pt x="20748" y="3822"/>
                        </a:cubicBezTo>
                        <a:cubicBezTo>
                          <a:pt x="18598" y="990"/>
                          <a:pt x="15493" y="0"/>
                          <a:pt x="1194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58" name="Google Shape;1758;g24efe0da7d9_1_1"/>
                  <p:cNvSpPr/>
                  <p:nvPr/>
                </p:nvSpPr>
                <p:spPr>
                  <a:xfrm>
                    <a:off x="1320316" y="2439774"/>
                    <a:ext cx="402604" cy="299864"/>
                  </a:xfrm>
                  <a:custGeom>
                    <a:rect b="b" l="l" r="r" t="t"/>
                    <a:pathLst>
                      <a:path extrusionOk="0" h="6856" w="9205">
                        <a:moveTo>
                          <a:pt x="7992" y="1"/>
                        </a:moveTo>
                        <a:cubicBezTo>
                          <a:pt x="7877" y="1"/>
                          <a:pt x="7772" y="67"/>
                          <a:pt x="7772" y="227"/>
                        </a:cubicBezTo>
                        <a:cubicBezTo>
                          <a:pt x="7942" y="636"/>
                          <a:pt x="8215" y="1080"/>
                          <a:pt x="8352" y="1489"/>
                        </a:cubicBezTo>
                        <a:cubicBezTo>
                          <a:pt x="8625" y="2206"/>
                          <a:pt x="8488" y="2923"/>
                          <a:pt x="8215" y="3639"/>
                        </a:cubicBezTo>
                        <a:cubicBezTo>
                          <a:pt x="7942" y="4902"/>
                          <a:pt x="7089" y="5925"/>
                          <a:pt x="5656" y="6198"/>
                        </a:cubicBezTo>
                        <a:cubicBezTo>
                          <a:pt x="5356" y="6307"/>
                          <a:pt x="5015" y="6358"/>
                          <a:pt x="4660" y="6358"/>
                        </a:cubicBezTo>
                        <a:cubicBezTo>
                          <a:pt x="3682" y="6358"/>
                          <a:pt x="2597" y="5971"/>
                          <a:pt x="1971" y="5345"/>
                        </a:cubicBezTo>
                        <a:cubicBezTo>
                          <a:pt x="947" y="4492"/>
                          <a:pt x="674" y="3196"/>
                          <a:pt x="538" y="1933"/>
                        </a:cubicBezTo>
                        <a:cubicBezTo>
                          <a:pt x="538" y="1865"/>
                          <a:pt x="504" y="1831"/>
                          <a:pt x="469" y="1831"/>
                        </a:cubicBezTo>
                        <a:cubicBezTo>
                          <a:pt x="435" y="1831"/>
                          <a:pt x="401" y="1865"/>
                          <a:pt x="401" y="1933"/>
                        </a:cubicBezTo>
                        <a:cubicBezTo>
                          <a:pt x="0" y="4618"/>
                          <a:pt x="2055" y="6856"/>
                          <a:pt x="4773" y="6856"/>
                        </a:cubicBezTo>
                        <a:cubicBezTo>
                          <a:pt x="5061" y="6856"/>
                          <a:pt x="5356" y="6831"/>
                          <a:pt x="5656" y="6778"/>
                        </a:cubicBezTo>
                        <a:cubicBezTo>
                          <a:pt x="6919" y="6471"/>
                          <a:pt x="7942" y="5618"/>
                          <a:pt x="8488" y="4356"/>
                        </a:cubicBezTo>
                        <a:cubicBezTo>
                          <a:pt x="9205" y="2786"/>
                          <a:pt x="9068" y="1353"/>
                          <a:pt x="8215" y="90"/>
                        </a:cubicBezTo>
                        <a:cubicBezTo>
                          <a:pt x="8159" y="34"/>
                          <a:pt x="8073" y="1"/>
                          <a:pt x="799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59" name="Google Shape;1759;g24efe0da7d9_1_1"/>
                  <p:cNvSpPr/>
                  <p:nvPr/>
                </p:nvSpPr>
                <p:spPr>
                  <a:xfrm>
                    <a:off x="1300546" y="2364762"/>
                    <a:ext cx="408683" cy="232727"/>
                  </a:xfrm>
                  <a:custGeom>
                    <a:rect b="b" l="l" r="r" t="t"/>
                    <a:pathLst>
                      <a:path extrusionOk="0" h="5321" w="9344">
                        <a:moveTo>
                          <a:pt x="5636" y="0"/>
                        </a:moveTo>
                        <a:cubicBezTo>
                          <a:pt x="5080" y="0"/>
                          <a:pt x="4508" y="106"/>
                          <a:pt x="3958" y="236"/>
                        </a:cubicBezTo>
                        <a:cubicBezTo>
                          <a:pt x="1706" y="645"/>
                          <a:pt x="0" y="2931"/>
                          <a:pt x="990" y="5218"/>
                        </a:cubicBezTo>
                        <a:cubicBezTo>
                          <a:pt x="990" y="5286"/>
                          <a:pt x="1024" y="5320"/>
                          <a:pt x="1058" y="5320"/>
                        </a:cubicBezTo>
                        <a:cubicBezTo>
                          <a:pt x="1092" y="5320"/>
                          <a:pt x="1126" y="5286"/>
                          <a:pt x="1126" y="5218"/>
                        </a:cubicBezTo>
                        <a:cubicBezTo>
                          <a:pt x="1126" y="4057"/>
                          <a:pt x="1126" y="3204"/>
                          <a:pt x="1570" y="2351"/>
                        </a:cubicBezTo>
                        <a:cubicBezTo>
                          <a:pt x="2116" y="1362"/>
                          <a:pt x="3105" y="952"/>
                          <a:pt x="4129" y="645"/>
                        </a:cubicBezTo>
                        <a:cubicBezTo>
                          <a:pt x="4587" y="534"/>
                          <a:pt x="5023" y="468"/>
                          <a:pt x="5445" y="468"/>
                        </a:cubicBezTo>
                        <a:cubicBezTo>
                          <a:pt x="6060" y="468"/>
                          <a:pt x="6647" y="608"/>
                          <a:pt x="7234" y="952"/>
                        </a:cubicBezTo>
                        <a:cubicBezTo>
                          <a:pt x="8224" y="1498"/>
                          <a:pt x="8531" y="2522"/>
                          <a:pt x="8940" y="3512"/>
                        </a:cubicBezTo>
                        <a:cubicBezTo>
                          <a:pt x="8980" y="3551"/>
                          <a:pt x="9035" y="3568"/>
                          <a:pt x="9089" y="3568"/>
                        </a:cubicBezTo>
                        <a:cubicBezTo>
                          <a:pt x="9219" y="3568"/>
                          <a:pt x="9344" y="3472"/>
                          <a:pt x="9247" y="3375"/>
                        </a:cubicBezTo>
                        <a:cubicBezTo>
                          <a:pt x="9077" y="2078"/>
                          <a:pt x="8394" y="1362"/>
                          <a:pt x="7371" y="509"/>
                        </a:cubicBezTo>
                        <a:cubicBezTo>
                          <a:pt x="6850" y="131"/>
                          <a:pt x="6253" y="0"/>
                          <a:pt x="563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0" name="Google Shape;1760;g24efe0da7d9_1_1"/>
                  <p:cNvSpPr/>
                  <p:nvPr/>
                </p:nvSpPr>
                <p:spPr>
                  <a:xfrm>
                    <a:off x="1436355" y="2474109"/>
                    <a:ext cx="173638" cy="150326"/>
                  </a:xfrm>
                  <a:custGeom>
                    <a:rect b="b" l="l" r="r" t="t"/>
                    <a:pathLst>
                      <a:path extrusionOk="0" h="3437" w="3970">
                        <a:moveTo>
                          <a:pt x="1833" y="408"/>
                        </a:moveTo>
                        <a:cubicBezTo>
                          <a:pt x="2436" y="408"/>
                          <a:pt x="2976" y="795"/>
                          <a:pt x="3276" y="1421"/>
                        </a:cubicBezTo>
                        <a:cubicBezTo>
                          <a:pt x="3583" y="2138"/>
                          <a:pt x="2423" y="2854"/>
                          <a:pt x="1877" y="2991"/>
                        </a:cubicBezTo>
                        <a:cubicBezTo>
                          <a:pt x="1433" y="2991"/>
                          <a:pt x="1024" y="2718"/>
                          <a:pt x="717" y="2411"/>
                        </a:cubicBezTo>
                        <a:cubicBezTo>
                          <a:pt x="307" y="2001"/>
                          <a:pt x="580" y="1421"/>
                          <a:pt x="717" y="1012"/>
                        </a:cubicBezTo>
                        <a:lnTo>
                          <a:pt x="717" y="875"/>
                        </a:lnTo>
                        <a:cubicBezTo>
                          <a:pt x="853" y="704"/>
                          <a:pt x="1024" y="704"/>
                          <a:pt x="1160" y="568"/>
                        </a:cubicBezTo>
                        <a:cubicBezTo>
                          <a:pt x="1388" y="459"/>
                          <a:pt x="1615" y="408"/>
                          <a:pt x="1833" y="408"/>
                        </a:cubicBezTo>
                        <a:close/>
                        <a:moveTo>
                          <a:pt x="1974" y="0"/>
                        </a:moveTo>
                        <a:cubicBezTo>
                          <a:pt x="1884" y="0"/>
                          <a:pt x="1794" y="7"/>
                          <a:pt x="1706" y="22"/>
                        </a:cubicBezTo>
                        <a:cubicBezTo>
                          <a:pt x="717" y="22"/>
                          <a:pt x="171" y="704"/>
                          <a:pt x="171" y="1557"/>
                        </a:cubicBezTo>
                        <a:cubicBezTo>
                          <a:pt x="171" y="1865"/>
                          <a:pt x="0" y="2001"/>
                          <a:pt x="171" y="2274"/>
                        </a:cubicBezTo>
                        <a:cubicBezTo>
                          <a:pt x="307" y="2718"/>
                          <a:pt x="853" y="3127"/>
                          <a:pt x="1297" y="3264"/>
                        </a:cubicBezTo>
                        <a:cubicBezTo>
                          <a:pt x="1501" y="3383"/>
                          <a:pt x="1718" y="3436"/>
                          <a:pt x="1935" y="3436"/>
                        </a:cubicBezTo>
                        <a:cubicBezTo>
                          <a:pt x="2772" y="3436"/>
                          <a:pt x="3611" y="2650"/>
                          <a:pt x="3720" y="1865"/>
                        </a:cubicBezTo>
                        <a:cubicBezTo>
                          <a:pt x="3969" y="804"/>
                          <a:pt x="2936" y="0"/>
                          <a:pt x="197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1" name="Google Shape;1761;g24efe0da7d9_1_1"/>
                  <p:cNvSpPr/>
                  <p:nvPr/>
                </p:nvSpPr>
                <p:spPr>
                  <a:xfrm>
                    <a:off x="4670560" y="2407889"/>
                    <a:ext cx="708985" cy="494234"/>
                  </a:xfrm>
                  <a:custGeom>
                    <a:rect b="b" l="l" r="r" t="t"/>
                    <a:pathLst>
                      <a:path extrusionOk="0" h="11300" w="16210">
                        <a:moveTo>
                          <a:pt x="15152" y="0"/>
                        </a:moveTo>
                        <a:cubicBezTo>
                          <a:pt x="15117" y="0"/>
                          <a:pt x="15083" y="35"/>
                          <a:pt x="15083" y="103"/>
                        </a:cubicBezTo>
                        <a:cubicBezTo>
                          <a:pt x="15083" y="1092"/>
                          <a:pt x="15356" y="2082"/>
                          <a:pt x="15356" y="3071"/>
                        </a:cubicBezTo>
                        <a:cubicBezTo>
                          <a:pt x="15493" y="4095"/>
                          <a:pt x="15220" y="5221"/>
                          <a:pt x="14947" y="6211"/>
                        </a:cubicBezTo>
                        <a:cubicBezTo>
                          <a:pt x="14230" y="8361"/>
                          <a:pt x="12388" y="9623"/>
                          <a:pt x="10374" y="10340"/>
                        </a:cubicBezTo>
                        <a:cubicBezTo>
                          <a:pt x="9515" y="10686"/>
                          <a:pt x="8605" y="10847"/>
                          <a:pt x="7694" y="10847"/>
                        </a:cubicBezTo>
                        <a:cubicBezTo>
                          <a:pt x="6363" y="10847"/>
                          <a:pt x="5032" y="10504"/>
                          <a:pt x="3857" y="9896"/>
                        </a:cubicBezTo>
                        <a:cubicBezTo>
                          <a:pt x="1844" y="8907"/>
                          <a:pt x="718" y="6791"/>
                          <a:pt x="274" y="4778"/>
                        </a:cubicBezTo>
                        <a:cubicBezTo>
                          <a:pt x="274" y="4709"/>
                          <a:pt x="206" y="4675"/>
                          <a:pt x="137" y="4675"/>
                        </a:cubicBezTo>
                        <a:cubicBezTo>
                          <a:pt x="69" y="4675"/>
                          <a:pt x="1" y="4709"/>
                          <a:pt x="1" y="4778"/>
                        </a:cubicBezTo>
                        <a:cubicBezTo>
                          <a:pt x="224" y="8847"/>
                          <a:pt x="3975" y="11300"/>
                          <a:pt x="7741" y="11300"/>
                        </a:cubicBezTo>
                        <a:cubicBezTo>
                          <a:pt x="8586" y="11300"/>
                          <a:pt x="9431" y="11176"/>
                          <a:pt x="10238" y="10920"/>
                        </a:cubicBezTo>
                        <a:cubicBezTo>
                          <a:pt x="12217" y="10203"/>
                          <a:pt x="14230" y="8907"/>
                          <a:pt x="15083" y="6927"/>
                        </a:cubicBezTo>
                        <a:cubicBezTo>
                          <a:pt x="16073" y="4948"/>
                          <a:pt x="16209" y="2082"/>
                          <a:pt x="15220" y="103"/>
                        </a:cubicBezTo>
                        <a:cubicBezTo>
                          <a:pt x="15220" y="35"/>
                          <a:pt x="15186" y="0"/>
                          <a:pt x="1515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2" name="Google Shape;1762;g24efe0da7d9_1_1"/>
                  <p:cNvSpPr/>
                  <p:nvPr/>
                </p:nvSpPr>
                <p:spPr>
                  <a:xfrm>
                    <a:off x="4601934" y="2187708"/>
                    <a:ext cx="763394" cy="494321"/>
                  </a:xfrm>
                  <a:custGeom>
                    <a:rect b="b" l="l" r="r" t="t"/>
                    <a:pathLst>
                      <a:path extrusionOk="0" h="11302" w="17454">
                        <a:moveTo>
                          <a:pt x="9531" y="1"/>
                        </a:moveTo>
                        <a:cubicBezTo>
                          <a:pt x="8688" y="1"/>
                          <a:pt x="7825" y="107"/>
                          <a:pt x="6961" y="291"/>
                        </a:cubicBezTo>
                        <a:cubicBezTo>
                          <a:pt x="2423" y="1588"/>
                          <a:pt x="0" y="6843"/>
                          <a:pt x="1843" y="11245"/>
                        </a:cubicBezTo>
                        <a:cubicBezTo>
                          <a:pt x="1843" y="11285"/>
                          <a:pt x="1869" y="11301"/>
                          <a:pt x="1903" y="11301"/>
                        </a:cubicBezTo>
                        <a:cubicBezTo>
                          <a:pt x="1985" y="11301"/>
                          <a:pt x="2110" y="11205"/>
                          <a:pt x="2014" y="11108"/>
                        </a:cubicBezTo>
                        <a:cubicBezTo>
                          <a:pt x="1843" y="10119"/>
                          <a:pt x="1570" y="8959"/>
                          <a:pt x="1706" y="7969"/>
                        </a:cubicBezTo>
                        <a:cubicBezTo>
                          <a:pt x="1706" y="6843"/>
                          <a:pt x="1843" y="5717"/>
                          <a:pt x="2423" y="4693"/>
                        </a:cubicBezTo>
                        <a:cubicBezTo>
                          <a:pt x="3140" y="2714"/>
                          <a:pt x="5119" y="1281"/>
                          <a:pt x="7132" y="735"/>
                        </a:cubicBezTo>
                        <a:cubicBezTo>
                          <a:pt x="7893" y="477"/>
                          <a:pt x="8712" y="347"/>
                          <a:pt x="9534" y="347"/>
                        </a:cubicBezTo>
                        <a:cubicBezTo>
                          <a:pt x="10997" y="347"/>
                          <a:pt x="12470" y="758"/>
                          <a:pt x="13650" y="1588"/>
                        </a:cubicBezTo>
                        <a:cubicBezTo>
                          <a:pt x="14503" y="2305"/>
                          <a:pt x="15356" y="3158"/>
                          <a:pt x="15936" y="4011"/>
                        </a:cubicBezTo>
                        <a:cubicBezTo>
                          <a:pt x="16516" y="5000"/>
                          <a:pt x="16652" y="6126"/>
                          <a:pt x="17062" y="7116"/>
                        </a:cubicBezTo>
                        <a:cubicBezTo>
                          <a:pt x="17062" y="7232"/>
                          <a:pt x="17125" y="7280"/>
                          <a:pt x="17196" y="7280"/>
                        </a:cubicBezTo>
                        <a:cubicBezTo>
                          <a:pt x="17314" y="7280"/>
                          <a:pt x="17454" y="7149"/>
                          <a:pt x="17369" y="6979"/>
                        </a:cubicBezTo>
                        <a:cubicBezTo>
                          <a:pt x="17062" y="5853"/>
                          <a:pt x="16925" y="4864"/>
                          <a:pt x="16345" y="3704"/>
                        </a:cubicBezTo>
                        <a:cubicBezTo>
                          <a:pt x="15799" y="2851"/>
                          <a:pt x="14946" y="1997"/>
                          <a:pt x="14093" y="1451"/>
                        </a:cubicBezTo>
                        <a:cubicBezTo>
                          <a:pt x="12759" y="411"/>
                          <a:pt x="11185" y="1"/>
                          <a:pt x="95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3" name="Google Shape;1763;g24efe0da7d9_1_1"/>
                  <p:cNvSpPr/>
                  <p:nvPr/>
                </p:nvSpPr>
                <p:spPr>
                  <a:xfrm>
                    <a:off x="4503435" y="2531756"/>
                    <a:ext cx="1013398" cy="526906"/>
                  </a:xfrm>
                  <a:custGeom>
                    <a:rect b="b" l="l" r="r" t="t"/>
                    <a:pathLst>
                      <a:path extrusionOk="0" h="12047" w="23170">
                        <a:moveTo>
                          <a:pt x="22880" y="1"/>
                        </a:moveTo>
                        <a:cubicBezTo>
                          <a:pt x="22803" y="1"/>
                          <a:pt x="22726" y="35"/>
                          <a:pt x="22726" y="103"/>
                        </a:cubicBezTo>
                        <a:cubicBezTo>
                          <a:pt x="22453" y="1400"/>
                          <a:pt x="22590" y="2799"/>
                          <a:pt x="22317" y="4095"/>
                        </a:cubicBezTo>
                        <a:cubicBezTo>
                          <a:pt x="22010" y="5529"/>
                          <a:pt x="21020" y="6791"/>
                          <a:pt x="20030" y="7781"/>
                        </a:cubicBezTo>
                        <a:cubicBezTo>
                          <a:pt x="19177" y="8941"/>
                          <a:pt x="18188" y="9930"/>
                          <a:pt x="17062" y="10476"/>
                        </a:cubicBezTo>
                        <a:cubicBezTo>
                          <a:pt x="15629" y="11329"/>
                          <a:pt x="13786" y="11500"/>
                          <a:pt x="12080" y="11637"/>
                        </a:cubicBezTo>
                        <a:cubicBezTo>
                          <a:pt x="10510" y="11637"/>
                          <a:pt x="9213" y="11329"/>
                          <a:pt x="7814" y="10784"/>
                        </a:cubicBezTo>
                        <a:cubicBezTo>
                          <a:pt x="6381" y="10340"/>
                          <a:pt x="4948" y="9794"/>
                          <a:pt x="3822" y="8634"/>
                        </a:cubicBezTo>
                        <a:cubicBezTo>
                          <a:pt x="2696" y="7781"/>
                          <a:pt x="1979" y="6382"/>
                          <a:pt x="1399" y="5085"/>
                        </a:cubicBezTo>
                        <a:cubicBezTo>
                          <a:pt x="853" y="3652"/>
                          <a:pt x="853" y="2116"/>
                          <a:pt x="410" y="683"/>
                        </a:cubicBezTo>
                        <a:cubicBezTo>
                          <a:pt x="410" y="615"/>
                          <a:pt x="376" y="581"/>
                          <a:pt x="341" y="581"/>
                        </a:cubicBezTo>
                        <a:cubicBezTo>
                          <a:pt x="307" y="581"/>
                          <a:pt x="273" y="615"/>
                          <a:pt x="273" y="683"/>
                        </a:cubicBezTo>
                        <a:cubicBezTo>
                          <a:pt x="0" y="3515"/>
                          <a:pt x="1399" y="7064"/>
                          <a:pt x="3412" y="9077"/>
                        </a:cubicBezTo>
                        <a:cubicBezTo>
                          <a:pt x="4539" y="10067"/>
                          <a:pt x="5801" y="10647"/>
                          <a:pt x="7098" y="11057"/>
                        </a:cubicBezTo>
                        <a:cubicBezTo>
                          <a:pt x="8667" y="11637"/>
                          <a:pt x="10066" y="12046"/>
                          <a:pt x="11773" y="12046"/>
                        </a:cubicBezTo>
                        <a:cubicBezTo>
                          <a:pt x="13342" y="12046"/>
                          <a:pt x="15185" y="11910"/>
                          <a:pt x="16618" y="11329"/>
                        </a:cubicBezTo>
                        <a:cubicBezTo>
                          <a:pt x="17915" y="10647"/>
                          <a:pt x="19041" y="9794"/>
                          <a:pt x="20030" y="8634"/>
                        </a:cubicBezTo>
                        <a:cubicBezTo>
                          <a:pt x="21020" y="7508"/>
                          <a:pt x="22010" y="6382"/>
                          <a:pt x="22453" y="4948"/>
                        </a:cubicBezTo>
                        <a:cubicBezTo>
                          <a:pt x="23170" y="3515"/>
                          <a:pt x="23170" y="1673"/>
                          <a:pt x="23033" y="103"/>
                        </a:cubicBezTo>
                        <a:cubicBezTo>
                          <a:pt x="23033" y="35"/>
                          <a:pt x="22956" y="1"/>
                          <a:pt x="2288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4" name="Google Shape;1764;g24efe0da7d9_1_1"/>
                  <p:cNvSpPr/>
                  <p:nvPr/>
                </p:nvSpPr>
                <p:spPr>
                  <a:xfrm>
                    <a:off x="4484015" y="2033268"/>
                    <a:ext cx="1038809" cy="644210"/>
                  </a:xfrm>
                  <a:custGeom>
                    <a:rect b="b" l="l" r="r" t="t"/>
                    <a:pathLst>
                      <a:path extrusionOk="0" h="14729" w="23751">
                        <a:moveTo>
                          <a:pt x="11944" y="0"/>
                        </a:moveTo>
                        <a:cubicBezTo>
                          <a:pt x="9965" y="137"/>
                          <a:pt x="8395" y="546"/>
                          <a:pt x="6689" y="1400"/>
                        </a:cubicBezTo>
                        <a:cubicBezTo>
                          <a:pt x="5256" y="2116"/>
                          <a:pt x="3993" y="3276"/>
                          <a:pt x="3140" y="4539"/>
                        </a:cubicBezTo>
                        <a:cubicBezTo>
                          <a:pt x="854" y="7371"/>
                          <a:pt x="1" y="11091"/>
                          <a:pt x="990" y="14639"/>
                        </a:cubicBezTo>
                        <a:cubicBezTo>
                          <a:pt x="990" y="14696"/>
                          <a:pt x="1043" y="14729"/>
                          <a:pt x="1105" y="14729"/>
                        </a:cubicBezTo>
                        <a:cubicBezTo>
                          <a:pt x="1192" y="14729"/>
                          <a:pt x="1297" y="14663"/>
                          <a:pt x="1297" y="14503"/>
                        </a:cubicBezTo>
                        <a:cubicBezTo>
                          <a:pt x="1127" y="12933"/>
                          <a:pt x="854" y="11363"/>
                          <a:pt x="1127" y="9794"/>
                        </a:cubicBezTo>
                        <a:cubicBezTo>
                          <a:pt x="1570" y="8088"/>
                          <a:pt x="2287" y="6518"/>
                          <a:pt x="3140" y="5255"/>
                        </a:cubicBezTo>
                        <a:cubicBezTo>
                          <a:pt x="4129" y="3822"/>
                          <a:pt x="5256" y="2560"/>
                          <a:pt x="6689" y="1843"/>
                        </a:cubicBezTo>
                        <a:cubicBezTo>
                          <a:pt x="8258" y="990"/>
                          <a:pt x="9965" y="546"/>
                          <a:pt x="11671" y="410"/>
                        </a:cubicBezTo>
                        <a:cubicBezTo>
                          <a:pt x="11998" y="386"/>
                          <a:pt x="12319" y="374"/>
                          <a:pt x="12635" y="374"/>
                        </a:cubicBezTo>
                        <a:cubicBezTo>
                          <a:pt x="15882" y="374"/>
                          <a:pt x="18546" y="1654"/>
                          <a:pt x="20474" y="4266"/>
                        </a:cubicBezTo>
                        <a:cubicBezTo>
                          <a:pt x="21464" y="5528"/>
                          <a:pt x="22181" y="7098"/>
                          <a:pt x="22624" y="8531"/>
                        </a:cubicBezTo>
                        <a:cubicBezTo>
                          <a:pt x="23170" y="10374"/>
                          <a:pt x="22897" y="12080"/>
                          <a:pt x="23034" y="13786"/>
                        </a:cubicBezTo>
                        <a:cubicBezTo>
                          <a:pt x="23034" y="13946"/>
                          <a:pt x="23127" y="14012"/>
                          <a:pt x="23205" y="14012"/>
                        </a:cubicBezTo>
                        <a:cubicBezTo>
                          <a:pt x="23260" y="14012"/>
                          <a:pt x="23307" y="13979"/>
                          <a:pt x="23307" y="13923"/>
                        </a:cubicBezTo>
                        <a:cubicBezTo>
                          <a:pt x="23750" y="12217"/>
                          <a:pt x="23614" y="10101"/>
                          <a:pt x="23170" y="8531"/>
                        </a:cubicBezTo>
                        <a:cubicBezTo>
                          <a:pt x="22761" y="6825"/>
                          <a:pt x="21771" y="5119"/>
                          <a:pt x="20747" y="3822"/>
                        </a:cubicBezTo>
                        <a:cubicBezTo>
                          <a:pt x="18632" y="990"/>
                          <a:pt x="15492" y="0"/>
                          <a:pt x="1194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5" name="Google Shape;1765;g24efe0da7d9_1_1"/>
                  <p:cNvSpPr/>
                  <p:nvPr/>
                </p:nvSpPr>
                <p:spPr>
                  <a:xfrm>
                    <a:off x="4809605" y="2439774"/>
                    <a:ext cx="402779" cy="299864"/>
                  </a:xfrm>
                  <a:custGeom>
                    <a:rect b="b" l="l" r="r" t="t"/>
                    <a:pathLst>
                      <a:path extrusionOk="0" h="6856" w="9209">
                        <a:moveTo>
                          <a:pt x="7974" y="1"/>
                        </a:moveTo>
                        <a:cubicBezTo>
                          <a:pt x="7869" y="1"/>
                          <a:pt x="7775" y="67"/>
                          <a:pt x="7775" y="227"/>
                        </a:cubicBezTo>
                        <a:cubicBezTo>
                          <a:pt x="7912" y="636"/>
                          <a:pt x="8185" y="1080"/>
                          <a:pt x="8356" y="1489"/>
                        </a:cubicBezTo>
                        <a:cubicBezTo>
                          <a:pt x="8629" y="2206"/>
                          <a:pt x="8492" y="2923"/>
                          <a:pt x="8356" y="3639"/>
                        </a:cubicBezTo>
                        <a:cubicBezTo>
                          <a:pt x="7912" y="4902"/>
                          <a:pt x="7059" y="5925"/>
                          <a:pt x="5796" y="6198"/>
                        </a:cubicBezTo>
                        <a:cubicBezTo>
                          <a:pt x="5451" y="6307"/>
                          <a:pt x="5077" y="6358"/>
                          <a:pt x="4697" y="6358"/>
                        </a:cubicBezTo>
                        <a:cubicBezTo>
                          <a:pt x="3652" y="6358"/>
                          <a:pt x="2566" y="5971"/>
                          <a:pt x="1940" y="5345"/>
                        </a:cubicBezTo>
                        <a:cubicBezTo>
                          <a:pt x="951" y="4492"/>
                          <a:pt x="678" y="3196"/>
                          <a:pt x="507" y="1933"/>
                        </a:cubicBezTo>
                        <a:cubicBezTo>
                          <a:pt x="507" y="1865"/>
                          <a:pt x="473" y="1831"/>
                          <a:pt x="439" y="1831"/>
                        </a:cubicBezTo>
                        <a:cubicBezTo>
                          <a:pt x="405" y="1831"/>
                          <a:pt x="371" y="1865"/>
                          <a:pt x="371" y="1933"/>
                        </a:cubicBezTo>
                        <a:cubicBezTo>
                          <a:pt x="0" y="4618"/>
                          <a:pt x="2170" y="6856"/>
                          <a:pt x="4783" y="6856"/>
                        </a:cubicBezTo>
                        <a:cubicBezTo>
                          <a:pt x="5060" y="6856"/>
                          <a:pt x="5342" y="6831"/>
                          <a:pt x="5626" y="6778"/>
                        </a:cubicBezTo>
                        <a:cubicBezTo>
                          <a:pt x="7059" y="6471"/>
                          <a:pt x="7912" y="5618"/>
                          <a:pt x="8492" y="4356"/>
                        </a:cubicBezTo>
                        <a:cubicBezTo>
                          <a:pt x="9209" y="2786"/>
                          <a:pt x="9038" y="1353"/>
                          <a:pt x="8185" y="90"/>
                        </a:cubicBezTo>
                        <a:cubicBezTo>
                          <a:pt x="8128" y="34"/>
                          <a:pt x="8048" y="1"/>
                          <a:pt x="797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6" name="Google Shape;1766;g24efe0da7d9_1_1"/>
                  <p:cNvSpPr/>
                  <p:nvPr/>
                </p:nvSpPr>
                <p:spPr>
                  <a:xfrm>
                    <a:off x="4794471" y="2364762"/>
                    <a:ext cx="402735" cy="232727"/>
                  </a:xfrm>
                  <a:custGeom>
                    <a:rect b="b" l="l" r="r" t="t"/>
                    <a:pathLst>
                      <a:path extrusionOk="0" h="5321" w="9208">
                        <a:moveTo>
                          <a:pt x="5520" y="0"/>
                        </a:moveTo>
                        <a:cubicBezTo>
                          <a:pt x="4961" y="0"/>
                          <a:pt x="4389" y="106"/>
                          <a:pt x="3856" y="236"/>
                        </a:cubicBezTo>
                        <a:cubicBezTo>
                          <a:pt x="1706" y="645"/>
                          <a:pt x="0" y="2931"/>
                          <a:pt x="853" y="5218"/>
                        </a:cubicBezTo>
                        <a:cubicBezTo>
                          <a:pt x="853" y="5286"/>
                          <a:pt x="896" y="5320"/>
                          <a:pt x="939" y="5320"/>
                        </a:cubicBezTo>
                        <a:cubicBezTo>
                          <a:pt x="981" y="5320"/>
                          <a:pt x="1024" y="5286"/>
                          <a:pt x="1024" y="5218"/>
                        </a:cubicBezTo>
                        <a:cubicBezTo>
                          <a:pt x="1024" y="4057"/>
                          <a:pt x="1024" y="3204"/>
                          <a:pt x="1433" y="2351"/>
                        </a:cubicBezTo>
                        <a:cubicBezTo>
                          <a:pt x="2013" y="1362"/>
                          <a:pt x="3003" y="952"/>
                          <a:pt x="3993" y="645"/>
                        </a:cubicBezTo>
                        <a:cubicBezTo>
                          <a:pt x="4451" y="534"/>
                          <a:pt x="4892" y="468"/>
                          <a:pt x="5321" y="468"/>
                        </a:cubicBezTo>
                        <a:cubicBezTo>
                          <a:pt x="5946" y="468"/>
                          <a:pt x="6545" y="608"/>
                          <a:pt x="7132" y="952"/>
                        </a:cubicBezTo>
                        <a:cubicBezTo>
                          <a:pt x="8121" y="1498"/>
                          <a:pt x="8394" y="2522"/>
                          <a:pt x="8838" y="3512"/>
                        </a:cubicBezTo>
                        <a:cubicBezTo>
                          <a:pt x="8878" y="3551"/>
                          <a:pt x="8930" y="3568"/>
                          <a:pt x="8979" y="3568"/>
                        </a:cubicBezTo>
                        <a:cubicBezTo>
                          <a:pt x="9099" y="3568"/>
                          <a:pt x="9208" y="3472"/>
                          <a:pt x="9111" y="3375"/>
                        </a:cubicBezTo>
                        <a:cubicBezTo>
                          <a:pt x="8975" y="2078"/>
                          <a:pt x="8258" y="1362"/>
                          <a:pt x="7268" y="509"/>
                        </a:cubicBezTo>
                        <a:cubicBezTo>
                          <a:pt x="6747" y="131"/>
                          <a:pt x="6141" y="0"/>
                          <a:pt x="55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7" name="Google Shape;1767;g24efe0da7d9_1_1"/>
                  <p:cNvSpPr/>
                  <p:nvPr/>
                </p:nvSpPr>
                <p:spPr>
                  <a:xfrm>
                    <a:off x="4931767" y="2474109"/>
                    <a:ext cx="168039" cy="150326"/>
                  </a:xfrm>
                  <a:custGeom>
                    <a:rect b="b" l="l" r="r" t="t"/>
                    <a:pathLst>
                      <a:path extrusionOk="0" h="3437" w="3842">
                        <a:moveTo>
                          <a:pt x="1685" y="408"/>
                        </a:moveTo>
                        <a:cubicBezTo>
                          <a:pt x="2322" y="408"/>
                          <a:pt x="2914" y="795"/>
                          <a:pt x="3140" y="1421"/>
                        </a:cubicBezTo>
                        <a:cubicBezTo>
                          <a:pt x="3413" y="2138"/>
                          <a:pt x="2287" y="2854"/>
                          <a:pt x="1707" y="2991"/>
                        </a:cubicBezTo>
                        <a:cubicBezTo>
                          <a:pt x="1297" y="2991"/>
                          <a:pt x="854" y="2718"/>
                          <a:pt x="717" y="2411"/>
                        </a:cubicBezTo>
                        <a:cubicBezTo>
                          <a:pt x="137" y="2001"/>
                          <a:pt x="444" y="1421"/>
                          <a:pt x="581" y="1012"/>
                        </a:cubicBezTo>
                        <a:cubicBezTo>
                          <a:pt x="717" y="1012"/>
                          <a:pt x="717" y="875"/>
                          <a:pt x="717" y="875"/>
                        </a:cubicBezTo>
                        <a:cubicBezTo>
                          <a:pt x="717" y="704"/>
                          <a:pt x="854" y="704"/>
                          <a:pt x="990" y="568"/>
                        </a:cubicBezTo>
                        <a:cubicBezTo>
                          <a:pt x="1217" y="459"/>
                          <a:pt x="1454" y="408"/>
                          <a:pt x="1685" y="408"/>
                        </a:cubicBezTo>
                        <a:close/>
                        <a:moveTo>
                          <a:pt x="1831" y="0"/>
                        </a:moveTo>
                        <a:cubicBezTo>
                          <a:pt x="1742" y="0"/>
                          <a:pt x="1655" y="7"/>
                          <a:pt x="1570" y="22"/>
                        </a:cubicBezTo>
                        <a:cubicBezTo>
                          <a:pt x="581" y="22"/>
                          <a:pt x="0" y="704"/>
                          <a:pt x="0" y="1557"/>
                        </a:cubicBezTo>
                        <a:lnTo>
                          <a:pt x="0" y="2274"/>
                        </a:lnTo>
                        <a:cubicBezTo>
                          <a:pt x="137" y="2718"/>
                          <a:pt x="717" y="3127"/>
                          <a:pt x="1127" y="3264"/>
                        </a:cubicBezTo>
                        <a:cubicBezTo>
                          <a:pt x="1337" y="3383"/>
                          <a:pt x="1558" y="3436"/>
                          <a:pt x="1779" y="3436"/>
                        </a:cubicBezTo>
                        <a:cubicBezTo>
                          <a:pt x="2628" y="3436"/>
                          <a:pt x="3469" y="2650"/>
                          <a:pt x="3686" y="1865"/>
                        </a:cubicBezTo>
                        <a:cubicBezTo>
                          <a:pt x="3842" y="804"/>
                          <a:pt x="2772" y="0"/>
                          <a:pt x="1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8" name="Google Shape;1768;g24efe0da7d9_1_1"/>
                  <p:cNvSpPr/>
                  <p:nvPr/>
                </p:nvSpPr>
                <p:spPr>
                  <a:xfrm>
                    <a:off x="796066" y="1745992"/>
                    <a:ext cx="1405942" cy="807525"/>
                  </a:xfrm>
                  <a:custGeom>
                    <a:rect b="b" l="l" r="r" t="t"/>
                    <a:pathLst>
                      <a:path extrusionOk="0" h="18463" w="32145">
                        <a:moveTo>
                          <a:pt x="17490" y="0"/>
                        </a:moveTo>
                        <a:cubicBezTo>
                          <a:pt x="15442" y="0"/>
                          <a:pt x="13484" y="657"/>
                          <a:pt x="11671" y="1314"/>
                        </a:cubicBezTo>
                        <a:cubicBezTo>
                          <a:pt x="9521" y="1860"/>
                          <a:pt x="7815" y="2849"/>
                          <a:pt x="6279" y="4419"/>
                        </a:cubicBezTo>
                        <a:cubicBezTo>
                          <a:pt x="4709" y="6125"/>
                          <a:pt x="3413" y="8138"/>
                          <a:pt x="2423" y="9981"/>
                        </a:cubicBezTo>
                        <a:cubicBezTo>
                          <a:pt x="1434" y="11687"/>
                          <a:pt x="308" y="13803"/>
                          <a:pt x="0" y="15816"/>
                        </a:cubicBezTo>
                        <a:lnTo>
                          <a:pt x="0" y="15952"/>
                        </a:lnTo>
                        <a:cubicBezTo>
                          <a:pt x="0" y="16021"/>
                          <a:pt x="77" y="16055"/>
                          <a:pt x="171" y="16055"/>
                        </a:cubicBezTo>
                        <a:cubicBezTo>
                          <a:pt x="265" y="16055"/>
                          <a:pt x="376" y="16021"/>
                          <a:pt x="444" y="15952"/>
                        </a:cubicBezTo>
                        <a:cubicBezTo>
                          <a:pt x="717" y="13939"/>
                          <a:pt x="1843" y="11960"/>
                          <a:pt x="2867" y="10254"/>
                        </a:cubicBezTo>
                        <a:cubicBezTo>
                          <a:pt x="3856" y="8411"/>
                          <a:pt x="4982" y="6705"/>
                          <a:pt x="6416" y="4999"/>
                        </a:cubicBezTo>
                        <a:cubicBezTo>
                          <a:pt x="7985" y="3429"/>
                          <a:pt x="9691" y="2440"/>
                          <a:pt x="11807" y="1723"/>
                        </a:cubicBezTo>
                        <a:cubicBezTo>
                          <a:pt x="13786" y="1006"/>
                          <a:pt x="15936" y="460"/>
                          <a:pt x="18052" y="460"/>
                        </a:cubicBezTo>
                        <a:cubicBezTo>
                          <a:pt x="20201" y="597"/>
                          <a:pt x="22180" y="1450"/>
                          <a:pt x="24023" y="2440"/>
                        </a:cubicBezTo>
                        <a:cubicBezTo>
                          <a:pt x="25900" y="3566"/>
                          <a:pt x="27435" y="4862"/>
                          <a:pt x="28732" y="6568"/>
                        </a:cubicBezTo>
                        <a:cubicBezTo>
                          <a:pt x="29995" y="8275"/>
                          <a:pt x="30711" y="10117"/>
                          <a:pt x="31018" y="12096"/>
                        </a:cubicBezTo>
                        <a:cubicBezTo>
                          <a:pt x="31428" y="14246"/>
                          <a:pt x="31428" y="16225"/>
                          <a:pt x="31701" y="18375"/>
                        </a:cubicBezTo>
                        <a:cubicBezTo>
                          <a:pt x="31701" y="18430"/>
                          <a:pt x="31772" y="18462"/>
                          <a:pt x="31857" y="18462"/>
                        </a:cubicBezTo>
                        <a:cubicBezTo>
                          <a:pt x="31985" y="18462"/>
                          <a:pt x="32144" y="18389"/>
                          <a:pt x="32144" y="18204"/>
                        </a:cubicBezTo>
                        <a:cubicBezTo>
                          <a:pt x="32144" y="14110"/>
                          <a:pt x="31564" y="9401"/>
                          <a:pt x="29005" y="5988"/>
                        </a:cubicBezTo>
                        <a:cubicBezTo>
                          <a:pt x="26446" y="2849"/>
                          <a:pt x="22180" y="290"/>
                          <a:pt x="18052" y="17"/>
                        </a:cubicBezTo>
                        <a:cubicBezTo>
                          <a:pt x="17864" y="5"/>
                          <a:pt x="17676" y="0"/>
                          <a:pt x="174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9" name="Google Shape;1769;g24efe0da7d9_1_1"/>
                  <p:cNvSpPr/>
                  <p:nvPr/>
                </p:nvSpPr>
                <p:spPr>
                  <a:xfrm>
                    <a:off x="790117" y="2437718"/>
                    <a:ext cx="149276" cy="55284"/>
                  </a:xfrm>
                  <a:custGeom>
                    <a:rect b="b" l="l" r="r" t="t"/>
                    <a:pathLst>
                      <a:path extrusionOk="0" h="1264" w="3413">
                        <a:moveTo>
                          <a:pt x="273" y="1"/>
                        </a:moveTo>
                        <a:cubicBezTo>
                          <a:pt x="136" y="1"/>
                          <a:pt x="0" y="137"/>
                          <a:pt x="136" y="274"/>
                        </a:cubicBezTo>
                        <a:cubicBezTo>
                          <a:pt x="1126" y="854"/>
                          <a:pt x="2150" y="1127"/>
                          <a:pt x="3139" y="1263"/>
                        </a:cubicBezTo>
                        <a:cubicBezTo>
                          <a:pt x="3412" y="1263"/>
                          <a:pt x="3412" y="854"/>
                          <a:pt x="3139" y="854"/>
                        </a:cubicBezTo>
                        <a:cubicBezTo>
                          <a:pt x="2559" y="683"/>
                          <a:pt x="1979" y="547"/>
                          <a:pt x="1433" y="410"/>
                        </a:cubicBezTo>
                        <a:cubicBezTo>
                          <a:pt x="990" y="274"/>
                          <a:pt x="717" y="1"/>
                          <a:pt x="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0" name="Google Shape;1770;g24efe0da7d9_1_1"/>
                  <p:cNvSpPr/>
                  <p:nvPr/>
                </p:nvSpPr>
                <p:spPr>
                  <a:xfrm>
                    <a:off x="921420" y="1835525"/>
                    <a:ext cx="1168666" cy="832543"/>
                  </a:xfrm>
                  <a:custGeom>
                    <a:rect b="b" l="l" r="r" t="t"/>
                    <a:pathLst>
                      <a:path extrusionOk="0" h="19035" w="26720">
                        <a:moveTo>
                          <a:pt x="13935" y="1"/>
                        </a:moveTo>
                        <a:cubicBezTo>
                          <a:pt x="10426" y="1"/>
                          <a:pt x="7137" y="1537"/>
                          <a:pt x="4812" y="4214"/>
                        </a:cubicBezTo>
                        <a:cubicBezTo>
                          <a:pt x="3550" y="5784"/>
                          <a:pt x="2560" y="7627"/>
                          <a:pt x="1707" y="9503"/>
                        </a:cubicBezTo>
                        <a:cubicBezTo>
                          <a:pt x="1263" y="10357"/>
                          <a:pt x="990" y="11346"/>
                          <a:pt x="683" y="12336"/>
                        </a:cubicBezTo>
                        <a:cubicBezTo>
                          <a:pt x="410" y="13052"/>
                          <a:pt x="1" y="14178"/>
                          <a:pt x="137" y="14895"/>
                        </a:cubicBezTo>
                        <a:cubicBezTo>
                          <a:pt x="137" y="14951"/>
                          <a:pt x="208" y="14985"/>
                          <a:pt x="280" y="14985"/>
                        </a:cubicBezTo>
                        <a:cubicBezTo>
                          <a:pt x="383" y="14985"/>
                          <a:pt x="490" y="14918"/>
                          <a:pt x="410" y="14758"/>
                        </a:cubicBezTo>
                        <a:cubicBezTo>
                          <a:pt x="410" y="14622"/>
                          <a:pt x="547" y="14178"/>
                          <a:pt x="683" y="13905"/>
                        </a:cubicBezTo>
                        <a:cubicBezTo>
                          <a:pt x="854" y="13462"/>
                          <a:pt x="990" y="12916"/>
                          <a:pt x="1127" y="12472"/>
                        </a:cubicBezTo>
                        <a:cubicBezTo>
                          <a:pt x="1400" y="11483"/>
                          <a:pt x="1843" y="10357"/>
                          <a:pt x="2253" y="9333"/>
                        </a:cubicBezTo>
                        <a:cubicBezTo>
                          <a:pt x="2970" y="7627"/>
                          <a:pt x="3959" y="6091"/>
                          <a:pt x="5119" y="4658"/>
                        </a:cubicBezTo>
                        <a:cubicBezTo>
                          <a:pt x="7453" y="1795"/>
                          <a:pt x="10724" y="493"/>
                          <a:pt x="14310" y="493"/>
                        </a:cubicBezTo>
                        <a:cubicBezTo>
                          <a:pt x="14656" y="493"/>
                          <a:pt x="15005" y="505"/>
                          <a:pt x="15356" y="529"/>
                        </a:cubicBezTo>
                        <a:cubicBezTo>
                          <a:pt x="19178" y="973"/>
                          <a:pt x="22590" y="3225"/>
                          <a:pt x="24433" y="6774"/>
                        </a:cubicBezTo>
                        <a:cubicBezTo>
                          <a:pt x="25286" y="8650"/>
                          <a:pt x="25730" y="10630"/>
                          <a:pt x="26003" y="12745"/>
                        </a:cubicBezTo>
                        <a:cubicBezTo>
                          <a:pt x="26139" y="14758"/>
                          <a:pt x="26139" y="16738"/>
                          <a:pt x="25866" y="18717"/>
                        </a:cubicBezTo>
                        <a:cubicBezTo>
                          <a:pt x="25866" y="18909"/>
                          <a:pt x="26026" y="19034"/>
                          <a:pt x="26147" y="19034"/>
                        </a:cubicBezTo>
                        <a:cubicBezTo>
                          <a:pt x="26218" y="19034"/>
                          <a:pt x="26276" y="18989"/>
                          <a:pt x="26276" y="18887"/>
                        </a:cubicBezTo>
                        <a:cubicBezTo>
                          <a:pt x="26719" y="16738"/>
                          <a:pt x="26719" y="14622"/>
                          <a:pt x="26446" y="12336"/>
                        </a:cubicBezTo>
                        <a:cubicBezTo>
                          <a:pt x="26139" y="10357"/>
                          <a:pt x="25730" y="8343"/>
                          <a:pt x="24877" y="6501"/>
                        </a:cubicBezTo>
                        <a:cubicBezTo>
                          <a:pt x="23170" y="2952"/>
                          <a:pt x="19622" y="666"/>
                          <a:pt x="15629" y="120"/>
                        </a:cubicBezTo>
                        <a:cubicBezTo>
                          <a:pt x="15061" y="40"/>
                          <a:pt x="14495" y="1"/>
                          <a:pt x="1393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1" name="Google Shape;1771;g24efe0da7d9_1_1"/>
                  <p:cNvSpPr/>
                  <p:nvPr/>
                </p:nvSpPr>
                <p:spPr>
                  <a:xfrm>
                    <a:off x="2046770" y="2527601"/>
                    <a:ext cx="173157" cy="140747"/>
                  </a:xfrm>
                  <a:custGeom>
                    <a:rect b="b" l="l" r="r" t="t"/>
                    <a:pathLst>
                      <a:path extrusionOk="0" h="3218" w="3959">
                        <a:moveTo>
                          <a:pt x="3273" y="1"/>
                        </a:moveTo>
                        <a:cubicBezTo>
                          <a:pt x="3182" y="1"/>
                          <a:pt x="3106" y="61"/>
                          <a:pt x="3106" y="61"/>
                        </a:cubicBezTo>
                        <a:cubicBezTo>
                          <a:pt x="2696" y="1495"/>
                          <a:pt x="1570" y="2484"/>
                          <a:pt x="274" y="2894"/>
                        </a:cubicBezTo>
                        <a:cubicBezTo>
                          <a:pt x="1" y="2894"/>
                          <a:pt x="137" y="3201"/>
                          <a:pt x="274" y="3201"/>
                        </a:cubicBezTo>
                        <a:cubicBezTo>
                          <a:pt x="345" y="3212"/>
                          <a:pt x="417" y="3218"/>
                          <a:pt x="489" y="3218"/>
                        </a:cubicBezTo>
                        <a:cubicBezTo>
                          <a:pt x="1268" y="3218"/>
                          <a:pt x="2029" y="2572"/>
                          <a:pt x="2560" y="2041"/>
                        </a:cubicBezTo>
                        <a:cubicBezTo>
                          <a:pt x="2969" y="1631"/>
                          <a:pt x="3959" y="778"/>
                          <a:pt x="3413" y="61"/>
                        </a:cubicBezTo>
                        <a:cubicBezTo>
                          <a:pt x="3367" y="16"/>
                          <a:pt x="3318" y="1"/>
                          <a:pt x="3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2" name="Google Shape;1772;g24efe0da7d9_1_1"/>
                  <p:cNvSpPr/>
                  <p:nvPr/>
                </p:nvSpPr>
                <p:spPr>
                  <a:xfrm>
                    <a:off x="927413" y="2467592"/>
                    <a:ext cx="116079" cy="39014"/>
                  </a:xfrm>
                  <a:custGeom>
                    <a:rect b="b" l="l" r="r" t="t"/>
                    <a:pathLst>
                      <a:path extrusionOk="0" h="892" w="2654">
                        <a:moveTo>
                          <a:pt x="273" y="0"/>
                        </a:moveTo>
                        <a:cubicBezTo>
                          <a:pt x="0" y="0"/>
                          <a:pt x="0" y="307"/>
                          <a:pt x="137" y="444"/>
                        </a:cubicBezTo>
                        <a:cubicBezTo>
                          <a:pt x="853" y="717"/>
                          <a:pt x="1570" y="853"/>
                          <a:pt x="2252" y="853"/>
                        </a:cubicBezTo>
                        <a:cubicBezTo>
                          <a:pt x="2301" y="880"/>
                          <a:pt x="2345" y="892"/>
                          <a:pt x="2384" y="892"/>
                        </a:cubicBezTo>
                        <a:cubicBezTo>
                          <a:pt x="2592" y="892"/>
                          <a:pt x="2653" y="559"/>
                          <a:pt x="2423" y="444"/>
                        </a:cubicBezTo>
                        <a:cubicBezTo>
                          <a:pt x="1706" y="307"/>
                          <a:pt x="990" y="171"/>
                          <a:pt x="27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3" name="Google Shape;1773;g24efe0da7d9_1_1"/>
                  <p:cNvSpPr/>
                  <p:nvPr/>
                </p:nvSpPr>
                <p:spPr>
                  <a:xfrm>
                    <a:off x="2003513" y="2573570"/>
                    <a:ext cx="80608" cy="19419"/>
                  </a:xfrm>
                  <a:custGeom>
                    <a:rect b="b" l="l" r="r" t="t"/>
                    <a:pathLst>
                      <a:path extrusionOk="0" h="444" w="1843">
                        <a:moveTo>
                          <a:pt x="273" y="0"/>
                        </a:moveTo>
                        <a:cubicBezTo>
                          <a:pt x="0" y="137"/>
                          <a:pt x="0" y="444"/>
                          <a:pt x="273" y="444"/>
                        </a:cubicBezTo>
                        <a:lnTo>
                          <a:pt x="1536" y="444"/>
                        </a:lnTo>
                        <a:cubicBezTo>
                          <a:pt x="1843" y="444"/>
                          <a:pt x="1843" y="0"/>
                          <a:pt x="153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4" name="Google Shape;1774;g24efe0da7d9_1_1"/>
                  <p:cNvSpPr/>
                  <p:nvPr/>
                </p:nvSpPr>
                <p:spPr>
                  <a:xfrm>
                    <a:off x="921420" y="701952"/>
                    <a:ext cx="61233" cy="1396626"/>
                  </a:xfrm>
                  <a:custGeom>
                    <a:rect b="b" l="l" r="r" t="t"/>
                    <a:pathLst>
                      <a:path extrusionOk="0" h="31932" w="1400">
                        <a:moveTo>
                          <a:pt x="1263" y="1"/>
                        </a:moveTo>
                        <a:cubicBezTo>
                          <a:pt x="990" y="274"/>
                          <a:pt x="683" y="274"/>
                          <a:pt x="410" y="581"/>
                        </a:cubicBezTo>
                        <a:cubicBezTo>
                          <a:pt x="274" y="990"/>
                          <a:pt x="137" y="1570"/>
                          <a:pt x="137" y="1980"/>
                        </a:cubicBezTo>
                        <a:cubicBezTo>
                          <a:pt x="1" y="3277"/>
                          <a:pt x="1" y="4710"/>
                          <a:pt x="1" y="5972"/>
                        </a:cubicBezTo>
                        <a:cubicBezTo>
                          <a:pt x="1" y="8668"/>
                          <a:pt x="137" y="11534"/>
                          <a:pt x="274" y="14367"/>
                        </a:cubicBezTo>
                        <a:cubicBezTo>
                          <a:pt x="274" y="17335"/>
                          <a:pt x="410" y="20338"/>
                          <a:pt x="683" y="23170"/>
                        </a:cubicBezTo>
                        <a:cubicBezTo>
                          <a:pt x="854" y="26037"/>
                          <a:pt x="854" y="28869"/>
                          <a:pt x="854" y="31701"/>
                        </a:cubicBezTo>
                        <a:cubicBezTo>
                          <a:pt x="854" y="31855"/>
                          <a:pt x="956" y="31931"/>
                          <a:pt x="1059" y="31931"/>
                        </a:cubicBezTo>
                        <a:cubicBezTo>
                          <a:pt x="1161" y="31931"/>
                          <a:pt x="1263" y="31855"/>
                          <a:pt x="1263" y="31701"/>
                        </a:cubicBezTo>
                        <a:cubicBezTo>
                          <a:pt x="1400" y="29005"/>
                          <a:pt x="1400" y="26446"/>
                          <a:pt x="1127" y="23887"/>
                        </a:cubicBezTo>
                        <a:cubicBezTo>
                          <a:pt x="990" y="21055"/>
                          <a:pt x="683" y="18188"/>
                          <a:pt x="683" y="15220"/>
                        </a:cubicBezTo>
                        <a:cubicBezTo>
                          <a:pt x="683" y="12660"/>
                          <a:pt x="683" y="10101"/>
                          <a:pt x="547" y="7542"/>
                        </a:cubicBezTo>
                        <a:cubicBezTo>
                          <a:pt x="547" y="6109"/>
                          <a:pt x="547" y="4846"/>
                          <a:pt x="410" y="3413"/>
                        </a:cubicBezTo>
                        <a:cubicBezTo>
                          <a:pt x="410" y="2833"/>
                          <a:pt x="410" y="2150"/>
                          <a:pt x="547" y="1570"/>
                        </a:cubicBezTo>
                        <a:cubicBezTo>
                          <a:pt x="683" y="990"/>
                          <a:pt x="1127" y="717"/>
                          <a:pt x="1400" y="274"/>
                        </a:cubicBezTo>
                        <a:cubicBezTo>
                          <a:pt x="1400" y="137"/>
                          <a:pt x="1263" y="1"/>
                          <a:pt x="126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5" name="Google Shape;1775;g24efe0da7d9_1_1"/>
                  <p:cNvSpPr/>
                  <p:nvPr/>
                </p:nvSpPr>
                <p:spPr>
                  <a:xfrm>
                    <a:off x="784125" y="1672074"/>
                    <a:ext cx="186584" cy="746818"/>
                  </a:xfrm>
                  <a:custGeom>
                    <a:rect b="b" l="l" r="r" t="t"/>
                    <a:pathLst>
                      <a:path extrusionOk="0" h="17075" w="4266">
                        <a:moveTo>
                          <a:pt x="3993" y="1"/>
                        </a:moveTo>
                        <a:cubicBezTo>
                          <a:pt x="2833" y="137"/>
                          <a:pt x="1980" y="1434"/>
                          <a:pt x="1570" y="2287"/>
                        </a:cubicBezTo>
                        <a:cubicBezTo>
                          <a:pt x="717" y="3550"/>
                          <a:pt x="410" y="5119"/>
                          <a:pt x="273" y="6552"/>
                        </a:cubicBezTo>
                        <a:cubicBezTo>
                          <a:pt x="137" y="8258"/>
                          <a:pt x="1" y="9965"/>
                          <a:pt x="1" y="11807"/>
                        </a:cubicBezTo>
                        <a:cubicBezTo>
                          <a:pt x="1" y="12660"/>
                          <a:pt x="137" y="13650"/>
                          <a:pt x="137" y="14503"/>
                        </a:cubicBezTo>
                        <a:cubicBezTo>
                          <a:pt x="137" y="15356"/>
                          <a:pt x="273" y="16209"/>
                          <a:pt x="410" y="16926"/>
                        </a:cubicBezTo>
                        <a:cubicBezTo>
                          <a:pt x="410" y="17030"/>
                          <a:pt x="475" y="17075"/>
                          <a:pt x="555" y="17075"/>
                        </a:cubicBezTo>
                        <a:cubicBezTo>
                          <a:pt x="684" y="17075"/>
                          <a:pt x="854" y="16958"/>
                          <a:pt x="854" y="16789"/>
                        </a:cubicBezTo>
                        <a:cubicBezTo>
                          <a:pt x="581" y="15356"/>
                          <a:pt x="581" y="13786"/>
                          <a:pt x="581" y="12387"/>
                        </a:cubicBezTo>
                        <a:cubicBezTo>
                          <a:pt x="410" y="10818"/>
                          <a:pt x="410" y="9385"/>
                          <a:pt x="717" y="7815"/>
                        </a:cubicBezTo>
                        <a:cubicBezTo>
                          <a:pt x="854" y="6416"/>
                          <a:pt x="990" y="4983"/>
                          <a:pt x="1434" y="3686"/>
                        </a:cubicBezTo>
                        <a:cubicBezTo>
                          <a:pt x="1570" y="3004"/>
                          <a:pt x="1980" y="2287"/>
                          <a:pt x="2423" y="1707"/>
                        </a:cubicBezTo>
                        <a:cubicBezTo>
                          <a:pt x="2696" y="1297"/>
                          <a:pt x="2969" y="990"/>
                          <a:pt x="3413" y="717"/>
                        </a:cubicBezTo>
                        <a:cubicBezTo>
                          <a:pt x="3549" y="581"/>
                          <a:pt x="3822" y="444"/>
                          <a:pt x="4129" y="274"/>
                        </a:cubicBezTo>
                        <a:cubicBezTo>
                          <a:pt x="4266" y="274"/>
                          <a:pt x="4129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6" name="Google Shape;1776;g24efe0da7d9_1_1"/>
                  <p:cNvSpPr/>
                  <p:nvPr/>
                </p:nvSpPr>
                <p:spPr>
                  <a:xfrm>
                    <a:off x="902044" y="1793318"/>
                    <a:ext cx="68668" cy="389220"/>
                  </a:xfrm>
                  <a:custGeom>
                    <a:rect b="b" l="l" r="r" t="t"/>
                    <a:pathLst>
                      <a:path extrusionOk="0" h="8899" w="1570">
                        <a:moveTo>
                          <a:pt x="1398" y="0"/>
                        </a:moveTo>
                        <a:cubicBezTo>
                          <a:pt x="1358" y="0"/>
                          <a:pt x="1297" y="61"/>
                          <a:pt x="1297" y="61"/>
                        </a:cubicBezTo>
                        <a:cubicBezTo>
                          <a:pt x="444" y="1221"/>
                          <a:pt x="273" y="2927"/>
                          <a:pt x="137" y="4190"/>
                        </a:cubicBezTo>
                        <a:cubicBezTo>
                          <a:pt x="0" y="4906"/>
                          <a:pt x="0" y="5623"/>
                          <a:pt x="0" y="6340"/>
                        </a:cubicBezTo>
                        <a:cubicBezTo>
                          <a:pt x="0" y="7056"/>
                          <a:pt x="137" y="7909"/>
                          <a:pt x="0" y="8592"/>
                        </a:cubicBezTo>
                        <a:cubicBezTo>
                          <a:pt x="0" y="8762"/>
                          <a:pt x="137" y="8899"/>
                          <a:pt x="273" y="8899"/>
                        </a:cubicBezTo>
                        <a:cubicBezTo>
                          <a:pt x="580" y="8899"/>
                          <a:pt x="580" y="8762"/>
                          <a:pt x="580" y="8592"/>
                        </a:cubicBezTo>
                        <a:lnTo>
                          <a:pt x="580" y="7193"/>
                        </a:lnTo>
                        <a:lnTo>
                          <a:pt x="580" y="4906"/>
                        </a:lnTo>
                        <a:cubicBezTo>
                          <a:pt x="580" y="4053"/>
                          <a:pt x="717" y="3337"/>
                          <a:pt x="853" y="2620"/>
                        </a:cubicBezTo>
                        <a:cubicBezTo>
                          <a:pt x="990" y="2211"/>
                          <a:pt x="990" y="1767"/>
                          <a:pt x="1126" y="1494"/>
                        </a:cubicBezTo>
                        <a:cubicBezTo>
                          <a:pt x="1126" y="1358"/>
                          <a:pt x="1433" y="368"/>
                          <a:pt x="1570" y="368"/>
                        </a:cubicBezTo>
                        <a:lnTo>
                          <a:pt x="1570" y="232"/>
                        </a:lnTo>
                        <a:lnTo>
                          <a:pt x="1570" y="61"/>
                        </a:lnTo>
                        <a:lnTo>
                          <a:pt x="1433" y="61"/>
                        </a:lnTo>
                        <a:cubicBezTo>
                          <a:pt x="1433" y="15"/>
                          <a:pt x="1418" y="0"/>
                          <a:pt x="13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7" name="Google Shape;1777;g24efe0da7d9_1_1"/>
                  <p:cNvSpPr/>
                  <p:nvPr/>
                </p:nvSpPr>
                <p:spPr>
                  <a:xfrm>
                    <a:off x="933361" y="663025"/>
                    <a:ext cx="2541018" cy="334679"/>
                  </a:xfrm>
                  <a:custGeom>
                    <a:rect b="b" l="l" r="r" t="t"/>
                    <a:pathLst>
                      <a:path extrusionOk="0" h="7652" w="58097">
                        <a:moveTo>
                          <a:pt x="20056" y="0"/>
                        </a:moveTo>
                        <a:cubicBezTo>
                          <a:pt x="17875" y="0"/>
                          <a:pt x="15694" y="200"/>
                          <a:pt x="13514" y="311"/>
                        </a:cubicBezTo>
                        <a:cubicBezTo>
                          <a:pt x="10818" y="481"/>
                          <a:pt x="8088" y="481"/>
                          <a:pt x="5256" y="481"/>
                        </a:cubicBezTo>
                        <a:cubicBezTo>
                          <a:pt x="4130" y="481"/>
                          <a:pt x="2833" y="481"/>
                          <a:pt x="1707" y="754"/>
                        </a:cubicBezTo>
                        <a:cubicBezTo>
                          <a:pt x="1127" y="754"/>
                          <a:pt x="1" y="891"/>
                          <a:pt x="137" y="1744"/>
                        </a:cubicBezTo>
                        <a:cubicBezTo>
                          <a:pt x="137" y="1812"/>
                          <a:pt x="206" y="1846"/>
                          <a:pt x="274" y="1846"/>
                        </a:cubicBezTo>
                        <a:cubicBezTo>
                          <a:pt x="342" y="1846"/>
                          <a:pt x="410" y="1812"/>
                          <a:pt x="410" y="1744"/>
                        </a:cubicBezTo>
                        <a:cubicBezTo>
                          <a:pt x="410" y="891"/>
                          <a:pt x="3686" y="1027"/>
                          <a:pt x="4266" y="891"/>
                        </a:cubicBezTo>
                        <a:lnTo>
                          <a:pt x="7951" y="891"/>
                        </a:lnTo>
                        <a:cubicBezTo>
                          <a:pt x="10374" y="891"/>
                          <a:pt x="12797" y="891"/>
                          <a:pt x="15220" y="754"/>
                        </a:cubicBezTo>
                        <a:cubicBezTo>
                          <a:pt x="16886" y="660"/>
                          <a:pt x="18471" y="486"/>
                          <a:pt x="20087" y="486"/>
                        </a:cubicBezTo>
                        <a:cubicBezTo>
                          <a:pt x="20821" y="486"/>
                          <a:pt x="21561" y="522"/>
                          <a:pt x="22317" y="618"/>
                        </a:cubicBezTo>
                        <a:cubicBezTo>
                          <a:pt x="24877" y="754"/>
                          <a:pt x="27436" y="1164"/>
                          <a:pt x="29995" y="1471"/>
                        </a:cubicBezTo>
                        <a:cubicBezTo>
                          <a:pt x="34840" y="2187"/>
                          <a:pt x="39652" y="2460"/>
                          <a:pt x="44497" y="3313"/>
                        </a:cubicBezTo>
                        <a:cubicBezTo>
                          <a:pt x="46784" y="3723"/>
                          <a:pt x="49036" y="4303"/>
                          <a:pt x="51458" y="4883"/>
                        </a:cubicBezTo>
                        <a:cubicBezTo>
                          <a:pt x="52619" y="5156"/>
                          <a:pt x="53745" y="5429"/>
                          <a:pt x="54734" y="5600"/>
                        </a:cubicBezTo>
                        <a:cubicBezTo>
                          <a:pt x="56031" y="5873"/>
                          <a:pt x="57020" y="6282"/>
                          <a:pt x="57566" y="7442"/>
                        </a:cubicBezTo>
                        <a:cubicBezTo>
                          <a:pt x="57629" y="7593"/>
                          <a:pt x="57724" y="7651"/>
                          <a:pt x="57812" y="7651"/>
                        </a:cubicBezTo>
                        <a:cubicBezTo>
                          <a:pt x="57964" y="7651"/>
                          <a:pt x="58096" y="7478"/>
                          <a:pt x="58010" y="7306"/>
                        </a:cubicBezTo>
                        <a:cubicBezTo>
                          <a:pt x="57737" y="6589"/>
                          <a:pt x="57293" y="5873"/>
                          <a:pt x="56577" y="5600"/>
                        </a:cubicBezTo>
                        <a:cubicBezTo>
                          <a:pt x="55451" y="5156"/>
                          <a:pt x="54325" y="5020"/>
                          <a:pt x="53165" y="4747"/>
                        </a:cubicBezTo>
                        <a:cubicBezTo>
                          <a:pt x="50469" y="4167"/>
                          <a:pt x="47910" y="3586"/>
                          <a:pt x="45214" y="3040"/>
                        </a:cubicBezTo>
                        <a:cubicBezTo>
                          <a:pt x="40095" y="2017"/>
                          <a:pt x="34704" y="1607"/>
                          <a:pt x="29415" y="891"/>
                        </a:cubicBezTo>
                        <a:cubicBezTo>
                          <a:pt x="26856" y="618"/>
                          <a:pt x="24296" y="174"/>
                          <a:pt x="21601" y="38"/>
                        </a:cubicBezTo>
                        <a:cubicBezTo>
                          <a:pt x="21086" y="12"/>
                          <a:pt x="20571" y="0"/>
                          <a:pt x="200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8" name="Google Shape;1778;g24efe0da7d9_1_1"/>
                  <p:cNvSpPr/>
                  <p:nvPr/>
                </p:nvSpPr>
                <p:spPr>
                  <a:xfrm>
                    <a:off x="2182579" y="2542210"/>
                    <a:ext cx="1729818" cy="37352"/>
                  </a:xfrm>
                  <a:custGeom>
                    <a:rect b="b" l="l" r="r" t="t"/>
                    <a:pathLst>
                      <a:path extrusionOk="0" h="854" w="39550">
                        <a:moveTo>
                          <a:pt x="308" y="0"/>
                        </a:moveTo>
                        <a:cubicBezTo>
                          <a:pt x="171" y="0"/>
                          <a:pt x="1" y="0"/>
                          <a:pt x="1" y="308"/>
                        </a:cubicBezTo>
                        <a:cubicBezTo>
                          <a:pt x="1" y="444"/>
                          <a:pt x="171" y="444"/>
                          <a:pt x="171" y="444"/>
                        </a:cubicBezTo>
                        <a:cubicBezTo>
                          <a:pt x="1104" y="444"/>
                          <a:pt x="2113" y="505"/>
                          <a:pt x="3106" y="505"/>
                        </a:cubicBezTo>
                        <a:cubicBezTo>
                          <a:pt x="3603" y="505"/>
                          <a:pt x="4096" y="490"/>
                          <a:pt x="4573" y="444"/>
                        </a:cubicBezTo>
                        <a:cubicBezTo>
                          <a:pt x="6279" y="444"/>
                          <a:pt x="7986" y="444"/>
                          <a:pt x="9692" y="581"/>
                        </a:cubicBezTo>
                        <a:cubicBezTo>
                          <a:pt x="10829" y="626"/>
                          <a:pt x="11967" y="641"/>
                          <a:pt x="13104" y="641"/>
                        </a:cubicBezTo>
                        <a:cubicBezTo>
                          <a:pt x="15379" y="641"/>
                          <a:pt x="17654" y="581"/>
                          <a:pt x="19929" y="581"/>
                        </a:cubicBezTo>
                        <a:cubicBezTo>
                          <a:pt x="26310" y="581"/>
                          <a:pt x="32725" y="854"/>
                          <a:pt x="39242" y="854"/>
                        </a:cubicBezTo>
                        <a:cubicBezTo>
                          <a:pt x="39549" y="854"/>
                          <a:pt x="39549" y="308"/>
                          <a:pt x="39242" y="308"/>
                        </a:cubicBezTo>
                        <a:cubicBezTo>
                          <a:pt x="37172" y="308"/>
                          <a:pt x="35087" y="368"/>
                          <a:pt x="32997" y="368"/>
                        </a:cubicBezTo>
                        <a:cubicBezTo>
                          <a:pt x="31951" y="368"/>
                          <a:pt x="30905" y="353"/>
                          <a:pt x="29858" y="308"/>
                        </a:cubicBezTo>
                        <a:cubicBezTo>
                          <a:pt x="26617" y="171"/>
                          <a:pt x="23204" y="171"/>
                          <a:pt x="19929" y="171"/>
                        </a:cubicBezTo>
                        <a:cubicBezTo>
                          <a:pt x="16653" y="171"/>
                          <a:pt x="13241" y="171"/>
                          <a:pt x="9965" y="0"/>
                        </a:cubicBezTo>
                        <a:lnTo>
                          <a:pt x="4846" y="0"/>
                        </a:lnTo>
                        <a:cubicBezTo>
                          <a:pt x="4278" y="0"/>
                          <a:pt x="3770" y="76"/>
                          <a:pt x="3241" y="76"/>
                        </a:cubicBezTo>
                        <a:cubicBezTo>
                          <a:pt x="2977" y="76"/>
                          <a:pt x="2708" y="57"/>
                          <a:pt x="242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9" name="Google Shape;1779;g24efe0da7d9_1_1"/>
                  <p:cNvSpPr/>
                  <p:nvPr/>
                </p:nvSpPr>
                <p:spPr>
                  <a:xfrm>
                    <a:off x="2052762" y="2639572"/>
                    <a:ext cx="1877520" cy="42644"/>
                  </a:xfrm>
                  <a:custGeom>
                    <a:rect b="b" l="l" r="r" t="t"/>
                    <a:pathLst>
                      <a:path extrusionOk="0" h="975" w="42927">
                        <a:moveTo>
                          <a:pt x="11090" y="0"/>
                        </a:moveTo>
                        <a:cubicBezTo>
                          <a:pt x="10806" y="0"/>
                          <a:pt x="10521" y="15"/>
                          <a:pt x="10237" y="61"/>
                        </a:cubicBezTo>
                        <a:cubicBezTo>
                          <a:pt x="8667" y="197"/>
                          <a:pt x="7098" y="197"/>
                          <a:pt x="5528" y="197"/>
                        </a:cubicBezTo>
                        <a:lnTo>
                          <a:pt x="2832" y="197"/>
                        </a:lnTo>
                        <a:cubicBezTo>
                          <a:pt x="1979" y="197"/>
                          <a:pt x="1126" y="334"/>
                          <a:pt x="273" y="334"/>
                        </a:cubicBezTo>
                        <a:cubicBezTo>
                          <a:pt x="137" y="334"/>
                          <a:pt x="0" y="641"/>
                          <a:pt x="273" y="641"/>
                        </a:cubicBezTo>
                        <a:cubicBezTo>
                          <a:pt x="887" y="816"/>
                          <a:pt x="1552" y="866"/>
                          <a:pt x="2234" y="866"/>
                        </a:cubicBezTo>
                        <a:cubicBezTo>
                          <a:pt x="3144" y="866"/>
                          <a:pt x="4085" y="777"/>
                          <a:pt x="4982" y="777"/>
                        </a:cubicBezTo>
                        <a:cubicBezTo>
                          <a:pt x="6688" y="641"/>
                          <a:pt x="8394" y="641"/>
                          <a:pt x="9964" y="641"/>
                        </a:cubicBezTo>
                        <a:cubicBezTo>
                          <a:pt x="11003" y="601"/>
                          <a:pt x="12031" y="584"/>
                          <a:pt x="13054" y="584"/>
                        </a:cubicBezTo>
                        <a:cubicBezTo>
                          <a:pt x="15523" y="584"/>
                          <a:pt x="17965" y="681"/>
                          <a:pt x="20474" y="777"/>
                        </a:cubicBezTo>
                        <a:cubicBezTo>
                          <a:pt x="24159" y="777"/>
                          <a:pt x="27879" y="914"/>
                          <a:pt x="31564" y="914"/>
                        </a:cubicBezTo>
                        <a:cubicBezTo>
                          <a:pt x="32792" y="959"/>
                          <a:pt x="34025" y="974"/>
                          <a:pt x="35263" y="974"/>
                        </a:cubicBezTo>
                        <a:cubicBezTo>
                          <a:pt x="37740" y="974"/>
                          <a:pt x="40243" y="914"/>
                          <a:pt x="42790" y="914"/>
                        </a:cubicBezTo>
                        <a:cubicBezTo>
                          <a:pt x="42927" y="914"/>
                          <a:pt x="42927" y="777"/>
                          <a:pt x="42927" y="641"/>
                        </a:cubicBezTo>
                        <a:cubicBezTo>
                          <a:pt x="42927" y="504"/>
                          <a:pt x="42927" y="334"/>
                          <a:pt x="42790" y="334"/>
                        </a:cubicBezTo>
                        <a:lnTo>
                          <a:pt x="42654" y="334"/>
                        </a:lnTo>
                        <a:cubicBezTo>
                          <a:pt x="39105" y="334"/>
                          <a:pt x="35386" y="504"/>
                          <a:pt x="31837" y="504"/>
                        </a:cubicBezTo>
                        <a:cubicBezTo>
                          <a:pt x="28152" y="504"/>
                          <a:pt x="24466" y="197"/>
                          <a:pt x="20747" y="197"/>
                        </a:cubicBezTo>
                        <a:cubicBezTo>
                          <a:pt x="19041" y="197"/>
                          <a:pt x="17335" y="61"/>
                          <a:pt x="15492" y="61"/>
                        </a:cubicBezTo>
                        <a:lnTo>
                          <a:pt x="12796" y="61"/>
                        </a:lnTo>
                        <a:cubicBezTo>
                          <a:pt x="12228" y="61"/>
                          <a:pt x="11659" y="0"/>
                          <a:pt x="110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0" name="Google Shape;1780;g24efe0da7d9_1_1"/>
                  <p:cNvSpPr/>
                  <p:nvPr/>
                </p:nvSpPr>
                <p:spPr>
                  <a:xfrm>
                    <a:off x="3892976" y="2558612"/>
                    <a:ext cx="56771" cy="120934"/>
                  </a:xfrm>
                  <a:custGeom>
                    <a:rect b="b" l="l" r="r" t="t"/>
                    <a:pathLst>
                      <a:path extrusionOk="0" h="2765" w="1298">
                        <a:moveTo>
                          <a:pt x="223" y="1"/>
                        </a:moveTo>
                        <a:cubicBezTo>
                          <a:pt x="146" y="1"/>
                          <a:pt x="69" y="69"/>
                          <a:pt x="1" y="206"/>
                        </a:cubicBezTo>
                        <a:cubicBezTo>
                          <a:pt x="1" y="479"/>
                          <a:pt x="137" y="786"/>
                          <a:pt x="308" y="1059"/>
                        </a:cubicBezTo>
                        <a:cubicBezTo>
                          <a:pt x="444" y="1332"/>
                          <a:pt x="854" y="2048"/>
                          <a:pt x="717" y="2355"/>
                        </a:cubicBezTo>
                        <a:cubicBezTo>
                          <a:pt x="581" y="2492"/>
                          <a:pt x="717" y="2765"/>
                          <a:pt x="854" y="2765"/>
                        </a:cubicBezTo>
                        <a:cubicBezTo>
                          <a:pt x="990" y="2765"/>
                          <a:pt x="990" y="2765"/>
                          <a:pt x="990" y="2628"/>
                        </a:cubicBezTo>
                        <a:cubicBezTo>
                          <a:pt x="1161" y="2628"/>
                          <a:pt x="1161" y="2628"/>
                          <a:pt x="1161" y="2492"/>
                        </a:cubicBezTo>
                        <a:cubicBezTo>
                          <a:pt x="1298" y="2185"/>
                          <a:pt x="1161" y="2048"/>
                          <a:pt x="990" y="1639"/>
                        </a:cubicBezTo>
                        <a:cubicBezTo>
                          <a:pt x="854" y="1059"/>
                          <a:pt x="581" y="649"/>
                          <a:pt x="444" y="206"/>
                        </a:cubicBezTo>
                        <a:cubicBezTo>
                          <a:pt x="376" y="69"/>
                          <a:pt x="299" y="1"/>
                          <a:pt x="2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1" name="Google Shape;1781;g24efe0da7d9_1_1"/>
                  <p:cNvSpPr/>
                  <p:nvPr/>
                </p:nvSpPr>
                <p:spPr>
                  <a:xfrm>
                    <a:off x="3918344" y="1895972"/>
                    <a:ext cx="1540041" cy="783557"/>
                  </a:xfrm>
                  <a:custGeom>
                    <a:rect b="b" l="l" r="r" t="t"/>
                    <a:pathLst>
                      <a:path extrusionOk="0" h="17915" w="35211">
                        <a:moveTo>
                          <a:pt x="26310" y="0"/>
                        </a:moveTo>
                        <a:cubicBezTo>
                          <a:pt x="25457" y="0"/>
                          <a:pt x="24604" y="273"/>
                          <a:pt x="23751" y="444"/>
                        </a:cubicBezTo>
                        <a:cubicBezTo>
                          <a:pt x="22898" y="717"/>
                          <a:pt x="22044" y="853"/>
                          <a:pt x="21328" y="1297"/>
                        </a:cubicBezTo>
                        <a:cubicBezTo>
                          <a:pt x="19758" y="1979"/>
                          <a:pt x="18189" y="3003"/>
                          <a:pt x="16926" y="4129"/>
                        </a:cubicBezTo>
                        <a:cubicBezTo>
                          <a:pt x="15766" y="5255"/>
                          <a:pt x="14776" y="6688"/>
                          <a:pt x="13787" y="8121"/>
                        </a:cubicBezTo>
                        <a:cubicBezTo>
                          <a:pt x="12661" y="9521"/>
                          <a:pt x="11671" y="11227"/>
                          <a:pt x="10511" y="12660"/>
                        </a:cubicBezTo>
                        <a:cubicBezTo>
                          <a:pt x="9248" y="14230"/>
                          <a:pt x="7815" y="15356"/>
                          <a:pt x="5972" y="16072"/>
                        </a:cubicBezTo>
                        <a:cubicBezTo>
                          <a:pt x="5119" y="16345"/>
                          <a:pt x="4403" y="16652"/>
                          <a:pt x="3550" y="16925"/>
                        </a:cubicBezTo>
                        <a:cubicBezTo>
                          <a:pt x="2560" y="17335"/>
                          <a:pt x="1434" y="17335"/>
                          <a:pt x="274" y="17505"/>
                        </a:cubicBezTo>
                        <a:cubicBezTo>
                          <a:pt x="1" y="17505"/>
                          <a:pt x="1" y="17915"/>
                          <a:pt x="274" y="17915"/>
                        </a:cubicBezTo>
                        <a:cubicBezTo>
                          <a:pt x="1980" y="17915"/>
                          <a:pt x="3413" y="17505"/>
                          <a:pt x="5119" y="16925"/>
                        </a:cubicBezTo>
                        <a:cubicBezTo>
                          <a:pt x="6553" y="16345"/>
                          <a:pt x="7815" y="15936"/>
                          <a:pt x="8941" y="14946"/>
                        </a:cubicBezTo>
                        <a:cubicBezTo>
                          <a:pt x="10238" y="13922"/>
                          <a:pt x="11227" y="12660"/>
                          <a:pt x="12080" y="11227"/>
                        </a:cubicBezTo>
                        <a:cubicBezTo>
                          <a:pt x="13207" y="9828"/>
                          <a:pt x="14230" y="8394"/>
                          <a:pt x="15356" y="6825"/>
                        </a:cubicBezTo>
                        <a:cubicBezTo>
                          <a:pt x="16482" y="5392"/>
                          <a:pt x="17643" y="4129"/>
                          <a:pt x="19178" y="3003"/>
                        </a:cubicBezTo>
                        <a:cubicBezTo>
                          <a:pt x="20748" y="1979"/>
                          <a:pt x="22317" y="1297"/>
                          <a:pt x="24160" y="853"/>
                        </a:cubicBezTo>
                        <a:cubicBezTo>
                          <a:pt x="25150" y="717"/>
                          <a:pt x="26003" y="580"/>
                          <a:pt x="27026" y="580"/>
                        </a:cubicBezTo>
                        <a:cubicBezTo>
                          <a:pt x="28016" y="580"/>
                          <a:pt x="29006" y="853"/>
                          <a:pt x="30132" y="1126"/>
                        </a:cubicBezTo>
                        <a:cubicBezTo>
                          <a:pt x="31121" y="1297"/>
                          <a:pt x="31974" y="1706"/>
                          <a:pt x="32827" y="2423"/>
                        </a:cubicBezTo>
                        <a:cubicBezTo>
                          <a:pt x="33544" y="3003"/>
                          <a:pt x="34124" y="3685"/>
                          <a:pt x="34841" y="4266"/>
                        </a:cubicBezTo>
                        <a:cubicBezTo>
                          <a:pt x="34881" y="4306"/>
                          <a:pt x="34932" y="4322"/>
                          <a:pt x="34982" y="4322"/>
                        </a:cubicBezTo>
                        <a:cubicBezTo>
                          <a:pt x="35102" y="4322"/>
                          <a:pt x="35210" y="4226"/>
                          <a:pt x="35114" y="4129"/>
                        </a:cubicBezTo>
                        <a:cubicBezTo>
                          <a:pt x="34260" y="2832"/>
                          <a:pt x="32998" y="1570"/>
                          <a:pt x="31565" y="990"/>
                        </a:cubicBezTo>
                        <a:cubicBezTo>
                          <a:pt x="29995" y="444"/>
                          <a:pt x="28016" y="0"/>
                          <a:pt x="263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2" name="Google Shape;1782;g24efe0da7d9_1_1"/>
                  <p:cNvSpPr/>
                  <p:nvPr/>
                </p:nvSpPr>
                <p:spPr>
                  <a:xfrm>
                    <a:off x="3881035" y="1827303"/>
                    <a:ext cx="1616407" cy="751629"/>
                  </a:xfrm>
                  <a:custGeom>
                    <a:rect b="b" l="l" r="r" t="t"/>
                    <a:pathLst>
                      <a:path extrusionOk="0" h="17185" w="36957">
                        <a:moveTo>
                          <a:pt x="26310" y="1"/>
                        </a:moveTo>
                        <a:cubicBezTo>
                          <a:pt x="24023" y="1"/>
                          <a:pt x="21908" y="581"/>
                          <a:pt x="19895" y="1434"/>
                        </a:cubicBezTo>
                        <a:cubicBezTo>
                          <a:pt x="16073" y="3003"/>
                          <a:pt x="13377" y="5836"/>
                          <a:pt x="11091" y="9111"/>
                        </a:cubicBezTo>
                        <a:cubicBezTo>
                          <a:pt x="9794" y="10818"/>
                          <a:pt x="8395" y="12524"/>
                          <a:pt x="6689" y="13957"/>
                        </a:cubicBezTo>
                        <a:cubicBezTo>
                          <a:pt x="5836" y="14639"/>
                          <a:pt x="4846" y="15219"/>
                          <a:pt x="3823" y="15800"/>
                        </a:cubicBezTo>
                        <a:cubicBezTo>
                          <a:pt x="2811" y="16167"/>
                          <a:pt x="1689" y="16673"/>
                          <a:pt x="631" y="16673"/>
                        </a:cubicBezTo>
                        <a:cubicBezTo>
                          <a:pt x="511" y="16673"/>
                          <a:pt x="392" y="16666"/>
                          <a:pt x="274" y="16653"/>
                        </a:cubicBezTo>
                        <a:cubicBezTo>
                          <a:pt x="1" y="16653"/>
                          <a:pt x="1" y="17062"/>
                          <a:pt x="137" y="17062"/>
                        </a:cubicBezTo>
                        <a:cubicBezTo>
                          <a:pt x="411" y="17147"/>
                          <a:pt x="701" y="17184"/>
                          <a:pt x="997" y="17184"/>
                        </a:cubicBezTo>
                        <a:cubicBezTo>
                          <a:pt x="2249" y="17184"/>
                          <a:pt x="3629" y="16516"/>
                          <a:pt x="4539" y="15936"/>
                        </a:cubicBezTo>
                        <a:cubicBezTo>
                          <a:pt x="6245" y="15219"/>
                          <a:pt x="7542" y="14093"/>
                          <a:pt x="8805" y="12797"/>
                        </a:cubicBezTo>
                        <a:cubicBezTo>
                          <a:pt x="11227" y="10101"/>
                          <a:pt x="12933" y="6825"/>
                          <a:pt x="15766" y="4402"/>
                        </a:cubicBezTo>
                        <a:cubicBezTo>
                          <a:pt x="18538" y="2040"/>
                          <a:pt x="22503" y="549"/>
                          <a:pt x="26345" y="549"/>
                        </a:cubicBezTo>
                        <a:cubicBezTo>
                          <a:pt x="26664" y="549"/>
                          <a:pt x="26982" y="560"/>
                          <a:pt x="27299" y="581"/>
                        </a:cubicBezTo>
                        <a:cubicBezTo>
                          <a:pt x="29142" y="717"/>
                          <a:pt x="31565" y="1161"/>
                          <a:pt x="33271" y="2150"/>
                        </a:cubicBezTo>
                        <a:cubicBezTo>
                          <a:pt x="33987" y="2560"/>
                          <a:pt x="34704" y="3140"/>
                          <a:pt x="35250" y="3856"/>
                        </a:cubicBezTo>
                        <a:cubicBezTo>
                          <a:pt x="35557" y="4266"/>
                          <a:pt x="35830" y="4709"/>
                          <a:pt x="35967" y="5119"/>
                        </a:cubicBezTo>
                        <a:cubicBezTo>
                          <a:pt x="36161" y="5337"/>
                          <a:pt x="36217" y="5538"/>
                          <a:pt x="36086" y="5538"/>
                        </a:cubicBezTo>
                        <a:cubicBezTo>
                          <a:pt x="36033" y="5538"/>
                          <a:pt x="35948" y="5505"/>
                          <a:pt x="35830" y="5426"/>
                        </a:cubicBezTo>
                        <a:cubicBezTo>
                          <a:pt x="35809" y="5399"/>
                          <a:pt x="35783" y="5388"/>
                          <a:pt x="35756" y="5388"/>
                        </a:cubicBezTo>
                        <a:cubicBezTo>
                          <a:pt x="35612" y="5388"/>
                          <a:pt x="35435" y="5721"/>
                          <a:pt x="35694" y="5836"/>
                        </a:cubicBezTo>
                        <a:cubicBezTo>
                          <a:pt x="35796" y="5938"/>
                          <a:pt x="36150" y="6215"/>
                          <a:pt x="36435" y="6215"/>
                        </a:cubicBezTo>
                        <a:cubicBezTo>
                          <a:pt x="36529" y="6215"/>
                          <a:pt x="36616" y="6185"/>
                          <a:pt x="36683" y="6109"/>
                        </a:cubicBezTo>
                        <a:cubicBezTo>
                          <a:pt x="36956" y="5699"/>
                          <a:pt x="36683" y="5119"/>
                          <a:pt x="36547" y="4846"/>
                        </a:cubicBezTo>
                        <a:cubicBezTo>
                          <a:pt x="35694" y="3276"/>
                          <a:pt x="34260" y="1843"/>
                          <a:pt x="32691" y="1161"/>
                        </a:cubicBezTo>
                        <a:cubicBezTo>
                          <a:pt x="31701" y="717"/>
                          <a:pt x="30575" y="581"/>
                          <a:pt x="29586" y="444"/>
                        </a:cubicBezTo>
                        <a:cubicBezTo>
                          <a:pt x="28425" y="308"/>
                          <a:pt x="27436" y="1"/>
                          <a:pt x="263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3" name="Google Shape;1783;g24efe0da7d9_1_1"/>
                  <p:cNvSpPr/>
                  <p:nvPr/>
                </p:nvSpPr>
                <p:spPr>
                  <a:xfrm>
                    <a:off x="4578053" y="1968534"/>
                    <a:ext cx="895525" cy="228441"/>
                  </a:xfrm>
                  <a:custGeom>
                    <a:rect b="b" l="l" r="r" t="t"/>
                    <a:pathLst>
                      <a:path extrusionOk="0" h="5223" w="20475">
                        <a:moveTo>
                          <a:pt x="10846" y="0"/>
                        </a:moveTo>
                        <a:cubicBezTo>
                          <a:pt x="10436" y="0"/>
                          <a:pt x="10036" y="17"/>
                          <a:pt x="9657" y="47"/>
                        </a:cubicBezTo>
                        <a:cubicBezTo>
                          <a:pt x="7678" y="320"/>
                          <a:pt x="5665" y="764"/>
                          <a:pt x="3959" y="1753"/>
                        </a:cubicBezTo>
                        <a:cubicBezTo>
                          <a:pt x="2560" y="2470"/>
                          <a:pt x="683" y="3596"/>
                          <a:pt x="0" y="5029"/>
                        </a:cubicBezTo>
                        <a:cubicBezTo>
                          <a:pt x="0" y="5126"/>
                          <a:pt x="69" y="5222"/>
                          <a:pt x="157" y="5222"/>
                        </a:cubicBezTo>
                        <a:cubicBezTo>
                          <a:pt x="193" y="5222"/>
                          <a:pt x="233" y="5206"/>
                          <a:pt x="273" y="5166"/>
                        </a:cubicBezTo>
                        <a:cubicBezTo>
                          <a:pt x="1126" y="3733"/>
                          <a:pt x="2833" y="2743"/>
                          <a:pt x="4402" y="1890"/>
                        </a:cubicBezTo>
                        <a:cubicBezTo>
                          <a:pt x="6245" y="1037"/>
                          <a:pt x="8531" y="627"/>
                          <a:pt x="10510" y="491"/>
                        </a:cubicBezTo>
                        <a:cubicBezTo>
                          <a:pt x="10772" y="467"/>
                          <a:pt x="11035" y="455"/>
                          <a:pt x="11296" y="455"/>
                        </a:cubicBezTo>
                        <a:cubicBezTo>
                          <a:pt x="12874" y="455"/>
                          <a:pt x="14438" y="885"/>
                          <a:pt x="15902" y="1617"/>
                        </a:cubicBezTo>
                        <a:cubicBezTo>
                          <a:pt x="16482" y="1890"/>
                          <a:pt x="16891" y="2470"/>
                          <a:pt x="17471" y="2607"/>
                        </a:cubicBezTo>
                        <a:cubicBezTo>
                          <a:pt x="17619" y="2652"/>
                          <a:pt x="17763" y="2667"/>
                          <a:pt x="17900" y="2667"/>
                        </a:cubicBezTo>
                        <a:cubicBezTo>
                          <a:pt x="18173" y="2667"/>
                          <a:pt x="18415" y="2607"/>
                          <a:pt x="18597" y="2607"/>
                        </a:cubicBezTo>
                        <a:cubicBezTo>
                          <a:pt x="19041" y="2607"/>
                          <a:pt x="19450" y="2743"/>
                          <a:pt x="19894" y="2880"/>
                        </a:cubicBezTo>
                        <a:cubicBezTo>
                          <a:pt x="19894" y="2880"/>
                          <a:pt x="19955" y="2955"/>
                          <a:pt x="20036" y="2955"/>
                        </a:cubicBezTo>
                        <a:cubicBezTo>
                          <a:pt x="20076" y="2955"/>
                          <a:pt x="20122" y="2936"/>
                          <a:pt x="20167" y="2880"/>
                        </a:cubicBezTo>
                        <a:lnTo>
                          <a:pt x="20304" y="2880"/>
                        </a:lnTo>
                        <a:cubicBezTo>
                          <a:pt x="20474" y="2880"/>
                          <a:pt x="20474" y="2470"/>
                          <a:pt x="20304" y="2334"/>
                        </a:cubicBezTo>
                        <a:cubicBezTo>
                          <a:pt x="19706" y="2238"/>
                          <a:pt x="19192" y="2126"/>
                          <a:pt x="18644" y="2126"/>
                        </a:cubicBezTo>
                        <a:cubicBezTo>
                          <a:pt x="18410" y="2126"/>
                          <a:pt x="18170" y="2146"/>
                          <a:pt x="17915" y="2197"/>
                        </a:cubicBezTo>
                        <a:cubicBezTo>
                          <a:pt x="17335" y="2197"/>
                          <a:pt x="17062" y="1753"/>
                          <a:pt x="16618" y="1480"/>
                        </a:cubicBezTo>
                        <a:cubicBezTo>
                          <a:pt x="16209" y="1173"/>
                          <a:pt x="15629" y="900"/>
                          <a:pt x="15185" y="764"/>
                        </a:cubicBezTo>
                        <a:cubicBezTo>
                          <a:pt x="13858" y="207"/>
                          <a:pt x="12283" y="0"/>
                          <a:pt x="1084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4" name="Google Shape;1784;g24efe0da7d9_1_1"/>
                  <p:cNvSpPr/>
                  <p:nvPr/>
                </p:nvSpPr>
                <p:spPr>
                  <a:xfrm>
                    <a:off x="4310810" y="2516710"/>
                    <a:ext cx="221049" cy="142016"/>
                  </a:xfrm>
                  <a:custGeom>
                    <a:rect b="b" l="l" r="r" t="t"/>
                    <a:pathLst>
                      <a:path extrusionOk="0" h="3247" w="5054">
                        <a:moveTo>
                          <a:pt x="319" y="0"/>
                        </a:moveTo>
                        <a:cubicBezTo>
                          <a:pt x="175" y="0"/>
                          <a:pt x="1" y="200"/>
                          <a:pt x="139" y="310"/>
                        </a:cubicBezTo>
                        <a:cubicBezTo>
                          <a:pt x="821" y="891"/>
                          <a:pt x="1401" y="1607"/>
                          <a:pt x="2254" y="2017"/>
                        </a:cubicBezTo>
                        <a:cubicBezTo>
                          <a:pt x="2698" y="2290"/>
                          <a:pt x="2971" y="2597"/>
                          <a:pt x="3380" y="2733"/>
                        </a:cubicBezTo>
                        <a:cubicBezTo>
                          <a:pt x="3688" y="2870"/>
                          <a:pt x="4404" y="3006"/>
                          <a:pt x="4541" y="3143"/>
                        </a:cubicBezTo>
                        <a:cubicBezTo>
                          <a:pt x="4606" y="3216"/>
                          <a:pt x="4672" y="3247"/>
                          <a:pt x="4731" y="3247"/>
                        </a:cubicBezTo>
                        <a:cubicBezTo>
                          <a:pt x="4921" y="3247"/>
                          <a:pt x="5054" y="2941"/>
                          <a:pt x="4950" y="2733"/>
                        </a:cubicBezTo>
                        <a:cubicBezTo>
                          <a:pt x="4814" y="2597"/>
                          <a:pt x="4677" y="2597"/>
                          <a:pt x="4541" y="2597"/>
                        </a:cubicBezTo>
                        <a:cubicBezTo>
                          <a:pt x="3961" y="2290"/>
                          <a:pt x="3380" y="2153"/>
                          <a:pt x="2971" y="1880"/>
                        </a:cubicBezTo>
                        <a:cubicBezTo>
                          <a:pt x="2527" y="1607"/>
                          <a:pt x="1981" y="1300"/>
                          <a:pt x="1538" y="891"/>
                        </a:cubicBezTo>
                        <a:cubicBezTo>
                          <a:pt x="1128" y="583"/>
                          <a:pt x="821" y="174"/>
                          <a:pt x="412" y="38"/>
                        </a:cubicBezTo>
                        <a:cubicBezTo>
                          <a:pt x="386" y="11"/>
                          <a:pt x="353" y="0"/>
                          <a:pt x="31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5" name="Google Shape;1785;g24efe0da7d9_1_1"/>
                  <p:cNvSpPr/>
                  <p:nvPr/>
                </p:nvSpPr>
                <p:spPr>
                  <a:xfrm>
                    <a:off x="5257182" y="2057149"/>
                    <a:ext cx="91018" cy="51916"/>
                  </a:xfrm>
                  <a:custGeom>
                    <a:rect b="b" l="l" r="r" t="t"/>
                    <a:pathLst>
                      <a:path extrusionOk="0" h="1187" w="2081">
                        <a:moveTo>
                          <a:pt x="1808" y="0"/>
                        </a:moveTo>
                        <a:cubicBezTo>
                          <a:pt x="1671" y="0"/>
                          <a:pt x="1671" y="171"/>
                          <a:pt x="1535" y="171"/>
                        </a:cubicBezTo>
                        <a:cubicBezTo>
                          <a:pt x="1364" y="171"/>
                          <a:pt x="1228" y="308"/>
                          <a:pt x="1091" y="308"/>
                        </a:cubicBezTo>
                        <a:cubicBezTo>
                          <a:pt x="818" y="444"/>
                          <a:pt x="511" y="581"/>
                          <a:pt x="238" y="717"/>
                        </a:cubicBezTo>
                        <a:cubicBezTo>
                          <a:pt x="1" y="836"/>
                          <a:pt x="176" y="1186"/>
                          <a:pt x="405" y="1186"/>
                        </a:cubicBezTo>
                        <a:cubicBezTo>
                          <a:pt x="440" y="1186"/>
                          <a:pt x="475" y="1178"/>
                          <a:pt x="511" y="1161"/>
                        </a:cubicBezTo>
                        <a:cubicBezTo>
                          <a:pt x="818" y="1024"/>
                          <a:pt x="1091" y="854"/>
                          <a:pt x="1364" y="717"/>
                        </a:cubicBezTo>
                        <a:cubicBezTo>
                          <a:pt x="1535" y="717"/>
                          <a:pt x="1535" y="581"/>
                          <a:pt x="1671" y="581"/>
                        </a:cubicBezTo>
                        <a:cubicBezTo>
                          <a:pt x="1808" y="444"/>
                          <a:pt x="1808" y="444"/>
                          <a:pt x="1944" y="308"/>
                        </a:cubicBezTo>
                        <a:cubicBezTo>
                          <a:pt x="2081" y="171"/>
                          <a:pt x="1944" y="0"/>
                          <a:pt x="180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6" name="Google Shape;1786;g24efe0da7d9_1_1"/>
                  <p:cNvSpPr/>
                  <p:nvPr/>
                </p:nvSpPr>
                <p:spPr>
                  <a:xfrm>
                    <a:off x="4788479" y="1510898"/>
                    <a:ext cx="94079" cy="350775"/>
                  </a:xfrm>
                  <a:custGeom>
                    <a:rect b="b" l="l" r="r" t="t"/>
                    <a:pathLst>
                      <a:path extrusionOk="0" h="8020" w="2151">
                        <a:moveTo>
                          <a:pt x="1" y="0"/>
                        </a:moveTo>
                        <a:cubicBezTo>
                          <a:pt x="1" y="273"/>
                          <a:pt x="308" y="410"/>
                          <a:pt x="444" y="546"/>
                        </a:cubicBezTo>
                        <a:cubicBezTo>
                          <a:pt x="990" y="1126"/>
                          <a:pt x="990" y="2253"/>
                          <a:pt x="1161" y="2969"/>
                        </a:cubicBezTo>
                        <a:cubicBezTo>
                          <a:pt x="1434" y="4675"/>
                          <a:pt x="1570" y="6245"/>
                          <a:pt x="1570" y="7815"/>
                        </a:cubicBezTo>
                        <a:cubicBezTo>
                          <a:pt x="1570" y="7951"/>
                          <a:pt x="1681" y="8019"/>
                          <a:pt x="1809" y="8019"/>
                        </a:cubicBezTo>
                        <a:cubicBezTo>
                          <a:pt x="1937" y="8019"/>
                          <a:pt x="2082" y="7951"/>
                          <a:pt x="2150" y="7815"/>
                        </a:cubicBezTo>
                        <a:cubicBezTo>
                          <a:pt x="2150" y="6381"/>
                          <a:pt x="2014" y="4982"/>
                          <a:pt x="1707" y="3413"/>
                        </a:cubicBezTo>
                        <a:cubicBezTo>
                          <a:pt x="1707" y="2696"/>
                          <a:pt x="1570" y="1980"/>
                          <a:pt x="1297" y="1263"/>
                        </a:cubicBezTo>
                        <a:cubicBezTo>
                          <a:pt x="1161" y="990"/>
                          <a:pt x="990" y="717"/>
                          <a:pt x="854" y="410"/>
                        </a:cubicBezTo>
                        <a:cubicBezTo>
                          <a:pt x="854" y="410"/>
                          <a:pt x="308" y="137"/>
                          <a:pt x="30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7" name="Google Shape;1787;g24efe0da7d9_1_1"/>
                  <p:cNvSpPr/>
                  <p:nvPr/>
                </p:nvSpPr>
                <p:spPr>
                  <a:xfrm>
                    <a:off x="4951187" y="1758545"/>
                    <a:ext cx="135849" cy="94167"/>
                  </a:xfrm>
                  <a:custGeom>
                    <a:rect b="b" l="l" r="r" t="t"/>
                    <a:pathLst>
                      <a:path extrusionOk="0" h="2153" w="3106">
                        <a:moveTo>
                          <a:pt x="2210" y="0"/>
                        </a:moveTo>
                        <a:cubicBezTo>
                          <a:pt x="2037" y="0"/>
                          <a:pt x="1872" y="124"/>
                          <a:pt x="1706" y="310"/>
                        </a:cubicBezTo>
                        <a:cubicBezTo>
                          <a:pt x="1399" y="446"/>
                          <a:pt x="1263" y="583"/>
                          <a:pt x="990" y="719"/>
                        </a:cubicBezTo>
                        <a:cubicBezTo>
                          <a:pt x="683" y="1163"/>
                          <a:pt x="410" y="1436"/>
                          <a:pt x="137" y="1709"/>
                        </a:cubicBezTo>
                        <a:cubicBezTo>
                          <a:pt x="0" y="1880"/>
                          <a:pt x="137" y="2016"/>
                          <a:pt x="410" y="2016"/>
                        </a:cubicBezTo>
                        <a:cubicBezTo>
                          <a:pt x="534" y="1736"/>
                          <a:pt x="1850" y="548"/>
                          <a:pt x="2185" y="548"/>
                        </a:cubicBezTo>
                        <a:cubicBezTo>
                          <a:pt x="2217" y="548"/>
                          <a:pt x="2240" y="559"/>
                          <a:pt x="2252" y="583"/>
                        </a:cubicBezTo>
                        <a:cubicBezTo>
                          <a:pt x="2559" y="856"/>
                          <a:pt x="2389" y="1436"/>
                          <a:pt x="2559" y="1880"/>
                        </a:cubicBezTo>
                        <a:cubicBezTo>
                          <a:pt x="2389" y="2016"/>
                          <a:pt x="2559" y="2153"/>
                          <a:pt x="2696" y="2153"/>
                        </a:cubicBezTo>
                        <a:cubicBezTo>
                          <a:pt x="2832" y="2153"/>
                          <a:pt x="2969" y="2153"/>
                          <a:pt x="2969" y="2016"/>
                        </a:cubicBezTo>
                        <a:cubicBezTo>
                          <a:pt x="3105" y="1436"/>
                          <a:pt x="2969" y="446"/>
                          <a:pt x="2559" y="173"/>
                        </a:cubicBezTo>
                        <a:cubicBezTo>
                          <a:pt x="2438" y="52"/>
                          <a:pt x="2323" y="0"/>
                          <a:pt x="22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8" name="Google Shape;1788;g24efe0da7d9_1_1"/>
                  <p:cNvSpPr/>
                  <p:nvPr/>
                </p:nvSpPr>
                <p:spPr>
                  <a:xfrm>
                    <a:off x="3427335" y="1463485"/>
                    <a:ext cx="23924" cy="134930"/>
                  </a:xfrm>
                  <a:custGeom>
                    <a:rect b="b" l="l" r="r" t="t"/>
                    <a:pathLst>
                      <a:path extrusionOk="0" h="3085" w="547">
                        <a:moveTo>
                          <a:pt x="342" y="1"/>
                        </a:moveTo>
                        <a:cubicBezTo>
                          <a:pt x="239" y="1"/>
                          <a:pt x="137" y="78"/>
                          <a:pt x="137" y="231"/>
                        </a:cubicBezTo>
                        <a:cubicBezTo>
                          <a:pt x="137" y="1084"/>
                          <a:pt x="0" y="2074"/>
                          <a:pt x="0" y="2927"/>
                        </a:cubicBezTo>
                        <a:cubicBezTo>
                          <a:pt x="0" y="3006"/>
                          <a:pt x="91" y="3085"/>
                          <a:pt x="168" y="3085"/>
                        </a:cubicBezTo>
                        <a:cubicBezTo>
                          <a:pt x="225" y="3085"/>
                          <a:pt x="273" y="3042"/>
                          <a:pt x="273" y="2927"/>
                        </a:cubicBezTo>
                        <a:cubicBezTo>
                          <a:pt x="410" y="2074"/>
                          <a:pt x="546" y="1221"/>
                          <a:pt x="546" y="231"/>
                        </a:cubicBezTo>
                        <a:cubicBezTo>
                          <a:pt x="546" y="78"/>
                          <a:pt x="444" y="1"/>
                          <a:pt x="3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9" name="Google Shape;1789;g24efe0da7d9_1_1"/>
                  <p:cNvSpPr/>
                  <p:nvPr/>
                </p:nvSpPr>
                <p:spPr>
                  <a:xfrm>
                    <a:off x="3354554" y="988528"/>
                    <a:ext cx="45706" cy="23706"/>
                  </a:xfrm>
                  <a:custGeom>
                    <a:rect b="b" l="l" r="r" t="t"/>
                    <a:pathLst>
                      <a:path extrusionOk="0" h="542" w="1045">
                        <a:moveTo>
                          <a:pt x="504" y="0"/>
                        </a:moveTo>
                        <a:cubicBezTo>
                          <a:pt x="368" y="0"/>
                          <a:pt x="95" y="137"/>
                          <a:pt x="95" y="273"/>
                        </a:cubicBezTo>
                        <a:cubicBezTo>
                          <a:pt x="1" y="367"/>
                          <a:pt x="101" y="542"/>
                          <a:pt x="217" y="542"/>
                        </a:cubicBezTo>
                        <a:cubicBezTo>
                          <a:pt x="269" y="542"/>
                          <a:pt x="325" y="506"/>
                          <a:pt x="368" y="410"/>
                        </a:cubicBezTo>
                        <a:cubicBezTo>
                          <a:pt x="368" y="410"/>
                          <a:pt x="428" y="349"/>
                          <a:pt x="519" y="349"/>
                        </a:cubicBezTo>
                        <a:cubicBezTo>
                          <a:pt x="565" y="349"/>
                          <a:pt x="618" y="364"/>
                          <a:pt x="675" y="410"/>
                        </a:cubicBezTo>
                        <a:cubicBezTo>
                          <a:pt x="675" y="450"/>
                          <a:pt x="710" y="466"/>
                          <a:pt x="756" y="466"/>
                        </a:cubicBezTo>
                        <a:cubicBezTo>
                          <a:pt x="868" y="466"/>
                          <a:pt x="1044" y="370"/>
                          <a:pt x="948" y="273"/>
                        </a:cubicBezTo>
                        <a:cubicBezTo>
                          <a:pt x="948" y="0"/>
                          <a:pt x="675" y="0"/>
                          <a:pt x="5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0" name="Google Shape;1790;g24efe0da7d9_1_1"/>
                  <p:cNvSpPr/>
                  <p:nvPr/>
                </p:nvSpPr>
                <p:spPr>
                  <a:xfrm>
                    <a:off x="3384034" y="992027"/>
                    <a:ext cx="173200" cy="581271"/>
                  </a:xfrm>
                  <a:custGeom>
                    <a:rect b="b" l="l" r="r" t="t"/>
                    <a:pathLst>
                      <a:path extrusionOk="0" h="13290" w="3960">
                        <a:moveTo>
                          <a:pt x="157" y="0"/>
                        </a:moveTo>
                        <a:cubicBezTo>
                          <a:pt x="69" y="0"/>
                          <a:pt x="1" y="97"/>
                          <a:pt x="1" y="193"/>
                        </a:cubicBezTo>
                        <a:cubicBezTo>
                          <a:pt x="274" y="1046"/>
                          <a:pt x="683" y="2036"/>
                          <a:pt x="990" y="2889"/>
                        </a:cubicBezTo>
                        <a:cubicBezTo>
                          <a:pt x="1263" y="4049"/>
                          <a:pt x="1536" y="5312"/>
                          <a:pt x="1844" y="6438"/>
                        </a:cubicBezTo>
                        <a:cubicBezTo>
                          <a:pt x="2560" y="8588"/>
                          <a:pt x="2970" y="10874"/>
                          <a:pt x="3413" y="13126"/>
                        </a:cubicBezTo>
                        <a:cubicBezTo>
                          <a:pt x="3465" y="13242"/>
                          <a:pt x="3555" y="13290"/>
                          <a:pt x="3648" y="13290"/>
                        </a:cubicBezTo>
                        <a:cubicBezTo>
                          <a:pt x="3800" y="13290"/>
                          <a:pt x="3959" y="13159"/>
                          <a:pt x="3959" y="12989"/>
                        </a:cubicBezTo>
                        <a:cubicBezTo>
                          <a:pt x="3550" y="10703"/>
                          <a:pt x="2970" y="8588"/>
                          <a:pt x="2389" y="6301"/>
                        </a:cubicBezTo>
                        <a:cubicBezTo>
                          <a:pt x="1707" y="4322"/>
                          <a:pt x="1400" y="1899"/>
                          <a:pt x="274" y="57"/>
                        </a:cubicBezTo>
                        <a:cubicBezTo>
                          <a:pt x="234" y="17"/>
                          <a:pt x="194" y="0"/>
                          <a:pt x="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1" name="Google Shape;1791;g24efe0da7d9_1_1"/>
                  <p:cNvSpPr/>
                  <p:nvPr/>
                </p:nvSpPr>
                <p:spPr>
                  <a:xfrm>
                    <a:off x="3352717" y="1000468"/>
                    <a:ext cx="201105" cy="580572"/>
                  </a:xfrm>
                  <a:custGeom>
                    <a:rect b="b" l="l" r="r" t="t"/>
                    <a:pathLst>
                      <a:path extrusionOk="0" h="13274" w="4598">
                        <a:moveTo>
                          <a:pt x="273" y="0"/>
                        </a:moveTo>
                        <a:cubicBezTo>
                          <a:pt x="137" y="0"/>
                          <a:pt x="0" y="137"/>
                          <a:pt x="0" y="137"/>
                        </a:cubicBezTo>
                        <a:cubicBezTo>
                          <a:pt x="1263" y="3003"/>
                          <a:pt x="1843" y="6108"/>
                          <a:pt x="2696" y="8975"/>
                        </a:cubicBezTo>
                        <a:cubicBezTo>
                          <a:pt x="2833" y="9657"/>
                          <a:pt x="2969" y="10374"/>
                          <a:pt x="3276" y="11090"/>
                        </a:cubicBezTo>
                        <a:cubicBezTo>
                          <a:pt x="3413" y="11670"/>
                          <a:pt x="3413" y="12523"/>
                          <a:pt x="3686" y="12933"/>
                        </a:cubicBezTo>
                        <a:cubicBezTo>
                          <a:pt x="3842" y="13109"/>
                          <a:pt x="4143" y="13273"/>
                          <a:pt x="4347" y="13273"/>
                        </a:cubicBezTo>
                        <a:cubicBezTo>
                          <a:pt x="4499" y="13273"/>
                          <a:pt x="4597" y="13181"/>
                          <a:pt x="4539" y="12933"/>
                        </a:cubicBezTo>
                        <a:cubicBezTo>
                          <a:pt x="4539" y="12796"/>
                          <a:pt x="4436" y="12728"/>
                          <a:pt x="4334" y="12728"/>
                        </a:cubicBezTo>
                        <a:cubicBezTo>
                          <a:pt x="4232" y="12728"/>
                          <a:pt x="4129" y="12796"/>
                          <a:pt x="4129" y="12933"/>
                        </a:cubicBezTo>
                        <a:cubicBezTo>
                          <a:pt x="4129" y="11943"/>
                          <a:pt x="3686" y="10817"/>
                          <a:pt x="3413" y="9828"/>
                        </a:cubicBezTo>
                        <a:cubicBezTo>
                          <a:pt x="3105" y="8668"/>
                          <a:pt x="2696" y="7542"/>
                          <a:pt x="2423" y="6245"/>
                        </a:cubicBezTo>
                        <a:cubicBezTo>
                          <a:pt x="2116" y="5119"/>
                          <a:pt x="1843" y="3856"/>
                          <a:pt x="1399" y="2696"/>
                        </a:cubicBezTo>
                        <a:cubicBezTo>
                          <a:pt x="1126" y="1843"/>
                          <a:pt x="853" y="717"/>
                          <a:pt x="27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2" name="Google Shape;1792;g24efe0da7d9_1_1"/>
                  <p:cNvSpPr/>
                  <p:nvPr/>
                </p:nvSpPr>
                <p:spPr>
                  <a:xfrm>
                    <a:off x="3427335" y="1448220"/>
                    <a:ext cx="74660" cy="61233"/>
                  </a:xfrm>
                  <a:custGeom>
                    <a:rect b="b" l="l" r="r" t="t"/>
                    <a:pathLst>
                      <a:path extrusionOk="0" h="1400" w="1707">
                        <a:moveTo>
                          <a:pt x="854" y="0"/>
                        </a:moveTo>
                        <a:cubicBezTo>
                          <a:pt x="717" y="0"/>
                          <a:pt x="273" y="0"/>
                          <a:pt x="273" y="137"/>
                        </a:cubicBezTo>
                        <a:cubicBezTo>
                          <a:pt x="0" y="273"/>
                          <a:pt x="0" y="444"/>
                          <a:pt x="0" y="580"/>
                        </a:cubicBezTo>
                        <a:cubicBezTo>
                          <a:pt x="0" y="853"/>
                          <a:pt x="137" y="990"/>
                          <a:pt x="137" y="1297"/>
                        </a:cubicBezTo>
                        <a:cubicBezTo>
                          <a:pt x="137" y="1365"/>
                          <a:pt x="205" y="1399"/>
                          <a:pt x="273" y="1399"/>
                        </a:cubicBezTo>
                        <a:cubicBezTo>
                          <a:pt x="342" y="1399"/>
                          <a:pt x="410" y="1365"/>
                          <a:pt x="410" y="1297"/>
                        </a:cubicBezTo>
                        <a:lnTo>
                          <a:pt x="410" y="853"/>
                        </a:lnTo>
                        <a:lnTo>
                          <a:pt x="410" y="580"/>
                        </a:lnTo>
                        <a:lnTo>
                          <a:pt x="410" y="444"/>
                        </a:lnTo>
                        <a:cubicBezTo>
                          <a:pt x="717" y="444"/>
                          <a:pt x="854" y="444"/>
                          <a:pt x="990" y="580"/>
                        </a:cubicBezTo>
                        <a:lnTo>
                          <a:pt x="1399" y="580"/>
                        </a:lnTo>
                        <a:cubicBezTo>
                          <a:pt x="1707" y="580"/>
                          <a:pt x="1707" y="0"/>
                          <a:pt x="13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3" name="Google Shape;1793;g24efe0da7d9_1_1"/>
                  <p:cNvSpPr/>
                  <p:nvPr/>
                </p:nvSpPr>
                <p:spPr>
                  <a:xfrm>
                    <a:off x="3519973" y="1453031"/>
                    <a:ext cx="1207330" cy="75797"/>
                  </a:xfrm>
                  <a:custGeom>
                    <a:rect b="b" l="l" r="r" t="t"/>
                    <a:pathLst>
                      <a:path extrusionOk="0" h="1733" w="27604">
                        <a:moveTo>
                          <a:pt x="200" y="1"/>
                        </a:moveTo>
                        <a:cubicBezTo>
                          <a:pt x="0" y="1"/>
                          <a:pt x="16" y="352"/>
                          <a:pt x="135" y="470"/>
                        </a:cubicBezTo>
                        <a:cubicBezTo>
                          <a:pt x="4263" y="1016"/>
                          <a:pt x="8665" y="743"/>
                          <a:pt x="12794" y="1187"/>
                        </a:cubicBezTo>
                        <a:cubicBezTo>
                          <a:pt x="13659" y="1187"/>
                          <a:pt x="14447" y="1111"/>
                          <a:pt x="15261" y="1111"/>
                        </a:cubicBezTo>
                        <a:cubicBezTo>
                          <a:pt x="15668" y="1111"/>
                          <a:pt x="16081" y="1130"/>
                          <a:pt x="16514" y="1187"/>
                        </a:cubicBezTo>
                        <a:cubicBezTo>
                          <a:pt x="16855" y="1255"/>
                          <a:pt x="17171" y="1255"/>
                          <a:pt x="17490" y="1255"/>
                        </a:cubicBezTo>
                        <a:cubicBezTo>
                          <a:pt x="17810" y="1255"/>
                          <a:pt x="18134" y="1255"/>
                          <a:pt x="18493" y="1323"/>
                        </a:cubicBezTo>
                        <a:lnTo>
                          <a:pt x="20199" y="1323"/>
                        </a:lnTo>
                        <a:cubicBezTo>
                          <a:pt x="21461" y="1323"/>
                          <a:pt x="22622" y="1460"/>
                          <a:pt x="23748" y="1596"/>
                        </a:cubicBezTo>
                        <a:cubicBezTo>
                          <a:pt x="24874" y="1596"/>
                          <a:pt x="26034" y="1596"/>
                          <a:pt x="27160" y="1733"/>
                        </a:cubicBezTo>
                        <a:lnTo>
                          <a:pt x="27297" y="1733"/>
                        </a:lnTo>
                        <a:cubicBezTo>
                          <a:pt x="27604" y="1733"/>
                          <a:pt x="27604" y="1323"/>
                          <a:pt x="27297" y="1323"/>
                        </a:cubicBezTo>
                        <a:cubicBezTo>
                          <a:pt x="26443" y="1187"/>
                          <a:pt x="25590" y="1187"/>
                          <a:pt x="24737" y="1016"/>
                        </a:cubicBezTo>
                        <a:cubicBezTo>
                          <a:pt x="23338" y="1016"/>
                          <a:pt x="22042" y="880"/>
                          <a:pt x="20779" y="880"/>
                        </a:cubicBezTo>
                        <a:cubicBezTo>
                          <a:pt x="18220" y="743"/>
                          <a:pt x="15797" y="607"/>
                          <a:pt x="13374" y="607"/>
                        </a:cubicBezTo>
                        <a:cubicBezTo>
                          <a:pt x="8972" y="607"/>
                          <a:pt x="4571" y="334"/>
                          <a:pt x="305" y="27"/>
                        </a:cubicBezTo>
                        <a:cubicBezTo>
                          <a:pt x="265" y="9"/>
                          <a:pt x="230" y="1"/>
                          <a:pt x="2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4" name="Google Shape;1794;g24efe0da7d9_1_1"/>
                  <p:cNvSpPr/>
                  <p:nvPr/>
                </p:nvSpPr>
                <p:spPr>
                  <a:xfrm>
                    <a:off x="4697547" y="1514528"/>
                    <a:ext cx="90974" cy="378461"/>
                  </a:xfrm>
                  <a:custGeom>
                    <a:rect b="b" l="l" r="r" t="t"/>
                    <a:pathLst>
                      <a:path extrusionOk="0" h="8653" w="2080">
                        <a:moveTo>
                          <a:pt x="245" y="0"/>
                        </a:moveTo>
                        <a:cubicBezTo>
                          <a:pt x="120" y="0"/>
                          <a:pt x="1" y="127"/>
                          <a:pt x="101" y="327"/>
                        </a:cubicBezTo>
                        <a:cubicBezTo>
                          <a:pt x="510" y="907"/>
                          <a:pt x="954" y="1180"/>
                          <a:pt x="1227" y="1897"/>
                        </a:cubicBezTo>
                        <a:cubicBezTo>
                          <a:pt x="1534" y="2613"/>
                          <a:pt x="1363" y="3603"/>
                          <a:pt x="1363" y="4319"/>
                        </a:cubicBezTo>
                        <a:cubicBezTo>
                          <a:pt x="1363" y="5752"/>
                          <a:pt x="1363" y="7152"/>
                          <a:pt x="1534" y="8448"/>
                        </a:cubicBezTo>
                        <a:cubicBezTo>
                          <a:pt x="1534" y="8585"/>
                          <a:pt x="1636" y="8653"/>
                          <a:pt x="1738" y="8653"/>
                        </a:cubicBezTo>
                        <a:cubicBezTo>
                          <a:pt x="1841" y="8653"/>
                          <a:pt x="1943" y="8585"/>
                          <a:pt x="1943" y="8448"/>
                        </a:cubicBezTo>
                        <a:cubicBezTo>
                          <a:pt x="2080" y="6879"/>
                          <a:pt x="1943" y="5172"/>
                          <a:pt x="1943" y="3466"/>
                        </a:cubicBezTo>
                        <a:cubicBezTo>
                          <a:pt x="1943" y="2170"/>
                          <a:pt x="1534" y="907"/>
                          <a:pt x="374" y="54"/>
                        </a:cubicBezTo>
                        <a:cubicBezTo>
                          <a:pt x="337" y="17"/>
                          <a:pt x="291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5" name="Google Shape;1795;g24efe0da7d9_1_1"/>
                  <p:cNvSpPr/>
                  <p:nvPr/>
                </p:nvSpPr>
                <p:spPr>
                  <a:xfrm>
                    <a:off x="4689980" y="1504905"/>
                    <a:ext cx="117960" cy="28473"/>
                  </a:xfrm>
                  <a:custGeom>
                    <a:rect b="b" l="l" r="r" t="t"/>
                    <a:pathLst>
                      <a:path extrusionOk="0" h="651" w="2697">
                        <a:moveTo>
                          <a:pt x="1127" y="1"/>
                        </a:moveTo>
                        <a:cubicBezTo>
                          <a:pt x="990" y="1"/>
                          <a:pt x="854" y="137"/>
                          <a:pt x="683" y="137"/>
                        </a:cubicBezTo>
                        <a:cubicBezTo>
                          <a:pt x="501" y="137"/>
                          <a:pt x="380" y="77"/>
                          <a:pt x="279" y="77"/>
                        </a:cubicBezTo>
                        <a:cubicBezTo>
                          <a:pt x="228" y="77"/>
                          <a:pt x="183" y="92"/>
                          <a:pt x="137" y="137"/>
                        </a:cubicBezTo>
                        <a:cubicBezTo>
                          <a:pt x="1" y="274"/>
                          <a:pt x="137" y="547"/>
                          <a:pt x="274" y="547"/>
                        </a:cubicBezTo>
                        <a:cubicBezTo>
                          <a:pt x="319" y="501"/>
                          <a:pt x="380" y="486"/>
                          <a:pt x="447" y="486"/>
                        </a:cubicBezTo>
                        <a:cubicBezTo>
                          <a:pt x="581" y="486"/>
                          <a:pt x="740" y="547"/>
                          <a:pt x="854" y="547"/>
                        </a:cubicBezTo>
                        <a:lnTo>
                          <a:pt x="1400" y="547"/>
                        </a:lnTo>
                        <a:cubicBezTo>
                          <a:pt x="1578" y="547"/>
                          <a:pt x="1883" y="650"/>
                          <a:pt x="2167" y="650"/>
                        </a:cubicBezTo>
                        <a:cubicBezTo>
                          <a:pt x="2373" y="650"/>
                          <a:pt x="2567" y="596"/>
                          <a:pt x="2696" y="410"/>
                        </a:cubicBezTo>
                        <a:lnTo>
                          <a:pt x="2696" y="274"/>
                        </a:lnTo>
                        <a:cubicBezTo>
                          <a:pt x="2516" y="114"/>
                          <a:pt x="2208" y="48"/>
                          <a:pt x="1921" y="48"/>
                        </a:cubicBezTo>
                        <a:cubicBezTo>
                          <a:pt x="1718" y="48"/>
                          <a:pt x="1527" y="81"/>
                          <a:pt x="1400" y="137"/>
                        </a:cubicBezTo>
                        <a:cubicBezTo>
                          <a:pt x="1263" y="137"/>
                          <a:pt x="1263" y="1"/>
                          <a:pt x="112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6" name="Google Shape;1796;g24efe0da7d9_1_1"/>
                  <p:cNvSpPr/>
                  <p:nvPr/>
                </p:nvSpPr>
                <p:spPr>
                  <a:xfrm>
                    <a:off x="1009597" y="1408549"/>
                    <a:ext cx="2211762" cy="208365"/>
                  </a:xfrm>
                  <a:custGeom>
                    <a:rect b="b" l="l" r="r" t="t"/>
                    <a:pathLst>
                      <a:path extrusionOk="0" h="4764" w="50569">
                        <a:moveTo>
                          <a:pt x="371" y="1"/>
                        </a:moveTo>
                        <a:cubicBezTo>
                          <a:pt x="193" y="1"/>
                          <a:pt x="1" y="127"/>
                          <a:pt x="100" y="327"/>
                        </a:cubicBezTo>
                        <a:cubicBezTo>
                          <a:pt x="2080" y="3910"/>
                          <a:pt x="6789" y="4456"/>
                          <a:pt x="10337" y="4593"/>
                        </a:cubicBezTo>
                        <a:cubicBezTo>
                          <a:pt x="11850" y="4695"/>
                          <a:pt x="13382" y="4729"/>
                          <a:pt x="14920" y="4729"/>
                        </a:cubicBezTo>
                        <a:cubicBezTo>
                          <a:pt x="17996" y="4729"/>
                          <a:pt x="21098" y="4593"/>
                          <a:pt x="24123" y="4593"/>
                        </a:cubicBezTo>
                        <a:cubicBezTo>
                          <a:pt x="28525" y="4593"/>
                          <a:pt x="32961" y="4763"/>
                          <a:pt x="37363" y="4763"/>
                        </a:cubicBezTo>
                        <a:cubicBezTo>
                          <a:pt x="39478" y="4593"/>
                          <a:pt x="41628" y="4593"/>
                          <a:pt x="43744" y="4593"/>
                        </a:cubicBezTo>
                        <a:cubicBezTo>
                          <a:pt x="44875" y="4593"/>
                          <a:pt x="46035" y="4640"/>
                          <a:pt x="47193" y="4640"/>
                        </a:cubicBezTo>
                        <a:cubicBezTo>
                          <a:pt x="48236" y="4640"/>
                          <a:pt x="49277" y="4602"/>
                          <a:pt x="50295" y="4456"/>
                        </a:cubicBezTo>
                        <a:cubicBezTo>
                          <a:pt x="50568" y="4320"/>
                          <a:pt x="50432" y="4047"/>
                          <a:pt x="50295" y="4047"/>
                        </a:cubicBezTo>
                        <a:cubicBezTo>
                          <a:pt x="49866" y="4019"/>
                          <a:pt x="49437" y="4008"/>
                          <a:pt x="49011" y="4008"/>
                        </a:cubicBezTo>
                        <a:cubicBezTo>
                          <a:pt x="47305" y="4008"/>
                          <a:pt x="45634" y="4183"/>
                          <a:pt x="44051" y="4183"/>
                        </a:cubicBezTo>
                        <a:cubicBezTo>
                          <a:pt x="42709" y="4183"/>
                          <a:pt x="41382" y="4122"/>
                          <a:pt x="40060" y="4122"/>
                        </a:cubicBezTo>
                        <a:cubicBezTo>
                          <a:pt x="39399" y="4122"/>
                          <a:pt x="38739" y="4138"/>
                          <a:pt x="38079" y="4183"/>
                        </a:cubicBezTo>
                        <a:lnTo>
                          <a:pt x="25420" y="4183"/>
                        </a:lnTo>
                        <a:cubicBezTo>
                          <a:pt x="23998" y="4138"/>
                          <a:pt x="22576" y="4122"/>
                          <a:pt x="21154" y="4122"/>
                        </a:cubicBezTo>
                        <a:cubicBezTo>
                          <a:pt x="18311" y="4122"/>
                          <a:pt x="15467" y="4183"/>
                          <a:pt x="12624" y="4183"/>
                        </a:cubicBezTo>
                        <a:cubicBezTo>
                          <a:pt x="8495" y="4047"/>
                          <a:pt x="3103" y="3910"/>
                          <a:pt x="544" y="54"/>
                        </a:cubicBezTo>
                        <a:cubicBezTo>
                          <a:pt x="498" y="18"/>
                          <a:pt x="435" y="1"/>
                          <a:pt x="3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7" name="Google Shape;1797;g24efe0da7d9_1_1"/>
                  <p:cNvSpPr/>
                  <p:nvPr/>
                </p:nvSpPr>
                <p:spPr>
                  <a:xfrm>
                    <a:off x="3091510" y="1549694"/>
                    <a:ext cx="465717" cy="59745"/>
                  </a:xfrm>
                  <a:custGeom>
                    <a:rect b="b" l="l" r="r" t="t"/>
                    <a:pathLst>
                      <a:path extrusionOk="0" h="1366" w="10648">
                        <a:moveTo>
                          <a:pt x="10186" y="1"/>
                        </a:moveTo>
                        <a:cubicBezTo>
                          <a:pt x="10135" y="1"/>
                          <a:pt x="10101" y="35"/>
                          <a:pt x="10101" y="103"/>
                        </a:cubicBezTo>
                        <a:cubicBezTo>
                          <a:pt x="9931" y="683"/>
                          <a:pt x="10101" y="683"/>
                          <a:pt x="9658" y="683"/>
                        </a:cubicBezTo>
                        <a:lnTo>
                          <a:pt x="8395" y="683"/>
                        </a:lnTo>
                        <a:cubicBezTo>
                          <a:pt x="7371" y="683"/>
                          <a:pt x="6518" y="820"/>
                          <a:pt x="5529" y="820"/>
                        </a:cubicBezTo>
                        <a:lnTo>
                          <a:pt x="2696" y="820"/>
                        </a:lnTo>
                        <a:cubicBezTo>
                          <a:pt x="2338" y="820"/>
                          <a:pt x="1912" y="785"/>
                          <a:pt x="1485" y="785"/>
                        </a:cubicBezTo>
                        <a:cubicBezTo>
                          <a:pt x="1059" y="785"/>
                          <a:pt x="632" y="820"/>
                          <a:pt x="274" y="956"/>
                        </a:cubicBezTo>
                        <a:cubicBezTo>
                          <a:pt x="1" y="1093"/>
                          <a:pt x="137" y="1366"/>
                          <a:pt x="410" y="1366"/>
                        </a:cubicBezTo>
                        <a:cubicBezTo>
                          <a:pt x="713" y="1250"/>
                          <a:pt x="1065" y="1208"/>
                          <a:pt x="1434" y="1208"/>
                        </a:cubicBezTo>
                        <a:cubicBezTo>
                          <a:pt x="1939" y="1208"/>
                          <a:pt x="2477" y="1287"/>
                          <a:pt x="2969" y="1366"/>
                        </a:cubicBezTo>
                        <a:lnTo>
                          <a:pt x="5529" y="1366"/>
                        </a:lnTo>
                        <a:cubicBezTo>
                          <a:pt x="6382" y="1366"/>
                          <a:pt x="7235" y="1229"/>
                          <a:pt x="8088" y="1229"/>
                        </a:cubicBezTo>
                        <a:cubicBezTo>
                          <a:pt x="8446" y="1229"/>
                          <a:pt x="8839" y="1263"/>
                          <a:pt x="9231" y="1263"/>
                        </a:cubicBezTo>
                        <a:cubicBezTo>
                          <a:pt x="9623" y="1263"/>
                          <a:pt x="10016" y="1229"/>
                          <a:pt x="10374" y="1093"/>
                        </a:cubicBezTo>
                        <a:cubicBezTo>
                          <a:pt x="10511" y="1093"/>
                          <a:pt x="10511" y="1093"/>
                          <a:pt x="10511" y="956"/>
                        </a:cubicBezTo>
                        <a:cubicBezTo>
                          <a:pt x="10647" y="683"/>
                          <a:pt x="10511" y="376"/>
                          <a:pt x="10374" y="103"/>
                        </a:cubicBezTo>
                        <a:cubicBezTo>
                          <a:pt x="10306" y="35"/>
                          <a:pt x="10238" y="1"/>
                          <a:pt x="1018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8" name="Google Shape;1798;g24efe0da7d9_1_1"/>
                  <p:cNvSpPr/>
                  <p:nvPr/>
                </p:nvSpPr>
                <p:spPr>
                  <a:xfrm>
                    <a:off x="1909475" y="1592995"/>
                    <a:ext cx="31360" cy="301526"/>
                  </a:xfrm>
                  <a:custGeom>
                    <a:rect b="b" l="l" r="r" t="t"/>
                    <a:pathLst>
                      <a:path extrusionOk="0" h="6894" w="717">
                        <a:moveTo>
                          <a:pt x="290" y="0"/>
                        </a:moveTo>
                        <a:cubicBezTo>
                          <a:pt x="214" y="0"/>
                          <a:pt x="137" y="34"/>
                          <a:pt x="137" y="103"/>
                        </a:cubicBezTo>
                        <a:lnTo>
                          <a:pt x="137" y="1809"/>
                        </a:lnTo>
                        <a:cubicBezTo>
                          <a:pt x="273" y="2525"/>
                          <a:pt x="137" y="3105"/>
                          <a:pt x="137" y="3788"/>
                        </a:cubicBezTo>
                        <a:lnTo>
                          <a:pt x="137" y="5665"/>
                        </a:lnTo>
                        <a:cubicBezTo>
                          <a:pt x="0" y="5938"/>
                          <a:pt x="0" y="6518"/>
                          <a:pt x="137" y="6791"/>
                        </a:cubicBezTo>
                        <a:cubicBezTo>
                          <a:pt x="137" y="6859"/>
                          <a:pt x="214" y="6893"/>
                          <a:pt x="307" y="6893"/>
                        </a:cubicBezTo>
                        <a:cubicBezTo>
                          <a:pt x="401" y="6893"/>
                          <a:pt x="512" y="6859"/>
                          <a:pt x="580" y="6791"/>
                        </a:cubicBezTo>
                        <a:cubicBezTo>
                          <a:pt x="717" y="5801"/>
                          <a:pt x="717" y="4641"/>
                          <a:pt x="717" y="3788"/>
                        </a:cubicBezTo>
                        <a:cubicBezTo>
                          <a:pt x="717" y="2525"/>
                          <a:pt x="717" y="1229"/>
                          <a:pt x="444" y="103"/>
                        </a:cubicBezTo>
                        <a:cubicBezTo>
                          <a:pt x="444" y="34"/>
                          <a:pt x="367" y="0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9" name="Google Shape;1799;g24efe0da7d9_1_1"/>
                  <p:cNvSpPr/>
                  <p:nvPr/>
                </p:nvSpPr>
                <p:spPr>
                  <a:xfrm>
                    <a:off x="1921416" y="1778053"/>
                    <a:ext cx="119447" cy="43344"/>
                  </a:xfrm>
                  <a:custGeom>
                    <a:rect b="b" l="l" r="r" t="t"/>
                    <a:pathLst>
                      <a:path extrusionOk="0" h="991" w="2731">
                        <a:moveTo>
                          <a:pt x="171" y="0"/>
                        </a:moveTo>
                        <a:cubicBezTo>
                          <a:pt x="0" y="0"/>
                          <a:pt x="0" y="137"/>
                          <a:pt x="0" y="273"/>
                        </a:cubicBezTo>
                        <a:cubicBezTo>
                          <a:pt x="307" y="410"/>
                          <a:pt x="717" y="410"/>
                          <a:pt x="1024" y="410"/>
                        </a:cubicBezTo>
                        <a:cubicBezTo>
                          <a:pt x="1297" y="581"/>
                          <a:pt x="1706" y="581"/>
                          <a:pt x="2014" y="581"/>
                        </a:cubicBezTo>
                        <a:cubicBezTo>
                          <a:pt x="2150" y="581"/>
                          <a:pt x="2287" y="581"/>
                          <a:pt x="2150" y="717"/>
                        </a:cubicBezTo>
                        <a:lnTo>
                          <a:pt x="2150" y="990"/>
                        </a:lnTo>
                        <a:lnTo>
                          <a:pt x="2423" y="990"/>
                        </a:lnTo>
                        <a:cubicBezTo>
                          <a:pt x="2560" y="990"/>
                          <a:pt x="2560" y="990"/>
                          <a:pt x="2560" y="854"/>
                        </a:cubicBezTo>
                        <a:cubicBezTo>
                          <a:pt x="2730" y="273"/>
                          <a:pt x="2423" y="137"/>
                          <a:pt x="1877" y="137"/>
                        </a:cubicBezTo>
                        <a:cubicBezTo>
                          <a:pt x="1297" y="137"/>
                          <a:pt x="717" y="137"/>
                          <a:pt x="17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0" name="Google Shape;1800;g24efe0da7d9_1_1"/>
                  <p:cNvSpPr/>
                  <p:nvPr/>
                </p:nvSpPr>
                <p:spPr>
                  <a:xfrm>
                    <a:off x="3427335" y="1587003"/>
                    <a:ext cx="37352" cy="626977"/>
                  </a:xfrm>
                  <a:custGeom>
                    <a:rect b="b" l="l" r="r" t="t"/>
                    <a:pathLst>
                      <a:path extrusionOk="0" h="14335" w="854">
                        <a:moveTo>
                          <a:pt x="273" y="1"/>
                        </a:moveTo>
                        <a:cubicBezTo>
                          <a:pt x="205" y="1"/>
                          <a:pt x="137" y="35"/>
                          <a:pt x="137" y="103"/>
                        </a:cubicBezTo>
                        <a:cubicBezTo>
                          <a:pt x="0" y="1536"/>
                          <a:pt x="137" y="2799"/>
                          <a:pt x="0" y="4232"/>
                        </a:cubicBezTo>
                        <a:lnTo>
                          <a:pt x="0" y="7781"/>
                        </a:lnTo>
                        <a:cubicBezTo>
                          <a:pt x="0" y="8907"/>
                          <a:pt x="0" y="10067"/>
                          <a:pt x="137" y="11330"/>
                        </a:cubicBezTo>
                        <a:lnTo>
                          <a:pt x="137" y="12763"/>
                        </a:lnTo>
                        <a:lnTo>
                          <a:pt x="137" y="14025"/>
                        </a:lnTo>
                        <a:cubicBezTo>
                          <a:pt x="54" y="14211"/>
                          <a:pt x="222" y="14335"/>
                          <a:pt x="367" y="14335"/>
                        </a:cubicBezTo>
                        <a:cubicBezTo>
                          <a:pt x="462" y="14335"/>
                          <a:pt x="546" y="14283"/>
                          <a:pt x="546" y="14162"/>
                        </a:cubicBezTo>
                        <a:cubicBezTo>
                          <a:pt x="854" y="13309"/>
                          <a:pt x="546" y="12319"/>
                          <a:pt x="546" y="11603"/>
                        </a:cubicBezTo>
                        <a:lnTo>
                          <a:pt x="546" y="7781"/>
                        </a:lnTo>
                        <a:lnTo>
                          <a:pt x="546" y="4232"/>
                        </a:lnTo>
                        <a:cubicBezTo>
                          <a:pt x="546" y="2799"/>
                          <a:pt x="717" y="1536"/>
                          <a:pt x="410" y="103"/>
                        </a:cubicBezTo>
                        <a:cubicBezTo>
                          <a:pt x="410" y="35"/>
                          <a:pt x="342" y="1"/>
                          <a:pt x="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1" name="Google Shape;1801;g24efe0da7d9_1_1"/>
                  <p:cNvSpPr/>
                  <p:nvPr/>
                </p:nvSpPr>
                <p:spPr>
                  <a:xfrm>
                    <a:off x="3849718" y="1478618"/>
                    <a:ext cx="56728" cy="760639"/>
                  </a:xfrm>
                  <a:custGeom>
                    <a:rect b="b" l="l" r="r" t="t"/>
                    <a:pathLst>
                      <a:path extrusionOk="0" h="17391" w="1297">
                        <a:moveTo>
                          <a:pt x="685" y="1"/>
                        </a:moveTo>
                        <a:cubicBezTo>
                          <a:pt x="629" y="1"/>
                          <a:pt x="580" y="43"/>
                          <a:pt x="580" y="158"/>
                        </a:cubicBezTo>
                        <a:cubicBezTo>
                          <a:pt x="444" y="3298"/>
                          <a:pt x="273" y="6403"/>
                          <a:pt x="273" y="9542"/>
                        </a:cubicBezTo>
                        <a:cubicBezTo>
                          <a:pt x="137" y="12101"/>
                          <a:pt x="0" y="14524"/>
                          <a:pt x="137" y="17083"/>
                        </a:cubicBezTo>
                        <a:cubicBezTo>
                          <a:pt x="137" y="17288"/>
                          <a:pt x="248" y="17390"/>
                          <a:pt x="359" y="17390"/>
                        </a:cubicBezTo>
                        <a:cubicBezTo>
                          <a:pt x="469" y="17390"/>
                          <a:pt x="580" y="17288"/>
                          <a:pt x="580" y="17083"/>
                        </a:cubicBezTo>
                        <a:cubicBezTo>
                          <a:pt x="717" y="14524"/>
                          <a:pt x="717" y="11965"/>
                          <a:pt x="717" y="9542"/>
                        </a:cubicBezTo>
                        <a:cubicBezTo>
                          <a:pt x="853" y="6403"/>
                          <a:pt x="1297" y="3298"/>
                          <a:pt x="853" y="158"/>
                        </a:cubicBezTo>
                        <a:cubicBezTo>
                          <a:pt x="853" y="80"/>
                          <a:pt x="762" y="1"/>
                          <a:pt x="6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2" name="Google Shape;1802;g24efe0da7d9_1_1"/>
                  <p:cNvSpPr/>
                  <p:nvPr/>
                </p:nvSpPr>
                <p:spPr>
                  <a:xfrm>
                    <a:off x="2152749" y="2237745"/>
                    <a:ext cx="2207388" cy="46624"/>
                  </a:xfrm>
                  <a:custGeom>
                    <a:rect b="b" l="l" r="r" t="t"/>
                    <a:pathLst>
                      <a:path extrusionOk="0" h="1066" w="50469">
                        <a:moveTo>
                          <a:pt x="273" y="0"/>
                        </a:moveTo>
                        <a:cubicBezTo>
                          <a:pt x="0" y="0"/>
                          <a:pt x="0" y="444"/>
                          <a:pt x="273" y="444"/>
                        </a:cubicBezTo>
                        <a:cubicBezTo>
                          <a:pt x="4402" y="580"/>
                          <a:pt x="8531" y="580"/>
                          <a:pt x="12626" y="580"/>
                        </a:cubicBezTo>
                        <a:cubicBezTo>
                          <a:pt x="16755" y="717"/>
                          <a:pt x="21020" y="717"/>
                          <a:pt x="25149" y="717"/>
                        </a:cubicBezTo>
                        <a:cubicBezTo>
                          <a:pt x="27299" y="717"/>
                          <a:pt x="29414" y="990"/>
                          <a:pt x="31564" y="990"/>
                        </a:cubicBezTo>
                        <a:lnTo>
                          <a:pt x="36956" y="990"/>
                        </a:lnTo>
                        <a:cubicBezTo>
                          <a:pt x="37342" y="990"/>
                          <a:pt x="37775" y="929"/>
                          <a:pt x="38192" y="929"/>
                        </a:cubicBezTo>
                        <a:cubicBezTo>
                          <a:pt x="38400" y="929"/>
                          <a:pt x="38605" y="944"/>
                          <a:pt x="38798" y="990"/>
                        </a:cubicBezTo>
                        <a:cubicBezTo>
                          <a:pt x="39037" y="1047"/>
                          <a:pt x="39291" y="1066"/>
                          <a:pt x="39555" y="1066"/>
                        </a:cubicBezTo>
                        <a:cubicBezTo>
                          <a:pt x="40084" y="1066"/>
                          <a:pt x="40652" y="990"/>
                          <a:pt x="41221" y="990"/>
                        </a:cubicBezTo>
                        <a:lnTo>
                          <a:pt x="50161" y="990"/>
                        </a:lnTo>
                        <a:lnTo>
                          <a:pt x="50161" y="853"/>
                        </a:lnTo>
                        <a:cubicBezTo>
                          <a:pt x="50332" y="853"/>
                          <a:pt x="50332" y="717"/>
                          <a:pt x="50468" y="717"/>
                        </a:cubicBezTo>
                        <a:cubicBezTo>
                          <a:pt x="50332" y="580"/>
                          <a:pt x="50332" y="580"/>
                          <a:pt x="50161" y="580"/>
                        </a:cubicBezTo>
                        <a:cubicBezTo>
                          <a:pt x="46339" y="580"/>
                          <a:pt x="42484" y="580"/>
                          <a:pt x="38525" y="444"/>
                        </a:cubicBezTo>
                        <a:lnTo>
                          <a:pt x="31837" y="444"/>
                        </a:lnTo>
                        <a:cubicBezTo>
                          <a:pt x="31380" y="471"/>
                          <a:pt x="30929" y="482"/>
                          <a:pt x="30483" y="482"/>
                        </a:cubicBezTo>
                        <a:cubicBezTo>
                          <a:pt x="28698" y="482"/>
                          <a:pt x="26978" y="307"/>
                          <a:pt x="25149" y="307"/>
                        </a:cubicBezTo>
                        <a:cubicBezTo>
                          <a:pt x="16891" y="137"/>
                          <a:pt x="8531" y="0"/>
                          <a:pt x="27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3" name="Google Shape;1803;g24efe0da7d9_1_1"/>
                  <p:cNvSpPr/>
                  <p:nvPr/>
                </p:nvSpPr>
                <p:spPr>
                  <a:xfrm>
                    <a:off x="3849718" y="2217363"/>
                    <a:ext cx="31360" cy="57733"/>
                  </a:xfrm>
                  <a:custGeom>
                    <a:rect b="b" l="l" r="r" t="t"/>
                    <a:pathLst>
                      <a:path extrusionOk="0" h="1320" w="717">
                        <a:moveTo>
                          <a:pt x="412" y="0"/>
                        </a:moveTo>
                        <a:cubicBezTo>
                          <a:pt x="370" y="0"/>
                          <a:pt x="323" y="17"/>
                          <a:pt x="273" y="57"/>
                        </a:cubicBezTo>
                        <a:lnTo>
                          <a:pt x="137" y="57"/>
                        </a:lnTo>
                        <a:lnTo>
                          <a:pt x="137" y="193"/>
                        </a:lnTo>
                        <a:cubicBezTo>
                          <a:pt x="137" y="330"/>
                          <a:pt x="0" y="603"/>
                          <a:pt x="137" y="910"/>
                        </a:cubicBezTo>
                        <a:cubicBezTo>
                          <a:pt x="137" y="910"/>
                          <a:pt x="0" y="1046"/>
                          <a:pt x="137" y="1183"/>
                        </a:cubicBezTo>
                        <a:lnTo>
                          <a:pt x="137" y="1319"/>
                        </a:lnTo>
                        <a:cubicBezTo>
                          <a:pt x="273" y="1319"/>
                          <a:pt x="580" y="1319"/>
                          <a:pt x="580" y="1183"/>
                        </a:cubicBezTo>
                        <a:cubicBezTo>
                          <a:pt x="580" y="1183"/>
                          <a:pt x="717" y="1046"/>
                          <a:pt x="717" y="910"/>
                        </a:cubicBezTo>
                        <a:cubicBezTo>
                          <a:pt x="717" y="910"/>
                          <a:pt x="580" y="773"/>
                          <a:pt x="580" y="603"/>
                        </a:cubicBezTo>
                        <a:lnTo>
                          <a:pt x="580" y="466"/>
                        </a:lnTo>
                        <a:lnTo>
                          <a:pt x="580" y="193"/>
                        </a:lnTo>
                        <a:cubicBezTo>
                          <a:pt x="580" y="97"/>
                          <a:pt x="512" y="0"/>
                          <a:pt x="41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4" name="Google Shape;1804;g24efe0da7d9_1_1"/>
                  <p:cNvSpPr/>
                  <p:nvPr/>
                </p:nvSpPr>
                <p:spPr>
                  <a:xfrm>
                    <a:off x="3428953" y="2158622"/>
                    <a:ext cx="29785" cy="112843"/>
                  </a:xfrm>
                  <a:custGeom>
                    <a:rect b="b" l="l" r="r" t="t"/>
                    <a:pathLst>
                      <a:path extrusionOk="0" h="2580" w="681">
                        <a:moveTo>
                          <a:pt x="373" y="1"/>
                        </a:moveTo>
                        <a:cubicBezTo>
                          <a:pt x="305" y="1"/>
                          <a:pt x="236" y="35"/>
                          <a:pt x="236" y="103"/>
                        </a:cubicBezTo>
                        <a:cubicBezTo>
                          <a:pt x="100" y="820"/>
                          <a:pt x="100" y="1536"/>
                          <a:pt x="100" y="2253"/>
                        </a:cubicBezTo>
                        <a:cubicBezTo>
                          <a:pt x="0" y="2453"/>
                          <a:pt x="120" y="2579"/>
                          <a:pt x="298" y="2579"/>
                        </a:cubicBezTo>
                        <a:cubicBezTo>
                          <a:pt x="363" y="2579"/>
                          <a:pt x="436" y="2563"/>
                          <a:pt x="509" y="2526"/>
                        </a:cubicBezTo>
                        <a:cubicBezTo>
                          <a:pt x="680" y="2526"/>
                          <a:pt x="680" y="2389"/>
                          <a:pt x="680" y="2253"/>
                        </a:cubicBezTo>
                        <a:lnTo>
                          <a:pt x="680" y="1263"/>
                        </a:lnTo>
                        <a:cubicBezTo>
                          <a:pt x="680" y="820"/>
                          <a:pt x="680" y="547"/>
                          <a:pt x="509" y="103"/>
                        </a:cubicBezTo>
                        <a:cubicBezTo>
                          <a:pt x="509" y="35"/>
                          <a:pt x="441" y="1"/>
                          <a:pt x="3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5" name="Google Shape;1805;g24efe0da7d9_1_1"/>
                  <p:cNvSpPr/>
                  <p:nvPr/>
                </p:nvSpPr>
                <p:spPr>
                  <a:xfrm>
                    <a:off x="3333297" y="1804908"/>
                    <a:ext cx="111968" cy="41857"/>
                  </a:xfrm>
                  <a:custGeom>
                    <a:rect b="b" l="l" r="r" t="t"/>
                    <a:pathLst>
                      <a:path extrusionOk="0" h="957" w="2560">
                        <a:moveTo>
                          <a:pt x="240" y="1"/>
                        </a:moveTo>
                        <a:cubicBezTo>
                          <a:pt x="180" y="1"/>
                          <a:pt x="137" y="35"/>
                          <a:pt x="137" y="103"/>
                        </a:cubicBezTo>
                        <a:cubicBezTo>
                          <a:pt x="1" y="240"/>
                          <a:pt x="137" y="376"/>
                          <a:pt x="1" y="513"/>
                        </a:cubicBezTo>
                        <a:cubicBezTo>
                          <a:pt x="1" y="649"/>
                          <a:pt x="137" y="649"/>
                          <a:pt x="137" y="820"/>
                        </a:cubicBezTo>
                        <a:cubicBezTo>
                          <a:pt x="581" y="956"/>
                          <a:pt x="854" y="956"/>
                          <a:pt x="1297" y="956"/>
                        </a:cubicBezTo>
                        <a:lnTo>
                          <a:pt x="2423" y="956"/>
                        </a:lnTo>
                        <a:cubicBezTo>
                          <a:pt x="2560" y="820"/>
                          <a:pt x="2560" y="513"/>
                          <a:pt x="2287" y="513"/>
                        </a:cubicBezTo>
                        <a:cubicBezTo>
                          <a:pt x="1707" y="513"/>
                          <a:pt x="990" y="513"/>
                          <a:pt x="444" y="376"/>
                        </a:cubicBezTo>
                        <a:lnTo>
                          <a:pt x="444" y="103"/>
                        </a:lnTo>
                        <a:cubicBezTo>
                          <a:pt x="376" y="35"/>
                          <a:pt x="299" y="1"/>
                          <a:pt x="24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6" name="Google Shape;1806;g24efe0da7d9_1_1"/>
                  <p:cNvSpPr/>
                  <p:nvPr/>
                </p:nvSpPr>
                <p:spPr>
                  <a:xfrm>
                    <a:off x="3333297" y="1793318"/>
                    <a:ext cx="111968" cy="24755"/>
                  </a:xfrm>
                  <a:custGeom>
                    <a:rect b="b" l="l" r="r" t="t"/>
                    <a:pathLst>
                      <a:path extrusionOk="0" h="566" w="2560">
                        <a:moveTo>
                          <a:pt x="904" y="0"/>
                        </a:moveTo>
                        <a:cubicBezTo>
                          <a:pt x="691" y="0"/>
                          <a:pt x="490" y="15"/>
                          <a:pt x="308" y="61"/>
                        </a:cubicBezTo>
                        <a:cubicBezTo>
                          <a:pt x="1" y="232"/>
                          <a:pt x="1" y="505"/>
                          <a:pt x="308" y="505"/>
                        </a:cubicBezTo>
                        <a:cubicBezTo>
                          <a:pt x="399" y="550"/>
                          <a:pt x="490" y="565"/>
                          <a:pt x="582" y="565"/>
                        </a:cubicBezTo>
                        <a:cubicBezTo>
                          <a:pt x="767" y="565"/>
                          <a:pt x="956" y="505"/>
                          <a:pt x="1161" y="505"/>
                        </a:cubicBezTo>
                        <a:lnTo>
                          <a:pt x="2287" y="505"/>
                        </a:lnTo>
                        <a:cubicBezTo>
                          <a:pt x="2560" y="505"/>
                          <a:pt x="2560" y="61"/>
                          <a:pt x="2287" y="61"/>
                        </a:cubicBezTo>
                        <a:cubicBezTo>
                          <a:pt x="1809" y="61"/>
                          <a:pt x="1331" y="0"/>
                          <a:pt x="9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7" name="Google Shape;1807;g24efe0da7d9_1_1"/>
                  <p:cNvSpPr/>
                  <p:nvPr/>
                </p:nvSpPr>
                <p:spPr>
                  <a:xfrm>
                    <a:off x="2618390" y="1588490"/>
                    <a:ext cx="37352" cy="671677"/>
                  </a:xfrm>
                  <a:custGeom>
                    <a:rect b="b" l="l" r="r" t="t"/>
                    <a:pathLst>
                      <a:path extrusionOk="0" h="15357" w="854">
                        <a:moveTo>
                          <a:pt x="496" y="1"/>
                        </a:moveTo>
                        <a:cubicBezTo>
                          <a:pt x="385" y="1"/>
                          <a:pt x="274" y="69"/>
                          <a:pt x="274" y="206"/>
                        </a:cubicBezTo>
                        <a:cubicBezTo>
                          <a:pt x="1" y="2628"/>
                          <a:pt x="137" y="5188"/>
                          <a:pt x="137" y="7610"/>
                        </a:cubicBezTo>
                        <a:cubicBezTo>
                          <a:pt x="137" y="10033"/>
                          <a:pt x="1" y="12592"/>
                          <a:pt x="1" y="15151"/>
                        </a:cubicBezTo>
                        <a:cubicBezTo>
                          <a:pt x="1" y="15288"/>
                          <a:pt x="146" y="15356"/>
                          <a:pt x="291" y="15356"/>
                        </a:cubicBezTo>
                        <a:cubicBezTo>
                          <a:pt x="436" y="15356"/>
                          <a:pt x="581" y="15288"/>
                          <a:pt x="581" y="15151"/>
                        </a:cubicBezTo>
                        <a:cubicBezTo>
                          <a:pt x="581" y="12592"/>
                          <a:pt x="717" y="10033"/>
                          <a:pt x="717" y="7610"/>
                        </a:cubicBezTo>
                        <a:lnTo>
                          <a:pt x="717" y="3891"/>
                        </a:lnTo>
                        <a:cubicBezTo>
                          <a:pt x="717" y="2628"/>
                          <a:pt x="854" y="1502"/>
                          <a:pt x="717" y="206"/>
                        </a:cubicBezTo>
                        <a:cubicBezTo>
                          <a:pt x="717" y="69"/>
                          <a:pt x="606" y="1"/>
                          <a:pt x="4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8" name="Google Shape;1808;g24efe0da7d9_1_1"/>
                  <p:cNvSpPr/>
                  <p:nvPr/>
                </p:nvSpPr>
                <p:spPr>
                  <a:xfrm>
                    <a:off x="2749737" y="1600955"/>
                    <a:ext cx="29916" cy="657331"/>
                  </a:xfrm>
                  <a:custGeom>
                    <a:rect b="b" l="l" r="r" t="t"/>
                    <a:pathLst>
                      <a:path extrusionOk="0" h="15029" w="684">
                        <a:moveTo>
                          <a:pt x="342" y="1"/>
                        </a:moveTo>
                        <a:cubicBezTo>
                          <a:pt x="205" y="1"/>
                          <a:pt x="137" y="97"/>
                          <a:pt x="137" y="194"/>
                        </a:cubicBezTo>
                        <a:lnTo>
                          <a:pt x="137" y="1354"/>
                        </a:lnTo>
                        <a:lnTo>
                          <a:pt x="137" y="3606"/>
                        </a:lnTo>
                        <a:lnTo>
                          <a:pt x="137" y="7735"/>
                        </a:lnTo>
                        <a:cubicBezTo>
                          <a:pt x="1" y="10021"/>
                          <a:pt x="1" y="12444"/>
                          <a:pt x="1" y="14696"/>
                        </a:cubicBezTo>
                        <a:cubicBezTo>
                          <a:pt x="1" y="14918"/>
                          <a:pt x="137" y="15029"/>
                          <a:pt x="274" y="15029"/>
                        </a:cubicBezTo>
                        <a:cubicBezTo>
                          <a:pt x="410" y="15029"/>
                          <a:pt x="547" y="14918"/>
                          <a:pt x="547" y="14696"/>
                        </a:cubicBezTo>
                        <a:cubicBezTo>
                          <a:pt x="547" y="12444"/>
                          <a:pt x="547" y="10021"/>
                          <a:pt x="683" y="7735"/>
                        </a:cubicBezTo>
                        <a:lnTo>
                          <a:pt x="683" y="3606"/>
                        </a:lnTo>
                        <a:cubicBezTo>
                          <a:pt x="683" y="2923"/>
                          <a:pt x="683" y="2207"/>
                          <a:pt x="547" y="1354"/>
                        </a:cubicBezTo>
                        <a:lnTo>
                          <a:pt x="547" y="501"/>
                        </a:lnTo>
                        <a:cubicBezTo>
                          <a:pt x="547" y="405"/>
                          <a:pt x="614" y="293"/>
                          <a:pt x="607" y="293"/>
                        </a:cubicBezTo>
                        <a:cubicBezTo>
                          <a:pt x="604" y="293"/>
                          <a:pt x="587" y="313"/>
                          <a:pt x="547" y="364"/>
                        </a:cubicBezTo>
                        <a:lnTo>
                          <a:pt x="547" y="194"/>
                        </a:lnTo>
                        <a:lnTo>
                          <a:pt x="547" y="57"/>
                        </a:lnTo>
                        <a:cubicBezTo>
                          <a:pt x="467" y="17"/>
                          <a:pt x="398" y="1"/>
                          <a:pt x="3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9" name="Google Shape;1809;g24efe0da7d9_1_1"/>
                  <p:cNvSpPr/>
                  <p:nvPr/>
                </p:nvSpPr>
                <p:spPr>
                  <a:xfrm>
                    <a:off x="2382595" y="1464753"/>
                    <a:ext cx="404484" cy="144684"/>
                  </a:xfrm>
                  <a:custGeom>
                    <a:rect b="b" l="l" r="r" t="t"/>
                    <a:pathLst>
                      <a:path extrusionOk="0" h="3308" w="9248">
                        <a:moveTo>
                          <a:pt x="2614" y="0"/>
                        </a:moveTo>
                        <a:cubicBezTo>
                          <a:pt x="2304" y="0"/>
                          <a:pt x="1999" y="21"/>
                          <a:pt x="1706" y="66"/>
                        </a:cubicBezTo>
                        <a:cubicBezTo>
                          <a:pt x="990" y="202"/>
                          <a:pt x="273" y="475"/>
                          <a:pt x="137" y="1192"/>
                        </a:cubicBezTo>
                        <a:cubicBezTo>
                          <a:pt x="0" y="1601"/>
                          <a:pt x="410" y="3308"/>
                          <a:pt x="990" y="3308"/>
                        </a:cubicBezTo>
                        <a:cubicBezTo>
                          <a:pt x="1263" y="3171"/>
                          <a:pt x="1263" y="2898"/>
                          <a:pt x="990" y="2898"/>
                        </a:cubicBezTo>
                        <a:cubicBezTo>
                          <a:pt x="990" y="2898"/>
                          <a:pt x="717" y="1908"/>
                          <a:pt x="717" y="1772"/>
                        </a:cubicBezTo>
                        <a:cubicBezTo>
                          <a:pt x="410" y="919"/>
                          <a:pt x="1126" y="612"/>
                          <a:pt x="1843" y="475"/>
                        </a:cubicBezTo>
                        <a:cubicBezTo>
                          <a:pt x="2833" y="475"/>
                          <a:pt x="3822" y="475"/>
                          <a:pt x="4675" y="919"/>
                        </a:cubicBezTo>
                        <a:cubicBezTo>
                          <a:pt x="5665" y="1192"/>
                          <a:pt x="6518" y="1772"/>
                          <a:pt x="7371" y="2318"/>
                        </a:cubicBezTo>
                        <a:cubicBezTo>
                          <a:pt x="7814" y="2625"/>
                          <a:pt x="8531" y="3171"/>
                          <a:pt x="8941" y="3171"/>
                        </a:cubicBezTo>
                        <a:cubicBezTo>
                          <a:pt x="9248" y="3035"/>
                          <a:pt x="9248" y="2625"/>
                          <a:pt x="8941" y="2625"/>
                        </a:cubicBezTo>
                        <a:cubicBezTo>
                          <a:pt x="8804" y="2625"/>
                          <a:pt x="8395" y="2318"/>
                          <a:pt x="8224" y="2181"/>
                        </a:cubicBezTo>
                        <a:cubicBezTo>
                          <a:pt x="7814" y="1908"/>
                          <a:pt x="7542" y="1772"/>
                          <a:pt x="7098" y="1465"/>
                        </a:cubicBezTo>
                        <a:cubicBezTo>
                          <a:pt x="6518" y="1192"/>
                          <a:pt x="5835" y="748"/>
                          <a:pt x="5255" y="475"/>
                        </a:cubicBezTo>
                        <a:cubicBezTo>
                          <a:pt x="4422" y="172"/>
                          <a:pt x="3496" y="0"/>
                          <a:pt x="261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0" name="Google Shape;1810;g24efe0da7d9_1_1"/>
                  <p:cNvSpPr/>
                  <p:nvPr/>
                </p:nvSpPr>
                <p:spPr>
                  <a:xfrm>
                    <a:off x="1115576" y="992158"/>
                    <a:ext cx="443498" cy="544794"/>
                  </a:xfrm>
                  <a:custGeom>
                    <a:rect b="b" l="l" r="r" t="t"/>
                    <a:pathLst>
                      <a:path extrusionOk="0" h="12456" w="10140">
                        <a:moveTo>
                          <a:pt x="245" y="0"/>
                        </a:moveTo>
                        <a:cubicBezTo>
                          <a:pt x="120" y="0"/>
                          <a:pt x="0" y="127"/>
                          <a:pt x="100" y="327"/>
                        </a:cubicBezTo>
                        <a:cubicBezTo>
                          <a:pt x="680" y="1487"/>
                          <a:pt x="1533" y="2477"/>
                          <a:pt x="2216" y="3466"/>
                        </a:cubicBezTo>
                        <a:cubicBezTo>
                          <a:pt x="3240" y="4456"/>
                          <a:pt x="4093" y="5582"/>
                          <a:pt x="4946" y="6742"/>
                        </a:cubicBezTo>
                        <a:cubicBezTo>
                          <a:pt x="6345" y="8585"/>
                          <a:pt x="7778" y="10564"/>
                          <a:pt x="9621" y="12406"/>
                        </a:cubicBezTo>
                        <a:cubicBezTo>
                          <a:pt x="9648" y="12441"/>
                          <a:pt x="9687" y="12456"/>
                          <a:pt x="9731" y="12456"/>
                        </a:cubicBezTo>
                        <a:cubicBezTo>
                          <a:pt x="9904" y="12456"/>
                          <a:pt x="10139" y="12215"/>
                          <a:pt x="9894" y="11997"/>
                        </a:cubicBezTo>
                        <a:cubicBezTo>
                          <a:pt x="8358" y="10291"/>
                          <a:pt x="6925" y="8448"/>
                          <a:pt x="5492" y="6605"/>
                        </a:cubicBezTo>
                        <a:cubicBezTo>
                          <a:pt x="4639" y="5445"/>
                          <a:pt x="3785" y="4319"/>
                          <a:pt x="2932" y="3330"/>
                        </a:cubicBezTo>
                        <a:cubicBezTo>
                          <a:pt x="2079" y="2169"/>
                          <a:pt x="1226" y="1043"/>
                          <a:pt x="373" y="54"/>
                        </a:cubicBezTo>
                        <a:cubicBezTo>
                          <a:pt x="337" y="17"/>
                          <a:pt x="290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1" name="Google Shape;1811;g24efe0da7d9_1_1"/>
                  <p:cNvSpPr/>
                  <p:nvPr/>
                </p:nvSpPr>
                <p:spPr>
                  <a:xfrm>
                    <a:off x="1002031" y="1315036"/>
                    <a:ext cx="55284" cy="121721"/>
                  </a:xfrm>
                  <a:custGeom>
                    <a:rect b="b" l="l" r="r" t="t"/>
                    <a:pathLst>
                      <a:path extrusionOk="0" h="2783" w="1264">
                        <a:moveTo>
                          <a:pt x="411" y="1"/>
                        </a:moveTo>
                        <a:cubicBezTo>
                          <a:pt x="364" y="1"/>
                          <a:pt x="319" y="20"/>
                          <a:pt x="273" y="77"/>
                        </a:cubicBezTo>
                        <a:cubicBezTo>
                          <a:pt x="0" y="350"/>
                          <a:pt x="0" y="759"/>
                          <a:pt x="0" y="1203"/>
                        </a:cubicBezTo>
                        <a:lnTo>
                          <a:pt x="0" y="1919"/>
                        </a:lnTo>
                        <a:lnTo>
                          <a:pt x="0" y="2465"/>
                        </a:lnTo>
                        <a:cubicBezTo>
                          <a:pt x="0" y="2636"/>
                          <a:pt x="0" y="2636"/>
                          <a:pt x="137" y="2636"/>
                        </a:cubicBezTo>
                        <a:cubicBezTo>
                          <a:pt x="137" y="2636"/>
                          <a:pt x="273" y="2636"/>
                          <a:pt x="273" y="2465"/>
                        </a:cubicBezTo>
                        <a:cubicBezTo>
                          <a:pt x="410" y="2192"/>
                          <a:pt x="410" y="1919"/>
                          <a:pt x="410" y="1476"/>
                        </a:cubicBezTo>
                        <a:cubicBezTo>
                          <a:pt x="410" y="1339"/>
                          <a:pt x="410" y="1066"/>
                          <a:pt x="546" y="759"/>
                        </a:cubicBezTo>
                        <a:lnTo>
                          <a:pt x="546" y="1339"/>
                        </a:lnTo>
                        <a:cubicBezTo>
                          <a:pt x="546" y="1783"/>
                          <a:pt x="410" y="2192"/>
                          <a:pt x="410" y="2636"/>
                        </a:cubicBezTo>
                        <a:cubicBezTo>
                          <a:pt x="461" y="2738"/>
                          <a:pt x="555" y="2783"/>
                          <a:pt x="646" y="2783"/>
                        </a:cubicBezTo>
                        <a:cubicBezTo>
                          <a:pt x="797" y="2783"/>
                          <a:pt x="939" y="2657"/>
                          <a:pt x="854" y="2465"/>
                        </a:cubicBezTo>
                        <a:cubicBezTo>
                          <a:pt x="717" y="1919"/>
                          <a:pt x="1263" y="622"/>
                          <a:pt x="717" y="77"/>
                        </a:cubicBezTo>
                        <a:cubicBezTo>
                          <a:pt x="603" y="77"/>
                          <a:pt x="505" y="1"/>
                          <a:pt x="41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2" name="Google Shape;1812;g24efe0da7d9_1_1"/>
                  <p:cNvSpPr/>
                  <p:nvPr/>
                </p:nvSpPr>
                <p:spPr>
                  <a:xfrm>
                    <a:off x="996038" y="1422852"/>
                    <a:ext cx="66394" cy="137554"/>
                  </a:xfrm>
                  <a:custGeom>
                    <a:rect b="b" l="l" r="r" t="t"/>
                    <a:pathLst>
                      <a:path extrusionOk="0" h="3145" w="1518">
                        <a:moveTo>
                          <a:pt x="683" y="0"/>
                        </a:moveTo>
                        <a:cubicBezTo>
                          <a:pt x="683" y="0"/>
                          <a:pt x="547" y="0"/>
                          <a:pt x="547" y="171"/>
                        </a:cubicBezTo>
                        <a:cubicBezTo>
                          <a:pt x="410" y="444"/>
                          <a:pt x="547" y="717"/>
                          <a:pt x="683" y="1024"/>
                        </a:cubicBezTo>
                        <a:cubicBezTo>
                          <a:pt x="683" y="1570"/>
                          <a:pt x="854" y="2150"/>
                          <a:pt x="683" y="2559"/>
                        </a:cubicBezTo>
                        <a:cubicBezTo>
                          <a:pt x="547" y="2423"/>
                          <a:pt x="547" y="2286"/>
                          <a:pt x="547" y="2150"/>
                        </a:cubicBezTo>
                        <a:lnTo>
                          <a:pt x="547" y="1570"/>
                        </a:lnTo>
                        <a:cubicBezTo>
                          <a:pt x="410" y="1024"/>
                          <a:pt x="410" y="580"/>
                          <a:pt x="410" y="171"/>
                        </a:cubicBezTo>
                        <a:cubicBezTo>
                          <a:pt x="342" y="85"/>
                          <a:pt x="274" y="43"/>
                          <a:pt x="206" y="43"/>
                        </a:cubicBezTo>
                        <a:cubicBezTo>
                          <a:pt x="137" y="43"/>
                          <a:pt x="69" y="85"/>
                          <a:pt x="1" y="171"/>
                        </a:cubicBezTo>
                        <a:cubicBezTo>
                          <a:pt x="1" y="717"/>
                          <a:pt x="1" y="1570"/>
                          <a:pt x="137" y="2150"/>
                        </a:cubicBezTo>
                        <a:cubicBezTo>
                          <a:pt x="137" y="2559"/>
                          <a:pt x="137" y="3139"/>
                          <a:pt x="683" y="3139"/>
                        </a:cubicBezTo>
                        <a:cubicBezTo>
                          <a:pt x="703" y="3143"/>
                          <a:pt x="723" y="3144"/>
                          <a:pt x="742" y="3144"/>
                        </a:cubicBezTo>
                        <a:cubicBezTo>
                          <a:pt x="1517" y="3144"/>
                          <a:pt x="1124" y="437"/>
                          <a:pt x="991" y="171"/>
                        </a:cubicBezTo>
                        <a:cubicBezTo>
                          <a:pt x="991" y="0"/>
                          <a:pt x="854" y="0"/>
                          <a:pt x="68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3" name="Google Shape;1813;g24efe0da7d9_1_1"/>
                  <p:cNvSpPr/>
                  <p:nvPr/>
                </p:nvSpPr>
                <p:spPr>
                  <a:xfrm>
                    <a:off x="1530393" y="939628"/>
                    <a:ext cx="129857" cy="669315"/>
                  </a:xfrm>
                  <a:custGeom>
                    <a:rect b="b" l="l" r="r" t="t"/>
                    <a:pathLst>
                      <a:path extrusionOk="0" h="15303" w="2969">
                        <a:moveTo>
                          <a:pt x="2610" y="1"/>
                        </a:moveTo>
                        <a:cubicBezTo>
                          <a:pt x="2559" y="1"/>
                          <a:pt x="2491" y="43"/>
                          <a:pt x="2423" y="129"/>
                        </a:cubicBezTo>
                        <a:cubicBezTo>
                          <a:pt x="1979" y="2688"/>
                          <a:pt x="1843" y="5077"/>
                          <a:pt x="1263" y="7636"/>
                        </a:cubicBezTo>
                        <a:cubicBezTo>
                          <a:pt x="853" y="10059"/>
                          <a:pt x="410" y="12481"/>
                          <a:pt x="0" y="14904"/>
                        </a:cubicBezTo>
                        <a:cubicBezTo>
                          <a:pt x="0" y="15144"/>
                          <a:pt x="141" y="15302"/>
                          <a:pt x="292" y="15302"/>
                        </a:cubicBezTo>
                        <a:cubicBezTo>
                          <a:pt x="398" y="15302"/>
                          <a:pt x="510" y="15224"/>
                          <a:pt x="580" y="15041"/>
                        </a:cubicBezTo>
                        <a:cubicBezTo>
                          <a:pt x="990" y="12481"/>
                          <a:pt x="1433" y="10059"/>
                          <a:pt x="1979" y="7499"/>
                        </a:cubicBezTo>
                        <a:cubicBezTo>
                          <a:pt x="2116" y="6237"/>
                          <a:pt x="2286" y="4940"/>
                          <a:pt x="2559" y="3678"/>
                        </a:cubicBezTo>
                        <a:cubicBezTo>
                          <a:pt x="2696" y="2688"/>
                          <a:pt x="2969" y="1255"/>
                          <a:pt x="2696" y="129"/>
                        </a:cubicBezTo>
                        <a:cubicBezTo>
                          <a:pt x="2696" y="43"/>
                          <a:pt x="2662" y="1"/>
                          <a:pt x="26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4" name="Google Shape;1814;g24efe0da7d9_1_1"/>
                  <p:cNvSpPr/>
                  <p:nvPr/>
                </p:nvSpPr>
                <p:spPr>
                  <a:xfrm>
                    <a:off x="1561709" y="917409"/>
                    <a:ext cx="123908" cy="687554"/>
                  </a:xfrm>
                  <a:custGeom>
                    <a:rect b="b" l="l" r="r" t="t"/>
                    <a:pathLst>
                      <a:path extrusionOk="0" h="15720" w="2833">
                        <a:moveTo>
                          <a:pt x="2405" y="0"/>
                        </a:moveTo>
                        <a:cubicBezTo>
                          <a:pt x="2258" y="0"/>
                          <a:pt x="2076" y="97"/>
                          <a:pt x="1980" y="193"/>
                        </a:cubicBezTo>
                        <a:cubicBezTo>
                          <a:pt x="1843" y="466"/>
                          <a:pt x="1843" y="637"/>
                          <a:pt x="1843" y="910"/>
                        </a:cubicBezTo>
                        <a:cubicBezTo>
                          <a:pt x="1707" y="1046"/>
                          <a:pt x="1843" y="1319"/>
                          <a:pt x="1843" y="1490"/>
                        </a:cubicBezTo>
                        <a:cubicBezTo>
                          <a:pt x="1747" y="1586"/>
                          <a:pt x="1787" y="1683"/>
                          <a:pt x="1867" y="1683"/>
                        </a:cubicBezTo>
                        <a:cubicBezTo>
                          <a:pt x="1900" y="1683"/>
                          <a:pt x="1940" y="1666"/>
                          <a:pt x="1980" y="1626"/>
                        </a:cubicBezTo>
                        <a:cubicBezTo>
                          <a:pt x="2116" y="1490"/>
                          <a:pt x="2116" y="1319"/>
                          <a:pt x="2116" y="1183"/>
                        </a:cubicBezTo>
                        <a:lnTo>
                          <a:pt x="2116" y="1046"/>
                        </a:lnTo>
                        <a:cubicBezTo>
                          <a:pt x="2116" y="773"/>
                          <a:pt x="2116" y="773"/>
                          <a:pt x="2423" y="773"/>
                        </a:cubicBezTo>
                        <a:cubicBezTo>
                          <a:pt x="2423" y="1183"/>
                          <a:pt x="2253" y="1626"/>
                          <a:pt x="2253" y="2036"/>
                        </a:cubicBezTo>
                        <a:lnTo>
                          <a:pt x="1400" y="6745"/>
                        </a:lnTo>
                        <a:cubicBezTo>
                          <a:pt x="990" y="9577"/>
                          <a:pt x="274" y="12580"/>
                          <a:pt x="1" y="15412"/>
                        </a:cubicBezTo>
                        <a:cubicBezTo>
                          <a:pt x="1" y="15617"/>
                          <a:pt x="137" y="15719"/>
                          <a:pt x="274" y="15719"/>
                        </a:cubicBezTo>
                        <a:cubicBezTo>
                          <a:pt x="410" y="15719"/>
                          <a:pt x="547" y="15617"/>
                          <a:pt x="547" y="15412"/>
                        </a:cubicBezTo>
                        <a:cubicBezTo>
                          <a:pt x="854" y="11556"/>
                          <a:pt x="1843" y="7871"/>
                          <a:pt x="2423" y="4049"/>
                        </a:cubicBezTo>
                        <a:cubicBezTo>
                          <a:pt x="2560" y="3025"/>
                          <a:pt x="2696" y="2172"/>
                          <a:pt x="2833" y="1183"/>
                        </a:cubicBezTo>
                        <a:cubicBezTo>
                          <a:pt x="2833" y="910"/>
                          <a:pt x="2833" y="466"/>
                          <a:pt x="2560" y="57"/>
                        </a:cubicBezTo>
                        <a:cubicBezTo>
                          <a:pt x="2520" y="17"/>
                          <a:pt x="2465" y="0"/>
                          <a:pt x="240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5" name="Google Shape;1815;g24efe0da7d9_1_1"/>
                  <p:cNvSpPr/>
                  <p:nvPr/>
                </p:nvSpPr>
                <p:spPr>
                  <a:xfrm>
                    <a:off x="1113958" y="925850"/>
                    <a:ext cx="546281" cy="80608"/>
                  </a:xfrm>
                  <a:custGeom>
                    <a:rect b="b" l="l" r="r" t="t"/>
                    <a:pathLst>
                      <a:path extrusionOk="0" h="1843" w="12490">
                        <a:moveTo>
                          <a:pt x="12217" y="0"/>
                        </a:moveTo>
                        <a:cubicBezTo>
                          <a:pt x="10101" y="0"/>
                          <a:pt x="7951" y="137"/>
                          <a:pt x="5836" y="137"/>
                        </a:cubicBezTo>
                        <a:cubicBezTo>
                          <a:pt x="4812" y="137"/>
                          <a:pt x="3959" y="273"/>
                          <a:pt x="2969" y="444"/>
                        </a:cubicBezTo>
                        <a:cubicBezTo>
                          <a:pt x="2423" y="580"/>
                          <a:pt x="1843" y="853"/>
                          <a:pt x="1127" y="990"/>
                        </a:cubicBezTo>
                        <a:cubicBezTo>
                          <a:pt x="854" y="1126"/>
                          <a:pt x="410" y="1433"/>
                          <a:pt x="274" y="1433"/>
                        </a:cubicBezTo>
                        <a:cubicBezTo>
                          <a:pt x="1" y="1433"/>
                          <a:pt x="1" y="1843"/>
                          <a:pt x="274" y="1843"/>
                        </a:cubicBezTo>
                        <a:cubicBezTo>
                          <a:pt x="410" y="1843"/>
                          <a:pt x="547" y="1843"/>
                          <a:pt x="717" y="1706"/>
                        </a:cubicBezTo>
                        <a:cubicBezTo>
                          <a:pt x="1263" y="1433"/>
                          <a:pt x="1980" y="1297"/>
                          <a:pt x="2560" y="990"/>
                        </a:cubicBezTo>
                        <a:cubicBezTo>
                          <a:pt x="3550" y="717"/>
                          <a:pt x="4812" y="717"/>
                          <a:pt x="5836" y="717"/>
                        </a:cubicBezTo>
                        <a:cubicBezTo>
                          <a:pt x="7951" y="717"/>
                          <a:pt x="10101" y="580"/>
                          <a:pt x="12217" y="580"/>
                        </a:cubicBezTo>
                        <a:cubicBezTo>
                          <a:pt x="12490" y="580"/>
                          <a:pt x="12490" y="0"/>
                          <a:pt x="122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6" name="Google Shape;1816;g24efe0da7d9_1_1"/>
                  <p:cNvSpPr/>
                  <p:nvPr/>
                </p:nvSpPr>
                <p:spPr>
                  <a:xfrm>
                    <a:off x="1660209" y="931799"/>
                    <a:ext cx="1810426" cy="67225"/>
                  </a:xfrm>
                  <a:custGeom>
                    <a:rect b="b" l="l" r="r" t="t"/>
                    <a:pathLst>
                      <a:path extrusionOk="0" h="1537" w="41393">
                        <a:moveTo>
                          <a:pt x="308" y="1"/>
                        </a:moveTo>
                        <a:cubicBezTo>
                          <a:pt x="1" y="1"/>
                          <a:pt x="1" y="444"/>
                          <a:pt x="308" y="444"/>
                        </a:cubicBezTo>
                        <a:cubicBezTo>
                          <a:pt x="7132" y="581"/>
                          <a:pt x="13957" y="854"/>
                          <a:pt x="20645" y="854"/>
                        </a:cubicBezTo>
                        <a:cubicBezTo>
                          <a:pt x="23887" y="854"/>
                          <a:pt x="27163" y="990"/>
                          <a:pt x="30439" y="1297"/>
                        </a:cubicBezTo>
                        <a:cubicBezTo>
                          <a:pt x="32145" y="1434"/>
                          <a:pt x="33885" y="1468"/>
                          <a:pt x="35625" y="1468"/>
                        </a:cubicBezTo>
                        <a:cubicBezTo>
                          <a:pt x="37365" y="1468"/>
                          <a:pt x="39106" y="1434"/>
                          <a:pt x="40812" y="1434"/>
                        </a:cubicBezTo>
                        <a:cubicBezTo>
                          <a:pt x="40880" y="1502"/>
                          <a:pt x="40957" y="1536"/>
                          <a:pt x="41034" y="1536"/>
                        </a:cubicBezTo>
                        <a:cubicBezTo>
                          <a:pt x="41111" y="1536"/>
                          <a:pt x="41187" y="1502"/>
                          <a:pt x="41256" y="1434"/>
                        </a:cubicBezTo>
                        <a:cubicBezTo>
                          <a:pt x="41392" y="1297"/>
                          <a:pt x="41256" y="990"/>
                          <a:pt x="40948" y="990"/>
                        </a:cubicBezTo>
                        <a:cubicBezTo>
                          <a:pt x="37536" y="990"/>
                          <a:pt x="34124" y="854"/>
                          <a:pt x="30712" y="717"/>
                        </a:cubicBezTo>
                        <a:cubicBezTo>
                          <a:pt x="29312" y="717"/>
                          <a:pt x="27743" y="581"/>
                          <a:pt x="26310" y="581"/>
                        </a:cubicBezTo>
                        <a:cubicBezTo>
                          <a:pt x="24467" y="444"/>
                          <a:pt x="22488" y="444"/>
                          <a:pt x="20645" y="444"/>
                        </a:cubicBezTo>
                        <a:cubicBezTo>
                          <a:pt x="17233" y="308"/>
                          <a:pt x="13650" y="308"/>
                          <a:pt x="10238" y="137"/>
                        </a:cubicBezTo>
                        <a:cubicBezTo>
                          <a:pt x="8395" y="137"/>
                          <a:pt x="6552" y="1"/>
                          <a:pt x="484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7" name="Google Shape;1817;g24efe0da7d9_1_1"/>
                  <p:cNvSpPr/>
                  <p:nvPr/>
                </p:nvSpPr>
                <p:spPr>
                  <a:xfrm>
                    <a:off x="3445224" y="972650"/>
                    <a:ext cx="31404" cy="122990"/>
                  </a:xfrm>
                  <a:custGeom>
                    <a:rect b="b" l="l" r="r" t="t"/>
                    <a:pathLst>
                      <a:path extrusionOk="0" h="2812" w="718">
                        <a:moveTo>
                          <a:pt x="300" y="1"/>
                        </a:moveTo>
                        <a:cubicBezTo>
                          <a:pt x="169" y="1"/>
                          <a:pt x="40" y="105"/>
                          <a:pt x="137" y="227"/>
                        </a:cubicBezTo>
                        <a:cubicBezTo>
                          <a:pt x="137" y="500"/>
                          <a:pt x="1" y="909"/>
                          <a:pt x="137" y="1216"/>
                        </a:cubicBezTo>
                        <a:lnTo>
                          <a:pt x="137" y="2479"/>
                        </a:lnTo>
                        <a:cubicBezTo>
                          <a:pt x="137" y="2701"/>
                          <a:pt x="282" y="2812"/>
                          <a:pt x="427" y="2812"/>
                        </a:cubicBezTo>
                        <a:cubicBezTo>
                          <a:pt x="572" y="2812"/>
                          <a:pt x="718" y="2701"/>
                          <a:pt x="718" y="2479"/>
                        </a:cubicBezTo>
                        <a:cubicBezTo>
                          <a:pt x="718" y="2069"/>
                          <a:pt x="718" y="1489"/>
                          <a:pt x="581" y="1080"/>
                        </a:cubicBezTo>
                        <a:cubicBezTo>
                          <a:pt x="581" y="636"/>
                          <a:pt x="581" y="227"/>
                          <a:pt x="445" y="56"/>
                        </a:cubicBezTo>
                        <a:cubicBezTo>
                          <a:pt x="406" y="17"/>
                          <a:pt x="353" y="1"/>
                          <a:pt x="3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8" name="Google Shape;1818;g24efe0da7d9_1_1"/>
                  <p:cNvSpPr/>
                  <p:nvPr/>
                </p:nvSpPr>
                <p:spPr>
                  <a:xfrm>
                    <a:off x="1159752" y="1054966"/>
                    <a:ext cx="184091" cy="215670"/>
                  </a:xfrm>
                  <a:custGeom>
                    <a:rect b="b" l="l" r="r" t="t"/>
                    <a:pathLst>
                      <a:path extrusionOk="0" h="4931" w="4209">
                        <a:moveTo>
                          <a:pt x="256" y="1"/>
                        </a:moveTo>
                        <a:cubicBezTo>
                          <a:pt x="126" y="1"/>
                          <a:pt x="0" y="216"/>
                          <a:pt x="216" y="324"/>
                        </a:cubicBezTo>
                        <a:cubicBezTo>
                          <a:pt x="1069" y="904"/>
                          <a:pt x="3356" y="51"/>
                          <a:pt x="3492" y="1450"/>
                        </a:cubicBezTo>
                        <a:cubicBezTo>
                          <a:pt x="3492" y="2440"/>
                          <a:pt x="3492" y="3600"/>
                          <a:pt x="3629" y="4726"/>
                        </a:cubicBezTo>
                        <a:cubicBezTo>
                          <a:pt x="3629" y="4862"/>
                          <a:pt x="3739" y="4931"/>
                          <a:pt x="3850" y="4931"/>
                        </a:cubicBezTo>
                        <a:cubicBezTo>
                          <a:pt x="3961" y="4931"/>
                          <a:pt x="4072" y="4862"/>
                          <a:pt x="4072" y="4726"/>
                        </a:cubicBezTo>
                        <a:cubicBezTo>
                          <a:pt x="4209" y="4146"/>
                          <a:pt x="4072" y="3463"/>
                          <a:pt x="4072" y="2747"/>
                        </a:cubicBezTo>
                        <a:cubicBezTo>
                          <a:pt x="4072" y="2167"/>
                          <a:pt x="4072" y="1314"/>
                          <a:pt x="3936" y="733"/>
                        </a:cubicBezTo>
                        <a:cubicBezTo>
                          <a:pt x="3629" y="187"/>
                          <a:pt x="3219" y="187"/>
                          <a:pt x="2639" y="187"/>
                        </a:cubicBezTo>
                        <a:cubicBezTo>
                          <a:pt x="2230" y="51"/>
                          <a:pt x="1786" y="51"/>
                          <a:pt x="1376" y="51"/>
                        </a:cubicBezTo>
                        <a:lnTo>
                          <a:pt x="353" y="51"/>
                        </a:lnTo>
                        <a:cubicBezTo>
                          <a:pt x="324" y="16"/>
                          <a:pt x="290" y="1"/>
                          <a:pt x="2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9" name="Google Shape;1819;g24efe0da7d9_1_1"/>
                  <p:cNvSpPr/>
                  <p:nvPr/>
                </p:nvSpPr>
                <p:spPr>
                  <a:xfrm>
                    <a:off x="1660209" y="1112395"/>
                    <a:ext cx="473152" cy="489554"/>
                  </a:xfrm>
                  <a:custGeom>
                    <a:rect b="b" l="l" r="r" t="t"/>
                    <a:pathLst>
                      <a:path extrusionOk="0" h="11193" w="10818">
                        <a:moveTo>
                          <a:pt x="1" y="1"/>
                        </a:moveTo>
                        <a:lnTo>
                          <a:pt x="1" y="274"/>
                        </a:lnTo>
                        <a:cubicBezTo>
                          <a:pt x="171" y="274"/>
                          <a:pt x="717" y="1297"/>
                          <a:pt x="854" y="1434"/>
                        </a:cubicBezTo>
                        <a:cubicBezTo>
                          <a:pt x="1297" y="2150"/>
                          <a:pt x="1570" y="2833"/>
                          <a:pt x="2014" y="3549"/>
                        </a:cubicBezTo>
                        <a:cubicBezTo>
                          <a:pt x="2867" y="4983"/>
                          <a:pt x="3720" y="6245"/>
                          <a:pt x="4710" y="7678"/>
                        </a:cubicBezTo>
                        <a:cubicBezTo>
                          <a:pt x="4983" y="8258"/>
                          <a:pt x="5426" y="8668"/>
                          <a:pt x="5836" y="9111"/>
                        </a:cubicBezTo>
                        <a:cubicBezTo>
                          <a:pt x="5972" y="9521"/>
                          <a:pt x="6416" y="9828"/>
                          <a:pt x="6996" y="9828"/>
                        </a:cubicBezTo>
                        <a:cubicBezTo>
                          <a:pt x="7542" y="9964"/>
                          <a:pt x="8259" y="10101"/>
                          <a:pt x="8839" y="10101"/>
                        </a:cubicBezTo>
                        <a:cubicBezTo>
                          <a:pt x="9112" y="10101"/>
                          <a:pt x="9692" y="10101"/>
                          <a:pt x="9965" y="10374"/>
                        </a:cubicBezTo>
                        <a:cubicBezTo>
                          <a:pt x="10101" y="10374"/>
                          <a:pt x="10238" y="10954"/>
                          <a:pt x="10408" y="11091"/>
                        </a:cubicBezTo>
                        <a:cubicBezTo>
                          <a:pt x="10477" y="11159"/>
                          <a:pt x="10545" y="11193"/>
                          <a:pt x="10613" y="11193"/>
                        </a:cubicBezTo>
                        <a:cubicBezTo>
                          <a:pt x="10681" y="11193"/>
                          <a:pt x="10750" y="11159"/>
                          <a:pt x="10818" y="11091"/>
                        </a:cubicBezTo>
                        <a:lnTo>
                          <a:pt x="10818" y="10818"/>
                        </a:lnTo>
                        <a:cubicBezTo>
                          <a:pt x="10818" y="9657"/>
                          <a:pt x="9385" y="9657"/>
                          <a:pt x="8532" y="9521"/>
                        </a:cubicBezTo>
                        <a:cubicBezTo>
                          <a:pt x="7849" y="9384"/>
                          <a:pt x="6996" y="9521"/>
                          <a:pt x="6416" y="8975"/>
                        </a:cubicBezTo>
                        <a:cubicBezTo>
                          <a:pt x="6143" y="8804"/>
                          <a:pt x="5972" y="8531"/>
                          <a:pt x="5836" y="8258"/>
                        </a:cubicBezTo>
                        <a:cubicBezTo>
                          <a:pt x="5426" y="7815"/>
                          <a:pt x="5119" y="7405"/>
                          <a:pt x="4846" y="6962"/>
                        </a:cubicBezTo>
                        <a:cubicBezTo>
                          <a:pt x="3857" y="5392"/>
                          <a:pt x="3004" y="3993"/>
                          <a:pt x="2014" y="2423"/>
                        </a:cubicBezTo>
                        <a:cubicBezTo>
                          <a:pt x="1570" y="1707"/>
                          <a:pt x="1161" y="1127"/>
                          <a:pt x="717" y="444"/>
                        </a:cubicBezTo>
                        <a:cubicBezTo>
                          <a:pt x="581" y="274"/>
                          <a:pt x="308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0" name="Google Shape;1820;g24efe0da7d9_1_1"/>
                  <p:cNvSpPr/>
                  <p:nvPr/>
                </p:nvSpPr>
                <p:spPr>
                  <a:xfrm>
                    <a:off x="1567702" y="1528787"/>
                    <a:ext cx="235833" cy="86250"/>
                  </a:xfrm>
                  <a:custGeom>
                    <a:rect b="b" l="l" r="r" t="t"/>
                    <a:pathLst>
                      <a:path extrusionOk="0" h="1972" w="5392">
                        <a:moveTo>
                          <a:pt x="137" y="1"/>
                        </a:moveTo>
                        <a:cubicBezTo>
                          <a:pt x="0" y="137"/>
                          <a:pt x="0" y="444"/>
                          <a:pt x="137" y="444"/>
                        </a:cubicBezTo>
                        <a:cubicBezTo>
                          <a:pt x="495" y="513"/>
                          <a:pt x="887" y="513"/>
                          <a:pt x="1280" y="513"/>
                        </a:cubicBezTo>
                        <a:cubicBezTo>
                          <a:pt x="1672" y="513"/>
                          <a:pt x="2065" y="513"/>
                          <a:pt x="2423" y="581"/>
                        </a:cubicBezTo>
                        <a:cubicBezTo>
                          <a:pt x="2832" y="581"/>
                          <a:pt x="3276" y="581"/>
                          <a:pt x="3822" y="717"/>
                        </a:cubicBezTo>
                        <a:cubicBezTo>
                          <a:pt x="4265" y="854"/>
                          <a:pt x="4538" y="1571"/>
                          <a:pt x="4846" y="1844"/>
                        </a:cubicBezTo>
                        <a:cubicBezTo>
                          <a:pt x="4926" y="1935"/>
                          <a:pt x="5007" y="1972"/>
                          <a:pt x="5081" y="1972"/>
                        </a:cubicBezTo>
                        <a:cubicBezTo>
                          <a:pt x="5256" y="1972"/>
                          <a:pt x="5392" y="1763"/>
                          <a:pt x="5392" y="1571"/>
                        </a:cubicBezTo>
                        <a:lnTo>
                          <a:pt x="5255" y="1434"/>
                        </a:lnTo>
                        <a:cubicBezTo>
                          <a:pt x="4675" y="717"/>
                          <a:pt x="4265" y="1"/>
                          <a:pt x="313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1" name="Google Shape;1821;g24efe0da7d9_1_1"/>
                  <p:cNvSpPr/>
                  <p:nvPr/>
                </p:nvSpPr>
                <p:spPr>
                  <a:xfrm>
                    <a:off x="1660209" y="1065201"/>
                    <a:ext cx="1735766" cy="66656"/>
                  </a:xfrm>
                  <a:custGeom>
                    <a:rect b="b" l="l" r="r" t="t"/>
                    <a:pathLst>
                      <a:path extrusionOk="0" h="1524" w="39686">
                        <a:moveTo>
                          <a:pt x="30992" y="1"/>
                        </a:moveTo>
                        <a:cubicBezTo>
                          <a:pt x="27252" y="1"/>
                          <a:pt x="23516" y="90"/>
                          <a:pt x="19792" y="90"/>
                        </a:cubicBezTo>
                        <a:lnTo>
                          <a:pt x="9828" y="90"/>
                        </a:lnTo>
                        <a:cubicBezTo>
                          <a:pt x="8122" y="90"/>
                          <a:pt x="6279" y="90"/>
                          <a:pt x="4573" y="226"/>
                        </a:cubicBezTo>
                        <a:cubicBezTo>
                          <a:pt x="3004" y="363"/>
                          <a:pt x="1570" y="363"/>
                          <a:pt x="171" y="1080"/>
                        </a:cubicBezTo>
                        <a:cubicBezTo>
                          <a:pt x="1" y="1216"/>
                          <a:pt x="1" y="1523"/>
                          <a:pt x="308" y="1523"/>
                        </a:cubicBezTo>
                        <a:lnTo>
                          <a:pt x="444" y="1353"/>
                        </a:lnTo>
                        <a:cubicBezTo>
                          <a:pt x="2014" y="807"/>
                          <a:pt x="3584" y="807"/>
                          <a:pt x="5290" y="670"/>
                        </a:cubicBezTo>
                        <a:cubicBezTo>
                          <a:pt x="6996" y="670"/>
                          <a:pt x="8702" y="499"/>
                          <a:pt x="10408" y="499"/>
                        </a:cubicBezTo>
                        <a:lnTo>
                          <a:pt x="20065" y="499"/>
                        </a:lnTo>
                        <a:cubicBezTo>
                          <a:pt x="23586" y="499"/>
                          <a:pt x="27158" y="416"/>
                          <a:pt x="30731" y="416"/>
                        </a:cubicBezTo>
                        <a:cubicBezTo>
                          <a:pt x="33634" y="416"/>
                          <a:pt x="36537" y="471"/>
                          <a:pt x="39413" y="670"/>
                        </a:cubicBezTo>
                        <a:cubicBezTo>
                          <a:pt x="39686" y="670"/>
                          <a:pt x="39686" y="226"/>
                          <a:pt x="39413" y="226"/>
                        </a:cubicBezTo>
                        <a:cubicBezTo>
                          <a:pt x="36605" y="51"/>
                          <a:pt x="33797" y="1"/>
                          <a:pt x="3099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2" name="Google Shape;1822;g24efe0da7d9_1_1"/>
                  <p:cNvSpPr/>
                  <p:nvPr/>
                </p:nvSpPr>
                <p:spPr>
                  <a:xfrm>
                    <a:off x="1972152" y="1076573"/>
                    <a:ext cx="80652" cy="468297"/>
                  </a:xfrm>
                  <a:custGeom>
                    <a:rect b="b" l="l" r="r" t="t"/>
                    <a:pathLst>
                      <a:path extrusionOk="0" h="10707" w="1844">
                        <a:moveTo>
                          <a:pt x="1707" y="1"/>
                        </a:moveTo>
                        <a:cubicBezTo>
                          <a:pt x="1638" y="1"/>
                          <a:pt x="1570" y="35"/>
                          <a:pt x="1570" y="103"/>
                        </a:cubicBezTo>
                        <a:cubicBezTo>
                          <a:pt x="1127" y="1809"/>
                          <a:pt x="1127" y="3515"/>
                          <a:pt x="717" y="5221"/>
                        </a:cubicBezTo>
                        <a:cubicBezTo>
                          <a:pt x="410" y="6928"/>
                          <a:pt x="137" y="8634"/>
                          <a:pt x="0" y="10476"/>
                        </a:cubicBezTo>
                        <a:cubicBezTo>
                          <a:pt x="0" y="10630"/>
                          <a:pt x="103" y="10707"/>
                          <a:pt x="205" y="10707"/>
                        </a:cubicBezTo>
                        <a:cubicBezTo>
                          <a:pt x="308" y="10707"/>
                          <a:pt x="410" y="10630"/>
                          <a:pt x="410" y="10476"/>
                        </a:cubicBezTo>
                        <a:cubicBezTo>
                          <a:pt x="717" y="8634"/>
                          <a:pt x="990" y="6791"/>
                          <a:pt x="1263" y="5085"/>
                        </a:cubicBezTo>
                        <a:cubicBezTo>
                          <a:pt x="1400" y="4232"/>
                          <a:pt x="1570" y="3379"/>
                          <a:pt x="1707" y="2662"/>
                        </a:cubicBezTo>
                        <a:cubicBezTo>
                          <a:pt x="1707" y="1809"/>
                          <a:pt x="1843" y="956"/>
                          <a:pt x="1843" y="103"/>
                        </a:cubicBezTo>
                        <a:cubicBezTo>
                          <a:pt x="1843" y="35"/>
                          <a:pt x="1775" y="1"/>
                          <a:pt x="17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3" name="Google Shape;1823;g24efe0da7d9_1_1"/>
                  <p:cNvSpPr/>
                  <p:nvPr/>
                </p:nvSpPr>
                <p:spPr>
                  <a:xfrm>
                    <a:off x="1986805" y="1076573"/>
                    <a:ext cx="97316" cy="467641"/>
                  </a:xfrm>
                  <a:custGeom>
                    <a:rect b="b" l="l" r="r" t="t"/>
                    <a:pathLst>
                      <a:path extrusionOk="0" h="10692" w="2225">
                        <a:moveTo>
                          <a:pt x="1918" y="1"/>
                        </a:moveTo>
                        <a:cubicBezTo>
                          <a:pt x="1824" y="1"/>
                          <a:pt x="1713" y="35"/>
                          <a:pt x="1645" y="103"/>
                        </a:cubicBezTo>
                        <a:cubicBezTo>
                          <a:pt x="1508" y="2116"/>
                          <a:pt x="1235" y="4095"/>
                          <a:pt x="792" y="5938"/>
                        </a:cubicBezTo>
                        <a:cubicBezTo>
                          <a:pt x="655" y="6928"/>
                          <a:pt x="519" y="7917"/>
                          <a:pt x="382" y="8770"/>
                        </a:cubicBezTo>
                        <a:cubicBezTo>
                          <a:pt x="211" y="9350"/>
                          <a:pt x="211" y="9930"/>
                          <a:pt x="75" y="10340"/>
                        </a:cubicBezTo>
                        <a:cubicBezTo>
                          <a:pt x="0" y="10582"/>
                          <a:pt x="99" y="10692"/>
                          <a:pt x="226" y="10692"/>
                        </a:cubicBezTo>
                        <a:cubicBezTo>
                          <a:pt x="331" y="10692"/>
                          <a:pt x="457" y="10616"/>
                          <a:pt x="519" y="10476"/>
                        </a:cubicBezTo>
                        <a:cubicBezTo>
                          <a:pt x="655" y="10067"/>
                          <a:pt x="655" y="9487"/>
                          <a:pt x="792" y="8941"/>
                        </a:cubicBezTo>
                        <a:cubicBezTo>
                          <a:pt x="928" y="7917"/>
                          <a:pt x="1065" y="7064"/>
                          <a:pt x="1372" y="6074"/>
                        </a:cubicBezTo>
                        <a:cubicBezTo>
                          <a:pt x="1645" y="4232"/>
                          <a:pt x="2225" y="2116"/>
                          <a:pt x="2088" y="103"/>
                        </a:cubicBezTo>
                        <a:cubicBezTo>
                          <a:pt x="2088" y="35"/>
                          <a:pt x="2011" y="1"/>
                          <a:pt x="19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4" name="Google Shape;1824;g24efe0da7d9_1_1"/>
                  <p:cNvSpPr/>
                  <p:nvPr/>
                </p:nvSpPr>
                <p:spPr>
                  <a:xfrm>
                    <a:off x="3413907" y="1075086"/>
                    <a:ext cx="62720" cy="25411"/>
                  </a:xfrm>
                  <a:custGeom>
                    <a:rect b="b" l="l" r="r" t="t"/>
                    <a:pathLst>
                      <a:path extrusionOk="0" h="581" w="1434">
                        <a:moveTo>
                          <a:pt x="580" y="0"/>
                        </a:moveTo>
                        <a:cubicBezTo>
                          <a:pt x="444" y="0"/>
                          <a:pt x="307" y="0"/>
                          <a:pt x="171" y="137"/>
                        </a:cubicBezTo>
                        <a:cubicBezTo>
                          <a:pt x="0" y="137"/>
                          <a:pt x="0" y="273"/>
                          <a:pt x="171" y="444"/>
                        </a:cubicBezTo>
                        <a:cubicBezTo>
                          <a:pt x="171" y="581"/>
                          <a:pt x="444" y="581"/>
                          <a:pt x="580" y="581"/>
                        </a:cubicBezTo>
                        <a:lnTo>
                          <a:pt x="1161" y="581"/>
                        </a:lnTo>
                        <a:cubicBezTo>
                          <a:pt x="1434" y="581"/>
                          <a:pt x="1434" y="137"/>
                          <a:pt x="1161" y="137"/>
                        </a:cubicBezTo>
                        <a:cubicBezTo>
                          <a:pt x="1024" y="137"/>
                          <a:pt x="853" y="137"/>
                          <a:pt x="58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5" name="Google Shape;1825;g24efe0da7d9_1_1"/>
                  <p:cNvSpPr/>
                  <p:nvPr/>
                </p:nvSpPr>
                <p:spPr>
                  <a:xfrm>
                    <a:off x="3209429" y="1491478"/>
                    <a:ext cx="161216" cy="117960"/>
                  </a:xfrm>
                  <a:custGeom>
                    <a:rect b="b" l="l" r="r" t="t"/>
                    <a:pathLst>
                      <a:path extrusionOk="0" h="2697" w="3686">
                        <a:moveTo>
                          <a:pt x="273" y="1"/>
                        </a:moveTo>
                        <a:cubicBezTo>
                          <a:pt x="137" y="1"/>
                          <a:pt x="0" y="137"/>
                          <a:pt x="137" y="308"/>
                        </a:cubicBezTo>
                        <a:cubicBezTo>
                          <a:pt x="854" y="717"/>
                          <a:pt x="1434" y="1434"/>
                          <a:pt x="2116" y="1843"/>
                        </a:cubicBezTo>
                        <a:cubicBezTo>
                          <a:pt x="2423" y="2151"/>
                          <a:pt x="2833" y="2697"/>
                          <a:pt x="3413" y="2697"/>
                        </a:cubicBezTo>
                        <a:cubicBezTo>
                          <a:pt x="3549" y="2697"/>
                          <a:pt x="3686" y="2424"/>
                          <a:pt x="3549" y="2287"/>
                        </a:cubicBezTo>
                        <a:cubicBezTo>
                          <a:pt x="2287" y="1707"/>
                          <a:pt x="1570" y="444"/>
                          <a:pt x="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6" name="Google Shape;1826;g24efe0da7d9_1_1"/>
                  <p:cNvSpPr/>
                  <p:nvPr/>
                </p:nvSpPr>
                <p:spPr>
                  <a:xfrm>
                    <a:off x="3209429" y="1454169"/>
                    <a:ext cx="197387" cy="144946"/>
                  </a:xfrm>
                  <a:custGeom>
                    <a:rect b="b" l="l" r="r" t="t"/>
                    <a:pathLst>
                      <a:path extrusionOk="0" h="3314" w="4513">
                        <a:moveTo>
                          <a:pt x="581" y="1"/>
                        </a:moveTo>
                        <a:cubicBezTo>
                          <a:pt x="273" y="137"/>
                          <a:pt x="137" y="444"/>
                          <a:pt x="0" y="854"/>
                        </a:cubicBezTo>
                        <a:cubicBezTo>
                          <a:pt x="0" y="1030"/>
                          <a:pt x="135" y="1105"/>
                          <a:pt x="250" y="1105"/>
                        </a:cubicBezTo>
                        <a:cubicBezTo>
                          <a:pt x="335" y="1105"/>
                          <a:pt x="410" y="1063"/>
                          <a:pt x="410" y="990"/>
                        </a:cubicBezTo>
                        <a:cubicBezTo>
                          <a:pt x="476" y="658"/>
                          <a:pt x="559" y="543"/>
                          <a:pt x="658" y="543"/>
                        </a:cubicBezTo>
                        <a:cubicBezTo>
                          <a:pt x="814" y="543"/>
                          <a:pt x="1013" y="824"/>
                          <a:pt x="1263" y="990"/>
                        </a:cubicBezTo>
                        <a:cubicBezTo>
                          <a:pt x="1707" y="1297"/>
                          <a:pt x="1980" y="1707"/>
                          <a:pt x="2423" y="2014"/>
                        </a:cubicBezTo>
                        <a:cubicBezTo>
                          <a:pt x="2969" y="2423"/>
                          <a:pt x="3549" y="3004"/>
                          <a:pt x="4129" y="3277"/>
                        </a:cubicBezTo>
                        <a:cubicBezTo>
                          <a:pt x="4155" y="3303"/>
                          <a:pt x="4186" y="3314"/>
                          <a:pt x="4219" y="3314"/>
                        </a:cubicBezTo>
                        <a:cubicBezTo>
                          <a:pt x="4355" y="3314"/>
                          <a:pt x="4513" y="3114"/>
                          <a:pt x="4402" y="3004"/>
                        </a:cubicBezTo>
                        <a:cubicBezTo>
                          <a:pt x="3276" y="2014"/>
                          <a:pt x="1843" y="1161"/>
                          <a:pt x="85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7" name="Google Shape;1827;g24efe0da7d9_1_1"/>
                  <p:cNvSpPr/>
                  <p:nvPr/>
                </p:nvSpPr>
                <p:spPr>
                  <a:xfrm>
                    <a:off x="3060193" y="1263337"/>
                    <a:ext cx="255252" cy="332667"/>
                  </a:xfrm>
                  <a:custGeom>
                    <a:rect b="b" l="l" r="r" t="t"/>
                    <a:pathLst>
                      <a:path extrusionOk="0" h="7606" w="5836">
                        <a:moveTo>
                          <a:pt x="5225" y="0"/>
                        </a:moveTo>
                        <a:cubicBezTo>
                          <a:pt x="4556" y="0"/>
                          <a:pt x="3677" y="1440"/>
                          <a:pt x="3276" y="1941"/>
                        </a:cubicBezTo>
                        <a:cubicBezTo>
                          <a:pt x="2559" y="2965"/>
                          <a:pt x="1979" y="3954"/>
                          <a:pt x="1263" y="4944"/>
                        </a:cubicBezTo>
                        <a:cubicBezTo>
                          <a:pt x="853" y="5524"/>
                          <a:pt x="580" y="6070"/>
                          <a:pt x="273" y="6650"/>
                        </a:cubicBezTo>
                        <a:cubicBezTo>
                          <a:pt x="137" y="6923"/>
                          <a:pt x="0" y="7230"/>
                          <a:pt x="0" y="7503"/>
                        </a:cubicBezTo>
                        <a:cubicBezTo>
                          <a:pt x="0" y="7571"/>
                          <a:pt x="68" y="7605"/>
                          <a:pt x="137" y="7605"/>
                        </a:cubicBezTo>
                        <a:cubicBezTo>
                          <a:pt x="205" y="7605"/>
                          <a:pt x="273" y="7571"/>
                          <a:pt x="273" y="7503"/>
                        </a:cubicBezTo>
                        <a:cubicBezTo>
                          <a:pt x="410" y="6923"/>
                          <a:pt x="990" y="6377"/>
                          <a:pt x="1263" y="5797"/>
                        </a:cubicBezTo>
                        <a:cubicBezTo>
                          <a:pt x="1706" y="5080"/>
                          <a:pt x="2286" y="4364"/>
                          <a:pt x="2696" y="3647"/>
                        </a:cubicBezTo>
                        <a:cubicBezTo>
                          <a:pt x="3139" y="3101"/>
                          <a:pt x="3549" y="2521"/>
                          <a:pt x="3822" y="1941"/>
                        </a:cubicBezTo>
                        <a:cubicBezTo>
                          <a:pt x="4129" y="1532"/>
                          <a:pt x="4402" y="1259"/>
                          <a:pt x="4846" y="815"/>
                        </a:cubicBezTo>
                        <a:cubicBezTo>
                          <a:pt x="4940" y="721"/>
                          <a:pt x="5099" y="562"/>
                          <a:pt x="5233" y="562"/>
                        </a:cubicBezTo>
                        <a:cubicBezTo>
                          <a:pt x="5294" y="562"/>
                          <a:pt x="5349" y="594"/>
                          <a:pt x="5392" y="678"/>
                        </a:cubicBezTo>
                        <a:cubicBezTo>
                          <a:pt x="5392" y="815"/>
                          <a:pt x="5392" y="951"/>
                          <a:pt x="5528" y="951"/>
                        </a:cubicBezTo>
                        <a:lnTo>
                          <a:pt x="5699" y="951"/>
                        </a:lnTo>
                        <a:cubicBezTo>
                          <a:pt x="5835" y="951"/>
                          <a:pt x="5835" y="815"/>
                          <a:pt x="5835" y="678"/>
                        </a:cubicBezTo>
                        <a:cubicBezTo>
                          <a:pt x="5681" y="189"/>
                          <a:pt x="5467" y="0"/>
                          <a:pt x="52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8" name="Google Shape;1828;g24efe0da7d9_1_1"/>
                  <p:cNvSpPr/>
                  <p:nvPr/>
                </p:nvSpPr>
                <p:spPr>
                  <a:xfrm>
                    <a:off x="3080925" y="1283107"/>
                    <a:ext cx="228528" cy="314910"/>
                  </a:xfrm>
                  <a:custGeom>
                    <a:rect b="b" l="l" r="r" t="t"/>
                    <a:pathLst>
                      <a:path extrusionOk="0" h="7200" w="5225">
                        <a:moveTo>
                          <a:pt x="5005" y="0"/>
                        </a:moveTo>
                        <a:cubicBezTo>
                          <a:pt x="4923" y="0"/>
                          <a:pt x="4838" y="33"/>
                          <a:pt x="4781" y="90"/>
                        </a:cubicBezTo>
                        <a:cubicBezTo>
                          <a:pt x="4201" y="1352"/>
                          <a:pt x="3211" y="2513"/>
                          <a:pt x="2358" y="3639"/>
                        </a:cubicBezTo>
                        <a:cubicBezTo>
                          <a:pt x="1642" y="4628"/>
                          <a:pt x="789" y="5754"/>
                          <a:pt x="106" y="6915"/>
                        </a:cubicBezTo>
                        <a:cubicBezTo>
                          <a:pt x="1" y="7083"/>
                          <a:pt x="130" y="7200"/>
                          <a:pt x="276" y="7200"/>
                        </a:cubicBezTo>
                        <a:cubicBezTo>
                          <a:pt x="367" y="7200"/>
                          <a:pt x="464" y="7155"/>
                          <a:pt x="516" y="7051"/>
                        </a:cubicBezTo>
                        <a:cubicBezTo>
                          <a:pt x="1369" y="5925"/>
                          <a:pt x="2085" y="4765"/>
                          <a:pt x="2938" y="3639"/>
                        </a:cubicBezTo>
                        <a:cubicBezTo>
                          <a:pt x="3348" y="2922"/>
                          <a:pt x="3792" y="2342"/>
                          <a:pt x="4372" y="1796"/>
                        </a:cubicBezTo>
                        <a:cubicBezTo>
                          <a:pt x="4645" y="1352"/>
                          <a:pt x="5054" y="807"/>
                          <a:pt x="5225" y="226"/>
                        </a:cubicBezTo>
                        <a:cubicBezTo>
                          <a:pt x="5225" y="67"/>
                          <a:pt x="5119" y="0"/>
                          <a:pt x="500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9" name="Google Shape;1829;g24efe0da7d9_1_1"/>
                  <p:cNvSpPr/>
                  <p:nvPr/>
                </p:nvSpPr>
                <p:spPr>
                  <a:xfrm>
                    <a:off x="3237072" y="1288531"/>
                    <a:ext cx="78378" cy="191614"/>
                  </a:xfrm>
                  <a:custGeom>
                    <a:rect b="b" l="l" r="r" t="t"/>
                    <a:pathLst>
                      <a:path extrusionOk="0" h="4381" w="1792">
                        <a:moveTo>
                          <a:pt x="1638" y="0"/>
                        </a:moveTo>
                        <a:cubicBezTo>
                          <a:pt x="1561" y="0"/>
                          <a:pt x="1484" y="34"/>
                          <a:pt x="1484" y="102"/>
                        </a:cubicBezTo>
                        <a:cubicBezTo>
                          <a:pt x="1211" y="819"/>
                          <a:pt x="1075" y="1536"/>
                          <a:pt x="802" y="2218"/>
                        </a:cubicBezTo>
                        <a:cubicBezTo>
                          <a:pt x="495" y="2798"/>
                          <a:pt x="222" y="3378"/>
                          <a:pt x="85" y="4095"/>
                        </a:cubicBezTo>
                        <a:cubicBezTo>
                          <a:pt x="1" y="4264"/>
                          <a:pt x="125" y="4380"/>
                          <a:pt x="264" y="4380"/>
                        </a:cubicBezTo>
                        <a:cubicBezTo>
                          <a:pt x="350" y="4380"/>
                          <a:pt x="442" y="4336"/>
                          <a:pt x="495" y="4231"/>
                        </a:cubicBezTo>
                        <a:cubicBezTo>
                          <a:pt x="802" y="2798"/>
                          <a:pt x="1791" y="1536"/>
                          <a:pt x="1791" y="102"/>
                        </a:cubicBezTo>
                        <a:cubicBezTo>
                          <a:pt x="1791" y="34"/>
                          <a:pt x="1714" y="0"/>
                          <a:pt x="16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0" name="Google Shape;1830;g24efe0da7d9_1_1"/>
                  <p:cNvSpPr/>
                  <p:nvPr/>
                </p:nvSpPr>
                <p:spPr>
                  <a:xfrm>
                    <a:off x="3109443" y="1485004"/>
                    <a:ext cx="125395" cy="112493"/>
                  </a:xfrm>
                  <a:custGeom>
                    <a:rect b="b" l="l" r="r" t="t"/>
                    <a:pathLst>
                      <a:path extrusionOk="0" h="2572" w="2867">
                        <a:moveTo>
                          <a:pt x="2535" y="0"/>
                        </a:moveTo>
                        <a:cubicBezTo>
                          <a:pt x="2436" y="0"/>
                          <a:pt x="2339" y="45"/>
                          <a:pt x="2286" y="149"/>
                        </a:cubicBezTo>
                        <a:cubicBezTo>
                          <a:pt x="2286" y="285"/>
                          <a:pt x="2150" y="456"/>
                          <a:pt x="2013" y="592"/>
                        </a:cubicBezTo>
                        <a:lnTo>
                          <a:pt x="1297" y="1309"/>
                        </a:lnTo>
                        <a:cubicBezTo>
                          <a:pt x="990" y="1582"/>
                          <a:pt x="580" y="1991"/>
                          <a:pt x="137" y="2299"/>
                        </a:cubicBezTo>
                        <a:cubicBezTo>
                          <a:pt x="0" y="2299"/>
                          <a:pt x="0" y="2572"/>
                          <a:pt x="137" y="2572"/>
                        </a:cubicBezTo>
                        <a:cubicBezTo>
                          <a:pt x="717" y="2572"/>
                          <a:pt x="990" y="1991"/>
                          <a:pt x="1433" y="1718"/>
                        </a:cubicBezTo>
                        <a:cubicBezTo>
                          <a:pt x="1706" y="1445"/>
                          <a:pt x="2013" y="1309"/>
                          <a:pt x="2286" y="1002"/>
                        </a:cubicBezTo>
                        <a:cubicBezTo>
                          <a:pt x="2423" y="865"/>
                          <a:pt x="2559" y="729"/>
                          <a:pt x="2696" y="456"/>
                        </a:cubicBezTo>
                        <a:lnTo>
                          <a:pt x="2867" y="285"/>
                        </a:lnTo>
                        <a:cubicBezTo>
                          <a:pt x="2867" y="117"/>
                          <a:pt x="2697" y="0"/>
                          <a:pt x="253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1" name="Google Shape;1831;g24efe0da7d9_1_1"/>
                  <p:cNvSpPr/>
                  <p:nvPr/>
                </p:nvSpPr>
                <p:spPr>
                  <a:xfrm>
                    <a:off x="3501953" y="1572088"/>
                    <a:ext cx="1349214" cy="40676"/>
                  </a:xfrm>
                  <a:custGeom>
                    <a:rect b="b" l="l" r="r" t="t"/>
                    <a:pathLst>
                      <a:path extrusionOk="0" h="930" w="30848">
                        <a:moveTo>
                          <a:pt x="5836" y="0"/>
                        </a:moveTo>
                        <a:cubicBezTo>
                          <a:pt x="5256" y="0"/>
                          <a:pt x="4539" y="171"/>
                          <a:pt x="3959" y="171"/>
                        </a:cubicBezTo>
                        <a:cubicBezTo>
                          <a:pt x="3777" y="217"/>
                          <a:pt x="3576" y="232"/>
                          <a:pt x="3362" y="232"/>
                        </a:cubicBezTo>
                        <a:cubicBezTo>
                          <a:pt x="2935" y="232"/>
                          <a:pt x="2457" y="171"/>
                          <a:pt x="1980" y="171"/>
                        </a:cubicBezTo>
                        <a:cubicBezTo>
                          <a:pt x="1707" y="171"/>
                          <a:pt x="1297" y="232"/>
                          <a:pt x="923" y="232"/>
                        </a:cubicBezTo>
                        <a:cubicBezTo>
                          <a:pt x="736" y="232"/>
                          <a:pt x="558" y="217"/>
                          <a:pt x="410" y="171"/>
                        </a:cubicBezTo>
                        <a:cubicBezTo>
                          <a:pt x="137" y="171"/>
                          <a:pt x="1" y="581"/>
                          <a:pt x="274" y="581"/>
                        </a:cubicBezTo>
                        <a:cubicBezTo>
                          <a:pt x="547" y="717"/>
                          <a:pt x="854" y="717"/>
                          <a:pt x="1263" y="717"/>
                        </a:cubicBezTo>
                        <a:lnTo>
                          <a:pt x="3106" y="717"/>
                        </a:lnTo>
                        <a:cubicBezTo>
                          <a:pt x="4402" y="717"/>
                          <a:pt x="5665" y="717"/>
                          <a:pt x="6962" y="581"/>
                        </a:cubicBezTo>
                        <a:cubicBezTo>
                          <a:pt x="8088" y="581"/>
                          <a:pt x="9248" y="717"/>
                          <a:pt x="10511" y="717"/>
                        </a:cubicBezTo>
                        <a:lnTo>
                          <a:pt x="15356" y="717"/>
                        </a:lnTo>
                        <a:cubicBezTo>
                          <a:pt x="16772" y="785"/>
                          <a:pt x="18188" y="819"/>
                          <a:pt x="19609" y="819"/>
                        </a:cubicBezTo>
                        <a:cubicBezTo>
                          <a:pt x="21029" y="819"/>
                          <a:pt x="22454" y="785"/>
                          <a:pt x="23887" y="717"/>
                        </a:cubicBezTo>
                        <a:cubicBezTo>
                          <a:pt x="25013" y="717"/>
                          <a:pt x="26309" y="854"/>
                          <a:pt x="27436" y="854"/>
                        </a:cubicBezTo>
                        <a:cubicBezTo>
                          <a:pt x="27822" y="854"/>
                          <a:pt x="28133" y="929"/>
                          <a:pt x="28469" y="929"/>
                        </a:cubicBezTo>
                        <a:cubicBezTo>
                          <a:pt x="28637" y="929"/>
                          <a:pt x="28812" y="910"/>
                          <a:pt x="29005" y="854"/>
                        </a:cubicBezTo>
                        <a:lnTo>
                          <a:pt x="30404" y="854"/>
                        </a:lnTo>
                        <a:cubicBezTo>
                          <a:pt x="30711" y="854"/>
                          <a:pt x="30848" y="581"/>
                          <a:pt x="30575" y="444"/>
                        </a:cubicBezTo>
                        <a:cubicBezTo>
                          <a:pt x="30404" y="308"/>
                          <a:pt x="30131" y="308"/>
                          <a:pt x="29995" y="308"/>
                        </a:cubicBezTo>
                        <a:cubicBezTo>
                          <a:pt x="29415" y="308"/>
                          <a:pt x="29005" y="444"/>
                          <a:pt x="28562" y="444"/>
                        </a:cubicBezTo>
                        <a:lnTo>
                          <a:pt x="26992" y="444"/>
                        </a:lnTo>
                        <a:cubicBezTo>
                          <a:pt x="26309" y="308"/>
                          <a:pt x="25729" y="308"/>
                          <a:pt x="25013" y="308"/>
                        </a:cubicBezTo>
                        <a:cubicBezTo>
                          <a:pt x="24592" y="262"/>
                          <a:pt x="24152" y="247"/>
                          <a:pt x="23700" y="247"/>
                        </a:cubicBezTo>
                        <a:cubicBezTo>
                          <a:pt x="22795" y="247"/>
                          <a:pt x="21839" y="308"/>
                          <a:pt x="20884" y="308"/>
                        </a:cubicBezTo>
                        <a:lnTo>
                          <a:pt x="16346" y="308"/>
                        </a:lnTo>
                        <a:cubicBezTo>
                          <a:pt x="13513" y="171"/>
                          <a:pt x="10511" y="171"/>
                          <a:pt x="7678" y="0"/>
                        </a:cubicBezTo>
                        <a:cubicBezTo>
                          <a:pt x="7292" y="0"/>
                          <a:pt x="6844" y="76"/>
                          <a:pt x="6427" y="76"/>
                        </a:cubicBezTo>
                        <a:cubicBezTo>
                          <a:pt x="6219" y="76"/>
                          <a:pt x="6018" y="57"/>
                          <a:pt x="583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None/>
            </a:pPr>
            <a:r>
              <a:rPr b="0" lang="en">
                <a:latin typeface="Lobster"/>
                <a:ea typeface="Lobster"/>
                <a:cs typeface="Lobster"/>
                <a:sym typeface="Lobster"/>
              </a:rPr>
              <a:t>NỘI DUNG</a:t>
            </a:r>
            <a:endParaRPr b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4" name="Google Shape;414;p4"/>
          <p:cNvSpPr txBox="1"/>
          <p:nvPr>
            <p:ph idx="2" type="title"/>
          </p:nvPr>
        </p:nvSpPr>
        <p:spPr>
          <a:xfrm>
            <a:off x="870450" y="1998475"/>
            <a:ext cx="640500" cy="63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01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5" name="Google Shape;415;p4"/>
          <p:cNvSpPr txBox="1"/>
          <p:nvPr>
            <p:ph idx="1" type="subTitle"/>
          </p:nvPr>
        </p:nvSpPr>
        <p:spPr>
          <a:xfrm>
            <a:off x="1597900" y="2128025"/>
            <a:ext cx="2560200" cy="4581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>
                <a:latin typeface="Lobster"/>
                <a:ea typeface="Lobster"/>
                <a:cs typeface="Lobster"/>
                <a:sym typeface="Lobster"/>
              </a:rPr>
              <a:t>Tổng quan</a:t>
            </a:r>
            <a:endParaRPr b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6" name="Google Shape;416;p4"/>
          <p:cNvSpPr txBox="1"/>
          <p:nvPr>
            <p:ph idx="3" type="title"/>
          </p:nvPr>
        </p:nvSpPr>
        <p:spPr>
          <a:xfrm>
            <a:off x="864325" y="3211388"/>
            <a:ext cx="640500" cy="63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03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7" name="Google Shape;417;p4"/>
          <p:cNvSpPr txBox="1"/>
          <p:nvPr>
            <p:ph idx="4" type="subTitle"/>
          </p:nvPr>
        </p:nvSpPr>
        <p:spPr>
          <a:xfrm>
            <a:off x="1591775" y="3340950"/>
            <a:ext cx="3089400" cy="4581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>
                <a:latin typeface="Lobster"/>
                <a:ea typeface="Lobster"/>
                <a:cs typeface="Lobster"/>
                <a:sym typeface="Lobster"/>
              </a:rPr>
              <a:t>Kết quả thực hiện</a:t>
            </a:r>
            <a:endParaRPr b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8" name="Google Shape;418;p4"/>
          <p:cNvSpPr txBox="1"/>
          <p:nvPr>
            <p:ph idx="7" type="title"/>
          </p:nvPr>
        </p:nvSpPr>
        <p:spPr>
          <a:xfrm>
            <a:off x="4685375" y="1998475"/>
            <a:ext cx="640500" cy="63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02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9" name="Google Shape;419;p4"/>
          <p:cNvSpPr txBox="1"/>
          <p:nvPr>
            <p:ph idx="8" type="subTitle"/>
          </p:nvPr>
        </p:nvSpPr>
        <p:spPr>
          <a:xfrm>
            <a:off x="5412825" y="2128025"/>
            <a:ext cx="3089400" cy="4581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>
                <a:latin typeface="Lobster"/>
                <a:ea typeface="Lobster"/>
                <a:cs typeface="Lobster"/>
                <a:sym typeface="Lobster"/>
              </a:rPr>
              <a:t>Xây dựng kho dữ liệu</a:t>
            </a:r>
            <a:endParaRPr b="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"/>
          <p:cNvSpPr txBox="1"/>
          <p:nvPr>
            <p:ph type="title"/>
          </p:nvPr>
        </p:nvSpPr>
        <p:spPr>
          <a:xfrm>
            <a:off x="4727575" y="3064675"/>
            <a:ext cx="3327600" cy="8160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SzPts val="4800"/>
              <a:buNone/>
            </a:pPr>
            <a:r>
              <a:rPr b="0" lang="en">
                <a:latin typeface="Lobster"/>
                <a:ea typeface="Lobster"/>
                <a:cs typeface="Lobster"/>
                <a:sym typeface="Lobster"/>
              </a:rPr>
              <a:t>Tổng quan</a:t>
            </a:r>
            <a:endParaRPr b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25" name="Google Shape;425;p6"/>
          <p:cNvSpPr txBox="1"/>
          <p:nvPr>
            <p:ph idx="2" type="title"/>
          </p:nvPr>
        </p:nvSpPr>
        <p:spPr>
          <a:xfrm>
            <a:off x="4727575" y="1023988"/>
            <a:ext cx="1123500" cy="1126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26" name="Google Shape;426;p6"/>
          <p:cNvCxnSpPr/>
          <p:nvPr/>
        </p:nvCxnSpPr>
        <p:spPr>
          <a:xfrm rot="10800000">
            <a:off x="4727575" y="4119513"/>
            <a:ext cx="339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427" name="Google Shape;427;p6"/>
          <p:cNvGrpSpPr/>
          <p:nvPr/>
        </p:nvGrpSpPr>
        <p:grpSpPr>
          <a:xfrm>
            <a:off x="627026" y="1677621"/>
            <a:ext cx="3522275" cy="1788262"/>
            <a:chOff x="784125" y="642751"/>
            <a:chExt cx="4738699" cy="2405842"/>
          </a:xfrm>
        </p:grpSpPr>
        <p:sp>
          <p:nvSpPr>
            <p:cNvPr id="428" name="Google Shape;428;p6"/>
            <p:cNvSpPr/>
            <p:nvPr/>
          </p:nvSpPr>
          <p:spPr>
            <a:xfrm>
              <a:off x="784171" y="642751"/>
              <a:ext cx="4738608" cy="2395590"/>
            </a:xfrm>
            <a:custGeom>
              <a:rect b="b" l="l" r="r" t="t"/>
              <a:pathLst>
                <a:path extrusionOk="0" h="54772" w="108342">
                  <a:moveTo>
                    <a:pt x="27200" y="9501"/>
                  </a:moveTo>
                  <a:cubicBezTo>
                    <a:pt x="27558" y="9501"/>
                    <a:pt x="27919" y="9518"/>
                    <a:pt x="28289" y="9558"/>
                  </a:cubicBezTo>
                  <a:cubicBezTo>
                    <a:pt x="28425" y="9558"/>
                    <a:pt x="28425" y="9694"/>
                    <a:pt x="28562" y="9694"/>
                  </a:cubicBezTo>
                  <a:cubicBezTo>
                    <a:pt x="28732" y="9694"/>
                    <a:pt x="29005" y="10002"/>
                    <a:pt x="28869" y="10275"/>
                  </a:cubicBezTo>
                  <a:cubicBezTo>
                    <a:pt x="28732" y="10855"/>
                    <a:pt x="28562" y="11571"/>
                    <a:pt x="28425" y="12117"/>
                  </a:cubicBezTo>
                  <a:lnTo>
                    <a:pt x="28425" y="12424"/>
                  </a:lnTo>
                  <a:cubicBezTo>
                    <a:pt x="28425" y="13687"/>
                    <a:pt x="28152" y="14813"/>
                    <a:pt x="27879" y="15973"/>
                  </a:cubicBezTo>
                  <a:cubicBezTo>
                    <a:pt x="27708" y="17236"/>
                    <a:pt x="27572" y="18396"/>
                    <a:pt x="27299" y="19522"/>
                  </a:cubicBezTo>
                  <a:cubicBezTo>
                    <a:pt x="27299" y="19812"/>
                    <a:pt x="27086" y="19957"/>
                    <a:pt x="26855" y="19957"/>
                  </a:cubicBezTo>
                  <a:cubicBezTo>
                    <a:pt x="26625" y="19957"/>
                    <a:pt x="26378" y="19812"/>
                    <a:pt x="26309" y="19522"/>
                  </a:cubicBezTo>
                  <a:lnTo>
                    <a:pt x="26309" y="19249"/>
                  </a:lnTo>
                  <a:cubicBezTo>
                    <a:pt x="24023" y="17543"/>
                    <a:pt x="23307" y="14813"/>
                    <a:pt x="21737" y="12561"/>
                  </a:cubicBezTo>
                  <a:cubicBezTo>
                    <a:pt x="21464" y="12254"/>
                    <a:pt x="21191" y="11981"/>
                    <a:pt x="21054" y="11571"/>
                  </a:cubicBezTo>
                  <a:cubicBezTo>
                    <a:pt x="20884" y="11401"/>
                    <a:pt x="20747" y="11264"/>
                    <a:pt x="20611" y="10991"/>
                  </a:cubicBezTo>
                  <a:cubicBezTo>
                    <a:pt x="20338" y="10718"/>
                    <a:pt x="20611" y="10275"/>
                    <a:pt x="20884" y="10275"/>
                  </a:cubicBezTo>
                  <a:cubicBezTo>
                    <a:pt x="22180" y="9694"/>
                    <a:pt x="23307" y="9865"/>
                    <a:pt x="24603" y="9694"/>
                  </a:cubicBezTo>
                  <a:cubicBezTo>
                    <a:pt x="25496" y="9598"/>
                    <a:pt x="26338" y="9501"/>
                    <a:pt x="27200" y="9501"/>
                  </a:cubicBezTo>
                  <a:close/>
                  <a:moveTo>
                    <a:pt x="55904" y="19325"/>
                  </a:moveTo>
                  <a:cubicBezTo>
                    <a:pt x="55955" y="19325"/>
                    <a:pt x="56031" y="19385"/>
                    <a:pt x="56031" y="19385"/>
                  </a:cubicBezTo>
                  <a:cubicBezTo>
                    <a:pt x="56304" y="19522"/>
                    <a:pt x="56577" y="19795"/>
                    <a:pt x="56713" y="19931"/>
                  </a:cubicBezTo>
                  <a:cubicBezTo>
                    <a:pt x="57157" y="20238"/>
                    <a:pt x="57566" y="20648"/>
                    <a:pt x="57873" y="20955"/>
                  </a:cubicBezTo>
                  <a:cubicBezTo>
                    <a:pt x="58010" y="21092"/>
                    <a:pt x="58010" y="21365"/>
                    <a:pt x="57737" y="21365"/>
                  </a:cubicBezTo>
                  <a:lnTo>
                    <a:pt x="57293" y="21365"/>
                  </a:lnTo>
                  <a:cubicBezTo>
                    <a:pt x="56304" y="21228"/>
                    <a:pt x="55314" y="21228"/>
                    <a:pt x="54324" y="21228"/>
                  </a:cubicBezTo>
                  <a:lnTo>
                    <a:pt x="54154" y="21228"/>
                  </a:lnTo>
                  <a:cubicBezTo>
                    <a:pt x="54017" y="21228"/>
                    <a:pt x="53881" y="21092"/>
                    <a:pt x="53881" y="20955"/>
                  </a:cubicBezTo>
                  <a:cubicBezTo>
                    <a:pt x="54154" y="20648"/>
                    <a:pt x="54324" y="20375"/>
                    <a:pt x="54597" y="20238"/>
                  </a:cubicBezTo>
                  <a:cubicBezTo>
                    <a:pt x="55007" y="19795"/>
                    <a:pt x="55450" y="19385"/>
                    <a:pt x="55860" y="19385"/>
                  </a:cubicBezTo>
                  <a:cubicBezTo>
                    <a:pt x="55860" y="19340"/>
                    <a:pt x="55879" y="19325"/>
                    <a:pt x="55904" y="19325"/>
                  </a:cubicBezTo>
                  <a:close/>
                  <a:moveTo>
                    <a:pt x="47200" y="9328"/>
                  </a:moveTo>
                  <a:cubicBezTo>
                    <a:pt x="49052" y="9328"/>
                    <a:pt x="50904" y="9353"/>
                    <a:pt x="52755" y="9421"/>
                  </a:cubicBezTo>
                  <a:lnTo>
                    <a:pt x="52891" y="9421"/>
                  </a:lnTo>
                  <a:cubicBezTo>
                    <a:pt x="53089" y="9394"/>
                    <a:pt x="53282" y="9383"/>
                    <a:pt x="53470" y="9383"/>
                  </a:cubicBezTo>
                  <a:cubicBezTo>
                    <a:pt x="54222" y="9383"/>
                    <a:pt x="54905" y="9558"/>
                    <a:pt x="55587" y="9558"/>
                  </a:cubicBezTo>
                  <a:cubicBezTo>
                    <a:pt x="56563" y="9558"/>
                    <a:pt x="57769" y="9891"/>
                    <a:pt x="58718" y="9891"/>
                  </a:cubicBezTo>
                  <a:cubicBezTo>
                    <a:pt x="58864" y="9891"/>
                    <a:pt x="59004" y="9883"/>
                    <a:pt x="59136" y="9865"/>
                  </a:cubicBezTo>
                  <a:cubicBezTo>
                    <a:pt x="59224" y="9831"/>
                    <a:pt x="59301" y="9816"/>
                    <a:pt x="59368" y="9816"/>
                  </a:cubicBezTo>
                  <a:cubicBezTo>
                    <a:pt x="59634" y="9816"/>
                    <a:pt x="59743" y="10056"/>
                    <a:pt x="59852" y="10275"/>
                  </a:cubicBezTo>
                  <a:cubicBezTo>
                    <a:pt x="59989" y="11981"/>
                    <a:pt x="60842" y="13687"/>
                    <a:pt x="61149" y="15393"/>
                  </a:cubicBezTo>
                  <a:lnTo>
                    <a:pt x="61149" y="15666"/>
                  </a:lnTo>
                  <a:cubicBezTo>
                    <a:pt x="61422" y="16246"/>
                    <a:pt x="61695" y="16963"/>
                    <a:pt x="61831" y="17543"/>
                  </a:cubicBezTo>
                  <a:cubicBezTo>
                    <a:pt x="62002" y="17952"/>
                    <a:pt x="61695" y="18225"/>
                    <a:pt x="61422" y="18225"/>
                  </a:cubicBezTo>
                  <a:cubicBezTo>
                    <a:pt x="61149" y="18225"/>
                    <a:pt x="60978" y="18225"/>
                    <a:pt x="60842" y="18089"/>
                  </a:cubicBezTo>
                  <a:cubicBezTo>
                    <a:pt x="60842" y="19078"/>
                    <a:pt x="60705" y="19931"/>
                    <a:pt x="60569" y="20784"/>
                  </a:cubicBezTo>
                  <a:cubicBezTo>
                    <a:pt x="60432" y="21092"/>
                    <a:pt x="60125" y="21228"/>
                    <a:pt x="59852" y="21228"/>
                  </a:cubicBezTo>
                  <a:cubicBezTo>
                    <a:pt x="59716" y="21228"/>
                    <a:pt x="59579" y="21092"/>
                    <a:pt x="59443" y="20955"/>
                  </a:cubicBezTo>
                  <a:cubicBezTo>
                    <a:pt x="58863" y="20648"/>
                    <a:pt x="58419" y="20238"/>
                    <a:pt x="58010" y="19795"/>
                  </a:cubicBezTo>
                  <a:cubicBezTo>
                    <a:pt x="57873" y="19658"/>
                    <a:pt x="57430" y="19522"/>
                    <a:pt x="57293" y="19249"/>
                  </a:cubicBezTo>
                  <a:cubicBezTo>
                    <a:pt x="57157" y="19078"/>
                    <a:pt x="57020" y="18942"/>
                    <a:pt x="56713" y="18805"/>
                  </a:cubicBezTo>
                  <a:cubicBezTo>
                    <a:pt x="56577" y="18669"/>
                    <a:pt x="56440" y="18532"/>
                    <a:pt x="56577" y="18225"/>
                  </a:cubicBezTo>
                  <a:cubicBezTo>
                    <a:pt x="56884" y="17099"/>
                    <a:pt x="57157" y="15837"/>
                    <a:pt x="57737" y="14813"/>
                  </a:cubicBezTo>
                  <a:lnTo>
                    <a:pt x="57737" y="14267"/>
                  </a:lnTo>
                  <a:lnTo>
                    <a:pt x="57737" y="13960"/>
                  </a:lnTo>
                  <a:cubicBezTo>
                    <a:pt x="57638" y="13881"/>
                    <a:pt x="57506" y="13802"/>
                    <a:pt x="57359" y="13802"/>
                  </a:cubicBezTo>
                  <a:cubicBezTo>
                    <a:pt x="57251" y="13802"/>
                    <a:pt x="57136" y="13844"/>
                    <a:pt x="57020" y="13960"/>
                  </a:cubicBezTo>
                  <a:cubicBezTo>
                    <a:pt x="56577" y="14540"/>
                    <a:pt x="56167" y="14984"/>
                    <a:pt x="55860" y="15529"/>
                  </a:cubicBezTo>
                  <a:cubicBezTo>
                    <a:pt x="55007" y="16690"/>
                    <a:pt x="54154" y="17816"/>
                    <a:pt x="53301" y="18942"/>
                  </a:cubicBezTo>
                  <a:lnTo>
                    <a:pt x="53028" y="19249"/>
                  </a:lnTo>
                  <a:cubicBezTo>
                    <a:pt x="52755" y="19658"/>
                    <a:pt x="52618" y="19931"/>
                    <a:pt x="52448" y="20375"/>
                  </a:cubicBezTo>
                  <a:cubicBezTo>
                    <a:pt x="52311" y="20648"/>
                    <a:pt x="52175" y="21092"/>
                    <a:pt x="51765" y="21228"/>
                  </a:cubicBezTo>
                  <a:cubicBezTo>
                    <a:pt x="51159" y="21373"/>
                    <a:pt x="50532" y="21416"/>
                    <a:pt x="49899" y="21416"/>
                  </a:cubicBezTo>
                  <a:cubicBezTo>
                    <a:pt x="49025" y="21416"/>
                    <a:pt x="48139" y="21335"/>
                    <a:pt x="47281" y="21335"/>
                  </a:cubicBezTo>
                  <a:cubicBezTo>
                    <a:pt x="47009" y="21335"/>
                    <a:pt x="46741" y="21343"/>
                    <a:pt x="46476" y="21365"/>
                  </a:cubicBezTo>
                  <a:cubicBezTo>
                    <a:pt x="45077" y="21365"/>
                    <a:pt x="44088" y="20238"/>
                    <a:pt x="42927" y="19522"/>
                  </a:cubicBezTo>
                  <a:cubicBezTo>
                    <a:pt x="41905" y="19011"/>
                    <a:pt x="40479" y="18451"/>
                    <a:pt x="39191" y="18451"/>
                  </a:cubicBezTo>
                  <a:cubicBezTo>
                    <a:pt x="38330" y="18451"/>
                    <a:pt x="37530" y="18701"/>
                    <a:pt x="36956" y="19385"/>
                  </a:cubicBezTo>
                  <a:lnTo>
                    <a:pt x="36819" y="19522"/>
                  </a:lnTo>
                  <a:cubicBezTo>
                    <a:pt x="36819" y="19931"/>
                    <a:pt x="36819" y="20375"/>
                    <a:pt x="37092" y="20784"/>
                  </a:cubicBezTo>
                  <a:cubicBezTo>
                    <a:pt x="37399" y="21092"/>
                    <a:pt x="37092" y="21501"/>
                    <a:pt x="36683" y="21501"/>
                  </a:cubicBezTo>
                  <a:cubicBezTo>
                    <a:pt x="36114" y="21456"/>
                    <a:pt x="35515" y="21440"/>
                    <a:pt x="34906" y="21440"/>
                  </a:cubicBezTo>
                  <a:cubicBezTo>
                    <a:pt x="33688" y="21440"/>
                    <a:pt x="32429" y="21501"/>
                    <a:pt x="31291" y="21501"/>
                  </a:cubicBezTo>
                  <a:cubicBezTo>
                    <a:pt x="30984" y="21501"/>
                    <a:pt x="30848" y="21365"/>
                    <a:pt x="30711" y="21092"/>
                  </a:cubicBezTo>
                  <a:cubicBezTo>
                    <a:pt x="30490" y="20510"/>
                    <a:pt x="29683" y="20018"/>
                    <a:pt x="28931" y="20018"/>
                  </a:cubicBezTo>
                  <a:cubicBezTo>
                    <a:pt x="28757" y="20018"/>
                    <a:pt x="28585" y="20044"/>
                    <a:pt x="28425" y="20102"/>
                  </a:cubicBezTo>
                  <a:cubicBezTo>
                    <a:pt x="28390" y="20114"/>
                    <a:pt x="28355" y="20119"/>
                    <a:pt x="28320" y="20119"/>
                  </a:cubicBezTo>
                  <a:cubicBezTo>
                    <a:pt x="27946" y="20119"/>
                    <a:pt x="27610" y="19499"/>
                    <a:pt x="28016" y="19249"/>
                  </a:cubicBezTo>
                  <a:cubicBezTo>
                    <a:pt x="28425" y="16110"/>
                    <a:pt x="29005" y="13107"/>
                    <a:pt x="29415" y="10002"/>
                  </a:cubicBezTo>
                  <a:cubicBezTo>
                    <a:pt x="29415" y="9667"/>
                    <a:pt x="29667" y="9507"/>
                    <a:pt x="29966" y="9507"/>
                  </a:cubicBezTo>
                  <a:cubicBezTo>
                    <a:pt x="30064" y="9507"/>
                    <a:pt x="30167" y="9524"/>
                    <a:pt x="30268" y="9558"/>
                  </a:cubicBezTo>
                  <a:lnTo>
                    <a:pt x="30438" y="9558"/>
                  </a:lnTo>
                  <a:cubicBezTo>
                    <a:pt x="36069" y="9558"/>
                    <a:pt x="41641" y="9328"/>
                    <a:pt x="47200" y="9328"/>
                  </a:cubicBezTo>
                  <a:close/>
                  <a:moveTo>
                    <a:pt x="23468" y="0"/>
                  </a:moveTo>
                  <a:cubicBezTo>
                    <a:pt x="21287" y="0"/>
                    <a:pt x="19106" y="200"/>
                    <a:pt x="16926" y="311"/>
                  </a:cubicBezTo>
                  <a:cubicBezTo>
                    <a:pt x="14230" y="481"/>
                    <a:pt x="11500" y="481"/>
                    <a:pt x="8668" y="481"/>
                  </a:cubicBezTo>
                  <a:cubicBezTo>
                    <a:pt x="7542" y="481"/>
                    <a:pt x="6245" y="481"/>
                    <a:pt x="5119" y="754"/>
                  </a:cubicBezTo>
                  <a:cubicBezTo>
                    <a:pt x="4539" y="754"/>
                    <a:pt x="3413" y="891"/>
                    <a:pt x="3549" y="1744"/>
                  </a:cubicBezTo>
                  <a:cubicBezTo>
                    <a:pt x="3276" y="2017"/>
                    <a:pt x="3276" y="2597"/>
                    <a:pt x="3276" y="2870"/>
                  </a:cubicBezTo>
                  <a:cubicBezTo>
                    <a:pt x="3140" y="4167"/>
                    <a:pt x="3140" y="5600"/>
                    <a:pt x="3140" y="6862"/>
                  </a:cubicBezTo>
                  <a:cubicBezTo>
                    <a:pt x="3140" y="9558"/>
                    <a:pt x="3276" y="12424"/>
                    <a:pt x="3413" y="15257"/>
                  </a:cubicBezTo>
                  <a:cubicBezTo>
                    <a:pt x="3413" y="17816"/>
                    <a:pt x="3549" y="20511"/>
                    <a:pt x="3686" y="23207"/>
                  </a:cubicBezTo>
                  <a:cubicBezTo>
                    <a:pt x="2696" y="23344"/>
                    <a:pt x="1980" y="24504"/>
                    <a:pt x="1570" y="25357"/>
                  </a:cubicBezTo>
                  <a:cubicBezTo>
                    <a:pt x="717" y="26620"/>
                    <a:pt x="410" y="28189"/>
                    <a:pt x="273" y="29622"/>
                  </a:cubicBezTo>
                  <a:cubicBezTo>
                    <a:pt x="137" y="31328"/>
                    <a:pt x="1" y="33035"/>
                    <a:pt x="1" y="34877"/>
                  </a:cubicBezTo>
                  <a:cubicBezTo>
                    <a:pt x="1" y="35730"/>
                    <a:pt x="137" y="36720"/>
                    <a:pt x="137" y="37573"/>
                  </a:cubicBezTo>
                  <a:cubicBezTo>
                    <a:pt x="137" y="38426"/>
                    <a:pt x="273" y="39143"/>
                    <a:pt x="410" y="39996"/>
                  </a:cubicBezTo>
                  <a:cubicBezTo>
                    <a:pt x="410" y="40132"/>
                    <a:pt x="273" y="40269"/>
                    <a:pt x="273" y="40576"/>
                  </a:cubicBezTo>
                  <a:lnTo>
                    <a:pt x="273" y="40849"/>
                  </a:lnTo>
                  <a:cubicBezTo>
                    <a:pt x="1263" y="41429"/>
                    <a:pt x="2287" y="41702"/>
                    <a:pt x="3276" y="41838"/>
                  </a:cubicBezTo>
                  <a:lnTo>
                    <a:pt x="3413" y="41838"/>
                  </a:lnTo>
                  <a:cubicBezTo>
                    <a:pt x="3413" y="41838"/>
                    <a:pt x="3549" y="41838"/>
                    <a:pt x="3549" y="41702"/>
                  </a:cubicBezTo>
                  <a:cubicBezTo>
                    <a:pt x="4129" y="41975"/>
                    <a:pt x="4846" y="42111"/>
                    <a:pt x="5392" y="42111"/>
                  </a:cubicBezTo>
                  <a:lnTo>
                    <a:pt x="5392" y="43988"/>
                  </a:lnTo>
                  <a:cubicBezTo>
                    <a:pt x="5392" y="46684"/>
                    <a:pt x="6825" y="49960"/>
                    <a:pt x="8668" y="51802"/>
                  </a:cubicBezTo>
                  <a:cubicBezTo>
                    <a:pt x="9794" y="52792"/>
                    <a:pt x="11091" y="53372"/>
                    <a:pt x="12353" y="53782"/>
                  </a:cubicBezTo>
                  <a:cubicBezTo>
                    <a:pt x="13923" y="54362"/>
                    <a:pt x="15356" y="54771"/>
                    <a:pt x="17062" y="54771"/>
                  </a:cubicBezTo>
                  <a:cubicBezTo>
                    <a:pt x="18632" y="54771"/>
                    <a:pt x="20338" y="54635"/>
                    <a:pt x="21908" y="54054"/>
                  </a:cubicBezTo>
                  <a:cubicBezTo>
                    <a:pt x="23170" y="53372"/>
                    <a:pt x="24296" y="52519"/>
                    <a:pt x="25320" y="51359"/>
                  </a:cubicBezTo>
                  <a:cubicBezTo>
                    <a:pt x="26309" y="50233"/>
                    <a:pt x="27162" y="49107"/>
                    <a:pt x="27708" y="47673"/>
                  </a:cubicBezTo>
                  <a:cubicBezTo>
                    <a:pt x="28152" y="46684"/>
                    <a:pt x="28289" y="45524"/>
                    <a:pt x="28289" y="44398"/>
                  </a:cubicBezTo>
                  <a:lnTo>
                    <a:pt x="28289" y="44125"/>
                  </a:lnTo>
                  <a:lnTo>
                    <a:pt x="29142" y="44125"/>
                  </a:lnTo>
                  <a:cubicBezTo>
                    <a:pt x="29142" y="44671"/>
                    <a:pt x="29005" y="45114"/>
                    <a:pt x="29005" y="45524"/>
                  </a:cubicBezTo>
                  <a:lnTo>
                    <a:pt x="29005" y="45694"/>
                  </a:lnTo>
                  <a:cubicBezTo>
                    <a:pt x="29005" y="45831"/>
                    <a:pt x="29005" y="45831"/>
                    <a:pt x="29142" y="45831"/>
                  </a:cubicBezTo>
                  <a:lnTo>
                    <a:pt x="29278" y="45831"/>
                  </a:lnTo>
                  <a:cubicBezTo>
                    <a:pt x="29892" y="46006"/>
                    <a:pt x="30557" y="46056"/>
                    <a:pt x="31239" y="46056"/>
                  </a:cubicBezTo>
                  <a:cubicBezTo>
                    <a:pt x="32149" y="46056"/>
                    <a:pt x="33090" y="45967"/>
                    <a:pt x="33987" y="45967"/>
                  </a:cubicBezTo>
                  <a:cubicBezTo>
                    <a:pt x="35693" y="45831"/>
                    <a:pt x="37399" y="45831"/>
                    <a:pt x="38969" y="45831"/>
                  </a:cubicBezTo>
                  <a:cubicBezTo>
                    <a:pt x="40008" y="45791"/>
                    <a:pt x="41036" y="45774"/>
                    <a:pt x="42059" y="45774"/>
                  </a:cubicBezTo>
                  <a:cubicBezTo>
                    <a:pt x="44528" y="45774"/>
                    <a:pt x="46970" y="45871"/>
                    <a:pt x="49479" y="45967"/>
                  </a:cubicBezTo>
                  <a:cubicBezTo>
                    <a:pt x="53164" y="45967"/>
                    <a:pt x="56884" y="46104"/>
                    <a:pt x="60569" y="46104"/>
                  </a:cubicBezTo>
                  <a:cubicBezTo>
                    <a:pt x="61797" y="46149"/>
                    <a:pt x="63030" y="46164"/>
                    <a:pt x="64268" y="46164"/>
                  </a:cubicBezTo>
                  <a:cubicBezTo>
                    <a:pt x="66745" y="46164"/>
                    <a:pt x="69248" y="46104"/>
                    <a:pt x="71795" y="46104"/>
                  </a:cubicBezTo>
                  <a:lnTo>
                    <a:pt x="71795" y="45967"/>
                  </a:lnTo>
                  <a:cubicBezTo>
                    <a:pt x="71795" y="46104"/>
                    <a:pt x="71932" y="46104"/>
                    <a:pt x="71932" y="46104"/>
                  </a:cubicBezTo>
                  <a:lnTo>
                    <a:pt x="72068" y="46104"/>
                  </a:lnTo>
                  <a:cubicBezTo>
                    <a:pt x="73775" y="46104"/>
                    <a:pt x="75208" y="45694"/>
                    <a:pt x="76777" y="45114"/>
                  </a:cubicBezTo>
                  <a:cubicBezTo>
                    <a:pt x="78211" y="44534"/>
                    <a:pt x="79473" y="44125"/>
                    <a:pt x="80599" y="43135"/>
                  </a:cubicBezTo>
                  <a:cubicBezTo>
                    <a:pt x="80770" y="42964"/>
                    <a:pt x="80906" y="42964"/>
                    <a:pt x="81043" y="42828"/>
                  </a:cubicBezTo>
                  <a:cubicBezTo>
                    <a:pt x="81623" y="43408"/>
                    <a:pt x="82169" y="43988"/>
                    <a:pt x="82885" y="44398"/>
                  </a:cubicBezTo>
                  <a:cubicBezTo>
                    <a:pt x="83329" y="44671"/>
                    <a:pt x="83602" y="44978"/>
                    <a:pt x="84011" y="45114"/>
                  </a:cubicBezTo>
                  <a:cubicBezTo>
                    <a:pt x="84319" y="45251"/>
                    <a:pt x="85035" y="45387"/>
                    <a:pt x="85172" y="45524"/>
                  </a:cubicBezTo>
                  <a:lnTo>
                    <a:pt x="85308" y="45524"/>
                  </a:lnTo>
                  <a:cubicBezTo>
                    <a:pt x="85718" y="47946"/>
                    <a:pt x="86878" y="50233"/>
                    <a:pt x="88447" y="51802"/>
                  </a:cubicBezTo>
                  <a:cubicBezTo>
                    <a:pt x="89574" y="52792"/>
                    <a:pt x="90836" y="53372"/>
                    <a:pt x="92133" y="53782"/>
                  </a:cubicBezTo>
                  <a:cubicBezTo>
                    <a:pt x="93702" y="54362"/>
                    <a:pt x="95101" y="54771"/>
                    <a:pt x="96808" y="54771"/>
                  </a:cubicBezTo>
                  <a:cubicBezTo>
                    <a:pt x="98377" y="54771"/>
                    <a:pt x="100220" y="54635"/>
                    <a:pt x="101653" y="54054"/>
                  </a:cubicBezTo>
                  <a:cubicBezTo>
                    <a:pt x="102950" y="53372"/>
                    <a:pt x="104076" y="52519"/>
                    <a:pt x="105065" y="51359"/>
                  </a:cubicBezTo>
                  <a:cubicBezTo>
                    <a:pt x="106055" y="50233"/>
                    <a:pt x="107045" y="49107"/>
                    <a:pt x="107488" y="47673"/>
                  </a:cubicBezTo>
                  <a:cubicBezTo>
                    <a:pt x="107898" y="46684"/>
                    <a:pt x="108068" y="45524"/>
                    <a:pt x="108068" y="44398"/>
                  </a:cubicBezTo>
                  <a:cubicBezTo>
                    <a:pt x="108341" y="42828"/>
                    <a:pt x="108068" y="41122"/>
                    <a:pt x="107761" y="39859"/>
                  </a:cubicBezTo>
                  <a:cubicBezTo>
                    <a:pt x="107352" y="38153"/>
                    <a:pt x="106362" y="36447"/>
                    <a:pt x="105338" y="35150"/>
                  </a:cubicBezTo>
                  <a:cubicBezTo>
                    <a:pt x="104656" y="34161"/>
                    <a:pt x="103939" y="33444"/>
                    <a:pt x="102950" y="32898"/>
                  </a:cubicBezTo>
                  <a:cubicBezTo>
                    <a:pt x="103223" y="32728"/>
                    <a:pt x="103359" y="32728"/>
                    <a:pt x="103632" y="32591"/>
                  </a:cubicBezTo>
                  <a:cubicBezTo>
                    <a:pt x="103803" y="32591"/>
                    <a:pt x="103803" y="32455"/>
                    <a:pt x="103939" y="32455"/>
                  </a:cubicBezTo>
                  <a:lnTo>
                    <a:pt x="104212" y="32455"/>
                  </a:lnTo>
                  <a:cubicBezTo>
                    <a:pt x="104360" y="32500"/>
                    <a:pt x="104504" y="32515"/>
                    <a:pt x="104641" y="32515"/>
                  </a:cubicBezTo>
                  <a:cubicBezTo>
                    <a:pt x="104914" y="32515"/>
                    <a:pt x="105156" y="32455"/>
                    <a:pt x="105338" y="32455"/>
                  </a:cubicBezTo>
                  <a:cubicBezTo>
                    <a:pt x="105782" y="32455"/>
                    <a:pt x="106191" y="32591"/>
                    <a:pt x="106635" y="32728"/>
                  </a:cubicBezTo>
                  <a:cubicBezTo>
                    <a:pt x="106635" y="32728"/>
                    <a:pt x="106696" y="32803"/>
                    <a:pt x="106777" y="32803"/>
                  </a:cubicBezTo>
                  <a:cubicBezTo>
                    <a:pt x="106817" y="32803"/>
                    <a:pt x="106863" y="32784"/>
                    <a:pt x="106908" y="32728"/>
                  </a:cubicBezTo>
                  <a:lnTo>
                    <a:pt x="107488" y="32728"/>
                  </a:lnTo>
                  <a:cubicBezTo>
                    <a:pt x="107761" y="32318"/>
                    <a:pt x="107488" y="31738"/>
                    <a:pt x="107352" y="31465"/>
                  </a:cubicBezTo>
                  <a:cubicBezTo>
                    <a:pt x="106499" y="29895"/>
                    <a:pt x="105065" y="28462"/>
                    <a:pt x="103496" y="27780"/>
                  </a:cubicBezTo>
                  <a:cubicBezTo>
                    <a:pt x="102506" y="27336"/>
                    <a:pt x="101380" y="27200"/>
                    <a:pt x="100391" y="27063"/>
                  </a:cubicBezTo>
                  <a:cubicBezTo>
                    <a:pt x="99674" y="26927"/>
                    <a:pt x="98957" y="26756"/>
                    <a:pt x="98241" y="26756"/>
                  </a:cubicBezTo>
                  <a:cubicBezTo>
                    <a:pt x="98241" y="26210"/>
                    <a:pt x="98104" y="25493"/>
                    <a:pt x="97831" y="25220"/>
                  </a:cubicBezTo>
                  <a:cubicBezTo>
                    <a:pt x="97710" y="25099"/>
                    <a:pt x="97595" y="25047"/>
                    <a:pt x="97482" y="25047"/>
                  </a:cubicBezTo>
                  <a:cubicBezTo>
                    <a:pt x="97309" y="25047"/>
                    <a:pt x="97144" y="25171"/>
                    <a:pt x="96978" y="25357"/>
                  </a:cubicBezTo>
                  <a:cubicBezTo>
                    <a:pt x="96671" y="25493"/>
                    <a:pt x="96535" y="25630"/>
                    <a:pt x="96262" y="25766"/>
                  </a:cubicBezTo>
                  <a:cubicBezTo>
                    <a:pt x="95955" y="26074"/>
                    <a:pt x="95682" y="26483"/>
                    <a:pt x="95409" y="26756"/>
                  </a:cubicBezTo>
                  <a:cubicBezTo>
                    <a:pt x="94828" y="26756"/>
                    <a:pt x="94248" y="26927"/>
                    <a:pt x="93702" y="27063"/>
                  </a:cubicBezTo>
                  <a:cubicBezTo>
                    <a:pt x="93702" y="25630"/>
                    <a:pt x="93566" y="24197"/>
                    <a:pt x="93259" y="22798"/>
                  </a:cubicBezTo>
                  <a:cubicBezTo>
                    <a:pt x="93259" y="22081"/>
                    <a:pt x="93122" y="21365"/>
                    <a:pt x="92849" y="20648"/>
                  </a:cubicBezTo>
                  <a:cubicBezTo>
                    <a:pt x="92713" y="20375"/>
                    <a:pt x="92542" y="20102"/>
                    <a:pt x="92406" y="19795"/>
                  </a:cubicBezTo>
                  <a:cubicBezTo>
                    <a:pt x="92406" y="19795"/>
                    <a:pt x="92133" y="19658"/>
                    <a:pt x="91996" y="19522"/>
                  </a:cubicBezTo>
                  <a:cubicBezTo>
                    <a:pt x="91996" y="19522"/>
                    <a:pt x="91860" y="19522"/>
                    <a:pt x="91860" y="19385"/>
                  </a:cubicBezTo>
                  <a:lnTo>
                    <a:pt x="91689" y="19385"/>
                  </a:lnTo>
                  <a:cubicBezTo>
                    <a:pt x="91553" y="19317"/>
                    <a:pt x="91382" y="19283"/>
                    <a:pt x="91207" y="19283"/>
                  </a:cubicBezTo>
                  <a:cubicBezTo>
                    <a:pt x="91032" y="19283"/>
                    <a:pt x="90853" y="19317"/>
                    <a:pt x="90700" y="19385"/>
                  </a:cubicBezTo>
                  <a:cubicBezTo>
                    <a:pt x="90563" y="19385"/>
                    <a:pt x="90563" y="19249"/>
                    <a:pt x="90427" y="19249"/>
                  </a:cubicBezTo>
                  <a:cubicBezTo>
                    <a:pt x="90290" y="19249"/>
                    <a:pt x="90154" y="19385"/>
                    <a:pt x="89983" y="19385"/>
                  </a:cubicBezTo>
                  <a:lnTo>
                    <a:pt x="89710" y="19385"/>
                  </a:lnTo>
                  <a:cubicBezTo>
                    <a:pt x="88857" y="19249"/>
                    <a:pt x="88004" y="19249"/>
                    <a:pt x="87287" y="19078"/>
                  </a:cubicBezTo>
                  <a:cubicBezTo>
                    <a:pt x="85888" y="19078"/>
                    <a:pt x="84592" y="18942"/>
                    <a:pt x="83329" y="18942"/>
                  </a:cubicBezTo>
                  <a:cubicBezTo>
                    <a:pt x="80770" y="18805"/>
                    <a:pt x="78347" y="18669"/>
                    <a:pt x="75924" y="18669"/>
                  </a:cubicBezTo>
                  <a:cubicBezTo>
                    <a:pt x="71522" y="18669"/>
                    <a:pt x="67121" y="18396"/>
                    <a:pt x="62855" y="18089"/>
                  </a:cubicBezTo>
                  <a:cubicBezTo>
                    <a:pt x="62548" y="16690"/>
                    <a:pt x="62139" y="15257"/>
                    <a:pt x="61831" y="13823"/>
                  </a:cubicBezTo>
                  <a:cubicBezTo>
                    <a:pt x="61422" y="12561"/>
                    <a:pt x="61149" y="11264"/>
                    <a:pt x="60705" y="10002"/>
                  </a:cubicBezTo>
                  <a:lnTo>
                    <a:pt x="61286" y="10002"/>
                  </a:lnTo>
                  <a:cubicBezTo>
                    <a:pt x="61422" y="10002"/>
                    <a:pt x="61559" y="9865"/>
                    <a:pt x="61559" y="9694"/>
                  </a:cubicBezTo>
                  <a:lnTo>
                    <a:pt x="61559" y="9558"/>
                  </a:lnTo>
                  <a:cubicBezTo>
                    <a:pt x="61559" y="9148"/>
                    <a:pt x="61559" y="8568"/>
                    <a:pt x="61422" y="8159"/>
                  </a:cubicBezTo>
                  <a:lnTo>
                    <a:pt x="61422" y="7579"/>
                  </a:lnTo>
                  <a:cubicBezTo>
                    <a:pt x="61422" y="7442"/>
                    <a:pt x="61559" y="7306"/>
                    <a:pt x="61422" y="7306"/>
                  </a:cubicBezTo>
                  <a:cubicBezTo>
                    <a:pt x="61149" y="6589"/>
                    <a:pt x="60705" y="5873"/>
                    <a:pt x="59989" y="5600"/>
                  </a:cubicBezTo>
                  <a:cubicBezTo>
                    <a:pt x="58863" y="5156"/>
                    <a:pt x="57737" y="5020"/>
                    <a:pt x="56577" y="4747"/>
                  </a:cubicBezTo>
                  <a:cubicBezTo>
                    <a:pt x="53881" y="4167"/>
                    <a:pt x="51322" y="3586"/>
                    <a:pt x="48626" y="3040"/>
                  </a:cubicBezTo>
                  <a:cubicBezTo>
                    <a:pt x="43507" y="2017"/>
                    <a:pt x="38116" y="1607"/>
                    <a:pt x="32827" y="891"/>
                  </a:cubicBezTo>
                  <a:cubicBezTo>
                    <a:pt x="30268" y="618"/>
                    <a:pt x="27708" y="174"/>
                    <a:pt x="25013" y="38"/>
                  </a:cubicBezTo>
                  <a:cubicBezTo>
                    <a:pt x="24498" y="12"/>
                    <a:pt x="23983" y="0"/>
                    <a:pt x="2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9" name="Google Shape;429;p6"/>
            <p:cNvGrpSpPr/>
            <p:nvPr/>
          </p:nvGrpSpPr>
          <p:grpSpPr>
            <a:xfrm>
              <a:off x="793080" y="1681797"/>
              <a:ext cx="4720789" cy="1356550"/>
              <a:chOff x="790117" y="1692981"/>
              <a:chExt cx="4720789" cy="1356550"/>
            </a:xfrm>
          </p:grpSpPr>
          <p:sp>
            <p:nvSpPr>
              <p:cNvPr id="430" name="Google Shape;430;p6"/>
              <p:cNvSpPr/>
              <p:nvPr/>
            </p:nvSpPr>
            <p:spPr>
              <a:xfrm>
                <a:off x="1331863" y="2400409"/>
                <a:ext cx="335860" cy="305157"/>
              </a:xfrm>
              <a:custGeom>
                <a:rect b="b" l="l" r="r" t="t"/>
                <a:pathLst>
                  <a:path extrusionOk="0" h="6977" w="7679">
                    <a:moveTo>
                      <a:pt x="4266" y="1"/>
                    </a:moveTo>
                    <a:cubicBezTo>
                      <a:pt x="3959" y="1"/>
                      <a:pt x="3822" y="274"/>
                      <a:pt x="3822" y="547"/>
                    </a:cubicBezTo>
                    <a:cubicBezTo>
                      <a:pt x="3822" y="410"/>
                      <a:pt x="3686" y="410"/>
                      <a:pt x="3686" y="274"/>
                    </a:cubicBezTo>
                    <a:cubicBezTo>
                      <a:pt x="3686" y="206"/>
                      <a:pt x="3652" y="171"/>
                      <a:pt x="3601" y="171"/>
                    </a:cubicBezTo>
                    <a:cubicBezTo>
                      <a:pt x="3549" y="171"/>
                      <a:pt x="3481" y="206"/>
                      <a:pt x="3413" y="274"/>
                    </a:cubicBezTo>
                    <a:cubicBezTo>
                      <a:pt x="3242" y="410"/>
                      <a:pt x="3242" y="547"/>
                      <a:pt x="3106" y="683"/>
                    </a:cubicBezTo>
                    <a:cubicBezTo>
                      <a:pt x="3106" y="547"/>
                      <a:pt x="2969" y="410"/>
                      <a:pt x="2833" y="410"/>
                    </a:cubicBezTo>
                    <a:cubicBezTo>
                      <a:pt x="2560" y="547"/>
                      <a:pt x="2389" y="990"/>
                      <a:pt x="2389" y="1400"/>
                    </a:cubicBezTo>
                    <a:lnTo>
                      <a:pt x="2253" y="1263"/>
                    </a:lnTo>
                    <a:cubicBezTo>
                      <a:pt x="2253" y="1127"/>
                      <a:pt x="2253" y="1127"/>
                      <a:pt x="2116" y="1127"/>
                    </a:cubicBezTo>
                    <a:lnTo>
                      <a:pt x="1980" y="1127"/>
                    </a:lnTo>
                    <a:cubicBezTo>
                      <a:pt x="1980" y="1127"/>
                      <a:pt x="1980" y="1263"/>
                      <a:pt x="1843" y="1263"/>
                    </a:cubicBezTo>
                    <a:cubicBezTo>
                      <a:pt x="1843" y="1707"/>
                      <a:pt x="1707" y="2116"/>
                      <a:pt x="1707" y="2560"/>
                    </a:cubicBezTo>
                    <a:lnTo>
                      <a:pt x="1707" y="1843"/>
                    </a:lnTo>
                    <a:cubicBezTo>
                      <a:pt x="1536" y="1400"/>
                      <a:pt x="1536" y="1127"/>
                      <a:pt x="1536" y="854"/>
                    </a:cubicBezTo>
                    <a:lnTo>
                      <a:pt x="1263" y="854"/>
                    </a:lnTo>
                    <a:lnTo>
                      <a:pt x="1263" y="990"/>
                    </a:lnTo>
                    <a:cubicBezTo>
                      <a:pt x="1263" y="990"/>
                      <a:pt x="1263" y="1127"/>
                      <a:pt x="1400" y="1127"/>
                    </a:cubicBezTo>
                    <a:cubicBezTo>
                      <a:pt x="1400" y="1843"/>
                      <a:pt x="1263" y="2697"/>
                      <a:pt x="1536" y="3242"/>
                    </a:cubicBezTo>
                    <a:cubicBezTo>
                      <a:pt x="1536" y="3328"/>
                      <a:pt x="1579" y="3370"/>
                      <a:pt x="1639" y="3370"/>
                    </a:cubicBezTo>
                    <a:cubicBezTo>
                      <a:pt x="1698" y="3370"/>
                      <a:pt x="1775" y="3328"/>
                      <a:pt x="1843" y="3242"/>
                    </a:cubicBezTo>
                    <a:cubicBezTo>
                      <a:pt x="1980" y="2833"/>
                      <a:pt x="1980" y="2253"/>
                      <a:pt x="2116" y="1843"/>
                    </a:cubicBezTo>
                    <a:lnTo>
                      <a:pt x="2116" y="2697"/>
                    </a:lnTo>
                    <a:cubicBezTo>
                      <a:pt x="2116" y="2793"/>
                      <a:pt x="2253" y="2890"/>
                      <a:pt x="2333" y="2890"/>
                    </a:cubicBezTo>
                    <a:cubicBezTo>
                      <a:pt x="2366" y="2890"/>
                      <a:pt x="2389" y="2873"/>
                      <a:pt x="2389" y="2833"/>
                    </a:cubicBezTo>
                    <a:cubicBezTo>
                      <a:pt x="2696" y="2253"/>
                      <a:pt x="2696" y="1707"/>
                      <a:pt x="2833" y="1127"/>
                    </a:cubicBezTo>
                    <a:cubicBezTo>
                      <a:pt x="2863" y="998"/>
                      <a:pt x="2887" y="946"/>
                      <a:pt x="2905" y="946"/>
                    </a:cubicBezTo>
                    <a:cubicBezTo>
                      <a:pt x="2969" y="946"/>
                      <a:pt x="2969" y="1574"/>
                      <a:pt x="2969" y="1707"/>
                    </a:cubicBezTo>
                    <a:cubicBezTo>
                      <a:pt x="2969" y="1843"/>
                      <a:pt x="2969" y="1980"/>
                      <a:pt x="3106" y="2116"/>
                    </a:cubicBezTo>
                    <a:cubicBezTo>
                      <a:pt x="3106" y="2185"/>
                      <a:pt x="3183" y="2219"/>
                      <a:pt x="3259" y="2219"/>
                    </a:cubicBezTo>
                    <a:cubicBezTo>
                      <a:pt x="3336" y="2219"/>
                      <a:pt x="3413" y="2185"/>
                      <a:pt x="3413" y="2116"/>
                    </a:cubicBezTo>
                    <a:cubicBezTo>
                      <a:pt x="3413" y="1843"/>
                      <a:pt x="3413" y="1263"/>
                      <a:pt x="3549" y="854"/>
                    </a:cubicBezTo>
                    <a:lnTo>
                      <a:pt x="3549" y="1536"/>
                    </a:lnTo>
                    <a:cubicBezTo>
                      <a:pt x="3618" y="1622"/>
                      <a:pt x="3686" y="1664"/>
                      <a:pt x="3754" y="1664"/>
                    </a:cubicBezTo>
                    <a:cubicBezTo>
                      <a:pt x="3822" y="1664"/>
                      <a:pt x="3891" y="1622"/>
                      <a:pt x="3959" y="1536"/>
                    </a:cubicBezTo>
                    <a:cubicBezTo>
                      <a:pt x="4095" y="1263"/>
                      <a:pt x="4095" y="854"/>
                      <a:pt x="4266" y="410"/>
                    </a:cubicBezTo>
                    <a:lnTo>
                      <a:pt x="4266" y="854"/>
                    </a:lnTo>
                    <a:cubicBezTo>
                      <a:pt x="4403" y="1127"/>
                      <a:pt x="4403" y="1400"/>
                      <a:pt x="4676" y="1536"/>
                    </a:cubicBezTo>
                    <a:cubicBezTo>
                      <a:pt x="4812" y="1536"/>
                      <a:pt x="4812" y="1400"/>
                      <a:pt x="4812" y="1400"/>
                    </a:cubicBezTo>
                    <a:cubicBezTo>
                      <a:pt x="4949" y="1263"/>
                      <a:pt x="4949" y="854"/>
                      <a:pt x="5119" y="547"/>
                    </a:cubicBezTo>
                    <a:cubicBezTo>
                      <a:pt x="5256" y="990"/>
                      <a:pt x="5119" y="1707"/>
                      <a:pt x="5529" y="1980"/>
                    </a:cubicBezTo>
                    <a:cubicBezTo>
                      <a:pt x="5665" y="1980"/>
                      <a:pt x="5665" y="1980"/>
                      <a:pt x="5802" y="1843"/>
                    </a:cubicBezTo>
                    <a:cubicBezTo>
                      <a:pt x="5802" y="1742"/>
                      <a:pt x="5972" y="1394"/>
                      <a:pt x="6003" y="1223"/>
                    </a:cubicBezTo>
                    <a:lnTo>
                      <a:pt x="6003" y="1223"/>
                    </a:lnTo>
                    <a:cubicBezTo>
                      <a:pt x="6110" y="1586"/>
                      <a:pt x="6131" y="1876"/>
                      <a:pt x="6382" y="2253"/>
                    </a:cubicBezTo>
                    <a:cubicBezTo>
                      <a:pt x="6518" y="2253"/>
                      <a:pt x="6655" y="2253"/>
                      <a:pt x="6655" y="2116"/>
                    </a:cubicBezTo>
                    <a:cubicBezTo>
                      <a:pt x="6825" y="2116"/>
                      <a:pt x="6825" y="1980"/>
                      <a:pt x="6825" y="1980"/>
                    </a:cubicBezTo>
                    <a:cubicBezTo>
                      <a:pt x="6962" y="2253"/>
                      <a:pt x="7098" y="2697"/>
                      <a:pt x="7098" y="2969"/>
                    </a:cubicBezTo>
                    <a:lnTo>
                      <a:pt x="6962" y="2833"/>
                    </a:lnTo>
                    <a:cubicBezTo>
                      <a:pt x="6825" y="2833"/>
                      <a:pt x="6655" y="2833"/>
                      <a:pt x="6655" y="2969"/>
                    </a:cubicBezTo>
                    <a:cubicBezTo>
                      <a:pt x="6518" y="3550"/>
                      <a:pt x="6825" y="4403"/>
                      <a:pt x="6655" y="4949"/>
                    </a:cubicBezTo>
                    <a:cubicBezTo>
                      <a:pt x="6518" y="4812"/>
                      <a:pt x="6382" y="4403"/>
                      <a:pt x="6245" y="4266"/>
                    </a:cubicBezTo>
                    <a:cubicBezTo>
                      <a:pt x="6245" y="4133"/>
                      <a:pt x="6194" y="4084"/>
                      <a:pt x="6136" y="4084"/>
                    </a:cubicBezTo>
                    <a:cubicBezTo>
                      <a:pt x="6060" y="4084"/>
                      <a:pt x="5972" y="4169"/>
                      <a:pt x="5972" y="4266"/>
                    </a:cubicBezTo>
                    <a:lnTo>
                      <a:pt x="5972" y="5392"/>
                    </a:lnTo>
                    <a:cubicBezTo>
                      <a:pt x="5972" y="5729"/>
                      <a:pt x="5937" y="5852"/>
                      <a:pt x="5884" y="5852"/>
                    </a:cubicBezTo>
                    <a:cubicBezTo>
                      <a:pt x="5783" y="5852"/>
                      <a:pt x="5619" y="5389"/>
                      <a:pt x="5529" y="5119"/>
                    </a:cubicBezTo>
                    <a:cubicBezTo>
                      <a:pt x="5488" y="5068"/>
                      <a:pt x="5447" y="5048"/>
                      <a:pt x="5410" y="5048"/>
                    </a:cubicBezTo>
                    <a:cubicBezTo>
                      <a:pt x="5323" y="5048"/>
                      <a:pt x="5256" y="5160"/>
                      <a:pt x="5256" y="5256"/>
                    </a:cubicBezTo>
                    <a:cubicBezTo>
                      <a:pt x="5119" y="5392"/>
                      <a:pt x="5256" y="5529"/>
                      <a:pt x="5256" y="5802"/>
                    </a:cubicBezTo>
                    <a:cubicBezTo>
                      <a:pt x="5256" y="6013"/>
                      <a:pt x="5256" y="6417"/>
                      <a:pt x="5112" y="6417"/>
                    </a:cubicBezTo>
                    <a:cubicBezTo>
                      <a:pt x="5046" y="6417"/>
                      <a:pt x="4951" y="6333"/>
                      <a:pt x="4812" y="6109"/>
                    </a:cubicBezTo>
                    <a:cubicBezTo>
                      <a:pt x="4676" y="5802"/>
                      <a:pt x="4403" y="5256"/>
                      <a:pt x="4095" y="5119"/>
                    </a:cubicBezTo>
                    <a:cubicBezTo>
                      <a:pt x="3959" y="5119"/>
                      <a:pt x="3822" y="5119"/>
                      <a:pt x="3822" y="5256"/>
                    </a:cubicBezTo>
                    <a:lnTo>
                      <a:pt x="3822" y="5802"/>
                    </a:lnTo>
                    <a:cubicBezTo>
                      <a:pt x="3905" y="6070"/>
                      <a:pt x="3988" y="6276"/>
                      <a:pt x="3949" y="6276"/>
                    </a:cubicBezTo>
                    <a:cubicBezTo>
                      <a:pt x="3924" y="6276"/>
                      <a:pt x="3848" y="6188"/>
                      <a:pt x="3686" y="5972"/>
                    </a:cubicBezTo>
                    <a:cubicBezTo>
                      <a:pt x="3549" y="5529"/>
                      <a:pt x="3242" y="4949"/>
                      <a:pt x="2833" y="4676"/>
                    </a:cubicBezTo>
                    <a:cubicBezTo>
                      <a:pt x="2833" y="4676"/>
                      <a:pt x="2696" y="4676"/>
                      <a:pt x="2560" y="4812"/>
                    </a:cubicBezTo>
                    <a:cubicBezTo>
                      <a:pt x="2560" y="5119"/>
                      <a:pt x="2560" y="5392"/>
                      <a:pt x="2696" y="5665"/>
                    </a:cubicBezTo>
                    <a:cubicBezTo>
                      <a:pt x="2560" y="5392"/>
                      <a:pt x="2389" y="5119"/>
                      <a:pt x="2253" y="4812"/>
                    </a:cubicBezTo>
                    <a:cubicBezTo>
                      <a:pt x="2116" y="4403"/>
                      <a:pt x="1980" y="3959"/>
                      <a:pt x="1843" y="3686"/>
                    </a:cubicBezTo>
                    <a:cubicBezTo>
                      <a:pt x="1787" y="3630"/>
                      <a:pt x="1701" y="3596"/>
                      <a:pt x="1620" y="3596"/>
                    </a:cubicBezTo>
                    <a:cubicBezTo>
                      <a:pt x="1505" y="3596"/>
                      <a:pt x="1400" y="3663"/>
                      <a:pt x="1400" y="3823"/>
                    </a:cubicBezTo>
                    <a:cubicBezTo>
                      <a:pt x="1536" y="4096"/>
                      <a:pt x="1707" y="4676"/>
                      <a:pt x="1707" y="5119"/>
                    </a:cubicBezTo>
                    <a:cubicBezTo>
                      <a:pt x="1400" y="4812"/>
                      <a:pt x="1400" y="4403"/>
                      <a:pt x="1263" y="3959"/>
                    </a:cubicBezTo>
                    <a:cubicBezTo>
                      <a:pt x="1263" y="3550"/>
                      <a:pt x="1263" y="3242"/>
                      <a:pt x="1127" y="2969"/>
                    </a:cubicBezTo>
                    <a:cubicBezTo>
                      <a:pt x="1087" y="2930"/>
                      <a:pt x="1032" y="2913"/>
                      <a:pt x="979" y="2913"/>
                    </a:cubicBezTo>
                    <a:cubicBezTo>
                      <a:pt x="851" y="2913"/>
                      <a:pt x="733" y="3009"/>
                      <a:pt x="854" y="3106"/>
                    </a:cubicBezTo>
                    <a:lnTo>
                      <a:pt x="854" y="3823"/>
                    </a:lnTo>
                    <a:cubicBezTo>
                      <a:pt x="683" y="3242"/>
                      <a:pt x="547" y="2389"/>
                      <a:pt x="1127" y="2253"/>
                    </a:cubicBezTo>
                    <a:cubicBezTo>
                      <a:pt x="1361" y="2253"/>
                      <a:pt x="1294" y="1952"/>
                      <a:pt x="1184" y="1952"/>
                    </a:cubicBezTo>
                    <a:cubicBezTo>
                      <a:pt x="1166" y="1952"/>
                      <a:pt x="1146" y="1960"/>
                      <a:pt x="1127" y="1980"/>
                    </a:cubicBezTo>
                    <a:cubicBezTo>
                      <a:pt x="1" y="2253"/>
                      <a:pt x="410" y="3823"/>
                      <a:pt x="854" y="4403"/>
                    </a:cubicBezTo>
                    <a:cubicBezTo>
                      <a:pt x="854" y="4539"/>
                      <a:pt x="990" y="4539"/>
                      <a:pt x="990" y="4539"/>
                    </a:cubicBezTo>
                    <a:cubicBezTo>
                      <a:pt x="1127" y="4949"/>
                      <a:pt x="1400" y="5392"/>
                      <a:pt x="1707" y="5665"/>
                    </a:cubicBezTo>
                    <a:cubicBezTo>
                      <a:pt x="1747" y="5705"/>
                      <a:pt x="1787" y="5722"/>
                      <a:pt x="1823" y="5722"/>
                    </a:cubicBezTo>
                    <a:cubicBezTo>
                      <a:pt x="1912" y="5722"/>
                      <a:pt x="1980" y="5625"/>
                      <a:pt x="1980" y="5529"/>
                    </a:cubicBezTo>
                    <a:lnTo>
                      <a:pt x="1980" y="5119"/>
                    </a:lnTo>
                    <a:cubicBezTo>
                      <a:pt x="2116" y="5119"/>
                      <a:pt x="2116" y="5256"/>
                      <a:pt x="2116" y="5256"/>
                    </a:cubicBezTo>
                    <a:cubicBezTo>
                      <a:pt x="2253" y="5665"/>
                      <a:pt x="2560" y="6245"/>
                      <a:pt x="2833" y="6382"/>
                    </a:cubicBezTo>
                    <a:cubicBezTo>
                      <a:pt x="2969" y="6382"/>
                      <a:pt x="3106" y="6382"/>
                      <a:pt x="3106" y="6245"/>
                    </a:cubicBezTo>
                    <a:cubicBezTo>
                      <a:pt x="3106" y="5972"/>
                      <a:pt x="2969" y="5665"/>
                      <a:pt x="2969" y="5392"/>
                    </a:cubicBezTo>
                    <a:lnTo>
                      <a:pt x="2969" y="5392"/>
                    </a:lnTo>
                    <a:cubicBezTo>
                      <a:pt x="3242" y="5802"/>
                      <a:pt x="3413" y="6655"/>
                      <a:pt x="3959" y="6655"/>
                    </a:cubicBezTo>
                    <a:cubicBezTo>
                      <a:pt x="4004" y="6712"/>
                      <a:pt x="4054" y="6731"/>
                      <a:pt x="4099" y="6731"/>
                    </a:cubicBezTo>
                    <a:cubicBezTo>
                      <a:pt x="4190" y="6731"/>
                      <a:pt x="4266" y="6655"/>
                      <a:pt x="4266" y="6655"/>
                    </a:cubicBezTo>
                    <a:cubicBezTo>
                      <a:pt x="4403" y="6382"/>
                      <a:pt x="4266" y="5972"/>
                      <a:pt x="4266" y="5665"/>
                    </a:cubicBezTo>
                    <a:lnTo>
                      <a:pt x="4266" y="5665"/>
                    </a:lnTo>
                    <a:cubicBezTo>
                      <a:pt x="4519" y="6203"/>
                      <a:pt x="4655" y="6976"/>
                      <a:pt x="5246" y="6976"/>
                    </a:cubicBezTo>
                    <a:cubicBezTo>
                      <a:pt x="5292" y="6976"/>
                      <a:pt x="5340" y="6972"/>
                      <a:pt x="5392" y="6962"/>
                    </a:cubicBezTo>
                    <a:cubicBezTo>
                      <a:pt x="5392" y="6962"/>
                      <a:pt x="5529" y="6962"/>
                      <a:pt x="5529" y="6825"/>
                    </a:cubicBezTo>
                    <a:lnTo>
                      <a:pt x="5529" y="5972"/>
                    </a:lnTo>
                    <a:cubicBezTo>
                      <a:pt x="5665" y="6245"/>
                      <a:pt x="5802" y="6382"/>
                      <a:pt x="6109" y="6382"/>
                    </a:cubicBezTo>
                    <a:lnTo>
                      <a:pt x="6245" y="6382"/>
                    </a:lnTo>
                    <a:cubicBezTo>
                      <a:pt x="6382" y="5972"/>
                      <a:pt x="6382" y="5529"/>
                      <a:pt x="6382" y="5119"/>
                    </a:cubicBezTo>
                    <a:cubicBezTo>
                      <a:pt x="6382" y="5392"/>
                      <a:pt x="6518" y="5529"/>
                      <a:pt x="6655" y="5529"/>
                    </a:cubicBezTo>
                    <a:cubicBezTo>
                      <a:pt x="6825" y="5529"/>
                      <a:pt x="6962" y="5529"/>
                      <a:pt x="6962" y="5392"/>
                    </a:cubicBezTo>
                    <a:cubicBezTo>
                      <a:pt x="7098" y="4949"/>
                      <a:pt x="6962" y="4539"/>
                      <a:pt x="6962" y="4096"/>
                    </a:cubicBezTo>
                    <a:cubicBezTo>
                      <a:pt x="6962" y="3994"/>
                      <a:pt x="7037" y="3667"/>
                      <a:pt x="7020" y="3435"/>
                    </a:cubicBezTo>
                    <a:lnTo>
                      <a:pt x="7020" y="3435"/>
                    </a:lnTo>
                    <a:cubicBezTo>
                      <a:pt x="7072" y="3524"/>
                      <a:pt x="7154" y="3605"/>
                      <a:pt x="7235" y="3686"/>
                    </a:cubicBezTo>
                    <a:cubicBezTo>
                      <a:pt x="7291" y="3743"/>
                      <a:pt x="7348" y="3776"/>
                      <a:pt x="7395" y="3776"/>
                    </a:cubicBezTo>
                    <a:cubicBezTo>
                      <a:pt x="7461" y="3776"/>
                      <a:pt x="7508" y="3709"/>
                      <a:pt x="7508" y="3550"/>
                    </a:cubicBezTo>
                    <a:cubicBezTo>
                      <a:pt x="7678" y="3106"/>
                      <a:pt x="7371" y="2697"/>
                      <a:pt x="7235" y="2253"/>
                    </a:cubicBezTo>
                    <a:cubicBezTo>
                      <a:pt x="7098" y="1980"/>
                      <a:pt x="7098" y="1400"/>
                      <a:pt x="6825" y="1263"/>
                    </a:cubicBezTo>
                    <a:cubicBezTo>
                      <a:pt x="6775" y="1223"/>
                      <a:pt x="6728" y="1207"/>
                      <a:pt x="6687" y="1207"/>
                    </a:cubicBezTo>
                    <a:cubicBezTo>
                      <a:pt x="6586" y="1207"/>
                      <a:pt x="6518" y="1303"/>
                      <a:pt x="6518" y="1400"/>
                    </a:cubicBezTo>
                    <a:cubicBezTo>
                      <a:pt x="6382" y="1127"/>
                      <a:pt x="6382" y="683"/>
                      <a:pt x="6109" y="547"/>
                    </a:cubicBezTo>
                    <a:lnTo>
                      <a:pt x="5802" y="547"/>
                    </a:lnTo>
                    <a:cubicBezTo>
                      <a:pt x="5529" y="683"/>
                      <a:pt x="5529" y="1127"/>
                      <a:pt x="5529" y="1536"/>
                    </a:cubicBezTo>
                    <a:cubicBezTo>
                      <a:pt x="5529" y="1127"/>
                      <a:pt x="5529" y="410"/>
                      <a:pt x="5256" y="137"/>
                    </a:cubicBezTo>
                    <a:cubicBezTo>
                      <a:pt x="5165" y="137"/>
                      <a:pt x="5134" y="77"/>
                      <a:pt x="5074" y="77"/>
                    </a:cubicBezTo>
                    <a:cubicBezTo>
                      <a:pt x="5043" y="77"/>
                      <a:pt x="5005" y="92"/>
                      <a:pt x="4949" y="137"/>
                    </a:cubicBezTo>
                    <a:cubicBezTo>
                      <a:pt x="4676" y="274"/>
                      <a:pt x="4676" y="547"/>
                      <a:pt x="4676" y="854"/>
                    </a:cubicBezTo>
                    <a:cubicBezTo>
                      <a:pt x="4676" y="854"/>
                      <a:pt x="4539" y="683"/>
                      <a:pt x="4539" y="547"/>
                    </a:cubicBezTo>
                    <a:cubicBezTo>
                      <a:pt x="4539" y="410"/>
                      <a:pt x="4539" y="274"/>
                      <a:pt x="4403" y="137"/>
                    </a:cubicBezTo>
                    <a:cubicBezTo>
                      <a:pt x="4403" y="1"/>
                      <a:pt x="4266" y="1"/>
                      <a:pt x="42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1361737" y="2443710"/>
                <a:ext cx="305988" cy="217944"/>
              </a:xfrm>
              <a:custGeom>
                <a:rect b="b" l="l" r="r" t="t"/>
                <a:pathLst>
                  <a:path extrusionOk="0" h="4983" w="6996">
                    <a:moveTo>
                      <a:pt x="1160" y="0"/>
                    </a:moveTo>
                    <a:cubicBezTo>
                      <a:pt x="853" y="546"/>
                      <a:pt x="0" y="1399"/>
                      <a:pt x="0" y="1979"/>
                    </a:cubicBezTo>
                    <a:cubicBezTo>
                      <a:pt x="0" y="2076"/>
                      <a:pt x="85" y="2173"/>
                      <a:pt x="184" y="2173"/>
                    </a:cubicBezTo>
                    <a:cubicBezTo>
                      <a:pt x="224" y="2173"/>
                      <a:pt x="267" y="2156"/>
                      <a:pt x="307" y="2116"/>
                    </a:cubicBezTo>
                    <a:cubicBezTo>
                      <a:pt x="717" y="1843"/>
                      <a:pt x="853" y="1399"/>
                      <a:pt x="1160" y="990"/>
                    </a:cubicBezTo>
                    <a:lnTo>
                      <a:pt x="1160" y="990"/>
                    </a:lnTo>
                    <a:cubicBezTo>
                      <a:pt x="1024" y="1570"/>
                      <a:pt x="580" y="1979"/>
                      <a:pt x="444" y="2560"/>
                    </a:cubicBezTo>
                    <a:cubicBezTo>
                      <a:pt x="444" y="2696"/>
                      <a:pt x="444" y="2833"/>
                      <a:pt x="580" y="2833"/>
                    </a:cubicBezTo>
                    <a:cubicBezTo>
                      <a:pt x="1024" y="2833"/>
                      <a:pt x="1160" y="2252"/>
                      <a:pt x="1297" y="1979"/>
                    </a:cubicBezTo>
                    <a:lnTo>
                      <a:pt x="1297" y="1979"/>
                    </a:lnTo>
                    <a:cubicBezTo>
                      <a:pt x="1160" y="2423"/>
                      <a:pt x="853" y="2969"/>
                      <a:pt x="853" y="3549"/>
                    </a:cubicBezTo>
                    <a:cubicBezTo>
                      <a:pt x="853" y="3686"/>
                      <a:pt x="1024" y="3686"/>
                      <a:pt x="1024" y="3686"/>
                    </a:cubicBezTo>
                    <a:cubicBezTo>
                      <a:pt x="1160" y="3686"/>
                      <a:pt x="1297" y="3549"/>
                      <a:pt x="1433" y="3276"/>
                    </a:cubicBezTo>
                    <a:lnTo>
                      <a:pt x="1433" y="3276"/>
                    </a:lnTo>
                    <a:cubicBezTo>
                      <a:pt x="1297" y="3549"/>
                      <a:pt x="1297" y="3822"/>
                      <a:pt x="1297" y="3959"/>
                    </a:cubicBezTo>
                    <a:cubicBezTo>
                      <a:pt x="1297" y="4091"/>
                      <a:pt x="1348" y="4141"/>
                      <a:pt x="1406" y="4141"/>
                    </a:cubicBezTo>
                    <a:cubicBezTo>
                      <a:pt x="1482" y="4141"/>
                      <a:pt x="1570" y="4055"/>
                      <a:pt x="1570" y="3959"/>
                    </a:cubicBezTo>
                    <a:cubicBezTo>
                      <a:pt x="1706" y="3822"/>
                      <a:pt x="1706" y="3549"/>
                      <a:pt x="1877" y="3276"/>
                    </a:cubicBezTo>
                    <a:lnTo>
                      <a:pt x="1877" y="3276"/>
                    </a:lnTo>
                    <a:cubicBezTo>
                      <a:pt x="1877" y="3686"/>
                      <a:pt x="1706" y="4129"/>
                      <a:pt x="1877" y="4402"/>
                    </a:cubicBezTo>
                    <a:cubicBezTo>
                      <a:pt x="1877" y="4539"/>
                      <a:pt x="2013" y="4539"/>
                      <a:pt x="2150" y="4539"/>
                    </a:cubicBezTo>
                    <a:lnTo>
                      <a:pt x="2150" y="4129"/>
                    </a:lnTo>
                    <a:cubicBezTo>
                      <a:pt x="2181" y="4027"/>
                      <a:pt x="2198" y="3986"/>
                      <a:pt x="2206" y="3986"/>
                    </a:cubicBezTo>
                    <a:cubicBezTo>
                      <a:pt x="2231" y="3986"/>
                      <a:pt x="2150" y="4434"/>
                      <a:pt x="2150" y="4539"/>
                    </a:cubicBezTo>
                    <a:cubicBezTo>
                      <a:pt x="2150" y="4607"/>
                      <a:pt x="2218" y="4641"/>
                      <a:pt x="2303" y="4641"/>
                    </a:cubicBezTo>
                    <a:cubicBezTo>
                      <a:pt x="2389" y="4641"/>
                      <a:pt x="2491" y="4607"/>
                      <a:pt x="2559" y="4539"/>
                    </a:cubicBezTo>
                    <a:cubicBezTo>
                      <a:pt x="2559" y="4436"/>
                      <a:pt x="2559" y="4160"/>
                      <a:pt x="2632" y="4160"/>
                    </a:cubicBezTo>
                    <a:cubicBezTo>
                      <a:pt x="2656" y="4160"/>
                      <a:pt x="2688" y="4190"/>
                      <a:pt x="2730" y="4266"/>
                    </a:cubicBezTo>
                    <a:cubicBezTo>
                      <a:pt x="2866" y="4402"/>
                      <a:pt x="2866" y="4675"/>
                      <a:pt x="3003" y="4812"/>
                    </a:cubicBezTo>
                    <a:cubicBezTo>
                      <a:pt x="3003" y="4869"/>
                      <a:pt x="3018" y="4888"/>
                      <a:pt x="3043" y="4888"/>
                    </a:cubicBezTo>
                    <a:cubicBezTo>
                      <a:pt x="3094" y="4888"/>
                      <a:pt x="3185" y="4812"/>
                      <a:pt x="3276" y="4812"/>
                    </a:cubicBezTo>
                    <a:cubicBezTo>
                      <a:pt x="3412" y="4982"/>
                      <a:pt x="3583" y="4982"/>
                      <a:pt x="3583" y="4982"/>
                    </a:cubicBezTo>
                    <a:cubicBezTo>
                      <a:pt x="3720" y="4812"/>
                      <a:pt x="3720" y="4539"/>
                      <a:pt x="3720" y="4402"/>
                    </a:cubicBezTo>
                    <a:cubicBezTo>
                      <a:pt x="3720" y="4539"/>
                      <a:pt x="3856" y="4812"/>
                      <a:pt x="3993" y="4812"/>
                    </a:cubicBezTo>
                    <a:cubicBezTo>
                      <a:pt x="3993" y="4897"/>
                      <a:pt x="4027" y="4940"/>
                      <a:pt x="4078" y="4940"/>
                    </a:cubicBezTo>
                    <a:cubicBezTo>
                      <a:pt x="4129" y="4940"/>
                      <a:pt x="4197" y="4897"/>
                      <a:pt x="4266" y="4812"/>
                    </a:cubicBezTo>
                    <a:cubicBezTo>
                      <a:pt x="4407" y="4698"/>
                      <a:pt x="4431" y="4491"/>
                      <a:pt x="4513" y="4268"/>
                    </a:cubicBezTo>
                    <a:lnTo>
                      <a:pt x="4513" y="4268"/>
                    </a:lnTo>
                    <a:cubicBezTo>
                      <a:pt x="4501" y="4406"/>
                      <a:pt x="4573" y="4576"/>
                      <a:pt x="4573" y="4675"/>
                    </a:cubicBezTo>
                    <a:cubicBezTo>
                      <a:pt x="4641" y="4743"/>
                      <a:pt x="4709" y="4778"/>
                      <a:pt x="4760" y="4778"/>
                    </a:cubicBezTo>
                    <a:cubicBezTo>
                      <a:pt x="4811" y="4778"/>
                      <a:pt x="4846" y="4743"/>
                      <a:pt x="4846" y="4675"/>
                    </a:cubicBezTo>
                    <a:cubicBezTo>
                      <a:pt x="4982" y="4402"/>
                      <a:pt x="4982" y="4266"/>
                      <a:pt x="4982" y="3959"/>
                    </a:cubicBezTo>
                    <a:lnTo>
                      <a:pt x="4982" y="4266"/>
                    </a:lnTo>
                    <a:cubicBezTo>
                      <a:pt x="5050" y="4334"/>
                      <a:pt x="5127" y="4368"/>
                      <a:pt x="5204" y="4368"/>
                    </a:cubicBezTo>
                    <a:cubicBezTo>
                      <a:pt x="5281" y="4368"/>
                      <a:pt x="5357" y="4334"/>
                      <a:pt x="5426" y="4266"/>
                    </a:cubicBezTo>
                    <a:lnTo>
                      <a:pt x="5426" y="3106"/>
                    </a:lnTo>
                    <a:cubicBezTo>
                      <a:pt x="5426" y="3276"/>
                      <a:pt x="5562" y="3549"/>
                      <a:pt x="5699" y="3686"/>
                    </a:cubicBezTo>
                    <a:cubicBezTo>
                      <a:pt x="5699" y="3754"/>
                      <a:pt x="5733" y="3788"/>
                      <a:pt x="5784" y="3788"/>
                    </a:cubicBezTo>
                    <a:cubicBezTo>
                      <a:pt x="5835" y="3788"/>
                      <a:pt x="5903" y="3754"/>
                      <a:pt x="5972" y="3686"/>
                    </a:cubicBezTo>
                    <a:cubicBezTo>
                      <a:pt x="6142" y="3276"/>
                      <a:pt x="5835" y="2696"/>
                      <a:pt x="5699" y="2252"/>
                    </a:cubicBezTo>
                    <a:lnTo>
                      <a:pt x="5699" y="2252"/>
                    </a:lnTo>
                    <a:cubicBezTo>
                      <a:pt x="5835" y="2423"/>
                      <a:pt x="5835" y="2696"/>
                      <a:pt x="5972" y="2833"/>
                    </a:cubicBezTo>
                    <a:cubicBezTo>
                      <a:pt x="6022" y="2873"/>
                      <a:pt x="6069" y="2889"/>
                      <a:pt x="6110" y="2889"/>
                    </a:cubicBezTo>
                    <a:cubicBezTo>
                      <a:pt x="6211" y="2889"/>
                      <a:pt x="6279" y="2793"/>
                      <a:pt x="6279" y="2696"/>
                    </a:cubicBezTo>
                    <a:lnTo>
                      <a:pt x="6279" y="1570"/>
                    </a:lnTo>
                    <a:cubicBezTo>
                      <a:pt x="6415" y="1843"/>
                      <a:pt x="6415" y="1979"/>
                      <a:pt x="6552" y="2116"/>
                    </a:cubicBezTo>
                    <a:cubicBezTo>
                      <a:pt x="6688" y="2116"/>
                      <a:pt x="6825" y="2116"/>
                      <a:pt x="6825" y="1979"/>
                    </a:cubicBezTo>
                    <a:cubicBezTo>
                      <a:pt x="6995" y="1707"/>
                      <a:pt x="6825" y="1570"/>
                      <a:pt x="6995" y="1263"/>
                    </a:cubicBezTo>
                    <a:cubicBezTo>
                      <a:pt x="6995" y="1126"/>
                      <a:pt x="6884" y="1058"/>
                      <a:pt x="6774" y="1058"/>
                    </a:cubicBezTo>
                    <a:cubicBezTo>
                      <a:pt x="6663" y="1058"/>
                      <a:pt x="6552" y="1126"/>
                      <a:pt x="6552" y="1263"/>
                    </a:cubicBezTo>
                    <a:lnTo>
                      <a:pt x="6552" y="1570"/>
                    </a:lnTo>
                    <a:cubicBezTo>
                      <a:pt x="6415" y="1263"/>
                      <a:pt x="6415" y="990"/>
                      <a:pt x="6142" y="990"/>
                    </a:cubicBezTo>
                    <a:cubicBezTo>
                      <a:pt x="5972" y="990"/>
                      <a:pt x="5972" y="990"/>
                      <a:pt x="5835" y="1126"/>
                    </a:cubicBezTo>
                    <a:lnTo>
                      <a:pt x="5835" y="1843"/>
                    </a:lnTo>
                    <a:lnTo>
                      <a:pt x="5699" y="1707"/>
                    </a:lnTo>
                    <a:cubicBezTo>
                      <a:pt x="5562" y="1707"/>
                      <a:pt x="5562" y="1707"/>
                      <a:pt x="5426" y="1843"/>
                    </a:cubicBezTo>
                    <a:cubicBezTo>
                      <a:pt x="5426" y="2116"/>
                      <a:pt x="5562" y="2560"/>
                      <a:pt x="5562" y="2833"/>
                    </a:cubicBezTo>
                    <a:lnTo>
                      <a:pt x="5426" y="2696"/>
                    </a:lnTo>
                    <a:cubicBezTo>
                      <a:pt x="5119" y="2696"/>
                      <a:pt x="5119" y="3106"/>
                      <a:pt x="4982" y="3413"/>
                    </a:cubicBezTo>
                    <a:lnTo>
                      <a:pt x="4846" y="3413"/>
                    </a:lnTo>
                    <a:cubicBezTo>
                      <a:pt x="4846" y="3413"/>
                      <a:pt x="4709" y="3413"/>
                      <a:pt x="4709" y="3549"/>
                    </a:cubicBezTo>
                    <a:lnTo>
                      <a:pt x="4709" y="3822"/>
                    </a:lnTo>
                    <a:lnTo>
                      <a:pt x="4436" y="3822"/>
                    </a:lnTo>
                    <a:cubicBezTo>
                      <a:pt x="4266" y="3822"/>
                      <a:pt x="4129" y="3959"/>
                      <a:pt x="4129" y="4266"/>
                    </a:cubicBezTo>
                    <a:cubicBezTo>
                      <a:pt x="4129" y="4129"/>
                      <a:pt x="3993" y="3959"/>
                      <a:pt x="3720" y="3959"/>
                    </a:cubicBezTo>
                    <a:cubicBezTo>
                      <a:pt x="3720" y="3959"/>
                      <a:pt x="3583" y="3959"/>
                      <a:pt x="3583" y="4129"/>
                    </a:cubicBezTo>
                    <a:cubicBezTo>
                      <a:pt x="3583" y="3959"/>
                      <a:pt x="3412" y="3959"/>
                      <a:pt x="3412" y="3959"/>
                    </a:cubicBezTo>
                    <a:lnTo>
                      <a:pt x="3139" y="3959"/>
                    </a:lnTo>
                    <a:lnTo>
                      <a:pt x="3139" y="4266"/>
                    </a:lnTo>
                    <a:cubicBezTo>
                      <a:pt x="3003" y="3959"/>
                      <a:pt x="2866" y="3822"/>
                      <a:pt x="2730" y="3686"/>
                    </a:cubicBezTo>
                    <a:cubicBezTo>
                      <a:pt x="2559" y="3686"/>
                      <a:pt x="2559" y="3822"/>
                      <a:pt x="2423" y="3822"/>
                    </a:cubicBezTo>
                    <a:cubicBezTo>
                      <a:pt x="2423" y="3686"/>
                      <a:pt x="2423" y="3686"/>
                      <a:pt x="2286" y="3549"/>
                    </a:cubicBezTo>
                    <a:lnTo>
                      <a:pt x="2150" y="3549"/>
                    </a:lnTo>
                    <a:cubicBezTo>
                      <a:pt x="2150" y="3276"/>
                      <a:pt x="2150" y="2969"/>
                      <a:pt x="2013" y="2833"/>
                    </a:cubicBezTo>
                    <a:cubicBezTo>
                      <a:pt x="2013" y="2696"/>
                      <a:pt x="1877" y="2696"/>
                      <a:pt x="1877" y="2696"/>
                    </a:cubicBezTo>
                    <a:lnTo>
                      <a:pt x="1877" y="2116"/>
                    </a:lnTo>
                    <a:cubicBezTo>
                      <a:pt x="1877" y="2048"/>
                      <a:pt x="1834" y="2014"/>
                      <a:pt x="1775" y="2014"/>
                    </a:cubicBezTo>
                    <a:cubicBezTo>
                      <a:pt x="1715" y="2014"/>
                      <a:pt x="1638" y="2048"/>
                      <a:pt x="1570" y="2116"/>
                    </a:cubicBezTo>
                    <a:cubicBezTo>
                      <a:pt x="1706" y="1843"/>
                      <a:pt x="1706" y="1570"/>
                      <a:pt x="1706" y="1263"/>
                    </a:cubicBezTo>
                    <a:cubicBezTo>
                      <a:pt x="1706" y="1166"/>
                      <a:pt x="1638" y="1070"/>
                      <a:pt x="1550" y="1070"/>
                    </a:cubicBezTo>
                    <a:cubicBezTo>
                      <a:pt x="1513" y="1070"/>
                      <a:pt x="1473" y="1086"/>
                      <a:pt x="1433" y="1126"/>
                    </a:cubicBezTo>
                    <a:cubicBezTo>
                      <a:pt x="1570" y="990"/>
                      <a:pt x="1570" y="717"/>
                      <a:pt x="1570" y="546"/>
                    </a:cubicBezTo>
                    <a:cubicBezTo>
                      <a:pt x="1570" y="450"/>
                      <a:pt x="1502" y="353"/>
                      <a:pt x="1462" y="353"/>
                    </a:cubicBezTo>
                    <a:cubicBezTo>
                      <a:pt x="1445" y="353"/>
                      <a:pt x="1433" y="370"/>
                      <a:pt x="1433" y="410"/>
                    </a:cubicBezTo>
                    <a:cubicBezTo>
                      <a:pt x="1024" y="717"/>
                      <a:pt x="717" y="1263"/>
                      <a:pt x="444" y="1707"/>
                    </a:cubicBezTo>
                    <a:cubicBezTo>
                      <a:pt x="580" y="1263"/>
                      <a:pt x="1160" y="546"/>
                      <a:pt x="1297" y="137"/>
                    </a:cubicBezTo>
                    <a:cubicBezTo>
                      <a:pt x="1433" y="0"/>
                      <a:pt x="1160" y="0"/>
                      <a:pt x="1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1369172" y="2596446"/>
                <a:ext cx="265487" cy="117129"/>
              </a:xfrm>
              <a:custGeom>
                <a:rect b="b" l="l" r="r" t="t"/>
                <a:pathLst>
                  <a:path extrusionOk="0" h="2678" w="6070">
                    <a:moveTo>
                      <a:pt x="157" y="1"/>
                    </a:moveTo>
                    <a:cubicBezTo>
                      <a:pt x="69" y="1"/>
                      <a:pt x="1" y="97"/>
                      <a:pt x="1" y="194"/>
                    </a:cubicBezTo>
                    <a:cubicBezTo>
                      <a:pt x="1" y="774"/>
                      <a:pt x="137" y="1490"/>
                      <a:pt x="547" y="1900"/>
                    </a:cubicBezTo>
                    <a:lnTo>
                      <a:pt x="683" y="1900"/>
                    </a:lnTo>
                    <a:cubicBezTo>
                      <a:pt x="990" y="2173"/>
                      <a:pt x="1263" y="2480"/>
                      <a:pt x="1536" y="2616"/>
                    </a:cubicBezTo>
                    <a:lnTo>
                      <a:pt x="1707" y="2616"/>
                    </a:lnTo>
                    <a:cubicBezTo>
                      <a:pt x="1843" y="2480"/>
                      <a:pt x="1843" y="2480"/>
                      <a:pt x="1843" y="2343"/>
                    </a:cubicBezTo>
                    <a:cubicBezTo>
                      <a:pt x="1843" y="2343"/>
                      <a:pt x="1843" y="2295"/>
                      <a:pt x="1823" y="2250"/>
                    </a:cubicBezTo>
                    <a:lnTo>
                      <a:pt x="1823" y="2250"/>
                    </a:lnTo>
                    <a:cubicBezTo>
                      <a:pt x="2060" y="2415"/>
                      <a:pt x="2315" y="2616"/>
                      <a:pt x="2696" y="2616"/>
                    </a:cubicBezTo>
                    <a:cubicBezTo>
                      <a:pt x="2833" y="2616"/>
                      <a:pt x="2833" y="2616"/>
                      <a:pt x="2833" y="2480"/>
                    </a:cubicBezTo>
                    <a:lnTo>
                      <a:pt x="2833" y="2036"/>
                    </a:lnTo>
                    <a:cubicBezTo>
                      <a:pt x="2969" y="2036"/>
                      <a:pt x="2969" y="2173"/>
                      <a:pt x="3106" y="2173"/>
                    </a:cubicBezTo>
                    <a:cubicBezTo>
                      <a:pt x="3242" y="2343"/>
                      <a:pt x="3550" y="2616"/>
                      <a:pt x="3823" y="2616"/>
                    </a:cubicBezTo>
                    <a:cubicBezTo>
                      <a:pt x="3823" y="2662"/>
                      <a:pt x="3838" y="2677"/>
                      <a:pt x="3858" y="2677"/>
                    </a:cubicBezTo>
                    <a:cubicBezTo>
                      <a:pt x="3898" y="2677"/>
                      <a:pt x="3959" y="2616"/>
                      <a:pt x="3959" y="2616"/>
                    </a:cubicBezTo>
                    <a:cubicBezTo>
                      <a:pt x="4096" y="2480"/>
                      <a:pt x="3959" y="2173"/>
                      <a:pt x="3959" y="2036"/>
                    </a:cubicBezTo>
                    <a:lnTo>
                      <a:pt x="3959" y="2036"/>
                    </a:lnTo>
                    <a:cubicBezTo>
                      <a:pt x="4096" y="2173"/>
                      <a:pt x="4266" y="2343"/>
                      <a:pt x="4539" y="2343"/>
                    </a:cubicBezTo>
                    <a:lnTo>
                      <a:pt x="4676" y="2173"/>
                    </a:lnTo>
                    <a:cubicBezTo>
                      <a:pt x="4676" y="1763"/>
                      <a:pt x="4403" y="1490"/>
                      <a:pt x="4266" y="1183"/>
                    </a:cubicBezTo>
                    <a:lnTo>
                      <a:pt x="4266" y="1183"/>
                    </a:lnTo>
                    <a:cubicBezTo>
                      <a:pt x="4403" y="1490"/>
                      <a:pt x="5119" y="1900"/>
                      <a:pt x="5392" y="2036"/>
                    </a:cubicBezTo>
                    <a:cubicBezTo>
                      <a:pt x="5432" y="2076"/>
                      <a:pt x="5484" y="2093"/>
                      <a:pt x="5534" y="2093"/>
                    </a:cubicBezTo>
                    <a:cubicBezTo>
                      <a:pt x="5653" y="2093"/>
                      <a:pt x="5762" y="1996"/>
                      <a:pt x="5665" y="1900"/>
                    </a:cubicBezTo>
                    <a:cubicBezTo>
                      <a:pt x="5529" y="1627"/>
                      <a:pt x="5119" y="1320"/>
                      <a:pt x="4949" y="910"/>
                    </a:cubicBezTo>
                    <a:lnTo>
                      <a:pt x="4949" y="910"/>
                    </a:lnTo>
                    <a:cubicBezTo>
                      <a:pt x="5256" y="1047"/>
                      <a:pt x="5529" y="1320"/>
                      <a:pt x="5802" y="1490"/>
                    </a:cubicBezTo>
                    <a:cubicBezTo>
                      <a:pt x="5850" y="1529"/>
                      <a:pt x="5896" y="1546"/>
                      <a:pt x="5934" y="1546"/>
                    </a:cubicBezTo>
                    <a:cubicBezTo>
                      <a:pt x="6028" y="1546"/>
                      <a:pt x="6070" y="1442"/>
                      <a:pt x="5972" y="1320"/>
                    </a:cubicBezTo>
                    <a:cubicBezTo>
                      <a:pt x="5802" y="910"/>
                      <a:pt x="5392" y="637"/>
                      <a:pt x="5119" y="330"/>
                    </a:cubicBezTo>
                    <a:cubicBezTo>
                      <a:pt x="5119" y="303"/>
                      <a:pt x="5112" y="292"/>
                      <a:pt x="5101" y="292"/>
                    </a:cubicBezTo>
                    <a:cubicBezTo>
                      <a:pt x="5058" y="292"/>
                      <a:pt x="4949" y="467"/>
                      <a:pt x="4949" y="467"/>
                    </a:cubicBezTo>
                    <a:lnTo>
                      <a:pt x="5256" y="774"/>
                    </a:lnTo>
                    <a:cubicBezTo>
                      <a:pt x="5119" y="637"/>
                      <a:pt x="4949" y="637"/>
                      <a:pt x="4812" y="637"/>
                    </a:cubicBezTo>
                    <a:cubicBezTo>
                      <a:pt x="4676" y="637"/>
                      <a:pt x="4676" y="637"/>
                      <a:pt x="4676" y="774"/>
                    </a:cubicBezTo>
                    <a:lnTo>
                      <a:pt x="4676" y="1047"/>
                    </a:lnTo>
                    <a:cubicBezTo>
                      <a:pt x="4539" y="1047"/>
                      <a:pt x="4403" y="910"/>
                      <a:pt x="4096" y="910"/>
                    </a:cubicBezTo>
                    <a:lnTo>
                      <a:pt x="3959" y="910"/>
                    </a:lnTo>
                    <a:cubicBezTo>
                      <a:pt x="3823" y="1183"/>
                      <a:pt x="3959" y="1490"/>
                      <a:pt x="4096" y="1763"/>
                    </a:cubicBezTo>
                    <a:cubicBezTo>
                      <a:pt x="3959" y="1627"/>
                      <a:pt x="3686" y="1320"/>
                      <a:pt x="3550" y="1320"/>
                    </a:cubicBezTo>
                    <a:cubicBezTo>
                      <a:pt x="3511" y="1281"/>
                      <a:pt x="3469" y="1264"/>
                      <a:pt x="3429" y="1264"/>
                    </a:cubicBezTo>
                    <a:cubicBezTo>
                      <a:pt x="3329" y="1264"/>
                      <a:pt x="3242" y="1368"/>
                      <a:pt x="3242" y="1490"/>
                    </a:cubicBezTo>
                    <a:cubicBezTo>
                      <a:pt x="3413" y="1763"/>
                      <a:pt x="3413" y="2036"/>
                      <a:pt x="3686" y="2173"/>
                    </a:cubicBezTo>
                    <a:cubicBezTo>
                      <a:pt x="3242" y="2036"/>
                      <a:pt x="2969" y="1490"/>
                      <a:pt x="2560" y="1320"/>
                    </a:cubicBezTo>
                    <a:cubicBezTo>
                      <a:pt x="2389" y="1320"/>
                      <a:pt x="2389" y="1320"/>
                      <a:pt x="2253" y="1490"/>
                    </a:cubicBezTo>
                    <a:cubicBezTo>
                      <a:pt x="2116" y="1763"/>
                      <a:pt x="2389" y="1900"/>
                      <a:pt x="2560" y="2173"/>
                    </a:cubicBezTo>
                    <a:cubicBezTo>
                      <a:pt x="2116" y="2036"/>
                      <a:pt x="1843" y="1627"/>
                      <a:pt x="1400" y="1490"/>
                    </a:cubicBezTo>
                    <a:cubicBezTo>
                      <a:pt x="1263" y="1490"/>
                      <a:pt x="1127" y="1490"/>
                      <a:pt x="1127" y="1627"/>
                    </a:cubicBezTo>
                    <a:cubicBezTo>
                      <a:pt x="1127" y="1763"/>
                      <a:pt x="1263" y="1763"/>
                      <a:pt x="1263" y="1900"/>
                    </a:cubicBezTo>
                    <a:cubicBezTo>
                      <a:pt x="1127" y="1900"/>
                      <a:pt x="1127" y="1763"/>
                      <a:pt x="1127" y="1763"/>
                    </a:cubicBezTo>
                    <a:cubicBezTo>
                      <a:pt x="854" y="1627"/>
                      <a:pt x="683" y="1320"/>
                      <a:pt x="547" y="1047"/>
                    </a:cubicBezTo>
                    <a:cubicBezTo>
                      <a:pt x="410" y="774"/>
                      <a:pt x="274" y="330"/>
                      <a:pt x="274" y="57"/>
                    </a:cubicBezTo>
                    <a:cubicBezTo>
                      <a:pt x="234" y="17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1363224" y="2504770"/>
                <a:ext cx="322389" cy="224023"/>
              </a:xfrm>
              <a:custGeom>
                <a:rect b="b" l="l" r="r" t="t"/>
                <a:pathLst>
                  <a:path extrusionOk="0" h="5122" w="7371">
                    <a:moveTo>
                      <a:pt x="6817" y="1"/>
                    </a:moveTo>
                    <a:cubicBezTo>
                      <a:pt x="6702" y="1"/>
                      <a:pt x="6572" y="124"/>
                      <a:pt x="6654" y="311"/>
                    </a:cubicBezTo>
                    <a:cubicBezTo>
                      <a:pt x="6654" y="447"/>
                      <a:pt x="6791" y="583"/>
                      <a:pt x="6791" y="720"/>
                    </a:cubicBezTo>
                    <a:lnTo>
                      <a:pt x="6518" y="720"/>
                    </a:lnTo>
                    <a:cubicBezTo>
                      <a:pt x="6245" y="1164"/>
                      <a:pt x="6518" y="1437"/>
                      <a:pt x="6518" y="1710"/>
                    </a:cubicBezTo>
                    <a:cubicBezTo>
                      <a:pt x="6381" y="1710"/>
                      <a:pt x="6245" y="1880"/>
                      <a:pt x="6245" y="1880"/>
                    </a:cubicBezTo>
                    <a:cubicBezTo>
                      <a:pt x="6245" y="2153"/>
                      <a:pt x="6381" y="2290"/>
                      <a:pt x="6381" y="2563"/>
                    </a:cubicBezTo>
                    <a:cubicBezTo>
                      <a:pt x="6381" y="2563"/>
                      <a:pt x="6245" y="2426"/>
                      <a:pt x="6108" y="2426"/>
                    </a:cubicBezTo>
                    <a:lnTo>
                      <a:pt x="5938" y="2563"/>
                    </a:lnTo>
                    <a:cubicBezTo>
                      <a:pt x="5801" y="2870"/>
                      <a:pt x="5801" y="3006"/>
                      <a:pt x="5938" y="3279"/>
                    </a:cubicBezTo>
                    <a:lnTo>
                      <a:pt x="5801" y="3143"/>
                    </a:lnTo>
                    <a:cubicBezTo>
                      <a:pt x="5665" y="3006"/>
                      <a:pt x="5665" y="3006"/>
                      <a:pt x="5528" y="3006"/>
                    </a:cubicBezTo>
                    <a:cubicBezTo>
                      <a:pt x="5528" y="3006"/>
                      <a:pt x="5392" y="3143"/>
                      <a:pt x="5392" y="3279"/>
                    </a:cubicBezTo>
                    <a:lnTo>
                      <a:pt x="5392" y="3586"/>
                    </a:lnTo>
                    <a:cubicBezTo>
                      <a:pt x="5392" y="3416"/>
                      <a:pt x="5255" y="3416"/>
                      <a:pt x="5255" y="3279"/>
                    </a:cubicBezTo>
                    <a:cubicBezTo>
                      <a:pt x="5085" y="3279"/>
                      <a:pt x="4948" y="3279"/>
                      <a:pt x="4948" y="3416"/>
                    </a:cubicBezTo>
                    <a:lnTo>
                      <a:pt x="4948" y="3859"/>
                    </a:lnTo>
                    <a:lnTo>
                      <a:pt x="4812" y="3723"/>
                    </a:lnTo>
                    <a:cubicBezTo>
                      <a:pt x="4743" y="3655"/>
                      <a:pt x="4675" y="3620"/>
                      <a:pt x="4624" y="3620"/>
                    </a:cubicBezTo>
                    <a:cubicBezTo>
                      <a:pt x="4573" y="3620"/>
                      <a:pt x="4539" y="3655"/>
                      <a:pt x="4539" y="3723"/>
                    </a:cubicBezTo>
                    <a:cubicBezTo>
                      <a:pt x="4402" y="3859"/>
                      <a:pt x="4402" y="3996"/>
                      <a:pt x="4402" y="4269"/>
                    </a:cubicBezTo>
                    <a:cubicBezTo>
                      <a:pt x="4367" y="4359"/>
                      <a:pt x="4334" y="4395"/>
                      <a:pt x="4303" y="4395"/>
                    </a:cubicBezTo>
                    <a:cubicBezTo>
                      <a:pt x="4182" y="4395"/>
                      <a:pt x="4095" y="3832"/>
                      <a:pt x="4095" y="3723"/>
                    </a:cubicBezTo>
                    <a:cubicBezTo>
                      <a:pt x="4027" y="3655"/>
                      <a:pt x="3924" y="3620"/>
                      <a:pt x="3839" y="3620"/>
                    </a:cubicBezTo>
                    <a:cubicBezTo>
                      <a:pt x="3754" y="3620"/>
                      <a:pt x="3686" y="3655"/>
                      <a:pt x="3686" y="3723"/>
                    </a:cubicBezTo>
                    <a:cubicBezTo>
                      <a:pt x="3686" y="3918"/>
                      <a:pt x="3686" y="4412"/>
                      <a:pt x="3572" y="4412"/>
                    </a:cubicBezTo>
                    <a:cubicBezTo>
                      <a:pt x="3528" y="4412"/>
                      <a:pt x="3465" y="4335"/>
                      <a:pt x="3378" y="4132"/>
                    </a:cubicBezTo>
                    <a:lnTo>
                      <a:pt x="3378" y="3586"/>
                    </a:lnTo>
                    <a:cubicBezTo>
                      <a:pt x="3319" y="3454"/>
                      <a:pt x="3235" y="3404"/>
                      <a:pt x="3158" y="3404"/>
                    </a:cubicBezTo>
                    <a:cubicBezTo>
                      <a:pt x="3057" y="3404"/>
                      <a:pt x="2969" y="3489"/>
                      <a:pt x="2969" y="3586"/>
                    </a:cubicBezTo>
                    <a:lnTo>
                      <a:pt x="2969" y="3996"/>
                    </a:lnTo>
                    <a:lnTo>
                      <a:pt x="2969" y="4132"/>
                    </a:lnTo>
                    <a:cubicBezTo>
                      <a:pt x="2832" y="3996"/>
                      <a:pt x="2832" y="3723"/>
                      <a:pt x="2832" y="3586"/>
                    </a:cubicBezTo>
                    <a:cubicBezTo>
                      <a:pt x="2773" y="3454"/>
                      <a:pt x="2682" y="3404"/>
                      <a:pt x="2598" y="3404"/>
                    </a:cubicBezTo>
                    <a:cubicBezTo>
                      <a:pt x="2488" y="3404"/>
                      <a:pt x="2389" y="3489"/>
                      <a:pt x="2389" y="3586"/>
                    </a:cubicBezTo>
                    <a:lnTo>
                      <a:pt x="2389" y="3996"/>
                    </a:lnTo>
                    <a:cubicBezTo>
                      <a:pt x="2252" y="3859"/>
                      <a:pt x="2389" y="3416"/>
                      <a:pt x="2252" y="3279"/>
                    </a:cubicBezTo>
                    <a:cubicBezTo>
                      <a:pt x="2184" y="3211"/>
                      <a:pt x="2116" y="3177"/>
                      <a:pt x="2065" y="3177"/>
                    </a:cubicBezTo>
                    <a:cubicBezTo>
                      <a:pt x="2014" y="3177"/>
                      <a:pt x="1979" y="3211"/>
                      <a:pt x="1979" y="3279"/>
                    </a:cubicBezTo>
                    <a:cubicBezTo>
                      <a:pt x="1880" y="3379"/>
                      <a:pt x="1853" y="3789"/>
                      <a:pt x="1846" y="3789"/>
                    </a:cubicBezTo>
                    <a:cubicBezTo>
                      <a:pt x="1843" y="3789"/>
                      <a:pt x="1843" y="3733"/>
                      <a:pt x="1843" y="3586"/>
                    </a:cubicBezTo>
                    <a:lnTo>
                      <a:pt x="1843" y="2870"/>
                    </a:lnTo>
                    <a:cubicBezTo>
                      <a:pt x="1758" y="2801"/>
                      <a:pt x="1681" y="2767"/>
                      <a:pt x="1608" y="2767"/>
                    </a:cubicBezTo>
                    <a:cubicBezTo>
                      <a:pt x="1536" y="2767"/>
                      <a:pt x="1468" y="2801"/>
                      <a:pt x="1399" y="2870"/>
                    </a:cubicBezTo>
                    <a:cubicBezTo>
                      <a:pt x="1399" y="2870"/>
                      <a:pt x="1263" y="3143"/>
                      <a:pt x="1263" y="3279"/>
                    </a:cubicBezTo>
                    <a:cubicBezTo>
                      <a:pt x="1126" y="3006"/>
                      <a:pt x="1263" y="2290"/>
                      <a:pt x="1263" y="2017"/>
                    </a:cubicBezTo>
                    <a:cubicBezTo>
                      <a:pt x="1263" y="1921"/>
                      <a:pt x="1196" y="1809"/>
                      <a:pt x="1109" y="1809"/>
                    </a:cubicBezTo>
                    <a:cubicBezTo>
                      <a:pt x="1072" y="1809"/>
                      <a:pt x="1031" y="1829"/>
                      <a:pt x="990" y="1880"/>
                    </a:cubicBezTo>
                    <a:cubicBezTo>
                      <a:pt x="819" y="2017"/>
                      <a:pt x="819" y="2153"/>
                      <a:pt x="683" y="2290"/>
                    </a:cubicBezTo>
                    <a:cubicBezTo>
                      <a:pt x="621" y="2481"/>
                      <a:pt x="595" y="2558"/>
                      <a:pt x="592" y="2558"/>
                    </a:cubicBezTo>
                    <a:cubicBezTo>
                      <a:pt x="582" y="2558"/>
                      <a:pt x="858" y="1648"/>
                      <a:pt x="990" y="1437"/>
                    </a:cubicBezTo>
                    <a:cubicBezTo>
                      <a:pt x="990" y="1340"/>
                      <a:pt x="905" y="1244"/>
                      <a:pt x="806" y="1244"/>
                    </a:cubicBezTo>
                    <a:cubicBezTo>
                      <a:pt x="766" y="1244"/>
                      <a:pt x="723" y="1260"/>
                      <a:pt x="683" y="1300"/>
                    </a:cubicBezTo>
                    <a:cubicBezTo>
                      <a:pt x="546" y="1300"/>
                      <a:pt x="410" y="1437"/>
                      <a:pt x="273" y="1437"/>
                    </a:cubicBezTo>
                    <a:cubicBezTo>
                      <a:pt x="246" y="1409"/>
                      <a:pt x="217" y="1398"/>
                      <a:pt x="190" y="1398"/>
                    </a:cubicBezTo>
                    <a:cubicBezTo>
                      <a:pt x="82" y="1398"/>
                      <a:pt x="0" y="1573"/>
                      <a:pt x="137" y="1573"/>
                    </a:cubicBezTo>
                    <a:cubicBezTo>
                      <a:pt x="273" y="1710"/>
                      <a:pt x="410" y="1710"/>
                      <a:pt x="546" y="1710"/>
                    </a:cubicBezTo>
                    <a:cubicBezTo>
                      <a:pt x="410" y="2153"/>
                      <a:pt x="273" y="2733"/>
                      <a:pt x="410" y="3006"/>
                    </a:cubicBezTo>
                    <a:cubicBezTo>
                      <a:pt x="478" y="3074"/>
                      <a:pt x="512" y="3109"/>
                      <a:pt x="546" y="3109"/>
                    </a:cubicBezTo>
                    <a:cubicBezTo>
                      <a:pt x="580" y="3109"/>
                      <a:pt x="614" y="3074"/>
                      <a:pt x="683" y="3006"/>
                    </a:cubicBezTo>
                    <a:cubicBezTo>
                      <a:pt x="819" y="3006"/>
                      <a:pt x="819" y="2870"/>
                      <a:pt x="819" y="2870"/>
                    </a:cubicBezTo>
                    <a:cubicBezTo>
                      <a:pt x="819" y="3143"/>
                      <a:pt x="819" y="3586"/>
                      <a:pt x="990" y="3723"/>
                    </a:cubicBezTo>
                    <a:cubicBezTo>
                      <a:pt x="1126" y="3859"/>
                      <a:pt x="1126" y="3859"/>
                      <a:pt x="1263" y="3859"/>
                    </a:cubicBezTo>
                    <a:cubicBezTo>
                      <a:pt x="1399" y="3723"/>
                      <a:pt x="1399" y="3723"/>
                      <a:pt x="1399" y="3586"/>
                    </a:cubicBezTo>
                    <a:cubicBezTo>
                      <a:pt x="1399" y="3859"/>
                      <a:pt x="1399" y="4132"/>
                      <a:pt x="1536" y="4439"/>
                    </a:cubicBezTo>
                    <a:lnTo>
                      <a:pt x="1843" y="4439"/>
                    </a:lnTo>
                    <a:cubicBezTo>
                      <a:pt x="1979" y="4439"/>
                      <a:pt x="1979" y="4269"/>
                      <a:pt x="1979" y="4132"/>
                    </a:cubicBezTo>
                    <a:cubicBezTo>
                      <a:pt x="1979" y="4269"/>
                      <a:pt x="2116" y="4439"/>
                      <a:pt x="2252" y="4576"/>
                    </a:cubicBezTo>
                    <a:cubicBezTo>
                      <a:pt x="2252" y="4644"/>
                      <a:pt x="2287" y="4678"/>
                      <a:pt x="2321" y="4678"/>
                    </a:cubicBezTo>
                    <a:cubicBezTo>
                      <a:pt x="2355" y="4678"/>
                      <a:pt x="2389" y="4644"/>
                      <a:pt x="2389" y="4576"/>
                    </a:cubicBezTo>
                    <a:cubicBezTo>
                      <a:pt x="2525" y="4576"/>
                      <a:pt x="2525" y="4439"/>
                      <a:pt x="2525" y="4439"/>
                    </a:cubicBezTo>
                    <a:cubicBezTo>
                      <a:pt x="2696" y="4576"/>
                      <a:pt x="2696" y="4712"/>
                      <a:pt x="2832" y="4849"/>
                    </a:cubicBezTo>
                    <a:cubicBezTo>
                      <a:pt x="2832" y="4849"/>
                      <a:pt x="2893" y="4910"/>
                      <a:pt x="2934" y="4910"/>
                    </a:cubicBezTo>
                    <a:cubicBezTo>
                      <a:pt x="2954" y="4910"/>
                      <a:pt x="2969" y="4894"/>
                      <a:pt x="2969" y="4849"/>
                    </a:cubicBezTo>
                    <a:cubicBezTo>
                      <a:pt x="3105" y="4849"/>
                      <a:pt x="3105" y="4712"/>
                      <a:pt x="3242" y="4712"/>
                    </a:cubicBezTo>
                    <a:cubicBezTo>
                      <a:pt x="3242" y="4849"/>
                      <a:pt x="3378" y="4985"/>
                      <a:pt x="3549" y="5122"/>
                    </a:cubicBezTo>
                    <a:lnTo>
                      <a:pt x="3686" y="5122"/>
                    </a:lnTo>
                    <a:cubicBezTo>
                      <a:pt x="3822" y="4985"/>
                      <a:pt x="3959" y="4849"/>
                      <a:pt x="3959" y="4712"/>
                    </a:cubicBezTo>
                    <a:cubicBezTo>
                      <a:pt x="3959" y="4849"/>
                      <a:pt x="4095" y="4849"/>
                      <a:pt x="4232" y="4985"/>
                    </a:cubicBezTo>
                    <a:lnTo>
                      <a:pt x="4402" y="4985"/>
                    </a:lnTo>
                    <a:cubicBezTo>
                      <a:pt x="4675" y="4712"/>
                      <a:pt x="4675" y="4576"/>
                      <a:pt x="4675" y="4269"/>
                    </a:cubicBezTo>
                    <a:cubicBezTo>
                      <a:pt x="4812" y="4439"/>
                      <a:pt x="4812" y="4712"/>
                      <a:pt x="5085" y="4712"/>
                    </a:cubicBezTo>
                    <a:cubicBezTo>
                      <a:pt x="5255" y="4712"/>
                      <a:pt x="5255" y="4712"/>
                      <a:pt x="5255" y="4576"/>
                    </a:cubicBezTo>
                    <a:cubicBezTo>
                      <a:pt x="5392" y="4439"/>
                      <a:pt x="5392" y="4269"/>
                      <a:pt x="5392" y="4269"/>
                    </a:cubicBezTo>
                    <a:lnTo>
                      <a:pt x="5528" y="4439"/>
                    </a:lnTo>
                    <a:cubicBezTo>
                      <a:pt x="5665" y="4439"/>
                      <a:pt x="5801" y="4439"/>
                      <a:pt x="5801" y="4269"/>
                    </a:cubicBezTo>
                    <a:cubicBezTo>
                      <a:pt x="5938" y="4132"/>
                      <a:pt x="5938" y="3996"/>
                      <a:pt x="5801" y="3859"/>
                    </a:cubicBezTo>
                    <a:cubicBezTo>
                      <a:pt x="5938" y="3859"/>
                      <a:pt x="5938" y="3996"/>
                      <a:pt x="5938" y="3996"/>
                    </a:cubicBezTo>
                    <a:lnTo>
                      <a:pt x="6245" y="3996"/>
                    </a:lnTo>
                    <a:lnTo>
                      <a:pt x="6381" y="3859"/>
                    </a:lnTo>
                    <a:cubicBezTo>
                      <a:pt x="6381" y="3586"/>
                      <a:pt x="6381" y="3416"/>
                      <a:pt x="6245" y="3143"/>
                    </a:cubicBezTo>
                    <a:cubicBezTo>
                      <a:pt x="6245" y="3077"/>
                      <a:pt x="6253" y="3051"/>
                      <a:pt x="6267" y="3051"/>
                    </a:cubicBezTo>
                    <a:cubicBezTo>
                      <a:pt x="6310" y="3051"/>
                      <a:pt x="6414" y="3312"/>
                      <a:pt x="6518" y="3416"/>
                    </a:cubicBezTo>
                    <a:cubicBezTo>
                      <a:pt x="6559" y="3467"/>
                      <a:pt x="6615" y="3487"/>
                      <a:pt x="6673" y="3487"/>
                    </a:cubicBezTo>
                    <a:cubicBezTo>
                      <a:pt x="6811" y="3487"/>
                      <a:pt x="6961" y="3375"/>
                      <a:pt x="6961" y="3279"/>
                    </a:cubicBezTo>
                    <a:cubicBezTo>
                      <a:pt x="6961" y="3006"/>
                      <a:pt x="6791" y="2733"/>
                      <a:pt x="6654" y="2426"/>
                    </a:cubicBezTo>
                    <a:cubicBezTo>
                      <a:pt x="6791" y="2426"/>
                      <a:pt x="6961" y="2426"/>
                      <a:pt x="6961" y="2290"/>
                    </a:cubicBezTo>
                    <a:cubicBezTo>
                      <a:pt x="7098" y="2153"/>
                      <a:pt x="7098" y="2017"/>
                      <a:pt x="6961" y="1710"/>
                    </a:cubicBezTo>
                    <a:cubicBezTo>
                      <a:pt x="6836" y="1510"/>
                      <a:pt x="6730" y="1383"/>
                      <a:pt x="6856" y="1383"/>
                    </a:cubicBezTo>
                    <a:cubicBezTo>
                      <a:pt x="6902" y="1383"/>
                      <a:pt x="6979" y="1400"/>
                      <a:pt x="7098" y="1437"/>
                    </a:cubicBezTo>
                    <a:cubicBezTo>
                      <a:pt x="7138" y="1477"/>
                      <a:pt x="7178" y="1493"/>
                      <a:pt x="7214" y="1493"/>
                    </a:cubicBezTo>
                    <a:cubicBezTo>
                      <a:pt x="7303" y="1493"/>
                      <a:pt x="7371" y="1397"/>
                      <a:pt x="7371" y="1300"/>
                    </a:cubicBezTo>
                    <a:cubicBezTo>
                      <a:pt x="7371" y="1027"/>
                      <a:pt x="7234" y="720"/>
                      <a:pt x="7098" y="311"/>
                    </a:cubicBezTo>
                    <a:cubicBezTo>
                      <a:pt x="7098" y="311"/>
                      <a:pt x="7098" y="174"/>
                      <a:pt x="6961" y="174"/>
                    </a:cubicBezTo>
                    <a:cubicBezTo>
                      <a:pt x="6961" y="53"/>
                      <a:pt x="6893" y="1"/>
                      <a:pt x="6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1393053" y="2486443"/>
                <a:ext cx="286612" cy="249829"/>
              </a:xfrm>
              <a:custGeom>
                <a:rect b="b" l="l" r="r" t="t"/>
                <a:pathLst>
                  <a:path extrusionOk="0" h="5712" w="6553">
                    <a:moveTo>
                      <a:pt x="5563" y="1002"/>
                    </a:moveTo>
                    <a:lnTo>
                      <a:pt x="5563" y="1002"/>
                    </a:lnTo>
                    <a:cubicBezTo>
                      <a:pt x="5544" y="1022"/>
                      <a:pt x="5527" y="1038"/>
                      <a:pt x="5513" y="1053"/>
                    </a:cubicBezTo>
                    <a:lnTo>
                      <a:pt x="5513" y="1053"/>
                    </a:lnTo>
                    <a:cubicBezTo>
                      <a:pt x="5515" y="1055"/>
                      <a:pt x="5518" y="1057"/>
                      <a:pt x="5520" y="1057"/>
                    </a:cubicBezTo>
                    <a:cubicBezTo>
                      <a:pt x="5530" y="1057"/>
                      <a:pt x="5544" y="1041"/>
                      <a:pt x="5563" y="1002"/>
                    </a:cubicBezTo>
                    <a:close/>
                    <a:moveTo>
                      <a:pt x="5560" y="570"/>
                    </a:moveTo>
                    <a:cubicBezTo>
                      <a:pt x="5562" y="570"/>
                      <a:pt x="5563" y="577"/>
                      <a:pt x="5563" y="593"/>
                    </a:cubicBezTo>
                    <a:cubicBezTo>
                      <a:pt x="5699" y="730"/>
                      <a:pt x="5836" y="866"/>
                      <a:pt x="5836" y="1139"/>
                    </a:cubicBezTo>
                    <a:cubicBezTo>
                      <a:pt x="5699" y="1275"/>
                      <a:pt x="5699" y="1275"/>
                      <a:pt x="5563" y="1446"/>
                    </a:cubicBezTo>
                    <a:lnTo>
                      <a:pt x="5563" y="1275"/>
                    </a:lnTo>
                    <a:lnTo>
                      <a:pt x="5426" y="1275"/>
                    </a:lnTo>
                    <a:cubicBezTo>
                      <a:pt x="5426" y="1158"/>
                      <a:pt x="5426" y="1142"/>
                      <a:pt x="5513" y="1053"/>
                    </a:cubicBezTo>
                    <a:lnTo>
                      <a:pt x="5513" y="1053"/>
                    </a:lnTo>
                    <a:cubicBezTo>
                      <a:pt x="5476" y="1005"/>
                      <a:pt x="5544" y="570"/>
                      <a:pt x="5560" y="570"/>
                    </a:cubicBezTo>
                    <a:close/>
                    <a:moveTo>
                      <a:pt x="854" y="2436"/>
                    </a:moveTo>
                    <a:cubicBezTo>
                      <a:pt x="854" y="2572"/>
                      <a:pt x="990" y="2572"/>
                      <a:pt x="990" y="2572"/>
                    </a:cubicBezTo>
                    <a:cubicBezTo>
                      <a:pt x="990" y="2709"/>
                      <a:pt x="990" y="2845"/>
                      <a:pt x="1161" y="2982"/>
                    </a:cubicBezTo>
                    <a:cubicBezTo>
                      <a:pt x="990" y="2982"/>
                      <a:pt x="854" y="2845"/>
                      <a:pt x="717" y="2845"/>
                    </a:cubicBezTo>
                    <a:cubicBezTo>
                      <a:pt x="717" y="2845"/>
                      <a:pt x="854" y="2845"/>
                      <a:pt x="854" y="2709"/>
                    </a:cubicBezTo>
                    <a:lnTo>
                      <a:pt x="854" y="2572"/>
                    </a:lnTo>
                    <a:lnTo>
                      <a:pt x="854" y="2436"/>
                    </a:lnTo>
                    <a:close/>
                    <a:moveTo>
                      <a:pt x="791" y="3406"/>
                    </a:moveTo>
                    <a:lnTo>
                      <a:pt x="791" y="3406"/>
                    </a:lnTo>
                    <a:cubicBezTo>
                      <a:pt x="1009" y="3494"/>
                      <a:pt x="1297" y="3562"/>
                      <a:pt x="1297" y="3562"/>
                    </a:cubicBezTo>
                    <a:cubicBezTo>
                      <a:pt x="1570" y="3562"/>
                      <a:pt x="1707" y="3698"/>
                      <a:pt x="1843" y="3698"/>
                    </a:cubicBezTo>
                    <a:cubicBezTo>
                      <a:pt x="1707" y="3698"/>
                      <a:pt x="1434" y="3698"/>
                      <a:pt x="1161" y="3562"/>
                    </a:cubicBezTo>
                    <a:cubicBezTo>
                      <a:pt x="1041" y="3562"/>
                      <a:pt x="937" y="3494"/>
                      <a:pt x="791" y="3406"/>
                    </a:cubicBezTo>
                    <a:close/>
                    <a:moveTo>
                      <a:pt x="717" y="3835"/>
                    </a:moveTo>
                    <a:lnTo>
                      <a:pt x="717" y="3835"/>
                    </a:lnTo>
                    <a:cubicBezTo>
                      <a:pt x="990" y="4005"/>
                      <a:pt x="1434" y="4142"/>
                      <a:pt x="1707" y="4142"/>
                    </a:cubicBezTo>
                    <a:lnTo>
                      <a:pt x="1707" y="4415"/>
                    </a:lnTo>
                    <a:cubicBezTo>
                      <a:pt x="1752" y="4608"/>
                      <a:pt x="1847" y="4688"/>
                      <a:pt x="1975" y="4688"/>
                    </a:cubicBezTo>
                    <a:cubicBezTo>
                      <a:pt x="2230" y="4688"/>
                      <a:pt x="2617" y="4369"/>
                      <a:pt x="3004" y="4005"/>
                    </a:cubicBezTo>
                    <a:lnTo>
                      <a:pt x="3004" y="4005"/>
                    </a:lnTo>
                    <a:cubicBezTo>
                      <a:pt x="2867" y="4415"/>
                      <a:pt x="2696" y="4688"/>
                      <a:pt x="3004" y="4995"/>
                    </a:cubicBezTo>
                    <a:cubicBezTo>
                      <a:pt x="2935" y="4927"/>
                      <a:pt x="2859" y="4893"/>
                      <a:pt x="2782" y="4893"/>
                    </a:cubicBezTo>
                    <a:cubicBezTo>
                      <a:pt x="2705" y="4893"/>
                      <a:pt x="2628" y="4927"/>
                      <a:pt x="2560" y="4995"/>
                    </a:cubicBezTo>
                    <a:cubicBezTo>
                      <a:pt x="2478" y="5022"/>
                      <a:pt x="2400" y="5033"/>
                      <a:pt x="2326" y="5033"/>
                    </a:cubicBezTo>
                    <a:cubicBezTo>
                      <a:pt x="2029" y="5033"/>
                      <a:pt x="1789" y="4858"/>
                      <a:pt x="1570" y="4858"/>
                    </a:cubicBezTo>
                    <a:cubicBezTo>
                      <a:pt x="1161" y="4688"/>
                      <a:pt x="990" y="4142"/>
                      <a:pt x="717" y="3835"/>
                    </a:cubicBezTo>
                    <a:close/>
                    <a:moveTo>
                      <a:pt x="5587" y="1"/>
                    </a:moveTo>
                    <a:cubicBezTo>
                      <a:pt x="5425" y="1"/>
                      <a:pt x="5256" y="117"/>
                      <a:pt x="5256" y="286"/>
                    </a:cubicBezTo>
                    <a:cubicBezTo>
                      <a:pt x="5119" y="422"/>
                      <a:pt x="5119" y="866"/>
                      <a:pt x="5119" y="1139"/>
                    </a:cubicBezTo>
                    <a:cubicBezTo>
                      <a:pt x="4983" y="1139"/>
                      <a:pt x="4983" y="1139"/>
                      <a:pt x="4983" y="1275"/>
                    </a:cubicBezTo>
                    <a:cubicBezTo>
                      <a:pt x="4983" y="1446"/>
                      <a:pt x="4846" y="1583"/>
                      <a:pt x="4846" y="1719"/>
                    </a:cubicBezTo>
                    <a:cubicBezTo>
                      <a:pt x="4710" y="1856"/>
                      <a:pt x="4710" y="1992"/>
                      <a:pt x="4710" y="2129"/>
                    </a:cubicBezTo>
                    <a:lnTo>
                      <a:pt x="4710" y="2299"/>
                    </a:lnTo>
                    <a:cubicBezTo>
                      <a:pt x="4710" y="2436"/>
                      <a:pt x="4710" y="2572"/>
                      <a:pt x="4846" y="2709"/>
                    </a:cubicBezTo>
                    <a:lnTo>
                      <a:pt x="4983" y="2709"/>
                    </a:lnTo>
                    <a:lnTo>
                      <a:pt x="4983" y="2982"/>
                    </a:lnTo>
                    <a:lnTo>
                      <a:pt x="4983" y="3425"/>
                    </a:lnTo>
                    <a:cubicBezTo>
                      <a:pt x="4983" y="3493"/>
                      <a:pt x="5051" y="3528"/>
                      <a:pt x="5119" y="3528"/>
                    </a:cubicBezTo>
                    <a:cubicBezTo>
                      <a:pt x="5187" y="3528"/>
                      <a:pt x="5256" y="3493"/>
                      <a:pt x="5256" y="3425"/>
                    </a:cubicBezTo>
                    <a:lnTo>
                      <a:pt x="5426" y="3425"/>
                    </a:lnTo>
                    <a:lnTo>
                      <a:pt x="5426" y="3289"/>
                    </a:lnTo>
                    <a:lnTo>
                      <a:pt x="5426" y="2982"/>
                    </a:lnTo>
                    <a:cubicBezTo>
                      <a:pt x="5563" y="2982"/>
                      <a:pt x="5563" y="2982"/>
                      <a:pt x="5563" y="2845"/>
                    </a:cubicBezTo>
                    <a:lnTo>
                      <a:pt x="5836" y="2845"/>
                    </a:lnTo>
                    <a:lnTo>
                      <a:pt x="5836" y="3562"/>
                    </a:lnTo>
                    <a:lnTo>
                      <a:pt x="5699" y="3562"/>
                    </a:lnTo>
                    <a:cubicBezTo>
                      <a:pt x="5699" y="3562"/>
                      <a:pt x="5563" y="3562"/>
                      <a:pt x="5563" y="3698"/>
                    </a:cubicBezTo>
                    <a:lnTo>
                      <a:pt x="5563" y="3835"/>
                    </a:lnTo>
                    <a:cubicBezTo>
                      <a:pt x="5426" y="3835"/>
                      <a:pt x="5426" y="3835"/>
                      <a:pt x="5426" y="4005"/>
                    </a:cubicBezTo>
                    <a:cubicBezTo>
                      <a:pt x="5341" y="3920"/>
                      <a:pt x="5264" y="3877"/>
                      <a:pt x="5192" y="3877"/>
                    </a:cubicBezTo>
                    <a:cubicBezTo>
                      <a:pt x="5119" y="3877"/>
                      <a:pt x="5051" y="3920"/>
                      <a:pt x="4983" y="4005"/>
                    </a:cubicBezTo>
                    <a:cubicBezTo>
                      <a:pt x="4983" y="4142"/>
                      <a:pt x="4846" y="4278"/>
                      <a:pt x="4710" y="4415"/>
                    </a:cubicBezTo>
                    <a:cubicBezTo>
                      <a:pt x="4846" y="4278"/>
                      <a:pt x="4846" y="4005"/>
                      <a:pt x="4846" y="4005"/>
                    </a:cubicBezTo>
                    <a:cubicBezTo>
                      <a:pt x="4846" y="3821"/>
                      <a:pt x="4748" y="3747"/>
                      <a:pt x="4632" y="3747"/>
                    </a:cubicBezTo>
                    <a:cubicBezTo>
                      <a:pt x="4555" y="3747"/>
                      <a:pt x="4471" y="3780"/>
                      <a:pt x="4403" y="3835"/>
                    </a:cubicBezTo>
                    <a:cubicBezTo>
                      <a:pt x="4403" y="3698"/>
                      <a:pt x="4573" y="3698"/>
                      <a:pt x="4573" y="3562"/>
                    </a:cubicBezTo>
                    <a:lnTo>
                      <a:pt x="4573" y="3425"/>
                    </a:lnTo>
                    <a:cubicBezTo>
                      <a:pt x="4573" y="3357"/>
                      <a:pt x="4496" y="3323"/>
                      <a:pt x="4403" y="3323"/>
                    </a:cubicBezTo>
                    <a:cubicBezTo>
                      <a:pt x="4309" y="3323"/>
                      <a:pt x="4198" y="3357"/>
                      <a:pt x="4130" y="3425"/>
                    </a:cubicBezTo>
                    <a:cubicBezTo>
                      <a:pt x="4130" y="3562"/>
                      <a:pt x="3993" y="3835"/>
                      <a:pt x="3857" y="4142"/>
                    </a:cubicBezTo>
                    <a:cubicBezTo>
                      <a:pt x="3857" y="4278"/>
                      <a:pt x="3857" y="4278"/>
                      <a:pt x="3720" y="4278"/>
                    </a:cubicBezTo>
                    <a:cubicBezTo>
                      <a:pt x="3591" y="4450"/>
                      <a:pt x="3469" y="4526"/>
                      <a:pt x="3380" y="4526"/>
                    </a:cubicBezTo>
                    <a:cubicBezTo>
                      <a:pt x="3256" y="4526"/>
                      <a:pt x="3197" y="4380"/>
                      <a:pt x="3277" y="4142"/>
                    </a:cubicBezTo>
                    <a:cubicBezTo>
                      <a:pt x="3413" y="4005"/>
                      <a:pt x="3413" y="3698"/>
                      <a:pt x="3413" y="3425"/>
                    </a:cubicBezTo>
                    <a:cubicBezTo>
                      <a:pt x="3510" y="3329"/>
                      <a:pt x="3401" y="3232"/>
                      <a:pt x="3281" y="3232"/>
                    </a:cubicBezTo>
                    <a:cubicBezTo>
                      <a:pt x="3232" y="3232"/>
                      <a:pt x="3180" y="3249"/>
                      <a:pt x="3140" y="3289"/>
                    </a:cubicBezTo>
                    <a:cubicBezTo>
                      <a:pt x="3004" y="3425"/>
                      <a:pt x="3004" y="3425"/>
                      <a:pt x="2867" y="3562"/>
                    </a:cubicBezTo>
                    <a:cubicBezTo>
                      <a:pt x="2782" y="3493"/>
                      <a:pt x="2671" y="3459"/>
                      <a:pt x="2564" y="3459"/>
                    </a:cubicBezTo>
                    <a:cubicBezTo>
                      <a:pt x="2458" y="3459"/>
                      <a:pt x="2355" y="3493"/>
                      <a:pt x="2287" y="3562"/>
                    </a:cubicBezTo>
                    <a:cubicBezTo>
                      <a:pt x="2150" y="3425"/>
                      <a:pt x="2014" y="3289"/>
                      <a:pt x="1843" y="3152"/>
                    </a:cubicBezTo>
                    <a:cubicBezTo>
                      <a:pt x="1707" y="3152"/>
                      <a:pt x="1570" y="2982"/>
                      <a:pt x="1570" y="2982"/>
                    </a:cubicBezTo>
                    <a:cubicBezTo>
                      <a:pt x="1707" y="2982"/>
                      <a:pt x="1843" y="3152"/>
                      <a:pt x="2014" y="3289"/>
                    </a:cubicBezTo>
                    <a:cubicBezTo>
                      <a:pt x="2040" y="3315"/>
                      <a:pt x="2070" y="3326"/>
                      <a:pt x="2102" y="3326"/>
                    </a:cubicBezTo>
                    <a:cubicBezTo>
                      <a:pt x="2239" y="3326"/>
                      <a:pt x="2398" y="3120"/>
                      <a:pt x="2287" y="2982"/>
                    </a:cubicBezTo>
                    <a:cubicBezTo>
                      <a:pt x="2165" y="2860"/>
                      <a:pt x="1688" y="2273"/>
                      <a:pt x="1295" y="2273"/>
                    </a:cubicBezTo>
                    <a:cubicBezTo>
                      <a:pt x="1249" y="2273"/>
                      <a:pt x="1204" y="2281"/>
                      <a:pt x="1161" y="2299"/>
                    </a:cubicBezTo>
                    <a:cubicBezTo>
                      <a:pt x="990" y="2299"/>
                      <a:pt x="854" y="2129"/>
                      <a:pt x="717" y="1992"/>
                    </a:cubicBezTo>
                    <a:cubicBezTo>
                      <a:pt x="717" y="1992"/>
                      <a:pt x="581" y="1992"/>
                      <a:pt x="581" y="2129"/>
                    </a:cubicBezTo>
                    <a:lnTo>
                      <a:pt x="444" y="2129"/>
                    </a:lnTo>
                    <a:lnTo>
                      <a:pt x="444" y="2299"/>
                    </a:lnTo>
                    <a:cubicBezTo>
                      <a:pt x="513" y="2572"/>
                      <a:pt x="402" y="2572"/>
                      <a:pt x="274" y="2572"/>
                    </a:cubicBezTo>
                    <a:cubicBezTo>
                      <a:pt x="146" y="2572"/>
                      <a:pt x="1" y="2572"/>
                      <a:pt x="1" y="2845"/>
                    </a:cubicBezTo>
                    <a:cubicBezTo>
                      <a:pt x="1" y="3289"/>
                      <a:pt x="308" y="3698"/>
                      <a:pt x="444" y="4005"/>
                    </a:cubicBezTo>
                    <a:cubicBezTo>
                      <a:pt x="717" y="4415"/>
                      <a:pt x="854" y="4995"/>
                      <a:pt x="1297" y="5131"/>
                    </a:cubicBezTo>
                    <a:cubicBezTo>
                      <a:pt x="1587" y="5228"/>
                      <a:pt x="1825" y="5324"/>
                      <a:pt x="2085" y="5324"/>
                    </a:cubicBezTo>
                    <a:cubicBezTo>
                      <a:pt x="2192" y="5324"/>
                      <a:pt x="2304" y="5308"/>
                      <a:pt x="2423" y="5268"/>
                    </a:cubicBezTo>
                    <a:cubicBezTo>
                      <a:pt x="2642" y="5268"/>
                      <a:pt x="2969" y="5443"/>
                      <a:pt x="3231" y="5443"/>
                    </a:cubicBezTo>
                    <a:cubicBezTo>
                      <a:pt x="3297" y="5443"/>
                      <a:pt x="3358" y="5432"/>
                      <a:pt x="3413" y="5404"/>
                    </a:cubicBezTo>
                    <a:cubicBezTo>
                      <a:pt x="3550" y="5268"/>
                      <a:pt x="3550" y="5131"/>
                      <a:pt x="3720" y="5131"/>
                    </a:cubicBezTo>
                    <a:lnTo>
                      <a:pt x="3720" y="5541"/>
                    </a:lnTo>
                    <a:cubicBezTo>
                      <a:pt x="3857" y="5541"/>
                      <a:pt x="3857" y="5711"/>
                      <a:pt x="3993" y="5711"/>
                    </a:cubicBezTo>
                    <a:cubicBezTo>
                      <a:pt x="4130" y="5541"/>
                      <a:pt x="4266" y="5404"/>
                      <a:pt x="4403" y="5268"/>
                    </a:cubicBezTo>
                    <a:lnTo>
                      <a:pt x="4573" y="5268"/>
                    </a:lnTo>
                    <a:cubicBezTo>
                      <a:pt x="4710" y="5131"/>
                      <a:pt x="4846" y="4995"/>
                      <a:pt x="4983" y="4858"/>
                    </a:cubicBezTo>
                    <a:cubicBezTo>
                      <a:pt x="4983" y="4858"/>
                      <a:pt x="5119" y="4858"/>
                      <a:pt x="5119" y="4995"/>
                    </a:cubicBezTo>
                    <a:lnTo>
                      <a:pt x="5426" y="4995"/>
                    </a:lnTo>
                    <a:cubicBezTo>
                      <a:pt x="5563" y="4858"/>
                      <a:pt x="5699" y="4415"/>
                      <a:pt x="5836" y="4142"/>
                    </a:cubicBezTo>
                    <a:cubicBezTo>
                      <a:pt x="5972" y="4005"/>
                      <a:pt x="6109" y="3698"/>
                      <a:pt x="6109" y="3562"/>
                    </a:cubicBezTo>
                    <a:cubicBezTo>
                      <a:pt x="6416" y="2982"/>
                      <a:pt x="6552" y="2436"/>
                      <a:pt x="6416" y="1856"/>
                    </a:cubicBezTo>
                    <a:lnTo>
                      <a:pt x="6416" y="1583"/>
                    </a:lnTo>
                    <a:lnTo>
                      <a:pt x="6416" y="1446"/>
                    </a:lnTo>
                    <a:cubicBezTo>
                      <a:pt x="6416" y="1275"/>
                      <a:pt x="6279" y="1139"/>
                      <a:pt x="6279" y="1139"/>
                    </a:cubicBezTo>
                    <a:lnTo>
                      <a:pt x="6279" y="1002"/>
                    </a:lnTo>
                    <a:cubicBezTo>
                      <a:pt x="6109" y="730"/>
                      <a:pt x="5972" y="422"/>
                      <a:pt x="5836" y="149"/>
                    </a:cubicBezTo>
                    <a:cubicBezTo>
                      <a:pt x="5784" y="45"/>
                      <a:pt x="5687" y="1"/>
                      <a:pt x="55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473664" y="2443710"/>
                <a:ext cx="167558" cy="238326"/>
              </a:xfrm>
              <a:custGeom>
                <a:rect b="b" l="l" r="r" t="t"/>
                <a:pathLst>
                  <a:path extrusionOk="0" h="5449" w="3831">
                    <a:moveTo>
                      <a:pt x="2996" y="2689"/>
                    </a:moveTo>
                    <a:lnTo>
                      <a:pt x="2996" y="2689"/>
                    </a:lnTo>
                    <a:cubicBezTo>
                      <a:pt x="3040" y="2696"/>
                      <a:pt x="3090" y="2696"/>
                      <a:pt x="3140" y="2696"/>
                    </a:cubicBezTo>
                    <a:cubicBezTo>
                      <a:pt x="3140" y="2696"/>
                      <a:pt x="3140" y="2833"/>
                      <a:pt x="3003" y="2833"/>
                    </a:cubicBezTo>
                    <a:lnTo>
                      <a:pt x="3003" y="2696"/>
                    </a:lnTo>
                    <a:cubicBezTo>
                      <a:pt x="3001" y="2694"/>
                      <a:pt x="2999" y="2692"/>
                      <a:pt x="2996" y="2689"/>
                    </a:cubicBezTo>
                    <a:close/>
                    <a:moveTo>
                      <a:pt x="2287" y="0"/>
                    </a:moveTo>
                    <a:cubicBezTo>
                      <a:pt x="1707" y="273"/>
                      <a:pt x="2287" y="1126"/>
                      <a:pt x="2560" y="1399"/>
                    </a:cubicBezTo>
                    <a:lnTo>
                      <a:pt x="2730" y="1399"/>
                    </a:lnTo>
                    <a:cubicBezTo>
                      <a:pt x="2867" y="1843"/>
                      <a:pt x="2867" y="2116"/>
                      <a:pt x="2867" y="2560"/>
                    </a:cubicBezTo>
                    <a:cubicBezTo>
                      <a:pt x="2867" y="2585"/>
                      <a:pt x="2871" y="2605"/>
                      <a:pt x="2880" y="2622"/>
                    </a:cubicBezTo>
                    <a:lnTo>
                      <a:pt x="2880" y="2622"/>
                    </a:lnTo>
                    <a:cubicBezTo>
                      <a:pt x="2850" y="2612"/>
                      <a:pt x="2819" y="2606"/>
                      <a:pt x="2792" y="2606"/>
                    </a:cubicBezTo>
                    <a:cubicBezTo>
                      <a:pt x="2694" y="2606"/>
                      <a:pt x="2630" y="2673"/>
                      <a:pt x="2730" y="2833"/>
                    </a:cubicBezTo>
                    <a:cubicBezTo>
                      <a:pt x="2730" y="2969"/>
                      <a:pt x="2730" y="3276"/>
                      <a:pt x="2560" y="3549"/>
                    </a:cubicBezTo>
                    <a:cubicBezTo>
                      <a:pt x="2464" y="3530"/>
                      <a:pt x="2371" y="3522"/>
                      <a:pt x="2279" y="3522"/>
                    </a:cubicBezTo>
                    <a:cubicBezTo>
                      <a:pt x="1715" y="3522"/>
                      <a:pt x="1216" y="3841"/>
                      <a:pt x="717" y="3959"/>
                    </a:cubicBezTo>
                    <a:lnTo>
                      <a:pt x="171" y="3959"/>
                    </a:lnTo>
                    <a:cubicBezTo>
                      <a:pt x="0" y="3959"/>
                      <a:pt x="0" y="4266"/>
                      <a:pt x="171" y="4266"/>
                    </a:cubicBezTo>
                    <a:lnTo>
                      <a:pt x="717" y="4266"/>
                    </a:lnTo>
                    <a:cubicBezTo>
                      <a:pt x="1013" y="4266"/>
                      <a:pt x="1293" y="4326"/>
                      <a:pt x="1579" y="4326"/>
                    </a:cubicBezTo>
                    <a:cubicBezTo>
                      <a:pt x="1722" y="4326"/>
                      <a:pt x="1866" y="4311"/>
                      <a:pt x="2014" y="4266"/>
                    </a:cubicBezTo>
                    <a:lnTo>
                      <a:pt x="2014" y="4402"/>
                    </a:lnTo>
                    <a:lnTo>
                      <a:pt x="2014" y="4539"/>
                    </a:lnTo>
                    <a:lnTo>
                      <a:pt x="1877" y="4539"/>
                    </a:lnTo>
                    <a:cubicBezTo>
                      <a:pt x="1570" y="4675"/>
                      <a:pt x="1434" y="4982"/>
                      <a:pt x="1297" y="5255"/>
                    </a:cubicBezTo>
                    <a:cubicBezTo>
                      <a:pt x="1201" y="5352"/>
                      <a:pt x="1241" y="5448"/>
                      <a:pt x="1320" y="5448"/>
                    </a:cubicBezTo>
                    <a:cubicBezTo>
                      <a:pt x="1354" y="5448"/>
                      <a:pt x="1394" y="5432"/>
                      <a:pt x="1434" y="5392"/>
                    </a:cubicBezTo>
                    <a:cubicBezTo>
                      <a:pt x="1570" y="5255"/>
                      <a:pt x="1707" y="5119"/>
                      <a:pt x="1877" y="4982"/>
                    </a:cubicBezTo>
                    <a:cubicBezTo>
                      <a:pt x="1945" y="5051"/>
                      <a:pt x="2014" y="5085"/>
                      <a:pt x="2065" y="5085"/>
                    </a:cubicBezTo>
                    <a:cubicBezTo>
                      <a:pt x="2116" y="5085"/>
                      <a:pt x="2150" y="5051"/>
                      <a:pt x="2150" y="4982"/>
                    </a:cubicBezTo>
                    <a:cubicBezTo>
                      <a:pt x="2287" y="4675"/>
                      <a:pt x="2287" y="4539"/>
                      <a:pt x="2287" y="4402"/>
                    </a:cubicBezTo>
                    <a:cubicBezTo>
                      <a:pt x="2423" y="4402"/>
                      <a:pt x="2560" y="4266"/>
                      <a:pt x="2560" y="4129"/>
                    </a:cubicBezTo>
                    <a:cubicBezTo>
                      <a:pt x="2730" y="4129"/>
                      <a:pt x="2730" y="3959"/>
                      <a:pt x="2730" y="3959"/>
                    </a:cubicBezTo>
                    <a:cubicBezTo>
                      <a:pt x="3276" y="3413"/>
                      <a:pt x="3413" y="2696"/>
                      <a:pt x="3413" y="1843"/>
                    </a:cubicBezTo>
                    <a:cubicBezTo>
                      <a:pt x="3413" y="1843"/>
                      <a:pt x="3413" y="1707"/>
                      <a:pt x="3276" y="1707"/>
                    </a:cubicBezTo>
                    <a:cubicBezTo>
                      <a:pt x="3276" y="1570"/>
                      <a:pt x="3140" y="1570"/>
                      <a:pt x="3140" y="1570"/>
                    </a:cubicBezTo>
                    <a:cubicBezTo>
                      <a:pt x="3140" y="1399"/>
                      <a:pt x="3003" y="1399"/>
                      <a:pt x="3003" y="1263"/>
                    </a:cubicBezTo>
                    <a:lnTo>
                      <a:pt x="3003" y="1263"/>
                    </a:lnTo>
                    <a:cubicBezTo>
                      <a:pt x="3276" y="1399"/>
                      <a:pt x="3413" y="1570"/>
                      <a:pt x="3583" y="1707"/>
                    </a:cubicBezTo>
                    <a:cubicBezTo>
                      <a:pt x="3609" y="1732"/>
                      <a:pt x="3635" y="1743"/>
                      <a:pt x="3659" y="1743"/>
                    </a:cubicBezTo>
                    <a:cubicBezTo>
                      <a:pt x="3762" y="1743"/>
                      <a:pt x="3830" y="1538"/>
                      <a:pt x="3720" y="1399"/>
                    </a:cubicBezTo>
                    <a:cubicBezTo>
                      <a:pt x="3413" y="1263"/>
                      <a:pt x="3140" y="990"/>
                      <a:pt x="2867" y="717"/>
                    </a:cubicBezTo>
                    <a:cubicBezTo>
                      <a:pt x="2730" y="410"/>
                      <a:pt x="2560" y="273"/>
                      <a:pt x="2423" y="137"/>
                    </a:cubicBezTo>
                    <a:cubicBezTo>
                      <a:pt x="2423" y="0"/>
                      <a:pt x="2287" y="0"/>
                      <a:pt x="2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1623906" y="2423153"/>
                <a:ext cx="81133" cy="217594"/>
              </a:xfrm>
              <a:custGeom>
                <a:rect b="b" l="l" r="r" t="t"/>
                <a:pathLst>
                  <a:path extrusionOk="0" h="4975" w="1855">
                    <a:moveTo>
                      <a:pt x="229" y="1"/>
                    </a:moveTo>
                    <a:cubicBezTo>
                      <a:pt x="109" y="1"/>
                      <a:pt x="0" y="334"/>
                      <a:pt x="148" y="334"/>
                    </a:cubicBezTo>
                    <a:cubicBezTo>
                      <a:pt x="421" y="607"/>
                      <a:pt x="694" y="880"/>
                      <a:pt x="831" y="1187"/>
                    </a:cubicBezTo>
                    <a:lnTo>
                      <a:pt x="831" y="1323"/>
                    </a:lnTo>
                    <a:cubicBezTo>
                      <a:pt x="831" y="1460"/>
                      <a:pt x="1001" y="1596"/>
                      <a:pt x="1138" y="1733"/>
                    </a:cubicBezTo>
                    <a:cubicBezTo>
                      <a:pt x="1001" y="1869"/>
                      <a:pt x="1001" y="1869"/>
                      <a:pt x="1001" y="2040"/>
                    </a:cubicBezTo>
                    <a:cubicBezTo>
                      <a:pt x="1001" y="2177"/>
                      <a:pt x="1001" y="2449"/>
                      <a:pt x="1138" y="2586"/>
                    </a:cubicBezTo>
                    <a:cubicBezTo>
                      <a:pt x="1138" y="2586"/>
                      <a:pt x="1001" y="2586"/>
                      <a:pt x="1001" y="2722"/>
                    </a:cubicBezTo>
                    <a:cubicBezTo>
                      <a:pt x="831" y="2893"/>
                      <a:pt x="1001" y="3166"/>
                      <a:pt x="1001" y="3439"/>
                    </a:cubicBezTo>
                    <a:lnTo>
                      <a:pt x="831" y="3576"/>
                    </a:lnTo>
                    <a:cubicBezTo>
                      <a:pt x="831" y="3460"/>
                      <a:pt x="782" y="3418"/>
                      <a:pt x="726" y="3418"/>
                    </a:cubicBezTo>
                    <a:cubicBezTo>
                      <a:pt x="649" y="3418"/>
                      <a:pt x="558" y="3497"/>
                      <a:pt x="558" y="3576"/>
                    </a:cubicBezTo>
                    <a:cubicBezTo>
                      <a:pt x="694" y="4019"/>
                      <a:pt x="831" y="4599"/>
                      <a:pt x="1138" y="4872"/>
                    </a:cubicBezTo>
                    <a:cubicBezTo>
                      <a:pt x="1138" y="4940"/>
                      <a:pt x="1172" y="4975"/>
                      <a:pt x="1223" y="4975"/>
                    </a:cubicBezTo>
                    <a:cubicBezTo>
                      <a:pt x="1274" y="4975"/>
                      <a:pt x="1343" y="4940"/>
                      <a:pt x="1411" y="4872"/>
                    </a:cubicBezTo>
                    <a:lnTo>
                      <a:pt x="1411" y="4429"/>
                    </a:lnTo>
                    <a:lnTo>
                      <a:pt x="1411" y="4292"/>
                    </a:lnTo>
                    <a:cubicBezTo>
                      <a:pt x="1537" y="4040"/>
                      <a:pt x="1313" y="3641"/>
                      <a:pt x="1279" y="3259"/>
                    </a:cubicBezTo>
                    <a:lnTo>
                      <a:pt x="1279" y="3259"/>
                    </a:lnTo>
                    <a:cubicBezTo>
                      <a:pt x="1288" y="3303"/>
                      <a:pt x="1318" y="3303"/>
                      <a:pt x="1411" y="3303"/>
                    </a:cubicBezTo>
                    <a:cubicBezTo>
                      <a:pt x="1479" y="3371"/>
                      <a:pt x="1547" y="3405"/>
                      <a:pt x="1599" y="3405"/>
                    </a:cubicBezTo>
                    <a:cubicBezTo>
                      <a:pt x="1650" y="3405"/>
                      <a:pt x="1684" y="3371"/>
                      <a:pt x="1684" y="3303"/>
                    </a:cubicBezTo>
                    <a:cubicBezTo>
                      <a:pt x="1684" y="3030"/>
                      <a:pt x="1547" y="2722"/>
                      <a:pt x="1411" y="2449"/>
                    </a:cubicBezTo>
                    <a:cubicBezTo>
                      <a:pt x="1547" y="2449"/>
                      <a:pt x="1547" y="2586"/>
                      <a:pt x="1547" y="2586"/>
                    </a:cubicBezTo>
                    <a:cubicBezTo>
                      <a:pt x="1684" y="2586"/>
                      <a:pt x="1854" y="2449"/>
                      <a:pt x="1854" y="2313"/>
                    </a:cubicBezTo>
                    <a:cubicBezTo>
                      <a:pt x="1684" y="2040"/>
                      <a:pt x="1547" y="1733"/>
                      <a:pt x="1411" y="1596"/>
                    </a:cubicBezTo>
                    <a:lnTo>
                      <a:pt x="1411" y="1323"/>
                    </a:lnTo>
                    <a:cubicBezTo>
                      <a:pt x="1138" y="880"/>
                      <a:pt x="694" y="334"/>
                      <a:pt x="285" y="27"/>
                    </a:cubicBezTo>
                    <a:cubicBezTo>
                      <a:pt x="267" y="9"/>
                      <a:pt x="248" y="1"/>
                      <a:pt x="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1495052" y="2386981"/>
                <a:ext cx="159248" cy="95698"/>
              </a:xfrm>
              <a:custGeom>
                <a:rect b="b" l="l" r="r" t="t"/>
                <a:pathLst>
                  <a:path extrusionOk="0" h="2188" w="3641">
                    <a:moveTo>
                      <a:pt x="1798" y="1"/>
                    </a:moveTo>
                    <a:cubicBezTo>
                      <a:pt x="1661" y="1"/>
                      <a:pt x="1525" y="137"/>
                      <a:pt x="1661" y="308"/>
                    </a:cubicBezTo>
                    <a:cubicBezTo>
                      <a:pt x="1661" y="308"/>
                      <a:pt x="1661" y="444"/>
                      <a:pt x="1798" y="444"/>
                    </a:cubicBezTo>
                    <a:cubicBezTo>
                      <a:pt x="1661" y="444"/>
                      <a:pt x="1525" y="308"/>
                      <a:pt x="1388" y="308"/>
                    </a:cubicBezTo>
                    <a:cubicBezTo>
                      <a:pt x="1218" y="308"/>
                      <a:pt x="1081" y="444"/>
                      <a:pt x="1218" y="581"/>
                    </a:cubicBezTo>
                    <a:cubicBezTo>
                      <a:pt x="1388" y="854"/>
                      <a:pt x="1525" y="990"/>
                      <a:pt x="1798" y="1297"/>
                    </a:cubicBezTo>
                    <a:cubicBezTo>
                      <a:pt x="1525" y="990"/>
                      <a:pt x="1081" y="717"/>
                      <a:pt x="808" y="717"/>
                    </a:cubicBezTo>
                    <a:cubicBezTo>
                      <a:pt x="672" y="717"/>
                      <a:pt x="535" y="854"/>
                      <a:pt x="672" y="990"/>
                    </a:cubicBezTo>
                    <a:lnTo>
                      <a:pt x="945" y="1297"/>
                    </a:lnTo>
                    <a:cubicBezTo>
                      <a:pt x="763" y="1297"/>
                      <a:pt x="641" y="1237"/>
                      <a:pt x="530" y="1237"/>
                    </a:cubicBezTo>
                    <a:cubicBezTo>
                      <a:pt x="474" y="1237"/>
                      <a:pt x="421" y="1252"/>
                      <a:pt x="364" y="1297"/>
                    </a:cubicBezTo>
                    <a:cubicBezTo>
                      <a:pt x="364" y="1161"/>
                      <a:pt x="228" y="1161"/>
                      <a:pt x="228" y="1161"/>
                    </a:cubicBezTo>
                    <a:cubicBezTo>
                      <a:pt x="182" y="1104"/>
                      <a:pt x="137" y="1085"/>
                      <a:pt x="102" y="1085"/>
                    </a:cubicBezTo>
                    <a:cubicBezTo>
                      <a:pt x="31" y="1085"/>
                      <a:pt x="0" y="1161"/>
                      <a:pt x="91" y="1161"/>
                    </a:cubicBezTo>
                    <a:cubicBezTo>
                      <a:pt x="91" y="1297"/>
                      <a:pt x="228" y="1297"/>
                      <a:pt x="228" y="1434"/>
                    </a:cubicBezTo>
                    <a:lnTo>
                      <a:pt x="228" y="1570"/>
                    </a:lnTo>
                    <a:cubicBezTo>
                      <a:pt x="535" y="1843"/>
                      <a:pt x="1081" y="2014"/>
                      <a:pt x="1388" y="2150"/>
                    </a:cubicBezTo>
                    <a:cubicBezTo>
                      <a:pt x="1414" y="2176"/>
                      <a:pt x="1440" y="2187"/>
                      <a:pt x="1464" y="2187"/>
                    </a:cubicBezTo>
                    <a:cubicBezTo>
                      <a:pt x="1547" y="2187"/>
                      <a:pt x="1609" y="2051"/>
                      <a:pt x="1568" y="1925"/>
                    </a:cubicBezTo>
                    <a:lnTo>
                      <a:pt x="1568" y="1925"/>
                    </a:lnTo>
                    <a:cubicBezTo>
                      <a:pt x="1645" y="1987"/>
                      <a:pt x="1721" y="2074"/>
                      <a:pt x="1798" y="2150"/>
                    </a:cubicBezTo>
                    <a:cubicBezTo>
                      <a:pt x="1934" y="2150"/>
                      <a:pt x="2241" y="2014"/>
                      <a:pt x="2071" y="1843"/>
                    </a:cubicBezTo>
                    <a:cubicBezTo>
                      <a:pt x="1934" y="1707"/>
                      <a:pt x="1934" y="1707"/>
                      <a:pt x="1798" y="1570"/>
                    </a:cubicBezTo>
                    <a:lnTo>
                      <a:pt x="1798" y="1570"/>
                    </a:lnTo>
                    <a:cubicBezTo>
                      <a:pt x="1934" y="1707"/>
                      <a:pt x="2071" y="1707"/>
                      <a:pt x="2241" y="1843"/>
                    </a:cubicBezTo>
                    <a:cubicBezTo>
                      <a:pt x="2378" y="1843"/>
                      <a:pt x="2514" y="1707"/>
                      <a:pt x="2514" y="1570"/>
                    </a:cubicBezTo>
                    <a:cubicBezTo>
                      <a:pt x="2378" y="1297"/>
                      <a:pt x="2241" y="1161"/>
                      <a:pt x="2071" y="990"/>
                    </a:cubicBezTo>
                    <a:lnTo>
                      <a:pt x="2071" y="990"/>
                    </a:lnTo>
                    <a:cubicBezTo>
                      <a:pt x="2072" y="991"/>
                      <a:pt x="2242" y="1161"/>
                      <a:pt x="2378" y="1161"/>
                    </a:cubicBezTo>
                    <a:cubicBezTo>
                      <a:pt x="2417" y="1200"/>
                      <a:pt x="2456" y="1217"/>
                      <a:pt x="2492" y="1217"/>
                    </a:cubicBezTo>
                    <a:cubicBezTo>
                      <a:pt x="2581" y="1217"/>
                      <a:pt x="2651" y="1112"/>
                      <a:pt x="2651" y="990"/>
                    </a:cubicBezTo>
                    <a:cubicBezTo>
                      <a:pt x="2651" y="990"/>
                      <a:pt x="2787" y="990"/>
                      <a:pt x="2787" y="854"/>
                    </a:cubicBezTo>
                    <a:cubicBezTo>
                      <a:pt x="3094" y="990"/>
                      <a:pt x="3231" y="1297"/>
                      <a:pt x="3367" y="1434"/>
                    </a:cubicBezTo>
                    <a:cubicBezTo>
                      <a:pt x="3393" y="1460"/>
                      <a:pt x="3419" y="1471"/>
                      <a:pt x="3445" y="1471"/>
                    </a:cubicBezTo>
                    <a:cubicBezTo>
                      <a:pt x="3551" y="1471"/>
                      <a:pt x="3640" y="1271"/>
                      <a:pt x="3640" y="1161"/>
                    </a:cubicBezTo>
                    <a:cubicBezTo>
                      <a:pt x="3367" y="717"/>
                      <a:pt x="2787" y="308"/>
                      <a:pt x="2378" y="137"/>
                    </a:cubicBezTo>
                    <a:cubicBezTo>
                      <a:pt x="2378" y="69"/>
                      <a:pt x="2344" y="35"/>
                      <a:pt x="2288" y="35"/>
                    </a:cubicBezTo>
                    <a:cubicBezTo>
                      <a:pt x="2233" y="35"/>
                      <a:pt x="2156" y="69"/>
                      <a:pt x="2071" y="137"/>
                    </a:cubicBezTo>
                    <a:cubicBezTo>
                      <a:pt x="2071" y="137"/>
                      <a:pt x="1934" y="1"/>
                      <a:pt x="17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1557511" y="2419829"/>
                <a:ext cx="122159" cy="107507"/>
              </a:xfrm>
              <a:custGeom>
                <a:rect b="b" l="l" r="r" t="t"/>
                <a:pathLst>
                  <a:path extrusionOk="0" h="2458" w="2793">
                    <a:moveTo>
                      <a:pt x="1752" y="0"/>
                    </a:moveTo>
                    <a:cubicBezTo>
                      <a:pt x="1700" y="0"/>
                      <a:pt x="1666" y="35"/>
                      <a:pt x="1666" y="103"/>
                    </a:cubicBezTo>
                    <a:cubicBezTo>
                      <a:pt x="1496" y="239"/>
                      <a:pt x="1496" y="546"/>
                      <a:pt x="1496" y="683"/>
                    </a:cubicBezTo>
                    <a:cubicBezTo>
                      <a:pt x="1359" y="546"/>
                      <a:pt x="1359" y="546"/>
                      <a:pt x="1359" y="410"/>
                    </a:cubicBezTo>
                    <a:lnTo>
                      <a:pt x="1086" y="410"/>
                    </a:lnTo>
                    <a:cubicBezTo>
                      <a:pt x="813" y="546"/>
                      <a:pt x="950" y="1092"/>
                      <a:pt x="950" y="1399"/>
                    </a:cubicBezTo>
                    <a:cubicBezTo>
                      <a:pt x="950" y="1399"/>
                      <a:pt x="857" y="1885"/>
                      <a:pt x="729" y="1885"/>
                    </a:cubicBezTo>
                    <a:cubicBezTo>
                      <a:pt x="702" y="1885"/>
                      <a:pt x="673" y="1863"/>
                      <a:pt x="643" y="1809"/>
                    </a:cubicBezTo>
                    <a:cubicBezTo>
                      <a:pt x="506" y="1536"/>
                      <a:pt x="370" y="1263"/>
                      <a:pt x="233" y="819"/>
                    </a:cubicBezTo>
                    <a:cubicBezTo>
                      <a:pt x="233" y="779"/>
                      <a:pt x="210" y="763"/>
                      <a:pt x="180" y="763"/>
                    </a:cubicBezTo>
                    <a:cubicBezTo>
                      <a:pt x="108" y="763"/>
                      <a:pt x="0" y="859"/>
                      <a:pt x="97" y="956"/>
                    </a:cubicBezTo>
                    <a:cubicBezTo>
                      <a:pt x="97" y="1086"/>
                      <a:pt x="470" y="2398"/>
                      <a:pt x="890" y="2398"/>
                    </a:cubicBezTo>
                    <a:cubicBezTo>
                      <a:pt x="910" y="2398"/>
                      <a:pt x="930" y="2395"/>
                      <a:pt x="950" y="2389"/>
                    </a:cubicBezTo>
                    <a:cubicBezTo>
                      <a:pt x="1086" y="2253"/>
                      <a:pt x="1086" y="2253"/>
                      <a:pt x="1223" y="1945"/>
                    </a:cubicBezTo>
                    <a:cubicBezTo>
                      <a:pt x="1223" y="1809"/>
                      <a:pt x="1086" y="1263"/>
                      <a:pt x="1223" y="956"/>
                    </a:cubicBezTo>
                    <a:cubicBezTo>
                      <a:pt x="1223" y="1092"/>
                      <a:pt x="1223" y="1536"/>
                      <a:pt x="1496" y="1536"/>
                    </a:cubicBezTo>
                    <a:lnTo>
                      <a:pt x="1666" y="1536"/>
                    </a:lnTo>
                    <a:cubicBezTo>
                      <a:pt x="1803" y="1672"/>
                      <a:pt x="1803" y="1809"/>
                      <a:pt x="1939" y="1945"/>
                    </a:cubicBezTo>
                    <a:lnTo>
                      <a:pt x="2076" y="1945"/>
                    </a:lnTo>
                    <a:cubicBezTo>
                      <a:pt x="2076" y="2116"/>
                      <a:pt x="2349" y="2116"/>
                      <a:pt x="2349" y="2116"/>
                    </a:cubicBezTo>
                    <a:lnTo>
                      <a:pt x="2349" y="2253"/>
                    </a:lnTo>
                    <a:cubicBezTo>
                      <a:pt x="2349" y="2389"/>
                      <a:pt x="2460" y="2457"/>
                      <a:pt x="2571" y="2457"/>
                    </a:cubicBezTo>
                    <a:cubicBezTo>
                      <a:pt x="2681" y="2457"/>
                      <a:pt x="2792" y="2389"/>
                      <a:pt x="2792" y="2253"/>
                    </a:cubicBezTo>
                    <a:cubicBezTo>
                      <a:pt x="2792" y="1945"/>
                      <a:pt x="2656" y="1672"/>
                      <a:pt x="2656" y="1399"/>
                    </a:cubicBezTo>
                    <a:cubicBezTo>
                      <a:pt x="2656" y="1263"/>
                      <a:pt x="2656" y="1092"/>
                      <a:pt x="2349" y="956"/>
                    </a:cubicBezTo>
                    <a:cubicBezTo>
                      <a:pt x="2349" y="888"/>
                      <a:pt x="2315" y="853"/>
                      <a:pt x="2280" y="853"/>
                    </a:cubicBezTo>
                    <a:cubicBezTo>
                      <a:pt x="2246" y="853"/>
                      <a:pt x="2212" y="888"/>
                      <a:pt x="2212" y="956"/>
                    </a:cubicBezTo>
                    <a:cubicBezTo>
                      <a:pt x="2212" y="910"/>
                      <a:pt x="2197" y="895"/>
                      <a:pt x="2177" y="895"/>
                    </a:cubicBezTo>
                    <a:cubicBezTo>
                      <a:pt x="2136" y="895"/>
                      <a:pt x="2076" y="956"/>
                      <a:pt x="2076" y="956"/>
                    </a:cubicBezTo>
                    <a:lnTo>
                      <a:pt x="2076" y="819"/>
                    </a:lnTo>
                    <a:cubicBezTo>
                      <a:pt x="2076" y="546"/>
                      <a:pt x="2076" y="239"/>
                      <a:pt x="1939" y="103"/>
                    </a:cubicBezTo>
                    <a:cubicBezTo>
                      <a:pt x="1871" y="35"/>
                      <a:pt x="1803" y="0"/>
                      <a:pt x="17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593070" y="2424291"/>
                <a:ext cx="61233" cy="37352"/>
              </a:xfrm>
              <a:custGeom>
                <a:rect b="b" l="l" r="r" t="t"/>
                <a:pathLst>
                  <a:path extrusionOk="0" h="854" w="1400">
                    <a:moveTo>
                      <a:pt x="137" y="1"/>
                    </a:moveTo>
                    <a:cubicBezTo>
                      <a:pt x="0" y="1"/>
                      <a:pt x="0" y="137"/>
                      <a:pt x="137" y="308"/>
                    </a:cubicBezTo>
                    <a:cubicBezTo>
                      <a:pt x="273" y="308"/>
                      <a:pt x="410" y="444"/>
                      <a:pt x="546" y="444"/>
                    </a:cubicBezTo>
                    <a:cubicBezTo>
                      <a:pt x="546" y="581"/>
                      <a:pt x="546" y="581"/>
                      <a:pt x="683" y="581"/>
                    </a:cubicBezTo>
                    <a:cubicBezTo>
                      <a:pt x="853" y="717"/>
                      <a:pt x="990" y="717"/>
                      <a:pt x="1126" y="854"/>
                    </a:cubicBezTo>
                    <a:cubicBezTo>
                      <a:pt x="1263" y="854"/>
                      <a:pt x="1399" y="717"/>
                      <a:pt x="1263" y="581"/>
                    </a:cubicBezTo>
                    <a:cubicBezTo>
                      <a:pt x="1263" y="581"/>
                      <a:pt x="1126" y="581"/>
                      <a:pt x="1126" y="444"/>
                    </a:cubicBezTo>
                    <a:cubicBezTo>
                      <a:pt x="1126" y="308"/>
                      <a:pt x="853" y="308"/>
                      <a:pt x="683" y="137"/>
                    </a:cubicBezTo>
                    <a:lnTo>
                      <a:pt x="546" y="308"/>
                    </a:lnTo>
                    <a:cubicBezTo>
                      <a:pt x="410" y="137"/>
                      <a:pt x="273" y="137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580779" y="2424291"/>
                <a:ext cx="124258" cy="170314"/>
              </a:xfrm>
              <a:custGeom>
                <a:rect b="b" l="l" r="r" t="t"/>
                <a:pathLst>
                  <a:path extrusionOk="0" h="3894" w="2841">
                    <a:moveTo>
                      <a:pt x="691" y="1"/>
                    </a:moveTo>
                    <a:cubicBezTo>
                      <a:pt x="554" y="1"/>
                      <a:pt x="554" y="137"/>
                      <a:pt x="554" y="137"/>
                    </a:cubicBezTo>
                    <a:cubicBezTo>
                      <a:pt x="554" y="444"/>
                      <a:pt x="418" y="854"/>
                      <a:pt x="418" y="1161"/>
                    </a:cubicBezTo>
                    <a:lnTo>
                      <a:pt x="418" y="1434"/>
                    </a:lnTo>
                    <a:lnTo>
                      <a:pt x="281" y="1434"/>
                    </a:lnTo>
                    <a:cubicBezTo>
                      <a:pt x="249" y="1408"/>
                      <a:pt x="217" y="1397"/>
                      <a:pt x="189" y="1397"/>
                    </a:cubicBezTo>
                    <a:cubicBezTo>
                      <a:pt x="68" y="1397"/>
                      <a:pt x="0" y="1596"/>
                      <a:pt x="111" y="1707"/>
                    </a:cubicBezTo>
                    <a:cubicBezTo>
                      <a:pt x="418" y="1843"/>
                      <a:pt x="691" y="2151"/>
                      <a:pt x="964" y="2287"/>
                    </a:cubicBezTo>
                    <a:lnTo>
                      <a:pt x="1134" y="2287"/>
                    </a:lnTo>
                    <a:cubicBezTo>
                      <a:pt x="1271" y="2423"/>
                      <a:pt x="1407" y="2560"/>
                      <a:pt x="1544" y="2696"/>
                    </a:cubicBezTo>
                    <a:cubicBezTo>
                      <a:pt x="1680" y="3004"/>
                      <a:pt x="1817" y="3413"/>
                      <a:pt x="2124" y="3550"/>
                    </a:cubicBezTo>
                    <a:lnTo>
                      <a:pt x="1987" y="3550"/>
                    </a:lnTo>
                    <a:cubicBezTo>
                      <a:pt x="1987" y="3688"/>
                      <a:pt x="2077" y="3894"/>
                      <a:pt x="2184" y="3894"/>
                    </a:cubicBezTo>
                    <a:cubicBezTo>
                      <a:pt x="2209" y="3894"/>
                      <a:pt x="2235" y="3882"/>
                      <a:pt x="2260" y="3857"/>
                    </a:cubicBezTo>
                    <a:cubicBezTo>
                      <a:pt x="2397" y="3720"/>
                      <a:pt x="2533" y="3550"/>
                      <a:pt x="2533" y="3413"/>
                    </a:cubicBezTo>
                    <a:cubicBezTo>
                      <a:pt x="2533" y="3413"/>
                      <a:pt x="2670" y="3413"/>
                      <a:pt x="2670" y="3277"/>
                    </a:cubicBezTo>
                    <a:lnTo>
                      <a:pt x="2670" y="3140"/>
                    </a:lnTo>
                    <a:cubicBezTo>
                      <a:pt x="2670" y="3072"/>
                      <a:pt x="2602" y="3038"/>
                      <a:pt x="2533" y="3038"/>
                    </a:cubicBezTo>
                    <a:cubicBezTo>
                      <a:pt x="2465" y="3038"/>
                      <a:pt x="2397" y="3072"/>
                      <a:pt x="2397" y="3140"/>
                    </a:cubicBezTo>
                    <a:cubicBezTo>
                      <a:pt x="2260" y="3140"/>
                      <a:pt x="1817" y="2696"/>
                      <a:pt x="1817" y="2560"/>
                    </a:cubicBezTo>
                    <a:cubicBezTo>
                      <a:pt x="1680" y="2423"/>
                      <a:pt x="1544" y="2287"/>
                      <a:pt x="1407" y="2151"/>
                    </a:cubicBezTo>
                    <a:cubicBezTo>
                      <a:pt x="1271" y="2014"/>
                      <a:pt x="1134" y="1843"/>
                      <a:pt x="964" y="1843"/>
                    </a:cubicBezTo>
                    <a:cubicBezTo>
                      <a:pt x="691" y="1434"/>
                      <a:pt x="691" y="990"/>
                      <a:pt x="827" y="581"/>
                    </a:cubicBezTo>
                    <a:lnTo>
                      <a:pt x="827" y="308"/>
                    </a:lnTo>
                    <a:cubicBezTo>
                      <a:pt x="964" y="308"/>
                      <a:pt x="1134" y="444"/>
                      <a:pt x="1134" y="444"/>
                    </a:cubicBezTo>
                    <a:cubicBezTo>
                      <a:pt x="1544" y="717"/>
                      <a:pt x="1987" y="990"/>
                      <a:pt x="2124" y="1570"/>
                    </a:cubicBezTo>
                    <a:cubicBezTo>
                      <a:pt x="2260" y="1843"/>
                      <a:pt x="2260" y="2151"/>
                      <a:pt x="2397" y="2423"/>
                    </a:cubicBezTo>
                    <a:lnTo>
                      <a:pt x="2397" y="2867"/>
                    </a:lnTo>
                    <a:cubicBezTo>
                      <a:pt x="2465" y="2935"/>
                      <a:pt x="2533" y="2969"/>
                      <a:pt x="2606" y="2969"/>
                    </a:cubicBezTo>
                    <a:cubicBezTo>
                      <a:pt x="2678" y="2969"/>
                      <a:pt x="2755" y="2935"/>
                      <a:pt x="2840" y="2867"/>
                    </a:cubicBezTo>
                    <a:cubicBezTo>
                      <a:pt x="2840" y="2696"/>
                      <a:pt x="2670" y="2560"/>
                      <a:pt x="2670" y="2423"/>
                    </a:cubicBezTo>
                    <a:cubicBezTo>
                      <a:pt x="2840" y="2423"/>
                      <a:pt x="2840" y="2287"/>
                      <a:pt x="2670" y="2287"/>
                    </a:cubicBezTo>
                    <a:cubicBezTo>
                      <a:pt x="2670" y="2151"/>
                      <a:pt x="2670" y="2151"/>
                      <a:pt x="2533" y="2151"/>
                    </a:cubicBezTo>
                    <a:cubicBezTo>
                      <a:pt x="2397" y="1843"/>
                      <a:pt x="2397" y="1570"/>
                      <a:pt x="2260" y="1297"/>
                    </a:cubicBezTo>
                    <a:cubicBezTo>
                      <a:pt x="2124" y="854"/>
                      <a:pt x="1817" y="581"/>
                      <a:pt x="1544" y="308"/>
                    </a:cubicBezTo>
                    <a:cubicBezTo>
                      <a:pt x="1544" y="308"/>
                      <a:pt x="1407" y="308"/>
                      <a:pt x="1407" y="137"/>
                    </a:cubicBezTo>
                    <a:cubicBezTo>
                      <a:pt x="1407" y="137"/>
                      <a:pt x="1271" y="137"/>
                      <a:pt x="1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343804" y="2513867"/>
                <a:ext cx="72910" cy="156230"/>
              </a:xfrm>
              <a:custGeom>
                <a:rect b="b" l="l" r="r" t="t"/>
                <a:pathLst>
                  <a:path extrusionOk="0" h="3572" w="1667">
                    <a:moveTo>
                      <a:pt x="768" y="0"/>
                    </a:moveTo>
                    <a:cubicBezTo>
                      <a:pt x="717" y="0"/>
                      <a:pt x="649" y="34"/>
                      <a:pt x="581" y="103"/>
                    </a:cubicBezTo>
                    <a:cubicBezTo>
                      <a:pt x="410" y="239"/>
                      <a:pt x="581" y="648"/>
                      <a:pt x="581" y="956"/>
                    </a:cubicBezTo>
                    <a:cubicBezTo>
                      <a:pt x="581" y="1092"/>
                      <a:pt x="410" y="1229"/>
                      <a:pt x="410" y="1365"/>
                    </a:cubicBezTo>
                    <a:cubicBezTo>
                      <a:pt x="274" y="1502"/>
                      <a:pt x="1" y="1945"/>
                      <a:pt x="137" y="2218"/>
                    </a:cubicBezTo>
                    <a:lnTo>
                      <a:pt x="410" y="2218"/>
                    </a:lnTo>
                    <a:cubicBezTo>
                      <a:pt x="274" y="2525"/>
                      <a:pt x="274" y="2662"/>
                      <a:pt x="581" y="2798"/>
                    </a:cubicBezTo>
                    <a:cubicBezTo>
                      <a:pt x="717" y="2798"/>
                      <a:pt x="854" y="2798"/>
                      <a:pt x="990" y="2662"/>
                    </a:cubicBezTo>
                    <a:lnTo>
                      <a:pt x="990" y="2662"/>
                    </a:lnTo>
                    <a:cubicBezTo>
                      <a:pt x="990" y="2798"/>
                      <a:pt x="990" y="2798"/>
                      <a:pt x="854" y="2935"/>
                    </a:cubicBezTo>
                    <a:lnTo>
                      <a:pt x="854" y="3071"/>
                    </a:lnTo>
                    <a:cubicBezTo>
                      <a:pt x="854" y="3208"/>
                      <a:pt x="990" y="3208"/>
                      <a:pt x="990" y="3208"/>
                    </a:cubicBezTo>
                    <a:lnTo>
                      <a:pt x="1263" y="3208"/>
                    </a:lnTo>
                    <a:lnTo>
                      <a:pt x="1263" y="3515"/>
                    </a:lnTo>
                    <a:cubicBezTo>
                      <a:pt x="1313" y="3555"/>
                      <a:pt x="1372" y="3571"/>
                      <a:pt x="1427" y="3571"/>
                    </a:cubicBezTo>
                    <a:cubicBezTo>
                      <a:pt x="1559" y="3571"/>
                      <a:pt x="1667" y="3475"/>
                      <a:pt x="1570" y="3378"/>
                    </a:cubicBezTo>
                    <a:cubicBezTo>
                      <a:pt x="1570" y="3208"/>
                      <a:pt x="1570" y="3071"/>
                      <a:pt x="1434" y="2935"/>
                    </a:cubicBezTo>
                    <a:lnTo>
                      <a:pt x="1263" y="2935"/>
                    </a:lnTo>
                    <a:lnTo>
                      <a:pt x="1263" y="2355"/>
                    </a:lnTo>
                    <a:cubicBezTo>
                      <a:pt x="1263" y="2355"/>
                      <a:pt x="1263" y="2218"/>
                      <a:pt x="1127" y="2218"/>
                    </a:cubicBezTo>
                    <a:cubicBezTo>
                      <a:pt x="990" y="2218"/>
                      <a:pt x="990" y="2218"/>
                      <a:pt x="854" y="2355"/>
                    </a:cubicBezTo>
                    <a:cubicBezTo>
                      <a:pt x="819" y="2376"/>
                      <a:pt x="793" y="2386"/>
                      <a:pt x="775" y="2386"/>
                    </a:cubicBezTo>
                    <a:cubicBezTo>
                      <a:pt x="645" y="2386"/>
                      <a:pt x="854" y="1928"/>
                      <a:pt x="854" y="1809"/>
                    </a:cubicBezTo>
                    <a:cubicBezTo>
                      <a:pt x="854" y="1672"/>
                      <a:pt x="717" y="1672"/>
                      <a:pt x="717" y="1672"/>
                    </a:cubicBezTo>
                    <a:lnTo>
                      <a:pt x="717" y="1365"/>
                    </a:lnTo>
                    <a:cubicBezTo>
                      <a:pt x="854" y="1502"/>
                      <a:pt x="854" y="1502"/>
                      <a:pt x="990" y="1672"/>
                    </a:cubicBezTo>
                    <a:cubicBezTo>
                      <a:pt x="1029" y="1711"/>
                      <a:pt x="1068" y="1728"/>
                      <a:pt x="1104" y="1728"/>
                    </a:cubicBezTo>
                    <a:cubicBezTo>
                      <a:pt x="1194" y="1728"/>
                      <a:pt x="1263" y="1623"/>
                      <a:pt x="1263" y="1502"/>
                    </a:cubicBezTo>
                    <a:cubicBezTo>
                      <a:pt x="1127" y="1092"/>
                      <a:pt x="1127" y="512"/>
                      <a:pt x="854" y="103"/>
                    </a:cubicBezTo>
                    <a:cubicBezTo>
                      <a:pt x="854" y="34"/>
                      <a:pt x="820" y="0"/>
                      <a:pt x="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1343804" y="2437718"/>
                <a:ext cx="198568" cy="167208"/>
              </a:xfrm>
              <a:custGeom>
                <a:rect b="b" l="l" r="r" t="t"/>
                <a:pathLst>
                  <a:path extrusionOk="0" h="3823" w="4540">
                    <a:moveTo>
                      <a:pt x="1115" y="2837"/>
                    </a:moveTo>
                    <a:cubicBezTo>
                      <a:pt x="1175" y="2968"/>
                      <a:pt x="1228" y="3102"/>
                      <a:pt x="1263" y="3243"/>
                    </a:cubicBezTo>
                    <a:cubicBezTo>
                      <a:pt x="1127" y="3106"/>
                      <a:pt x="1127" y="2970"/>
                      <a:pt x="1127" y="2970"/>
                    </a:cubicBezTo>
                    <a:cubicBezTo>
                      <a:pt x="1127" y="2921"/>
                      <a:pt x="1122" y="2877"/>
                      <a:pt x="1115" y="2837"/>
                    </a:cubicBezTo>
                    <a:close/>
                    <a:moveTo>
                      <a:pt x="3413" y="1"/>
                    </a:moveTo>
                    <a:cubicBezTo>
                      <a:pt x="3413" y="1"/>
                      <a:pt x="3413" y="137"/>
                      <a:pt x="3276" y="137"/>
                    </a:cubicBezTo>
                    <a:lnTo>
                      <a:pt x="3276" y="410"/>
                    </a:lnTo>
                    <a:cubicBezTo>
                      <a:pt x="3140" y="274"/>
                      <a:pt x="2969" y="137"/>
                      <a:pt x="2969" y="137"/>
                    </a:cubicBezTo>
                    <a:cubicBezTo>
                      <a:pt x="2924" y="92"/>
                      <a:pt x="2878" y="77"/>
                      <a:pt x="2838" y="77"/>
                    </a:cubicBezTo>
                    <a:cubicBezTo>
                      <a:pt x="2757" y="77"/>
                      <a:pt x="2696" y="137"/>
                      <a:pt x="2696" y="137"/>
                    </a:cubicBezTo>
                    <a:lnTo>
                      <a:pt x="2696" y="274"/>
                    </a:lnTo>
                    <a:lnTo>
                      <a:pt x="2423" y="274"/>
                    </a:lnTo>
                    <a:cubicBezTo>
                      <a:pt x="2287" y="410"/>
                      <a:pt x="2287" y="547"/>
                      <a:pt x="2423" y="683"/>
                    </a:cubicBezTo>
                    <a:lnTo>
                      <a:pt x="2287" y="683"/>
                    </a:lnTo>
                    <a:cubicBezTo>
                      <a:pt x="2238" y="644"/>
                      <a:pt x="2192" y="628"/>
                      <a:pt x="2151" y="628"/>
                    </a:cubicBezTo>
                    <a:cubicBezTo>
                      <a:pt x="2049" y="628"/>
                      <a:pt x="1980" y="732"/>
                      <a:pt x="1980" y="854"/>
                    </a:cubicBezTo>
                    <a:lnTo>
                      <a:pt x="1980" y="990"/>
                    </a:lnTo>
                    <a:lnTo>
                      <a:pt x="1843" y="854"/>
                    </a:lnTo>
                    <a:cubicBezTo>
                      <a:pt x="1802" y="803"/>
                      <a:pt x="1762" y="782"/>
                      <a:pt x="1724" y="782"/>
                    </a:cubicBezTo>
                    <a:cubicBezTo>
                      <a:pt x="1637" y="782"/>
                      <a:pt x="1570" y="895"/>
                      <a:pt x="1570" y="990"/>
                    </a:cubicBezTo>
                    <a:lnTo>
                      <a:pt x="1570" y="1400"/>
                    </a:lnTo>
                    <a:cubicBezTo>
                      <a:pt x="1530" y="1360"/>
                      <a:pt x="1487" y="1343"/>
                      <a:pt x="1447" y="1343"/>
                    </a:cubicBezTo>
                    <a:cubicBezTo>
                      <a:pt x="1349" y="1343"/>
                      <a:pt x="1263" y="1440"/>
                      <a:pt x="1263" y="1536"/>
                    </a:cubicBezTo>
                    <a:cubicBezTo>
                      <a:pt x="1434" y="1707"/>
                      <a:pt x="1570" y="1980"/>
                      <a:pt x="1570" y="2253"/>
                    </a:cubicBezTo>
                    <a:cubicBezTo>
                      <a:pt x="1434" y="1980"/>
                      <a:pt x="1263" y="1707"/>
                      <a:pt x="990" y="1536"/>
                    </a:cubicBezTo>
                    <a:cubicBezTo>
                      <a:pt x="854" y="1536"/>
                      <a:pt x="854" y="1707"/>
                      <a:pt x="717" y="1707"/>
                    </a:cubicBezTo>
                    <a:cubicBezTo>
                      <a:pt x="717" y="2000"/>
                      <a:pt x="835" y="2263"/>
                      <a:pt x="965" y="2528"/>
                    </a:cubicBezTo>
                    <a:lnTo>
                      <a:pt x="965" y="2528"/>
                    </a:lnTo>
                    <a:cubicBezTo>
                      <a:pt x="930" y="2482"/>
                      <a:pt x="892" y="2437"/>
                      <a:pt x="854" y="2389"/>
                    </a:cubicBezTo>
                    <a:cubicBezTo>
                      <a:pt x="815" y="2350"/>
                      <a:pt x="776" y="2334"/>
                      <a:pt x="740" y="2334"/>
                    </a:cubicBezTo>
                    <a:cubicBezTo>
                      <a:pt x="650" y="2334"/>
                      <a:pt x="581" y="2438"/>
                      <a:pt x="581" y="2560"/>
                    </a:cubicBezTo>
                    <a:lnTo>
                      <a:pt x="581" y="2697"/>
                    </a:lnTo>
                    <a:cubicBezTo>
                      <a:pt x="581" y="2793"/>
                      <a:pt x="495" y="2890"/>
                      <a:pt x="397" y="2890"/>
                    </a:cubicBezTo>
                    <a:cubicBezTo>
                      <a:pt x="357" y="2890"/>
                      <a:pt x="314" y="2873"/>
                      <a:pt x="274" y="2833"/>
                    </a:cubicBezTo>
                    <a:cubicBezTo>
                      <a:pt x="410" y="2697"/>
                      <a:pt x="274" y="2697"/>
                      <a:pt x="137" y="2697"/>
                    </a:cubicBezTo>
                    <a:lnTo>
                      <a:pt x="137" y="2833"/>
                    </a:lnTo>
                    <a:cubicBezTo>
                      <a:pt x="1" y="2833"/>
                      <a:pt x="1" y="2833"/>
                      <a:pt x="1" y="2970"/>
                    </a:cubicBezTo>
                    <a:cubicBezTo>
                      <a:pt x="1" y="3106"/>
                      <a:pt x="1" y="3106"/>
                      <a:pt x="137" y="3106"/>
                    </a:cubicBezTo>
                    <a:cubicBezTo>
                      <a:pt x="233" y="3202"/>
                      <a:pt x="479" y="3314"/>
                      <a:pt x="712" y="3314"/>
                    </a:cubicBezTo>
                    <a:cubicBezTo>
                      <a:pt x="812" y="3314"/>
                      <a:pt x="909" y="3294"/>
                      <a:pt x="990" y="3243"/>
                    </a:cubicBezTo>
                    <a:cubicBezTo>
                      <a:pt x="1127" y="3550"/>
                      <a:pt x="1127" y="3686"/>
                      <a:pt x="1434" y="3823"/>
                    </a:cubicBezTo>
                    <a:cubicBezTo>
                      <a:pt x="1434" y="3823"/>
                      <a:pt x="1570" y="3823"/>
                      <a:pt x="1570" y="3686"/>
                    </a:cubicBezTo>
                    <a:cubicBezTo>
                      <a:pt x="1707" y="3106"/>
                      <a:pt x="1127" y="2560"/>
                      <a:pt x="1127" y="1980"/>
                    </a:cubicBezTo>
                    <a:lnTo>
                      <a:pt x="1127" y="1980"/>
                    </a:lnTo>
                    <a:cubicBezTo>
                      <a:pt x="1263" y="2253"/>
                      <a:pt x="1570" y="2560"/>
                      <a:pt x="1843" y="2697"/>
                    </a:cubicBezTo>
                    <a:cubicBezTo>
                      <a:pt x="1980" y="2697"/>
                      <a:pt x="1980" y="2697"/>
                      <a:pt x="1980" y="2560"/>
                    </a:cubicBezTo>
                    <a:lnTo>
                      <a:pt x="1980" y="2253"/>
                    </a:lnTo>
                    <a:cubicBezTo>
                      <a:pt x="2116" y="2253"/>
                      <a:pt x="2116" y="2253"/>
                      <a:pt x="2116" y="2116"/>
                    </a:cubicBezTo>
                    <a:cubicBezTo>
                      <a:pt x="2287" y="1980"/>
                      <a:pt x="2116" y="1844"/>
                      <a:pt x="2116" y="1844"/>
                    </a:cubicBezTo>
                    <a:lnTo>
                      <a:pt x="2116" y="1844"/>
                    </a:lnTo>
                    <a:cubicBezTo>
                      <a:pt x="2116" y="1844"/>
                      <a:pt x="2287" y="1844"/>
                      <a:pt x="2287" y="1980"/>
                    </a:cubicBezTo>
                    <a:cubicBezTo>
                      <a:pt x="2423" y="1980"/>
                      <a:pt x="2560" y="1844"/>
                      <a:pt x="2560" y="1707"/>
                    </a:cubicBezTo>
                    <a:cubicBezTo>
                      <a:pt x="2560" y="1536"/>
                      <a:pt x="2560" y="1400"/>
                      <a:pt x="2423" y="1400"/>
                    </a:cubicBezTo>
                    <a:lnTo>
                      <a:pt x="2560" y="1400"/>
                    </a:lnTo>
                    <a:cubicBezTo>
                      <a:pt x="2560" y="1440"/>
                      <a:pt x="2583" y="1456"/>
                      <a:pt x="2616" y="1456"/>
                    </a:cubicBezTo>
                    <a:cubicBezTo>
                      <a:pt x="2696" y="1456"/>
                      <a:pt x="2833" y="1360"/>
                      <a:pt x="2833" y="1263"/>
                    </a:cubicBezTo>
                    <a:cubicBezTo>
                      <a:pt x="2833" y="1127"/>
                      <a:pt x="2833" y="990"/>
                      <a:pt x="2696" y="854"/>
                    </a:cubicBezTo>
                    <a:cubicBezTo>
                      <a:pt x="2833" y="854"/>
                      <a:pt x="2833" y="990"/>
                      <a:pt x="2833" y="990"/>
                    </a:cubicBezTo>
                    <a:cubicBezTo>
                      <a:pt x="2873" y="1030"/>
                      <a:pt x="2927" y="1047"/>
                      <a:pt x="2981" y="1047"/>
                    </a:cubicBezTo>
                    <a:cubicBezTo>
                      <a:pt x="3111" y="1047"/>
                      <a:pt x="3236" y="950"/>
                      <a:pt x="3140" y="854"/>
                    </a:cubicBezTo>
                    <a:lnTo>
                      <a:pt x="3140" y="547"/>
                    </a:lnTo>
                    <a:cubicBezTo>
                      <a:pt x="3276" y="683"/>
                      <a:pt x="3276" y="854"/>
                      <a:pt x="3549" y="854"/>
                    </a:cubicBezTo>
                    <a:cubicBezTo>
                      <a:pt x="3549" y="854"/>
                      <a:pt x="3686" y="854"/>
                      <a:pt x="3686" y="683"/>
                    </a:cubicBezTo>
                    <a:lnTo>
                      <a:pt x="3993" y="683"/>
                    </a:lnTo>
                    <a:cubicBezTo>
                      <a:pt x="3993" y="854"/>
                      <a:pt x="4130" y="990"/>
                      <a:pt x="4266" y="990"/>
                    </a:cubicBezTo>
                    <a:lnTo>
                      <a:pt x="4403" y="854"/>
                    </a:lnTo>
                    <a:cubicBezTo>
                      <a:pt x="4403" y="683"/>
                      <a:pt x="4403" y="274"/>
                      <a:pt x="4266" y="274"/>
                    </a:cubicBezTo>
                    <a:cubicBezTo>
                      <a:pt x="4539" y="274"/>
                      <a:pt x="4539" y="1"/>
                      <a:pt x="4266" y="1"/>
                    </a:cubicBezTo>
                    <a:lnTo>
                      <a:pt x="4130" y="1"/>
                    </a:lnTo>
                    <a:cubicBezTo>
                      <a:pt x="3993" y="137"/>
                      <a:pt x="3993" y="137"/>
                      <a:pt x="3993" y="274"/>
                    </a:cubicBezTo>
                    <a:lnTo>
                      <a:pt x="3993" y="137"/>
                    </a:lnTo>
                    <a:lnTo>
                      <a:pt x="3686" y="137"/>
                    </a:lnTo>
                    <a:cubicBezTo>
                      <a:pt x="3686" y="137"/>
                      <a:pt x="3549" y="1"/>
                      <a:pt x="3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1430362" y="2455651"/>
                <a:ext cx="106020" cy="85113"/>
              </a:xfrm>
              <a:custGeom>
                <a:rect b="b" l="l" r="r" t="t"/>
                <a:pathLst>
                  <a:path extrusionOk="0" h="1946" w="2424">
                    <a:moveTo>
                      <a:pt x="2287" y="0"/>
                    </a:moveTo>
                    <a:cubicBezTo>
                      <a:pt x="2219" y="69"/>
                      <a:pt x="2074" y="69"/>
                      <a:pt x="1929" y="69"/>
                    </a:cubicBezTo>
                    <a:cubicBezTo>
                      <a:pt x="1784" y="69"/>
                      <a:pt x="1639" y="69"/>
                      <a:pt x="1570" y="137"/>
                    </a:cubicBezTo>
                    <a:cubicBezTo>
                      <a:pt x="1161" y="137"/>
                      <a:pt x="990" y="444"/>
                      <a:pt x="854" y="717"/>
                    </a:cubicBezTo>
                    <a:cubicBezTo>
                      <a:pt x="717" y="853"/>
                      <a:pt x="581" y="990"/>
                      <a:pt x="581" y="1126"/>
                    </a:cubicBezTo>
                    <a:cubicBezTo>
                      <a:pt x="581" y="1058"/>
                      <a:pt x="547" y="1024"/>
                      <a:pt x="513" y="1024"/>
                    </a:cubicBezTo>
                    <a:cubicBezTo>
                      <a:pt x="479" y="1024"/>
                      <a:pt x="444" y="1058"/>
                      <a:pt x="444" y="1126"/>
                    </a:cubicBezTo>
                    <a:lnTo>
                      <a:pt x="308" y="1126"/>
                    </a:lnTo>
                    <a:cubicBezTo>
                      <a:pt x="137" y="1297"/>
                      <a:pt x="1" y="1570"/>
                      <a:pt x="1" y="1843"/>
                    </a:cubicBezTo>
                    <a:cubicBezTo>
                      <a:pt x="1" y="1911"/>
                      <a:pt x="78" y="1945"/>
                      <a:pt x="154" y="1945"/>
                    </a:cubicBezTo>
                    <a:cubicBezTo>
                      <a:pt x="231" y="1945"/>
                      <a:pt x="308" y="1911"/>
                      <a:pt x="308" y="1843"/>
                    </a:cubicBezTo>
                    <a:cubicBezTo>
                      <a:pt x="444" y="1706"/>
                      <a:pt x="444" y="1570"/>
                      <a:pt x="581" y="1434"/>
                    </a:cubicBezTo>
                    <a:lnTo>
                      <a:pt x="717" y="1434"/>
                    </a:lnTo>
                    <a:cubicBezTo>
                      <a:pt x="854" y="1297"/>
                      <a:pt x="990" y="853"/>
                      <a:pt x="1161" y="717"/>
                    </a:cubicBezTo>
                    <a:cubicBezTo>
                      <a:pt x="1297" y="580"/>
                      <a:pt x="1434" y="444"/>
                      <a:pt x="1570" y="444"/>
                    </a:cubicBezTo>
                    <a:cubicBezTo>
                      <a:pt x="1570" y="387"/>
                      <a:pt x="1586" y="368"/>
                      <a:pt x="1606" y="368"/>
                    </a:cubicBezTo>
                    <a:cubicBezTo>
                      <a:pt x="1646" y="368"/>
                      <a:pt x="1707" y="444"/>
                      <a:pt x="1707" y="444"/>
                    </a:cubicBezTo>
                    <a:cubicBezTo>
                      <a:pt x="1752" y="387"/>
                      <a:pt x="1817" y="368"/>
                      <a:pt x="1883" y="368"/>
                    </a:cubicBezTo>
                    <a:cubicBezTo>
                      <a:pt x="2014" y="368"/>
                      <a:pt x="2151" y="444"/>
                      <a:pt x="2151" y="444"/>
                    </a:cubicBezTo>
                    <a:cubicBezTo>
                      <a:pt x="2287" y="444"/>
                      <a:pt x="2424" y="444"/>
                      <a:pt x="2424" y="273"/>
                    </a:cubicBezTo>
                    <a:cubicBezTo>
                      <a:pt x="2424" y="137"/>
                      <a:pt x="2424" y="0"/>
                      <a:pt x="2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1355744" y="2378540"/>
                <a:ext cx="237363" cy="124914"/>
              </a:xfrm>
              <a:custGeom>
                <a:rect b="b" l="l" r="r" t="t"/>
                <a:pathLst>
                  <a:path extrusionOk="0" h="2856" w="5427">
                    <a:moveTo>
                      <a:pt x="3764" y="1"/>
                    </a:moveTo>
                    <a:cubicBezTo>
                      <a:pt x="3705" y="1"/>
                      <a:pt x="3670" y="97"/>
                      <a:pt x="3549" y="194"/>
                    </a:cubicBezTo>
                    <a:cubicBezTo>
                      <a:pt x="3549" y="57"/>
                      <a:pt x="3413" y="57"/>
                      <a:pt x="3276" y="57"/>
                    </a:cubicBezTo>
                    <a:cubicBezTo>
                      <a:pt x="3003" y="57"/>
                      <a:pt x="3003" y="194"/>
                      <a:pt x="2867" y="501"/>
                    </a:cubicBezTo>
                    <a:cubicBezTo>
                      <a:pt x="2867" y="330"/>
                      <a:pt x="2867" y="194"/>
                      <a:pt x="2560" y="194"/>
                    </a:cubicBezTo>
                    <a:cubicBezTo>
                      <a:pt x="2423" y="330"/>
                      <a:pt x="2423" y="501"/>
                      <a:pt x="2287" y="637"/>
                    </a:cubicBezTo>
                    <a:cubicBezTo>
                      <a:pt x="2287" y="637"/>
                      <a:pt x="2150" y="501"/>
                      <a:pt x="2014" y="501"/>
                    </a:cubicBezTo>
                    <a:cubicBezTo>
                      <a:pt x="1843" y="637"/>
                      <a:pt x="1843" y="637"/>
                      <a:pt x="1843" y="774"/>
                    </a:cubicBezTo>
                    <a:cubicBezTo>
                      <a:pt x="1843" y="910"/>
                      <a:pt x="1707" y="1047"/>
                      <a:pt x="1707" y="1183"/>
                    </a:cubicBezTo>
                    <a:cubicBezTo>
                      <a:pt x="1707" y="1183"/>
                      <a:pt x="1707" y="1047"/>
                      <a:pt x="1570" y="1047"/>
                    </a:cubicBezTo>
                    <a:cubicBezTo>
                      <a:pt x="1489" y="884"/>
                      <a:pt x="1419" y="818"/>
                      <a:pt x="1358" y="818"/>
                    </a:cubicBezTo>
                    <a:cubicBezTo>
                      <a:pt x="1213" y="818"/>
                      <a:pt x="1110" y="1179"/>
                      <a:pt x="990" y="1490"/>
                    </a:cubicBezTo>
                    <a:cubicBezTo>
                      <a:pt x="990" y="1395"/>
                      <a:pt x="923" y="1282"/>
                      <a:pt x="836" y="1282"/>
                    </a:cubicBezTo>
                    <a:cubicBezTo>
                      <a:pt x="799" y="1282"/>
                      <a:pt x="758" y="1303"/>
                      <a:pt x="717" y="1354"/>
                    </a:cubicBezTo>
                    <a:cubicBezTo>
                      <a:pt x="581" y="1354"/>
                      <a:pt x="444" y="1490"/>
                      <a:pt x="444" y="1763"/>
                    </a:cubicBezTo>
                    <a:lnTo>
                      <a:pt x="308" y="1763"/>
                    </a:lnTo>
                    <a:cubicBezTo>
                      <a:pt x="137" y="2036"/>
                      <a:pt x="137" y="2343"/>
                      <a:pt x="1" y="2753"/>
                    </a:cubicBezTo>
                    <a:cubicBezTo>
                      <a:pt x="1" y="2821"/>
                      <a:pt x="77" y="2855"/>
                      <a:pt x="154" y="2855"/>
                    </a:cubicBezTo>
                    <a:cubicBezTo>
                      <a:pt x="231" y="2855"/>
                      <a:pt x="308" y="2821"/>
                      <a:pt x="308" y="2753"/>
                    </a:cubicBezTo>
                    <a:lnTo>
                      <a:pt x="444" y="2616"/>
                    </a:lnTo>
                    <a:cubicBezTo>
                      <a:pt x="581" y="2480"/>
                      <a:pt x="581" y="2343"/>
                      <a:pt x="717" y="2207"/>
                    </a:cubicBezTo>
                    <a:lnTo>
                      <a:pt x="717" y="2616"/>
                    </a:lnTo>
                    <a:cubicBezTo>
                      <a:pt x="717" y="2685"/>
                      <a:pt x="785" y="2719"/>
                      <a:pt x="854" y="2719"/>
                    </a:cubicBezTo>
                    <a:cubicBezTo>
                      <a:pt x="922" y="2719"/>
                      <a:pt x="990" y="2685"/>
                      <a:pt x="990" y="2616"/>
                    </a:cubicBezTo>
                    <a:cubicBezTo>
                      <a:pt x="990" y="2343"/>
                      <a:pt x="990" y="1900"/>
                      <a:pt x="717" y="1900"/>
                    </a:cubicBezTo>
                    <a:lnTo>
                      <a:pt x="581" y="1900"/>
                    </a:lnTo>
                    <a:cubicBezTo>
                      <a:pt x="624" y="1770"/>
                      <a:pt x="667" y="1723"/>
                      <a:pt x="711" y="1723"/>
                    </a:cubicBezTo>
                    <a:cubicBezTo>
                      <a:pt x="804" y="1723"/>
                      <a:pt x="897" y="1943"/>
                      <a:pt x="990" y="2036"/>
                    </a:cubicBezTo>
                    <a:cubicBezTo>
                      <a:pt x="990" y="2207"/>
                      <a:pt x="1161" y="2207"/>
                      <a:pt x="1161" y="2207"/>
                    </a:cubicBezTo>
                    <a:cubicBezTo>
                      <a:pt x="1434" y="1900"/>
                      <a:pt x="1434" y="1627"/>
                      <a:pt x="1434" y="1354"/>
                    </a:cubicBezTo>
                    <a:cubicBezTo>
                      <a:pt x="1434" y="1278"/>
                      <a:pt x="1434" y="1248"/>
                      <a:pt x="1436" y="1248"/>
                    </a:cubicBezTo>
                    <a:cubicBezTo>
                      <a:pt x="1442" y="1248"/>
                      <a:pt x="1468" y="1524"/>
                      <a:pt x="1570" y="1627"/>
                    </a:cubicBezTo>
                    <a:lnTo>
                      <a:pt x="2014" y="1627"/>
                    </a:lnTo>
                    <a:cubicBezTo>
                      <a:pt x="2014" y="1354"/>
                      <a:pt x="2150" y="1047"/>
                      <a:pt x="2014" y="910"/>
                    </a:cubicBezTo>
                    <a:cubicBezTo>
                      <a:pt x="2150" y="910"/>
                      <a:pt x="2287" y="1047"/>
                      <a:pt x="2287" y="1183"/>
                    </a:cubicBezTo>
                    <a:cubicBezTo>
                      <a:pt x="2423" y="1183"/>
                      <a:pt x="2560" y="1183"/>
                      <a:pt x="2560" y="1047"/>
                    </a:cubicBezTo>
                    <a:cubicBezTo>
                      <a:pt x="2696" y="910"/>
                      <a:pt x="2696" y="774"/>
                      <a:pt x="2696" y="774"/>
                    </a:cubicBezTo>
                    <a:cubicBezTo>
                      <a:pt x="2696" y="774"/>
                      <a:pt x="2696" y="910"/>
                      <a:pt x="2867" y="910"/>
                    </a:cubicBezTo>
                    <a:lnTo>
                      <a:pt x="3003" y="910"/>
                    </a:lnTo>
                    <a:cubicBezTo>
                      <a:pt x="3106" y="808"/>
                      <a:pt x="3209" y="531"/>
                      <a:pt x="3311" y="531"/>
                    </a:cubicBezTo>
                    <a:cubicBezTo>
                      <a:pt x="3345" y="531"/>
                      <a:pt x="3379" y="561"/>
                      <a:pt x="3413" y="637"/>
                    </a:cubicBezTo>
                    <a:cubicBezTo>
                      <a:pt x="3481" y="706"/>
                      <a:pt x="3558" y="740"/>
                      <a:pt x="3635" y="740"/>
                    </a:cubicBezTo>
                    <a:cubicBezTo>
                      <a:pt x="3712" y="740"/>
                      <a:pt x="3788" y="706"/>
                      <a:pt x="3857" y="637"/>
                    </a:cubicBezTo>
                    <a:cubicBezTo>
                      <a:pt x="3890" y="530"/>
                      <a:pt x="3915" y="491"/>
                      <a:pt x="3937" y="491"/>
                    </a:cubicBezTo>
                    <a:cubicBezTo>
                      <a:pt x="4001" y="491"/>
                      <a:pt x="4047" y="791"/>
                      <a:pt x="4199" y="791"/>
                    </a:cubicBezTo>
                    <a:cubicBezTo>
                      <a:pt x="4219" y="791"/>
                      <a:pt x="4242" y="786"/>
                      <a:pt x="4266" y="774"/>
                    </a:cubicBezTo>
                    <a:cubicBezTo>
                      <a:pt x="4403" y="774"/>
                      <a:pt x="4403" y="637"/>
                      <a:pt x="4573" y="501"/>
                    </a:cubicBezTo>
                    <a:lnTo>
                      <a:pt x="4573" y="501"/>
                    </a:lnTo>
                    <a:cubicBezTo>
                      <a:pt x="4403" y="637"/>
                      <a:pt x="4573" y="774"/>
                      <a:pt x="4710" y="910"/>
                    </a:cubicBezTo>
                    <a:cubicBezTo>
                      <a:pt x="4750" y="950"/>
                      <a:pt x="4790" y="967"/>
                      <a:pt x="4826" y="967"/>
                    </a:cubicBezTo>
                    <a:cubicBezTo>
                      <a:pt x="4914" y="967"/>
                      <a:pt x="4983" y="870"/>
                      <a:pt x="4983" y="774"/>
                    </a:cubicBezTo>
                    <a:cubicBezTo>
                      <a:pt x="4983" y="774"/>
                      <a:pt x="4983" y="910"/>
                      <a:pt x="5119" y="910"/>
                    </a:cubicBezTo>
                    <a:cubicBezTo>
                      <a:pt x="5119" y="979"/>
                      <a:pt x="5153" y="1013"/>
                      <a:pt x="5187" y="1013"/>
                    </a:cubicBezTo>
                    <a:cubicBezTo>
                      <a:pt x="5221" y="1013"/>
                      <a:pt x="5256" y="979"/>
                      <a:pt x="5256" y="910"/>
                    </a:cubicBezTo>
                    <a:cubicBezTo>
                      <a:pt x="5426" y="637"/>
                      <a:pt x="5256" y="330"/>
                      <a:pt x="5119" y="194"/>
                    </a:cubicBezTo>
                    <a:lnTo>
                      <a:pt x="4846" y="194"/>
                    </a:lnTo>
                    <a:lnTo>
                      <a:pt x="4846" y="330"/>
                    </a:lnTo>
                    <a:cubicBezTo>
                      <a:pt x="4710" y="194"/>
                      <a:pt x="4710" y="57"/>
                      <a:pt x="4573" y="57"/>
                    </a:cubicBezTo>
                    <a:lnTo>
                      <a:pt x="4266" y="57"/>
                    </a:lnTo>
                    <a:cubicBezTo>
                      <a:pt x="4266" y="194"/>
                      <a:pt x="4266" y="194"/>
                      <a:pt x="4130" y="330"/>
                    </a:cubicBezTo>
                    <a:lnTo>
                      <a:pt x="4130" y="194"/>
                    </a:lnTo>
                    <a:cubicBezTo>
                      <a:pt x="4130" y="194"/>
                      <a:pt x="3993" y="57"/>
                      <a:pt x="3857" y="57"/>
                    </a:cubicBezTo>
                    <a:cubicBezTo>
                      <a:pt x="3817" y="17"/>
                      <a:pt x="3788" y="1"/>
                      <a:pt x="3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1349796" y="2382345"/>
                <a:ext cx="223892" cy="255558"/>
              </a:xfrm>
              <a:custGeom>
                <a:rect b="b" l="l" r="r" t="t"/>
                <a:pathLst>
                  <a:path extrusionOk="0" h="5843" w="5119">
                    <a:moveTo>
                      <a:pt x="3993" y="243"/>
                    </a:moveTo>
                    <a:cubicBezTo>
                      <a:pt x="3685" y="414"/>
                      <a:pt x="3276" y="550"/>
                      <a:pt x="2832" y="550"/>
                    </a:cubicBezTo>
                    <a:lnTo>
                      <a:pt x="2559" y="550"/>
                    </a:lnTo>
                    <a:cubicBezTo>
                      <a:pt x="2696" y="550"/>
                      <a:pt x="2696" y="550"/>
                      <a:pt x="2696" y="414"/>
                    </a:cubicBezTo>
                    <a:lnTo>
                      <a:pt x="2832" y="414"/>
                    </a:lnTo>
                    <a:cubicBezTo>
                      <a:pt x="3139" y="243"/>
                      <a:pt x="3412" y="243"/>
                      <a:pt x="3685" y="243"/>
                    </a:cubicBezTo>
                    <a:close/>
                    <a:moveTo>
                      <a:pt x="1979" y="1267"/>
                    </a:moveTo>
                    <a:cubicBezTo>
                      <a:pt x="1979" y="1403"/>
                      <a:pt x="1979" y="1403"/>
                      <a:pt x="1843" y="1540"/>
                    </a:cubicBezTo>
                    <a:cubicBezTo>
                      <a:pt x="1843" y="1709"/>
                      <a:pt x="1791" y="1825"/>
                      <a:pt x="1686" y="1825"/>
                    </a:cubicBezTo>
                    <a:cubicBezTo>
                      <a:pt x="1622" y="1825"/>
                      <a:pt x="1538" y="1781"/>
                      <a:pt x="1433" y="1676"/>
                    </a:cubicBezTo>
                    <a:cubicBezTo>
                      <a:pt x="1570" y="1540"/>
                      <a:pt x="1843" y="1403"/>
                      <a:pt x="1979" y="1267"/>
                    </a:cubicBezTo>
                    <a:close/>
                    <a:moveTo>
                      <a:pt x="990" y="1676"/>
                    </a:moveTo>
                    <a:cubicBezTo>
                      <a:pt x="990" y="1813"/>
                      <a:pt x="990" y="1813"/>
                      <a:pt x="853" y="1813"/>
                    </a:cubicBezTo>
                    <a:cubicBezTo>
                      <a:pt x="853" y="1949"/>
                      <a:pt x="990" y="2120"/>
                      <a:pt x="1126" y="2120"/>
                    </a:cubicBezTo>
                    <a:cubicBezTo>
                      <a:pt x="990" y="2120"/>
                      <a:pt x="853" y="2666"/>
                      <a:pt x="853" y="2802"/>
                    </a:cubicBezTo>
                    <a:cubicBezTo>
                      <a:pt x="853" y="2973"/>
                      <a:pt x="853" y="3246"/>
                      <a:pt x="990" y="3519"/>
                    </a:cubicBezTo>
                    <a:cubicBezTo>
                      <a:pt x="921" y="3451"/>
                      <a:pt x="887" y="3417"/>
                      <a:pt x="853" y="3417"/>
                    </a:cubicBezTo>
                    <a:cubicBezTo>
                      <a:pt x="819" y="3417"/>
                      <a:pt x="785" y="3451"/>
                      <a:pt x="717" y="3519"/>
                    </a:cubicBezTo>
                    <a:lnTo>
                      <a:pt x="580" y="3655"/>
                    </a:lnTo>
                    <a:cubicBezTo>
                      <a:pt x="580" y="3655"/>
                      <a:pt x="444" y="3655"/>
                      <a:pt x="273" y="3826"/>
                    </a:cubicBezTo>
                    <a:cubicBezTo>
                      <a:pt x="444" y="3382"/>
                      <a:pt x="580" y="2802"/>
                      <a:pt x="580" y="2529"/>
                    </a:cubicBezTo>
                    <a:cubicBezTo>
                      <a:pt x="717" y="2256"/>
                      <a:pt x="853" y="2120"/>
                      <a:pt x="853" y="1813"/>
                    </a:cubicBezTo>
                    <a:lnTo>
                      <a:pt x="853" y="1676"/>
                    </a:lnTo>
                    <a:close/>
                    <a:moveTo>
                      <a:pt x="580" y="4236"/>
                    </a:moveTo>
                    <a:cubicBezTo>
                      <a:pt x="580" y="4509"/>
                      <a:pt x="580" y="4679"/>
                      <a:pt x="444" y="4952"/>
                    </a:cubicBezTo>
                    <a:cubicBezTo>
                      <a:pt x="444" y="4816"/>
                      <a:pt x="273" y="4679"/>
                      <a:pt x="273" y="4372"/>
                    </a:cubicBezTo>
                    <a:cubicBezTo>
                      <a:pt x="444" y="4372"/>
                      <a:pt x="444" y="4236"/>
                      <a:pt x="580" y="4236"/>
                    </a:cubicBezTo>
                    <a:close/>
                    <a:moveTo>
                      <a:pt x="3870" y="0"/>
                    </a:moveTo>
                    <a:cubicBezTo>
                      <a:pt x="3014" y="0"/>
                      <a:pt x="1706" y="261"/>
                      <a:pt x="1706" y="687"/>
                    </a:cubicBezTo>
                    <a:cubicBezTo>
                      <a:pt x="1570" y="823"/>
                      <a:pt x="1433" y="823"/>
                      <a:pt x="1433" y="960"/>
                    </a:cubicBezTo>
                    <a:lnTo>
                      <a:pt x="1297" y="823"/>
                    </a:lnTo>
                    <a:cubicBezTo>
                      <a:pt x="1126" y="960"/>
                      <a:pt x="853" y="1096"/>
                      <a:pt x="853" y="1267"/>
                    </a:cubicBezTo>
                    <a:lnTo>
                      <a:pt x="853" y="1403"/>
                    </a:lnTo>
                    <a:cubicBezTo>
                      <a:pt x="580" y="1813"/>
                      <a:pt x="444" y="2256"/>
                      <a:pt x="137" y="2973"/>
                    </a:cubicBezTo>
                    <a:cubicBezTo>
                      <a:pt x="0" y="3246"/>
                      <a:pt x="0" y="3655"/>
                      <a:pt x="0" y="4099"/>
                    </a:cubicBezTo>
                    <a:lnTo>
                      <a:pt x="0" y="4372"/>
                    </a:lnTo>
                    <a:cubicBezTo>
                      <a:pt x="137" y="4816"/>
                      <a:pt x="137" y="5089"/>
                      <a:pt x="273" y="5362"/>
                    </a:cubicBezTo>
                    <a:cubicBezTo>
                      <a:pt x="273" y="5447"/>
                      <a:pt x="316" y="5490"/>
                      <a:pt x="376" y="5490"/>
                    </a:cubicBezTo>
                    <a:cubicBezTo>
                      <a:pt x="435" y="5490"/>
                      <a:pt x="512" y="5447"/>
                      <a:pt x="580" y="5362"/>
                    </a:cubicBezTo>
                    <a:cubicBezTo>
                      <a:pt x="717" y="4952"/>
                      <a:pt x="853" y="4509"/>
                      <a:pt x="990" y="3963"/>
                    </a:cubicBezTo>
                    <a:lnTo>
                      <a:pt x="1126" y="3826"/>
                    </a:lnTo>
                    <a:cubicBezTo>
                      <a:pt x="1297" y="4509"/>
                      <a:pt x="1706" y="5225"/>
                      <a:pt x="2150" y="5669"/>
                    </a:cubicBezTo>
                    <a:lnTo>
                      <a:pt x="2150" y="5805"/>
                    </a:lnTo>
                    <a:cubicBezTo>
                      <a:pt x="2176" y="5831"/>
                      <a:pt x="2207" y="5842"/>
                      <a:pt x="2239" y="5842"/>
                    </a:cubicBezTo>
                    <a:cubicBezTo>
                      <a:pt x="2376" y="5842"/>
                      <a:pt x="2533" y="5643"/>
                      <a:pt x="2423" y="5532"/>
                    </a:cubicBezTo>
                    <a:cubicBezTo>
                      <a:pt x="2286" y="5362"/>
                      <a:pt x="1433" y="3963"/>
                      <a:pt x="1843" y="3963"/>
                    </a:cubicBezTo>
                    <a:cubicBezTo>
                      <a:pt x="1979" y="3963"/>
                      <a:pt x="2150" y="3826"/>
                      <a:pt x="1979" y="3655"/>
                    </a:cubicBezTo>
                    <a:cubicBezTo>
                      <a:pt x="1706" y="3655"/>
                      <a:pt x="1570" y="3519"/>
                      <a:pt x="1297" y="3519"/>
                    </a:cubicBezTo>
                    <a:cubicBezTo>
                      <a:pt x="1126" y="3110"/>
                      <a:pt x="1126" y="2666"/>
                      <a:pt x="1297" y="2256"/>
                    </a:cubicBezTo>
                    <a:lnTo>
                      <a:pt x="1570" y="2256"/>
                    </a:lnTo>
                    <a:cubicBezTo>
                      <a:pt x="1979" y="1949"/>
                      <a:pt x="2150" y="1676"/>
                      <a:pt x="2286" y="1267"/>
                    </a:cubicBezTo>
                    <a:cubicBezTo>
                      <a:pt x="2286" y="1540"/>
                      <a:pt x="2286" y="1676"/>
                      <a:pt x="2423" y="1949"/>
                    </a:cubicBezTo>
                    <a:cubicBezTo>
                      <a:pt x="2423" y="1949"/>
                      <a:pt x="2484" y="2025"/>
                      <a:pt x="2564" y="2025"/>
                    </a:cubicBezTo>
                    <a:cubicBezTo>
                      <a:pt x="2605" y="2025"/>
                      <a:pt x="2650" y="2006"/>
                      <a:pt x="2696" y="1949"/>
                    </a:cubicBezTo>
                    <a:cubicBezTo>
                      <a:pt x="2696" y="1813"/>
                      <a:pt x="2696" y="1813"/>
                      <a:pt x="2832" y="1813"/>
                    </a:cubicBezTo>
                    <a:cubicBezTo>
                      <a:pt x="3003" y="1676"/>
                      <a:pt x="3003" y="1676"/>
                      <a:pt x="3139" y="1676"/>
                    </a:cubicBezTo>
                    <a:cubicBezTo>
                      <a:pt x="3139" y="1540"/>
                      <a:pt x="3276" y="1540"/>
                      <a:pt x="3412" y="1540"/>
                    </a:cubicBezTo>
                    <a:lnTo>
                      <a:pt x="3549" y="1540"/>
                    </a:lnTo>
                    <a:lnTo>
                      <a:pt x="3549" y="1403"/>
                    </a:lnTo>
                    <a:lnTo>
                      <a:pt x="3993" y="1403"/>
                    </a:lnTo>
                    <a:cubicBezTo>
                      <a:pt x="4061" y="1472"/>
                      <a:pt x="4129" y="1506"/>
                      <a:pt x="4197" y="1506"/>
                    </a:cubicBezTo>
                    <a:cubicBezTo>
                      <a:pt x="4266" y="1506"/>
                      <a:pt x="4334" y="1472"/>
                      <a:pt x="4402" y="1403"/>
                    </a:cubicBezTo>
                    <a:lnTo>
                      <a:pt x="4402" y="823"/>
                    </a:lnTo>
                    <a:cubicBezTo>
                      <a:pt x="4539" y="960"/>
                      <a:pt x="4539" y="960"/>
                      <a:pt x="4709" y="960"/>
                    </a:cubicBezTo>
                    <a:lnTo>
                      <a:pt x="4709" y="823"/>
                    </a:lnTo>
                    <a:lnTo>
                      <a:pt x="4846" y="823"/>
                    </a:lnTo>
                    <a:cubicBezTo>
                      <a:pt x="5119" y="823"/>
                      <a:pt x="5119" y="687"/>
                      <a:pt x="4846" y="550"/>
                    </a:cubicBezTo>
                    <a:cubicBezTo>
                      <a:pt x="4709" y="414"/>
                      <a:pt x="4539" y="243"/>
                      <a:pt x="4539" y="107"/>
                    </a:cubicBezTo>
                    <a:cubicBezTo>
                      <a:pt x="4430" y="34"/>
                      <a:pt x="4179" y="0"/>
                      <a:pt x="38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343804" y="2459150"/>
                <a:ext cx="66962" cy="59221"/>
              </a:xfrm>
              <a:custGeom>
                <a:rect b="b" l="l" r="r" t="t"/>
                <a:pathLst>
                  <a:path extrusionOk="0" h="1354" w="1531">
                    <a:moveTo>
                      <a:pt x="717" y="773"/>
                    </a:moveTo>
                    <a:cubicBezTo>
                      <a:pt x="717" y="842"/>
                      <a:pt x="751" y="876"/>
                      <a:pt x="803" y="876"/>
                    </a:cubicBezTo>
                    <a:cubicBezTo>
                      <a:pt x="807" y="876"/>
                      <a:pt x="812" y="876"/>
                      <a:pt x="817" y="875"/>
                    </a:cubicBezTo>
                    <a:lnTo>
                      <a:pt x="817" y="875"/>
                    </a:lnTo>
                    <a:cubicBezTo>
                      <a:pt x="747" y="895"/>
                      <a:pt x="671" y="910"/>
                      <a:pt x="581" y="910"/>
                    </a:cubicBezTo>
                    <a:lnTo>
                      <a:pt x="410" y="1046"/>
                    </a:lnTo>
                    <a:lnTo>
                      <a:pt x="410" y="1046"/>
                    </a:lnTo>
                    <a:cubicBezTo>
                      <a:pt x="581" y="910"/>
                      <a:pt x="581" y="910"/>
                      <a:pt x="717" y="773"/>
                    </a:cubicBezTo>
                    <a:close/>
                    <a:moveTo>
                      <a:pt x="970" y="0"/>
                    </a:moveTo>
                    <a:cubicBezTo>
                      <a:pt x="934" y="0"/>
                      <a:pt x="894" y="17"/>
                      <a:pt x="854" y="57"/>
                    </a:cubicBezTo>
                    <a:cubicBezTo>
                      <a:pt x="717" y="57"/>
                      <a:pt x="717" y="193"/>
                      <a:pt x="581" y="364"/>
                    </a:cubicBezTo>
                    <a:cubicBezTo>
                      <a:pt x="581" y="500"/>
                      <a:pt x="410" y="500"/>
                      <a:pt x="410" y="637"/>
                    </a:cubicBezTo>
                    <a:lnTo>
                      <a:pt x="274" y="637"/>
                    </a:lnTo>
                    <a:cubicBezTo>
                      <a:pt x="137" y="773"/>
                      <a:pt x="137" y="773"/>
                      <a:pt x="137" y="910"/>
                    </a:cubicBezTo>
                    <a:cubicBezTo>
                      <a:pt x="1" y="1046"/>
                      <a:pt x="137" y="1046"/>
                      <a:pt x="137" y="1046"/>
                    </a:cubicBezTo>
                    <a:cubicBezTo>
                      <a:pt x="137" y="1217"/>
                      <a:pt x="137" y="1354"/>
                      <a:pt x="274" y="1354"/>
                    </a:cubicBezTo>
                    <a:cubicBezTo>
                      <a:pt x="410" y="1354"/>
                      <a:pt x="717" y="1217"/>
                      <a:pt x="854" y="1217"/>
                    </a:cubicBezTo>
                    <a:cubicBezTo>
                      <a:pt x="990" y="1217"/>
                      <a:pt x="1127" y="1046"/>
                      <a:pt x="1434" y="910"/>
                    </a:cubicBezTo>
                    <a:cubicBezTo>
                      <a:pt x="1530" y="813"/>
                      <a:pt x="1490" y="717"/>
                      <a:pt x="1398" y="717"/>
                    </a:cubicBezTo>
                    <a:cubicBezTo>
                      <a:pt x="1360" y="717"/>
                      <a:pt x="1313" y="733"/>
                      <a:pt x="1263" y="773"/>
                    </a:cubicBezTo>
                    <a:cubicBezTo>
                      <a:pt x="1107" y="773"/>
                      <a:pt x="996" y="818"/>
                      <a:pt x="878" y="856"/>
                    </a:cubicBezTo>
                    <a:lnTo>
                      <a:pt x="878" y="856"/>
                    </a:lnTo>
                    <a:cubicBezTo>
                      <a:pt x="914" y="839"/>
                      <a:pt x="952" y="812"/>
                      <a:pt x="990" y="773"/>
                    </a:cubicBezTo>
                    <a:cubicBezTo>
                      <a:pt x="990" y="773"/>
                      <a:pt x="1127" y="364"/>
                      <a:pt x="1263" y="364"/>
                    </a:cubicBezTo>
                    <a:cubicBezTo>
                      <a:pt x="1434" y="364"/>
                      <a:pt x="1434" y="193"/>
                      <a:pt x="1263" y="193"/>
                    </a:cubicBezTo>
                    <a:lnTo>
                      <a:pt x="1127" y="193"/>
                    </a:lnTo>
                    <a:cubicBezTo>
                      <a:pt x="1127" y="97"/>
                      <a:pt x="1058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1524400" y="2375697"/>
                <a:ext cx="80652" cy="42688"/>
              </a:xfrm>
              <a:custGeom>
                <a:rect b="b" l="l" r="r" t="t"/>
                <a:pathLst>
                  <a:path extrusionOk="0" h="976" w="1844">
                    <a:moveTo>
                      <a:pt x="214" y="1"/>
                    </a:moveTo>
                    <a:cubicBezTo>
                      <a:pt x="122" y="1"/>
                      <a:pt x="46" y="31"/>
                      <a:pt x="1" y="122"/>
                    </a:cubicBezTo>
                    <a:lnTo>
                      <a:pt x="1" y="259"/>
                    </a:lnTo>
                    <a:cubicBezTo>
                      <a:pt x="69" y="327"/>
                      <a:pt x="103" y="361"/>
                      <a:pt x="137" y="361"/>
                    </a:cubicBezTo>
                    <a:cubicBezTo>
                      <a:pt x="171" y="361"/>
                      <a:pt x="205" y="327"/>
                      <a:pt x="274" y="259"/>
                    </a:cubicBezTo>
                    <a:lnTo>
                      <a:pt x="410" y="259"/>
                    </a:lnTo>
                    <a:cubicBezTo>
                      <a:pt x="717" y="395"/>
                      <a:pt x="854" y="395"/>
                      <a:pt x="990" y="566"/>
                    </a:cubicBezTo>
                    <a:cubicBezTo>
                      <a:pt x="990" y="566"/>
                      <a:pt x="1127" y="702"/>
                      <a:pt x="1263" y="702"/>
                    </a:cubicBezTo>
                    <a:cubicBezTo>
                      <a:pt x="1400" y="702"/>
                      <a:pt x="1400" y="839"/>
                      <a:pt x="1570" y="975"/>
                    </a:cubicBezTo>
                    <a:cubicBezTo>
                      <a:pt x="1570" y="975"/>
                      <a:pt x="1843" y="975"/>
                      <a:pt x="1707" y="839"/>
                    </a:cubicBezTo>
                    <a:cubicBezTo>
                      <a:pt x="1707" y="702"/>
                      <a:pt x="1707" y="395"/>
                      <a:pt x="1400" y="395"/>
                    </a:cubicBezTo>
                    <a:cubicBezTo>
                      <a:pt x="1400" y="395"/>
                      <a:pt x="1263" y="395"/>
                      <a:pt x="1127" y="259"/>
                    </a:cubicBezTo>
                    <a:cubicBezTo>
                      <a:pt x="990" y="259"/>
                      <a:pt x="990" y="122"/>
                      <a:pt x="854" y="122"/>
                    </a:cubicBezTo>
                    <a:cubicBezTo>
                      <a:pt x="649" y="122"/>
                      <a:pt x="399" y="1"/>
                      <a:pt x="2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039340" y="2519816"/>
                <a:ext cx="155268" cy="189033"/>
              </a:xfrm>
              <a:custGeom>
                <a:rect b="b" l="l" r="r" t="t"/>
                <a:pathLst>
                  <a:path extrusionOk="0" h="4322" w="3550">
                    <a:moveTo>
                      <a:pt x="1843" y="820"/>
                    </a:moveTo>
                    <a:lnTo>
                      <a:pt x="1843" y="820"/>
                    </a:lnTo>
                    <a:cubicBezTo>
                      <a:pt x="1980" y="1229"/>
                      <a:pt x="2116" y="1809"/>
                      <a:pt x="2116" y="2219"/>
                    </a:cubicBezTo>
                    <a:cubicBezTo>
                      <a:pt x="1980" y="1809"/>
                      <a:pt x="1843" y="1229"/>
                      <a:pt x="1843" y="820"/>
                    </a:cubicBezTo>
                    <a:close/>
                    <a:moveTo>
                      <a:pt x="2696" y="2082"/>
                    </a:moveTo>
                    <a:lnTo>
                      <a:pt x="2696" y="2082"/>
                    </a:lnTo>
                    <a:cubicBezTo>
                      <a:pt x="2732" y="2199"/>
                      <a:pt x="2759" y="2314"/>
                      <a:pt x="2781" y="2428"/>
                    </a:cubicBezTo>
                    <a:lnTo>
                      <a:pt x="2781" y="2428"/>
                    </a:lnTo>
                    <a:cubicBezTo>
                      <a:pt x="2754" y="2318"/>
                      <a:pt x="2725" y="2204"/>
                      <a:pt x="2696" y="2082"/>
                    </a:cubicBezTo>
                    <a:close/>
                    <a:moveTo>
                      <a:pt x="1758" y="1"/>
                    </a:moveTo>
                    <a:cubicBezTo>
                      <a:pt x="1707" y="1"/>
                      <a:pt x="1638" y="35"/>
                      <a:pt x="1570" y="103"/>
                    </a:cubicBezTo>
                    <a:lnTo>
                      <a:pt x="1570" y="683"/>
                    </a:lnTo>
                    <a:cubicBezTo>
                      <a:pt x="1400" y="512"/>
                      <a:pt x="1400" y="376"/>
                      <a:pt x="1400" y="239"/>
                    </a:cubicBezTo>
                    <a:cubicBezTo>
                      <a:pt x="1331" y="171"/>
                      <a:pt x="1263" y="137"/>
                      <a:pt x="1212" y="137"/>
                    </a:cubicBezTo>
                    <a:cubicBezTo>
                      <a:pt x="1161" y="137"/>
                      <a:pt x="1127" y="171"/>
                      <a:pt x="1127" y="239"/>
                    </a:cubicBezTo>
                    <a:cubicBezTo>
                      <a:pt x="990" y="512"/>
                      <a:pt x="990" y="820"/>
                      <a:pt x="990" y="956"/>
                    </a:cubicBezTo>
                    <a:cubicBezTo>
                      <a:pt x="990" y="820"/>
                      <a:pt x="990" y="683"/>
                      <a:pt x="854" y="512"/>
                    </a:cubicBezTo>
                    <a:cubicBezTo>
                      <a:pt x="854" y="444"/>
                      <a:pt x="777" y="410"/>
                      <a:pt x="700" y="410"/>
                    </a:cubicBezTo>
                    <a:cubicBezTo>
                      <a:pt x="623" y="410"/>
                      <a:pt x="547" y="444"/>
                      <a:pt x="547" y="512"/>
                    </a:cubicBezTo>
                    <a:cubicBezTo>
                      <a:pt x="410" y="683"/>
                      <a:pt x="410" y="820"/>
                      <a:pt x="410" y="1093"/>
                    </a:cubicBezTo>
                    <a:lnTo>
                      <a:pt x="410" y="956"/>
                    </a:lnTo>
                    <a:cubicBezTo>
                      <a:pt x="410" y="888"/>
                      <a:pt x="342" y="854"/>
                      <a:pt x="274" y="854"/>
                    </a:cubicBezTo>
                    <a:cubicBezTo>
                      <a:pt x="205" y="854"/>
                      <a:pt x="137" y="888"/>
                      <a:pt x="137" y="956"/>
                    </a:cubicBezTo>
                    <a:lnTo>
                      <a:pt x="137" y="1673"/>
                    </a:lnTo>
                    <a:cubicBezTo>
                      <a:pt x="137" y="1673"/>
                      <a:pt x="1" y="1673"/>
                      <a:pt x="1" y="1809"/>
                    </a:cubicBezTo>
                    <a:cubicBezTo>
                      <a:pt x="1" y="2526"/>
                      <a:pt x="137" y="3242"/>
                      <a:pt x="410" y="3925"/>
                    </a:cubicBezTo>
                    <a:cubicBezTo>
                      <a:pt x="410" y="3925"/>
                      <a:pt x="717" y="3925"/>
                      <a:pt x="717" y="3788"/>
                    </a:cubicBezTo>
                    <a:lnTo>
                      <a:pt x="717" y="3652"/>
                    </a:lnTo>
                    <a:cubicBezTo>
                      <a:pt x="717" y="3788"/>
                      <a:pt x="717" y="3925"/>
                      <a:pt x="854" y="3925"/>
                    </a:cubicBezTo>
                    <a:cubicBezTo>
                      <a:pt x="854" y="4058"/>
                      <a:pt x="905" y="4107"/>
                      <a:pt x="963" y="4107"/>
                    </a:cubicBezTo>
                    <a:cubicBezTo>
                      <a:pt x="1039" y="4107"/>
                      <a:pt x="1127" y="4022"/>
                      <a:pt x="1127" y="3925"/>
                    </a:cubicBezTo>
                    <a:cubicBezTo>
                      <a:pt x="1127" y="3515"/>
                      <a:pt x="990" y="2935"/>
                      <a:pt x="990" y="2526"/>
                    </a:cubicBezTo>
                    <a:cubicBezTo>
                      <a:pt x="854" y="2219"/>
                      <a:pt x="717" y="1673"/>
                      <a:pt x="717" y="1093"/>
                    </a:cubicBezTo>
                    <a:lnTo>
                      <a:pt x="717" y="1093"/>
                    </a:lnTo>
                    <a:cubicBezTo>
                      <a:pt x="990" y="1673"/>
                      <a:pt x="990" y="2219"/>
                      <a:pt x="1127" y="2799"/>
                    </a:cubicBezTo>
                    <a:cubicBezTo>
                      <a:pt x="1127" y="3242"/>
                      <a:pt x="1263" y="3788"/>
                      <a:pt x="1400" y="4232"/>
                    </a:cubicBezTo>
                    <a:cubicBezTo>
                      <a:pt x="1470" y="4288"/>
                      <a:pt x="1559" y="4322"/>
                      <a:pt x="1638" y="4322"/>
                    </a:cubicBezTo>
                    <a:cubicBezTo>
                      <a:pt x="1750" y="4322"/>
                      <a:pt x="1843" y="4255"/>
                      <a:pt x="1843" y="4095"/>
                    </a:cubicBezTo>
                    <a:cubicBezTo>
                      <a:pt x="1843" y="3072"/>
                      <a:pt x="1400" y="2082"/>
                      <a:pt x="1263" y="1093"/>
                    </a:cubicBezTo>
                    <a:lnTo>
                      <a:pt x="1263" y="1093"/>
                    </a:lnTo>
                    <a:cubicBezTo>
                      <a:pt x="1570" y="2082"/>
                      <a:pt x="1707" y="3072"/>
                      <a:pt x="2116" y="4095"/>
                    </a:cubicBezTo>
                    <a:cubicBezTo>
                      <a:pt x="2155" y="4134"/>
                      <a:pt x="2208" y="4151"/>
                      <a:pt x="2261" y="4151"/>
                    </a:cubicBezTo>
                    <a:cubicBezTo>
                      <a:pt x="2392" y="4151"/>
                      <a:pt x="2521" y="4047"/>
                      <a:pt x="2423" y="3925"/>
                    </a:cubicBezTo>
                    <a:cubicBezTo>
                      <a:pt x="2423" y="3379"/>
                      <a:pt x="2253" y="2799"/>
                      <a:pt x="2116" y="2219"/>
                    </a:cubicBezTo>
                    <a:lnTo>
                      <a:pt x="2116" y="2219"/>
                    </a:lnTo>
                    <a:cubicBezTo>
                      <a:pt x="2253" y="2662"/>
                      <a:pt x="2423" y="3242"/>
                      <a:pt x="2560" y="3788"/>
                    </a:cubicBezTo>
                    <a:cubicBezTo>
                      <a:pt x="2600" y="3828"/>
                      <a:pt x="2651" y="3845"/>
                      <a:pt x="2705" y="3845"/>
                    </a:cubicBezTo>
                    <a:cubicBezTo>
                      <a:pt x="2833" y="3845"/>
                      <a:pt x="2969" y="3748"/>
                      <a:pt x="2969" y="3652"/>
                    </a:cubicBezTo>
                    <a:cubicBezTo>
                      <a:pt x="2969" y="3539"/>
                      <a:pt x="2964" y="3433"/>
                      <a:pt x="2955" y="3330"/>
                    </a:cubicBezTo>
                    <a:lnTo>
                      <a:pt x="2955" y="3330"/>
                    </a:lnTo>
                    <a:cubicBezTo>
                      <a:pt x="2959" y="3346"/>
                      <a:pt x="2964" y="3363"/>
                      <a:pt x="2969" y="3379"/>
                    </a:cubicBezTo>
                    <a:cubicBezTo>
                      <a:pt x="2969" y="3379"/>
                      <a:pt x="3030" y="3439"/>
                      <a:pt x="3121" y="3439"/>
                    </a:cubicBezTo>
                    <a:cubicBezTo>
                      <a:pt x="3166" y="3439"/>
                      <a:pt x="3219" y="3424"/>
                      <a:pt x="3276" y="3379"/>
                    </a:cubicBezTo>
                    <a:lnTo>
                      <a:pt x="3276" y="3788"/>
                    </a:lnTo>
                    <a:cubicBezTo>
                      <a:pt x="3316" y="3828"/>
                      <a:pt x="3356" y="3845"/>
                      <a:pt x="3393" y="3845"/>
                    </a:cubicBezTo>
                    <a:cubicBezTo>
                      <a:pt x="3481" y="3845"/>
                      <a:pt x="3549" y="3748"/>
                      <a:pt x="3549" y="3652"/>
                    </a:cubicBezTo>
                    <a:cubicBezTo>
                      <a:pt x="3549" y="3379"/>
                      <a:pt x="3549" y="2799"/>
                      <a:pt x="3413" y="2662"/>
                    </a:cubicBezTo>
                    <a:lnTo>
                      <a:pt x="3276" y="2662"/>
                    </a:lnTo>
                    <a:cubicBezTo>
                      <a:pt x="3106" y="2219"/>
                      <a:pt x="2969" y="1809"/>
                      <a:pt x="2969" y="1536"/>
                    </a:cubicBezTo>
                    <a:cubicBezTo>
                      <a:pt x="2833" y="1229"/>
                      <a:pt x="2833" y="820"/>
                      <a:pt x="2560" y="512"/>
                    </a:cubicBezTo>
                    <a:cubicBezTo>
                      <a:pt x="2423" y="512"/>
                      <a:pt x="2253" y="512"/>
                      <a:pt x="2253" y="683"/>
                    </a:cubicBezTo>
                    <a:lnTo>
                      <a:pt x="2253" y="956"/>
                    </a:lnTo>
                    <a:cubicBezTo>
                      <a:pt x="2116" y="683"/>
                      <a:pt x="1980" y="376"/>
                      <a:pt x="1843" y="103"/>
                    </a:cubicBezTo>
                    <a:cubicBezTo>
                      <a:pt x="1843" y="35"/>
                      <a:pt x="1809" y="1"/>
                      <a:pt x="1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039340" y="2372591"/>
                <a:ext cx="143328" cy="224898"/>
              </a:xfrm>
              <a:custGeom>
                <a:rect b="b" l="l" r="r" t="t"/>
                <a:pathLst>
                  <a:path extrusionOk="0" h="5142" w="3277">
                    <a:moveTo>
                      <a:pt x="2676" y="0"/>
                    </a:moveTo>
                    <a:cubicBezTo>
                      <a:pt x="2640" y="0"/>
                      <a:pt x="2600" y="17"/>
                      <a:pt x="2560" y="57"/>
                    </a:cubicBezTo>
                    <a:cubicBezTo>
                      <a:pt x="2255" y="328"/>
                      <a:pt x="2118" y="1036"/>
                      <a:pt x="1983" y="1614"/>
                    </a:cubicBezTo>
                    <a:lnTo>
                      <a:pt x="1983" y="1614"/>
                    </a:lnTo>
                    <a:cubicBezTo>
                      <a:pt x="2003" y="1109"/>
                      <a:pt x="2116" y="722"/>
                      <a:pt x="2116" y="193"/>
                    </a:cubicBezTo>
                    <a:cubicBezTo>
                      <a:pt x="2025" y="193"/>
                      <a:pt x="1934" y="133"/>
                      <a:pt x="1884" y="133"/>
                    </a:cubicBezTo>
                    <a:cubicBezTo>
                      <a:pt x="1858" y="133"/>
                      <a:pt x="1843" y="148"/>
                      <a:pt x="1843" y="193"/>
                    </a:cubicBezTo>
                    <a:cubicBezTo>
                      <a:pt x="1400" y="466"/>
                      <a:pt x="1400" y="1183"/>
                      <a:pt x="1263" y="1626"/>
                    </a:cubicBezTo>
                    <a:cubicBezTo>
                      <a:pt x="1263" y="2036"/>
                      <a:pt x="1127" y="2479"/>
                      <a:pt x="1127" y="3025"/>
                    </a:cubicBezTo>
                    <a:lnTo>
                      <a:pt x="1127" y="2172"/>
                    </a:lnTo>
                    <a:cubicBezTo>
                      <a:pt x="1127" y="1763"/>
                      <a:pt x="1127" y="1046"/>
                      <a:pt x="990" y="466"/>
                    </a:cubicBezTo>
                    <a:cubicBezTo>
                      <a:pt x="990" y="466"/>
                      <a:pt x="929" y="406"/>
                      <a:pt x="849" y="406"/>
                    </a:cubicBezTo>
                    <a:cubicBezTo>
                      <a:pt x="808" y="406"/>
                      <a:pt x="763" y="421"/>
                      <a:pt x="717" y="466"/>
                    </a:cubicBezTo>
                    <a:cubicBezTo>
                      <a:pt x="717" y="637"/>
                      <a:pt x="547" y="773"/>
                      <a:pt x="547" y="910"/>
                    </a:cubicBezTo>
                    <a:lnTo>
                      <a:pt x="410" y="910"/>
                    </a:lnTo>
                    <a:cubicBezTo>
                      <a:pt x="137" y="1490"/>
                      <a:pt x="137" y="2343"/>
                      <a:pt x="137" y="2889"/>
                    </a:cubicBezTo>
                    <a:lnTo>
                      <a:pt x="137" y="3196"/>
                    </a:lnTo>
                    <a:cubicBezTo>
                      <a:pt x="1" y="3333"/>
                      <a:pt x="1" y="3605"/>
                      <a:pt x="1" y="3742"/>
                    </a:cubicBezTo>
                    <a:cubicBezTo>
                      <a:pt x="1" y="4186"/>
                      <a:pt x="1" y="4595"/>
                      <a:pt x="137" y="4902"/>
                    </a:cubicBezTo>
                    <a:cubicBezTo>
                      <a:pt x="137" y="4970"/>
                      <a:pt x="205" y="5005"/>
                      <a:pt x="274" y="5005"/>
                    </a:cubicBezTo>
                    <a:cubicBezTo>
                      <a:pt x="342" y="5005"/>
                      <a:pt x="410" y="4970"/>
                      <a:pt x="410" y="4902"/>
                    </a:cubicBezTo>
                    <a:cubicBezTo>
                      <a:pt x="547" y="4459"/>
                      <a:pt x="410" y="4049"/>
                      <a:pt x="410" y="3605"/>
                    </a:cubicBezTo>
                    <a:cubicBezTo>
                      <a:pt x="547" y="3196"/>
                      <a:pt x="547" y="2889"/>
                      <a:pt x="547" y="2616"/>
                    </a:cubicBezTo>
                    <a:cubicBezTo>
                      <a:pt x="547" y="2343"/>
                      <a:pt x="717" y="2172"/>
                      <a:pt x="717" y="1899"/>
                    </a:cubicBezTo>
                    <a:cubicBezTo>
                      <a:pt x="717" y="1763"/>
                      <a:pt x="854" y="1626"/>
                      <a:pt x="854" y="1490"/>
                    </a:cubicBezTo>
                    <a:lnTo>
                      <a:pt x="854" y="1490"/>
                    </a:lnTo>
                    <a:cubicBezTo>
                      <a:pt x="854" y="2036"/>
                      <a:pt x="717" y="2616"/>
                      <a:pt x="854" y="3025"/>
                    </a:cubicBezTo>
                    <a:cubicBezTo>
                      <a:pt x="854" y="3469"/>
                      <a:pt x="717" y="4049"/>
                      <a:pt x="854" y="4322"/>
                    </a:cubicBezTo>
                    <a:cubicBezTo>
                      <a:pt x="922" y="4390"/>
                      <a:pt x="990" y="4424"/>
                      <a:pt x="1041" y="4424"/>
                    </a:cubicBezTo>
                    <a:cubicBezTo>
                      <a:pt x="1092" y="4424"/>
                      <a:pt x="1127" y="4390"/>
                      <a:pt x="1127" y="4322"/>
                    </a:cubicBezTo>
                    <a:cubicBezTo>
                      <a:pt x="1301" y="3864"/>
                      <a:pt x="1364" y="3406"/>
                      <a:pt x="1431" y="2948"/>
                    </a:cubicBezTo>
                    <a:lnTo>
                      <a:pt x="1431" y="2948"/>
                    </a:lnTo>
                    <a:cubicBezTo>
                      <a:pt x="1400" y="3343"/>
                      <a:pt x="1400" y="3718"/>
                      <a:pt x="1400" y="4049"/>
                    </a:cubicBezTo>
                    <a:cubicBezTo>
                      <a:pt x="1400" y="4146"/>
                      <a:pt x="1553" y="4242"/>
                      <a:pt x="1643" y="4242"/>
                    </a:cubicBezTo>
                    <a:cubicBezTo>
                      <a:pt x="1680" y="4242"/>
                      <a:pt x="1707" y="4226"/>
                      <a:pt x="1707" y="4186"/>
                    </a:cubicBezTo>
                    <a:cubicBezTo>
                      <a:pt x="1980" y="3605"/>
                      <a:pt x="1980" y="3025"/>
                      <a:pt x="2116" y="2479"/>
                    </a:cubicBezTo>
                    <a:cubicBezTo>
                      <a:pt x="2253" y="2036"/>
                      <a:pt x="2253" y="1183"/>
                      <a:pt x="2560" y="637"/>
                    </a:cubicBezTo>
                    <a:lnTo>
                      <a:pt x="2560" y="637"/>
                    </a:lnTo>
                    <a:cubicBezTo>
                      <a:pt x="2560" y="1763"/>
                      <a:pt x="2116" y="2752"/>
                      <a:pt x="2116" y="3742"/>
                    </a:cubicBezTo>
                    <a:cubicBezTo>
                      <a:pt x="2116" y="3838"/>
                      <a:pt x="2267" y="3950"/>
                      <a:pt x="2357" y="3950"/>
                    </a:cubicBezTo>
                    <a:cubicBezTo>
                      <a:pt x="2396" y="3950"/>
                      <a:pt x="2423" y="3930"/>
                      <a:pt x="2423" y="3878"/>
                    </a:cubicBezTo>
                    <a:cubicBezTo>
                      <a:pt x="2560" y="3605"/>
                      <a:pt x="2560" y="3196"/>
                      <a:pt x="2696" y="2889"/>
                    </a:cubicBezTo>
                    <a:cubicBezTo>
                      <a:pt x="2696" y="2752"/>
                      <a:pt x="2833" y="2172"/>
                      <a:pt x="2833" y="1763"/>
                    </a:cubicBezTo>
                    <a:lnTo>
                      <a:pt x="2833" y="1763"/>
                    </a:lnTo>
                    <a:cubicBezTo>
                      <a:pt x="2833" y="2343"/>
                      <a:pt x="2833" y="2889"/>
                      <a:pt x="2696" y="3333"/>
                    </a:cubicBezTo>
                    <a:cubicBezTo>
                      <a:pt x="2696" y="3742"/>
                      <a:pt x="2423" y="4322"/>
                      <a:pt x="2696" y="4732"/>
                    </a:cubicBezTo>
                    <a:cubicBezTo>
                      <a:pt x="2696" y="4902"/>
                      <a:pt x="2833" y="4902"/>
                      <a:pt x="2833" y="4902"/>
                    </a:cubicBezTo>
                    <a:lnTo>
                      <a:pt x="2833" y="5039"/>
                    </a:lnTo>
                    <a:cubicBezTo>
                      <a:pt x="2833" y="5107"/>
                      <a:pt x="2901" y="5141"/>
                      <a:pt x="2969" y="5141"/>
                    </a:cubicBezTo>
                    <a:cubicBezTo>
                      <a:pt x="3038" y="5141"/>
                      <a:pt x="3106" y="5107"/>
                      <a:pt x="3106" y="5039"/>
                    </a:cubicBezTo>
                    <a:lnTo>
                      <a:pt x="3106" y="3742"/>
                    </a:lnTo>
                    <a:lnTo>
                      <a:pt x="2969" y="3742"/>
                    </a:lnTo>
                    <a:cubicBezTo>
                      <a:pt x="2969" y="3469"/>
                      <a:pt x="3106" y="3333"/>
                      <a:pt x="3106" y="3025"/>
                    </a:cubicBezTo>
                    <a:cubicBezTo>
                      <a:pt x="3106" y="2479"/>
                      <a:pt x="3276" y="1899"/>
                      <a:pt x="3276" y="1183"/>
                    </a:cubicBezTo>
                    <a:cubicBezTo>
                      <a:pt x="3106" y="1183"/>
                      <a:pt x="3106" y="1046"/>
                      <a:pt x="2969" y="1046"/>
                    </a:cubicBezTo>
                    <a:lnTo>
                      <a:pt x="2833" y="1183"/>
                    </a:lnTo>
                    <a:lnTo>
                      <a:pt x="2833" y="193"/>
                    </a:lnTo>
                    <a:cubicBezTo>
                      <a:pt x="2833" y="97"/>
                      <a:pt x="2765" y="0"/>
                      <a:pt x="26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63221" y="2370580"/>
                <a:ext cx="56771" cy="173244"/>
              </a:xfrm>
              <a:custGeom>
                <a:rect b="b" l="l" r="r" t="t"/>
                <a:pathLst>
                  <a:path extrusionOk="0" h="3961" w="1298">
                    <a:moveTo>
                      <a:pt x="1161" y="0"/>
                    </a:moveTo>
                    <a:cubicBezTo>
                      <a:pt x="1092" y="0"/>
                      <a:pt x="1024" y="34"/>
                      <a:pt x="1024" y="103"/>
                    </a:cubicBezTo>
                    <a:cubicBezTo>
                      <a:pt x="581" y="956"/>
                      <a:pt x="444" y="1809"/>
                      <a:pt x="308" y="2798"/>
                    </a:cubicBezTo>
                    <a:cubicBezTo>
                      <a:pt x="308" y="2798"/>
                      <a:pt x="171" y="2798"/>
                      <a:pt x="171" y="2935"/>
                    </a:cubicBezTo>
                    <a:cubicBezTo>
                      <a:pt x="171" y="3242"/>
                      <a:pt x="1" y="3515"/>
                      <a:pt x="1" y="3788"/>
                    </a:cubicBezTo>
                    <a:cubicBezTo>
                      <a:pt x="1" y="3868"/>
                      <a:pt x="106" y="3960"/>
                      <a:pt x="194" y="3960"/>
                    </a:cubicBezTo>
                    <a:cubicBezTo>
                      <a:pt x="255" y="3960"/>
                      <a:pt x="308" y="3915"/>
                      <a:pt x="308" y="3788"/>
                    </a:cubicBezTo>
                    <a:cubicBezTo>
                      <a:pt x="717" y="2662"/>
                      <a:pt x="854" y="1365"/>
                      <a:pt x="1297" y="103"/>
                    </a:cubicBezTo>
                    <a:cubicBezTo>
                      <a:pt x="1297" y="34"/>
                      <a:pt x="1229" y="0"/>
                      <a:pt x="1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045332" y="2203979"/>
                <a:ext cx="292560" cy="260326"/>
              </a:xfrm>
              <a:custGeom>
                <a:rect b="b" l="l" r="r" t="t"/>
                <a:pathLst>
                  <a:path extrusionOk="0" h="5952" w="6689">
                    <a:moveTo>
                      <a:pt x="2474" y="1435"/>
                    </a:moveTo>
                    <a:cubicBezTo>
                      <a:pt x="2613" y="1435"/>
                      <a:pt x="2659" y="1562"/>
                      <a:pt x="2559" y="1762"/>
                    </a:cubicBezTo>
                    <a:cubicBezTo>
                      <a:pt x="2559" y="1625"/>
                      <a:pt x="2286" y="1625"/>
                      <a:pt x="2286" y="1625"/>
                    </a:cubicBezTo>
                    <a:lnTo>
                      <a:pt x="2286" y="1489"/>
                    </a:lnTo>
                    <a:cubicBezTo>
                      <a:pt x="2359" y="1452"/>
                      <a:pt x="2423" y="1435"/>
                      <a:pt x="2474" y="1435"/>
                    </a:cubicBezTo>
                    <a:close/>
                    <a:moveTo>
                      <a:pt x="1733" y="2588"/>
                    </a:moveTo>
                    <a:cubicBezTo>
                      <a:pt x="1724" y="2610"/>
                      <a:pt x="1715" y="2631"/>
                      <a:pt x="1706" y="2653"/>
                    </a:cubicBezTo>
                    <a:lnTo>
                      <a:pt x="1706" y="2653"/>
                    </a:lnTo>
                    <a:lnTo>
                      <a:pt x="1706" y="2615"/>
                    </a:lnTo>
                    <a:cubicBezTo>
                      <a:pt x="1716" y="2605"/>
                      <a:pt x="1725" y="2596"/>
                      <a:pt x="1733" y="2588"/>
                    </a:cubicBezTo>
                    <a:close/>
                    <a:moveTo>
                      <a:pt x="6245" y="363"/>
                    </a:moveTo>
                    <a:lnTo>
                      <a:pt x="6245" y="363"/>
                    </a:lnTo>
                    <a:cubicBezTo>
                      <a:pt x="5972" y="1079"/>
                      <a:pt x="5119" y="1625"/>
                      <a:pt x="4675" y="2206"/>
                    </a:cubicBezTo>
                    <a:cubicBezTo>
                      <a:pt x="4402" y="2479"/>
                      <a:pt x="4129" y="2786"/>
                      <a:pt x="3822" y="3195"/>
                    </a:cubicBezTo>
                    <a:cubicBezTo>
                      <a:pt x="3992" y="2922"/>
                      <a:pt x="3992" y="2786"/>
                      <a:pt x="4129" y="2615"/>
                    </a:cubicBezTo>
                    <a:lnTo>
                      <a:pt x="4129" y="2479"/>
                    </a:lnTo>
                    <a:cubicBezTo>
                      <a:pt x="4538" y="2206"/>
                      <a:pt x="4846" y="1762"/>
                      <a:pt x="5255" y="1352"/>
                    </a:cubicBezTo>
                    <a:cubicBezTo>
                      <a:pt x="5528" y="1079"/>
                      <a:pt x="5835" y="636"/>
                      <a:pt x="6245" y="363"/>
                    </a:cubicBezTo>
                    <a:close/>
                    <a:moveTo>
                      <a:pt x="1534" y="3087"/>
                    </a:moveTo>
                    <a:lnTo>
                      <a:pt x="1534" y="3087"/>
                    </a:lnTo>
                    <a:cubicBezTo>
                      <a:pt x="1415" y="3386"/>
                      <a:pt x="1297" y="3665"/>
                      <a:pt x="1126" y="3912"/>
                    </a:cubicBezTo>
                    <a:cubicBezTo>
                      <a:pt x="1219" y="3610"/>
                      <a:pt x="1390" y="3325"/>
                      <a:pt x="1534" y="3087"/>
                    </a:cubicBezTo>
                    <a:close/>
                    <a:moveTo>
                      <a:pt x="2559" y="1762"/>
                    </a:moveTo>
                    <a:cubicBezTo>
                      <a:pt x="2559" y="2206"/>
                      <a:pt x="2286" y="2479"/>
                      <a:pt x="2116" y="2922"/>
                    </a:cubicBezTo>
                    <a:cubicBezTo>
                      <a:pt x="2005" y="3254"/>
                      <a:pt x="1804" y="3609"/>
                      <a:pt x="1660" y="3950"/>
                    </a:cubicBezTo>
                    <a:lnTo>
                      <a:pt x="1660" y="3950"/>
                    </a:lnTo>
                    <a:cubicBezTo>
                      <a:pt x="1717" y="3753"/>
                      <a:pt x="1745" y="3551"/>
                      <a:pt x="1843" y="3332"/>
                    </a:cubicBezTo>
                    <a:cubicBezTo>
                      <a:pt x="2116" y="2786"/>
                      <a:pt x="2286" y="2342"/>
                      <a:pt x="2559" y="1762"/>
                    </a:cubicBezTo>
                    <a:close/>
                    <a:moveTo>
                      <a:pt x="6517" y="0"/>
                    </a:moveTo>
                    <a:cubicBezTo>
                      <a:pt x="6476" y="0"/>
                      <a:pt x="6430" y="17"/>
                      <a:pt x="6381" y="56"/>
                    </a:cubicBezTo>
                    <a:cubicBezTo>
                      <a:pt x="6245" y="56"/>
                      <a:pt x="5972" y="226"/>
                      <a:pt x="5835" y="363"/>
                    </a:cubicBezTo>
                    <a:cubicBezTo>
                      <a:pt x="5835" y="363"/>
                      <a:pt x="5774" y="302"/>
                      <a:pt x="5683" y="302"/>
                    </a:cubicBezTo>
                    <a:cubicBezTo>
                      <a:pt x="5638" y="302"/>
                      <a:pt x="5585" y="317"/>
                      <a:pt x="5528" y="363"/>
                    </a:cubicBezTo>
                    <a:cubicBezTo>
                      <a:pt x="5119" y="636"/>
                      <a:pt x="4675" y="1079"/>
                      <a:pt x="4402" y="1625"/>
                    </a:cubicBezTo>
                    <a:cubicBezTo>
                      <a:pt x="4265" y="1625"/>
                      <a:pt x="4265" y="1489"/>
                      <a:pt x="4265" y="1489"/>
                    </a:cubicBezTo>
                    <a:cubicBezTo>
                      <a:pt x="3992" y="1489"/>
                      <a:pt x="3822" y="1762"/>
                      <a:pt x="3685" y="2069"/>
                    </a:cubicBezTo>
                    <a:cubicBezTo>
                      <a:pt x="3822" y="1625"/>
                      <a:pt x="3822" y="1352"/>
                      <a:pt x="3822" y="1079"/>
                    </a:cubicBezTo>
                    <a:cubicBezTo>
                      <a:pt x="3822" y="909"/>
                      <a:pt x="3822" y="909"/>
                      <a:pt x="3685" y="909"/>
                    </a:cubicBezTo>
                    <a:cubicBezTo>
                      <a:pt x="3412" y="909"/>
                      <a:pt x="3139" y="1352"/>
                      <a:pt x="2969" y="1625"/>
                    </a:cubicBezTo>
                    <a:lnTo>
                      <a:pt x="2969" y="909"/>
                    </a:lnTo>
                    <a:lnTo>
                      <a:pt x="2832" y="909"/>
                    </a:lnTo>
                    <a:cubicBezTo>
                      <a:pt x="2696" y="909"/>
                      <a:pt x="2423" y="1079"/>
                      <a:pt x="2286" y="1079"/>
                    </a:cubicBezTo>
                    <a:cubicBezTo>
                      <a:pt x="2286" y="1079"/>
                      <a:pt x="2116" y="1079"/>
                      <a:pt x="2116" y="1216"/>
                    </a:cubicBezTo>
                    <a:cubicBezTo>
                      <a:pt x="2116" y="1216"/>
                      <a:pt x="1979" y="1352"/>
                      <a:pt x="1979" y="1489"/>
                    </a:cubicBezTo>
                    <a:cubicBezTo>
                      <a:pt x="1843" y="1489"/>
                      <a:pt x="1843" y="1625"/>
                      <a:pt x="1706" y="1762"/>
                    </a:cubicBezTo>
                    <a:cubicBezTo>
                      <a:pt x="1706" y="1694"/>
                      <a:pt x="1672" y="1660"/>
                      <a:pt x="1638" y="1660"/>
                    </a:cubicBezTo>
                    <a:cubicBezTo>
                      <a:pt x="1604" y="1660"/>
                      <a:pt x="1570" y="1694"/>
                      <a:pt x="1570" y="1762"/>
                    </a:cubicBezTo>
                    <a:cubicBezTo>
                      <a:pt x="1263" y="2069"/>
                      <a:pt x="990" y="2615"/>
                      <a:pt x="853" y="3059"/>
                    </a:cubicBezTo>
                    <a:cubicBezTo>
                      <a:pt x="410" y="3639"/>
                      <a:pt x="273" y="4185"/>
                      <a:pt x="0" y="4628"/>
                    </a:cubicBezTo>
                    <a:cubicBezTo>
                      <a:pt x="0" y="4725"/>
                      <a:pt x="68" y="4821"/>
                      <a:pt x="157" y="4821"/>
                    </a:cubicBezTo>
                    <a:cubicBezTo>
                      <a:pt x="193" y="4821"/>
                      <a:pt x="233" y="4805"/>
                      <a:pt x="273" y="4765"/>
                    </a:cubicBezTo>
                    <a:cubicBezTo>
                      <a:pt x="410" y="4628"/>
                      <a:pt x="580" y="4321"/>
                      <a:pt x="717" y="4048"/>
                    </a:cubicBezTo>
                    <a:cubicBezTo>
                      <a:pt x="717" y="4048"/>
                      <a:pt x="777" y="4109"/>
                      <a:pt x="818" y="4109"/>
                    </a:cubicBezTo>
                    <a:cubicBezTo>
                      <a:pt x="838" y="4109"/>
                      <a:pt x="853" y="4094"/>
                      <a:pt x="853" y="4048"/>
                    </a:cubicBezTo>
                    <a:lnTo>
                      <a:pt x="853" y="4048"/>
                    </a:lnTo>
                    <a:cubicBezTo>
                      <a:pt x="853" y="4321"/>
                      <a:pt x="717" y="4492"/>
                      <a:pt x="717" y="4628"/>
                    </a:cubicBezTo>
                    <a:cubicBezTo>
                      <a:pt x="717" y="4765"/>
                      <a:pt x="853" y="4765"/>
                      <a:pt x="990" y="4765"/>
                    </a:cubicBezTo>
                    <a:cubicBezTo>
                      <a:pt x="990" y="4685"/>
                      <a:pt x="1036" y="4652"/>
                      <a:pt x="1074" y="4611"/>
                    </a:cubicBezTo>
                    <a:lnTo>
                      <a:pt x="1074" y="4611"/>
                    </a:lnTo>
                    <a:cubicBezTo>
                      <a:pt x="990" y="4842"/>
                      <a:pt x="990" y="5058"/>
                      <a:pt x="990" y="5174"/>
                    </a:cubicBezTo>
                    <a:cubicBezTo>
                      <a:pt x="892" y="5296"/>
                      <a:pt x="1004" y="5401"/>
                      <a:pt x="1075" y="5401"/>
                    </a:cubicBezTo>
                    <a:cubicBezTo>
                      <a:pt x="1104" y="5401"/>
                      <a:pt x="1126" y="5384"/>
                      <a:pt x="1126" y="5345"/>
                    </a:cubicBezTo>
                    <a:cubicBezTo>
                      <a:pt x="1263" y="5038"/>
                      <a:pt x="1433" y="4765"/>
                      <a:pt x="1433" y="4492"/>
                    </a:cubicBezTo>
                    <a:cubicBezTo>
                      <a:pt x="1433" y="4560"/>
                      <a:pt x="1501" y="4594"/>
                      <a:pt x="1570" y="4594"/>
                    </a:cubicBezTo>
                    <a:cubicBezTo>
                      <a:pt x="1638" y="4594"/>
                      <a:pt x="1706" y="4560"/>
                      <a:pt x="1706" y="4492"/>
                    </a:cubicBezTo>
                    <a:cubicBezTo>
                      <a:pt x="2423" y="3468"/>
                      <a:pt x="2832" y="2206"/>
                      <a:pt x="3549" y="1216"/>
                    </a:cubicBezTo>
                    <a:lnTo>
                      <a:pt x="3549" y="1216"/>
                    </a:lnTo>
                    <a:cubicBezTo>
                      <a:pt x="3549" y="1352"/>
                      <a:pt x="3412" y="1762"/>
                      <a:pt x="3412" y="1933"/>
                    </a:cubicBezTo>
                    <a:cubicBezTo>
                      <a:pt x="3276" y="2206"/>
                      <a:pt x="3139" y="2615"/>
                      <a:pt x="2969" y="2922"/>
                    </a:cubicBezTo>
                    <a:cubicBezTo>
                      <a:pt x="2832" y="3468"/>
                      <a:pt x="2423" y="4185"/>
                      <a:pt x="2286" y="4765"/>
                    </a:cubicBezTo>
                    <a:cubicBezTo>
                      <a:pt x="2166" y="4861"/>
                      <a:pt x="2284" y="4958"/>
                      <a:pt x="2412" y="4958"/>
                    </a:cubicBezTo>
                    <a:cubicBezTo>
                      <a:pt x="2465" y="4958"/>
                      <a:pt x="2519" y="4941"/>
                      <a:pt x="2559" y="4901"/>
                    </a:cubicBezTo>
                    <a:cubicBezTo>
                      <a:pt x="2832" y="4321"/>
                      <a:pt x="3139" y="3639"/>
                      <a:pt x="3412" y="3059"/>
                    </a:cubicBezTo>
                    <a:cubicBezTo>
                      <a:pt x="3523" y="2948"/>
                      <a:pt x="3634" y="2635"/>
                      <a:pt x="3835" y="2303"/>
                    </a:cubicBezTo>
                    <a:lnTo>
                      <a:pt x="3835" y="2303"/>
                    </a:lnTo>
                    <a:cubicBezTo>
                      <a:pt x="3822" y="2361"/>
                      <a:pt x="3822" y="2420"/>
                      <a:pt x="3822" y="2479"/>
                    </a:cubicBezTo>
                    <a:cubicBezTo>
                      <a:pt x="3685" y="2615"/>
                      <a:pt x="3685" y="2615"/>
                      <a:pt x="3685" y="2786"/>
                    </a:cubicBezTo>
                    <a:cubicBezTo>
                      <a:pt x="3276" y="3468"/>
                      <a:pt x="2832" y="4185"/>
                      <a:pt x="2559" y="5038"/>
                    </a:cubicBezTo>
                    <a:cubicBezTo>
                      <a:pt x="2559" y="5174"/>
                      <a:pt x="2559" y="5174"/>
                      <a:pt x="2423" y="5345"/>
                    </a:cubicBezTo>
                    <a:lnTo>
                      <a:pt x="2423" y="5481"/>
                    </a:lnTo>
                    <a:lnTo>
                      <a:pt x="2423" y="5891"/>
                    </a:lnTo>
                    <a:cubicBezTo>
                      <a:pt x="2423" y="5891"/>
                      <a:pt x="2483" y="5951"/>
                      <a:pt x="2564" y="5951"/>
                    </a:cubicBezTo>
                    <a:cubicBezTo>
                      <a:pt x="2605" y="5951"/>
                      <a:pt x="2650" y="5936"/>
                      <a:pt x="2696" y="5891"/>
                    </a:cubicBezTo>
                    <a:cubicBezTo>
                      <a:pt x="3139" y="5754"/>
                      <a:pt x="3549" y="4492"/>
                      <a:pt x="3412" y="4048"/>
                    </a:cubicBezTo>
                    <a:cubicBezTo>
                      <a:pt x="3412" y="4048"/>
                      <a:pt x="3412" y="3912"/>
                      <a:pt x="3549" y="3912"/>
                    </a:cubicBezTo>
                    <a:cubicBezTo>
                      <a:pt x="4129" y="3332"/>
                      <a:pt x="4675" y="2615"/>
                      <a:pt x="5255" y="1933"/>
                    </a:cubicBezTo>
                    <a:cubicBezTo>
                      <a:pt x="5699" y="1489"/>
                      <a:pt x="6381" y="772"/>
                      <a:pt x="6688" y="226"/>
                    </a:cubicBezTo>
                    <a:cubicBezTo>
                      <a:pt x="6688" y="105"/>
                      <a:pt x="6619" y="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1163207" y="2386981"/>
                <a:ext cx="25411" cy="25411"/>
              </a:xfrm>
              <a:custGeom>
                <a:rect b="b" l="l" r="r" t="t"/>
                <a:pathLst>
                  <a:path extrusionOk="0" h="581" w="581">
                    <a:moveTo>
                      <a:pt x="444" y="1"/>
                    </a:moveTo>
                    <a:cubicBezTo>
                      <a:pt x="444" y="137"/>
                      <a:pt x="274" y="137"/>
                      <a:pt x="274" y="137"/>
                    </a:cubicBezTo>
                    <a:cubicBezTo>
                      <a:pt x="274" y="308"/>
                      <a:pt x="137" y="308"/>
                      <a:pt x="137" y="444"/>
                    </a:cubicBezTo>
                    <a:cubicBezTo>
                      <a:pt x="1" y="444"/>
                      <a:pt x="137" y="581"/>
                      <a:pt x="274" y="581"/>
                    </a:cubicBezTo>
                    <a:cubicBezTo>
                      <a:pt x="444" y="444"/>
                      <a:pt x="444" y="308"/>
                      <a:pt x="581" y="137"/>
                    </a:cubicBez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1131890" y="2148694"/>
                <a:ext cx="141578" cy="238326"/>
              </a:xfrm>
              <a:custGeom>
                <a:rect b="b" l="l" r="r" t="t"/>
                <a:pathLst>
                  <a:path extrusionOk="0" h="5449" w="3237">
                    <a:moveTo>
                      <a:pt x="990" y="1490"/>
                    </a:moveTo>
                    <a:cubicBezTo>
                      <a:pt x="853" y="1627"/>
                      <a:pt x="717" y="1900"/>
                      <a:pt x="444" y="2036"/>
                    </a:cubicBezTo>
                    <a:cubicBezTo>
                      <a:pt x="580" y="1900"/>
                      <a:pt x="717" y="1627"/>
                      <a:pt x="717" y="1627"/>
                    </a:cubicBezTo>
                    <a:lnTo>
                      <a:pt x="853" y="1490"/>
                    </a:lnTo>
                    <a:close/>
                    <a:moveTo>
                      <a:pt x="3008" y="1"/>
                    </a:moveTo>
                    <a:cubicBezTo>
                      <a:pt x="2958" y="1"/>
                      <a:pt x="2906" y="17"/>
                      <a:pt x="2867" y="57"/>
                    </a:cubicBezTo>
                    <a:cubicBezTo>
                      <a:pt x="2423" y="467"/>
                      <a:pt x="2150" y="910"/>
                      <a:pt x="1570" y="1320"/>
                    </a:cubicBezTo>
                    <a:cubicBezTo>
                      <a:pt x="1843" y="1047"/>
                      <a:pt x="2013" y="774"/>
                      <a:pt x="2286" y="467"/>
                    </a:cubicBezTo>
                    <a:cubicBezTo>
                      <a:pt x="2286" y="370"/>
                      <a:pt x="2218" y="274"/>
                      <a:pt x="2130" y="274"/>
                    </a:cubicBezTo>
                    <a:cubicBezTo>
                      <a:pt x="2093" y="274"/>
                      <a:pt x="2053" y="290"/>
                      <a:pt x="2013" y="330"/>
                    </a:cubicBezTo>
                    <a:cubicBezTo>
                      <a:pt x="2013" y="330"/>
                      <a:pt x="2013" y="467"/>
                      <a:pt x="1843" y="467"/>
                    </a:cubicBezTo>
                    <a:cubicBezTo>
                      <a:pt x="2013" y="330"/>
                      <a:pt x="1843" y="330"/>
                      <a:pt x="1843" y="330"/>
                    </a:cubicBezTo>
                    <a:lnTo>
                      <a:pt x="1706" y="330"/>
                    </a:lnTo>
                    <a:cubicBezTo>
                      <a:pt x="1160" y="467"/>
                      <a:pt x="0" y="1763"/>
                      <a:pt x="137" y="2343"/>
                    </a:cubicBezTo>
                    <a:cubicBezTo>
                      <a:pt x="137" y="2480"/>
                      <a:pt x="137" y="2480"/>
                      <a:pt x="307" y="2480"/>
                    </a:cubicBezTo>
                    <a:cubicBezTo>
                      <a:pt x="444" y="2480"/>
                      <a:pt x="580" y="2343"/>
                      <a:pt x="580" y="2173"/>
                    </a:cubicBezTo>
                    <a:lnTo>
                      <a:pt x="580" y="2173"/>
                    </a:lnTo>
                    <a:cubicBezTo>
                      <a:pt x="580" y="2343"/>
                      <a:pt x="580" y="2343"/>
                      <a:pt x="444" y="2480"/>
                    </a:cubicBezTo>
                    <a:cubicBezTo>
                      <a:pt x="444" y="2576"/>
                      <a:pt x="512" y="2673"/>
                      <a:pt x="600" y="2673"/>
                    </a:cubicBezTo>
                    <a:cubicBezTo>
                      <a:pt x="637" y="2673"/>
                      <a:pt x="677" y="2656"/>
                      <a:pt x="717" y="2616"/>
                    </a:cubicBezTo>
                    <a:lnTo>
                      <a:pt x="717" y="2616"/>
                    </a:lnTo>
                    <a:cubicBezTo>
                      <a:pt x="580" y="2753"/>
                      <a:pt x="580" y="3026"/>
                      <a:pt x="444" y="3197"/>
                    </a:cubicBezTo>
                    <a:cubicBezTo>
                      <a:pt x="444" y="3333"/>
                      <a:pt x="580" y="3333"/>
                      <a:pt x="717" y="3333"/>
                    </a:cubicBezTo>
                    <a:cubicBezTo>
                      <a:pt x="853" y="3333"/>
                      <a:pt x="853" y="3197"/>
                      <a:pt x="990" y="3197"/>
                    </a:cubicBezTo>
                    <a:cubicBezTo>
                      <a:pt x="717" y="3743"/>
                      <a:pt x="307" y="4323"/>
                      <a:pt x="137" y="4903"/>
                    </a:cubicBezTo>
                    <a:lnTo>
                      <a:pt x="137" y="5039"/>
                    </a:lnTo>
                    <a:lnTo>
                      <a:pt x="137" y="5312"/>
                    </a:lnTo>
                    <a:lnTo>
                      <a:pt x="307" y="5449"/>
                    </a:lnTo>
                    <a:cubicBezTo>
                      <a:pt x="717" y="5312"/>
                      <a:pt x="1160" y="4732"/>
                      <a:pt x="1433" y="4323"/>
                    </a:cubicBezTo>
                    <a:cubicBezTo>
                      <a:pt x="2013" y="3606"/>
                      <a:pt x="2423" y="2889"/>
                      <a:pt x="2867" y="2173"/>
                    </a:cubicBezTo>
                    <a:cubicBezTo>
                      <a:pt x="2963" y="2076"/>
                      <a:pt x="2838" y="1980"/>
                      <a:pt x="2756" y="1980"/>
                    </a:cubicBezTo>
                    <a:cubicBezTo>
                      <a:pt x="2722" y="1980"/>
                      <a:pt x="2696" y="1996"/>
                      <a:pt x="2696" y="2036"/>
                    </a:cubicBezTo>
                    <a:cubicBezTo>
                      <a:pt x="2013" y="3026"/>
                      <a:pt x="1433" y="4186"/>
                      <a:pt x="580" y="4903"/>
                    </a:cubicBezTo>
                    <a:cubicBezTo>
                      <a:pt x="501" y="4982"/>
                      <a:pt x="468" y="5060"/>
                      <a:pt x="454" y="5060"/>
                    </a:cubicBezTo>
                    <a:cubicBezTo>
                      <a:pt x="444" y="5060"/>
                      <a:pt x="444" y="5018"/>
                      <a:pt x="444" y="4903"/>
                    </a:cubicBezTo>
                    <a:cubicBezTo>
                      <a:pt x="990" y="4323"/>
                      <a:pt x="1433" y="3470"/>
                      <a:pt x="1706" y="2753"/>
                    </a:cubicBezTo>
                    <a:lnTo>
                      <a:pt x="1706" y="2616"/>
                    </a:lnTo>
                    <a:cubicBezTo>
                      <a:pt x="1706" y="2616"/>
                      <a:pt x="1706" y="2480"/>
                      <a:pt x="1843" y="2343"/>
                    </a:cubicBezTo>
                    <a:cubicBezTo>
                      <a:pt x="2286" y="1900"/>
                      <a:pt x="2559" y="1320"/>
                      <a:pt x="3003" y="910"/>
                    </a:cubicBezTo>
                    <a:cubicBezTo>
                      <a:pt x="3003" y="814"/>
                      <a:pt x="2935" y="717"/>
                      <a:pt x="2834" y="717"/>
                    </a:cubicBezTo>
                    <a:cubicBezTo>
                      <a:pt x="2793" y="717"/>
                      <a:pt x="2746" y="734"/>
                      <a:pt x="2696" y="774"/>
                    </a:cubicBezTo>
                    <a:cubicBezTo>
                      <a:pt x="2286" y="1183"/>
                      <a:pt x="2013" y="1627"/>
                      <a:pt x="1706" y="2173"/>
                    </a:cubicBezTo>
                    <a:cubicBezTo>
                      <a:pt x="1433" y="2480"/>
                      <a:pt x="1160" y="2753"/>
                      <a:pt x="853" y="2889"/>
                    </a:cubicBezTo>
                    <a:cubicBezTo>
                      <a:pt x="990" y="2616"/>
                      <a:pt x="1433" y="2173"/>
                      <a:pt x="1706" y="1900"/>
                    </a:cubicBezTo>
                    <a:cubicBezTo>
                      <a:pt x="2150" y="1320"/>
                      <a:pt x="2559" y="774"/>
                      <a:pt x="3140" y="194"/>
                    </a:cubicBezTo>
                    <a:cubicBezTo>
                      <a:pt x="3236" y="97"/>
                      <a:pt x="3128" y="1"/>
                      <a:pt x="30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1194568" y="2057149"/>
                <a:ext cx="323920" cy="223892"/>
              </a:xfrm>
              <a:custGeom>
                <a:rect b="b" l="l" r="r" t="t"/>
                <a:pathLst>
                  <a:path extrusionOk="0" h="5119" w="7406">
                    <a:moveTo>
                      <a:pt x="4773" y="1042"/>
                    </a:moveTo>
                    <a:cubicBezTo>
                      <a:pt x="4693" y="1081"/>
                      <a:pt x="4615" y="1121"/>
                      <a:pt x="4539" y="1161"/>
                    </a:cubicBezTo>
                    <a:cubicBezTo>
                      <a:pt x="4594" y="1106"/>
                      <a:pt x="4676" y="1073"/>
                      <a:pt x="4773" y="1042"/>
                    </a:cubicBezTo>
                    <a:close/>
                    <a:moveTo>
                      <a:pt x="2969" y="854"/>
                    </a:moveTo>
                    <a:lnTo>
                      <a:pt x="2696" y="1161"/>
                    </a:lnTo>
                    <a:cubicBezTo>
                      <a:pt x="2423" y="1297"/>
                      <a:pt x="2287" y="1434"/>
                      <a:pt x="1979" y="1570"/>
                    </a:cubicBezTo>
                    <a:cubicBezTo>
                      <a:pt x="2287" y="1297"/>
                      <a:pt x="2560" y="1024"/>
                      <a:pt x="2969" y="854"/>
                    </a:cubicBezTo>
                    <a:close/>
                    <a:moveTo>
                      <a:pt x="6245" y="717"/>
                    </a:moveTo>
                    <a:lnTo>
                      <a:pt x="6245" y="717"/>
                    </a:lnTo>
                    <a:cubicBezTo>
                      <a:pt x="5972" y="1024"/>
                      <a:pt x="5528" y="1161"/>
                      <a:pt x="5255" y="1297"/>
                    </a:cubicBezTo>
                    <a:cubicBezTo>
                      <a:pt x="4851" y="1567"/>
                      <a:pt x="4280" y="1870"/>
                      <a:pt x="3838" y="2140"/>
                    </a:cubicBezTo>
                    <a:lnTo>
                      <a:pt x="3838" y="2140"/>
                    </a:lnTo>
                    <a:cubicBezTo>
                      <a:pt x="3887" y="2101"/>
                      <a:pt x="3938" y="2057"/>
                      <a:pt x="3993" y="2014"/>
                    </a:cubicBezTo>
                    <a:cubicBezTo>
                      <a:pt x="3993" y="1877"/>
                      <a:pt x="3993" y="1877"/>
                      <a:pt x="3822" y="1707"/>
                    </a:cubicBezTo>
                    <a:cubicBezTo>
                      <a:pt x="4675" y="1434"/>
                      <a:pt x="5392" y="1024"/>
                      <a:pt x="6245" y="717"/>
                    </a:cubicBezTo>
                    <a:close/>
                    <a:moveTo>
                      <a:pt x="3822" y="2153"/>
                    </a:moveTo>
                    <a:lnTo>
                      <a:pt x="3822" y="2287"/>
                    </a:lnTo>
                    <a:lnTo>
                      <a:pt x="3549" y="2287"/>
                    </a:lnTo>
                    <a:cubicBezTo>
                      <a:pt x="3637" y="2287"/>
                      <a:pt x="3725" y="2230"/>
                      <a:pt x="3822" y="2153"/>
                    </a:cubicBezTo>
                    <a:close/>
                    <a:moveTo>
                      <a:pt x="6552" y="1161"/>
                    </a:moveTo>
                    <a:cubicBezTo>
                      <a:pt x="6245" y="1434"/>
                      <a:pt x="5835" y="1570"/>
                      <a:pt x="5528" y="1877"/>
                    </a:cubicBezTo>
                    <a:cubicBezTo>
                      <a:pt x="5119" y="2014"/>
                      <a:pt x="4675" y="2287"/>
                      <a:pt x="4266" y="2560"/>
                    </a:cubicBezTo>
                    <a:cubicBezTo>
                      <a:pt x="3911" y="2696"/>
                      <a:pt x="3665" y="2811"/>
                      <a:pt x="3371" y="2991"/>
                    </a:cubicBezTo>
                    <a:lnTo>
                      <a:pt x="3371" y="2991"/>
                    </a:lnTo>
                    <a:cubicBezTo>
                      <a:pt x="3558" y="2844"/>
                      <a:pt x="3725" y="2642"/>
                      <a:pt x="3822" y="2423"/>
                    </a:cubicBezTo>
                    <a:lnTo>
                      <a:pt x="3993" y="2423"/>
                    </a:lnTo>
                    <a:cubicBezTo>
                      <a:pt x="4846" y="2150"/>
                      <a:pt x="5699" y="1570"/>
                      <a:pt x="6552" y="1161"/>
                    </a:cubicBezTo>
                    <a:close/>
                    <a:moveTo>
                      <a:pt x="6541" y="2137"/>
                    </a:moveTo>
                    <a:cubicBezTo>
                      <a:pt x="6456" y="2182"/>
                      <a:pt x="6363" y="2234"/>
                      <a:pt x="6245" y="2287"/>
                    </a:cubicBezTo>
                    <a:cubicBezTo>
                      <a:pt x="5528" y="2730"/>
                      <a:pt x="4675" y="3003"/>
                      <a:pt x="3993" y="3413"/>
                    </a:cubicBezTo>
                    <a:cubicBezTo>
                      <a:pt x="3822" y="3413"/>
                      <a:pt x="3822" y="3413"/>
                      <a:pt x="3822" y="3583"/>
                    </a:cubicBezTo>
                    <a:lnTo>
                      <a:pt x="3686" y="3583"/>
                    </a:lnTo>
                    <a:cubicBezTo>
                      <a:pt x="3686" y="3583"/>
                      <a:pt x="3686" y="3720"/>
                      <a:pt x="3549" y="3720"/>
                    </a:cubicBezTo>
                    <a:cubicBezTo>
                      <a:pt x="3686" y="3720"/>
                      <a:pt x="3686" y="3583"/>
                      <a:pt x="3549" y="3583"/>
                    </a:cubicBezTo>
                    <a:cubicBezTo>
                      <a:pt x="3686" y="3413"/>
                      <a:pt x="3822" y="3276"/>
                      <a:pt x="3993" y="3276"/>
                    </a:cubicBezTo>
                    <a:cubicBezTo>
                      <a:pt x="4402" y="3140"/>
                      <a:pt x="4675" y="3003"/>
                      <a:pt x="4982" y="2867"/>
                    </a:cubicBezTo>
                    <a:cubicBezTo>
                      <a:pt x="5528" y="2560"/>
                      <a:pt x="5972" y="2423"/>
                      <a:pt x="6381" y="2150"/>
                    </a:cubicBezTo>
                    <a:cubicBezTo>
                      <a:pt x="6440" y="2150"/>
                      <a:pt x="6493" y="2145"/>
                      <a:pt x="6541" y="2137"/>
                    </a:cubicBezTo>
                    <a:close/>
                    <a:moveTo>
                      <a:pt x="5972" y="0"/>
                    </a:moveTo>
                    <a:cubicBezTo>
                      <a:pt x="5720" y="158"/>
                      <a:pt x="5438" y="287"/>
                      <a:pt x="5074" y="413"/>
                    </a:cubicBezTo>
                    <a:lnTo>
                      <a:pt x="5074" y="413"/>
                    </a:lnTo>
                    <a:cubicBezTo>
                      <a:pt x="5119" y="373"/>
                      <a:pt x="5119" y="308"/>
                      <a:pt x="5119" y="308"/>
                    </a:cubicBezTo>
                    <a:cubicBezTo>
                      <a:pt x="5119" y="308"/>
                      <a:pt x="5119" y="119"/>
                      <a:pt x="5053" y="119"/>
                    </a:cubicBezTo>
                    <a:cubicBezTo>
                      <a:pt x="5035" y="119"/>
                      <a:pt x="5012" y="134"/>
                      <a:pt x="4982" y="171"/>
                    </a:cubicBezTo>
                    <a:cubicBezTo>
                      <a:pt x="4402" y="308"/>
                      <a:pt x="3822" y="581"/>
                      <a:pt x="3276" y="854"/>
                    </a:cubicBezTo>
                    <a:lnTo>
                      <a:pt x="3413" y="717"/>
                    </a:lnTo>
                    <a:lnTo>
                      <a:pt x="3276" y="581"/>
                    </a:lnTo>
                    <a:cubicBezTo>
                      <a:pt x="2696" y="717"/>
                      <a:pt x="2116" y="1161"/>
                      <a:pt x="1707" y="1434"/>
                    </a:cubicBezTo>
                    <a:cubicBezTo>
                      <a:pt x="1570" y="1570"/>
                      <a:pt x="1707" y="1707"/>
                      <a:pt x="1843" y="1707"/>
                    </a:cubicBezTo>
                    <a:lnTo>
                      <a:pt x="1843" y="1877"/>
                    </a:lnTo>
                    <a:cubicBezTo>
                      <a:pt x="1434" y="2150"/>
                      <a:pt x="990" y="2423"/>
                      <a:pt x="717" y="2867"/>
                    </a:cubicBezTo>
                    <a:cubicBezTo>
                      <a:pt x="608" y="2867"/>
                      <a:pt x="673" y="3042"/>
                      <a:pt x="774" y="3042"/>
                    </a:cubicBezTo>
                    <a:cubicBezTo>
                      <a:pt x="799" y="3042"/>
                      <a:pt x="826" y="3031"/>
                      <a:pt x="853" y="3003"/>
                    </a:cubicBezTo>
                    <a:cubicBezTo>
                      <a:pt x="1570" y="2560"/>
                      <a:pt x="2287" y="2014"/>
                      <a:pt x="3140" y="1570"/>
                    </a:cubicBezTo>
                    <a:lnTo>
                      <a:pt x="3140" y="1570"/>
                    </a:lnTo>
                    <a:cubicBezTo>
                      <a:pt x="2287" y="2423"/>
                      <a:pt x="1126" y="3003"/>
                      <a:pt x="273" y="3856"/>
                    </a:cubicBezTo>
                    <a:cubicBezTo>
                      <a:pt x="177" y="3953"/>
                      <a:pt x="217" y="4049"/>
                      <a:pt x="297" y="4049"/>
                    </a:cubicBezTo>
                    <a:cubicBezTo>
                      <a:pt x="330" y="4049"/>
                      <a:pt x="370" y="4033"/>
                      <a:pt x="410" y="3993"/>
                    </a:cubicBezTo>
                    <a:cubicBezTo>
                      <a:pt x="990" y="3720"/>
                      <a:pt x="1570" y="3276"/>
                      <a:pt x="2116" y="3003"/>
                    </a:cubicBezTo>
                    <a:cubicBezTo>
                      <a:pt x="2423" y="2867"/>
                      <a:pt x="2969" y="2287"/>
                      <a:pt x="3413" y="2150"/>
                    </a:cubicBezTo>
                    <a:lnTo>
                      <a:pt x="3413" y="2150"/>
                    </a:lnTo>
                    <a:cubicBezTo>
                      <a:pt x="2833" y="2730"/>
                      <a:pt x="2116" y="3276"/>
                      <a:pt x="1570" y="3720"/>
                    </a:cubicBezTo>
                    <a:cubicBezTo>
                      <a:pt x="990" y="3993"/>
                      <a:pt x="580" y="4266"/>
                      <a:pt x="137" y="4709"/>
                    </a:cubicBezTo>
                    <a:cubicBezTo>
                      <a:pt x="0" y="4846"/>
                      <a:pt x="137" y="4982"/>
                      <a:pt x="410" y="4982"/>
                    </a:cubicBezTo>
                    <a:cubicBezTo>
                      <a:pt x="590" y="4822"/>
                      <a:pt x="805" y="4662"/>
                      <a:pt x="1014" y="4495"/>
                    </a:cubicBezTo>
                    <a:lnTo>
                      <a:pt x="1014" y="4495"/>
                    </a:lnTo>
                    <a:cubicBezTo>
                      <a:pt x="924" y="4608"/>
                      <a:pt x="833" y="4730"/>
                      <a:pt x="717" y="4846"/>
                    </a:cubicBezTo>
                    <a:cubicBezTo>
                      <a:pt x="717" y="4982"/>
                      <a:pt x="717" y="5119"/>
                      <a:pt x="990" y="5119"/>
                    </a:cubicBezTo>
                    <a:cubicBezTo>
                      <a:pt x="1263" y="4846"/>
                      <a:pt x="1570" y="4709"/>
                      <a:pt x="1843" y="4436"/>
                    </a:cubicBezTo>
                    <a:cubicBezTo>
                      <a:pt x="1843" y="4573"/>
                      <a:pt x="1979" y="4573"/>
                      <a:pt x="1979" y="4573"/>
                    </a:cubicBezTo>
                    <a:cubicBezTo>
                      <a:pt x="2116" y="4436"/>
                      <a:pt x="2116" y="4436"/>
                      <a:pt x="2287" y="4436"/>
                    </a:cubicBezTo>
                    <a:cubicBezTo>
                      <a:pt x="2116" y="4573"/>
                      <a:pt x="2287" y="4709"/>
                      <a:pt x="2423" y="4709"/>
                    </a:cubicBezTo>
                    <a:cubicBezTo>
                      <a:pt x="2833" y="4573"/>
                      <a:pt x="3276" y="4266"/>
                      <a:pt x="3686" y="3993"/>
                    </a:cubicBezTo>
                    <a:cubicBezTo>
                      <a:pt x="4129" y="3720"/>
                      <a:pt x="4675" y="3583"/>
                      <a:pt x="5119" y="3140"/>
                    </a:cubicBezTo>
                    <a:lnTo>
                      <a:pt x="5255" y="3140"/>
                    </a:lnTo>
                    <a:cubicBezTo>
                      <a:pt x="5392" y="3003"/>
                      <a:pt x="5699" y="2867"/>
                      <a:pt x="5835" y="2867"/>
                    </a:cubicBezTo>
                    <a:cubicBezTo>
                      <a:pt x="6245" y="2560"/>
                      <a:pt x="6961" y="2423"/>
                      <a:pt x="7234" y="2014"/>
                    </a:cubicBezTo>
                    <a:lnTo>
                      <a:pt x="7234" y="1877"/>
                    </a:lnTo>
                    <a:cubicBezTo>
                      <a:pt x="7164" y="1798"/>
                      <a:pt x="7074" y="1769"/>
                      <a:pt x="6973" y="1769"/>
                    </a:cubicBezTo>
                    <a:cubicBezTo>
                      <a:pt x="6683" y="1769"/>
                      <a:pt x="6311" y="2014"/>
                      <a:pt x="6108" y="2014"/>
                    </a:cubicBezTo>
                    <a:cubicBezTo>
                      <a:pt x="5972" y="2150"/>
                      <a:pt x="5835" y="2150"/>
                      <a:pt x="5528" y="2287"/>
                    </a:cubicBezTo>
                    <a:cubicBezTo>
                      <a:pt x="5255" y="2423"/>
                      <a:pt x="4846" y="2730"/>
                      <a:pt x="4402" y="2867"/>
                    </a:cubicBezTo>
                    <a:cubicBezTo>
                      <a:pt x="4402" y="2867"/>
                      <a:pt x="4402" y="2730"/>
                      <a:pt x="4539" y="2730"/>
                    </a:cubicBezTo>
                    <a:cubicBezTo>
                      <a:pt x="4982" y="2423"/>
                      <a:pt x="5528" y="2014"/>
                      <a:pt x="6108" y="1707"/>
                    </a:cubicBezTo>
                    <a:cubicBezTo>
                      <a:pt x="6552" y="1570"/>
                      <a:pt x="7234" y="1297"/>
                      <a:pt x="7405" y="854"/>
                    </a:cubicBezTo>
                    <a:cubicBezTo>
                      <a:pt x="7405" y="717"/>
                      <a:pt x="7405" y="717"/>
                      <a:pt x="7234" y="717"/>
                    </a:cubicBezTo>
                    <a:cubicBezTo>
                      <a:pt x="6961" y="717"/>
                      <a:pt x="6688" y="854"/>
                      <a:pt x="6552" y="854"/>
                    </a:cubicBezTo>
                    <a:cubicBezTo>
                      <a:pt x="6552" y="854"/>
                      <a:pt x="6688" y="717"/>
                      <a:pt x="6688" y="581"/>
                    </a:cubicBezTo>
                    <a:cubicBezTo>
                      <a:pt x="6825" y="581"/>
                      <a:pt x="6688" y="444"/>
                      <a:pt x="6552" y="444"/>
                    </a:cubicBezTo>
                    <a:cubicBezTo>
                      <a:pt x="6218" y="508"/>
                      <a:pt x="5885" y="601"/>
                      <a:pt x="5565" y="713"/>
                    </a:cubicBezTo>
                    <a:lnTo>
                      <a:pt x="5565" y="713"/>
                    </a:lnTo>
                    <a:cubicBezTo>
                      <a:pt x="5788" y="612"/>
                      <a:pt x="6017" y="490"/>
                      <a:pt x="6108" y="308"/>
                    </a:cubicBezTo>
                    <a:cubicBezTo>
                      <a:pt x="6108" y="171"/>
                      <a:pt x="6108" y="0"/>
                      <a:pt x="5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1212457" y="2124200"/>
                <a:ext cx="86994" cy="61014"/>
              </a:xfrm>
              <a:custGeom>
                <a:rect b="b" l="l" r="r" t="t"/>
                <a:pathLst>
                  <a:path extrusionOk="0" h="1395" w="1989">
                    <a:moveTo>
                      <a:pt x="1798" y="0"/>
                    </a:moveTo>
                    <a:cubicBezTo>
                      <a:pt x="1770" y="0"/>
                      <a:pt x="1739" y="11"/>
                      <a:pt x="1707" y="37"/>
                    </a:cubicBezTo>
                    <a:cubicBezTo>
                      <a:pt x="1434" y="344"/>
                      <a:pt x="1025" y="481"/>
                      <a:pt x="717" y="754"/>
                    </a:cubicBezTo>
                    <a:cubicBezTo>
                      <a:pt x="717" y="617"/>
                      <a:pt x="854" y="617"/>
                      <a:pt x="854" y="617"/>
                    </a:cubicBezTo>
                    <a:cubicBezTo>
                      <a:pt x="1025" y="481"/>
                      <a:pt x="717" y="344"/>
                      <a:pt x="581" y="344"/>
                    </a:cubicBezTo>
                    <a:cubicBezTo>
                      <a:pt x="444" y="617"/>
                      <a:pt x="171" y="754"/>
                      <a:pt x="171" y="1027"/>
                    </a:cubicBezTo>
                    <a:cubicBezTo>
                      <a:pt x="1" y="1027"/>
                      <a:pt x="171" y="1197"/>
                      <a:pt x="171" y="1197"/>
                    </a:cubicBezTo>
                    <a:lnTo>
                      <a:pt x="308" y="1197"/>
                    </a:lnTo>
                    <a:lnTo>
                      <a:pt x="308" y="1334"/>
                    </a:lnTo>
                    <a:cubicBezTo>
                      <a:pt x="353" y="1379"/>
                      <a:pt x="414" y="1394"/>
                      <a:pt x="480" y="1394"/>
                    </a:cubicBezTo>
                    <a:cubicBezTo>
                      <a:pt x="611" y="1394"/>
                      <a:pt x="763" y="1334"/>
                      <a:pt x="854" y="1334"/>
                    </a:cubicBezTo>
                    <a:cubicBezTo>
                      <a:pt x="854" y="1334"/>
                      <a:pt x="854" y="1027"/>
                      <a:pt x="717" y="1027"/>
                    </a:cubicBezTo>
                    <a:lnTo>
                      <a:pt x="854" y="1027"/>
                    </a:lnTo>
                    <a:cubicBezTo>
                      <a:pt x="1025" y="890"/>
                      <a:pt x="1025" y="890"/>
                      <a:pt x="1161" y="754"/>
                    </a:cubicBezTo>
                    <a:cubicBezTo>
                      <a:pt x="1434" y="617"/>
                      <a:pt x="1570" y="481"/>
                      <a:pt x="1878" y="344"/>
                    </a:cubicBezTo>
                    <a:cubicBezTo>
                      <a:pt x="1988" y="206"/>
                      <a:pt x="1919" y="0"/>
                      <a:pt x="1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1045332" y="2658292"/>
                <a:ext cx="211952" cy="235658"/>
              </a:xfrm>
              <a:custGeom>
                <a:rect b="b" l="l" r="r" t="t"/>
                <a:pathLst>
                  <a:path extrusionOk="0" h="5388" w="4846">
                    <a:moveTo>
                      <a:pt x="580" y="759"/>
                    </a:moveTo>
                    <a:lnTo>
                      <a:pt x="580" y="759"/>
                    </a:lnTo>
                    <a:cubicBezTo>
                      <a:pt x="853" y="1202"/>
                      <a:pt x="1126" y="1782"/>
                      <a:pt x="1263" y="2192"/>
                    </a:cubicBezTo>
                    <a:lnTo>
                      <a:pt x="1263" y="2328"/>
                    </a:lnTo>
                    <a:lnTo>
                      <a:pt x="1263" y="2636"/>
                    </a:lnTo>
                    <a:cubicBezTo>
                      <a:pt x="1126" y="2328"/>
                      <a:pt x="1126" y="2192"/>
                      <a:pt x="990" y="1919"/>
                    </a:cubicBezTo>
                    <a:cubicBezTo>
                      <a:pt x="853" y="1919"/>
                      <a:pt x="853" y="1782"/>
                      <a:pt x="853" y="1612"/>
                    </a:cubicBezTo>
                    <a:cubicBezTo>
                      <a:pt x="717" y="1339"/>
                      <a:pt x="580" y="1066"/>
                      <a:pt x="580" y="759"/>
                    </a:cubicBezTo>
                    <a:close/>
                    <a:moveTo>
                      <a:pt x="238" y="0"/>
                    </a:moveTo>
                    <a:cubicBezTo>
                      <a:pt x="197" y="0"/>
                      <a:pt x="137" y="76"/>
                      <a:pt x="137" y="76"/>
                    </a:cubicBezTo>
                    <a:cubicBezTo>
                      <a:pt x="0" y="486"/>
                      <a:pt x="273" y="1066"/>
                      <a:pt x="580" y="1475"/>
                    </a:cubicBezTo>
                    <a:cubicBezTo>
                      <a:pt x="410" y="1612"/>
                      <a:pt x="410" y="1612"/>
                      <a:pt x="580" y="1612"/>
                    </a:cubicBezTo>
                    <a:cubicBezTo>
                      <a:pt x="580" y="1919"/>
                      <a:pt x="717" y="2055"/>
                      <a:pt x="853" y="2328"/>
                    </a:cubicBezTo>
                    <a:cubicBezTo>
                      <a:pt x="990" y="2772"/>
                      <a:pt x="1126" y="3182"/>
                      <a:pt x="1433" y="3625"/>
                    </a:cubicBezTo>
                    <a:cubicBezTo>
                      <a:pt x="1433" y="3625"/>
                      <a:pt x="1433" y="3686"/>
                      <a:pt x="1474" y="3686"/>
                    </a:cubicBezTo>
                    <a:cubicBezTo>
                      <a:pt x="1494" y="3686"/>
                      <a:pt x="1524" y="3671"/>
                      <a:pt x="1570" y="3625"/>
                    </a:cubicBezTo>
                    <a:cubicBezTo>
                      <a:pt x="1843" y="4171"/>
                      <a:pt x="2116" y="4751"/>
                      <a:pt x="2696" y="5195"/>
                    </a:cubicBezTo>
                    <a:cubicBezTo>
                      <a:pt x="2696" y="5234"/>
                      <a:pt x="2718" y="5251"/>
                      <a:pt x="2747" y="5251"/>
                    </a:cubicBezTo>
                    <a:cubicBezTo>
                      <a:pt x="2818" y="5251"/>
                      <a:pt x="2930" y="5146"/>
                      <a:pt x="2832" y="5024"/>
                    </a:cubicBezTo>
                    <a:cubicBezTo>
                      <a:pt x="2832" y="4888"/>
                      <a:pt x="2696" y="4751"/>
                      <a:pt x="2559" y="4478"/>
                    </a:cubicBezTo>
                    <a:lnTo>
                      <a:pt x="2559" y="4478"/>
                    </a:lnTo>
                    <a:cubicBezTo>
                      <a:pt x="2832" y="4888"/>
                      <a:pt x="3139" y="5195"/>
                      <a:pt x="3412" y="5331"/>
                    </a:cubicBezTo>
                    <a:cubicBezTo>
                      <a:pt x="3452" y="5371"/>
                      <a:pt x="3492" y="5388"/>
                      <a:pt x="3525" y="5388"/>
                    </a:cubicBezTo>
                    <a:cubicBezTo>
                      <a:pt x="3605" y="5388"/>
                      <a:pt x="3645" y="5291"/>
                      <a:pt x="3549" y="5195"/>
                    </a:cubicBezTo>
                    <a:cubicBezTo>
                      <a:pt x="3276" y="4615"/>
                      <a:pt x="2969" y="4035"/>
                      <a:pt x="2832" y="3318"/>
                    </a:cubicBezTo>
                    <a:lnTo>
                      <a:pt x="2832" y="3318"/>
                    </a:lnTo>
                    <a:cubicBezTo>
                      <a:pt x="2969" y="3762"/>
                      <a:pt x="3139" y="4035"/>
                      <a:pt x="3412" y="4342"/>
                    </a:cubicBezTo>
                    <a:cubicBezTo>
                      <a:pt x="3451" y="4381"/>
                      <a:pt x="3490" y="4397"/>
                      <a:pt x="3526" y="4397"/>
                    </a:cubicBezTo>
                    <a:cubicBezTo>
                      <a:pt x="3616" y="4397"/>
                      <a:pt x="3685" y="4293"/>
                      <a:pt x="3685" y="4171"/>
                    </a:cubicBezTo>
                    <a:cubicBezTo>
                      <a:pt x="3412" y="3625"/>
                      <a:pt x="2969" y="2909"/>
                      <a:pt x="2696" y="2192"/>
                    </a:cubicBezTo>
                    <a:lnTo>
                      <a:pt x="2696" y="2192"/>
                    </a:lnTo>
                    <a:cubicBezTo>
                      <a:pt x="3139" y="2909"/>
                      <a:pt x="3549" y="3625"/>
                      <a:pt x="3992" y="4342"/>
                    </a:cubicBezTo>
                    <a:cubicBezTo>
                      <a:pt x="4031" y="4381"/>
                      <a:pt x="4082" y="4397"/>
                      <a:pt x="4130" y="4397"/>
                    </a:cubicBezTo>
                    <a:cubicBezTo>
                      <a:pt x="4251" y="4397"/>
                      <a:pt x="4363" y="4293"/>
                      <a:pt x="4265" y="4171"/>
                    </a:cubicBezTo>
                    <a:cubicBezTo>
                      <a:pt x="3992" y="3625"/>
                      <a:pt x="3685" y="3045"/>
                      <a:pt x="3412" y="2465"/>
                    </a:cubicBezTo>
                    <a:cubicBezTo>
                      <a:pt x="3276" y="2192"/>
                      <a:pt x="2969" y="1782"/>
                      <a:pt x="2832" y="1339"/>
                    </a:cubicBezTo>
                    <a:lnTo>
                      <a:pt x="2832" y="1339"/>
                    </a:lnTo>
                    <a:cubicBezTo>
                      <a:pt x="2969" y="1612"/>
                      <a:pt x="3139" y="1919"/>
                      <a:pt x="3412" y="2192"/>
                    </a:cubicBezTo>
                    <a:cubicBezTo>
                      <a:pt x="3685" y="2772"/>
                      <a:pt x="4129" y="3489"/>
                      <a:pt x="4538" y="4035"/>
                    </a:cubicBezTo>
                    <a:cubicBezTo>
                      <a:pt x="4538" y="4075"/>
                      <a:pt x="4565" y="4091"/>
                      <a:pt x="4602" y="4091"/>
                    </a:cubicBezTo>
                    <a:cubicBezTo>
                      <a:pt x="4692" y="4091"/>
                      <a:pt x="4846" y="3995"/>
                      <a:pt x="4846" y="3898"/>
                    </a:cubicBezTo>
                    <a:cubicBezTo>
                      <a:pt x="4675" y="3625"/>
                      <a:pt x="4538" y="3489"/>
                      <a:pt x="4402" y="3318"/>
                    </a:cubicBezTo>
                    <a:cubicBezTo>
                      <a:pt x="4285" y="3085"/>
                      <a:pt x="4169" y="2752"/>
                      <a:pt x="3946" y="2384"/>
                    </a:cubicBezTo>
                    <a:lnTo>
                      <a:pt x="3946" y="2384"/>
                    </a:lnTo>
                    <a:cubicBezTo>
                      <a:pt x="4062" y="2558"/>
                      <a:pt x="4164" y="2705"/>
                      <a:pt x="4265" y="2909"/>
                    </a:cubicBezTo>
                    <a:lnTo>
                      <a:pt x="4402" y="2909"/>
                    </a:lnTo>
                    <a:cubicBezTo>
                      <a:pt x="4402" y="2949"/>
                      <a:pt x="4425" y="2965"/>
                      <a:pt x="4455" y="2965"/>
                    </a:cubicBezTo>
                    <a:cubicBezTo>
                      <a:pt x="4527" y="2965"/>
                      <a:pt x="4635" y="2869"/>
                      <a:pt x="4538" y="2772"/>
                    </a:cubicBezTo>
                    <a:cubicBezTo>
                      <a:pt x="4129" y="1782"/>
                      <a:pt x="3549" y="929"/>
                      <a:pt x="2969" y="76"/>
                    </a:cubicBezTo>
                    <a:cubicBezTo>
                      <a:pt x="2969" y="25"/>
                      <a:pt x="2957" y="5"/>
                      <a:pt x="2939" y="5"/>
                    </a:cubicBezTo>
                    <a:cubicBezTo>
                      <a:pt x="2899" y="5"/>
                      <a:pt x="2832" y="117"/>
                      <a:pt x="2832" y="213"/>
                    </a:cubicBezTo>
                    <a:cubicBezTo>
                      <a:pt x="2832" y="486"/>
                      <a:pt x="2969" y="929"/>
                      <a:pt x="3139" y="1202"/>
                    </a:cubicBezTo>
                    <a:cubicBezTo>
                      <a:pt x="2969" y="929"/>
                      <a:pt x="2832" y="759"/>
                      <a:pt x="2559" y="486"/>
                    </a:cubicBezTo>
                    <a:cubicBezTo>
                      <a:pt x="2559" y="486"/>
                      <a:pt x="2423" y="486"/>
                      <a:pt x="2423" y="622"/>
                    </a:cubicBezTo>
                    <a:cubicBezTo>
                      <a:pt x="2423" y="901"/>
                      <a:pt x="2477" y="1167"/>
                      <a:pt x="2585" y="1436"/>
                    </a:cubicBezTo>
                    <a:lnTo>
                      <a:pt x="2585" y="1436"/>
                    </a:lnTo>
                    <a:cubicBezTo>
                      <a:pt x="2392" y="1089"/>
                      <a:pt x="2194" y="796"/>
                      <a:pt x="1979" y="486"/>
                    </a:cubicBezTo>
                    <a:cubicBezTo>
                      <a:pt x="1921" y="370"/>
                      <a:pt x="1864" y="328"/>
                      <a:pt x="1816" y="328"/>
                    </a:cubicBezTo>
                    <a:cubicBezTo>
                      <a:pt x="1752" y="328"/>
                      <a:pt x="1706" y="407"/>
                      <a:pt x="1706" y="486"/>
                    </a:cubicBezTo>
                    <a:cubicBezTo>
                      <a:pt x="1843" y="929"/>
                      <a:pt x="1843" y="1202"/>
                      <a:pt x="1979" y="1475"/>
                    </a:cubicBezTo>
                    <a:cubicBezTo>
                      <a:pt x="1843" y="1202"/>
                      <a:pt x="1706" y="929"/>
                      <a:pt x="1570" y="622"/>
                    </a:cubicBezTo>
                    <a:cubicBezTo>
                      <a:pt x="1530" y="582"/>
                      <a:pt x="1475" y="566"/>
                      <a:pt x="1421" y="566"/>
                    </a:cubicBezTo>
                    <a:cubicBezTo>
                      <a:pt x="1291" y="566"/>
                      <a:pt x="1166" y="662"/>
                      <a:pt x="1263" y="759"/>
                    </a:cubicBezTo>
                    <a:cubicBezTo>
                      <a:pt x="1706" y="1782"/>
                      <a:pt x="2116" y="2636"/>
                      <a:pt x="2559" y="3489"/>
                    </a:cubicBezTo>
                    <a:cubicBezTo>
                      <a:pt x="2286" y="3182"/>
                      <a:pt x="2116" y="2909"/>
                      <a:pt x="1843" y="2636"/>
                    </a:cubicBezTo>
                    <a:cubicBezTo>
                      <a:pt x="1706" y="2465"/>
                      <a:pt x="1570" y="2192"/>
                      <a:pt x="1433" y="1919"/>
                    </a:cubicBezTo>
                    <a:cubicBezTo>
                      <a:pt x="1126" y="1339"/>
                      <a:pt x="853" y="349"/>
                      <a:pt x="273" y="76"/>
                    </a:cubicBezTo>
                    <a:cubicBezTo>
                      <a:pt x="273" y="19"/>
                      <a:pt x="258" y="0"/>
                      <a:pt x="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1084609" y="2658292"/>
                <a:ext cx="294791" cy="319765"/>
              </a:xfrm>
              <a:custGeom>
                <a:rect b="b" l="l" r="r" t="t"/>
                <a:pathLst>
                  <a:path extrusionOk="0" h="7311" w="6740">
                    <a:moveTo>
                      <a:pt x="3640" y="5741"/>
                    </a:moveTo>
                    <a:lnTo>
                      <a:pt x="3640" y="5741"/>
                    </a:lnTo>
                    <a:cubicBezTo>
                      <a:pt x="4084" y="6048"/>
                      <a:pt x="4493" y="6321"/>
                      <a:pt x="4937" y="6594"/>
                    </a:cubicBezTo>
                    <a:cubicBezTo>
                      <a:pt x="4493" y="6457"/>
                      <a:pt x="4221" y="6184"/>
                      <a:pt x="3948" y="6048"/>
                    </a:cubicBezTo>
                    <a:cubicBezTo>
                      <a:pt x="3777" y="6048"/>
                      <a:pt x="3777" y="5877"/>
                      <a:pt x="3640" y="5741"/>
                    </a:cubicBezTo>
                    <a:close/>
                    <a:moveTo>
                      <a:pt x="162" y="0"/>
                    </a:moveTo>
                    <a:cubicBezTo>
                      <a:pt x="92" y="0"/>
                      <a:pt x="1" y="76"/>
                      <a:pt x="92" y="76"/>
                    </a:cubicBezTo>
                    <a:cubicBezTo>
                      <a:pt x="92" y="486"/>
                      <a:pt x="228" y="759"/>
                      <a:pt x="365" y="1066"/>
                    </a:cubicBezTo>
                    <a:cubicBezTo>
                      <a:pt x="365" y="1475"/>
                      <a:pt x="535" y="1919"/>
                      <a:pt x="672" y="2328"/>
                    </a:cubicBezTo>
                    <a:cubicBezTo>
                      <a:pt x="712" y="2368"/>
                      <a:pt x="763" y="2385"/>
                      <a:pt x="813" y="2385"/>
                    </a:cubicBezTo>
                    <a:cubicBezTo>
                      <a:pt x="933" y="2385"/>
                      <a:pt x="1041" y="2288"/>
                      <a:pt x="945" y="2192"/>
                    </a:cubicBezTo>
                    <a:lnTo>
                      <a:pt x="945" y="2055"/>
                    </a:lnTo>
                    <a:cubicBezTo>
                      <a:pt x="1218" y="2636"/>
                      <a:pt x="1525" y="3182"/>
                      <a:pt x="1798" y="3625"/>
                    </a:cubicBezTo>
                    <a:cubicBezTo>
                      <a:pt x="2071" y="4035"/>
                      <a:pt x="2378" y="4615"/>
                      <a:pt x="2787" y="5024"/>
                    </a:cubicBezTo>
                    <a:cubicBezTo>
                      <a:pt x="2787" y="5024"/>
                      <a:pt x="2651" y="5195"/>
                      <a:pt x="2787" y="5195"/>
                    </a:cubicBezTo>
                    <a:cubicBezTo>
                      <a:pt x="2924" y="5331"/>
                      <a:pt x="3094" y="5468"/>
                      <a:pt x="3231" y="5604"/>
                    </a:cubicBezTo>
                    <a:cubicBezTo>
                      <a:pt x="3094" y="5604"/>
                      <a:pt x="2924" y="5468"/>
                      <a:pt x="2787" y="5468"/>
                    </a:cubicBezTo>
                    <a:cubicBezTo>
                      <a:pt x="2514" y="5331"/>
                      <a:pt x="2241" y="5024"/>
                      <a:pt x="2071" y="4888"/>
                    </a:cubicBezTo>
                    <a:cubicBezTo>
                      <a:pt x="1934" y="4888"/>
                      <a:pt x="1798" y="5024"/>
                      <a:pt x="1798" y="5195"/>
                    </a:cubicBezTo>
                    <a:cubicBezTo>
                      <a:pt x="2041" y="5438"/>
                      <a:pt x="2312" y="5682"/>
                      <a:pt x="2561" y="5949"/>
                    </a:cubicBezTo>
                    <a:lnTo>
                      <a:pt x="2561" y="5949"/>
                    </a:lnTo>
                    <a:cubicBezTo>
                      <a:pt x="2389" y="5843"/>
                      <a:pt x="2218" y="5735"/>
                      <a:pt x="2071" y="5604"/>
                    </a:cubicBezTo>
                    <a:cubicBezTo>
                      <a:pt x="1934" y="5604"/>
                      <a:pt x="1798" y="5741"/>
                      <a:pt x="1934" y="5877"/>
                    </a:cubicBezTo>
                    <a:cubicBezTo>
                      <a:pt x="2514" y="6321"/>
                      <a:pt x="3367" y="7174"/>
                      <a:pt x="4084" y="7310"/>
                    </a:cubicBezTo>
                    <a:cubicBezTo>
                      <a:pt x="4221" y="7310"/>
                      <a:pt x="4357" y="7174"/>
                      <a:pt x="4221" y="7037"/>
                    </a:cubicBezTo>
                    <a:cubicBezTo>
                      <a:pt x="4084" y="6901"/>
                      <a:pt x="3948" y="6730"/>
                      <a:pt x="3777" y="6594"/>
                    </a:cubicBezTo>
                    <a:cubicBezTo>
                      <a:pt x="3777" y="6458"/>
                      <a:pt x="3641" y="6457"/>
                      <a:pt x="3640" y="6322"/>
                    </a:cubicBezTo>
                    <a:lnTo>
                      <a:pt x="3640" y="6322"/>
                    </a:lnTo>
                    <a:cubicBezTo>
                      <a:pt x="3641" y="6457"/>
                      <a:pt x="3777" y="6457"/>
                      <a:pt x="3948" y="6457"/>
                    </a:cubicBezTo>
                    <a:lnTo>
                      <a:pt x="4084" y="6457"/>
                    </a:lnTo>
                    <a:cubicBezTo>
                      <a:pt x="4493" y="6730"/>
                      <a:pt x="4937" y="7037"/>
                      <a:pt x="5347" y="7037"/>
                    </a:cubicBezTo>
                    <a:cubicBezTo>
                      <a:pt x="5483" y="7037"/>
                      <a:pt x="5654" y="6901"/>
                      <a:pt x="5483" y="6901"/>
                    </a:cubicBezTo>
                    <a:cubicBezTo>
                      <a:pt x="5074" y="6321"/>
                      <a:pt x="4084" y="5877"/>
                      <a:pt x="3640" y="5331"/>
                    </a:cubicBezTo>
                    <a:lnTo>
                      <a:pt x="3640" y="5331"/>
                    </a:lnTo>
                    <a:cubicBezTo>
                      <a:pt x="4084" y="5468"/>
                      <a:pt x="4493" y="5741"/>
                      <a:pt x="4937" y="6048"/>
                    </a:cubicBezTo>
                    <a:cubicBezTo>
                      <a:pt x="5210" y="6184"/>
                      <a:pt x="5654" y="6457"/>
                      <a:pt x="6063" y="6457"/>
                    </a:cubicBezTo>
                    <a:cubicBezTo>
                      <a:pt x="6200" y="6457"/>
                      <a:pt x="6200" y="6321"/>
                      <a:pt x="6200" y="6321"/>
                    </a:cubicBezTo>
                    <a:cubicBezTo>
                      <a:pt x="6138" y="6198"/>
                      <a:pt x="6077" y="6096"/>
                      <a:pt x="6015" y="6008"/>
                    </a:cubicBezTo>
                    <a:lnTo>
                      <a:pt x="6015" y="6008"/>
                    </a:lnTo>
                    <a:cubicBezTo>
                      <a:pt x="6111" y="5926"/>
                      <a:pt x="6169" y="5741"/>
                      <a:pt x="6063" y="5741"/>
                    </a:cubicBezTo>
                    <a:cubicBezTo>
                      <a:pt x="5347" y="5195"/>
                      <a:pt x="4493" y="4478"/>
                      <a:pt x="3777" y="3625"/>
                    </a:cubicBezTo>
                    <a:lnTo>
                      <a:pt x="3777" y="3625"/>
                    </a:lnTo>
                    <a:cubicBezTo>
                      <a:pt x="3948" y="3762"/>
                      <a:pt x="3948" y="3762"/>
                      <a:pt x="4084" y="3762"/>
                    </a:cubicBezTo>
                    <a:cubicBezTo>
                      <a:pt x="4221" y="3898"/>
                      <a:pt x="4357" y="4035"/>
                      <a:pt x="4493" y="4171"/>
                    </a:cubicBezTo>
                    <a:cubicBezTo>
                      <a:pt x="4937" y="4615"/>
                      <a:pt x="5347" y="5024"/>
                      <a:pt x="5927" y="5331"/>
                    </a:cubicBezTo>
                    <a:cubicBezTo>
                      <a:pt x="5967" y="5371"/>
                      <a:pt x="6007" y="5388"/>
                      <a:pt x="6040" y="5388"/>
                    </a:cubicBezTo>
                    <a:cubicBezTo>
                      <a:pt x="6120" y="5388"/>
                      <a:pt x="6160" y="5291"/>
                      <a:pt x="6063" y="5195"/>
                    </a:cubicBezTo>
                    <a:cubicBezTo>
                      <a:pt x="6030" y="5121"/>
                      <a:pt x="5989" y="5057"/>
                      <a:pt x="5944" y="5000"/>
                    </a:cubicBezTo>
                    <a:lnTo>
                      <a:pt x="5944" y="5000"/>
                    </a:lnTo>
                    <a:cubicBezTo>
                      <a:pt x="6140" y="5159"/>
                      <a:pt x="6339" y="5318"/>
                      <a:pt x="6507" y="5468"/>
                    </a:cubicBezTo>
                    <a:cubicBezTo>
                      <a:pt x="6547" y="5508"/>
                      <a:pt x="6587" y="5524"/>
                      <a:pt x="6620" y="5524"/>
                    </a:cubicBezTo>
                    <a:cubicBezTo>
                      <a:pt x="6700" y="5524"/>
                      <a:pt x="6740" y="5428"/>
                      <a:pt x="6643" y="5331"/>
                    </a:cubicBezTo>
                    <a:cubicBezTo>
                      <a:pt x="6336" y="4888"/>
                      <a:pt x="5790" y="4478"/>
                      <a:pt x="5347" y="4171"/>
                    </a:cubicBezTo>
                    <a:cubicBezTo>
                      <a:pt x="4801" y="3762"/>
                      <a:pt x="4221" y="3182"/>
                      <a:pt x="3640" y="2772"/>
                    </a:cubicBezTo>
                    <a:cubicBezTo>
                      <a:pt x="3504" y="2772"/>
                      <a:pt x="3367" y="2909"/>
                      <a:pt x="3367" y="3045"/>
                    </a:cubicBezTo>
                    <a:lnTo>
                      <a:pt x="3367" y="2909"/>
                    </a:lnTo>
                    <a:cubicBezTo>
                      <a:pt x="3231" y="2909"/>
                      <a:pt x="3094" y="3045"/>
                      <a:pt x="3094" y="3182"/>
                    </a:cubicBezTo>
                    <a:cubicBezTo>
                      <a:pt x="3231" y="3318"/>
                      <a:pt x="3367" y="3489"/>
                      <a:pt x="3367" y="3625"/>
                    </a:cubicBezTo>
                    <a:lnTo>
                      <a:pt x="3231" y="3625"/>
                    </a:lnTo>
                    <a:cubicBezTo>
                      <a:pt x="3094" y="3625"/>
                      <a:pt x="3094" y="3762"/>
                      <a:pt x="3231" y="3898"/>
                    </a:cubicBezTo>
                    <a:cubicBezTo>
                      <a:pt x="3777" y="4615"/>
                      <a:pt x="4630" y="5331"/>
                      <a:pt x="5483" y="6048"/>
                    </a:cubicBezTo>
                    <a:cubicBezTo>
                      <a:pt x="5210" y="5877"/>
                      <a:pt x="5074" y="5741"/>
                      <a:pt x="4801" y="5604"/>
                    </a:cubicBezTo>
                    <a:cubicBezTo>
                      <a:pt x="4357" y="5331"/>
                      <a:pt x="3777" y="5024"/>
                      <a:pt x="3367" y="4751"/>
                    </a:cubicBezTo>
                    <a:cubicBezTo>
                      <a:pt x="3231" y="4751"/>
                      <a:pt x="3094" y="4751"/>
                      <a:pt x="3094" y="4888"/>
                    </a:cubicBezTo>
                    <a:cubicBezTo>
                      <a:pt x="3094" y="5024"/>
                      <a:pt x="3094" y="5024"/>
                      <a:pt x="3231" y="5195"/>
                    </a:cubicBezTo>
                    <a:cubicBezTo>
                      <a:pt x="2651" y="4615"/>
                      <a:pt x="2241" y="3898"/>
                      <a:pt x="1798" y="3182"/>
                    </a:cubicBezTo>
                    <a:cubicBezTo>
                      <a:pt x="1388" y="2465"/>
                      <a:pt x="1081" y="1612"/>
                      <a:pt x="535" y="1066"/>
                    </a:cubicBezTo>
                    <a:cubicBezTo>
                      <a:pt x="535" y="622"/>
                      <a:pt x="365" y="349"/>
                      <a:pt x="228" y="76"/>
                    </a:cubicBezTo>
                    <a:cubicBezTo>
                      <a:pt x="228" y="19"/>
                      <a:pt x="198" y="0"/>
                      <a:pt x="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1125898" y="2822793"/>
                <a:ext cx="131387" cy="86600"/>
              </a:xfrm>
              <a:custGeom>
                <a:rect b="b" l="l" r="r" t="t"/>
                <a:pathLst>
                  <a:path extrusionOk="0" h="1980" w="3004">
                    <a:moveTo>
                      <a:pt x="1707" y="1"/>
                    </a:moveTo>
                    <a:cubicBezTo>
                      <a:pt x="1570" y="1"/>
                      <a:pt x="1434" y="137"/>
                      <a:pt x="1434" y="137"/>
                    </a:cubicBezTo>
                    <a:cubicBezTo>
                      <a:pt x="1434" y="274"/>
                      <a:pt x="1570" y="410"/>
                      <a:pt x="1707" y="581"/>
                    </a:cubicBezTo>
                    <a:cubicBezTo>
                      <a:pt x="1843" y="717"/>
                      <a:pt x="1843" y="854"/>
                      <a:pt x="1980" y="990"/>
                    </a:cubicBezTo>
                    <a:cubicBezTo>
                      <a:pt x="1843" y="854"/>
                      <a:pt x="1843" y="717"/>
                      <a:pt x="1707" y="717"/>
                    </a:cubicBezTo>
                    <a:cubicBezTo>
                      <a:pt x="1434" y="410"/>
                      <a:pt x="1127" y="137"/>
                      <a:pt x="854" y="137"/>
                    </a:cubicBezTo>
                    <a:cubicBezTo>
                      <a:pt x="854" y="137"/>
                      <a:pt x="717" y="137"/>
                      <a:pt x="717" y="274"/>
                    </a:cubicBezTo>
                    <a:cubicBezTo>
                      <a:pt x="854" y="717"/>
                      <a:pt x="1127" y="990"/>
                      <a:pt x="1297" y="1434"/>
                    </a:cubicBezTo>
                    <a:lnTo>
                      <a:pt x="1127" y="1434"/>
                    </a:lnTo>
                    <a:cubicBezTo>
                      <a:pt x="854" y="1127"/>
                      <a:pt x="444" y="854"/>
                      <a:pt x="137" y="717"/>
                    </a:cubicBezTo>
                    <a:cubicBezTo>
                      <a:pt x="1" y="717"/>
                      <a:pt x="1" y="854"/>
                      <a:pt x="1" y="990"/>
                    </a:cubicBezTo>
                    <a:cubicBezTo>
                      <a:pt x="1" y="1127"/>
                      <a:pt x="274" y="1434"/>
                      <a:pt x="444" y="1570"/>
                    </a:cubicBezTo>
                    <a:cubicBezTo>
                      <a:pt x="484" y="1610"/>
                      <a:pt x="524" y="1627"/>
                      <a:pt x="561" y="1627"/>
                    </a:cubicBezTo>
                    <a:cubicBezTo>
                      <a:pt x="649" y="1627"/>
                      <a:pt x="717" y="1530"/>
                      <a:pt x="717" y="1434"/>
                    </a:cubicBezTo>
                    <a:cubicBezTo>
                      <a:pt x="990" y="1570"/>
                      <a:pt x="1297" y="1843"/>
                      <a:pt x="1570" y="1843"/>
                    </a:cubicBezTo>
                    <a:lnTo>
                      <a:pt x="1707" y="1843"/>
                    </a:lnTo>
                    <a:cubicBezTo>
                      <a:pt x="1707" y="1504"/>
                      <a:pt x="1519" y="1141"/>
                      <a:pt x="1377" y="794"/>
                    </a:cubicBezTo>
                    <a:lnTo>
                      <a:pt x="1377" y="794"/>
                    </a:lnTo>
                    <a:cubicBezTo>
                      <a:pt x="1622" y="1017"/>
                      <a:pt x="1857" y="1140"/>
                      <a:pt x="1980" y="1263"/>
                    </a:cubicBezTo>
                    <a:cubicBezTo>
                      <a:pt x="2287" y="1570"/>
                      <a:pt x="2560" y="1980"/>
                      <a:pt x="2833" y="1980"/>
                    </a:cubicBezTo>
                    <a:cubicBezTo>
                      <a:pt x="3004" y="1980"/>
                      <a:pt x="3004" y="1843"/>
                      <a:pt x="3004" y="1843"/>
                    </a:cubicBezTo>
                    <a:cubicBezTo>
                      <a:pt x="2833" y="1570"/>
                      <a:pt x="2560" y="1263"/>
                      <a:pt x="2423" y="990"/>
                    </a:cubicBezTo>
                    <a:lnTo>
                      <a:pt x="2423" y="990"/>
                    </a:lnTo>
                    <a:cubicBezTo>
                      <a:pt x="2560" y="1127"/>
                      <a:pt x="2560" y="1263"/>
                      <a:pt x="2696" y="1263"/>
                    </a:cubicBezTo>
                    <a:cubicBezTo>
                      <a:pt x="2737" y="1314"/>
                      <a:pt x="2781" y="1335"/>
                      <a:pt x="2823" y="1335"/>
                    </a:cubicBezTo>
                    <a:cubicBezTo>
                      <a:pt x="2920" y="1335"/>
                      <a:pt x="3004" y="1222"/>
                      <a:pt x="3004" y="1127"/>
                    </a:cubicBezTo>
                    <a:cubicBezTo>
                      <a:pt x="2696" y="854"/>
                      <a:pt x="2423" y="581"/>
                      <a:pt x="2150" y="274"/>
                    </a:cubicBezTo>
                    <a:lnTo>
                      <a:pt x="1980" y="274"/>
                    </a:lnTo>
                    <a:cubicBezTo>
                      <a:pt x="1843" y="274"/>
                      <a:pt x="1843" y="137"/>
                      <a:pt x="1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212457" y="2866094"/>
                <a:ext cx="180636" cy="74660"/>
              </a:xfrm>
              <a:custGeom>
                <a:rect b="b" l="l" r="r" t="t"/>
                <a:pathLst>
                  <a:path extrusionOk="0" h="1707" w="4130">
                    <a:moveTo>
                      <a:pt x="308" y="0"/>
                    </a:moveTo>
                    <a:cubicBezTo>
                      <a:pt x="171" y="0"/>
                      <a:pt x="1" y="137"/>
                      <a:pt x="171" y="273"/>
                    </a:cubicBezTo>
                    <a:cubicBezTo>
                      <a:pt x="717" y="580"/>
                      <a:pt x="1434" y="853"/>
                      <a:pt x="2151" y="1297"/>
                    </a:cubicBezTo>
                    <a:cubicBezTo>
                      <a:pt x="2151" y="1297"/>
                      <a:pt x="2287" y="1297"/>
                      <a:pt x="2287" y="1433"/>
                    </a:cubicBezTo>
                    <a:cubicBezTo>
                      <a:pt x="2424" y="1433"/>
                      <a:pt x="2560" y="1297"/>
                      <a:pt x="2424" y="1126"/>
                    </a:cubicBezTo>
                    <a:cubicBezTo>
                      <a:pt x="2151" y="990"/>
                      <a:pt x="1570" y="580"/>
                      <a:pt x="1298" y="273"/>
                    </a:cubicBezTo>
                    <a:lnTo>
                      <a:pt x="1298" y="273"/>
                    </a:lnTo>
                    <a:cubicBezTo>
                      <a:pt x="1707" y="444"/>
                      <a:pt x="2151" y="717"/>
                      <a:pt x="2424" y="990"/>
                    </a:cubicBezTo>
                    <a:cubicBezTo>
                      <a:pt x="2867" y="1126"/>
                      <a:pt x="3413" y="1433"/>
                      <a:pt x="3857" y="1706"/>
                    </a:cubicBezTo>
                    <a:cubicBezTo>
                      <a:pt x="3993" y="1706"/>
                      <a:pt x="4130" y="1570"/>
                      <a:pt x="3993" y="1433"/>
                    </a:cubicBezTo>
                    <a:cubicBezTo>
                      <a:pt x="3584" y="1126"/>
                      <a:pt x="2867" y="853"/>
                      <a:pt x="2287" y="580"/>
                    </a:cubicBezTo>
                    <a:cubicBezTo>
                      <a:pt x="2014" y="273"/>
                      <a:pt x="1434" y="0"/>
                      <a:pt x="1025" y="0"/>
                    </a:cubicBezTo>
                    <a:cubicBezTo>
                      <a:pt x="854" y="0"/>
                      <a:pt x="854" y="0"/>
                      <a:pt x="854" y="137"/>
                    </a:cubicBezTo>
                    <a:cubicBezTo>
                      <a:pt x="854" y="273"/>
                      <a:pt x="1025" y="273"/>
                      <a:pt x="1025" y="444"/>
                    </a:cubicBezTo>
                    <a:cubicBezTo>
                      <a:pt x="717" y="273"/>
                      <a:pt x="444" y="137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1306495" y="2860102"/>
                <a:ext cx="255252" cy="92592"/>
              </a:xfrm>
              <a:custGeom>
                <a:rect b="b" l="l" r="r" t="t"/>
                <a:pathLst>
                  <a:path extrusionOk="0" h="2117" w="5836">
                    <a:moveTo>
                      <a:pt x="1263" y="854"/>
                    </a:moveTo>
                    <a:cubicBezTo>
                      <a:pt x="1707" y="854"/>
                      <a:pt x="2116" y="990"/>
                      <a:pt x="2423" y="990"/>
                    </a:cubicBezTo>
                    <a:cubicBezTo>
                      <a:pt x="2521" y="990"/>
                      <a:pt x="2618" y="1060"/>
                      <a:pt x="2715" y="1099"/>
                    </a:cubicBezTo>
                    <a:lnTo>
                      <a:pt x="2715" y="1099"/>
                    </a:lnTo>
                    <a:cubicBezTo>
                      <a:pt x="2205" y="990"/>
                      <a:pt x="1675" y="981"/>
                      <a:pt x="1263" y="854"/>
                    </a:cubicBezTo>
                    <a:close/>
                    <a:moveTo>
                      <a:pt x="581" y="1"/>
                    </a:moveTo>
                    <a:cubicBezTo>
                      <a:pt x="410" y="1"/>
                      <a:pt x="410" y="137"/>
                      <a:pt x="410" y="274"/>
                    </a:cubicBezTo>
                    <a:cubicBezTo>
                      <a:pt x="581" y="410"/>
                      <a:pt x="717" y="410"/>
                      <a:pt x="854" y="581"/>
                    </a:cubicBezTo>
                    <a:lnTo>
                      <a:pt x="717" y="581"/>
                    </a:lnTo>
                    <a:cubicBezTo>
                      <a:pt x="581" y="581"/>
                      <a:pt x="410" y="717"/>
                      <a:pt x="581" y="854"/>
                    </a:cubicBezTo>
                    <a:cubicBezTo>
                      <a:pt x="854" y="990"/>
                      <a:pt x="1263" y="1127"/>
                      <a:pt x="1570" y="1127"/>
                    </a:cubicBezTo>
                    <a:lnTo>
                      <a:pt x="137" y="1127"/>
                    </a:lnTo>
                    <a:cubicBezTo>
                      <a:pt x="1" y="1263"/>
                      <a:pt x="1" y="1434"/>
                      <a:pt x="137" y="1434"/>
                    </a:cubicBezTo>
                    <a:cubicBezTo>
                      <a:pt x="854" y="1707"/>
                      <a:pt x="1570" y="1707"/>
                      <a:pt x="2287" y="1843"/>
                    </a:cubicBezTo>
                    <a:cubicBezTo>
                      <a:pt x="3276" y="1980"/>
                      <a:pt x="4402" y="2116"/>
                      <a:pt x="5392" y="2116"/>
                    </a:cubicBezTo>
                    <a:cubicBezTo>
                      <a:pt x="5529" y="2116"/>
                      <a:pt x="5529" y="1843"/>
                      <a:pt x="5392" y="1843"/>
                    </a:cubicBezTo>
                    <a:cubicBezTo>
                      <a:pt x="4675" y="1843"/>
                      <a:pt x="3993" y="1707"/>
                      <a:pt x="3276" y="1707"/>
                    </a:cubicBezTo>
                    <a:lnTo>
                      <a:pt x="2969" y="1707"/>
                    </a:lnTo>
                    <a:cubicBezTo>
                      <a:pt x="2287" y="1570"/>
                      <a:pt x="1570" y="1570"/>
                      <a:pt x="990" y="1434"/>
                    </a:cubicBezTo>
                    <a:cubicBezTo>
                      <a:pt x="2560" y="1434"/>
                      <a:pt x="4129" y="1570"/>
                      <a:pt x="5699" y="1570"/>
                    </a:cubicBezTo>
                    <a:cubicBezTo>
                      <a:pt x="5836" y="1570"/>
                      <a:pt x="5836" y="1263"/>
                      <a:pt x="5699" y="1263"/>
                    </a:cubicBezTo>
                    <a:lnTo>
                      <a:pt x="4846" y="1263"/>
                    </a:lnTo>
                    <a:cubicBezTo>
                      <a:pt x="4846" y="1263"/>
                      <a:pt x="4846" y="1127"/>
                      <a:pt x="4675" y="1127"/>
                    </a:cubicBezTo>
                    <a:cubicBezTo>
                      <a:pt x="4266" y="990"/>
                      <a:pt x="3686" y="990"/>
                      <a:pt x="3276" y="854"/>
                    </a:cubicBezTo>
                    <a:cubicBezTo>
                      <a:pt x="2969" y="854"/>
                      <a:pt x="2833" y="854"/>
                      <a:pt x="2560" y="717"/>
                    </a:cubicBezTo>
                    <a:cubicBezTo>
                      <a:pt x="2186" y="602"/>
                      <a:pt x="1740" y="584"/>
                      <a:pt x="1344" y="398"/>
                    </a:cubicBezTo>
                    <a:lnTo>
                      <a:pt x="1344" y="398"/>
                    </a:lnTo>
                    <a:cubicBezTo>
                      <a:pt x="1372" y="406"/>
                      <a:pt x="1402" y="410"/>
                      <a:pt x="1434" y="410"/>
                    </a:cubicBezTo>
                    <a:cubicBezTo>
                      <a:pt x="1570" y="410"/>
                      <a:pt x="1570" y="137"/>
                      <a:pt x="1434" y="137"/>
                    </a:cubicBezTo>
                    <a:cubicBezTo>
                      <a:pt x="1127" y="137"/>
                      <a:pt x="854" y="1"/>
                      <a:pt x="5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249766" y="2915344"/>
                <a:ext cx="298552" cy="119447"/>
              </a:xfrm>
              <a:custGeom>
                <a:rect b="b" l="l" r="r" t="t"/>
                <a:pathLst>
                  <a:path extrusionOk="0" h="2731" w="6826">
                    <a:moveTo>
                      <a:pt x="308" y="0"/>
                    </a:moveTo>
                    <a:cubicBezTo>
                      <a:pt x="172" y="0"/>
                      <a:pt x="1" y="171"/>
                      <a:pt x="172" y="307"/>
                    </a:cubicBezTo>
                    <a:cubicBezTo>
                      <a:pt x="308" y="307"/>
                      <a:pt x="308" y="444"/>
                      <a:pt x="445" y="444"/>
                    </a:cubicBezTo>
                    <a:lnTo>
                      <a:pt x="172" y="444"/>
                    </a:lnTo>
                    <a:cubicBezTo>
                      <a:pt x="1" y="444"/>
                      <a:pt x="1" y="580"/>
                      <a:pt x="1" y="717"/>
                    </a:cubicBezTo>
                    <a:cubicBezTo>
                      <a:pt x="308" y="853"/>
                      <a:pt x="717" y="1024"/>
                      <a:pt x="1025" y="1160"/>
                    </a:cubicBezTo>
                    <a:lnTo>
                      <a:pt x="717" y="1160"/>
                    </a:lnTo>
                    <a:cubicBezTo>
                      <a:pt x="581" y="1160"/>
                      <a:pt x="581" y="1297"/>
                      <a:pt x="717" y="1433"/>
                    </a:cubicBezTo>
                    <a:cubicBezTo>
                      <a:pt x="1161" y="1706"/>
                      <a:pt x="2151" y="1877"/>
                      <a:pt x="2731" y="2014"/>
                    </a:cubicBezTo>
                    <a:lnTo>
                      <a:pt x="2867" y="2150"/>
                    </a:lnTo>
                    <a:lnTo>
                      <a:pt x="3004" y="2150"/>
                    </a:lnTo>
                    <a:cubicBezTo>
                      <a:pt x="3857" y="2423"/>
                      <a:pt x="4710" y="2559"/>
                      <a:pt x="5563" y="2730"/>
                    </a:cubicBezTo>
                    <a:cubicBezTo>
                      <a:pt x="5699" y="2730"/>
                      <a:pt x="5699" y="2423"/>
                      <a:pt x="5563" y="2423"/>
                    </a:cubicBezTo>
                    <a:cubicBezTo>
                      <a:pt x="5426" y="2423"/>
                      <a:pt x="5290" y="2423"/>
                      <a:pt x="4983" y="2287"/>
                    </a:cubicBezTo>
                    <a:lnTo>
                      <a:pt x="4983" y="2014"/>
                    </a:lnTo>
                    <a:lnTo>
                      <a:pt x="4846" y="2014"/>
                    </a:lnTo>
                    <a:cubicBezTo>
                      <a:pt x="4710" y="2014"/>
                      <a:pt x="4573" y="1877"/>
                      <a:pt x="4437" y="1877"/>
                    </a:cubicBezTo>
                    <a:lnTo>
                      <a:pt x="4710" y="1877"/>
                    </a:lnTo>
                    <a:cubicBezTo>
                      <a:pt x="4734" y="1901"/>
                      <a:pt x="4758" y="1911"/>
                      <a:pt x="4779" y="1911"/>
                    </a:cubicBezTo>
                    <a:cubicBezTo>
                      <a:pt x="4882" y="1911"/>
                      <a:pt x="4935" y="1683"/>
                      <a:pt x="4710" y="1570"/>
                    </a:cubicBezTo>
                    <a:cubicBezTo>
                      <a:pt x="4573" y="1570"/>
                      <a:pt x="4437" y="1570"/>
                      <a:pt x="4266" y="1433"/>
                    </a:cubicBezTo>
                    <a:lnTo>
                      <a:pt x="4266" y="1433"/>
                    </a:lnTo>
                    <a:cubicBezTo>
                      <a:pt x="4710" y="1570"/>
                      <a:pt x="4983" y="1570"/>
                      <a:pt x="5426" y="1706"/>
                    </a:cubicBezTo>
                    <a:cubicBezTo>
                      <a:pt x="5563" y="1706"/>
                      <a:pt x="5699" y="1433"/>
                      <a:pt x="5563" y="1433"/>
                    </a:cubicBezTo>
                    <a:cubicBezTo>
                      <a:pt x="4846" y="1160"/>
                      <a:pt x="4130" y="1024"/>
                      <a:pt x="3413" y="853"/>
                    </a:cubicBezTo>
                    <a:cubicBezTo>
                      <a:pt x="3059" y="735"/>
                      <a:pt x="2807" y="617"/>
                      <a:pt x="2458" y="499"/>
                    </a:cubicBezTo>
                    <a:lnTo>
                      <a:pt x="2458" y="499"/>
                    </a:lnTo>
                    <a:cubicBezTo>
                      <a:pt x="2961" y="586"/>
                      <a:pt x="3477" y="755"/>
                      <a:pt x="3993" y="853"/>
                    </a:cubicBezTo>
                    <a:cubicBezTo>
                      <a:pt x="4685" y="992"/>
                      <a:pt x="5467" y="1197"/>
                      <a:pt x="6120" y="1197"/>
                    </a:cubicBezTo>
                    <a:cubicBezTo>
                      <a:pt x="6272" y="1197"/>
                      <a:pt x="6417" y="1186"/>
                      <a:pt x="6553" y="1160"/>
                    </a:cubicBezTo>
                    <a:cubicBezTo>
                      <a:pt x="6689" y="1160"/>
                      <a:pt x="6826" y="1024"/>
                      <a:pt x="6689" y="1024"/>
                    </a:cubicBezTo>
                    <a:cubicBezTo>
                      <a:pt x="5699" y="307"/>
                      <a:pt x="4266" y="307"/>
                      <a:pt x="3140" y="0"/>
                    </a:cubicBezTo>
                    <a:cubicBezTo>
                      <a:pt x="3004" y="0"/>
                      <a:pt x="2867" y="171"/>
                      <a:pt x="3004" y="171"/>
                    </a:cubicBezTo>
                    <a:cubicBezTo>
                      <a:pt x="3993" y="444"/>
                      <a:pt x="5119" y="580"/>
                      <a:pt x="6143" y="853"/>
                    </a:cubicBezTo>
                    <a:cubicBezTo>
                      <a:pt x="5290" y="853"/>
                      <a:pt x="4573" y="717"/>
                      <a:pt x="3857" y="580"/>
                    </a:cubicBezTo>
                    <a:cubicBezTo>
                      <a:pt x="3004" y="307"/>
                      <a:pt x="2014" y="171"/>
                      <a:pt x="1161" y="0"/>
                    </a:cubicBezTo>
                    <a:cubicBezTo>
                      <a:pt x="1025" y="0"/>
                      <a:pt x="1025" y="171"/>
                      <a:pt x="1025" y="171"/>
                    </a:cubicBezTo>
                    <a:cubicBezTo>
                      <a:pt x="717" y="171"/>
                      <a:pt x="58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1257245" y="2938044"/>
                <a:ext cx="37352" cy="34028"/>
              </a:xfrm>
              <a:custGeom>
                <a:rect b="b" l="l" r="r" t="t"/>
                <a:pathLst>
                  <a:path extrusionOk="0" h="778" w="854">
                    <a:moveTo>
                      <a:pt x="172" y="1"/>
                    </a:moveTo>
                    <a:cubicBezTo>
                      <a:pt x="152" y="1"/>
                      <a:pt x="137" y="16"/>
                      <a:pt x="137" y="61"/>
                    </a:cubicBezTo>
                    <a:cubicBezTo>
                      <a:pt x="1" y="198"/>
                      <a:pt x="137" y="334"/>
                      <a:pt x="274" y="505"/>
                    </a:cubicBezTo>
                    <a:cubicBezTo>
                      <a:pt x="410" y="641"/>
                      <a:pt x="546" y="778"/>
                      <a:pt x="683" y="778"/>
                    </a:cubicBezTo>
                    <a:cubicBezTo>
                      <a:pt x="854" y="778"/>
                      <a:pt x="854" y="778"/>
                      <a:pt x="854" y="641"/>
                    </a:cubicBezTo>
                    <a:cubicBezTo>
                      <a:pt x="854" y="505"/>
                      <a:pt x="854" y="505"/>
                      <a:pt x="683" y="505"/>
                    </a:cubicBezTo>
                    <a:cubicBezTo>
                      <a:pt x="683" y="505"/>
                      <a:pt x="546" y="505"/>
                      <a:pt x="410" y="334"/>
                    </a:cubicBezTo>
                    <a:cubicBezTo>
                      <a:pt x="410" y="334"/>
                      <a:pt x="274" y="198"/>
                      <a:pt x="274" y="61"/>
                    </a:cubicBezTo>
                    <a:cubicBezTo>
                      <a:pt x="274" y="61"/>
                      <a:pt x="213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1355744" y="2888794"/>
                <a:ext cx="435844" cy="159554"/>
              </a:xfrm>
              <a:custGeom>
                <a:rect b="b" l="l" r="r" t="t"/>
                <a:pathLst>
                  <a:path extrusionOk="0" h="3648" w="9965">
                    <a:moveTo>
                      <a:pt x="4266" y="778"/>
                    </a:moveTo>
                    <a:cubicBezTo>
                      <a:pt x="3993" y="778"/>
                      <a:pt x="3720" y="914"/>
                      <a:pt x="3276" y="1051"/>
                    </a:cubicBezTo>
                    <a:cubicBezTo>
                      <a:pt x="3413" y="914"/>
                      <a:pt x="3413" y="914"/>
                      <a:pt x="3549" y="914"/>
                    </a:cubicBezTo>
                    <a:cubicBezTo>
                      <a:pt x="3857" y="778"/>
                      <a:pt x="4130" y="778"/>
                      <a:pt x="4266" y="778"/>
                    </a:cubicBezTo>
                    <a:close/>
                    <a:moveTo>
                      <a:pt x="4458" y="1051"/>
                    </a:moveTo>
                    <a:cubicBezTo>
                      <a:pt x="4066" y="1237"/>
                      <a:pt x="3615" y="1349"/>
                      <a:pt x="3140" y="1460"/>
                    </a:cubicBezTo>
                    <a:cubicBezTo>
                      <a:pt x="3549" y="1324"/>
                      <a:pt x="4130" y="1187"/>
                      <a:pt x="4403" y="1051"/>
                    </a:cubicBezTo>
                    <a:cubicBezTo>
                      <a:pt x="4423" y="1051"/>
                      <a:pt x="4442" y="1051"/>
                      <a:pt x="4458" y="1051"/>
                    </a:cubicBezTo>
                    <a:close/>
                    <a:moveTo>
                      <a:pt x="6552" y="2621"/>
                    </a:moveTo>
                    <a:lnTo>
                      <a:pt x="6552" y="2621"/>
                    </a:lnTo>
                    <a:cubicBezTo>
                      <a:pt x="6279" y="2757"/>
                      <a:pt x="5836" y="2894"/>
                      <a:pt x="5426" y="3030"/>
                    </a:cubicBezTo>
                    <a:cubicBezTo>
                      <a:pt x="5563" y="2894"/>
                      <a:pt x="5699" y="2894"/>
                      <a:pt x="5836" y="2894"/>
                    </a:cubicBezTo>
                    <a:lnTo>
                      <a:pt x="5836" y="2757"/>
                    </a:lnTo>
                    <a:cubicBezTo>
                      <a:pt x="5972" y="2757"/>
                      <a:pt x="6279" y="2757"/>
                      <a:pt x="6552" y="2621"/>
                    </a:cubicBezTo>
                    <a:close/>
                    <a:moveTo>
                      <a:pt x="2867" y="3030"/>
                    </a:moveTo>
                    <a:cubicBezTo>
                      <a:pt x="2560" y="3166"/>
                      <a:pt x="2287" y="3337"/>
                      <a:pt x="2150" y="3337"/>
                    </a:cubicBezTo>
                    <a:cubicBezTo>
                      <a:pt x="2287" y="3166"/>
                      <a:pt x="2560" y="3030"/>
                      <a:pt x="2867" y="3030"/>
                    </a:cubicBezTo>
                    <a:close/>
                    <a:moveTo>
                      <a:pt x="7436" y="1"/>
                    </a:moveTo>
                    <a:cubicBezTo>
                      <a:pt x="7375" y="1"/>
                      <a:pt x="7314" y="61"/>
                      <a:pt x="7132" y="61"/>
                    </a:cubicBezTo>
                    <a:cubicBezTo>
                      <a:pt x="6962" y="198"/>
                      <a:pt x="6825" y="198"/>
                      <a:pt x="6552" y="334"/>
                    </a:cubicBezTo>
                    <a:cubicBezTo>
                      <a:pt x="6552" y="238"/>
                      <a:pt x="6552" y="141"/>
                      <a:pt x="6504" y="141"/>
                    </a:cubicBezTo>
                    <a:cubicBezTo>
                      <a:pt x="6484" y="141"/>
                      <a:pt x="6456" y="158"/>
                      <a:pt x="6416" y="198"/>
                    </a:cubicBezTo>
                    <a:cubicBezTo>
                      <a:pt x="6046" y="198"/>
                      <a:pt x="5701" y="292"/>
                      <a:pt x="5339" y="403"/>
                    </a:cubicBezTo>
                    <a:lnTo>
                      <a:pt x="5339" y="403"/>
                    </a:lnTo>
                    <a:cubicBezTo>
                      <a:pt x="5363" y="385"/>
                      <a:pt x="5391" y="363"/>
                      <a:pt x="5426" y="334"/>
                    </a:cubicBezTo>
                    <a:cubicBezTo>
                      <a:pt x="5563" y="334"/>
                      <a:pt x="5563" y="61"/>
                      <a:pt x="5256" y="61"/>
                    </a:cubicBezTo>
                    <a:cubicBezTo>
                      <a:pt x="4994" y="61"/>
                      <a:pt x="4606" y="187"/>
                      <a:pt x="4183" y="318"/>
                    </a:cubicBezTo>
                    <a:lnTo>
                      <a:pt x="4183" y="318"/>
                    </a:lnTo>
                    <a:cubicBezTo>
                      <a:pt x="4207" y="282"/>
                      <a:pt x="4100" y="198"/>
                      <a:pt x="3993" y="198"/>
                    </a:cubicBezTo>
                    <a:cubicBezTo>
                      <a:pt x="3720" y="198"/>
                      <a:pt x="3413" y="334"/>
                      <a:pt x="3003" y="334"/>
                    </a:cubicBezTo>
                    <a:cubicBezTo>
                      <a:pt x="2867" y="334"/>
                      <a:pt x="2696" y="471"/>
                      <a:pt x="2696" y="471"/>
                    </a:cubicBezTo>
                    <a:cubicBezTo>
                      <a:pt x="2423" y="471"/>
                      <a:pt x="2560" y="778"/>
                      <a:pt x="2696" y="778"/>
                    </a:cubicBezTo>
                    <a:cubicBezTo>
                      <a:pt x="2867" y="778"/>
                      <a:pt x="3003" y="778"/>
                      <a:pt x="3003" y="607"/>
                    </a:cubicBezTo>
                    <a:cubicBezTo>
                      <a:pt x="3003" y="778"/>
                      <a:pt x="3003" y="778"/>
                      <a:pt x="3140" y="778"/>
                    </a:cubicBezTo>
                    <a:cubicBezTo>
                      <a:pt x="3003" y="914"/>
                      <a:pt x="2867" y="914"/>
                      <a:pt x="2867" y="1051"/>
                    </a:cubicBezTo>
                    <a:cubicBezTo>
                      <a:pt x="2867" y="1187"/>
                      <a:pt x="2867" y="1324"/>
                      <a:pt x="3003" y="1324"/>
                    </a:cubicBezTo>
                    <a:cubicBezTo>
                      <a:pt x="2696" y="1460"/>
                      <a:pt x="2423" y="1631"/>
                      <a:pt x="2287" y="1767"/>
                    </a:cubicBezTo>
                    <a:cubicBezTo>
                      <a:pt x="2150" y="1767"/>
                      <a:pt x="2287" y="2040"/>
                      <a:pt x="2423" y="2040"/>
                    </a:cubicBezTo>
                    <a:cubicBezTo>
                      <a:pt x="2560" y="1904"/>
                      <a:pt x="2696" y="1904"/>
                      <a:pt x="2867" y="1904"/>
                    </a:cubicBezTo>
                    <a:cubicBezTo>
                      <a:pt x="2560" y="2040"/>
                      <a:pt x="2423" y="2177"/>
                      <a:pt x="2150" y="2484"/>
                    </a:cubicBezTo>
                    <a:cubicBezTo>
                      <a:pt x="2150" y="2621"/>
                      <a:pt x="2150" y="2621"/>
                      <a:pt x="2287" y="2757"/>
                    </a:cubicBezTo>
                    <a:cubicBezTo>
                      <a:pt x="1570" y="2757"/>
                      <a:pt x="854" y="2757"/>
                      <a:pt x="308" y="2621"/>
                    </a:cubicBezTo>
                    <a:cubicBezTo>
                      <a:pt x="137" y="2621"/>
                      <a:pt x="1" y="2894"/>
                      <a:pt x="137" y="2894"/>
                    </a:cubicBezTo>
                    <a:cubicBezTo>
                      <a:pt x="717" y="3030"/>
                      <a:pt x="1297" y="3030"/>
                      <a:pt x="2014" y="3030"/>
                    </a:cubicBezTo>
                    <a:cubicBezTo>
                      <a:pt x="1707" y="3166"/>
                      <a:pt x="1570" y="3166"/>
                      <a:pt x="1570" y="3337"/>
                    </a:cubicBezTo>
                    <a:cubicBezTo>
                      <a:pt x="1434" y="3474"/>
                      <a:pt x="1434" y="3610"/>
                      <a:pt x="1570" y="3610"/>
                    </a:cubicBezTo>
                    <a:cubicBezTo>
                      <a:pt x="2150" y="3610"/>
                      <a:pt x="2560" y="3337"/>
                      <a:pt x="3003" y="3337"/>
                    </a:cubicBezTo>
                    <a:cubicBezTo>
                      <a:pt x="3003" y="3474"/>
                      <a:pt x="3003" y="3610"/>
                      <a:pt x="3140" y="3610"/>
                    </a:cubicBezTo>
                    <a:cubicBezTo>
                      <a:pt x="3218" y="3636"/>
                      <a:pt x="3298" y="3647"/>
                      <a:pt x="3379" y="3647"/>
                    </a:cubicBezTo>
                    <a:cubicBezTo>
                      <a:pt x="3724" y="3647"/>
                      <a:pt x="4104" y="3448"/>
                      <a:pt x="4573" y="3337"/>
                    </a:cubicBezTo>
                    <a:cubicBezTo>
                      <a:pt x="4573" y="3337"/>
                      <a:pt x="4573" y="3474"/>
                      <a:pt x="4710" y="3474"/>
                    </a:cubicBezTo>
                    <a:cubicBezTo>
                      <a:pt x="5563" y="3474"/>
                      <a:pt x="6416" y="3030"/>
                      <a:pt x="7269" y="2757"/>
                    </a:cubicBezTo>
                    <a:cubicBezTo>
                      <a:pt x="7985" y="2484"/>
                      <a:pt x="8975" y="2313"/>
                      <a:pt x="9828" y="1904"/>
                    </a:cubicBezTo>
                    <a:cubicBezTo>
                      <a:pt x="9965" y="1904"/>
                      <a:pt x="9828" y="1631"/>
                      <a:pt x="9692" y="1631"/>
                    </a:cubicBezTo>
                    <a:cubicBezTo>
                      <a:pt x="8839" y="1767"/>
                      <a:pt x="7815" y="2040"/>
                      <a:pt x="6962" y="2177"/>
                    </a:cubicBezTo>
                    <a:cubicBezTo>
                      <a:pt x="6552" y="2313"/>
                      <a:pt x="6109" y="2484"/>
                      <a:pt x="5699" y="2621"/>
                    </a:cubicBezTo>
                    <a:cubicBezTo>
                      <a:pt x="5563" y="2621"/>
                      <a:pt x="5426" y="2621"/>
                      <a:pt x="5119" y="2757"/>
                    </a:cubicBezTo>
                    <a:lnTo>
                      <a:pt x="4710" y="2757"/>
                    </a:lnTo>
                    <a:cubicBezTo>
                      <a:pt x="5119" y="2621"/>
                      <a:pt x="5699" y="2484"/>
                      <a:pt x="6109" y="2313"/>
                    </a:cubicBezTo>
                    <a:cubicBezTo>
                      <a:pt x="6825" y="2040"/>
                      <a:pt x="7678" y="1767"/>
                      <a:pt x="8395" y="1460"/>
                    </a:cubicBezTo>
                    <a:cubicBezTo>
                      <a:pt x="8505" y="1350"/>
                      <a:pt x="8526" y="1150"/>
                      <a:pt x="8386" y="1150"/>
                    </a:cubicBezTo>
                    <a:cubicBezTo>
                      <a:pt x="8353" y="1150"/>
                      <a:pt x="8311" y="1161"/>
                      <a:pt x="8258" y="1187"/>
                    </a:cubicBezTo>
                    <a:cubicBezTo>
                      <a:pt x="7542" y="1187"/>
                      <a:pt x="6825" y="1631"/>
                      <a:pt x="5972" y="1904"/>
                    </a:cubicBezTo>
                    <a:cubicBezTo>
                      <a:pt x="5563" y="2040"/>
                      <a:pt x="4983" y="2177"/>
                      <a:pt x="4573" y="2484"/>
                    </a:cubicBezTo>
                    <a:cubicBezTo>
                      <a:pt x="4266" y="2484"/>
                      <a:pt x="3720" y="2757"/>
                      <a:pt x="3276" y="2894"/>
                    </a:cubicBezTo>
                    <a:cubicBezTo>
                      <a:pt x="3413" y="2621"/>
                      <a:pt x="3720" y="2484"/>
                      <a:pt x="3993" y="2313"/>
                    </a:cubicBezTo>
                    <a:cubicBezTo>
                      <a:pt x="4403" y="2177"/>
                      <a:pt x="4846" y="2040"/>
                      <a:pt x="5119" y="1904"/>
                    </a:cubicBezTo>
                    <a:cubicBezTo>
                      <a:pt x="6279" y="1631"/>
                      <a:pt x="7542" y="1324"/>
                      <a:pt x="8395" y="607"/>
                    </a:cubicBezTo>
                    <a:cubicBezTo>
                      <a:pt x="8531" y="607"/>
                      <a:pt x="8531" y="334"/>
                      <a:pt x="8258" y="334"/>
                    </a:cubicBezTo>
                    <a:cubicBezTo>
                      <a:pt x="7269" y="607"/>
                      <a:pt x="6279" y="1051"/>
                      <a:pt x="5256" y="1460"/>
                    </a:cubicBezTo>
                    <a:cubicBezTo>
                      <a:pt x="4846" y="1631"/>
                      <a:pt x="4573" y="1767"/>
                      <a:pt x="4130" y="1904"/>
                    </a:cubicBezTo>
                    <a:cubicBezTo>
                      <a:pt x="4130" y="1904"/>
                      <a:pt x="3993" y="2040"/>
                      <a:pt x="3857" y="2040"/>
                    </a:cubicBezTo>
                    <a:cubicBezTo>
                      <a:pt x="3413" y="2177"/>
                      <a:pt x="3140" y="2313"/>
                      <a:pt x="2696" y="2313"/>
                    </a:cubicBezTo>
                    <a:cubicBezTo>
                      <a:pt x="3413" y="1767"/>
                      <a:pt x="4573" y="1460"/>
                      <a:pt x="5256" y="1187"/>
                    </a:cubicBezTo>
                    <a:cubicBezTo>
                      <a:pt x="6109" y="914"/>
                      <a:pt x="6825" y="607"/>
                      <a:pt x="7678" y="198"/>
                    </a:cubicBezTo>
                    <a:cubicBezTo>
                      <a:pt x="7678" y="198"/>
                      <a:pt x="7678" y="61"/>
                      <a:pt x="7542" y="61"/>
                    </a:cubicBezTo>
                    <a:cubicBezTo>
                      <a:pt x="7496" y="16"/>
                      <a:pt x="7466" y="1"/>
                      <a:pt x="74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585591" y="2745813"/>
                <a:ext cx="328294" cy="296059"/>
              </a:xfrm>
              <a:custGeom>
                <a:rect b="b" l="l" r="r" t="t"/>
                <a:pathLst>
                  <a:path extrusionOk="0" h="6769" w="7506">
                    <a:moveTo>
                      <a:pt x="5274" y="1266"/>
                    </a:moveTo>
                    <a:lnTo>
                      <a:pt x="5274" y="1266"/>
                    </a:lnTo>
                    <a:cubicBezTo>
                      <a:pt x="5219" y="1318"/>
                      <a:pt x="5164" y="1371"/>
                      <a:pt x="5111" y="1424"/>
                    </a:cubicBezTo>
                    <a:lnTo>
                      <a:pt x="5111" y="1424"/>
                    </a:lnTo>
                    <a:cubicBezTo>
                      <a:pt x="5160" y="1368"/>
                      <a:pt x="5215" y="1316"/>
                      <a:pt x="5274" y="1266"/>
                    </a:cubicBezTo>
                    <a:close/>
                    <a:moveTo>
                      <a:pt x="5119" y="1897"/>
                    </a:moveTo>
                    <a:lnTo>
                      <a:pt x="5119" y="1897"/>
                    </a:lnTo>
                    <a:cubicBezTo>
                      <a:pt x="4983" y="2034"/>
                      <a:pt x="4846" y="2341"/>
                      <a:pt x="4573" y="2614"/>
                    </a:cubicBezTo>
                    <a:cubicBezTo>
                      <a:pt x="4573" y="2477"/>
                      <a:pt x="4573" y="2477"/>
                      <a:pt x="4437" y="2477"/>
                    </a:cubicBezTo>
                    <a:cubicBezTo>
                      <a:pt x="4710" y="2341"/>
                      <a:pt x="4982" y="2034"/>
                      <a:pt x="5119" y="1897"/>
                    </a:cubicBezTo>
                    <a:close/>
                    <a:moveTo>
                      <a:pt x="5563" y="2170"/>
                    </a:moveTo>
                    <a:cubicBezTo>
                      <a:pt x="5308" y="2504"/>
                      <a:pt x="5064" y="2882"/>
                      <a:pt x="4818" y="3280"/>
                    </a:cubicBezTo>
                    <a:lnTo>
                      <a:pt x="4818" y="3280"/>
                    </a:lnTo>
                    <a:cubicBezTo>
                      <a:pt x="4830" y="3252"/>
                      <a:pt x="4839" y="3223"/>
                      <a:pt x="4846" y="3194"/>
                    </a:cubicBezTo>
                    <a:cubicBezTo>
                      <a:pt x="4846" y="3194"/>
                      <a:pt x="4710" y="3194"/>
                      <a:pt x="4710" y="3023"/>
                    </a:cubicBezTo>
                    <a:cubicBezTo>
                      <a:pt x="4983" y="2750"/>
                      <a:pt x="5290" y="2477"/>
                      <a:pt x="5563" y="2170"/>
                    </a:cubicBezTo>
                    <a:close/>
                    <a:moveTo>
                      <a:pt x="2423" y="3023"/>
                    </a:moveTo>
                    <a:cubicBezTo>
                      <a:pt x="2560" y="3023"/>
                      <a:pt x="2560" y="3194"/>
                      <a:pt x="2560" y="3194"/>
                    </a:cubicBezTo>
                    <a:cubicBezTo>
                      <a:pt x="2150" y="3330"/>
                      <a:pt x="1570" y="3603"/>
                      <a:pt x="1024" y="3740"/>
                    </a:cubicBezTo>
                    <a:cubicBezTo>
                      <a:pt x="1297" y="3603"/>
                      <a:pt x="1570" y="3467"/>
                      <a:pt x="1707" y="3330"/>
                    </a:cubicBezTo>
                    <a:cubicBezTo>
                      <a:pt x="1877" y="3330"/>
                      <a:pt x="2014" y="3194"/>
                      <a:pt x="2150" y="3194"/>
                    </a:cubicBezTo>
                    <a:cubicBezTo>
                      <a:pt x="2287" y="3194"/>
                      <a:pt x="2423" y="3023"/>
                      <a:pt x="2423" y="3023"/>
                    </a:cubicBezTo>
                    <a:close/>
                    <a:moveTo>
                      <a:pt x="6416" y="2887"/>
                    </a:moveTo>
                    <a:lnTo>
                      <a:pt x="6416" y="2887"/>
                    </a:lnTo>
                    <a:cubicBezTo>
                      <a:pt x="6143" y="3330"/>
                      <a:pt x="5836" y="3740"/>
                      <a:pt x="5563" y="4047"/>
                    </a:cubicBezTo>
                    <a:cubicBezTo>
                      <a:pt x="5426" y="4047"/>
                      <a:pt x="5426" y="4047"/>
                      <a:pt x="5290" y="4183"/>
                    </a:cubicBezTo>
                    <a:cubicBezTo>
                      <a:pt x="5426" y="4047"/>
                      <a:pt x="5426" y="3876"/>
                      <a:pt x="5563" y="3740"/>
                    </a:cubicBezTo>
                    <a:cubicBezTo>
                      <a:pt x="5563" y="3740"/>
                      <a:pt x="5699" y="3603"/>
                      <a:pt x="5699" y="3467"/>
                    </a:cubicBezTo>
                    <a:cubicBezTo>
                      <a:pt x="5972" y="3330"/>
                      <a:pt x="6143" y="3023"/>
                      <a:pt x="6416" y="2887"/>
                    </a:cubicBezTo>
                    <a:close/>
                    <a:moveTo>
                      <a:pt x="4642" y="3568"/>
                    </a:moveTo>
                    <a:cubicBezTo>
                      <a:pt x="4518" y="3771"/>
                      <a:pt x="4394" y="3977"/>
                      <a:pt x="4266" y="4183"/>
                    </a:cubicBezTo>
                    <a:lnTo>
                      <a:pt x="4129" y="4183"/>
                    </a:lnTo>
                    <a:cubicBezTo>
                      <a:pt x="3720" y="4456"/>
                      <a:pt x="3276" y="4729"/>
                      <a:pt x="2867" y="5036"/>
                    </a:cubicBezTo>
                    <a:cubicBezTo>
                      <a:pt x="2730" y="5173"/>
                      <a:pt x="2287" y="5446"/>
                      <a:pt x="2014" y="5753"/>
                    </a:cubicBezTo>
                    <a:cubicBezTo>
                      <a:pt x="2423" y="5173"/>
                      <a:pt x="3140" y="4729"/>
                      <a:pt x="3584" y="4456"/>
                    </a:cubicBezTo>
                    <a:cubicBezTo>
                      <a:pt x="3791" y="4249"/>
                      <a:pt x="4334" y="3943"/>
                      <a:pt x="4642" y="3568"/>
                    </a:cubicBezTo>
                    <a:close/>
                    <a:moveTo>
                      <a:pt x="4710" y="4456"/>
                    </a:moveTo>
                    <a:cubicBezTo>
                      <a:pt x="4573" y="4593"/>
                      <a:pt x="4437" y="4900"/>
                      <a:pt x="4266" y="5036"/>
                    </a:cubicBezTo>
                    <a:lnTo>
                      <a:pt x="4266" y="5173"/>
                    </a:lnTo>
                    <a:cubicBezTo>
                      <a:pt x="4129" y="5309"/>
                      <a:pt x="3993" y="5309"/>
                      <a:pt x="3856" y="5446"/>
                    </a:cubicBezTo>
                    <a:cubicBezTo>
                      <a:pt x="3499" y="5635"/>
                      <a:pt x="3206" y="5811"/>
                      <a:pt x="2931" y="5951"/>
                    </a:cubicBezTo>
                    <a:lnTo>
                      <a:pt x="2931" y="5951"/>
                    </a:lnTo>
                    <a:cubicBezTo>
                      <a:pt x="2955" y="5934"/>
                      <a:pt x="2979" y="5914"/>
                      <a:pt x="3003" y="5890"/>
                    </a:cubicBezTo>
                    <a:lnTo>
                      <a:pt x="3003" y="5582"/>
                    </a:lnTo>
                    <a:cubicBezTo>
                      <a:pt x="3413" y="5309"/>
                      <a:pt x="3856" y="5036"/>
                      <a:pt x="4266" y="4593"/>
                    </a:cubicBezTo>
                    <a:lnTo>
                      <a:pt x="4437" y="4593"/>
                    </a:lnTo>
                    <a:cubicBezTo>
                      <a:pt x="4573" y="4593"/>
                      <a:pt x="4573" y="4456"/>
                      <a:pt x="4710" y="4456"/>
                    </a:cubicBezTo>
                    <a:close/>
                    <a:moveTo>
                      <a:pt x="2378" y="6203"/>
                    </a:moveTo>
                    <a:cubicBezTo>
                      <a:pt x="2258" y="6299"/>
                      <a:pt x="2150" y="6299"/>
                      <a:pt x="2150" y="6299"/>
                    </a:cubicBezTo>
                    <a:cubicBezTo>
                      <a:pt x="2150" y="6299"/>
                      <a:pt x="2262" y="6243"/>
                      <a:pt x="2378" y="6203"/>
                    </a:cubicBezTo>
                    <a:close/>
                    <a:moveTo>
                      <a:pt x="7261" y="1"/>
                    </a:moveTo>
                    <a:cubicBezTo>
                      <a:pt x="7215" y="1"/>
                      <a:pt x="7169" y="18"/>
                      <a:pt x="7132" y="54"/>
                    </a:cubicBezTo>
                    <a:cubicBezTo>
                      <a:pt x="6996" y="191"/>
                      <a:pt x="6825" y="327"/>
                      <a:pt x="6825" y="464"/>
                    </a:cubicBezTo>
                    <a:cubicBezTo>
                      <a:pt x="6825" y="327"/>
                      <a:pt x="6689" y="191"/>
                      <a:pt x="6552" y="191"/>
                    </a:cubicBezTo>
                    <a:cubicBezTo>
                      <a:pt x="6274" y="416"/>
                      <a:pt x="5996" y="636"/>
                      <a:pt x="5728" y="863"/>
                    </a:cubicBezTo>
                    <a:lnTo>
                      <a:pt x="5728" y="863"/>
                    </a:lnTo>
                    <a:cubicBezTo>
                      <a:pt x="5770" y="749"/>
                      <a:pt x="5642" y="584"/>
                      <a:pt x="5524" y="584"/>
                    </a:cubicBezTo>
                    <a:cubicBezTo>
                      <a:pt x="5489" y="584"/>
                      <a:pt x="5455" y="599"/>
                      <a:pt x="5426" y="635"/>
                    </a:cubicBezTo>
                    <a:cubicBezTo>
                      <a:pt x="5119" y="908"/>
                      <a:pt x="4846" y="1044"/>
                      <a:pt x="4710" y="1317"/>
                    </a:cubicBezTo>
                    <a:cubicBezTo>
                      <a:pt x="4573" y="1488"/>
                      <a:pt x="4437" y="1488"/>
                      <a:pt x="4437" y="1624"/>
                    </a:cubicBezTo>
                    <a:lnTo>
                      <a:pt x="4266" y="1624"/>
                    </a:lnTo>
                    <a:cubicBezTo>
                      <a:pt x="3413" y="2034"/>
                      <a:pt x="2560" y="2477"/>
                      <a:pt x="1707" y="3023"/>
                    </a:cubicBezTo>
                    <a:cubicBezTo>
                      <a:pt x="1570" y="3023"/>
                      <a:pt x="1297" y="3023"/>
                      <a:pt x="1161" y="3194"/>
                    </a:cubicBezTo>
                    <a:cubicBezTo>
                      <a:pt x="1024" y="3194"/>
                      <a:pt x="1024" y="3194"/>
                      <a:pt x="1024" y="3330"/>
                    </a:cubicBezTo>
                    <a:cubicBezTo>
                      <a:pt x="717" y="3467"/>
                      <a:pt x="308" y="3603"/>
                      <a:pt x="171" y="3876"/>
                    </a:cubicBezTo>
                    <a:cubicBezTo>
                      <a:pt x="1" y="4047"/>
                      <a:pt x="1" y="4183"/>
                      <a:pt x="171" y="4183"/>
                    </a:cubicBezTo>
                    <a:cubicBezTo>
                      <a:pt x="243" y="4201"/>
                      <a:pt x="315" y="4209"/>
                      <a:pt x="387" y="4209"/>
                    </a:cubicBezTo>
                    <a:cubicBezTo>
                      <a:pt x="869" y="4209"/>
                      <a:pt x="1373" y="3858"/>
                      <a:pt x="1877" y="3740"/>
                    </a:cubicBezTo>
                    <a:cubicBezTo>
                      <a:pt x="2287" y="3603"/>
                      <a:pt x="2730" y="3467"/>
                      <a:pt x="3140" y="3194"/>
                    </a:cubicBezTo>
                    <a:cubicBezTo>
                      <a:pt x="3140" y="3330"/>
                      <a:pt x="3276" y="3330"/>
                      <a:pt x="3276" y="3330"/>
                    </a:cubicBezTo>
                    <a:cubicBezTo>
                      <a:pt x="3140" y="3330"/>
                      <a:pt x="3003" y="3467"/>
                      <a:pt x="2867" y="3467"/>
                    </a:cubicBezTo>
                    <a:cubicBezTo>
                      <a:pt x="2287" y="3876"/>
                      <a:pt x="1570" y="4320"/>
                      <a:pt x="1161" y="4729"/>
                    </a:cubicBezTo>
                    <a:cubicBezTo>
                      <a:pt x="1024" y="4900"/>
                      <a:pt x="1161" y="5173"/>
                      <a:pt x="1434" y="5173"/>
                    </a:cubicBezTo>
                    <a:cubicBezTo>
                      <a:pt x="1877" y="5036"/>
                      <a:pt x="2287" y="4729"/>
                      <a:pt x="2560" y="4456"/>
                    </a:cubicBezTo>
                    <a:cubicBezTo>
                      <a:pt x="3003" y="4183"/>
                      <a:pt x="3413" y="3876"/>
                      <a:pt x="3856" y="3740"/>
                    </a:cubicBezTo>
                    <a:lnTo>
                      <a:pt x="3856" y="3740"/>
                    </a:lnTo>
                    <a:cubicBezTo>
                      <a:pt x="3413" y="4047"/>
                      <a:pt x="3140" y="4320"/>
                      <a:pt x="2867" y="4593"/>
                    </a:cubicBezTo>
                    <a:cubicBezTo>
                      <a:pt x="2287" y="4900"/>
                      <a:pt x="1570" y="5309"/>
                      <a:pt x="1434" y="5890"/>
                    </a:cubicBezTo>
                    <a:cubicBezTo>
                      <a:pt x="1297" y="6026"/>
                      <a:pt x="1434" y="6163"/>
                      <a:pt x="1434" y="6163"/>
                    </a:cubicBezTo>
                    <a:lnTo>
                      <a:pt x="1570" y="6163"/>
                    </a:lnTo>
                    <a:cubicBezTo>
                      <a:pt x="1434" y="6299"/>
                      <a:pt x="1297" y="6299"/>
                      <a:pt x="1297" y="6435"/>
                    </a:cubicBezTo>
                    <a:cubicBezTo>
                      <a:pt x="1061" y="6435"/>
                      <a:pt x="1234" y="6769"/>
                      <a:pt x="1374" y="6769"/>
                    </a:cubicBezTo>
                    <a:cubicBezTo>
                      <a:pt x="1395" y="6769"/>
                      <a:pt x="1416" y="6761"/>
                      <a:pt x="1434" y="6743"/>
                    </a:cubicBezTo>
                    <a:cubicBezTo>
                      <a:pt x="1434" y="6606"/>
                      <a:pt x="1570" y="6606"/>
                      <a:pt x="1707" y="6435"/>
                    </a:cubicBezTo>
                    <a:lnTo>
                      <a:pt x="1707" y="6606"/>
                    </a:lnTo>
                    <a:cubicBezTo>
                      <a:pt x="1792" y="6682"/>
                      <a:pt x="1908" y="6715"/>
                      <a:pt x="2043" y="6715"/>
                    </a:cubicBezTo>
                    <a:cubicBezTo>
                      <a:pt x="2397" y="6715"/>
                      <a:pt x="2881" y="6484"/>
                      <a:pt x="3276" y="6163"/>
                    </a:cubicBezTo>
                    <a:lnTo>
                      <a:pt x="3413" y="6163"/>
                    </a:lnTo>
                    <a:cubicBezTo>
                      <a:pt x="3584" y="6026"/>
                      <a:pt x="3720" y="6026"/>
                      <a:pt x="3720" y="5890"/>
                    </a:cubicBezTo>
                    <a:cubicBezTo>
                      <a:pt x="4437" y="5446"/>
                      <a:pt x="5563" y="5036"/>
                      <a:pt x="5836" y="4320"/>
                    </a:cubicBezTo>
                    <a:cubicBezTo>
                      <a:pt x="6279" y="3740"/>
                      <a:pt x="6689" y="3023"/>
                      <a:pt x="6825" y="2477"/>
                    </a:cubicBezTo>
                    <a:cubicBezTo>
                      <a:pt x="6825" y="2341"/>
                      <a:pt x="6825" y="2170"/>
                      <a:pt x="6689" y="2170"/>
                    </a:cubicBezTo>
                    <a:lnTo>
                      <a:pt x="6552" y="2341"/>
                    </a:lnTo>
                    <a:cubicBezTo>
                      <a:pt x="6689" y="2034"/>
                      <a:pt x="6825" y="1897"/>
                      <a:pt x="7132" y="1624"/>
                    </a:cubicBezTo>
                    <a:cubicBezTo>
                      <a:pt x="7245" y="1512"/>
                      <a:pt x="7079" y="1283"/>
                      <a:pt x="6921" y="1283"/>
                    </a:cubicBezTo>
                    <a:cubicBezTo>
                      <a:pt x="6888" y="1283"/>
                      <a:pt x="6855" y="1293"/>
                      <a:pt x="6825" y="1317"/>
                    </a:cubicBezTo>
                    <a:cubicBezTo>
                      <a:pt x="6689" y="1488"/>
                      <a:pt x="6552" y="1624"/>
                      <a:pt x="6552" y="1761"/>
                    </a:cubicBezTo>
                    <a:cubicBezTo>
                      <a:pt x="6143" y="2170"/>
                      <a:pt x="5836" y="2477"/>
                      <a:pt x="5426" y="2887"/>
                    </a:cubicBezTo>
                    <a:cubicBezTo>
                      <a:pt x="6143" y="2034"/>
                      <a:pt x="6825" y="1181"/>
                      <a:pt x="7405" y="327"/>
                    </a:cubicBezTo>
                    <a:cubicBezTo>
                      <a:pt x="7505" y="128"/>
                      <a:pt x="7386" y="1"/>
                      <a:pt x="7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1774323" y="2484519"/>
                <a:ext cx="259057" cy="490035"/>
              </a:xfrm>
              <a:custGeom>
                <a:rect b="b" l="l" r="r" t="t"/>
                <a:pathLst>
                  <a:path extrusionOk="0" h="11204" w="5923">
                    <a:moveTo>
                      <a:pt x="3227" y="910"/>
                    </a:moveTo>
                    <a:cubicBezTo>
                      <a:pt x="3090" y="1319"/>
                      <a:pt x="3090" y="1627"/>
                      <a:pt x="2954" y="1900"/>
                    </a:cubicBezTo>
                    <a:cubicBezTo>
                      <a:pt x="2817" y="2173"/>
                      <a:pt x="2817" y="2480"/>
                      <a:pt x="2681" y="2753"/>
                    </a:cubicBezTo>
                    <a:cubicBezTo>
                      <a:pt x="2681" y="2343"/>
                      <a:pt x="2681" y="2036"/>
                      <a:pt x="2817" y="1763"/>
                    </a:cubicBezTo>
                    <a:lnTo>
                      <a:pt x="2817" y="1183"/>
                    </a:lnTo>
                    <a:cubicBezTo>
                      <a:pt x="2817" y="910"/>
                      <a:pt x="2954" y="910"/>
                      <a:pt x="3227" y="910"/>
                    </a:cubicBezTo>
                    <a:close/>
                    <a:moveTo>
                      <a:pt x="3363" y="4049"/>
                    </a:moveTo>
                    <a:cubicBezTo>
                      <a:pt x="3363" y="4459"/>
                      <a:pt x="3227" y="4732"/>
                      <a:pt x="3227" y="5175"/>
                    </a:cubicBezTo>
                    <a:cubicBezTo>
                      <a:pt x="3227" y="5303"/>
                      <a:pt x="3108" y="5311"/>
                      <a:pt x="2981" y="5423"/>
                    </a:cubicBezTo>
                    <a:lnTo>
                      <a:pt x="2981" y="5423"/>
                    </a:lnTo>
                    <a:cubicBezTo>
                      <a:pt x="3151" y="5001"/>
                      <a:pt x="3257" y="4473"/>
                      <a:pt x="3363" y="4049"/>
                    </a:cubicBezTo>
                    <a:close/>
                    <a:moveTo>
                      <a:pt x="4669" y="2264"/>
                    </a:moveTo>
                    <a:cubicBezTo>
                      <a:pt x="4701" y="2264"/>
                      <a:pt x="4734" y="2340"/>
                      <a:pt x="4796" y="2480"/>
                    </a:cubicBezTo>
                    <a:cubicBezTo>
                      <a:pt x="5069" y="3333"/>
                      <a:pt x="4796" y="4459"/>
                      <a:pt x="4660" y="5175"/>
                    </a:cubicBezTo>
                    <a:cubicBezTo>
                      <a:pt x="4523" y="5312"/>
                      <a:pt x="4523" y="5312"/>
                      <a:pt x="4523" y="5448"/>
                    </a:cubicBezTo>
                    <a:cubicBezTo>
                      <a:pt x="4523" y="5380"/>
                      <a:pt x="4489" y="5346"/>
                      <a:pt x="4455" y="5346"/>
                    </a:cubicBezTo>
                    <a:cubicBezTo>
                      <a:pt x="4421" y="5346"/>
                      <a:pt x="4387" y="5380"/>
                      <a:pt x="4387" y="5448"/>
                    </a:cubicBezTo>
                    <a:cubicBezTo>
                      <a:pt x="4311" y="5448"/>
                      <a:pt x="4269" y="5448"/>
                      <a:pt x="4246" y="5460"/>
                    </a:cubicBezTo>
                    <a:lnTo>
                      <a:pt x="4246" y="5460"/>
                    </a:lnTo>
                    <a:cubicBezTo>
                      <a:pt x="4387" y="4816"/>
                      <a:pt x="4387" y="4151"/>
                      <a:pt x="4387" y="3606"/>
                    </a:cubicBezTo>
                    <a:cubicBezTo>
                      <a:pt x="4523" y="3196"/>
                      <a:pt x="4523" y="2889"/>
                      <a:pt x="4523" y="2616"/>
                    </a:cubicBezTo>
                    <a:cubicBezTo>
                      <a:pt x="4598" y="2374"/>
                      <a:pt x="4632" y="2264"/>
                      <a:pt x="4669" y="2264"/>
                    </a:cubicBezTo>
                    <a:close/>
                    <a:moveTo>
                      <a:pt x="3807" y="5892"/>
                    </a:moveTo>
                    <a:lnTo>
                      <a:pt x="3943" y="6028"/>
                    </a:lnTo>
                    <a:lnTo>
                      <a:pt x="3943" y="6165"/>
                    </a:lnTo>
                    <a:cubicBezTo>
                      <a:pt x="3943" y="6190"/>
                      <a:pt x="3939" y="6214"/>
                      <a:pt x="3932" y="6239"/>
                    </a:cubicBezTo>
                    <a:lnTo>
                      <a:pt x="3932" y="6239"/>
                    </a:lnTo>
                    <a:cubicBezTo>
                      <a:pt x="3898" y="6160"/>
                      <a:pt x="3807" y="6140"/>
                      <a:pt x="3807" y="6028"/>
                    </a:cubicBezTo>
                    <a:lnTo>
                      <a:pt x="3807" y="5892"/>
                    </a:lnTo>
                    <a:close/>
                    <a:moveTo>
                      <a:pt x="2237" y="5755"/>
                    </a:moveTo>
                    <a:lnTo>
                      <a:pt x="2374" y="5892"/>
                    </a:lnTo>
                    <a:cubicBezTo>
                      <a:pt x="2374" y="6028"/>
                      <a:pt x="2510" y="6028"/>
                      <a:pt x="2681" y="6028"/>
                    </a:cubicBezTo>
                    <a:cubicBezTo>
                      <a:pt x="2374" y="6301"/>
                      <a:pt x="2101" y="6882"/>
                      <a:pt x="1828" y="7155"/>
                    </a:cubicBezTo>
                    <a:cubicBezTo>
                      <a:pt x="1701" y="7383"/>
                      <a:pt x="1366" y="7990"/>
                      <a:pt x="1315" y="7990"/>
                    </a:cubicBezTo>
                    <a:cubicBezTo>
                      <a:pt x="1298" y="7990"/>
                      <a:pt x="1314" y="7918"/>
                      <a:pt x="1384" y="7735"/>
                    </a:cubicBezTo>
                    <a:cubicBezTo>
                      <a:pt x="1521" y="7291"/>
                      <a:pt x="1657" y="6882"/>
                      <a:pt x="1964" y="6438"/>
                    </a:cubicBezTo>
                    <a:cubicBezTo>
                      <a:pt x="2101" y="6165"/>
                      <a:pt x="2237" y="6028"/>
                      <a:pt x="2237" y="5755"/>
                    </a:cubicBezTo>
                    <a:close/>
                    <a:moveTo>
                      <a:pt x="3363" y="7871"/>
                    </a:moveTo>
                    <a:lnTo>
                      <a:pt x="3363" y="8008"/>
                    </a:lnTo>
                    <a:cubicBezTo>
                      <a:pt x="3090" y="8588"/>
                      <a:pt x="2510" y="8997"/>
                      <a:pt x="2101" y="9441"/>
                    </a:cubicBezTo>
                    <a:cubicBezTo>
                      <a:pt x="1828" y="9714"/>
                      <a:pt x="1521" y="10157"/>
                      <a:pt x="1111" y="10430"/>
                    </a:cubicBezTo>
                    <a:cubicBezTo>
                      <a:pt x="1521" y="9850"/>
                      <a:pt x="1964" y="9441"/>
                      <a:pt x="2374" y="8997"/>
                    </a:cubicBezTo>
                    <a:lnTo>
                      <a:pt x="2510" y="8997"/>
                    </a:lnTo>
                    <a:cubicBezTo>
                      <a:pt x="2510" y="8861"/>
                      <a:pt x="2681" y="8724"/>
                      <a:pt x="2681" y="8724"/>
                    </a:cubicBezTo>
                    <a:cubicBezTo>
                      <a:pt x="2817" y="8588"/>
                      <a:pt x="2954" y="8451"/>
                      <a:pt x="3090" y="8315"/>
                    </a:cubicBezTo>
                    <a:cubicBezTo>
                      <a:pt x="3090" y="8144"/>
                      <a:pt x="3227" y="8008"/>
                      <a:pt x="3363" y="7871"/>
                    </a:cubicBezTo>
                    <a:close/>
                    <a:moveTo>
                      <a:pt x="2694" y="0"/>
                    </a:moveTo>
                    <a:cubicBezTo>
                      <a:pt x="2596" y="0"/>
                      <a:pt x="2510" y="97"/>
                      <a:pt x="2510" y="193"/>
                    </a:cubicBezTo>
                    <a:cubicBezTo>
                      <a:pt x="2374" y="774"/>
                      <a:pt x="2374" y="1183"/>
                      <a:pt x="2374" y="1763"/>
                    </a:cubicBezTo>
                    <a:lnTo>
                      <a:pt x="2374" y="2036"/>
                    </a:lnTo>
                    <a:lnTo>
                      <a:pt x="2374" y="3026"/>
                    </a:lnTo>
                    <a:cubicBezTo>
                      <a:pt x="2237" y="3026"/>
                      <a:pt x="2237" y="3026"/>
                      <a:pt x="2237" y="3196"/>
                    </a:cubicBezTo>
                    <a:lnTo>
                      <a:pt x="2237" y="3333"/>
                    </a:lnTo>
                    <a:cubicBezTo>
                      <a:pt x="1964" y="3606"/>
                      <a:pt x="1964" y="4186"/>
                      <a:pt x="1828" y="4459"/>
                    </a:cubicBezTo>
                    <a:cubicBezTo>
                      <a:pt x="1657" y="4732"/>
                      <a:pt x="1657" y="5039"/>
                      <a:pt x="1521" y="5312"/>
                    </a:cubicBezTo>
                    <a:lnTo>
                      <a:pt x="1521" y="5448"/>
                    </a:lnTo>
                    <a:cubicBezTo>
                      <a:pt x="975" y="5892"/>
                      <a:pt x="395" y="6745"/>
                      <a:pt x="122" y="7291"/>
                    </a:cubicBezTo>
                    <a:lnTo>
                      <a:pt x="122" y="7462"/>
                    </a:lnTo>
                    <a:lnTo>
                      <a:pt x="122" y="7598"/>
                    </a:lnTo>
                    <a:cubicBezTo>
                      <a:pt x="1" y="7695"/>
                      <a:pt x="119" y="7791"/>
                      <a:pt x="247" y="7791"/>
                    </a:cubicBezTo>
                    <a:cubicBezTo>
                      <a:pt x="300" y="7791"/>
                      <a:pt x="355" y="7775"/>
                      <a:pt x="395" y="7735"/>
                    </a:cubicBezTo>
                    <a:cubicBezTo>
                      <a:pt x="804" y="7462"/>
                      <a:pt x="1248" y="6882"/>
                      <a:pt x="1521" y="6301"/>
                    </a:cubicBezTo>
                    <a:lnTo>
                      <a:pt x="1521" y="6438"/>
                    </a:lnTo>
                    <a:cubicBezTo>
                      <a:pt x="1521" y="6609"/>
                      <a:pt x="1384" y="6609"/>
                      <a:pt x="1384" y="6745"/>
                    </a:cubicBezTo>
                    <a:cubicBezTo>
                      <a:pt x="1248" y="7155"/>
                      <a:pt x="668" y="7871"/>
                      <a:pt x="975" y="8315"/>
                    </a:cubicBezTo>
                    <a:cubicBezTo>
                      <a:pt x="975" y="8451"/>
                      <a:pt x="1111" y="8451"/>
                      <a:pt x="1111" y="8451"/>
                    </a:cubicBezTo>
                    <a:cubicBezTo>
                      <a:pt x="1521" y="8451"/>
                      <a:pt x="1964" y="7735"/>
                      <a:pt x="2101" y="7462"/>
                    </a:cubicBezTo>
                    <a:cubicBezTo>
                      <a:pt x="2237" y="7291"/>
                      <a:pt x="2817" y="6165"/>
                      <a:pt x="3227" y="5585"/>
                    </a:cubicBezTo>
                    <a:lnTo>
                      <a:pt x="3227" y="5755"/>
                    </a:lnTo>
                    <a:cubicBezTo>
                      <a:pt x="3090" y="6165"/>
                      <a:pt x="2817" y="6609"/>
                      <a:pt x="2510" y="7018"/>
                    </a:cubicBezTo>
                    <a:cubicBezTo>
                      <a:pt x="2237" y="7462"/>
                      <a:pt x="1964" y="7871"/>
                      <a:pt x="1828" y="8315"/>
                    </a:cubicBezTo>
                    <a:cubicBezTo>
                      <a:pt x="1828" y="8451"/>
                      <a:pt x="1964" y="8588"/>
                      <a:pt x="2101" y="8588"/>
                    </a:cubicBezTo>
                    <a:cubicBezTo>
                      <a:pt x="2237" y="8451"/>
                      <a:pt x="2237" y="8451"/>
                      <a:pt x="2374" y="8315"/>
                    </a:cubicBezTo>
                    <a:lnTo>
                      <a:pt x="2374" y="8315"/>
                    </a:lnTo>
                    <a:cubicBezTo>
                      <a:pt x="2237" y="8451"/>
                      <a:pt x="2237" y="8588"/>
                      <a:pt x="2237" y="8724"/>
                    </a:cubicBezTo>
                    <a:lnTo>
                      <a:pt x="2237" y="8861"/>
                    </a:lnTo>
                    <a:cubicBezTo>
                      <a:pt x="1521" y="9577"/>
                      <a:pt x="804" y="10157"/>
                      <a:pt x="395" y="11010"/>
                    </a:cubicBezTo>
                    <a:cubicBezTo>
                      <a:pt x="298" y="11107"/>
                      <a:pt x="338" y="11203"/>
                      <a:pt x="418" y="11203"/>
                    </a:cubicBezTo>
                    <a:cubicBezTo>
                      <a:pt x="451" y="11203"/>
                      <a:pt x="491" y="11187"/>
                      <a:pt x="531" y="11147"/>
                    </a:cubicBezTo>
                    <a:cubicBezTo>
                      <a:pt x="1384" y="10703"/>
                      <a:pt x="1964" y="10021"/>
                      <a:pt x="2510" y="9441"/>
                    </a:cubicBezTo>
                    <a:cubicBezTo>
                      <a:pt x="3090" y="8861"/>
                      <a:pt x="3807" y="8144"/>
                      <a:pt x="3943" y="7462"/>
                    </a:cubicBezTo>
                    <a:cubicBezTo>
                      <a:pt x="4796" y="5755"/>
                      <a:pt x="5923" y="3469"/>
                      <a:pt x="4796" y="1900"/>
                    </a:cubicBezTo>
                    <a:cubicBezTo>
                      <a:pt x="4744" y="1795"/>
                      <a:pt x="4692" y="1751"/>
                      <a:pt x="4640" y="1751"/>
                    </a:cubicBezTo>
                    <a:cubicBezTo>
                      <a:pt x="4556" y="1751"/>
                      <a:pt x="4471" y="1867"/>
                      <a:pt x="4387" y="2036"/>
                    </a:cubicBezTo>
                    <a:cubicBezTo>
                      <a:pt x="4387" y="2036"/>
                      <a:pt x="4216" y="2036"/>
                      <a:pt x="4216" y="2173"/>
                    </a:cubicBezTo>
                    <a:cubicBezTo>
                      <a:pt x="4080" y="2753"/>
                      <a:pt x="3943" y="3469"/>
                      <a:pt x="3943" y="4186"/>
                    </a:cubicBezTo>
                    <a:cubicBezTo>
                      <a:pt x="3943" y="4186"/>
                      <a:pt x="3943" y="4322"/>
                      <a:pt x="3807" y="4322"/>
                    </a:cubicBezTo>
                    <a:cubicBezTo>
                      <a:pt x="3807" y="4595"/>
                      <a:pt x="3807" y="4902"/>
                      <a:pt x="3670" y="5175"/>
                    </a:cubicBezTo>
                    <a:lnTo>
                      <a:pt x="3670" y="5039"/>
                    </a:lnTo>
                    <a:lnTo>
                      <a:pt x="3534" y="5039"/>
                    </a:lnTo>
                    <a:cubicBezTo>
                      <a:pt x="3670" y="4459"/>
                      <a:pt x="3807" y="3879"/>
                      <a:pt x="3807" y="3469"/>
                    </a:cubicBezTo>
                    <a:cubicBezTo>
                      <a:pt x="3943" y="2753"/>
                      <a:pt x="4216" y="1900"/>
                      <a:pt x="4387" y="1046"/>
                    </a:cubicBezTo>
                    <a:cubicBezTo>
                      <a:pt x="4387" y="950"/>
                      <a:pt x="4233" y="853"/>
                      <a:pt x="4095" y="853"/>
                    </a:cubicBezTo>
                    <a:cubicBezTo>
                      <a:pt x="4038" y="853"/>
                      <a:pt x="3983" y="870"/>
                      <a:pt x="3943" y="910"/>
                    </a:cubicBezTo>
                    <a:cubicBezTo>
                      <a:pt x="3670" y="1627"/>
                      <a:pt x="3534" y="2480"/>
                      <a:pt x="3363" y="3196"/>
                    </a:cubicBezTo>
                    <a:cubicBezTo>
                      <a:pt x="3227" y="3469"/>
                      <a:pt x="3090" y="3742"/>
                      <a:pt x="3090" y="4186"/>
                    </a:cubicBezTo>
                    <a:lnTo>
                      <a:pt x="2954" y="4049"/>
                    </a:lnTo>
                    <a:cubicBezTo>
                      <a:pt x="3090" y="3333"/>
                      <a:pt x="3363" y="2753"/>
                      <a:pt x="3534" y="2036"/>
                    </a:cubicBezTo>
                    <a:cubicBezTo>
                      <a:pt x="3534" y="1900"/>
                      <a:pt x="3363" y="1763"/>
                      <a:pt x="3227" y="1763"/>
                    </a:cubicBezTo>
                    <a:cubicBezTo>
                      <a:pt x="3363" y="1627"/>
                      <a:pt x="3363" y="1627"/>
                      <a:pt x="3363" y="1490"/>
                    </a:cubicBezTo>
                    <a:cubicBezTo>
                      <a:pt x="3363" y="1183"/>
                      <a:pt x="3670" y="910"/>
                      <a:pt x="3534" y="637"/>
                    </a:cubicBezTo>
                    <a:cubicBezTo>
                      <a:pt x="3427" y="445"/>
                      <a:pt x="3227" y="319"/>
                      <a:pt x="3058" y="319"/>
                    </a:cubicBezTo>
                    <a:cubicBezTo>
                      <a:pt x="2958" y="319"/>
                      <a:pt x="2868" y="364"/>
                      <a:pt x="2817" y="466"/>
                    </a:cubicBezTo>
                    <a:lnTo>
                      <a:pt x="2817" y="57"/>
                    </a:lnTo>
                    <a:cubicBezTo>
                      <a:pt x="2777" y="17"/>
                      <a:pt x="2734" y="0"/>
                      <a:pt x="2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1816924" y="2280391"/>
                <a:ext cx="210509" cy="478270"/>
              </a:xfrm>
              <a:custGeom>
                <a:rect b="b" l="l" r="r" t="t"/>
                <a:pathLst>
                  <a:path extrusionOk="0" h="10935" w="4813">
                    <a:moveTo>
                      <a:pt x="2494" y="379"/>
                    </a:moveTo>
                    <a:cubicBezTo>
                      <a:pt x="2583" y="379"/>
                      <a:pt x="2696" y="512"/>
                      <a:pt x="2696" y="595"/>
                    </a:cubicBezTo>
                    <a:lnTo>
                      <a:pt x="2560" y="732"/>
                    </a:lnTo>
                    <a:cubicBezTo>
                      <a:pt x="2589" y="886"/>
                      <a:pt x="2631" y="1027"/>
                      <a:pt x="2682" y="1160"/>
                    </a:cubicBezTo>
                    <a:lnTo>
                      <a:pt x="2682" y="1160"/>
                    </a:lnTo>
                    <a:cubicBezTo>
                      <a:pt x="2560" y="1017"/>
                      <a:pt x="2554" y="727"/>
                      <a:pt x="2389" y="595"/>
                    </a:cubicBezTo>
                    <a:cubicBezTo>
                      <a:pt x="2389" y="434"/>
                      <a:pt x="2437" y="379"/>
                      <a:pt x="2494" y="379"/>
                    </a:cubicBezTo>
                    <a:close/>
                    <a:moveTo>
                      <a:pt x="2833" y="3598"/>
                    </a:moveTo>
                    <a:lnTo>
                      <a:pt x="2833" y="3598"/>
                    </a:lnTo>
                    <a:cubicBezTo>
                      <a:pt x="2969" y="3871"/>
                      <a:pt x="3106" y="4280"/>
                      <a:pt x="3242" y="4724"/>
                    </a:cubicBezTo>
                    <a:cubicBezTo>
                      <a:pt x="3106" y="4724"/>
                      <a:pt x="3106" y="4587"/>
                      <a:pt x="3106" y="4587"/>
                    </a:cubicBezTo>
                    <a:cubicBezTo>
                      <a:pt x="2969" y="4144"/>
                      <a:pt x="2969" y="3871"/>
                      <a:pt x="2833" y="3598"/>
                    </a:cubicBezTo>
                    <a:close/>
                    <a:moveTo>
                      <a:pt x="2702" y="1210"/>
                    </a:moveTo>
                    <a:cubicBezTo>
                      <a:pt x="2889" y="1669"/>
                      <a:pt x="3180" y="2024"/>
                      <a:pt x="3413" y="2438"/>
                    </a:cubicBezTo>
                    <a:cubicBezTo>
                      <a:pt x="3549" y="2881"/>
                      <a:pt x="3686" y="3427"/>
                      <a:pt x="3822" y="3871"/>
                    </a:cubicBezTo>
                    <a:lnTo>
                      <a:pt x="3822" y="4144"/>
                    </a:lnTo>
                    <a:cubicBezTo>
                      <a:pt x="3822" y="4451"/>
                      <a:pt x="3686" y="4587"/>
                      <a:pt x="3686" y="4724"/>
                    </a:cubicBezTo>
                    <a:cubicBezTo>
                      <a:pt x="3686" y="4280"/>
                      <a:pt x="3686" y="4007"/>
                      <a:pt x="3549" y="3598"/>
                    </a:cubicBezTo>
                    <a:cubicBezTo>
                      <a:pt x="3549" y="3427"/>
                      <a:pt x="3413" y="3427"/>
                      <a:pt x="3413" y="3427"/>
                    </a:cubicBezTo>
                    <a:cubicBezTo>
                      <a:pt x="3110" y="2754"/>
                      <a:pt x="2840" y="2048"/>
                      <a:pt x="2702" y="1210"/>
                    </a:cubicBezTo>
                    <a:close/>
                    <a:moveTo>
                      <a:pt x="3242" y="4724"/>
                    </a:moveTo>
                    <a:cubicBezTo>
                      <a:pt x="3242" y="4725"/>
                      <a:pt x="3243" y="4860"/>
                      <a:pt x="3413" y="4860"/>
                    </a:cubicBezTo>
                    <a:cubicBezTo>
                      <a:pt x="3242" y="4860"/>
                      <a:pt x="3242" y="4860"/>
                      <a:pt x="3242" y="4724"/>
                    </a:cubicBezTo>
                    <a:close/>
                    <a:moveTo>
                      <a:pt x="1536" y="5133"/>
                    </a:moveTo>
                    <a:lnTo>
                      <a:pt x="1536" y="5133"/>
                    </a:lnTo>
                    <a:cubicBezTo>
                      <a:pt x="1707" y="5577"/>
                      <a:pt x="1536" y="6157"/>
                      <a:pt x="1400" y="6567"/>
                    </a:cubicBezTo>
                    <a:lnTo>
                      <a:pt x="1400" y="6430"/>
                    </a:lnTo>
                    <a:cubicBezTo>
                      <a:pt x="1400" y="6294"/>
                      <a:pt x="1263" y="6294"/>
                      <a:pt x="1263" y="6294"/>
                    </a:cubicBezTo>
                    <a:lnTo>
                      <a:pt x="1263" y="5713"/>
                    </a:lnTo>
                    <a:lnTo>
                      <a:pt x="1263" y="5441"/>
                    </a:lnTo>
                    <a:cubicBezTo>
                      <a:pt x="1263" y="5509"/>
                      <a:pt x="1331" y="5543"/>
                      <a:pt x="1400" y="5543"/>
                    </a:cubicBezTo>
                    <a:cubicBezTo>
                      <a:pt x="1468" y="5543"/>
                      <a:pt x="1536" y="5509"/>
                      <a:pt x="1536" y="5441"/>
                    </a:cubicBezTo>
                    <a:lnTo>
                      <a:pt x="1536" y="5133"/>
                    </a:lnTo>
                    <a:close/>
                    <a:moveTo>
                      <a:pt x="4403" y="5304"/>
                    </a:moveTo>
                    <a:lnTo>
                      <a:pt x="4403" y="5713"/>
                    </a:lnTo>
                    <a:lnTo>
                      <a:pt x="4403" y="6840"/>
                    </a:lnTo>
                    <a:cubicBezTo>
                      <a:pt x="4266" y="6294"/>
                      <a:pt x="4095" y="5713"/>
                      <a:pt x="4095" y="5304"/>
                    </a:cubicBezTo>
                    <a:lnTo>
                      <a:pt x="4095" y="5304"/>
                    </a:lnTo>
                    <a:cubicBezTo>
                      <a:pt x="4095" y="5304"/>
                      <a:pt x="4171" y="5365"/>
                      <a:pt x="4262" y="5365"/>
                    </a:cubicBezTo>
                    <a:cubicBezTo>
                      <a:pt x="4308" y="5365"/>
                      <a:pt x="4357" y="5350"/>
                      <a:pt x="4403" y="5304"/>
                    </a:cubicBezTo>
                    <a:close/>
                    <a:moveTo>
                      <a:pt x="2116" y="4724"/>
                    </a:moveTo>
                    <a:cubicBezTo>
                      <a:pt x="2116" y="4724"/>
                      <a:pt x="2253" y="4860"/>
                      <a:pt x="2253" y="4997"/>
                    </a:cubicBezTo>
                    <a:cubicBezTo>
                      <a:pt x="2253" y="5133"/>
                      <a:pt x="2389" y="5304"/>
                      <a:pt x="2389" y="5304"/>
                    </a:cubicBezTo>
                    <a:lnTo>
                      <a:pt x="2389" y="5986"/>
                    </a:lnTo>
                    <a:cubicBezTo>
                      <a:pt x="2253" y="6430"/>
                      <a:pt x="2253" y="6840"/>
                      <a:pt x="2116" y="7283"/>
                    </a:cubicBezTo>
                    <a:cubicBezTo>
                      <a:pt x="1980" y="6840"/>
                      <a:pt x="2116" y="6157"/>
                      <a:pt x="2116" y="5713"/>
                    </a:cubicBezTo>
                    <a:cubicBezTo>
                      <a:pt x="2116" y="5713"/>
                      <a:pt x="2253" y="5713"/>
                      <a:pt x="2253" y="5577"/>
                    </a:cubicBezTo>
                    <a:cubicBezTo>
                      <a:pt x="2253" y="5304"/>
                      <a:pt x="2116" y="4997"/>
                      <a:pt x="2116" y="4724"/>
                    </a:cubicBezTo>
                    <a:close/>
                    <a:moveTo>
                      <a:pt x="3106" y="5577"/>
                    </a:moveTo>
                    <a:cubicBezTo>
                      <a:pt x="3106" y="5986"/>
                      <a:pt x="3242" y="6430"/>
                      <a:pt x="3413" y="6703"/>
                    </a:cubicBezTo>
                    <a:cubicBezTo>
                      <a:pt x="2969" y="7147"/>
                      <a:pt x="2969" y="7863"/>
                      <a:pt x="2969" y="8409"/>
                    </a:cubicBezTo>
                    <a:lnTo>
                      <a:pt x="2969" y="7420"/>
                    </a:lnTo>
                    <a:cubicBezTo>
                      <a:pt x="2969" y="7010"/>
                      <a:pt x="3106" y="6294"/>
                      <a:pt x="2969" y="5850"/>
                    </a:cubicBezTo>
                    <a:lnTo>
                      <a:pt x="3106" y="5713"/>
                    </a:lnTo>
                    <a:lnTo>
                      <a:pt x="3106" y="5577"/>
                    </a:lnTo>
                    <a:close/>
                    <a:moveTo>
                      <a:pt x="2399" y="0"/>
                    </a:moveTo>
                    <a:cubicBezTo>
                      <a:pt x="2353" y="0"/>
                      <a:pt x="2305" y="5"/>
                      <a:pt x="2253" y="15"/>
                    </a:cubicBezTo>
                    <a:lnTo>
                      <a:pt x="2116" y="15"/>
                    </a:lnTo>
                    <a:cubicBezTo>
                      <a:pt x="1980" y="595"/>
                      <a:pt x="2253" y="1175"/>
                      <a:pt x="2389" y="1585"/>
                    </a:cubicBezTo>
                    <a:cubicBezTo>
                      <a:pt x="2560" y="2165"/>
                      <a:pt x="2833" y="2745"/>
                      <a:pt x="2969" y="3291"/>
                    </a:cubicBezTo>
                    <a:cubicBezTo>
                      <a:pt x="2833" y="3154"/>
                      <a:pt x="2696" y="3018"/>
                      <a:pt x="2560" y="2881"/>
                    </a:cubicBezTo>
                    <a:lnTo>
                      <a:pt x="2560" y="2745"/>
                    </a:lnTo>
                    <a:cubicBezTo>
                      <a:pt x="2560" y="2574"/>
                      <a:pt x="2389" y="2574"/>
                      <a:pt x="2253" y="2574"/>
                    </a:cubicBezTo>
                    <a:cubicBezTo>
                      <a:pt x="2116" y="2028"/>
                      <a:pt x="1843" y="1448"/>
                      <a:pt x="1536" y="868"/>
                    </a:cubicBezTo>
                    <a:cubicBezTo>
                      <a:pt x="1536" y="800"/>
                      <a:pt x="1468" y="766"/>
                      <a:pt x="1417" y="766"/>
                    </a:cubicBezTo>
                    <a:cubicBezTo>
                      <a:pt x="1366" y="766"/>
                      <a:pt x="1331" y="800"/>
                      <a:pt x="1400" y="868"/>
                    </a:cubicBezTo>
                    <a:cubicBezTo>
                      <a:pt x="1536" y="1721"/>
                      <a:pt x="1843" y="2438"/>
                      <a:pt x="2116" y="3291"/>
                    </a:cubicBezTo>
                    <a:lnTo>
                      <a:pt x="2253" y="3427"/>
                    </a:lnTo>
                    <a:cubicBezTo>
                      <a:pt x="2253" y="3734"/>
                      <a:pt x="2253" y="4144"/>
                      <a:pt x="2389" y="4587"/>
                    </a:cubicBezTo>
                    <a:cubicBezTo>
                      <a:pt x="2116" y="4007"/>
                      <a:pt x="1980" y="3598"/>
                      <a:pt x="1707" y="3154"/>
                    </a:cubicBezTo>
                    <a:cubicBezTo>
                      <a:pt x="1400" y="2301"/>
                      <a:pt x="1263" y="1585"/>
                      <a:pt x="854" y="732"/>
                    </a:cubicBezTo>
                    <a:cubicBezTo>
                      <a:pt x="854" y="675"/>
                      <a:pt x="801" y="642"/>
                      <a:pt x="739" y="642"/>
                    </a:cubicBezTo>
                    <a:cubicBezTo>
                      <a:pt x="652" y="642"/>
                      <a:pt x="547" y="708"/>
                      <a:pt x="547" y="868"/>
                    </a:cubicBezTo>
                    <a:cubicBezTo>
                      <a:pt x="854" y="1892"/>
                      <a:pt x="1263" y="2881"/>
                      <a:pt x="1536" y="4007"/>
                    </a:cubicBezTo>
                    <a:lnTo>
                      <a:pt x="1536" y="4144"/>
                    </a:lnTo>
                    <a:cubicBezTo>
                      <a:pt x="1263" y="3291"/>
                      <a:pt x="990" y="2301"/>
                      <a:pt x="683" y="1448"/>
                    </a:cubicBezTo>
                    <a:cubicBezTo>
                      <a:pt x="683" y="1380"/>
                      <a:pt x="615" y="1346"/>
                      <a:pt x="547" y="1346"/>
                    </a:cubicBezTo>
                    <a:cubicBezTo>
                      <a:pt x="478" y="1346"/>
                      <a:pt x="410" y="1380"/>
                      <a:pt x="410" y="1448"/>
                    </a:cubicBezTo>
                    <a:lnTo>
                      <a:pt x="410" y="1585"/>
                    </a:lnTo>
                    <a:cubicBezTo>
                      <a:pt x="410" y="2165"/>
                      <a:pt x="683" y="2745"/>
                      <a:pt x="854" y="3427"/>
                    </a:cubicBezTo>
                    <a:cubicBezTo>
                      <a:pt x="990" y="3734"/>
                      <a:pt x="1127" y="4280"/>
                      <a:pt x="1263" y="4860"/>
                    </a:cubicBezTo>
                    <a:cubicBezTo>
                      <a:pt x="1127" y="4587"/>
                      <a:pt x="1127" y="4451"/>
                      <a:pt x="990" y="4280"/>
                    </a:cubicBezTo>
                    <a:cubicBezTo>
                      <a:pt x="990" y="4226"/>
                      <a:pt x="941" y="4193"/>
                      <a:pt x="882" y="4193"/>
                    </a:cubicBezTo>
                    <a:cubicBezTo>
                      <a:pt x="794" y="4193"/>
                      <a:pt x="683" y="4267"/>
                      <a:pt x="683" y="4451"/>
                    </a:cubicBezTo>
                    <a:cubicBezTo>
                      <a:pt x="854" y="4997"/>
                      <a:pt x="990" y="5577"/>
                      <a:pt x="990" y="6157"/>
                    </a:cubicBezTo>
                    <a:cubicBezTo>
                      <a:pt x="990" y="6430"/>
                      <a:pt x="990" y="6703"/>
                      <a:pt x="1127" y="6840"/>
                    </a:cubicBezTo>
                    <a:lnTo>
                      <a:pt x="1400" y="6840"/>
                    </a:lnTo>
                    <a:cubicBezTo>
                      <a:pt x="1263" y="7010"/>
                      <a:pt x="1263" y="7147"/>
                      <a:pt x="1263" y="7283"/>
                    </a:cubicBezTo>
                    <a:cubicBezTo>
                      <a:pt x="1127" y="7283"/>
                      <a:pt x="1127" y="7420"/>
                      <a:pt x="1127" y="7420"/>
                    </a:cubicBezTo>
                    <a:lnTo>
                      <a:pt x="1127" y="7693"/>
                    </a:lnTo>
                    <a:cubicBezTo>
                      <a:pt x="683" y="8716"/>
                      <a:pt x="137" y="9706"/>
                      <a:pt x="1" y="10832"/>
                    </a:cubicBezTo>
                    <a:cubicBezTo>
                      <a:pt x="1" y="10900"/>
                      <a:pt x="35" y="10934"/>
                      <a:pt x="86" y="10934"/>
                    </a:cubicBezTo>
                    <a:cubicBezTo>
                      <a:pt x="137" y="10934"/>
                      <a:pt x="205" y="10900"/>
                      <a:pt x="274" y="10832"/>
                    </a:cubicBezTo>
                    <a:cubicBezTo>
                      <a:pt x="854" y="9979"/>
                      <a:pt x="1127" y="9126"/>
                      <a:pt x="1263" y="8000"/>
                    </a:cubicBezTo>
                    <a:cubicBezTo>
                      <a:pt x="1263" y="7863"/>
                      <a:pt x="1400" y="7693"/>
                      <a:pt x="1400" y="7420"/>
                    </a:cubicBezTo>
                    <a:cubicBezTo>
                      <a:pt x="1536" y="7010"/>
                      <a:pt x="1843" y="6567"/>
                      <a:pt x="1843" y="5986"/>
                    </a:cubicBezTo>
                    <a:lnTo>
                      <a:pt x="1843" y="6567"/>
                    </a:lnTo>
                    <a:cubicBezTo>
                      <a:pt x="1843" y="7010"/>
                      <a:pt x="1843" y="7420"/>
                      <a:pt x="1980" y="7863"/>
                    </a:cubicBezTo>
                    <a:lnTo>
                      <a:pt x="2253" y="7863"/>
                    </a:lnTo>
                    <a:cubicBezTo>
                      <a:pt x="2389" y="7556"/>
                      <a:pt x="2389" y="7147"/>
                      <a:pt x="2560" y="6703"/>
                    </a:cubicBezTo>
                    <a:lnTo>
                      <a:pt x="2560" y="7010"/>
                    </a:lnTo>
                    <a:lnTo>
                      <a:pt x="2833" y="7010"/>
                    </a:lnTo>
                    <a:cubicBezTo>
                      <a:pt x="2696" y="7420"/>
                      <a:pt x="2696" y="7863"/>
                      <a:pt x="2696" y="8273"/>
                    </a:cubicBezTo>
                    <a:cubicBezTo>
                      <a:pt x="2696" y="8546"/>
                      <a:pt x="2560" y="9126"/>
                      <a:pt x="2696" y="9399"/>
                    </a:cubicBezTo>
                    <a:cubicBezTo>
                      <a:pt x="2765" y="9484"/>
                      <a:pt x="2833" y="9527"/>
                      <a:pt x="2884" y="9527"/>
                    </a:cubicBezTo>
                    <a:cubicBezTo>
                      <a:pt x="2935" y="9527"/>
                      <a:pt x="2969" y="9484"/>
                      <a:pt x="2969" y="9399"/>
                    </a:cubicBezTo>
                    <a:cubicBezTo>
                      <a:pt x="3106" y="9126"/>
                      <a:pt x="3106" y="8716"/>
                      <a:pt x="3242" y="8273"/>
                    </a:cubicBezTo>
                    <a:cubicBezTo>
                      <a:pt x="3242" y="8136"/>
                      <a:pt x="3413" y="7693"/>
                      <a:pt x="3413" y="7283"/>
                    </a:cubicBezTo>
                    <a:cubicBezTo>
                      <a:pt x="3549" y="7556"/>
                      <a:pt x="3413" y="8000"/>
                      <a:pt x="3413" y="8273"/>
                    </a:cubicBezTo>
                    <a:lnTo>
                      <a:pt x="3413" y="8716"/>
                    </a:lnTo>
                    <a:cubicBezTo>
                      <a:pt x="3242" y="9126"/>
                      <a:pt x="3242" y="9399"/>
                      <a:pt x="3242" y="9842"/>
                    </a:cubicBezTo>
                    <a:cubicBezTo>
                      <a:pt x="3242" y="9979"/>
                      <a:pt x="3413" y="9979"/>
                      <a:pt x="3549" y="9979"/>
                    </a:cubicBezTo>
                    <a:cubicBezTo>
                      <a:pt x="3686" y="9706"/>
                      <a:pt x="3686" y="9126"/>
                      <a:pt x="3686" y="8853"/>
                    </a:cubicBezTo>
                    <a:lnTo>
                      <a:pt x="3686" y="8716"/>
                    </a:lnTo>
                    <a:cubicBezTo>
                      <a:pt x="3822" y="8409"/>
                      <a:pt x="3822" y="8136"/>
                      <a:pt x="3822" y="7863"/>
                    </a:cubicBezTo>
                    <a:cubicBezTo>
                      <a:pt x="3822" y="7693"/>
                      <a:pt x="3822" y="7556"/>
                      <a:pt x="3959" y="7420"/>
                    </a:cubicBezTo>
                    <a:cubicBezTo>
                      <a:pt x="3959" y="7420"/>
                      <a:pt x="4095" y="7420"/>
                      <a:pt x="4095" y="7283"/>
                    </a:cubicBezTo>
                    <a:lnTo>
                      <a:pt x="4095" y="7010"/>
                    </a:lnTo>
                    <a:cubicBezTo>
                      <a:pt x="4266" y="7283"/>
                      <a:pt x="4266" y="7420"/>
                      <a:pt x="4403" y="7556"/>
                    </a:cubicBezTo>
                    <a:cubicBezTo>
                      <a:pt x="4403" y="7624"/>
                      <a:pt x="4437" y="7659"/>
                      <a:pt x="4488" y="7659"/>
                    </a:cubicBezTo>
                    <a:cubicBezTo>
                      <a:pt x="4539" y="7659"/>
                      <a:pt x="4607" y="7624"/>
                      <a:pt x="4676" y="7556"/>
                    </a:cubicBezTo>
                    <a:cubicBezTo>
                      <a:pt x="4812" y="6840"/>
                      <a:pt x="4676" y="6157"/>
                      <a:pt x="4676" y="5441"/>
                    </a:cubicBezTo>
                    <a:cubicBezTo>
                      <a:pt x="4676" y="4860"/>
                      <a:pt x="4539" y="4144"/>
                      <a:pt x="4266" y="3734"/>
                    </a:cubicBezTo>
                    <a:lnTo>
                      <a:pt x="4095" y="3734"/>
                    </a:lnTo>
                    <a:cubicBezTo>
                      <a:pt x="4095" y="3427"/>
                      <a:pt x="3959" y="3154"/>
                      <a:pt x="3822" y="2881"/>
                    </a:cubicBezTo>
                    <a:cubicBezTo>
                      <a:pt x="3822" y="2438"/>
                      <a:pt x="3686" y="1721"/>
                      <a:pt x="3413" y="1312"/>
                    </a:cubicBezTo>
                    <a:cubicBezTo>
                      <a:pt x="3128" y="773"/>
                      <a:pt x="2990" y="0"/>
                      <a:pt x="2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772136" y="2229129"/>
                <a:ext cx="203729" cy="223061"/>
              </a:xfrm>
              <a:custGeom>
                <a:rect b="b" l="l" r="r" t="t"/>
                <a:pathLst>
                  <a:path extrusionOk="0" h="5100" w="4658">
                    <a:moveTo>
                      <a:pt x="854" y="1050"/>
                    </a:moveTo>
                    <a:lnTo>
                      <a:pt x="854" y="1050"/>
                    </a:lnTo>
                    <a:cubicBezTo>
                      <a:pt x="1161" y="1358"/>
                      <a:pt x="1298" y="1631"/>
                      <a:pt x="1571" y="2040"/>
                    </a:cubicBezTo>
                    <a:lnTo>
                      <a:pt x="1571" y="2211"/>
                    </a:lnTo>
                    <a:cubicBezTo>
                      <a:pt x="1298" y="1767"/>
                      <a:pt x="1025" y="1494"/>
                      <a:pt x="854" y="1050"/>
                    </a:cubicBezTo>
                    <a:close/>
                    <a:moveTo>
                      <a:pt x="2968" y="0"/>
                    </a:moveTo>
                    <a:cubicBezTo>
                      <a:pt x="2928" y="0"/>
                      <a:pt x="2867" y="61"/>
                      <a:pt x="2867" y="61"/>
                    </a:cubicBezTo>
                    <a:lnTo>
                      <a:pt x="2867" y="334"/>
                    </a:lnTo>
                    <a:cubicBezTo>
                      <a:pt x="2731" y="334"/>
                      <a:pt x="2731" y="334"/>
                      <a:pt x="2731" y="504"/>
                    </a:cubicBezTo>
                    <a:lnTo>
                      <a:pt x="2731" y="641"/>
                    </a:lnTo>
                    <a:lnTo>
                      <a:pt x="2424" y="641"/>
                    </a:lnTo>
                    <a:cubicBezTo>
                      <a:pt x="2424" y="601"/>
                      <a:pt x="2412" y="584"/>
                      <a:pt x="2395" y="584"/>
                    </a:cubicBezTo>
                    <a:cubicBezTo>
                      <a:pt x="2355" y="584"/>
                      <a:pt x="2287" y="681"/>
                      <a:pt x="2287" y="777"/>
                    </a:cubicBezTo>
                    <a:lnTo>
                      <a:pt x="2287" y="1187"/>
                    </a:lnTo>
                    <a:cubicBezTo>
                      <a:pt x="2287" y="1050"/>
                      <a:pt x="2151" y="914"/>
                      <a:pt x="2151" y="777"/>
                    </a:cubicBezTo>
                    <a:cubicBezTo>
                      <a:pt x="2111" y="737"/>
                      <a:pt x="2071" y="721"/>
                      <a:pt x="2034" y="721"/>
                    </a:cubicBezTo>
                    <a:cubicBezTo>
                      <a:pt x="1946" y="721"/>
                      <a:pt x="1878" y="817"/>
                      <a:pt x="1878" y="914"/>
                    </a:cubicBezTo>
                    <a:cubicBezTo>
                      <a:pt x="1991" y="1622"/>
                      <a:pt x="2292" y="2330"/>
                      <a:pt x="2645" y="3038"/>
                    </a:cubicBezTo>
                    <a:lnTo>
                      <a:pt x="2645" y="3038"/>
                    </a:lnTo>
                    <a:cubicBezTo>
                      <a:pt x="2618" y="2994"/>
                      <a:pt x="2590" y="2946"/>
                      <a:pt x="2560" y="2893"/>
                    </a:cubicBezTo>
                    <a:cubicBezTo>
                      <a:pt x="2424" y="2620"/>
                      <a:pt x="2151" y="2040"/>
                      <a:pt x="1878" y="1904"/>
                    </a:cubicBezTo>
                    <a:lnTo>
                      <a:pt x="1707" y="1904"/>
                    </a:lnTo>
                    <a:cubicBezTo>
                      <a:pt x="1434" y="1358"/>
                      <a:pt x="1025" y="914"/>
                      <a:pt x="718" y="504"/>
                    </a:cubicBezTo>
                    <a:cubicBezTo>
                      <a:pt x="581" y="504"/>
                      <a:pt x="445" y="504"/>
                      <a:pt x="445" y="641"/>
                    </a:cubicBezTo>
                    <a:cubicBezTo>
                      <a:pt x="581" y="1050"/>
                      <a:pt x="854" y="1494"/>
                      <a:pt x="1161" y="1904"/>
                    </a:cubicBezTo>
                    <a:cubicBezTo>
                      <a:pt x="854" y="1494"/>
                      <a:pt x="581" y="1050"/>
                      <a:pt x="172" y="777"/>
                    </a:cubicBezTo>
                    <a:cubicBezTo>
                      <a:pt x="172" y="737"/>
                      <a:pt x="157" y="721"/>
                      <a:pt x="136" y="721"/>
                    </a:cubicBezTo>
                    <a:cubicBezTo>
                      <a:pt x="86" y="721"/>
                      <a:pt x="1" y="817"/>
                      <a:pt x="1" y="914"/>
                    </a:cubicBezTo>
                    <a:cubicBezTo>
                      <a:pt x="172" y="1187"/>
                      <a:pt x="445" y="1494"/>
                      <a:pt x="718" y="1904"/>
                    </a:cubicBezTo>
                    <a:cubicBezTo>
                      <a:pt x="581" y="1904"/>
                      <a:pt x="581" y="1904"/>
                      <a:pt x="581" y="2040"/>
                    </a:cubicBezTo>
                    <a:cubicBezTo>
                      <a:pt x="718" y="2620"/>
                      <a:pt x="1298" y="3064"/>
                      <a:pt x="1571" y="3473"/>
                    </a:cubicBezTo>
                    <a:cubicBezTo>
                      <a:pt x="2014" y="4053"/>
                      <a:pt x="2287" y="4463"/>
                      <a:pt x="2731" y="4906"/>
                    </a:cubicBezTo>
                    <a:cubicBezTo>
                      <a:pt x="2731" y="4946"/>
                      <a:pt x="2754" y="4963"/>
                      <a:pt x="2784" y="4963"/>
                    </a:cubicBezTo>
                    <a:cubicBezTo>
                      <a:pt x="2856" y="4963"/>
                      <a:pt x="2964" y="4866"/>
                      <a:pt x="2867" y="4770"/>
                    </a:cubicBezTo>
                    <a:cubicBezTo>
                      <a:pt x="2867" y="4599"/>
                      <a:pt x="2731" y="4326"/>
                      <a:pt x="2560" y="4190"/>
                    </a:cubicBezTo>
                    <a:lnTo>
                      <a:pt x="2731" y="4053"/>
                    </a:lnTo>
                    <a:cubicBezTo>
                      <a:pt x="2424" y="3610"/>
                      <a:pt x="2287" y="3337"/>
                      <a:pt x="2014" y="2893"/>
                    </a:cubicBezTo>
                    <a:cubicBezTo>
                      <a:pt x="2014" y="2757"/>
                      <a:pt x="1878" y="2620"/>
                      <a:pt x="1878" y="2484"/>
                    </a:cubicBezTo>
                    <a:lnTo>
                      <a:pt x="1878" y="2484"/>
                    </a:lnTo>
                    <a:cubicBezTo>
                      <a:pt x="2014" y="2620"/>
                      <a:pt x="2151" y="2893"/>
                      <a:pt x="2287" y="3064"/>
                    </a:cubicBezTo>
                    <a:cubicBezTo>
                      <a:pt x="2424" y="3337"/>
                      <a:pt x="2560" y="3473"/>
                      <a:pt x="2731" y="3610"/>
                    </a:cubicBezTo>
                    <a:cubicBezTo>
                      <a:pt x="3004" y="4190"/>
                      <a:pt x="3140" y="4770"/>
                      <a:pt x="3584" y="5043"/>
                    </a:cubicBezTo>
                    <a:cubicBezTo>
                      <a:pt x="3624" y="5083"/>
                      <a:pt x="3664" y="5099"/>
                      <a:pt x="3700" y="5099"/>
                    </a:cubicBezTo>
                    <a:cubicBezTo>
                      <a:pt x="3789" y="5099"/>
                      <a:pt x="3857" y="5003"/>
                      <a:pt x="3857" y="4906"/>
                    </a:cubicBezTo>
                    <a:cubicBezTo>
                      <a:pt x="3857" y="4770"/>
                      <a:pt x="3720" y="4599"/>
                      <a:pt x="3720" y="4463"/>
                    </a:cubicBezTo>
                    <a:lnTo>
                      <a:pt x="3720" y="4463"/>
                    </a:lnTo>
                    <a:lnTo>
                      <a:pt x="3857" y="4599"/>
                    </a:lnTo>
                    <a:cubicBezTo>
                      <a:pt x="3915" y="4672"/>
                      <a:pt x="3998" y="4714"/>
                      <a:pt x="4064" y="4714"/>
                    </a:cubicBezTo>
                    <a:cubicBezTo>
                      <a:pt x="4152" y="4714"/>
                      <a:pt x="4208" y="4639"/>
                      <a:pt x="4130" y="4463"/>
                    </a:cubicBezTo>
                    <a:cubicBezTo>
                      <a:pt x="3720" y="3337"/>
                      <a:pt x="3004" y="2347"/>
                      <a:pt x="2731" y="1050"/>
                    </a:cubicBezTo>
                    <a:lnTo>
                      <a:pt x="2731" y="1050"/>
                    </a:lnTo>
                    <a:cubicBezTo>
                      <a:pt x="2867" y="1358"/>
                      <a:pt x="3004" y="1631"/>
                      <a:pt x="3140" y="1767"/>
                    </a:cubicBezTo>
                    <a:lnTo>
                      <a:pt x="3140" y="2040"/>
                    </a:lnTo>
                    <a:cubicBezTo>
                      <a:pt x="3413" y="2757"/>
                      <a:pt x="3857" y="3610"/>
                      <a:pt x="4266" y="4190"/>
                    </a:cubicBezTo>
                    <a:cubicBezTo>
                      <a:pt x="4332" y="4294"/>
                      <a:pt x="4412" y="4339"/>
                      <a:pt x="4478" y="4339"/>
                    </a:cubicBezTo>
                    <a:cubicBezTo>
                      <a:pt x="4586" y="4339"/>
                      <a:pt x="4658" y="4222"/>
                      <a:pt x="4573" y="4053"/>
                    </a:cubicBezTo>
                    <a:cubicBezTo>
                      <a:pt x="4130" y="3200"/>
                      <a:pt x="3720" y="2484"/>
                      <a:pt x="3277" y="1631"/>
                    </a:cubicBezTo>
                    <a:lnTo>
                      <a:pt x="3277" y="1494"/>
                    </a:lnTo>
                    <a:cubicBezTo>
                      <a:pt x="3140" y="1358"/>
                      <a:pt x="3140" y="1187"/>
                      <a:pt x="3140" y="1050"/>
                    </a:cubicBezTo>
                    <a:lnTo>
                      <a:pt x="3140" y="1050"/>
                    </a:lnTo>
                    <a:cubicBezTo>
                      <a:pt x="3277" y="1494"/>
                      <a:pt x="3584" y="1767"/>
                      <a:pt x="3720" y="2211"/>
                    </a:cubicBezTo>
                    <a:cubicBezTo>
                      <a:pt x="3759" y="2250"/>
                      <a:pt x="3810" y="2266"/>
                      <a:pt x="3858" y="2266"/>
                    </a:cubicBezTo>
                    <a:cubicBezTo>
                      <a:pt x="3979" y="2266"/>
                      <a:pt x="4091" y="2162"/>
                      <a:pt x="3993" y="2040"/>
                    </a:cubicBezTo>
                    <a:lnTo>
                      <a:pt x="3993" y="1904"/>
                    </a:lnTo>
                    <a:cubicBezTo>
                      <a:pt x="4130" y="1904"/>
                      <a:pt x="4130" y="1767"/>
                      <a:pt x="4130" y="1631"/>
                    </a:cubicBezTo>
                    <a:cubicBezTo>
                      <a:pt x="3857" y="1050"/>
                      <a:pt x="3584" y="334"/>
                      <a:pt x="3004" y="61"/>
                    </a:cubicBezTo>
                    <a:cubicBezTo>
                      <a:pt x="3004" y="15"/>
                      <a:pt x="2989" y="0"/>
                      <a:pt x="29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872166" y="2363100"/>
                <a:ext cx="123908" cy="120409"/>
              </a:xfrm>
              <a:custGeom>
                <a:rect b="b" l="l" r="r" t="t"/>
                <a:pathLst>
                  <a:path extrusionOk="0" h="2753" w="2833">
                    <a:moveTo>
                      <a:pt x="444" y="274"/>
                    </a:moveTo>
                    <a:lnTo>
                      <a:pt x="444" y="274"/>
                    </a:lnTo>
                    <a:cubicBezTo>
                      <a:pt x="444" y="410"/>
                      <a:pt x="717" y="547"/>
                      <a:pt x="853" y="683"/>
                    </a:cubicBezTo>
                    <a:cubicBezTo>
                      <a:pt x="1126" y="990"/>
                      <a:pt x="1297" y="1263"/>
                      <a:pt x="1570" y="1536"/>
                    </a:cubicBezTo>
                    <a:cubicBezTo>
                      <a:pt x="1433" y="1622"/>
                      <a:pt x="1322" y="1664"/>
                      <a:pt x="1229" y="1664"/>
                    </a:cubicBezTo>
                    <a:cubicBezTo>
                      <a:pt x="1135" y="1664"/>
                      <a:pt x="1058" y="1622"/>
                      <a:pt x="990" y="1536"/>
                    </a:cubicBezTo>
                    <a:cubicBezTo>
                      <a:pt x="990" y="1400"/>
                      <a:pt x="853" y="1400"/>
                      <a:pt x="853" y="1263"/>
                    </a:cubicBezTo>
                    <a:cubicBezTo>
                      <a:pt x="717" y="1127"/>
                      <a:pt x="580" y="854"/>
                      <a:pt x="580" y="683"/>
                    </a:cubicBezTo>
                    <a:cubicBezTo>
                      <a:pt x="580" y="547"/>
                      <a:pt x="444" y="410"/>
                      <a:pt x="444" y="274"/>
                    </a:cubicBezTo>
                    <a:close/>
                    <a:moveTo>
                      <a:pt x="444" y="1"/>
                    </a:moveTo>
                    <a:cubicBezTo>
                      <a:pt x="0" y="1"/>
                      <a:pt x="273" y="683"/>
                      <a:pt x="444" y="1263"/>
                    </a:cubicBezTo>
                    <a:lnTo>
                      <a:pt x="444" y="1400"/>
                    </a:lnTo>
                    <a:cubicBezTo>
                      <a:pt x="580" y="1536"/>
                      <a:pt x="580" y="1536"/>
                      <a:pt x="717" y="1707"/>
                    </a:cubicBezTo>
                    <a:cubicBezTo>
                      <a:pt x="717" y="1707"/>
                      <a:pt x="717" y="1768"/>
                      <a:pt x="757" y="1768"/>
                    </a:cubicBezTo>
                    <a:cubicBezTo>
                      <a:pt x="777" y="1768"/>
                      <a:pt x="808" y="1752"/>
                      <a:pt x="853" y="1707"/>
                    </a:cubicBezTo>
                    <a:cubicBezTo>
                      <a:pt x="990" y="1843"/>
                      <a:pt x="1126" y="1980"/>
                      <a:pt x="1433" y="1980"/>
                    </a:cubicBezTo>
                    <a:cubicBezTo>
                      <a:pt x="1570" y="1843"/>
                      <a:pt x="1570" y="1843"/>
                      <a:pt x="1706" y="1843"/>
                    </a:cubicBezTo>
                    <a:cubicBezTo>
                      <a:pt x="1843" y="2116"/>
                      <a:pt x="2150" y="2560"/>
                      <a:pt x="2423" y="2696"/>
                    </a:cubicBezTo>
                    <a:cubicBezTo>
                      <a:pt x="2463" y="2736"/>
                      <a:pt x="2503" y="2753"/>
                      <a:pt x="2539" y="2753"/>
                    </a:cubicBezTo>
                    <a:cubicBezTo>
                      <a:pt x="2628" y="2753"/>
                      <a:pt x="2696" y="2656"/>
                      <a:pt x="2696" y="2560"/>
                    </a:cubicBezTo>
                    <a:cubicBezTo>
                      <a:pt x="2559" y="2253"/>
                      <a:pt x="2286" y="1843"/>
                      <a:pt x="1979" y="1536"/>
                    </a:cubicBezTo>
                    <a:lnTo>
                      <a:pt x="2150" y="1400"/>
                    </a:lnTo>
                    <a:cubicBezTo>
                      <a:pt x="2150" y="1707"/>
                      <a:pt x="2286" y="1980"/>
                      <a:pt x="2559" y="2116"/>
                    </a:cubicBezTo>
                    <a:cubicBezTo>
                      <a:pt x="2696" y="2116"/>
                      <a:pt x="2696" y="2116"/>
                      <a:pt x="2832" y="1980"/>
                    </a:cubicBezTo>
                    <a:cubicBezTo>
                      <a:pt x="2832" y="1707"/>
                      <a:pt x="2696" y="990"/>
                      <a:pt x="2423" y="990"/>
                    </a:cubicBezTo>
                    <a:lnTo>
                      <a:pt x="2286" y="990"/>
                    </a:lnTo>
                    <a:cubicBezTo>
                      <a:pt x="2286" y="922"/>
                      <a:pt x="2252" y="888"/>
                      <a:pt x="2218" y="888"/>
                    </a:cubicBezTo>
                    <a:cubicBezTo>
                      <a:pt x="2184" y="888"/>
                      <a:pt x="2150" y="922"/>
                      <a:pt x="2150" y="990"/>
                    </a:cubicBezTo>
                    <a:lnTo>
                      <a:pt x="2150" y="1127"/>
                    </a:lnTo>
                    <a:cubicBezTo>
                      <a:pt x="1979" y="1127"/>
                      <a:pt x="1843" y="1263"/>
                      <a:pt x="1843" y="1263"/>
                    </a:cubicBezTo>
                    <a:cubicBezTo>
                      <a:pt x="1706" y="1263"/>
                      <a:pt x="1706" y="1263"/>
                      <a:pt x="1706" y="1400"/>
                    </a:cubicBezTo>
                    <a:cubicBezTo>
                      <a:pt x="1570" y="1127"/>
                      <a:pt x="1433" y="990"/>
                      <a:pt x="1297" y="854"/>
                    </a:cubicBezTo>
                    <a:cubicBezTo>
                      <a:pt x="1126" y="547"/>
                      <a:pt x="717" y="1"/>
                      <a:pt x="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704997" y="2169076"/>
                <a:ext cx="135849" cy="143765"/>
              </a:xfrm>
              <a:custGeom>
                <a:rect b="b" l="l" r="r" t="t"/>
                <a:pathLst>
                  <a:path extrusionOk="0" h="3287" w="3106">
                    <a:moveTo>
                      <a:pt x="137" y="1"/>
                    </a:moveTo>
                    <a:cubicBezTo>
                      <a:pt x="0" y="1"/>
                      <a:pt x="0" y="1"/>
                      <a:pt x="0" y="171"/>
                    </a:cubicBezTo>
                    <a:cubicBezTo>
                      <a:pt x="0" y="444"/>
                      <a:pt x="683" y="1024"/>
                      <a:pt x="990" y="1297"/>
                    </a:cubicBezTo>
                    <a:cubicBezTo>
                      <a:pt x="1126" y="1434"/>
                      <a:pt x="1399" y="1707"/>
                      <a:pt x="1707" y="2014"/>
                    </a:cubicBezTo>
                    <a:cubicBezTo>
                      <a:pt x="1263" y="1707"/>
                      <a:pt x="854" y="1297"/>
                      <a:pt x="410" y="1024"/>
                    </a:cubicBezTo>
                    <a:cubicBezTo>
                      <a:pt x="273" y="1024"/>
                      <a:pt x="137" y="1161"/>
                      <a:pt x="273" y="1297"/>
                    </a:cubicBezTo>
                    <a:cubicBezTo>
                      <a:pt x="364" y="1388"/>
                      <a:pt x="455" y="1479"/>
                      <a:pt x="546" y="1570"/>
                    </a:cubicBezTo>
                    <a:lnTo>
                      <a:pt x="546" y="1570"/>
                    </a:lnTo>
                    <a:cubicBezTo>
                      <a:pt x="410" y="1570"/>
                      <a:pt x="273" y="1707"/>
                      <a:pt x="410" y="1707"/>
                    </a:cubicBezTo>
                    <a:cubicBezTo>
                      <a:pt x="669" y="2128"/>
                      <a:pt x="1604" y="3287"/>
                      <a:pt x="2166" y="3287"/>
                    </a:cubicBezTo>
                    <a:cubicBezTo>
                      <a:pt x="2196" y="3287"/>
                      <a:pt x="2225" y="3283"/>
                      <a:pt x="2253" y="3277"/>
                    </a:cubicBezTo>
                    <a:lnTo>
                      <a:pt x="2389" y="3277"/>
                    </a:lnTo>
                    <a:lnTo>
                      <a:pt x="2560" y="3140"/>
                    </a:lnTo>
                    <a:cubicBezTo>
                      <a:pt x="2390" y="2868"/>
                      <a:pt x="2254" y="2732"/>
                      <a:pt x="2253" y="2731"/>
                    </a:cubicBezTo>
                    <a:lnTo>
                      <a:pt x="2253" y="2731"/>
                    </a:lnTo>
                    <a:cubicBezTo>
                      <a:pt x="2389" y="2867"/>
                      <a:pt x="2696" y="3004"/>
                      <a:pt x="2833" y="3004"/>
                    </a:cubicBezTo>
                    <a:cubicBezTo>
                      <a:pt x="2873" y="3044"/>
                      <a:pt x="2913" y="3060"/>
                      <a:pt x="2949" y="3060"/>
                    </a:cubicBezTo>
                    <a:cubicBezTo>
                      <a:pt x="3037" y="3060"/>
                      <a:pt x="3106" y="2964"/>
                      <a:pt x="3106" y="2867"/>
                    </a:cubicBezTo>
                    <a:cubicBezTo>
                      <a:pt x="2833" y="2423"/>
                      <a:pt x="2116" y="2014"/>
                      <a:pt x="1707" y="1570"/>
                    </a:cubicBezTo>
                    <a:cubicBezTo>
                      <a:pt x="1399" y="1297"/>
                      <a:pt x="1126" y="1161"/>
                      <a:pt x="854" y="854"/>
                    </a:cubicBezTo>
                    <a:cubicBezTo>
                      <a:pt x="854" y="717"/>
                      <a:pt x="546" y="581"/>
                      <a:pt x="410" y="444"/>
                    </a:cubicBezTo>
                    <a:lnTo>
                      <a:pt x="410" y="444"/>
                    </a:lnTo>
                    <a:cubicBezTo>
                      <a:pt x="854" y="717"/>
                      <a:pt x="1399" y="1297"/>
                      <a:pt x="1843" y="1570"/>
                    </a:cubicBezTo>
                    <a:cubicBezTo>
                      <a:pt x="1843" y="1610"/>
                      <a:pt x="1855" y="1627"/>
                      <a:pt x="1871" y="1627"/>
                    </a:cubicBezTo>
                    <a:cubicBezTo>
                      <a:pt x="1911" y="1627"/>
                      <a:pt x="1980" y="1530"/>
                      <a:pt x="1980" y="1434"/>
                    </a:cubicBezTo>
                    <a:cubicBezTo>
                      <a:pt x="1399" y="1024"/>
                      <a:pt x="854" y="17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1760195" y="2148694"/>
                <a:ext cx="168696" cy="209240"/>
              </a:xfrm>
              <a:custGeom>
                <a:rect b="b" l="l" r="r" t="t"/>
                <a:pathLst>
                  <a:path extrusionOk="0" h="4784" w="3857">
                    <a:moveTo>
                      <a:pt x="601" y="1"/>
                    </a:moveTo>
                    <a:cubicBezTo>
                      <a:pt x="513" y="1"/>
                      <a:pt x="445" y="97"/>
                      <a:pt x="445" y="194"/>
                    </a:cubicBezTo>
                    <a:cubicBezTo>
                      <a:pt x="445" y="194"/>
                      <a:pt x="581" y="330"/>
                      <a:pt x="581" y="467"/>
                    </a:cubicBezTo>
                    <a:cubicBezTo>
                      <a:pt x="445" y="467"/>
                      <a:pt x="274" y="330"/>
                      <a:pt x="274" y="330"/>
                    </a:cubicBezTo>
                    <a:cubicBezTo>
                      <a:pt x="137" y="330"/>
                      <a:pt x="1" y="330"/>
                      <a:pt x="1" y="467"/>
                    </a:cubicBezTo>
                    <a:cubicBezTo>
                      <a:pt x="137" y="910"/>
                      <a:pt x="445" y="1490"/>
                      <a:pt x="718" y="1900"/>
                    </a:cubicBezTo>
                    <a:lnTo>
                      <a:pt x="718" y="2036"/>
                    </a:lnTo>
                    <a:cubicBezTo>
                      <a:pt x="1127" y="2616"/>
                      <a:pt x="1707" y="3197"/>
                      <a:pt x="2151" y="3743"/>
                    </a:cubicBezTo>
                    <a:cubicBezTo>
                      <a:pt x="2424" y="4050"/>
                      <a:pt x="2697" y="4596"/>
                      <a:pt x="3004" y="4732"/>
                    </a:cubicBezTo>
                    <a:cubicBezTo>
                      <a:pt x="3033" y="4769"/>
                      <a:pt x="3063" y="4784"/>
                      <a:pt x="3091" y="4784"/>
                    </a:cubicBezTo>
                    <a:cubicBezTo>
                      <a:pt x="3193" y="4784"/>
                      <a:pt x="3277" y="4596"/>
                      <a:pt x="3277" y="4596"/>
                    </a:cubicBezTo>
                    <a:cubicBezTo>
                      <a:pt x="2313" y="3499"/>
                      <a:pt x="1187" y="2402"/>
                      <a:pt x="625" y="1021"/>
                    </a:cubicBezTo>
                    <a:lnTo>
                      <a:pt x="625" y="1021"/>
                    </a:lnTo>
                    <a:cubicBezTo>
                      <a:pt x="665" y="1066"/>
                      <a:pt x="718" y="1098"/>
                      <a:pt x="718" y="1183"/>
                    </a:cubicBezTo>
                    <a:cubicBezTo>
                      <a:pt x="991" y="1490"/>
                      <a:pt x="1434" y="1900"/>
                      <a:pt x="1707" y="2343"/>
                    </a:cubicBezTo>
                    <a:cubicBezTo>
                      <a:pt x="2151" y="2889"/>
                      <a:pt x="2697" y="3470"/>
                      <a:pt x="3140" y="4050"/>
                    </a:cubicBezTo>
                    <a:cubicBezTo>
                      <a:pt x="3277" y="4050"/>
                      <a:pt x="3550" y="4050"/>
                      <a:pt x="3413" y="3743"/>
                    </a:cubicBezTo>
                    <a:cubicBezTo>
                      <a:pt x="3277" y="3333"/>
                      <a:pt x="2833" y="2889"/>
                      <a:pt x="2424" y="2616"/>
                    </a:cubicBezTo>
                    <a:cubicBezTo>
                      <a:pt x="2151" y="2173"/>
                      <a:pt x="1707" y="1627"/>
                      <a:pt x="1434" y="1183"/>
                    </a:cubicBezTo>
                    <a:cubicBezTo>
                      <a:pt x="1298" y="1047"/>
                      <a:pt x="1127" y="774"/>
                      <a:pt x="991" y="637"/>
                    </a:cubicBezTo>
                    <a:lnTo>
                      <a:pt x="991" y="637"/>
                    </a:lnTo>
                    <a:cubicBezTo>
                      <a:pt x="1127" y="774"/>
                      <a:pt x="1298" y="910"/>
                      <a:pt x="1298" y="910"/>
                    </a:cubicBezTo>
                    <a:cubicBezTo>
                      <a:pt x="1707" y="1763"/>
                      <a:pt x="2697" y="2616"/>
                      <a:pt x="3277" y="3197"/>
                    </a:cubicBezTo>
                    <a:cubicBezTo>
                      <a:pt x="3318" y="3280"/>
                      <a:pt x="3373" y="3312"/>
                      <a:pt x="3424" y="3312"/>
                    </a:cubicBezTo>
                    <a:cubicBezTo>
                      <a:pt x="3542" y="3312"/>
                      <a:pt x="3645" y="3144"/>
                      <a:pt x="3550" y="3026"/>
                    </a:cubicBezTo>
                    <a:cubicBezTo>
                      <a:pt x="2833" y="2343"/>
                      <a:pt x="2287" y="1490"/>
                      <a:pt x="1707" y="910"/>
                    </a:cubicBezTo>
                    <a:cubicBezTo>
                      <a:pt x="1571" y="774"/>
                      <a:pt x="1571" y="637"/>
                      <a:pt x="1571" y="637"/>
                    </a:cubicBezTo>
                    <a:lnTo>
                      <a:pt x="1571" y="637"/>
                    </a:lnTo>
                    <a:cubicBezTo>
                      <a:pt x="1707" y="774"/>
                      <a:pt x="1844" y="910"/>
                      <a:pt x="2151" y="1047"/>
                    </a:cubicBezTo>
                    <a:cubicBezTo>
                      <a:pt x="2287" y="1627"/>
                      <a:pt x="3004" y="2343"/>
                      <a:pt x="3277" y="2480"/>
                    </a:cubicBezTo>
                    <a:cubicBezTo>
                      <a:pt x="3345" y="2548"/>
                      <a:pt x="3413" y="2582"/>
                      <a:pt x="3464" y="2582"/>
                    </a:cubicBezTo>
                    <a:cubicBezTo>
                      <a:pt x="3516" y="2582"/>
                      <a:pt x="3550" y="2548"/>
                      <a:pt x="3550" y="2480"/>
                    </a:cubicBezTo>
                    <a:cubicBezTo>
                      <a:pt x="3586" y="2516"/>
                      <a:pt x="3624" y="2533"/>
                      <a:pt x="3661" y="2533"/>
                    </a:cubicBezTo>
                    <a:cubicBezTo>
                      <a:pt x="3764" y="2533"/>
                      <a:pt x="3857" y="2399"/>
                      <a:pt x="3857" y="2173"/>
                    </a:cubicBezTo>
                    <a:cubicBezTo>
                      <a:pt x="3413" y="1627"/>
                      <a:pt x="2833" y="910"/>
                      <a:pt x="2287" y="637"/>
                    </a:cubicBezTo>
                    <a:cubicBezTo>
                      <a:pt x="2287" y="637"/>
                      <a:pt x="2151" y="637"/>
                      <a:pt x="2151" y="774"/>
                    </a:cubicBezTo>
                    <a:cubicBezTo>
                      <a:pt x="1844" y="467"/>
                      <a:pt x="1571" y="194"/>
                      <a:pt x="1298" y="194"/>
                    </a:cubicBezTo>
                    <a:lnTo>
                      <a:pt x="1127" y="330"/>
                    </a:lnTo>
                    <a:cubicBezTo>
                      <a:pt x="991" y="194"/>
                      <a:pt x="854" y="57"/>
                      <a:pt x="718" y="57"/>
                    </a:cubicBezTo>
                    <a:cubicBezTo>
                      <a:pt x="678" y="17"/>
                      <a:pt x="638" y="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1579642" y="2088509"/>
                <a:ext cx="280620" cy="165153"/>
              </a:xfrm>
              <a:custGeom>
                <a:rect b="b" l="l" r="r" t="t"/>
                <a:pathLst>
                  <a:path extrusionOk="0" h="3776" w="6416">
                    <a:moveTo>
                      <a:pt x="3856" y="717"/>
                    </a:moveTo>
                    <a:lnTo>
                      <a:pt x="3856" y="717"/>
                    </a:lnTo>
                    <a:cubicBezTo>
                      <a:pt x="4129" y="853"/>
                      <a:pt x="4573" y="990"/>
                      <a:pt x="4982" y="1297"/>
                    </a:cubicBezTo>
                    <a:lnTo>
                      <a:pt x="4982" y="1433"/>
                    </a:lnTo>
                    <a:cubicBezTo>
                      <a:pt x="4709" y="1160"/>
                      <a:pt x="4265" y="990"/>
                      <a:pt x="3856" y="717"/>
                    </a:cubicBezTo>
                    <a:close/>
                    <a:moveTo>
                      <a:pt x="2150" y="0"/>
                    </a:moveTo>
                    <a:cubicBezTo>
                      <a:pt x="2013" y="0"/>
                      <a:pt x="2013" y="137"/>
                      <a:pt x="2013" y="307"/>
                    </a:cubicBezTo>
                    <a:cubicBezTo>
                      <a:pt x="2150" y="444"/>
                      <a:pt x="2286" y="580"/>
                      <a:pt x="2423" y="717"/>
                    </a:cubicBezTo>
                    <a:cubicBezTo>
                      <a:pt x="2230" y="620"/>
                      <a:pt x="2020" y="524"/>
                      <a:pt x="1817" y="524"/>
                    </a:cubicBezTo>
                    <a:cubicBezTo>
                      <a:pt x="1733" y="524"/>
                      <a:pt x="1650" y="540"/>
                      <a:pt x="1570" y="580"/>
                    </a:cubicBezTo>
                    <a:cubicBezTo>
                      <a:pt x="1433" y="580"/>
                      <a:pt x="1433" y="717"/>
                      <a:pt x="1570" y="853"/>
                    </a:cubicBezTo>
                    <a:cubicBezTo>
                      <a:pt x="1706" y="990"/>
                      <a:pt x="1843" y="1160"/>
                      <a:pt x="2150" y="1433"/>
                    </a:cubicBezTo>
                    <a:cubicBezTo>
                      <a:pt x="1843" y="1297"/>
                      <a:pt x="1433" y="1160"/>
                      <a:pt x="1160" y="1160"/>
                    </a:cubicBezTo>
                    <a:cubicBezTo>
                      <a:pt x="1123" y="1123"/>
                      <a:pt x="1094" y="1109"/>
                      <a:pt x="1071" y="1109"/>
                    </a:cubicBezTo>
                    <a:cubicBezTo>
                      <a:pt x="990" y="1109"/>
                      <a:pt x="990" y="1297"/>
                      <a:pt x="990" y="1297"/>
                    </a:cubicBezTo>
                    <a:cubicBezTo>
                      <a:pt x="1160" y="1570"/>
                      <a:pt x="1433" y="1706"/>
                      <a:pt x="1570" y="1843"/>
                    </a:cubicBezTo>
                    <a:cubicBezTo>
                      <a:pt x="1217" y="1725"/>
                      <a:pt x="638" y="1406"/>
                      <a:pt x="200" y="1406"/>
                    </a:cubicBezTo>
                    <a:cubicBezTo>
                      <a:pt x="129" y="1406"/>
                      <a:pt x="62" y="1414"/>
                      <a:pt x="0" y="1433"/>
                    </a:cubicBezTo>
                    <a:lnTo>
                      <a:pt x="0" y="1570"/>
                    </a:lnTo>
                    <a:cubicBezTo>
                      <a:pt x="0" y="1706"/>
                      <a:pt x="137" y="1843"/>
                      <a:pt x="307" y="1843"/>
                    </a:cubicBezTo>
                    <a:cubicBezTo>
                      <a:pt x="137" y="1843"/>
                      <a:pt x="137" y="2150"/>
                      <a:pt x="137" y="2150"/>
                    </a:cubicBezTo>
                    <a:cubicBezTo>
                      <a:pt x="580" y="2286"/>
                      <a:pt x="990" y="2423"/>
                      <a:pt x="1433" y="2559"/>
                    </a:cubicBezTo>
                    <a:cubicBezTo>
                      <a:pt x="2150" y="3003"/>
                      <a:pt x="3003" y="3412"/>
                      <a:pt x="3720" y="3719"/>
                    </a:cubicBezTo>
                    <a:cubicBezTo>
                      <a:pt x="3759" y="3758"/>
                      <a:pt x="3798" y="3775"/>
                      <a:pt x="3830" y="3775"/>
                    </a:cubicBezTo>
                    <a:cubicBezTo>
                      <a:pt x="3912" y="3775"/>
                      <a:pt x="3954" y="3671"/>
                      <a:pt x="3856" y="3549"/>
                    </a:cubicBezTo>
                    <a:cubicBezTo>
                      <a:pt x="3549" y="3139"/>
                      <a:pt x="3003" y="3003"/>
                      <a:pt x="2559" y="2696"/>
                    </a:cubicBezTo>
                    <a:cubicBezTo>
                      <a:pt x="2286" y="2696"/>
                      <a:pt x="2013" y="2559"/>
                      <a:pt x="1843" y="2423"/>
                    </a:cubicBezTo>
                    <a:cubicBezTo>
                      <a:pt x="1570" y="2286"/>
                      <a:pt x="1297" y="2150"/>
                      <a:pt x="990" y="2013"/>
                    </a:cubicBezTo>
                    <a:cubicBezTo>
                      <a:pt x="871" y="2013"/>
                      <a:pt x="215" y="1680"/>
                      <a:pt x="419" y="1680"/>
                    </a:cubicBezTo>
                    <a:cubicBezTo>
                      <a:pt x="451" y="1680"/>
                      <a:pt x="503" y="1688"/>
                      <a:pt x="580" y="1706"/>
                    </a:cubicBezTo>
                    <a:cubicBezTo>
                      <a:pt x="1297" y="2013"/>
                      <a:pt x="2150" y="2423"/>
                      <a:pt x="3003" y="2696"/>
                    </a:cubicBezTo>
                    <a:cubicBezTo>
                      <a:pt x="3276" y="2866"/>
                      <a:pt x="3720" y="3139"/>
                      <a:pt x="3992" y="3139"/>
                    </a:cubicBezTo>
                    <a:cubicBezTo>
                      <a:pt x="4129" y="3139"/>
                      <a:pt x="4265" y="3003"/>
                      <a:pt x="4129" y="2866"/>
                    </a:cubicBezTo>
                    <a:cubicBezTo>
                      <a:pt x="3412" y="2286"/>
                      <a:pt x="2423" y="2013"/>
                      <a:pt x="1706" y="1570"/>
                    </a:cubicBezTo>
                    <a:lnTo>
                      <a:pt x="1706" y="1570"/>
                    </a:lnTo>
                    <a:cubicBezTo>
                      <a:pt x="2150" y="1706"/>
                      <a:pt x="2696" y="2013"/>
                      <a:pt x="3139" y="2150"/>
                    </a:cubicBezTo>
                    <a:cubicBezTo>
                      <a:pt x="3412" y="2286"/>
                      <a:pt x="3856" y="2423"/>
                      <a:pt x="4129" y="2559"/>
                    </a:cubicBezTo>
                    <a:cubicBezTo>
                      <a:pt x="4265" y="2696"/>
                      <a:pt x="4402" y="2866"/>
                      <a:pt x="4573" y="2866"/>
                    </a:cubicBezTo>
                    <a:cubicBezTo>
                      <a:pt x="4620" y="2890"/>
                      <a:pt x="4664" y="2901"/>
                      <a:pt x="4702" y="2901"/>
                    </a:cubicBezTo>
                    <a:cubicBezTo>
                      <a:pt x="4881" y="2901"/>
                      <a:pt x="4934" y="2672"/>
                      <a:pt x="4709" y="2559"/>
                    </a:cubicBezTo>
                    <a:cubicBezTo>
                      <a:pt x="4709" y="2559"/>
                      <a:pt x="4573" y="2423"/>
                      <a:pt x="4402" y="2423"/>
                    </a:cubicBezTo>
                    <a:lnTo>
                      <a:pt x="4265" y="2286"/>
                    </a:lnTo>
                    <a:cubicBezTo>
                      <a:pt x="3412" y="1843"/>
                      <a:pt x="2696" y="1433"/>
                      <a:pt x="2013" y="853"/>
                    </a:cubicBezTo>
                    <a:lnTo>
                      <a:pt x="2013" y="853"/>
                    </a:lnTo>
                    <a:cubicBezTo>
                      <a:pt x="2423" y="990"/>
                      <a:pt x="3139" y="1433"/>
                      <a:pt x="3412" y="1570"/>
                    </a:cubicBezTo>
                    <a:cubicBezTo>
                      <a:pt x="3856" y="1843"/>
                      <a:pt x="4402" y="2150"/>
                      <a:pt x="4846" y="2423"/>
                    </a:cubicBezTo>
                    <a:cubicBezTo>
                      <a:pt x="5119" y="2423"/>
                      <a:pt x="5255" y="2286"/>
                      <a:pt x="5119" y="2150"/>
                    </a:cubicBezTo>
                    <a:cubicBezTo>
                      <a:pt x="4402" y="1570"/>
                      <a:pt x="3139" y="1160"/>
                      <a:pt x="2559" y="444"/>
                    </a:cubicBezTo>
                    <a:cubicBezTo>
                      <a:pt x="2866" y="444"/>
                      <a:pt x="3276" y="717"/>
                      <a:pt x="3549" y="853"/>
                    </a:cubicBezTo>
                    <a:cubicBezTo>
                      <a:pt x="4129" y="1433"/>
                      <a:pt x="4846" y="1843"/>
                      <a:pt x="5426" y="2150"/>
                    </a:cubicBezTo>
                    <a:cubicBezTo>
                      <a:pt x="5562" y="2150"/>
                      <a:pt x="5562" y="2150"/>
                      <a:pt x="5562" y="2013"/>
                    </a:cubicBezTo>
                    <a:cubicBezTo>
                      <a:pt x="5699" y="2150"/>
                      <a:pt x="5972" y="2286"/>
                      <a:pt x="6108" y="2286"/>
                    </a:cubicBezTo>
                    <a:cubicBezTo>
                      <a:pt x="6108" y="2286"/>
                      <a:pt x="6279" y="2286"/>
                      <a:pt x="6279" y="2150"/>
                    </a:cubicBezTo>
                    <a:cubicBezTo>
                      <a:pt x="6415" y="2150"/>
                      <a:pt x="6415" y="2013"/>
                      <a:pt x="6415" y="1843"/>
                    </a:cubicBezTo>
                    <a:cubicBezTo>
                      <a:pt x="6108" y="1570"/>
                      <a:pt x="5562" y="1160"/>
                      <a:pt x="5119" y="990"/>
                    </a:cubicBezTo>
                    <a:cubicBezTo>
                      <a:pt x="4709" y="717"/>
                      <a:pt x="3992" y="307"/>
                      <a:pt x="3412" y="307"/>
                    </a:cubicBezTo>
                    <a:lnTo>
                      <a:pt x="3276" y="444"/>
                    </a:lnTo>
                    <a:cubicBezTo>
                      <a:pt x="3003" y="307"/>
                      <a:pt x="2559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1487091" y="2055662"/>
                <a:ext cx="329868" cy="138823"/>
              </a:xfrm>
              <a:custGeom>
                <a:rect b="b" l="l" r="r" t="t"/>
                <a:pathLst>
                  <a:path extrusionOk="0" h="3174" w="7542">
                    <a:moveTo>
                      <a:pt x="2917" y="1"/>
                    </a:moveTo>
                    <a:cubicBezTo>
                      <a:pt x="2840" y="1"/>
                      <a:pt x="2766" y="11"/>
                      <a:pt x="2696" y="34"/>
                    </a:cubicBezTo>
                    <a:cubicBezTo>
                      <a:pt x="2560" y="205"/>
                      <a:pt x="2560" y="342"/>
                      <a:pt x="2560" y="342"/>
                    </a:cubicBezTo>
                    <a:lnTo>
                      <a:pt x="2696" y="478"/>
                    </a:lnTo>
                    <a:cubicBezTo>
                      <a:pt x="2253" y="342"/>
                      <a:pt x="1980" y="205"/>
                      <a:pt x="1570" y="205"/>
                    </a:cubicBezTo>
                    <a:cubicBezTo>
                      <a:pt x="1400" y="205"/>
                      <a:pt x="1400" y="342"/>
                      <a:pt x="1400" y="478"/>
                    </a:cubicBezTo>
                    <a:cubicBezTo>
                      <a:pt x="1570" y="751"/>
                      <a:pt x="2253" y="888"/>
                      <a:pt x="2560" y="1058"/>
                    </a:cubicBezTo>
                    <a:cubicBezTo>
                      <a:pt x="2969" y="1195"/>
                      <a:pt x="3413" y="1331"/>
                      <a:pt x="3822" y="1468"/>
                    </a:cubicBezTo>
                    <a:cubicBezTo>
                      <a:pt x="3549" y="1468"/>
                      <a:pt x="3106" y="1331"/>
                      <a:pt x="2833" y="1331"/>
                    </a:cubicBezTo>
                    <a:cubicBezTo>
                      <a:pt x="2253" y="1331"/>
                      <a:pt x="1570" y="1195"/>
                      <a:pt x="990" y="1058"/>
                    </a:cubicBezTo>
                    <a:cubicBezTo>
                      <a:pt x="854" y="1058"/>
                      <a:pt x="854" y="1331"/>
                      <a:pt x="990" y="1331"/>
                    </a:cubicBezTo>
                    <a:cubicBezTo>
                      <a:pt x="1570" y="1604"/>
                      <a:pt x="2253" y="1741"/>
                      <a:pt x="2833" y="2048"/>
                    </a:cubicBezTo>
                    <a:cubicBezTo>
                      <a:pt x="2560" y="2048"/>
                      <a:pt x="2253" y="1911"/>
                      <a:pt x="2116" y="1911"/>
                    </a:cubicBezTo>
                    <a:cubicBezTo>
                      <a:pt x="1752" y="1911"/>
                      <a:pt x="1312" y="1835"/>
                      <a:pt x="847" y="1835"/>
                    </a:cubicBezTo>
                    <a:cubicBezTo>
                      <a:pt x="615" y="1835"/>
                      <a:pt x="376" y="1854"/>
                      <a:pt x="137" y="1911"/>
                    </a:cubicBezTo>
                    <a:cubicBezTo>
                      <a:pt x="0" y="1911"/>
                      <a:pt x="0" y="2048"/>
                      <a:pt x="137" y="2184"/>
                    </a:cubicBezTo>
                    <a:cubicBezTo>
                      <a:pt x="273" y="2321"/>
                      <a:pt x="546" y="2457"/>
                      <a:pt x="854" y="2457"/>
                    </a:cubicBezTo>
                    <a:lnTo>
                      <a:pt x="546" y="2457"/>
                    </a:lnTo>
                    <a:cubicBezTo>
                      <a:pt x="410" y="2594"/>
                      <a:pt x="410" y="2764"/>
                      <a:pt x="546" y="2764"/>
                    </a:cubicBezTo>
                    <a:cubicBezTo>
                      <a:pt x="1263" y="3037"/>
                      <a:pt x="2253" y="3174"/>
                      <a:pt x="3106" y="3174"/>
                    </a:cubicBezTo>
                    <a:cubicBezTo>
                      <a:pt x="3276" y="3174"/>
                      <a:pt x="3276" y="3037"/>
                      <a:pt x="3106" y="2901"/>
                    </a:cubicBezTo>
                    <a:lnTo>
                      <a:pt x="2833" y="2901"/>
                    </a:lnTo>
                    <a:cubicBezTo>
                      <a:pt x="2116" y="2594"/>
                      <a:pt x="1263" y="2457"/>
                      <a:pt x="546" y="2184"/>
                    </a:cubicBezTo>
                    <a:lnTo>
                      <a:pt x="2423" y="2184"/>
                    </a:lnTo>
                    <a:cubicBezTo>
                      <a:pt x="2560" y="2252"/>
                      <a:pt x="2773" y="2287"/>
                      <a:pt x="2969" y="2287"/>
                    </a:cubicBezTo>
                    <a:cubicBezTo>
                      <a:pt x="3165" y="2287"/>
                      <a:pt x="3345" y="2252"/>
                      <a:pt x="3413" y="2184"/>
                    </a:cubicBezTo>
                    <a:cubicBezTo>
                      <a:pt x="3549" y="2048"/>
                      <a:pt x="3549" y="1911"/>
                      <a:pt x="3413" y="1911"/>
                    </a:cubicBezTo>
                    <a:cubicBezTo>
                      <a:pt x="3106" y="1741"/>
                      <a:pt x="2696" y="1604"/>
                      <a:pt x="2423" y="1604"/>
                    </a:cubicBezTo>
                    <a:cubicBezTo>
                      <a:pt x="2696" y="1604"/>
                      <a:pt x="2969" y="1604"/>
                      <a:pt x="3413" y="1741"/>
                    </a:cubicBezTo>
                    <a:cubicBezTo>
                      <a:pt x="3595" y="1741"/>
                      <a:pt x="3853" y="1816"/>
                      <a:pt x="4126" y="1816"/>
                    </a:cubicBezTo>
                    <a:cubicBezTo>
                      <a:pt x="4262" y="1816"/>
                      <a:pt x="4402" y="1797"/>
                      <a:pt x="4539" y="1741"/>
                    </a:cubicBezTo>
                    <a:cubicBezTo>
                      <a:pt x="4675" y="1741"/>
                      <a:pt x="4675" y="1604"/>
                      <a:pt x="4539" y="1468"/>
                    </a:cubicBezTo>
                    <a:cubicBezTo>
                      <a:pt x="4129" y="1195"/>
                      <a:pt x="3413" y="1058"/>
                      <a:pt x="2969" y="888"/>
                    </a:cubicBezTo>
                    <a:cubicBezTo>
                      <a:pt x="2833" y="888"/>
                      <a:pt x="2560" y="751"/>
                      <a:pt x="2253" y="615"/>
                    </a:cubicBezTo>
                    <a:lnTo>
                      <a:pt x="2253" y="615"/>
                    </a:lnTo>
                    <a:cubicBezTo>
                      <a:pt x="2560" y="751"/>
                      <a:pt x="2833" y="751"/>
                      <a:pt x="3106" y="888"/>
                    </a:cubicBezTo>
                    <a:cubicBezTo>
                      <a:pt x="3276" y="888"/>
                      <a:pt x="3413" y="888"/>
                      <a:pt x="3549" y="1058"/>
                    </a:cubicBezTo>
                    <a:cubicBezTo>
                      <a:pt x="3959" y="1195"/>
                      <a:pt x="4402" y="1331"/>
                      <a:pt x="4675" y="1468"/>
                    </a:cubicBezTo>
                    <a:cubicBezTo>
                      <a:pt x="4982" y="1468"/>
                      <a:pt x="4982" y="1195"/>
                      <a:pt x="4812" y="1195"/>
                    </a:cubicBezTo>
                    <a:cubicBezTo>
                      <a:pt x="4539" y="888"/>
                      <a:pt x="4129" y="751"/>
                      <a:pt x="3686" y="751"/>
                    </a:cubicBezTo>
                    <a:cubicBezTo>
                      <a:pt x="3549" y="615"/>
                      <a:pt x="3413" y="478"/>
                      <a:pt x="3106" y="478"/>
                    </a:cubicBezTo>
                    <a:cubicBezTo>
                      <a:pt x="3549" y="478"/>
                      <a:pt x="3822" y="615"/>
                      <a:pt x="4129" y="751"/>
                    </a:cubicBezTo>
                    <a:lnTo>
                      <a:pt x="4402" y="751"/>
                    </a:lnTo>
                    <a:cubicBezTo>
                      <a:pt x="4539" y="1058"/>
                      <a:pt x="4982" y="1195"/>
                      <a:pt x="5255" y="1331"/>
                    </a:cubicBezTo>
                    <a:cubicBezTo>
                      <a:pt x="5392" y="1331"/>
                      <a:pt x="5528" y="1195"/>
                      <a:pt x="5528" y="1058"/>
                    </a:cubicBezTo>
                    <a:cubicBezTo>
                      <a:pt x="5392" y="751"/>
                      <a:pt x="4982" y="751"/>
                      <a:pt x="4675" y="615"/>
                    </a:cubicBezTo>
                    <a:cubicBezTo>
                      <a:pt x="4982" y="615"/>
                      <a:pt x="5255" y="751"/>
                      <a:pt x="5528" y="888"/>
                    </a:cubicBezTo>
                    <a:cubicBezTo>
                      <a:pt x="5836" y="1058"/>
                      <a:pt x="5972" y="1331"/>
                      <a:pt x="6245" y="1468"/>
                    </a:cubicBezTo>
                    <a:cubicBezTo>
                      <a:pt x="6518" y="1741"/>
                      <a:pt x="6825" y="1911"/>
                      <a:pt x="7235" y="2048"/>
                    </a:cubicBezTo>
                    <a:cubicBezTo>
                      <a:pt x="7371" y="2048"/>
                      <a:pt x="7542" y="1741"/>
                      <a:pt x="7371" y="1741"/>
                    </a:cubicBezTo>
                    <a:cubicBezTo>
                      <a:pt x="7098" y="1604"/>
                      <a:pt x="6825" y="1468"/>
                      <a:pt x="6518" y="1331"/>
                    </a:cubicBezTo>
                    <a:cubicBezTo>
                      <a:pt x="6245" y="1195"/>
                      <a:pt x="5972" y="751"/>
                      <a:pt x="5665" y="615"/>
                    </a:cubicBezTo>
                    <a:cubicBezTo>
                      <a:pt x="5365" y="415"/>
                      <a:pt x="4974" y="288"/>
                      <a:pt x="4625" y="288"/>
                    </a:cubicBezTo>
                    <a:cubicBezTo>
                      <a:pt x="4498" y="288"/>
                      <a:pt x="4376" y="305"/>
                      <a:pt x="4266" y="342"/>
                    </a:cubicBezTo>
                    <a:cubicBezTo>
                      <a:pt x="4129" y="342"/>
                      <a:pt x="4129" y="342"/>
                      <a:pt x="4129" y="478"/>
                    </a:cubicBezTo>
                    <a:cubicBezTo>
                      <a:pt x="3761" y="251"/>
                      <a:pt x="3298" y="1"/>
                      <a:pt x="29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1430362" y="2038560"/>
                <a:ext cx="304500" cy="100727"/>
              </a:xfrm>
              <a:custGeom>
                <a:rect b="b" l="l" r="r" t="t"/>
                <a:pathLst>
                  <a:path extrusionOk="0" h="2303" w="6962">
                    <a:moveTo>
                      <a:pt x="1707" y="289"/>
                    </a:moveTo>
                    <a:cubicBezTo>
                      <a:pt x="1843" y="289"/>
                      <a:pt x="2014" y="425"/>
                      <a:pt x="2151" y="425"/>
                    </a:cubicBezTo>
                    <a:lnTo>
                      <a:pt x="1570" y="425"/>
                    </a:lnTo>
                    <a:cubicBezTo>
                      <a:pt x="1280" y="357"/>
                      <a:pt x="1033" y="357"/>
                      <a:pt x="965" y="357"/>
                    </a:cubicBezTo>
                    <a:cubicBezTo>
                      <a:pt x="897" y="357"/>
                      <a:pt x="1007" y="357"/>
                      <a:pt x="1434" y="289"/>
                    </a:cubicBezTo>
                    <a:close/>
                    <a:moveTo>
                      <a:pt x="1678" y="1"/>
                    </a:moveTo>
                    <a:cubicBezTo>
                      <a:pt x="1203" y="1"/>
                      <a:pt x="672" y="61"/>
                      <a:pt x="581" y="425"/>
                    </a:cubicBezTo>
                    <a:cubicBezTo>
                      <a:pt x="581" y="425"/>
                      <a:pt x="581" y="596"/>
                      <a:pt x="717" y="596"/>
                    </a:cubicBezTo>
                    <a:cubicBezTo>
                      <a:pt x="581" y="733"/>
                      <a:pt x="581" y="733"/>
                      <a:pt x="717" y="869"/>
                    </a:cubicBezTo>
                    <a:cubicBezTo>
                      <a:pt x="1161" y="1006"/>
                      <a:pt x="1570" y="1142"/>
                      <a:pt x="2151" y="1142"/>
                    </a:cubicBezTo>
                    <a:lnTo>
                      <a:pt x="581" y="1142"/>
                    </a:lnTo>
                    <a:cubicBezTo>
                      <a:pt x="444" y="1279"/>
                      <a:pt x="444" y="1449"/>
                      <a:pt x="581" y="1449"/>
                    </a:cubicBezTo>
                    <a:cubicBezTo>
                      <a:pt x="990" y="1586"/>
                      <a:pt x="1434" y="1722"/>
                      <a:pt x="1843" y="1859"/>
                    </a:cubicBezTo>
                    <a:cubicBezTo>
                      <a:pt x="1297" y="1859"/>
                      <a:pt x="717" y="1859"/>
                      <a:pt x="137" y="1995"/>
                    </a:cubicBezTo>
                    <a:cubicBezTo>
                      <a:pt x="1" y="1995"/>
                      <a:pt x="1" y="2132"/>
                      <a:pt x="1" y="2132"/>
                    </a:cubicBezTo>
                    <a:cubicBezTo>
                      <a:pt x="137" y="2132"/>
                      <a:pt x="137" y="2302"/>
                      <a:pt x="308" y="2302"/>
                    </a:cubicBezTo>
                    <a:cubicBezTo>
                      <a:pt x="444" y="2302"/>
                      <a:pt x="444" y="2302"/>
                      <a:pt x="444" y="2132"/>
                    </a:cubicBezTo>
                    <a:lnTo>
                      <a:pt x="3550" y="2132"/>
                    </a:lnTo>
                    <a:cubicBezTo>
                      <a:pt x="3720" y="2132"/>
                      <a:pt x="3720" y="1859"/>
                      <a:pt x="3550" y="1859"/>
                    </a:cubicBezTo>
                    <a:cubicBezTo>
                      <a:pt x="2867" y="1722"/>
                      <a:pt x="2151" y="1586"/>
                      <a:pt x="1434" y="1449"/>
                    </a:cubicBezTo>
                    <a:lnTo>
                      <a:pt x="3857" y="1449"/>
                    </a:lnTo>
                    <a:cubicBezTo>
                      <a:pt x="3993" y="1449"/>
                      <a:pt x="3993" y="1142"/>
                      <a:pt x="3857" y="1142"/>
                    </a:cubicBezTo>
                    <a:cubicBezTo>
                      <a:pt x="3703" y="1074"/>
                      <a:pt x="3558" y="1040"/>
                      <a:pt x="3417" y="1040"/>
                    </a:cubicBezTo>
                    <a:cubicBezTo>
                      <a:pt x="3277" y="1040"/>
                      <a:pt x="3140" y="1074"/>
                      <a:pt x="3004" y="1142"/>
                    </a:cubicBezTo>
                    <a:cubicBezTo>
                      <a:pt x="2697" y="1006"/>
                      <a:pt x="2287" y="869"/>
                      <a:pt x="2151" y="869"/>
                    </a:cubicBezTo>
                    <a:lnTo>
                      <a:pt x="2560" y="869"/>
                    </a:lnTo>
                    <a:cubicBezTo>
                      <a:pt x="2867" y="869"/>
                      <a:pt x="3277" y="869"/>
                      <a:pt x="3550" y="733"/>
                    </a:cubicBezTo>
                    <a:lnTo>
                      <a:pt x="3550" y="596"/>
                    </a:lnTo>
                    <a:cubicBezTo>
                      <a:pt x="4130" y="733"/>
                      <a:pt x="4573" y="733"/>
                      <a:pt x="4983" y="733"/>
                    </a:cubicBezTo>
                    <a:cubicBezTo>
                      <a:pt x="5563" y="1006"/>
                      <a:pt x="6279" y="1142"/>
                      <a:pt x="6689" y="1586"/>
                    </a:cubicBezTo>
                    <a:cubicBezTo>
                      <a:pt x="6729" y="1626"/>
                      <a:pt x="6769" y="1642"/>
                      <a:pt x="6805" y="1642"/>
                    </a:cubicBezTo>
                    <a:cubicBezTo>
                      <a:pt x="6894" y="1642"/>
                      <a:pt x="6962" y="1546"/>
                      <a:pt x="6962" y="1449"/>
                    </a:cubicBezTo>
                    <a:cubicBezTo>
                      <a:pt x="6552" y="869"/>
                      <a:pt x="5836" y="733"/>
                      <a:pt x="5119" y="596"/>
                    </a:cubicBezTo>
                    <a:lnTo>
                      <a:pt x="5119" y="425"/>
                    </a:lnTo>
                    <a:cubicBezTo>
                      <a:pt x="4551" y="61"/>
                      <a:pt x="3860" y="1"/>
                      <a:pt x="3211" y="1"/>
                    </a:cubicBezTo>
                    <a:cubicBezTo>
                      <a:pt x="2886" y="1"/>
                      <a:pt x="2571" y="16"/>
                      <a:pt x="2287" y="16"/>
                    </a:cubicBezTo>
                    <a:cubicBezTo>
                      <a:pt x="2139" y="16"/>
                      <a:pt x="1915" y="1"/>
                      <a:pt x="1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1387105" y="2150268"/>
                <a:ext cx="211952" cy="51829"/>
              </a:xfrm>
              <a:custGeom>
                <a:rect b="b" l="l" r="r" t="t"/>
                <a:pathLst>
                  <a:path extrusionOk="0" h="1185" w="4846">
                    <a:moveTo>
                      <a:pt x="1843" y="294"/>
                    </a:moveTo>
                    <a:cubicBezTo>
                      <a:pt x="1661" y="294"/>
                      <a:pt x="1479" y="355"/>
                      <a:pt x="1287" y="355"/>
                    </a:cubicBezTo>
                    <a:cubicBezTo>
                      <a:pt x="1191" y="355"/>
                      <a:pt x="1092" y="340"/>
                      <a:pt x="990" y="294"/>
                    </a:cubicBezTo>
                    <a:close/>
                    <a:moveTo>
                      <a:pt x="1241" y="0"/>
                    </a:moveTo>
                    <a:cubicBezTo>
                      <a:pt x="981" y="0"/>
                      <a:pt x="753" y="42"/>
                      <a:pt x="580" y="158"/>
                    </a:cubicBezTo>
                    <a:cubicBezTo>
                      <a:pt x="444" y="294"/>
                      <a:pt x="444" y="431"/>
                      <a:pt x="580" y="431"/>
                    </a:cubicBezTo>
                    <a:cubicBezTo>
                      <a:pt x="580" y="601"/>
                      <a:pt x="717" y="601"/>
                      <a:pt x="853" y="601"/>
                    </a:cubicBezTo>
                    <a:cubicBezTo>
                      <a:pt x="580" y="738"/>
                      <a:pt x="444" y="738"/>
                      <a:pt x="137" y="738"/>
                    </a:cubicBezTo>
                    <a:cubicBezTo>
                      <a:pt x="0" y="874"/>
                      <a:pt x="0" y="1011"/>
                      <a:pt x="137" y="1011"/>
                    </a:cubicBezTo>
                    <a:cubicBezTo>
                      <a:pt x="239" y="1056"/>
                      <a:pt x="322" y="1071"/>
                      <a:pt x="393" y="1071"/>
                    </a:cubicBezTo>
                    <a:cubicBezTo>
                      <a:pt x="535" y="1071"/>
                      <a:pt x="626" y="1011"/>
                      <a:pt x="717" y="1011"/>
                    </a:cubicBezTo>
                    <a:cubicBezTo>
                      <a:pt x="990" y="874"/>
                      <a:pt x="1297" y="874"/>
                      <a:pt x="1570" y="874"/>
                    </a:cubicBezTo>
                    <a:cubicBezTo>
                      <a:pt x="1433" y="1011"/>
                      <a:pt x="1433" y="1147"/>
                      <a:pt x="1570" y="1147"/>
                    </a:cubicBezTo>
                    <a:cubicBezTo>
                      <a:pt x="1843" y="1147"/>
                      <a:pt x="2150" y="1147"/>
                      <a:pt x="2423" y="1011"/>
                    </a:cubicBezTo>
                    <a:lnTo>
                      <a:pt x="2423" y="1147"/>
                    </a:lnTo>
                    <a:cubicBezTo>
                      <a:pt x="2560" y="1173"/>
                      <a:pt x="2702" y="1184"/>
                      <a:pt x="2847" y="1184"/>
                    </a:cubicBezTo>
                    <a:cubicBezTo>
                      <a:pt x="3460" y="1184"/>
                      <a:pt x="4129" y="985"/>
                      <a:pt x="4709" y="874"/>
                    </a:cubicBezTo>
                    <a:cubicBezTo>
                      <a:pt x="4846" y="874"/>
                      <a:pt x="4846" y="601"/>
                      <a:pt x="4709" y="601"/>
                    </a:cubicBezTo>
                    <a:cubicBezTo>
                      <a:pt x="4539" y="601"/>
                      <a:pt x="4402" y="738"/>
                      <a:pt x="4129" y="738"/>
                    </a:cubicBezTo>
                    <a:lnTo>
                      <a:pt x="4129" y="601"/>
                    </a:lnTo>
                    <a:cubicBezTo>
                      <a:pt x="3993" y="601"/>
                      <a:pt x="3686" y="431"/>
                      <a:pt x="3549" y="431"/>
                    </a:cubicBezTo>
                    <a:cubicBezTo>
                      <a:pt x="3549" y="294"/>
                      <a:pt x="3549" y="294"/>
                      <a:pt x="3413" y="294"/>
                    </a:cubicBezTo>
                    <a:cubicBezTo>
                      <a:pt x="3344" y="226"/>
                      <a:pt x="3276" y="192"/>
                      <a:pt x="3208" y="192"/>
                    </a:cubicBezTo>
                    <a:cubicBezTo>
                      <a:pt x="3140" y="192"/>
                      <a:pt x="3071" y="226"/>
                      <a:pt x="3003" y="294"/>
                    </a:cubicBezTo>
                    <a:lnTo>
                      <a:pt x="2832" y="158"/>
                    </a:lnTo>
                    <a:lnTo>
                      <a:pt x="2696" y="21"/>
                    </a:lnTo>
                    <a:cubicBezTo>
                      <a:pt x="2559" y="21"/>
                      <a:pt x="2559" y="21"/>
                      <a:pt x="2423" y="158"/>
                    </a:cubicBezTo>
                    <a:cubicBezTo>
                      <a:pt x="2009" y="79"/>
                      <a:pt x="1596" y="0"/>
                      <a:pt x="1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1710945" y="2788983"/>
                <a:ext cx="192576" cy="204123"/>
              </a:xfrm>
              <a:custGeom>
                <a:rect b="b" l="l" r="r" t="t"/>
                <a:pathLst>
                  <a:path extrusionOk="0" h="4667" w="4403">
                    <a:moveTo>
                      <a:pt x="3843" y="0"/>
                    </a:moveTo>
                    <a:cubicBezTo>
                      <a:pt x="3754" y="0"/>
                      <a:pt x="3686" y="97"/>
                      <a:pt x="3686" y="194"/>
                    </a:cubicBezTo>
                    <a:cubicBezTo>
                      <a:pt x="3686" y="330"/>
                      <a:pt x="3686" y="501"/>
                      <a:pt x="3823" y="637"/>
                    </a:cubicBezTo>
                    <a:cubicBezTo>
                      <a:pt x="3686" y="637"/>
                      <a:pt x="3686" y="501"/>
                      <a:pt x="3550" y="501"/>
                    </a:cubicBezTo>
                    <a:cubicBezTo>
                      <a:pt x="3509" y="450"/>
                      <a:pt x="3453" y="429"/>
                      <a:pt x="3399" y="429"/>
                    </a:cubicBezTo>
                    <a:cubicBezTo>
                      <a:pt x="3272" y="429"/>
                      <a:pt x="3157" y="541"/>
                      <a:pt x="3277" y="637"/>
                    </a:cubicBezTo>
                    <a:lnTo>
                      <a:pt x="3277" y="910"/>
                    </a:lnTo>
                    <a:cubicBezTo>
                      <a:pt x="3277" y="774"/>
                      <a:pt x="3106" y="774"/>
                      <a:pt x="3106" y="637"/>
                    </a:cubicBezTo>
                    <a:cubicBezTo>
                      <a:pt x="2970" y="637"/>
                      <a:pt x="2833" y="637"/>
                      <a:pt x="2833" y="774"/>
                    </a:cubicBezTo>
                    <a:cubicBezTo>
                      <a:pt x="2697" y="910"/>
                      <a:pt x="2833" y="910"/>
                      <a:pt x="2833" y="1047"/>
                    </a:cubicBezTo>
                    <a:cubicBezTo>
                      <a:pt x="2697" y="910"/>
                      <a:pt x="2560" y="910"/>
                      <a:pt x="2560" y="774"/>
                    </a:cubicBezTo>
                    <a:cubicBezTo>
                      <a:pt x="2424" y="774"/>
                      <a:pt x="2117" y="910"/>
                      <a:pt x="2253" y="1047"/>
                    </a:cubicBezTo>
                    <a:cubicBezTo>
                      <a:pt x="2253" y="1354"/>
                      <a:pt x="2424" y="1490"/>
                      <a:pt x="2560" y="1763"/>
                    </a:cubicBezTo>
                    <a:cubicBezTo>
                      <a:pt x="2424" y="1627"/>
                      <a:pt x="2253" y="1354"/>
                      <a:pt x="2117" y="1183"/>
                    </a:cubicBezTo>
                    <a:cubicBezTo>
                      <a:pt x="2078" y="1144"/>
                      <a:pt x="2039" y="1127"/>
                      <a:pt x="2003" y="1127"/>
                    </a:cubicBezTo>
                    <a:cubicBezTo>
                      <a:pt x="1913" y="1127"/>
                      <a:pt x="1844" y="1232"/>
                      <a:pt x="1844" y="1354"/>
                    </a:cubicBezTo>
                    <a:lnTo>
                      <a:pt x="1844" y="1763"/>
                    </a:lnTo>
                    <a:cubicBezTo>
                      <a:pt x="1844" y="1763"/>
                      <a:pt x="1707" y="1627"/>
                      <a:pt x="1707" y="1490"/>
                    </a:cubicBezTo>
                    <a:cubicBezTo>
                      <a:pt x="1571" y="1490"/>
                      <a:pt x="1400" y="1490"/>
                      <a:pt x="1400" y="1627"/>
                    </a:cubicBezTo>
                    <a:cubicBezTo>
                      <a:pt x="1263" y="1763"/>
                      <a:pt x="1400" y="1900"/>
                      <a:pt x="1400" y="2036"/>
                    </a:cubicBezTo>
                    <a:lnTo>
                      <a:pt x="1263" y="1900"/>
                    </a:lnTo>
                    <a:cubicBezTo>
                      <a:pt x="1127" y="1900"/>
                      <a:pt x="990" y="1900"/>
                      <a:pt x="990" y="2036"/>
                    </a:cubicBezTo>
                    <a:cubicBezTo>
                      <a:pt x="990" y="2343"/>
                      <a:pt x="1127" y="2616"/>
                      <a:pt x="1127" y="2753"/>
                    </a:cubicBezTo>
                    <a:lnTo>
                      <a:pt x="1127" y="2753"/>
                    </a:lnTo>
                    <a:cubicBezTo>
                      <a:pt x="1127" y="2752"/>
                      <a:pt x="1127" y="2616"/>
                      <a:pt x="990" y="2480"/>
                    </a:cubicBezTo>
                    <a:cubicBezTo>
                      <a:pt x="990" y="2423"/>
                      <a:pt x="944" y="2390"/>
                      <a:pt x="889" y="2390"/>
                    </a:cubicBezTo>
                    <a:cubicBezTo>
                      <a:pt x="811" y="2390"/>
                      <a:pt x="718" y="2456"/>
                      <a:pt x="718" y="2616"/>
                    </a:cubicBezTo>
                    <a:cubicBezTo>
                      <a:pt x="718" y="3060"/>
                      <a:pt x="854" y="3469"/>
                      <a:pt x="990" y="3913"/>
                    </a:cubicBezTo>
                    <a:cubicBezTo>
                      <a:pt x="718" y="3333"/>
                      <a:pt x="547" y="2753"/>
                      <a:pt x="274" y="2343"/>
                    </a:cubicBezTo>
                    <a:cubicBezTo>
                      <a:pt x="274" y="2303"/>
                      <a:pt x="250" y="2287"/>
                      <a:pt x="217" y="2287"/>
                    </a:cubicBezTo>
                    <a:cubicBezTo>
                      <a:pt x="137" y="2287"/>
                      <a:pt x="1" y="2383"/>
                      <a:pt x="1" y="2480"/>
                    </a:cubicBezTo>
                    <a:cubicBezTo>
                      <a:pt x="137" y="2889"/>
                      <a:pt x="547" y="3742"/>
                      <a:pt x="410" y="4186"/>
                    </a:cubicBezTo>
                    <a:cubicBezTo>
                      <a:pt x="410" y="4254"/>
                      <a:pt x="445" y="4288"/>
                      <a:pt x="479" y="4288"/>
                    </a:cubicBezTo>
                    <a:cubicBezTo>
                      <a:pt x="513" y="4288"/>
                      <a:pt x="547" y="4254"/>
                      <a:pt x="547" y="4186"/>
                    </a:cubicBezTo>
                    <a:cubicBezTo>
                      <a:pt x="718" y="4186"/>
                      <a:pt x="718" y="4049"/>
                      <a:pt x="718" y="3913"/>
                    </a:cubicBezTo>
                    <a:cubicBezTo>
                      <a:pt x="718" y="4186"/>
                      <a:pt x="854" y="4322"/>
                      <a:pt x="1127" y="4595"/>
                    </a:cubicBezTo>
                    <a:cubicBezTo>
                      <a:pt x="1127" y="4646"/>
                      <a:pt x="1151" y="4667"/>
                      <a:pt x="1186" y="4667"/>
                    </a:cubicBezTo>
                    <a:cubicBezTo>
                      <a:pt x="1266" y="4667"/>
                      <a:pt x="1400" y="4555"/>
                      <a:pt x="1400" y="4459"/>
                    </a:cubicBezTo>
                    <a:cubicBezTo>
                      <a:pt x="1400" y="4322"/>
                      <a:pt x="1400" y="4049"/>
                      <a:pt x="1263" y="3913"/>
                    </a:cubicBezTo>
                    <a:cubicBezTo>
                      <a:pt x="1400" y="3913"/>
                      <a:pt x="1400" y="4049"/>
                      <a:pt x="1400" y="4049"/>
                    </a:cubicBezTo>
                    <a:cubicBezTo>
                      <a:pt x="1450" y="4089"/>
                      <a:pt x="1497" y="4106"/>
                      <a:pt x="1539" y="4106"/>
                    </a:cubicBezTo>
                    <a:cubicBezTo>
                      <a:pt x="1639" y="4106"/>
                      <a:pt x="1707" y="4009"/>
                      <a:pt x="1707" y="3913"/>
                    </a:cubicBezTo>
                    <a:cubicBezTo>
                      <a:pt x="1844" y="3742"/>
                      <a:pt x="1707" y="3606"/>
                      <a:pt x="1707" y="3333"/>
                    </a:cubicBezTo>
                    <a:lnTo>
                      <a:pt x="1707" y="3333"/>
                    </a:lnTo>
                    <a:cubicBezTo>
                      <a:pt x="1844" y="3469"/>
                      <a:pt x="1844" y="3742"/>
                      <a:pt x="1980" y="3742"/>
                    </a:cubicBezTo>
                    <a:cubicBezTo>
                      <a:pt x="2021" y="3793"/>
                      <a:pt x="2077" y="3814"/>
                      <a:pt x="2131" y="3814"/>
                    </a:cubicBezTo>
                    <a:cubicBezTo>
                      <a:pt x="2258" y="3814"/>
                      <a:pt x="2373" y="3701"/>
                      <a:pt x="2253" y="3606"/>
                    </a:cubicBezTo>
                    <a:cubicBezTo>
                      <a:pt x="2253" y="3493"/>
                      <a:pt x="2253" y="3287"/>
                      <a:pt x="2176" y="3046"/>
                    </a:cubicBezTo>
                    <a:lnTo>
                      <a:pt x="2176" y="3046"/>
                    </a:lnTo>
                    <a:cubicBezTo>
                      <a:pt x="2213" y="3088"/>
                      <a:pt x="2253" y="3122"/>
                      <a:pt x="2253" y="3196"/>
                    </a:cubicBezTo>
                    <a:cubicBezTo>
                      <a:pt x="2303" y="3236"/>
                      <a:pt x="2350" y="3253"/>
                      <a:pt x="2395" y="3253"/>
                    </a:cubicBezTo>
                    <a:cubicBezTo>
                      <a:pt x="2504" y="3253"/>
                      <a:pt x="2600" y="3156"/>
                      <a:pt x="2697" y="3060"/>
                    </a:cubicBezTo>
                    <a:cubicBezTo>
                      <a:pt x="2697" y="2890"/>
                      <a:pt x="2561" y="2617"/>
                      <a:pt x="2560" y="2480"/>
                    </a:cubicBezTo>
                    <a:lnTo>
                      <a:pt x="2560" y="2480"/>
                    </a:lnTo>
                    <a:cubicBezTo>
                      <a:pt x="2561" y="2616"/>
                      <a:pt x="2697" y="2616"/>
                      <a:pt x="2833" y="2753"/>
                    </a:cubicBezTo>
                    <a:cubicBezTo>
                      <a:pt x="2970" y="2753"/>
                      <a:pt x="3106" y="2753"/>
                      <a:pt x="3106" y="2616"/>
                    </a:cubicBezTo>
                    <a:cubicBezTo>
                      <a:pt x="3106" y="2344"/>
                      <a:pt x="2970" y="2037"/>
                      <a:pt x="2970" y="1900"/>
                    </a:cubicBezTo>
                    <a:lnTo>
                      <a:pt x="2970" y="1900"/>
                    </a:lnTo>
                    <a:cubicBezTo>
                      <a:pt x="2970" y="2036"/>
                      <a:pt x="3106" y="2036"/>
                      <a:pt x="3277" y="2207"/>
                    </a:cubicBezTo>
                    <a:cubicBezTo>
                      <a:pt x="3277" y="2246"/>
                      <a:pt x="3299" y="2263"/>
                      <a:pt x="3331" y="2263"/>
                    </a:cubicBezTo>
                    <a:cubicBezTo>
                      <a:pt x="3410" y="2263"/>
                      <a:pt x="3550" y="2158"/>
                      <a:pt x="3550" y="2036"/>
                    </a:cubicBezTo>
                    <a:cubicBezTo>
                      <a:pt x="3550" y="1900"/>
                      <a:pt x="3413" y="1763"/>
                      <a:pt x="3413" y="1490"/>
                    </a:cubicBezTo>
                    <a:lnTo>
                      <a:pt x="3413" y="1490"/>
                    </a:lnTo>
                    <a:cubicBezTo>
                      <a:pt x="3413" y="1627"/>
                      <a:pt x="3550" y="1763"/>
                      <a:pt x="3550" y="1763"/>
                    </a:cubicBezTo>
                    <a:cubicBezTo>
                      <a:pt x="3618" y="1831"/>
                      <a:pt x="3686" y="1866"/>
                      <a:pt x="3754" y="1866"/>
                    </a:cubicBezTo>
                    <a:cubicBezTo>
                      <a:pt x="3823" y="1866"/>
                      <a:pt x="3891" y="1831"/>
                      <a:pt x="3959" y="1763"/>
                    </a:cubicBezTo>
                    <a:lnTo>
                      <a:pt x="3959" y="1354"/>
                    </a:lnTo>
                    <a:cubicBezTo>
                      <a:pt x="4130" y="1354"/>
                      <a:pt x="4130" y="1183"/>
                      <a:pt x="4266" y="1183"/>
                    </a:cubicBezTo>
                    <a:lnTo>
                      <a:pt x="4266" y="774"/>
                    </a:lnTo>
                    <a:cubicBezTo>
                      <a:pt x="4266" y="637"/>
                      <a:pt x="4403" y="501"/>
                      <a:pt x="4266" y="501"/>
                    </a:cubicBezTo>
                    <a:cubicBezTo>
                      <a:pt x="4266" y="194"/>
                      <a:pt x="4130" y="194"/>
                      <a:pt x="3959" y="57"/>
                    </a:cubicBezTo>
                    <a:cubicBezTo>
                      <a:pt x="3919" y="17"/>
                      <a:pt x="3879" y="0"/>
                      <a:pt x="38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1803496" y="2812339"/>
                <a:ext cx="131387" cy="106370"/>
              </a:xfrm>
              <a:custGeom>
                <a:rect b="b" l="l" r="r" t="t"/>
                <a:pathLst>
                  <a:path extrusionOk="0" h="2432" w="3004">
                    <a:moveTo>
                      <a:pt x="2833" y="1"/>
                    </a:moveTo>
                    <a:cubicBezTo>
                      <a:pt x="2739" y="1"/>
                      <a:pt x="2628" y="35"/>
                      <a:pt x="2560" y="103"/>
                    </a:cubicBezTo>
                    <a:cubicBezTo>
                      <a:pt x="2560" y="240"/>
                      <a:pt x="2423" y="376"/>
                      <a:pt x="2423" y="513"/>
                    </a:cubicBezTo>
                    <a:lnTo>
                      <a:pt x="2287" y="513"/>
                    </a:lnTo>
                    <a:cubicBezTo>
                      <a:pt x="2287" y="513"/>
                      <a:pt x="2150" y="513"/>
                      <a:pt x="2150" y="649"/>
                    </a:cubicBezTo>
                    <a:cubicBezTo>
                      <a:pt x="2014" y="649"/>
                      <a:pt x="2014" y="649"/>
                      <a:pt x="2014" y="820"/>
                    </a:cubicBezTo>
                    <a:cubicBezTo>
                      <a:pt x="2014" y="956"/>
                      <a:pt x="2014" y="990"/>
                      <a:pt x="1992" y="990"/>
                    </a:cubicBezTo>
                    <a:cubicBezTo>
                      <a:pt x="1971" y="990"/>
                      <a:pt x="1929" y="956"/>
                      <a:pt x="1843" y="956"/>
                    </a:cubicBezTo>
                    <a:cubicBezTo>
                      <a:pt x="1707" y="956"/>
                      <a:pt x="1570" y="1093"/>
                      <a:pt x="1570" y="1093"/>
                    </a:cubicBezTo>
                    <a:cubicBezTo>
                      <a:pt x="1707" y="1229"/>
                      <a:pt x="1707" y="1366"/>
                      <a:pt x="1843" y="1366"/>
                    </a:cubicBezTo>
                    <a:lnTo>
                      <a:pt x="1434" y="1366"/>
                    </a:lnTo>
                    <a:cubicBezTo>
                      <a:pt x="1434" y="1366"/>
                      <a:pt x="1297" y="1366"/>
                      <a:pt x="1297" y="1502"/>
                    </a:cubicBezTo>
                    <a:lnTo>
                      <a:pt x="1297" y="1809"/>
                    </a:lnTo>
                    <a:cubicBezTo>
                      <a:pt x="1340" y="1894"/>
                      <a:pt x="1326" y="1926"/>
                      <a:pt x="1283" y="1926"/>
                    </a:cubicBezTo>
                    <a:cubicBezTo>
                      <a:pt x="1188" y="1926"/>
                      <a:pt x="948" y="1767"/>
                      <a:pt x="854" y="1673"/>
                    </a:cubicBezTo>
                    <a:cubicBezTo>
                      <a:pt x="717" y="1673"/>
                      <a:pt x="581" y="1673"/>
                      <a:pt x="581" y="1809"/>
                    </a:cubicBezTo>
                    <a:lnTo>
                      <a:pt x="581" y="1946"/>
                    </a:lnTo>
                    <a:cubicBezTo>
                      <a:pt x="661" y="2106"/>
                      <a:pt x="600" y="2172"/>
                      <a:pt x="509" y="2172"/>
                    </a:cubicBezTo>
                    <a:cubicBezTo>
                      <a:pt x="444" y="2172"/>
                      <a:pt x="364" y="2139"/>
                      <a:pt x="308" y="2082"/>
                    </a:cubicBezTo>
                    <a:cubicBezTo>
                      <a:pt x="137" y="2082"/>
                      <a:pt x="1" y="2355"/>
                      <a:pt x="308" y="2355"/>
                    </a:cubicBezTo>
                    <a:cubicBezTo>
                      <a:pt x="399" y="2355"/>
                      <a:pt x="550" y="2431"/>
                      <a:pt x="682" y="2431"/>
                    </a:cubicBezTo>
                    <a:cubicBezTo>
                      <a:pt x="747" y="2431"/>
                      <a:pt x="808" y="2412"/>
                      <a:pt x="854" y="2355"/>
                    </a:cubicBezTo>
                    <a:cubicBezTo>
                      <a:pt x="990" y="2355"/>
                      <a:pt x="990" y="2355"/>
                      <a:pt x="990" y="2219"/>
                    </a:cubicBezTo>
                    <a:lnTo>
                      <a:pt x="990" y="2082"/>
                    </a:lnTo>
                    <a:cubicBezTo>
                      <a:pt x="1111" y="2179"/>
                      <a:pt x="1283" y="2275"/>
                      <a:pt x="1421" y="2275"/>
                    </a:cubicBezTo>
                    <a:cubicBezTo>
                      <a:pt x="1479" y="2275"/>
                      <a:pt x="1530" y="2259"/>
                      <a:pt x="1570" y="2219"/>
                    </a:cubicBezTo>
                    <a:cubicBezTo>
                      <a:pt x="1707" y="2082"/>
                      <a:pt x="1707" y="1946"/>
                      <a:pt x="1707" y="1809"/>
                    </a:cubicBezTo>
                    <a:lnTo>
                      <a:pt x="2014" y="1809"/>
                    </a:lnTo>
                    <a:cubicBezTo>
                      <a:pt x="2150" y="1673"/>
                      <a:pt x="2150" y="1502"/>
                      <a:pt x="2150" y="1366"/>
                    </a:cubicBezTo>
                    <a:cubicBezTo>
                      <a:pt x="2150" y="1366"/>
                      <a:pt x="2287" y="1366"/>
                      <a:pt x="2287" y="1229"/>
                    </a:cubicBezTo>
                    <a:cubicBezTo>
                      <a:pt x="2287" y="1229"/>
                      <a:pt x="2423" y="1229"/>
                      <a:pt x="2423" y="1093"/>
                    </a:cubicBezTo>
                    <a:lnTo>
                      <a:pt x="2423" y="956"/>
                    </a:lnTo>
                    <a:cubicBezTo>
                      <a:pt x="2447" y="968"/>
                      <a:pt x="2469" y="973"/>
                      <a:pt x="2491" y="973"/>
                    </a:cubicBezTo>
                    <a:cubicBezTo>
                      <a:pt x="2725" y="973"/>
                      <a:pt x="2879" y="353"/>
                      <a:pt x="3003" y="103"/>
                    </a:cubicBezTo>
                    <a:cubicBezTo>
                      <a:pt x="3003" y="35"/>
                      <a:pt x="2927" y="1"/>
                      <a:pt x="2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1728878" y="2779535"/>
                <a:ext cx="94079" cy="80608"/>
              </a:xfrm>
              <a:custGeom>
                <a:rect b="b" l="l" r="r" t="t"/>
                <a:pathLst>
                  <a:path extrusionOk="0" h="1843" w="2151">
                    <a:moveTo>
                      <a:pt x="1434" y="0"/>
                    </a:moveTo>
                    <a:cubicBezTo>
                      <a:pt x="1297" y="0"/>
                      <a:pt x="1297" y="137"/>
                      <a:pt x="1297" y="137"/>
                    </a:cubicBezTo>
                    <a:lnTo>
                      <a:pt x="853" y="137"/>
                    </a:lnTo>
                    <a:lnTo>
                      <a:pt x="717" y="273"/>
                    </a:lnTo>
                    <a:lnTo>
                      <a:pt x="717" y="410"/>
                    </a:lnTo>
                    <a:cubicBezTo>
                      <a:pt x="717" y="546"/>
                      <a:pt x="717" y="546"/>
                      <a:pt x="580" y="546"/>
                    </a:cubicBezTo>
                    <a:lnTo>
                      <a:pt x="580" y="717"/>
                    </a:lnTo>
                    <a:cubicBezTo>
                      <a:pt x="580" y="853"/>
                      <a:pt x="580" y="853"/>
                      <a:pt x="717" y="990"/>
                    </a:cubicBezTo>
                    <a:cubicBezTo>
                      <a:pt x="580" y="990"/>
                      <a:pt x="580" y="1126"/>
                      <a:pt x="580" y="1126"/>
                    </a:cubicBezTo>
                    <a:cubicBezTo>
                      <a:pt x="717" y="1263"/>
                      <a:pt x="717" y="1263"/>
                      <a:pt x="717" y="1399"/>
                    </a:cubicBezTo>
                    <a:cubicBezTo>
                      <a:pt x="580" y="1331"/>
                      <a:pt x="478" y="1297"/>
                      <a:pt x="389" y="1297"/>
                    </a:cubicBezTo>
                    <a:cubicBezTo>
                      <a:pt x="299" y="1297"/>
                      <a:pt x="222" y="1331"/>
                      <a:pt x="137" y="1399"/>
                    </a:cubicBezTo>
                    <a:cubicBezTo>
                      <a:pt x="0" y="1399"/>
                      <a:pt x="137" y="1570"/>
                      <a:pt x="137" y="1570"/>
                    </a:cubicBezTo>
                    <a:cubicBezTo>
                      <a:pt x="186" y="1542"/>
                      <a:pt x="242" y="1531"/>
                      <a:pt x="302" y="1531"/>
                    </a:cubicBezTo>
                    <a:cubicBezTo>
                      <a:pt x="610" y="1531"/>
                      <a:pt x="1017" y="1843"/>
                      <a:pt x="1161" y="1843"/>
                    </a:cubicBezTo>
                    <a:cubicBezTo>
                      <a:pt x="1297" y="1843"/>
                      <a:pt x="1434" y="1843"/>
                      <a:pt x="1297" y="1706"/>
                    </a:cubicBezTo>
                    <a:cubicBezTo>
                      <a:pt x="1297" y="1570"/>
                      <a:pt x="1161" y="1399"/>
                      <a:pt x="1161" y="1263"/>
                    </a:cubicBezTo>
                    <a:lnTo>
                      <a:pt x="1161" y="1126"/>
                    </a:lnTo>
                    <a:cubicBezTo>
                      <a:pt x="1161" y="990"/>
                      <a:pt x="990" y="990"/>
                      <a:pt x="990" y="853"/>
                    </a:cubicBezTo>
                    <a:lnTo>
                      <a:pt x="1161" y="717"/>
                    </a:lnTo>
                    <a:lnTo>
                      <a:pt x="1161" y="546"/>
                    </a:lnTo>
                    <a:cubicBezTo>
                      <a:pt x="1252" y="546"/>
                      <a:pt x="1343" y="622"/>
                      <a:pt x="1434" y="622"/>
                    </a:cubicBezTo>
                    <a:cubicBezTo>
                      <a:pt x="1479" y="622"/>
                      <a:pt x="1525" y="603"/>
                      <a:pt x="1570" y="546"/>
                    </a:cubicBezTo>
                    <a:cubicBezTo>
                      <a:pt x="1707" y="546"/>
                      <a:pt x="1707" y="546"/>
                      <a:pt x="1707" y="410"/>
                    </a:cubicBezTo>
                    <a:lnTo>
                      <a:pt x="1707" y="273"/>
                    </a:lnTo>
                    <a:cubicBezTo>
                      <a:pt x="1763" y="330"/>
                      <a:pt x="1825" y="363"/>
                      <a:pt x="1889" y="363"/>
                    </a:cubicBezTo>
                    <a:cubicBezTo>
                      <a:pt x="1979" y="363"/>
                      <a:pt x="2070" y="296"/>
                      <a:pt x="2150" y="137"/>
                    </a:cubicBezTo>
                    <a:lnTo>
                      <a:pt x="20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1730628" y="2536218"/>
                <a:ext cx="253503" cy="335860"/>
              </a:xfrm>
              <a:custGeom>
                <a:rect b="b" l="l" r="r" t="t"/>
                <a:pathLst>
                  <a:path extrusionOk="0" h="7679" w="5796">
                    <a:moveTo>
                      <a:pt x="4942" y="1"/>
                    </a:moveTo>
                    <a:cubicBezTo>
                      <a:pt x="4806" y="1"/>
                      <a:pt x="4669" y="137"/>
                      <a:pt x="4806" y="308"/>
                    </a:cubicBezTo>
                    <a:lnTo>
                      <a:pt x="4806" y="445"/>
                    </a:lnTo>
                    <a:lnTo>
                      <a:pt x="4669" y="445"/>
                    </a:lnTo>
                    <a:cubicBezTo>
                      <a:pt x="4629" y="405"/>
                      <a:pt x="4587" y="388"/>
                      <a:pt x="4546" y="388"/>
                    </a:cubicBezTo>
                    <a:cubicBezTo>
                      <a:pt x="4448" y="388"/>
                      <a:pt x="4362" y="485"/>
                      <a:pt x="4362" y="581"/>
                    </a:cubicBezTo>
                    <a:cubicBezTo>
                      <a:pt x="4362" y="718"/>
                      <a:pt x="4362" y="854"/>
                      <a:pt x="4533" y="854"/>
                    </a:cubicBezTo>
                    <a:lnTo>
                      <a:pt x="4089" y="854"/>
                    </a:lnTo>
                    <a:cubicBezTo>
                      <a:pt x="3953" y="854"/>
                      <a:pt x="3953" y="991"/>
                      <a:pt x="3953" y="1161"/>
                    </a:cubicBezTo>
                    <a:cubicBezTo>
                      <a:pt x="4032" y="1320"/>
                      <a:pt x="4158" y="1525"/>
                      <a:pt x="4310" y="1669"/>
                    </a:cubicBezTo>
                    <a:lnTo>
                      <a:pt x="4310" y="1669"/>
                    </a:lnTo>
                    <a:cubicBezTo>
                      <a:pt x="4152" y="1595"/>
                      <a:pt x="3992" y="1533"/>
                      <a:pt x="3849" y="1533"/>
                    </a:cubicBezTo>
                    <a:cubicBezTo>
                      <a:pt x="3789" y="1533"/>
                      <a:pt x="3732" y="1545"/>
                      <a:pt x="3680" y="1571"/>
                    </a:cubicBezTo>
                    <a:cubicBezTo>
                      <a:pt x="3509" y="1707"/>
                      <a:pt x="3509" y="1707"/>
                      <a:pt x="3509" y="1844"/>
                    </a:cubicBezTo>
                    <a:cubicBezTo>
                      <a:pt x="3680" y="2151"/>
                      <a:pt x="3953" y="2424"/>
                      <a:pt x="4089" y="2697"/>
                    </a:cubicBezTo>
                    <a:cubicBezTo>
                      <a:pt x="4226" y="2697"/>
                      <a:pt x="4362" y="2867"/>
                      <a:pt x="4533" y="3004"/>
                    </a:cubicBezTo>
                    <a:cubicBezTo>
                      <a:pt x="4669" y="3072"/>
                      <a:pt x="4738" y="3106"/>
                      <a:pt x="4716" y="3106"/>
                    </a:cubicBezTo>
                    <a:cubicBezTo>
                      <a:pt x="4695" y="3106"/>
                      <a:pt x="4584" y="3072"/>
                      <a:pt x="4362" y="3004"/>
                    </a:cubicBezTo>
                    <a:cubicBezTo>
                      <a:pt x="4089" y="2867"/>
                      <a:pt x="3953" y="2867"/>
                      <a:pt x="3680" y="2697"/>
                    </a:cubicBezTo>
                    <a:cubicBezTo>
                      <a:pt x="3509" y="2697"/>
                      <a:pt x="3509" y="2867"/>
                      <a:pt x="3509" y="3004"/>
                    </a:cubicBezTo>
                    <a:cubicBezTo>
                      <a:pt x="3509" y="3277"/>
                      <a:pt x="3816" y="3550"/>
                      <a:pt x="4089" y="3857"/>
                    </a:cubicBezTo>
                    <a:cubicBezTo>
                      <a:pt x="4230" y="3987"/>
                      <a:pt x="4254" y="4034"/>
                      <a:pt x="4211" y="4034"/>
                    </a:cubicBezTo>
                    <a:cubicBezTo>
                      <a:pt x="4120" y="4034"/>
                      <a:pt x="3719" y="3814"/>
                      <a:pt x="3509" y="3720"/>
                    </a:cubicBezTo>
                    <a:cubicBezTo>
                      <a:pt x="3373" y="3720"/>
                      <a:pt x="3236" y="3857"/>
                      <a:pt x="3373" y="3993"/>
                    </a:cubicBezTo>
                    <a:cubicBezTo>
                      <a:pt x="3373" y="4130"/>
                      <a:pt x="3953" y="4710"/>
                      <a:pt x="3816" y="4710"/>
                    </a:cubicBezTo>
                    <a:cubicBezTo>
                      <a:pt x="3680" y="4573"/>
                      <a:pt x="3373" y="4403"/>
                      <a:pt x="3236" y="4403"/>
                    </a:cubicBezTo>
                    <a:cubicBezTo>
                      <a:pt x="3100" y="4403"/>
                      <a:pt x="2963" y="4573"/>
                      <a:pt x="2963" y="4710"/>
                    </a:cubicBezTo>
                    <a:cubicBezTo>
                      <a:pt x="2963" y="4710"/>
                      <a:pt x="3100" y="4710"/>
                      <a:pt x="3100" y="4846"/>
                    </a:cubicBezTo>
                    <a:cubicBezTo>
                      <a:pt x="2963" y="4710"/>
                      <a:pt x="2827" y="4710"/>
                      <a:pt x="2656" y="4573"/>
                    </a:cubicBezTo>
                    <a:cubicBezTo>
                      <a:pt x="2520" y="4573"/>
                      <a:pt x="2383" y="4710"/>
                      <a:pt x="2383" y="4846"/>
                    </a:cubicBezTo>
                    <a:cubicBezTo>
                      <a:pt x="2520" y="4983"/>
                      <a:pt x="2520" y="4983"/>
                      <a:pt x="2520" y="5119"/>
                    </a:cubicBezTo>
                    <a:lnTo>
                      <a:pt x="2656" y="5256"/>
                    </a:lnTo>
                    <a:cubicBezTo>
                      <a:pt x="2520" y="5119"/>
                      <a:pt x="2383" y="4983"/>
                      <a:pt x="2110" y="4983"/>
                    </a:cubicBezTo>
                    <a:cubicBezTo>
                      <a:pt x="2110" y="4983"/>
                      <a:pt x="1974" y="5119"/>
                      <a:pt x="1974" y="5256"/>
                    </a:cubicBezTo>
                    <a:cubicBezTo>
                      <a:pt x="1974" y="5427"/>
                      <a:pt x="2110" y="5563"/>
                      <a:pt x="2110" y="5700"/>
                    </a:cubicBezTo>
                    <a:lnTo>
                      <a:pt x="2247" y="5836"/>
                    </a:lnTo>
                    <a:cubicBezTo>
                      <a:pt x="2110" y="5836"/>
                      <a:pt x="1974" y="5700"/>
                      <a:pt x="1803" y="5700"/>
                    </a:cubicBezTo>
                    <a:cubicBezTo>
                      <a:pt x="1667" y="5700"/>
                      <a:pt x="1667" y="5836"/>
                      <a:pt x="1667" y="5973"/>
                    </a:cubicBezTo>
                    <a:cubicBezTo>
                      <a:pt x="1667" y="6416"/>
                      <a:pt x="1803" y="6416"/>
                      <a:pt x="1530" y="6416"/>
                    </a:cubicBezTo>
                    <a:cubicBezTo>
                      <a:pt x="1394" y="6416"/>
                      <a:pt x="1257" y="6416"/>
                      <a:pt x="1257" y="6553"/>
                    </a:cubicBezTo>
                    <a:cubicBezTo>
                      <a:pt x="1121" y="6826"/>
                      <a:pt x="1257" y="6962"/>
                      <a:pt x="1257" y="7269"/>
                    </a:cubicBezTo>
                    <a:cubicBezTo>
                      <a:pt x="1257" y="7133"/>
                      <a:pt x="677" y="6689"/>
                      <a:pt x="404" y="6416"/>
                    </a:cubicBezTo>
                    <a:lnTo>
                      <a:pt x="268" y="6416"/>
                    </a:lnTo>
                    <a:cubicBezTo>
                      <a:pt x="218" y="6376"/>
                      <a:pt x="170" y="6360"/>
                      <a:pt x="132" y="6360"/>
                    </a:cubicBezTo>
                    <a:cubicBezTo>
                      <a:pt x="40" y="6360"/>
                      <a:pt x="0" y="6456"/>
                      <a:pt x="97" y="6553"/>
                    </a:cubicBezTo>
                    <a:cubicBezTo>
                      <a:pt x="268" y="6826"/>
                      <a:pt x="677" y="7133"/>
                      <a:pt x="950" y="7406"/>
                    </a:cubicBezTo>
                    <a:cubicBezTo>
                      <a:pt x="1121" y="7542"/>
                      <a:pt x="1257" y="7679"/>
                      <a:pt x="1394" y="7679"/>
                    </a:cubicBezTo>
                    <a:cubicBezTo>
                      <a:pt x="1530" y="7679"/>
                      <a:pt x="1530" y="7406"/>
                      <a:pt x="1530" y="7269"/>
                    </a:cubicBezTo>
                    <a:cubicBezTo>
                      <a:pt x="1530" y="7269"/>
                      <a:pt x="1530" y="6689"/>
                      <a:pt x="1667" y="6689"/>
                    </a:cubicBezTo>
                    <a:cubicBezTo>
                      <a:pt x="1803" y="6826"/>
                      <a:pt x="1803" y="6826"/>
                      <a:pt x="1974" y="6826"/>
                    </a:cubicBezTo>
                    <a:cubicBezTo>
                      <a:pt x="2110" y="6826"/>
                      <a:pt x="2110" y="6826"/>
                      <a:pt x="2110" y="6689"/>
                    </a:cubicBezTo>
                    <a:cubicBezTo>
                      <a:pt x="2247" y="6553"/>
                      <a:pt x="2110" y="6416"/>
                      <a:pt x="2110" y="6109"/>
                    </a:cubicBezTo>
                    <a:lnTo>
                      <a:pt x="2110" y="6109"/>
                    </a:lnTo>
                    <a:cubicBezTo>
                      <a:pt x="2178" y="6194"/>
                      <a:pt x="2247" y="6237"/>
                      <a:pt x="2315" y="6237"/>
                    </a:cubicBezTo>
                    <a:cubicBezTo>
                      <a:pt x="2383" y="6237"/>
                      <a:pt x="2451" y="6194"/>
                      <a:pt x="2520" y="6109"/>
                    </a:cubicBezTo>
                    <a:cubicBezTo>
                      <a:pt x="2656" y="6109"/>
                      <a:pt x="2656" y="5973"/>
                      <a:pt x="2656" y="5973"/>
                    </a:cubicBezTo>
                    <a:cubicBezTo>
                      <a:pt x="2520" y="5836"/>
                      <a:pt x="2520" y="5700"/>
                      <a:pt x="2383" y="5563"/>
                    </a:cubicBezTo>
                    <a:cubicBezTo>
                      <a:pt x="2520" y="5563"/>
                      <a:pt x="2656" y="5836"/>
                      <a:pt x="2827" y="5836"/>
                    </a:cubicBezTo>
                    <a:cubicBezTo>
                      <a:pt x="2963" y="5836"/>
                      <a:pt x="2963" y="5836"/>
                      <a:pt x="3100" y="5700"/>
                    </a:cubicBezTo>
                    <a:cubicBezTo>
                      <a:pt x="3236" y="5563"/>
                      <a:pt x="3100" y="5427"/>
                      <a:pt x="3100" y="5256"/>
                    </a:cubicBezTo>
                    <a:lnTo>
                      <a:pt x="3100" y="5256"/>
                    </a:lnTo>
                    <a:cubicBezTo>
                      <a:pt x="3236" y="5427"/>
                      <a:pt x="3236" y="5427"/>
                      <a:pt x="3373" y="5427"/>
                    </a:cubicBezTo>
                    <a:lnTo>
                      <a:pt x="3680" y="5427"/>
                    </a:lnTo>
                    <a:cubicBezTo>
                      <a:pt x="3816" y="5256"/>
                      <a:pt x="3816" y="5119"/>
                      <a:pt x="3680" y="4983"/>
                    </a:cubicBezTo>
                    <a:lnTo>
                      <a:pt x="3680" y="4983"/>
                    </a:lnTo>
                    <a:cubicBezTo>
                      <a:pt x="3816" y="5119"/>
                      <a:pt x="4089" y="5256"/>
                      <a:pt x="4226" y="5256"/>
                    </a:cubicBezTo>
                    <a:lnTo>
                      <a:pt x="4362" y="5119"/>
                    </a:lnTo>
                    <a:cubicBezTo>
                      <a:pt x="4533" y="4846"/>
                      <a:pt x="4362" y="4710"/>
                      <a:pt x="4226" y="4573"/>
                    </a:cubicBezTo>
                    <a:lnTo>
                      <a:pt x="4669" y="4573"/>
                    </a:lnTo>
                    <a:cubicBezTo>
                      <a:pt x="4669" y="4403"/>
                      <a:pt x="4806" y="4403"/>
                      <a:pt x="4806" y="4266"/>
                    </a:cubicBezTo>
                    <a:cubicBezTo>
                      <a:pt x="4806" y="3993"/>
                      <a:pt x="4533" y="3720"/>
                      <a:pt x="4226" y="3413"/>
                    </a:cubicBezTo>
                    <a:lnTo>
                      <a:pt x="4226" y="3413"/>
                    </a:lnTo>
                    <a:cubicBezTo>
                      <a:pt x="4533" y="3550"/>
                      <a:pt x="4669" y="3550"/>
                      <a:pt x="4806" y="3550"/>
                    </a:cubicBezTo>
                    <a:cubicBezTo>
                      <a:pt x="4942" y="3550"/>
                      <a:pt x="4942" y="3413"/>
                      <a:pt x="4942" y="3413"/>
                    </a:cubicBezTo>
                    <a:cubicBezTo>
                      <a:pt x="5064" y="3049"/>
                      <a:pt x="4753" y="2658"/>
                      <a:pt x="4467" y="2287"/>
                    </a:cubicBezTo>
                    <a:lnTo>
                      <a:pt x="4669" y="2287"/>
                    </a:lnTo>
                    <a:cubicBezTo>
                      <a:pt x="4738" y="2355"/>
                      <a:pt x="4806" y="2390"/>
                      <a:pt x="4874" y="2390"/>
                    </a:cubicBezTo>
                    <a:cubicBezTo>
                      <a:pt x="4942" y="2390"/>
                      <a:pt x="5011" y="2355"/>
                      <a:pt x="5079" y="2287"/>
                    </a:cubicBezTo>
                    <a:lnTo>
                      <a:pt x="5079" y="2014"/>
                    </a:lnTo>
                    <a:cubicBezTo>
                      <a:pt x="5079" y="1707"/>
                      <a:pt x="4806" y="1571"/>
                      <a:pt x="4533" y="1298"/>
                    </a:cubicBezTo>
                    <a:lnTo>
                      <a:pt x="4533" y="1298"/>
                    </a:lnTo>
                    <a:cubicBezTo>
                      <a:pt x="4806" y="1434"/>
                      <a:pt x="4942" y="1571"/>
                      <a:pt x="5215" y="1571"/>
                    </a:cubicBezTo>
                    <a:cubicBezTo>
                      <a:pt x="5386" y="1571"/>
                      <a:pt x="5386" y="1434"/>
                      <a:pt x="5386" y="1298"/>
                    </a:cubicBezTo>
                    <a:cubicBezTo>
                      <a:pt x="5386" y="1298"/>
                      <a:pt x="5386" y="1161"/>
                      <a:pt x="5215" y="1161"/>
                    </a:cubicBezTo>
                    <a:lnTo>
                      <a:pt x="5522" y="1161"/>
                    </a:lnTo>
                    <a:cubicBezTo>
                      <a:pt x="5570" y="1185"/>
                      <a:pt x="5610" y="1195"/>
                      <a:pt x="5642" y="1195"/>
                    </a:cubicBezTo>
                    <a:cubicBezTo>
                      <a:pt x="5795" y="1195"/>
                      <a:pt x="5795" y="967"/>
                      <a:pt x="5795" y="854"/>
                    </a:cubicBezTo>
                    <a:cubicBezTo>
                      <a:pt x="5659" y="718"/>
                      <a:pt x="5522" y="581"/>
                      <a:pt x="5386" y="581"/>
                    </a:cubicBezTo>
                    <a:lnTo>
                      <a:pt x="5522" y="581"/>
                    </a:lnTo>
                    <a:cubicBezTo>
                      <a:pt x="5795" y="445"/>
                      <a:pt x="5659" y="137"/>
                      <a:pt x="5522" y="137"/>
                    </a:cubicBezTo>
                    <a:cubicBezTo>
                      <a:pt x="5386" y="137"/>
                      <a:pt x="5079" y="1"/>
                      <a:pt x="49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1884106" y="2642196"/>
                <a:ext cx="68668" cy="39845"/>
              </a:xfrm>
              <a:custGeom>
                <a:rect b="b" l="l" r="r" t="t"/>
                <a:pathLst>
                  <a:path extrusionOk="0" h="911" w="1570">
                    <a:moveTo>
                      <a:pt x="307" y="1"/>
                    </a:moveTo>
                    <a:cubicBezTo>
                      <a:pt x="171" y="1"/>
                      <a:pt x="0" y="137"/>
                      <a:pt x="171" y="274"/>
                    </a:cubicBezTo>
                    <a:cubicBezTo>
                      <a:pt x="580" y="444"/>
                      <a:pt x="1024" y="717"/>
                      <a:pt x="1433" y="854"/>
                    </a:cubicBezTo>
                    <a:cubicBezTo>
                      <a:pt x="1433" y="894"/>
                      <a:pt x="1445" y="910"/>
                      <a:pt x="1462" y="910"/>
                    </a:cubicBezTo>
                    <a:cubicBezTo>
                      <a:pt x="1502" y="910"/>
                      <a:pt x="1570" y="814"/>
                      <a:pt x="1570" y="717"/>
                    </a:cubicBezTo>
                    <a:cubicBezTo>
                      <a:pt x="1160" y="444"/>
                      <a:pt x="717" y="137"/>
                      <a:pt x="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1911268" y="2695776"/>
                <a:ext cx="41507" cy="83801"/>
              </a:xfrm>
              <a:custGeom>
                <a:rect b="b" l="l" r="r" t="t"/>
                <a:pathLst>
                  <a:path extrusionOk="0" h="1916" w="949">
                    <a:moveTo>
                      <a:pt x="177" y="1"/>
                    </a:moveTo>
                    <a:cubicBezTo>
                      <a:pt x="106" y="1"/>
                      <a:pt x="0" y="113"/>
                      <a:pt x="96" y="209"/>
                    </a:cubicBezTo>
                    <a:cubicBezTo>
                      <a:pt x="96" y="345"/>
                      <a:pt x="232" y="345"/>
                      <a:pt x="232" y="482"/>
                    </a:cubicBezTo>
                    <a:lnTo>
                      <a:pt x="232" y="618"/>
                    </a:lnTo>
                    <a:cubicBezTo>
                      <a:pt x="232" y="755"/>
                      <a:pt x="403" y="925"/>
                      <a:pt x="403" y="1062"/>
                    </a:cubicBezTo>
                    <a:lnTo>
                      <a:pt x="539" y="1198"/>
                    </a:lnTo>
                    <a:lnTo>
                      <a:pt x="539" y="1335"/>
                    </a:lnTo>
                    <a:cubicBezTo>
                      <a:pt x="403" y="1335"/>
                      <a:pt x="403" y="1471"/>
                      <a:pt x="403" y="1608"/>
                    </a:cubicBezTo>
                    <a:cubicBezTo>
                      <a:pt x="403" y="1779"/>
                      <a:pt x="676" y="1915"/>
                      <a:pt x="812" y="1915"/>
                    </a:cubicBezTo>
                    <a:cubicBezTo>
                      <a:pt x="949" y="1915"/>
                      <a:pt x="949" y="1608"/>
                      <a:pt x="949" y="1471"/>
                    </a:cubicBezTo>
                    <a:lnTo>
                      <a:pt x="949" y="1335"/>
                    </a:lnTo>
                    <a:cubicBezTo>
                      <a:pt x="949" y="1198"/>
                      <a:pt x="812" y="1198"/>
                      <a:pt x="812" y="1062"/>
                    </a:cubicBezTo>
                    <a:cubicBezTo>
                      <a:pt x="949" y="1062"/>
                      <a:pt x="949" y="925"/>
                      <a:pt x="949" y="755"/>
                    </a:cubicBezTo>
                    <a:cubicBezTo>
                      <a:pt x="812" y="618"/>
                      <a:pt x="812" y="618"/>
                      <a:pt x="676" y="618"/>
                    </a:cubicBezTo>
                    <a:cubicBezTo>
                      <a:pt x="539" y="345"/>
                      <a:pt x="403" y="209"/>
                      <a:pt x="232" y="72"/>
                    </a:cubicBezTo>
                    <a:cubicBezTo>
                      <a:pt x="232" y="21"/>
                      <a:pt x="208" y="1"/>
                      <a:pt x="1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1952732" y="2559137"/>
                <a:ext cx="56771" cy="169658"/>
              </a:xfrm>
              <a:custGeom>
                <a:rect b="b" l="l" r="r" t="t"/>
                <a:pathLst>
                  <a:path extrusionOk="0" h="3879" w="1298">
                    <a:moveTo>
                      <a:pt x="737" y="1"/>
                    </a:moveTo>
                    <a:cubicBezTo>
                      <a:pt x="649" y="1"/>
                      <a:pt x="581" y="97"/>
                      <a:pt x="581" y="194"/>
                    </a:cubicBezTo>
                    <a:cubicBezTo>
                      <a:pt x="717" y="330"/>
                      <a:pt x="717" y="637"/>
                      <a:pt x="854" y="637"/>
                    </a:cubicBezTo>
                    <a:cubicBezTo>
                      <a:pt x="717" y="637"/>
                      <a:pt x="717" y="774"/>
                      <a:pt x="717" y="774"/>
                    </a:cubicBezTo>
                    <a:lnTo>
                      <a:pt x="717" y="1183"/>
                    </a:lnTo>
                    <a:lnTo>
                      <a:pt x="581" y="1183"/>
                    </a:lnTo>
                    <a:cubicBezTo>
                      <a:pt x="444" y="1490"/>
                      <a:pt x="581" y="1627"/>
                      <a:pt x="581" y="1763"/>
                    </a:cubicBezTo>
                    <a:lnTo>
                      <a:pt x="444" y="1763"/>
                    </a:lnTo>
                    <a:lnTo>
                      <a:pt x="308" y="1900"/>
                    </a:lnTo>
                    <a:cubicBezTo>
                      <a:pt x="308" y="2036"/>
                      <a:pt x="444" y="2036"/>
                      <a:pt x="444" y="2343"/>
                    </a:cubicBezTo>
                    <a:lnTo>
                      <a:pt x="137" y="2343"/>
                    </a:lnTo>
                    <a:cubicBezTo>
                      <a:pt x="137" y="2480"/>
                      <a:pt x="137" y="2616"/>
                      <a:pt x="308" y="2753"/>
                    </a:cubicBezTo>
                    <a:cubicBezTo>
                      <a:pt x="308" y="2889"/>
                      <a:pt x="444" y="2889"/>
                      <a:pt x="444" y="3026"/>
                    </a:cubicBezTo>
                    <a:cubicBezTo>
                      <a:pt x="490" y="3083"/>
                      <a:pt x="505" y="3102"/>
                      <a:pt x="494" y="3102"/>
                    </a:cubicBezTo>
                    <a:cubicBezTo>
                      <a:pt x="471" y="3102"/>
                      <a:pt x="342" y="3026"/>
                      <a:pt x="137" y="3026"/>
                    </a:cubicBezTo>
                    <a:cubicBezTo>
                      <a:pt x="1" y="3026"/>
                      <a:pt x="1" y="3196"/>
                      <a:pt x="137" y="3333"/>
                    </a:cubicBezTo>
                    <a:cubicBezTo>
                      <a:pt x="137" y="3469"/>
                      <a:pt x="581" y="3606"/>
                      <a:pt x="308" y="3606"/>
                    </a:cubicBezTo>
                    <a:cubicBezTo>
                      <a:pt x="137" y="3606"/>
                      <a:pt x="137" y="3879"/>
                      <a:pt x="308" y="3879"/>
                    </a:cubicBezTo>
                    <a:cubicBezTo>
                      <a:pt x="444" y="3879"/>
                      <a:pt x="581" y="3879"/>
                      <a:pt x="717" y="3742"/>
                    </a:cubicBezTo>
                    <a:lnTo>
                      <a:pt x="717" y="3606"/>
                    </a:lnTo>
                    <a:cubicBezTo>
                      <a:pt x="717" y="3469"/>
                      <a:pt x="717" y="3469"/>
                      <a:pt x="581" y="3469"/>
                    </a:cubicBezTo>
                    <a:cubicBezTo>
                      <a:pt x="717" y="3469"/>
                      <a:pt x="717" y="3469"/>
                      <a:pt x="717" y="3333"/>
                    </a:cubicBezTo>
                    <a:cubicBezTo>
                      <a:pt x="854" y="3333"/>
                      <a:pt x="854" y="3333"/>
                      <a:pt x="854" y="3196"/>
                    </a:cubicBezTo>
                    <a:cubicBezTo>
                      <a:pt x="854" y="3026"/>
                      <a:pt x="854" y="3026"/>
                      <a:pt x="717" y="2889"/>
                    </a:cubicBezTo>
                    <a:cubicBezTo>
                      <a:pt x="581" y="2616"/>
                      <a:pt x="581" y="2753"/>
                      <a:pt x="854" y="2616"/>
                    </a:cubicBezTo>
                    <a:cubicBezTo>
                      <a:pt x="990" y="2616"/>
                      <a:pt x="990" y="2480"/>
                      <a:pt x="990" y="2343"/>
                    </a:cubicBezTo>
                    <a:cubicBezTo>
                      <a:pt x="990" y="2343"/>
                      <a:pt x="854" y="2173"/>
                      <a:pt x="854" y="2036"/>
                    </a:cubicBezTo>
                    <a:cubicBezTo>
                      <a:pt x="990" y="2036"/>
                      <a:pt x="1161" y="2036"/>
                      <a:pt x="1161" y="1900"/>
                    </a:cubicBezTo>
                    <a:cubicBezTo>
                      <a:pt x="990" y="1627"/>
                      <a:pt x="854" y="1627"/>
                      <a:pt x="990" y="1627"/>
                    </a:cubicBezTo>
                    <a:cubicBezTo>
                      <a:pt x="1161" y="1627"/>
                      <a:pt x="1298" y="1490"/>
                      <a:pt x="1298" y="1320"/>
                    </a:cubicBezTo>
                    <a:cubicBezTo>
                      <a:pt x="1298" y="1183"/>
                      <a:pt x="990" y="910"/>
                      <a:pt x="1161" y="910"/>
                    </a:cubicBezTo>
                    <a:cubicBezTo>
                      <a:pt x="1298" y="774"/>
                      <a:pt x="1298" y="774"/>
                      <a:pt x="1298" y="637"/>
                    </a:cubicBezTo>
                    <a:cubicBezTo>
                      <a:pt x="1161" y="330"/>
                      <a:pt x="990" y="194"/>
                      <a:pt x="854" y="57"/>
                    </a:cubicBezTo>
                    <a:cubicBezTo>
                      <a:pt x="814" y="17"/>
                      <a:pt x="774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1940792" y="2695776"/>
                <a:ext cx="68712" cy="93686"/>
              </a:xfrm>
              <a:custGeom>
                <a:rect b="b" l="l" r="r" t="t"/>
                <a:pathLst>
                  <a:path extrusionOk="0" h="2142" w="1571">
                    <a:moveTo>
                      <a:pt x="1145" y="1"/>
                    </a:moveTo>
                    <a:cubicBezTo>
                      <a:pt x="1057" y="1"/>
                      <a:pt x="990" y="113"/>
                      <a:pt x="990" y="209"/>
                    </a:cubicBezTo>
                    <a:lnTo>
                      <a:pt x="990" y="345"/>
                    </a:lnTo>
                    <a:cubicBezTo>
                      <a:pt x="990" y="345"/>
                      <a:pt x="854" y="345"/>
                      <a:pt x="854" y="482"/>
                    </a:cubicBezTo>
                    <a:lnTo>
                      <a:pt x="854" y="755"/>
                    </a:lnTo>
                    <a:cubicBezTo>
                      <a:pt x="717" y="755"/>
                      <a:pt x="717" y="755"/>
                      <a:pt x="581" y="925"/>
                    </a:cubicBezTo>
                    <a:lnTo>
                      <a:pt x="581" y="1062"/>
                    </a:lnTo>
                    <a:cubicBezTo>
                      <a:pt x="581" y="1198"/>
                      <a:pt x="410" y="1198"/>
                      <a:pt x="410" y="1198"/>
                    </a:cubicBezTo>
                    <a:lnTo>
                      <a:pt x="274" y="1062"/>
                    </a:lnTo>
                    <a:cubicBezTo>
                      <a:pt x="228" y="1016"/>
                      <a:pt x="183" y="1001"/>
                      <a:pt x="147" y="1001"/>
                    </a:cubicBezTo>
                    <a:cubicBezTo>
                      <a:pt x="77" y="1001"/>
                      <a:pt x="46" y="1062"/>
                      <a:pt x="137" y="1062"/>
                    </a:cubicBezTo>
                    <a:cubicBezTo>
                      <a:pt x="137" y="1198"/>
                      <a:pt x="274" y="1335"/>
                      <a:pt x="274" y="1471"/>
                    </a:cubicBezTo>
                    <a:lnTo>
                      <a:pt x="274" y="1608"/>
                    </a:lnTo>
                    <a:cubicBezTo>
                      <a:pt x="137" y="1608"/>
                      <a:pt x="137" y="1608"/>
                      <a:pt x="1" y="1779"/>
                    </a:cubicBezTo>
                    <a:cubicBezTo>
                      <a:pt x="1" y="1779"/>
                      <a:pt x="1" y="2052"/>
                      <a:pt x="137" y="2052"/>
                    </a:cubicBezTo>
                    <a:cubicBezTo>
                      <a:pt x="194" y="2108"/>
                      <a:pt x="250" y="2141"/>
                      <a:pt x="309" y="2141"/>
                    </a:cubicBezTo>
                    <a:cubicBezTo>
                      <a:pt x="393" y="2141"/>
                      <a:pt x="481" y="2075"/>
                      <a:pt x="581" y="1915"/>
                    </a:cubicBezTo>
                    <a:lnTo>
                      <a:pt x="717" y="1915"/>
                    </a:lnTo>
                    <a:cubicBezTo>
                      <a:pt x="717" y="1915"/>
                      <a:pt x="854" y="1779"/>
                      <a:pt x="717" y="1608"/>
                    </a:cubicBezTo>
                    <a:lnTo>
                      <a:pt x="717" y="1471"/>
                    </a:lnTo>
                    <a:cubicBezTo>
                      <a:pt x="717" y="1335"/>
                      <a:pt x="854" y="1198"/>
                      <a:pt x="990" y="1062"/>
                    </a:cubicBezTo>
                    <a:cubicBezTo>
                      <a:pt x="1127" y="925"/>
                      <a:pt x="1127" y="925"/>
                      <a:pt x="1127" y="755"/>
                    </a:cubicBezTo>
                    <a:lnTo>
                      <a:pt x="1127" y="618"/>
                    </a:lnTo>
                    <a:cubicBezTo>
                      <a:pt x="1263" y="618"/>
                      <a:pt x="1434" y="618"/>
                      <a:pt x="1434" y="482"/>
                    </a:cubicBezTo>
                    <a:cubicBezTo>
                      <a:pt x="1571" y="345"/>
                      <a:pt x="1263" y="209"/>
                      <a:pt x="1263" y="72"/>
                    </a:cubicBezTo>
                    <a:cubicBezTo>
                      <a:pt x="1223" y="21"/>
                      <a:pt x="1182" y="1"/>
                      <a:pt x="1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1921416" y="2688821"/>
                <a:ext cx="25411" cy="28036"/>
              </a:xfrm>
              <a:custGeom>
                <a:rect b="b" l="l" r="r" t="t"/>
                <a:pathLst>
                  <a:path extrusionOk="0" h="641" w="581">
                    <a:moveTo>
                      <a:pt x="408" y="0"/>
                    </a:moveTo>
                    <a:cubicBezTo>
                      <a:pt x="368" y="0"/>
                      <a:pt x="307" y="61"/>
                      <a:pt x="307" y="61"/>
                    </a:cubicBezTo>
                    <a:lnTo>
                      <a:pt x="307" y="231"/>
                    </a:lnTo>
                    <a:cubicBezTo>
                      <a:pt x="171" y="231"/>
                      <a:pt x="171" y="231"/>
                      <a:pt x="0" y="368"/>
                    </a:cubicBezTo>
                    <a:cubicBezTo>
                      <a:pt x="0" y="504"/>
                      <a:pt x="171" y="641"/>
                      <a:pt x="444" y="641"/>
                    </a:cubicBezTo>
                    <a:cubicBezTo>
                      <a:pt x="444" y="641"/>
                      <a:pt x="580" y="504"/>
                      <a:pt x="444" y="504"/>
                    </a:cubicBezTo>
                    <a:lnTo>
                      <a:pt x="444" y="368"/>
                    </a:lnTo>
                    <a:lnTo>
                      <a:pt x="580" y="368"/>
                    </a:lnTo>
                    <a:cubicBezTo>
                      <a:pt x="580" y="231"/>
                      <a:pt x="580" y="61"/>
                      <a:pt x="444" y="61"/>
                    </a:cubicBezTo>
                    <a:cubicBezTo>
                      <a:pt x="444" y="15"/>
                      <a:pt x="429" y="0"/>
                      <a:pt x="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1860225" y="2452983"/>
                <a:ext cx="80608" cy="160385"/>
              </a:xfrm>
              <a:custGeom>
                <a:rect b="b" l="l" r="r" t="t"/>
                <a:pathLst>
                  <a:path extrusionOk="0" h="3667" w="1843">
                    <a:moveTo>
                      <a:pt x="991" y="1"/>
                    </a:moveTo>
                    <a:cubicBezTo>
                      <a:pt x="899" y="1"/>
                      <a:pt x="808" y="16"/>
                      <a:pt x="717" y="61"/>
                    </a:cubicBezTo>
                    <a:lnTo>
                      <a:pt x="546" y="198"/>
                    </a:lnTo>
                    <a:cubicBezTo>
                      <a:pt x="546" y="505"/>
                      <a:pt x="717" y="641"/>
                      <a:pt x="853" y="778"/>
                    </a:cubicBezTo>
                    <a:cubicBezTo>
                      <a:pt x="990" y="914"/>
                      <a:pt x="990" y="949"/>
                      <a:pt x="939" y="949"/>
                    </a:cubicBezTo>
                    <a:cubicBezTo>
                      <a:pt x="887" y="949"/>
                      <a:pt x="785" y="914"/>
                      <a:pt x="717" y="914"/>
                    </a:cubicBezTo>
                    <a:cubicBezTo>
                      <a:pt x="546" y="914"/>
                      <a:pt x="546" y="1051"/>
                      <a:pt x="410" y="1051"/>
                    </a:cubicBezTo>
                    <a:cubicBezTo>
                      <a:pt x="273" y="1187"/>
                      <a:pt x="273" y="1187"/>
                      <a:pt x="410" y="1358"/>
                    </a:cubicBezTo>
                    <a:cubicBezTo>
                      <a:pt x="410" y="1495"/>
                      <a:pt x="546" y="1495"/>
                      <a:pt x="717" y="1631"/>
                    </a:cubicBezTo>
                    <a:lnTo>
                      <a:pt x="273" y="1631"/>
                    </a:lnTo>
                    <a:cubicBezTo>
                      <a:pt x="137" y="1631"/>
                      <a:pt x="0" y="1767"/>
                      <a:pt x="137" y="1904"/>
                    </a:cubicBezTo>
                    <a:cubicBezTo>
                      <a:pt x="273" y="2040"/>
                      <a:pt x="410" y="2040"/>
                      <a:pt x="717" y="2211"/>
                    </a:cubicBezTo>
                    <a:cubicBezTo>
                      <a:pt x="410" y="2211"/>
                      <a:pt x="273" y="2211"/>
                      <a:pt x="273" y="2484"/>
                    </a:cubicBezTo>
                    <a:cubicBezTo>
                      <a:pt x="273" y="2621"/>
                      <a:pt x="410" y="2894"/>
                      <a:pt x="717" y="3064"/>
                    </a:cubicBezTo>
                    <a:cubicBezTo>
                      <a:pt x="546" y="3064"/>
                      <a:pt x="546" y="3064"/>
                      <a:pt x="410" y="3201"/>
                    </a:cubicBezTo>
                    <a:cubicBezTo>
                      <a:pt x="410" y="3201"/>
                      <a:pt x="273" y="3201"/>
                      <a:pt x="273" y="3337"/>
                    </a:cubicBezTo>
                    <a:cubicBezTo>
                      <a:pt x="273" y="3474"/>
                      <a:pt x="410" y="3474"/>
                      <a:pt x="546" y="3610"/>
                    </a:cubicBezTo>
                    <a:cubicBezTo>
                      <a:pt x="596" y="3650"/>
                      <a:pt x="643" y="3667"/>
                      <a:pt x="681" y="3667"/>
                    </a:cubicBezTo>
                    <a:cubicBezTo>
                      <a:pt x="773" y="3667"/>
                      <a:pt x="813" y="3570"/>
                      <a:pt x="717" y="3474"/>
                    </a:cubicBezTo>
                    <a:cubicBezTo>
                      <a:pt x="546" y="3337"/>
                      <a:pt x="990" y="3337"/>
                      <a:pt x="990" y="3337"/>
                    </a:cubicBezTo>
                    <a:cubicBezTo>
                      <a:pt x="1126" y="3337"/>
                      <a:pt x="1126" y="3201"/>
                      <a:pt x="1126" y="3201"/>
                    </a:cubicBezTo>
                    <a:cubicBezTo>
                      <a:pt x="990" y="3064"/>
                      <a:pt x="990" y="2894"/>
                      <a:pt x="853" y="2757"/>
                    </a:cubicBezTo>
                    <a:cubicBezTo>
                      <a:pt x="785" y="2621"/>
                      <a:pt x="751" y="2586"/>
                      <a:pt x="768" y="2586"/>
                    </a:cubicBezTo>
                    <a:cubicBezTo>
                      <a:pt x="785" y="2586"/>
                      <a:pt x="853" y="2621"/>
                      <a:pt x="990" y="2621"/>
                    </a:cubicBezTo>
                    <a:cubicBezTo>
                      <a:pt x="1126" y="2621"/>
                      <a:pt x="1263" y="2484"/>
                      <a:pt x="1263" y="2348"/>
                    </a:cubicBezTo>
                    <a:cubicBezTo>
                      <a:pt x="1126" y="2211"/>
                      <a:pt x="990" y="2040"/>
                      <a:pt x="853" y="1904"/>
                    </a:cubicBezTo>
                    <a:cubicBezTo>
                      <a:pt x="990" y="1904"/>
                      <a:pt x="1126" y="1904"/>
                      <a:pt x="1126" y="1631"/>
                    </a:cubicBezTo>
                    <a:lnTo>
                      <a:pt x="1126" y="1495"/>
                    </a:lnTo>
                    <a:cubicBezTo>
                      <a:pt x="1126" y="1495"/>
                      <a:pt x="990" y="1358"/>
                      <a:pt x="853" y="1358"/>
                    </a:cubicBezTo>
                    <a:cubicBezTo>
                      <a:pt x="1126" y="1358"/>
                      <a:pt x="1399" y="1358"/>
                      <a:pt x="1399" y="1187"/>
                    </a:cubicBezTo>
                    <a:cubicBezTo>
                      <a:pt x="1570" y="778"/>
                      <a:pt x="1126" y="641"/>
                      <a:pt x="990" y="334"/>
                    </a:cubicBezTo>
                    <a:cubicBezTo>
                      <a:pt x="1081" y="334"/>
                      <a:pt x="1232" y="410"/>
                      <a:pt x="1374" y="410"/>
                    </a:cubicBezTo>
                    <a:cubicBezTo>
                      <a:pt x="1445" y="410"/>
                      <a:pt x="1513" y="391"/>
                      <a:pt x="1570" y="334"/>
                    </a:cubicBezTo>
                    <a:cubicBezTo>
                      <a:pt x="1706" y="334"/>
                      <a:pt x="1843" y="198"/>
                      <a:pt x="1570" y="61"/>
                    </a:cubicBezTo>
                    <a:cubicBezTo>
                      <a:pt x="1365" y="61"/>
                      <a:pt x="1176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1866174" y="2418823"/>
                <a:ext cx="111968" cy="105495"/>
              </a:xfrm>
              <a:custGeom>
                <a:rect b="b" l="l" r="r" t="t"/>
                <a:pathLst>
                  <a:path extrusionOk="0" h="2412" w="2560">
                    <a:moveTo>
                      <a:pt x="584" y="0"/>
                    </a:moveTo>
                    <a:cubicBezTo>
                      <a:pt x="370" y="0"/>
                      <a:pt x="1" y="278"/>
                      <a:pt x="1" y="569"/>
                    </a:cubicBezTo>
                    <a:cubicBezTo>
                      <a:pt x="137" y="706"/>
                      <a:pt x="274" y="706"/>
                      <a:pt x="581" y="706"/>
                    </a:cubicBezTo>
                    <a:cubicBezTo>
                      <a:pt x="410" y="842"/>
                      <a:pt x="410" y="842"/>
                      <a:pt x="581" y="979"/>
                    </a:cubicBezTo>
                    <a:cubicBezTo>
                      <a:pt x="661" y="1019"/>
                      <a:pt x="729" y="1035"/>
                      <a:pt x="789" y="1035"/>
                    </a:cubicBezTo>
                    <a:cubicBezTo>
                      <a:pt x="934" y="1035"/>
                      <a:pt x="1030" y="939"/>
                      <a:pt x="1127" y="842"/>
                    </a:cubicBezTo>
                    <a:cubicBezTo>
                      <a:pt x="1263" y="842"/>
                      <a:pt x="1434" y="706"/>
                      <a:pt x="1570" y="706"/>
                    </a:cubicBezTo>
                    <a:cubicBezTo>
                      <a:pt x="1570" y="842"/>
                      <a:pt x="1434" y="979"/>
                      <a:pt x="1434" y="1115"/>
                    </a:cubicBezTo>
                    <a:lnTo>
                      <a:pt x="1570" y="1286"/>
                    </a:lnTo>
                    <a:lnTo>
                      <a:pt x="1843" y="1286"/>
                    </a:lnTo>
                    <a:cubicBezTo>
                      <a:pt x="1707" y="1286"/>
                      <a:pt x="1707" y="1422"/>
                      <a:pt x="1707" y="1559"/>
                    </a:cubicBezTo>
                    <a:cubicBezTo>
                      <a:pt x="1707" y="1695"/>
                      <a:pt x="1843" y="1695"/>
                      <a:pt x="1980" y="1695"/>
                    </a:cubicBezTo>
                    <a:cubicBezTo>
                      <a:pt x="1843" y="1832"/>
                      <a:pt x="1707" y="1968"/>
                      <a:pt x="1570" y="2139"/>
                    </a:cubicBezTo>
                    <a:cubicBezTo>
                      <a:pt x="1434" y="2276"/>
                      <a:pt x="1570" y="2412"/>
                      <a:pt x="1707" y="2412"/>
                    </a:cubicBezTo>
                    <a:cubicBezTo>
                      <a:pt x="1843" y="2276"/>
                      <a:pt x="2560" y="1832"/>
                      <a:pt x="2423" y="1422"/>
                    </a:cubicBezTo>
                    <a:lnTo>
                      <a:pt x="2116" y="1422"/>
                    </a:lnTo>
                    <a:cubicBezTo>
                      <a:pt x="2116" y="1286"/>
                      <a:pt x="2287" y="1286"/>
                      <a:pt x="2287" y="1286"/>
                    </a:cubicBezTo>
                    <a:lnTo>
                      <a:pt x="2287" y="979"/>
                    </a:lnTo>
                    <a:cubicBezTo>
                      <a:pt x="2423" y="979"/>
                      <a:pt x="2287" y="979"/>
                      <a:pt x="2287" y="842"/>
                    </a:cubicBezTo>
                    <a:cubicBezTo>
                      <a:pt x="2230" y="797"/>
                      <a:pt x="2177" y="782"/>
                      <a:pt x="2126" y="782"/>
                    </a:cubicBezTo>
                    <a:cubicBezTo>
                      <a:pt x="2025" y="782"/>
                      <a:pt x="1934" y="842"/>
                      <a:pt x="1843" y="842"/>
                    </a:cubicBezTo>
                    <a:cubicBezTo>
                      <a:pt x="1980" y="706"/>
                      <a:pt x="1980" y="706"/>
                      <a:pt x="1980" y="569"/>
                    </a:cubicBezTo>
                    <a:lnTo>
                      <a:pt x="1980" y="433"/>
                    </a:lnTo>
                    <a:cubicBezTo>
                      <a:pt x="1898" y="382"/>
                      <a:pt x="1829" y="361"/>
                      <a:pt x="1768" y="361"/>
                    </a:cubicBezTo>
                    <a:cubicBezTo>
                      <a:pt x="1625" y="361"/>
                      <a:pt x="1530" y="474"/>
                      <a:pt x="1434" y="569"/>
                    </a:cubicBezTo>
                    <a:lnTo>
                      <a:pt x="1127" y="569"/>
                    </a:lnTo>
                    <a:cubicBezTo>
                      <a:pt x="1263" y="569"/>
                      <a:pt x="1263" y="433"/>
                      <a:pt x="1434" y="433"/>
                    </a:cubicBezTo>
                    <a:cubicBezTo>
                      <a:pt x="1570" y="262"/>
                      <a:pt x="1434" y="126"/>
                      <a:pt x="1263" y="126"/>
                    </a:cubicBezTo>
                    <a:cubicBezTo>
                      <a:pt x="1127" y="126"/>
                      <a:pt x="854" y="262"/>
                      <a:pt x="717" y="262"/>
                    </a:cubicBezTo>
                    <a:cubicBezTo>
                      <a:pt x="581" y="262"/>
                      <a:pt x="581" y="433"/>
                      <a:pt x="410" y="433"/>
                    </a:cubicBezTo>
                    <a:lnTo>
                      <a:pt x="410" y="262"/>
                    </a:lnTo>
                    <a:lnTo>
                      <a:pt x="717" y="262"/>
                    </a:lnTo>
                    <a:cubicBezTo>
                      <a:pt x="764" y="75"/>
                      <a:pt x="695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1884106" y="2534555"/>
                <a:ext cx="49598" cy="17801"/>
              </a:xfrm>
              <a:custGeom>
                <a:rect b="b" l="l" r="r" t="t"/>
                <a:pathLst>
                  <a:path extrusionOk="0" h="407" w="1134">
                    <a:moveTo>
                      <a:pt x="950" y="1"/>
                    </a:moveTo>
                    <a:cubicBezTo>
                      <a:pt x="920" y="1"/>
                      <a:pt x="887" y="12"/>
                      <a:pt x="853" y="39"/>
                    </a:cubicBezTo>
                    <a:lnTo>
                      <a:pt x="171" y="39"/>
                    </a:lnTo>
                    <a:cubicBezTo>
                      <a:pt x="0" y="39"/>
                      <a:pt x="0" y="175"/>
                      <a:pt x="171" y="175"/>
                    </a:cubicBezTo>
                    <a:cubicBezTo>
                      <a:pt x="307" y="175"/>
                      <a:pt x="580" y="346"/>
                      <a:pt x="717" y="346"/>
                    </a:cubicBezTo>
                    <a:cubicBezTo>
                      <a:pt x="762" y="392"/>
                      <a:pt x="812" y="407"/>
                      <a:pt x="857" y="407"/>
                    </a:cubicBezTo>
                    <a:cubicBezTo>
                      <a:pt x="948" y="407"/>
                      <a:pt x="1024" y="346"/>
                      <a:pt x="1024" y="346"/>
                    </a:cubicBezTo>
                    <a:lnTo>
                      <a:pt x="1024" y="175"/>
                    </a:lnTo>
                    <a:cubicBezTo>
                      <a:pt x="1133" y="175"/>
                      <a:pt x="1068" y="1"/>
                      <a:pt x="9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1854233" y="2309870"/>
                <a:ext cx="135849" cy="171626"/>
              </a:xfrm>
              <a:custGeom>
                <a:rect b="b" l="l" r="r" t="t"/>
                <a:pathLst>
                  <a:path extrusionOk="0" h="3924" w="3106">
                    <a:moveTo>
                      <a:pt x="1380" y="1"/>
                    </a:moveTo>
                    <a:cubicBezTo>
                      <a:pt x="1343" y="1"/>
                      <a:pt x="1303" y="18"/>
                      <a:pt x="1263" y="58"/>
                    </a:cubicBezTo>
                    <a:cubicBezTo>
                      <a:pt x="990" y="194"/>
                      <a:pt x="854" y="501"/>
                      <a:pt x="547" y="774"/>
                    </a:cubicBezTo>
                    <a:lnTo>
                      <a:pt x="547" y="501"/>
                    </a:lnTo>
                    <a:cubicBezTo>
                      <a:pt x="642" y="405"/>
                      <a:pt x="537" y="293"/>
                      <a:pt x="465" y="293"/>
                    </a:cubicBezTo>
                    <a:cubicBezTo>
                      <a:pt x="435" y="293"/>
                      <a:pt x="410" y="314"/>
                      <a:pt x="410" y="365"/>
                    </a:cubicBezTo>
                    <a:cubicBezTo>
                      <a:pt x="274" y="638"/>
                      <a:pt x="1" y="911"/>
                      <a:pt x="1" y="1218"/>
                    </a:cubicBezTo>
                    <a:cubicBezTo>
                      <a:pt x="137" y="1354"/>
                      <a:pt x="137" y="1354"/>
                      <a:pt x="274" y="1354"/>
                    </a:cubicBezTo>
                    <a:cubicBezTo>
                      <a:pt x="410" y="1218"/>
                      <a:pt x="683" y="1047"/>
                      <a:pt x="854" y="911"/>
                    </a:cubicBezTo>
                    <a:lnTo>
                      <a:pt x="854" y="911"/>
                    </a:lnTo>
                    <a:cubicBezTo>
                      <a:pt x="683" y="1047"/>
                      <a:pt x="683" y="1218"/>
                      <a:pt x="547" y="1491"/>
                    </a:cubicBezTo>
                    <a:lnTo>
                      <a:pt x="683" y="1627"/>
                    </a:lnTo>
                    <a:cubicBezTo>
                      <a:pt x="765" y="1664"/>
                      <a:pt x="836" y="1681"/>
                      <a:pt x="899" y="1681"/>
                    </a:cubicBezTo>
                    <a:cubicBezTo>
                      <a:pt x="1073" y="1681"/>
                      <a:pt x="1200" y="1554"/>
                      <a:pt x="1400" y="1354"/>
                    </a:cubicBezTo>
                    <a:cubicBezTo>
                      <a:pt x="1400" y="1627"/>
                      <a:pt x="1400" y="1900"/>
                      <a:pt x="1536" y="2071"/>
                    </a:cubicBezTo>
                    <a:lnTo>
                      <a:pt x="1843" y="2071"/>
                    </a:lnTo>
                    <a:cubicBezTo>
                      <a:pt x="1843" y="2207"/>
                      <a:pt x="1843" y="2344"/>
                      <a:pt x="1980" y="2344"/>
                    </a:cubicBezTo>
                    <a:cubicBezTo>
                      <a:pt x="1980" y="2480"/>
                      <a:pt x="2116" y="2480"/>
                      <a:pt x="2116" y="2480"/>
                    </a:cubicBezTo>
                    <a:lnTo>
                      <a:pt x="2253" y="2480"/>
                    </a:lnTo>
                    <a:cubicBezTo>
                      <a:pt x="2116" y="2617"/>
                      <a:pt x="2116" y="2924"/>
                      <a:pt x="2389" y="3060"/>
                    </a:cubicBezTo>
                    <a:cubicBezTo>
                      <a:pt x="2560" y="3060"/>
                      <a:pt x="2560" y="3060"/>
                      <a:pt x="2696" y="2924"/>
                    </a:cubicBezTo>
                    <a:lnTo>
                      <a:pt x="2696" y="2924"/>
                    </a:lnTo>
                    <a:cubicBezTo>
                      <a:pt x="2560" y="3060"/>
                      <a:pt x="2696" y="3470"/>
                      <a:pt x="2833" y="3777"/>
                    </a:cubicBezTo>
                    <a:cubicBezTo>
                      <a:pt x="2833" y="3879"/>
                      <a:pt x="2871" y="3924"/>
                      <a:pt x="2919" y="3924"/>
                    </a:cubicBezTo>
                    <a:cubicBezTo>
                      <a:pt x="2999" y="3924"/>
                      <a:pt x="3106" y="3799"/>
                      <a:pt x="3106" y="3606"/>
                    </a:cubicBezTo>
                    <a:cubicBezTo>
                      <a:pt x="3106" y="3333"/>
                      <a:pt x="3106" y="2924"/>
                      <a:pt x="2833" y="2617"/>
                    </a:cubicBezTo>
                    <a:cubicBezTo>
                      <a:pt x="2833" y="2549"/>
                      <a:pt x="2799" y="2514"/>
                      <a:pt x="2765" y="2514"/>
                    </a:cubicBezTo>
                    <a:cubicBezTo>
                      <a:pt x="2731" y="2514"/>
                      <a:pt x="2696" y="2549"/>
                      <a:pt x="2696" y="2617"/>
                    </a:cubicBezTo>
                    <a:cubicBezTo>
                      <a:pt x="2560" y="2617"/>
                      <a:pt x="2696" y="2617"/>
                      <a:pt x="2696" y="2480"/>
                    </a:cubicBezTo>
                    <a:cubicBezTo>
                      <a:pt x="2696" y="2207"/>
                      <a:pt x="2833" y="2071"/>
                      <a:pt x="2833" y="1764"/>
                    </a:cubicBezTo>
                    <a:cubicBezTo>
                      <a:pt x="2833" y="1627"/>
                      <a:pt x="2696" y="1491"/>
                      <a:pt x="2560" y="1491"/>
                    </a:cubicBezTo>
                    <a:lnTo>
                      <a:pt x="2389" y="1627"/>
                    </a:lnTo>
                    <a:lnTo>
                      <a:pt x="2389" y="1354"/>
                    </a:lnTo>
                    <a:cubicBezTo>
                      <a:pt x="2509" y="1259"/>
                      <a:pt x="2394" y="1146"/>
                      <a:pt x="2267" y="1146"/>
                    </a:cubicBezTo>
                    <a:cubicBezTo>
                      <a:pt x="2213" y="1146"/>
                      <a:pt x="2157" y="1167"/>
                      <a:pt x="2116" y="1218"/>
                    </a:cubicBezTo>
                    <a:cubicBezTo>
                      <a:pt x="1980" y="1354"/>
                      <a:pt x="1843" y="1491"/>
                      <a:pt x="1707" y="1627"/>
                    </a:cubicBezTo>
                    <a:cubicBezTo>
                      <a:pt x="1980" y="1354"/>
                      <a:pt x="2116" y="774"/>
                      <a:pt x="2253" y="501"/>
                    </a:cubicBezTo>
                    <a:cubicBezTo>
                      <a:pt x="2253" y="275"/>
                      <a:pt x="2179" y="141"/>
                      <a:pt x="2085" y="141"/>
                    </a:cubicBezTo>
                    <a:cubicBezTo>
                      <a:pt x="2052" y="141"/>
                      <a:pt x="2016" y="158"/>
                      <a:pt x="1980" y="194"/>
                    </a:cubicBezTo>
                    <a:cubicBezTo>
                      <a:pt x="1843" y="365"/>
                      <a:pt x="1400" y="774"/>
                      <a:pt x="1127" y="1047"/>
                    </a:cubicBezTo>
                    <a:cubicBezTo>
                      <a:pt x="1263" y="774"/>
                      <a:pt x="1400" y="501"/>
                      <a:pt x="1536" y="194"/>
                    </a:cubicBezTo>
                    <a:cubicBezTo>
                      <a:pt x="1536" y="97"/>
                      <a:pt x="1468" y="1"/>
                      <a:pt x="1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1830614" y="2289969"/>
                <a:ext cx="110219" cy="126926"/>
              </a:xfrm>
              <a:custGeom>
                <a:rect b="b" l="l" r="r" t="t"/>
                <a:pathLst>
                  <a:path extrusionOk="0" h="2902" w="2520">
                    <a:moveTo>
                      <a:pt x="2435" y="1"/>
                    </a:moveTo>
                    <a:cubicBezTo>
                      <a:pt x="2383" y="1"/>
                      <a:pt x="2315" y="35"/>
                      <a:pt x="2247" y="103"/>
                    </a:cubicBezTo>
                    <a:lnTo>
                      <a:pt x="2076" y="240"/>
                    </a:lnTo>
                    <a:cubicBezTo>
                      <a:pt x="2076" y="513"/>
                      <a:pt x="1940" y="649"/>
                      <a:pt x="1803" y="956"/>
                    </a:cubicBezTo>
                    <a:cubicBezTo>
                      <a:pt x="1739" y="811"/>
                      <a:pt x="1674" y="772"/>
                      <a:pt x="1609" y="772"/>
                    </a:cubicBezTo>
                    <a:cubicBezTo>
                      <a:pt x="1537" y="772"/>
                      <a:pt x="1466" y="820"/>
                      <a:pt x="1394" y="820"/>
                    </a:cubicBezTo>
                    <a:cubicBezTo>
                      <a:pt x="677" y="956"/>
                      <a:pt x="234" y="1502"/>
                      <a:pt x="97" y="2082"/>
                    </a:cubicBezTo>
                    <a:cubicBezTo>
                      <a:pt x="1" y="2179"/>
                      <a:pt x="109" y="2275"/>
                      <a:pt x="181" y="2275"/>
                    </a:cubicBezTo>
                    <a:cubicBezTo>
                      <a:pt x="210" y="2275"/>
                      <a:pt x="234" y="2259"/>
                      <a:pt x="234" y="2219"/>
                    </a:cubicBezTo>
                    <a:cubicBezTo>
                      <a:pt x="370" y="2355"/>
                      <a:pt x="541" y="2662"/>
                      <a:pt x="541" y="2799"/>
                    </a:cubicBezTo>
                    <a:cubicBezTo>
                      <a:pt x="541" y="2867"/>
                      <a:pt x="609" y="2901"/>
                      <a:pt x="677" y="2901"/>
                    </a:cubicBezTo>
                    <a:cubicBezTo>
                      <a:pt x="745" y="2901"/>
                      <a:pt x="814" y="2867"/>
                      <a:pt x="814" y="2799"/>
                    </a:cubicBezTo>
                    <a:cubicBezTo>
                      <a:pt x="814" y="2662"/>
                      <a:pt x="814" y="2526"/>
                      <a:pt x="950" y="2355"/>
                    </a:cubicBezTo>
                    <a:cubicBezTo>
                      <a:pt x="950" y="2355"/>
                      <a:pt x="950" y="2125"/>
                      <a:pt x="1008" y="2125"/>
                    </a:cubicBezTo>
                    <a:cubicBezTo>
                      <a:pt x="1027" y="2125"/>
                      <a:pt x="1053" y="2150"/>
                      <a:pt x="1087" y="2219"/>
                    </a:cubicBezTo>
                    <a:lnTo>
                      <a:pt x="1087" y="2662"/>
                    </a:lnTo>
                    <a:cubicBezTo>
                      <a:pt x="1155" y="2731"/>
                      <a:pt x="1232" y="2765"/>
                      <a:pt x="1291" y="2765"/>
                    </a:cubicBezTo>
                    <a:cubicBezTo>
                      <a:pt x="1351" y="2765"/>
                      <a:pt x="1394" y="2731"/>
                      <a:pt x="1394" y="2662"/>
                    </a:cubicBezTo>
                    <a:cubicBezTo>
                      <a:pt x="1394" y="2355"/>
                      <a:pt x="1394" y="1946"/>
                      <a:pt x="1087" y="1809"/>
                    </a:cubicBezTo>
                    <a:cubicBezTo>
                      <a:pt x="814" y="1809"/>
                      <a:pt x="677" y="1946"/>
                      <a:pt x="677" y="2219"/>
                    </a:cubicBezTo>
                    <a:cubicBezTo>
                      <a:pt x="541" y="2082"/>
                      <a:pt x="541" y="1946"/>
                      <a:pt x="541" y="1946"/>
                    </a:cubicBezTo>
                    <a:cubicBezTo>
                      <a:pt x="677" y="1673"/>
                      <a:pt x="814" y="1366"/>
                      <a:pt x="1087" y="1229"/>
                    </a:cubicBezTo>
                    <a:lnTo>
                      <a:pt x="1530" y="1093"/>
                    </a:lnTo>
                    <a:lnTo>
                      <a:pt x="1530" y="1093"/>
                    </a:lnTo>
                    <a:cubicBezTo>
                      <a:pt x="1394" y="1229"/>
                      <a:pt x="1394" y="1229"/>
                      <a:pt x="1394" y="1366"/>
                    </a:cubicBezTo>
                    <a:cubicBezTo>
                      <a:pt x="1394" y="1502"/>
                      <a:pt x="1530" y="1673"/>
                      <a:pt x="1530" y="1673"/>
                    </a:cubicBezTo>
                    <a:cubicBezTo>
                      <a:pt x="1940" y="1502"/>
                      <a:pt x="2247" y="1093"/>
                      <a:pt x="2383" y="649"/>
                    </a:cubicBezTo>
                    <a:cubicBezTo>
                      <a:pt x="2383" y="649"/>
                      <a:pt x="2383" y="513"/>
                      <a:pt x="2520" y="376"/>
                    </a:cubicBezTo>
                    <a:lnTo>
                      <a:pt x="2520" y="103"/>
                    </a:lnTo>
                    <a:cubicBezTo>
                      <a:pt x="2520" y="35"/>
                      <a:pt x="2486" y="1"/>
                      <a:pt x="2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1734827" y="2348754"/>
                <a:ext cx="206004" cy="554679"/>
              </a:xfrm>
              <a:custGeom>
                <a:rect b="b" l="l" r="r" t="t"/>
                <a:pathLst>
                  <a:path extrusionOk="0" h="12682" w="4710">
                    <a:moveTo>
                      <a:pt x="581" y="11555"/>
                    </a:moveTo>
                    <a:lnTo>
                      <a:pt x="581" y="11692"/>
                    </a:lnTo>
                    <a:cubicBezTo>
                      <a:pt x="581" y="11828"/>
                      <a:pt x="444" y="11965"/>
                      <a:pt x="308" y="12101"/>
                    </a:cubicBezTo>
                    <a:cubicBezTo>
                      <a:pt x="308" y="11965"/>
                      <a:pt x="444" y="11692"/>
                      <a:pt x="444" y="11555"/>
                    </a:cubicBezTo>
                    <a:close/>
                    <a:moveTo>
                      <a:pt x="3505" y="0"/>
                    </a:moveTo>
                    <a:cubicBezTo>
                      <a:pt x="3423" y="0"/>
                      <a:pt x="3334" y="43"/>
                      <a:pt x="3277" y="158"/>
                    </a:cubicBezTo>
                    <a:cubicBezTo>
                      <a:pt x="3277" y="329"/>
                      <a:pt x="3277" y="465"/>
                      <a:pt x="3413" y="738"/>
                    </a:cubicBezTo>
                    <a:cubicBezTo>
                      <a:pt x="3584" y="1455"/>
                      <a:pt x="3413" y="2171"/>
                      <a:pt x="3413" y="2717"/>
                    </a:cubicBezTo>
                    <a:lnTo>
                      <a:pt x="3413" y="3434"/>
                    </a:lnTo>
                    <a:cubicBezTo>
                      <a:pt x="2867" y="3741"/>
                      <a:pt x="3140" y="5140"/>
                      <a:pt x="3277" y="5584"/>
                    </a:cubicBezTo>
                    <a:cubicBezTo>
                      <a:pt x="3277" y="5652"/>
                      <a:pt x="3353" y="5686"/>
                      <a:pt x="3430" y="5686"/>
                    </a:cubicBezTo>
                    <a:cubicBezTo>
                      <a:pt x="3507" y="5686"/>
                      <a:pt x="3584" y="5652"/>
                      <a:pt x="3584" y="5584"/>
                    </a:cubicBezTo>
                    <a:cubicBezTo>
                      <a:pt x="3720" y="5447"/>
                      <a:pt x="3720" y="5277"/>
                      <a:pt x="3857" y="5004"/>
                    </a:cubicBezTo>
                    <a:cubicBezTo>
                      <a:pt x="3857" y="5072"/>
                      <a:pt x="3891" y="5106"/>
                      <a:pt x="3925" y="5106"/>
                    </a:cubicBezTo>
                    <a:cubicBezTo>
                      <a:pt x="3959" y="5106"/>
                      <a:pt x="3993" y="5072"/>
                      <a:pt x="3993" y="5004"/>
                    </a:cubicBezTo>
                    <a:cubicBezTo>
                      <a:pt x="3993" y="4731"/>
                      <a:pt x="3857" y="4423"/>
                      <a:pt x="3857" y="4150"/>
                    </a:cubicBezTo>
                    <a:lnTo>
                      <a:pt x="3857" y="3024"/>
                    </a:lnTo>
                    <a:lnTo>
                      <a:pt x="3857" y="1864"/>
                    </a:lnTo>
                    <a:cubicBezTo>
                      <a:pt x="4130" y="2717"/>
                      <a:pt x="4266" y="3570"/>
                      <a:pt x="4266" y="4287"/>
                    </a:cubicBezTo>
                    <a:cubicBezTo>
                      <a:pt x="4437" y="5447"/>
                      <a:pt x="4266" y="6437"/>
                      <a:pt x="4130" y="7426"/>
                    </a:cubicBezTo>
                    <a:cubicBezTo>
                      <a:pt x="4039" y="7426"/>
                      <a:pt x="3948" y="7366"/>
                      <a:pt x="3857" y="7366"/>
                    </a:cubicBezTo>
                    <a:cubicBezTo>
                      <a:pt x="3811" y="7366"/>
                      <a:pt x="3766" y="7381"/>
                      <a:pt x="3720" y="7426"/>
                    </a:cubicBezTo>
                    <a:cubicBezTo>
                      <a:pt x="3584" y="7836"/>
                      <a:pt x="3277" y="8859"/>
                      <a:pt x="3277" y="9405"/>
                    </a:cubicBezTo>
                    <a:cubicBezTo>
                      <a:pt x="3140" y="9849"/>
                      <a:pt x="2867" y="10259"/>
                      <a:pt x="2731" y="10566"/>
                    </a:cubicBezTo>
                    <a:cubicBezTo>
                      <a:pt x="2424" y="10975"/>
                      <a:pt x="2151" y="11555"/>
                      <a:pt x="1707" y="11828"/>
                    </a:cubicBezTo>
                    <a:cubicBezTo>
                      <a:pt x="1571" y="11965"/>
                      <a:pt x="1468" y="11999"/>
                      <a:pt x="1383" y="11999"/>
                    </a:cubicBezTo>
                    <a:cubicBezTo>
                      <a:pt x="1298" y="11999"/>
                      <a:pt x="1229" y="11965"/>
                      <a:pt x="1161" y="11965"/>
                    </a:cubicBezTo>
                    <a:cubicBezTo>
                      <a:pt x="1434" y="11555"/>
                      <a:pt x="1571" y="11112"/>
                      <a:pt x="1571" y="10839"/>
                    </a:cubicBezTo>
                    <a:cubicBezTo>
                      <a:pt x="1434" y="10702"/>
                      <a:pt x="1298" y="10702"/>
                      <a:pt x="1025" y="10702"/>
                    </a:cubicBezTo>
                    <a:cubicBezTo>
                      <a:pt x="1298" y="10395"/>
                      <a:pt x="1434" y="10122"/>
                      <a:pt x="1434" y="9849"/>
                    </a:cubicBezTo>
                    <a:cubicBezTo>
                      <a:pt x="1434" y="9673"/>
                      <a:pt x="1344" y="9598"/>
                      <a:pt x="1268" y="9598"/>
                    </a:cubicBezTo>
                    <a:cubicBezTo>
                      <a:pt x="1211" y="9598"/>
                      <a:pt x="1161" y="9640"/>
                      <a:pt x="1161" y="9713"/>
                    </a:cubicBezTo>
                    <a:cubicBezTo>
                      <a:pt x="854" y="9849"/>
                      <a:pt x="717" y="10122"/>
                      <a:pt x="581" y="10566"/>
                    </a:cubicBezTo>
                    <a:cubicBezTo>
                      <a:pt x="581" y="10566"/>
                      <a:pt x="520" y="10490"/>
                      <a:pt x="439" y="10490"/>
                    </a:cubicBezTo>
                    <a:cubicBezTo>
                      <a:pt x="399" y="10490"/>
                      <a:pt x="354" y="10509"/>
                      <a:pt x="308" y="10566"/>
                    </a:cubicBezTo>
                    <a:cubicBezTo>
                      <a:pt x="172" y="10702"/>
                      <a:pt x="172" y="10702"/>
                      <a:pt x="1" y="10839"/>
                    </a:cubicBezTo>
                    <a:cubicBezTo>
                      <a:pt x="1" y="10975"/>
                      <a:pt x="1" y="11112"/>
                      <a:pt x="172" y="11112"/>
                    </a:cubicBezTo>
                    <a:cubicBezTo>
                      <a:pt x="1" y="11555"/>
                      <a:pt x="1" y="11965"/>
                      <a:pt x="1" y="12408"/>
                    </a:cubicBezTo>
                    <a:cubicBezTo>
                      <a:pt x="1" y="12505"/>
                      <a:pt x="86" y="12601"/>
                      <a:pt x="136" y="12601"/>
                    </a:cubicBezTo>
                    <a:cubicBezTo>
                      <a:pt x="157" y="12601"/>
                      <a:pt x="172" y="12585"/>
                      <a:pt x="172" y="12545"/>
                    </a:cubicBezTo>
                    <a:cubicBezTo>
                      <a:pt x="308" y="12681"/>
                      <a:pt x="444" y="12681"/>
                      <a:pt x="581" y="12681"/>
                    </a:cubicBezTo>
                    <a:cubicBezTo>
                      <a:pt x="581" y="12545"/>
                      <a:pt x="717" y="12408"/>
                      <a:pt x="854" y="12272"/>
                    </a:cubicBezTo>
                    <a:cubicBezTo>
                      <a:pt x="1025" y="12408"/>
                      <a:pt x="1298" y="12408"/>
                      <a:pt x="1707" y="12408"/>
                    </a:cubicBezTo>
                    <a:cubicBezTo>
                      <a:pt x="2424" y="12101"/>
                      <a:pt x="2867" y="11112"/>
                      <a:pt x="3140" y="10566"/>
                    </a:cubicBezTo>
                    <a:cubicBezTo>
                      <a:pt x="3277" y="10395"/>
                      <a:pt x="3413" y="10122"/>
                      <a:pt x="3584" y="9986"/>
                    </a:cubicBezTo>
                    <a:cubicBezTo>
                      <a:pt x="3584" y="9986"/>
                      <a:pt x="3720" y="9986"/>
                      <a:pt x="3720" y="9849"/>
                    </a:cubicBezTo>
                    <a:cubicBezTo>
                      <a:pt x="4437" y="8416"/>
                      <a:pt x="4710" y="6573"/>
                      <a:pt x="4710" y="5004"/>
                    </a:cubicBezTo>
                    <a:cubicBezTo>
                      <a:pt x="4710" y="4150"/>
                      <a:pt x="4573" y="3161"/>
                      <a:pt x="4437" y="2308"/>
                    </a:cubicBezTo>
                    <a:lnTo>
                      <a:pt x="3993" y="1011"/>
                    </a:lnTo>
                    <a:cubicBezTo>
                      <a:pt x="3993" y="875"/>
                      <a:pt x="3857" y="602"/>
                      <a:pt x="3720" y="465"/>
                    </a:cubicBezTo>
                    <a:lnTo>
                      <a:pt x="3720" y="158"/>
                    </a:lnTo>
                    <a:cubicBezTo>
                      <a:pt x="3720" y="79"/>
                      <a:pt x="3618" y="0"/>
                      <a:pt x="35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1837350" y="2358114"/>
                <a:ext cx="103483" cy="546238"/>
              </a:xfrm>
              <a:custGeom>
                <a:rect b="b" l="l" r="r" t="t"/>
                <a:pathLst>
                  <a:path extrusionOk="0" h="12489" w="2366">
                    <a:moveTo>
                      <a:pt x="564" y="0"/>
                    </a:moveTo>
                    <a:cubicBezTo>
                      <a:pt x="501" y="0"/>
                      <a:pt x="445" y="75"/>
                      <a:pt x="523" y="251"/>
                    </a:cubicBezTo>
                    <a:cubicBezTo>
                      <a:pt x="523" y="797"/>
                      <a:pt x="796" y="1377"/>
                      <a:pt x="933" y="1957"/>
                    </a:cubicBezTo>
                    <a:lnTo>
                      <a:pt x="933" y="2094"/>
                    </a:lnTo>
                    <a:cubicBezTo>
                      <a:pt x="933" y="2810"/>
                      <a:pt x="1513" y="3664"/>
                      <a:pt x="1786" y="4380"/>
                    </a:cubicBezTo>
                    <a:lnTo>
                      <a:pt x="1922" y="4380"/>
                    </a:lnTo>
                    <a:cubicBezTo>
                      <a:pt x="1786" y="4926"/>
                      <a:pt x="1786" y="5506"/>
                      <a:pt x="1786" y="5916"/>
                    </a:cubicBezTo>
                    <a:cubicBezTo>
                      <a:pt x="1513" y="8065"/>
                      <a:pt x="796" y="10181"/>
                      <a:pt x="80" y="12331"/>
                    </a:cubicBezTo>
                    <a:cubicBezTo>
                      <a:pt x="1" y="12410"/>
                      <a:pt x="115" y="12488"/>
                      <a:pt x="253" y="12488"/>
                    </a:cubicBezTo>
                    <a:cubicBezTo>
                      <a:pt x="353" y="12488"/>
                      <a:pt x="466" y="12446"/>
                      <a:pt x="523" y="12331"/>
                    </a:cubicBezTo>
                    <a:cubicBezTo>
                      <a:pt x="1376" y="9908"/>
                      <a:pt x="2093" y="7485"/>
                      <a:pt x="2229" y="4790"/>
                    </a:cubicBezTo>
                    <a:cubicBezTo>
                      <a:pt x="2366" y="3664"/>
                      <a:pt x="2366" y="2503"/>
                      <a:pt x="2093" y="1514"/>
                    </a:cubicBezTo>
                    <a:cubicBezTo>
                      <a:pt x="2093" y="1241"/>
                      <a:pt x="1786" y="661"/>
                      <a:pt x="1513" y="524"/>
                    </a:cubicBezTo>
                    <a:cubicBezTo>
                      <a:pt x="1376" y="524"/>
                      <a:pt x="1376" y="661"/>
                      <a:pt x="1376" y="797"/>
                    </a:cubicBezTo>
                    <a:cubicBezTo>
                      <a:pt x="1376" y="1241"/>
                      <a:pt x="1513" y="1650"/>
                      <a:pt x="1649" y="2230"/>
                    </a:cubicBezTo>
                    <a:cubicBezTo>
                      <a:pt x="1649" y="2467"/>
                      <a:pt x="1752" y="2934"/>
                      <a:pt x="1779" y="3343"/>
                    </a:cubicBezTo>
                    <a:lnTo>
                      <a:pt x="1779" y="3343"/>
                    </a:lnTo>
                    <a:cubicBezTo>
                      <a:pt x="1641" y="3070"/>
                      <a:pt x="1374" y="2669"/>
                      <a:pt x="1240" y="2367"/>
                    </a:cubicBezTo>
                    <a:cubicBezTo>
                      <a:pt x="1376" y="2367"/>
                      <a:pt x="1376" y="2230"/>
                      <a:pt x="1376" y="2230"/>
                    </a:cubicBezTo>
                    <a:cubicBezTo>
                      <a:pt x="1240" y="1514"/>
                      <a:pt x="933" y="797"/>
                      <a:pt x="660" y="115"/>
                    </a:cubicBezTo>
                    <a:cubicBezTo>
                      <a:pt x="660" y="42"/>
                      <a:pt x="610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1605011" y="2066115"/>
                <a:ext cx="316441" cy="255252"/>
              </a:xfrm>
              <a:custGeom>
                <a:rect b="b" l="l" r="r" t="t"/>
                <a:pathLst>
                  <a:path extrusionOk="0" h="5836" w="7235">
                    <a:moveTo>
                      <a:pt x="205" y="0"/>
                    </a:moveTo>
                    <a:cubicBezTo>
                      <a:pt x="171" y="0"/>
                      <a:pt x="137" y="34"/>
                      <a:pt x="137" y="103"/>
                    </a:cubicBezTo>
                    <a:cubicBezTo>
                      <a:pt x="137" y="819"/>
                      <a:pt x="137" y="1502"/>
                      <a:pt x="0" y="2218"/>
                    </a:cubicBezTo>
                    <a:cubicBezTo>
                      <a:pt x="0" y="2355"/>
                      <a:pt x="0" y="2935"/>
                      <a:pt x="137" y="3071"/>
                    </a:cubicBezTo>
                    <a:cubicBezTo>
                      <a:pt x="205" y="3140"/>
                      <a:pt x="273" y="3174"/>
                      <a:pt x="324" y="3174"/>
                    </a:cubicBezTo>
                    <a:cubicBezTo>
                      <a:pt x="376" y="3174"/>
                      <a:pt x="410" y="3140"/>
                      <a:pt x="410" y="3071"/>
                    </a:cubicBezTo>
                    <a:cubicBezTo>
                      <a:pt x="580" y="2935"/>
                      <a:pt x="580" y="2798"/>
                      <a:pt x="580" y="2662"/>
                    </a:cubicBezTo>
                    <a:cubicBezTo>
                      <a:pt x="580" y="2935"/>
                      <a:pt x="717" y="3071"/>
                      <a:pt x="853" y="3208"/>
                    </a:cubicBezTo>
                    <a:lnTo>
                      <a:pt x="1126" y="3208"/>
                    </a:lnTo>
                    <a:cubicBezTo>
                      <a:pt x="1263" y="3071"/>
                      <a:pt x="1263" y="2798"/>
                      <a:pt x="1433" y="2525"/>
                    </a:cubicBezTo>
                    <a:lnTo>
                      <a:pt x="1433" y="2525"/>
                    </a:lnTo>
                    <a:cubicBezTo>
                      <a:pt x="1433" y="2798"/>
                      <a:pt x="1263" y="3208"/>
                      <a:pt x="1570" y="3515"/>
                    </a:cubicBezTo>
                    <a:cubicBezTo>
                      <a:pt x="1570" y="3583"/>
                      <a:pt x="1604" y="3617"/>
                      <a:pt x="1655" y="3617"/>
                    </a:cubicBezTo>
                    <a:cubicBezTo>
                      <a:pt x="1706" y="3617"/>
                      <a:pt x="1775" y="3583"/>
                      <a:pt x="1843" y="3515"/>
                    </a:cubicBezTo>
                    <a:cubicBezTo>
                      <a:pt x="2116" y="3071"/>
                      <a:pt x="2116" y="2525"/>
                      <a:pt x="2286" y="1945"/>
                    </a:cubicBezTo>
                    <a:lnTo>
                      <a:pt x="2286" y="2798"/>
                    </a:lnTo>
                    <a:cubicBezTo>
                      <a:pt x="2286" y="3071"/>
                      <a:pt x="2286" y="3515"/>
                      <a:pt x="2423" y="3788"/>
                    </a:cubicBezTo>
                    <a:cubicBezTo>
                      <a:pt x="2514" y="3788"/>
                      <a:pt x="2605" y="3849"/>
                      <a:pt x="2655" y="3849"/>
                    </a:cubicBezTo>
                    <a:cubicBezTo>
                      <a:pt x="2681" y="3849"/>
                      <a:pt x="2696" y="3833"/>
                      <a:pt x="2696" y="3788"/>
                    </a:cubicBezTo>
                    <a:cubicBezTo>
                      <a:pt x="2969" y="3515"/>
                      <a:pt x="2969" y="3378"/>
                      <a:pt x="2969" y="3071"/>
                    </a:cubicBezTo>
                    <a:cubicBezTo>
                      <a:pt x="2969" y="2798"/>
                      <a:pt x="3140" y="2355"/>
                      <a:pt x="3276" y="1945"/>
                    </a:cubicBezTo>
                    <a:lnTo>
                      <a:pt x="3276" y="1945"/>
                    </a:lnTo>
                    <a:cubicBezTo>
                      <a:pt x="3276" y="2662"/>
                      <a:pt x="3140" y="3208"/>
                      <a:pt x="3276" y="3788"/>
                    </a:cubicBezTo>
                    <a:cubicBezTo>
                      <a:pt x="3276" y="3924"/>
                      <a:pt x="3412" y="3924"/>
                      <a:pt x="3549" y="3924"/>
                    </a:cubicBezTo>
                    <a:cubicBezTo>
                      <a:pt x="3993" y="3651"/>
                      <a:pt x="3822" y="2798"/>
                      <a:pt x="4129" y="2355"/>
                    </a:cubicBezTo>
                    <a:lnTo>
                      <a:pt x="4129" y="2355"/>
                    </a:lnTo>
                    <a:cubicBezTo>
                      <a:pt x="4129" y="2662"/>
                      <a:pt x="3993" y="3208"/>
                      <a:pt x="3993" y="3378"/>
                    </a:cubicBezTo>
                    <a:cubicBezTo>
                      <a:pt x="3822" y="3651"/>
                      <a:pt x="3822" y="3924"/>
                      <a:pt x="3993" y="4368"/>
                    </a:cubicBezTo>
                    <a:cubicBezTo>
                      <a:pt x="3993" y="4436"/>
                      <a:pt x="4061" y="4470"/>
                      <a:pt x="4129" y="4470"/>
                    </a:cubicBezTo>
                    <a:cubicBezTo>
                      <a:pt x="4197" y="4470"/>
                      <a:pt x="4266" y="4436"/>
                      <a:pt x="4266" y="4368"/>
                    </a:cubicBezTo>
                    <a:cubicBezTo>
                      <a:pt x="4379" y="4240"/>
                      <a:pt x="4469" y="4095"/>
                      <a:pt x="4548" y="3937"/>
                    </a:cubicBezTo>
                    <a:lnTo>
                      <a:pt x="4548" y="3937"/>
                    </a:lnTo>
                    <a:cubicBezTo>
                      <a:pt x="4542" y="3978"/>
                      <a:pt x="4539" y="4019"/>
                      <a:pt x="4539" y="4061"/>
                    </a:cubicBezTo>
                    <a:cubicBezTo>
                      <a:pt x="4539" y="4368"/>
                      <a:pt x="4402" y="4641"/>
                      <a:pt x="4402" y="4914"/>
                    </a:cubicBezTo>
                    <a:cubicBezTo>
                      <a:pt x="4470" y="4999"/>
                      <a:pt x="4581" y="5042"/>
                      <a:pt x="4675" y="5042"/>
                    </a:cubicBezTo>
                    <a:cubicBezTo>
                      <a:pt x="4769" y="5042"/>
                      <a:pt x="4846" y="4999"/>
                      <a:pt x="4846" y="4914"/>
                    </a:cubicBezTo>
                    <a:cubicBezTo>
                      <a:pt x="4982" y="4777"/>
                      <a:pt x="4982" y="4641"/>
                      <a:pt x="5119" y="4368"/>
                    </a:cubicBezTo>
                    <a:cubicBezTo>
                      <a:pt x="5119" y="4231"/>
                      <a:pt x="5255" y="4231"/>
                      <a:pt x="5255" y="4061"/>
                    </a:cubicBezTo>
                    <a:lnTo>
                      <a:pt x="5255" y="4061"/>
                    </a:lnTo>
                    <a:cubicBezTo>
                      <a:pt x="5255" y="4504"/>
                      <a:pt x="4982" y="4914"/>
                      <a:pt x="4982" y="5494"/>
                    </a:cubicBezTo>
                    <a:cubicBezTo>
                      <a:pt x="4982" y="5573"/>
                      <a:pt x="5073" y="5652"/>
                      <a:pt x="5176" y="5652"/>
                    </a:cubicBezTo>
                    <a:cubicBezTo>
                      <a:pt x="5252" y="5652"/>
                      <a:pt x="5334" y="5609"/>
                      <a:pt x="5392" y="5494"/>
                    </a:cubicBezTo>
                    <a:cubicBezTo>
                      <a:pt x="5528" y="5221"/>
                      <a:pt x="5835" y="4641"/>
                      <a:pt x="5835" y="4232"/>
                    </a:cubicBezTo>
                    <a:lnTo>
                      <a:pt x="5835" y="4232"/>
                    </a:lnTo>
                    <a:cubicBezTo>
                      <a:pt x="5835" y="4641"/>
                      <a:pt x="5699" y="5085"/>
                      <a:pt x="5699" y="5494"/>
                    </a:cubicBezTo>
                    <a:cubicBezTo>
                      <a:pt x="5699" y="5591"/>
                      <a:pt x="5767" y="5687"/>
                      <a:pt x="5855" y="5687"/>
                    </a:cubicBezTo>
                    <a:cubicBezTo>
                      <a:pt x="5892" y="5687"/>
                      <a:pt x="5932" y="5670"/>
                      <a:pt x="5972" y="5631"/>
                    </a:cubicBezTo>
                    <a:lnTo>
                      <a:pt x="6245" y="5358"/>
                    </a:lnTo>
                    <a:cubicBezTo>
                      <a:pt x="6245" y="5454"/>
                      <a:pt x="6398" y="5551"/>
                      <a:pt x="6488" y="5551"/>
                    </a:cubicBezTo>
                    <a:cubicBezTo>
                      <a:pt x="6504" y="5551"/>
                      <a:pt x="6517" y="5548"/>
                      <a:pt x="6528" y="5542"/>
                    </a:cubicBezTo>
                    <a:lnTo>
                      <a:pt x="6528" y="5542"/>
                    </a:lnTo>
                    <a:cubicBezTo>
                      <a:pt x="6461" y="5714"/>
                      <a:pt x="6640" y="5835"/>
                      <a:pt x="6797" y="5835"/>
                    </a:cubicBezTo>
                    <a:cubicBezTo>
                      <a:pt x="6862" y="5835"/>
                      <a:pt x="6924" y="5814"/>
                      <a:pt x="6961" y="5767"/>
                    </a:cubicBezTo>
                    <a:cubicBezTo>
                      <a:pt x="7234" y="5358"/>
                      <a:pt x="7098" y="4914"/>
                      <a:pt x="6688" y="4914"/>
                    </a:cubicBezTo>
                    <a:lnTo>
                      <a:pt x="6688" y="4641"/>
                    </a:lnTo>
                    <a:cubicBezTo>
                      <a:pt x="6688" y="4641"/>
                      <a:pt x="6688" y="4504"/>
                      <a:pt x="6552" y="4504"/>
                    </a:cubicBezTo>
                    <a:cubicBezTo>
                      <a:pt x="6467" y="4436"/>
                      <a:pt x="6424" y="4402"/>
                      <a:pt x="6385" y="4402"/>
                    </a:cubicBezTo>
                    <a:cubicBezTo>
                      <a:pt x="6347" y="4402"/>
                      <a:pt x="6313" y="4436"/>
                      <a:pt x="6245" y="4504"/>
                    </a:cubicBezTo>
                    <a:cubicBezTo>
                      <a:pt x="6245" y="4231"/>
                      <a:pt x="6245" y="4061"/>
                      <a:pt x="6108" y="3788"/>
                    </a:cubicBezTo>
                    <a:lnTo>
                      <a:pt x="5972" y="3788"/>
                    </a:lnTo>
                    <a:cubicBezTo>
                      <a:pt x="5835" y="3788"/>
                      <a:pt x="5835" y="3924"/>
                      <a:pt x="5699" y="3924"/>
                    </a:cubicBezTo>
                    <a:cubicBezTo>
                      <a:pt x="5699" y="3788"/>
                      <a:pt x="5835" y="3515"/>
                      <a:pt x="5835" y="3378"/>
                    </a:cubicBezTo>
                    <a:cubicBezTo>
                      <a:pt x="5835" y="3208"/>
                      <a:pt x="5699" y="3208"/>
                      <a:pt x="5699" y="3208"/>
                    </a:cubicBezTo>
                    <a:cubicBezTo>
                      <a:pt x="5699" y="3208"/>
                      <a:pt x="5699" y="3071"/>
                      <a:pt x="5528" y="3071"/>
                    </a:cubicBezTo>
                    <a:cubicBezTo>
                      <a:pt x="5528" y="3071"/>
                      <a:pt x="5392" y="3071"/>
                      <a:pt x="5255" y="3208"/>
                    </a:cubicBezTo>
                    <a:lnTo>
                      <a:pt x="5255" y="3378"/>
                    </a:lnTo>
                    <a:cubicBezTo>
                      <a:pt x="5255" y="3071"/>
                      <a:pt x="5255" y="2662"/>
                      <a:pt x="5119" y="2355"/>
                    </a:cubicBezTo>
                    <a:cubicBezTo>
                      <a:pt x="5119" y="2309"/>
                      <a:pt x="5103" y="2294"/>
                      <a:pt x="5078" y="2294"/>
                    </a:cubicBezTo>
                    <a:cubicBezTo>
                      <a:pt x="5028" y="2294"/>
                      <a:pt x="4937" y="2355"/>
                      <a:pt x="4846" y="2355"/>
                    </a:cubicBezTo>
                    <a:cubicBezTo>
                      <a:pt x="4675" y="2525"/>
                      <a:pt x="4539" y="2798"/>
                      <a:pt x="4402" y="2935"/>
                    </a:cubicBezTo>
                    <a:cubicBezTo>
                      <a:pt x="4539" y="2525"/>
                      <a:pt x="4539" y="2082"/>
                      <a:pt x="4402" y="1809"/>
                    </a:cubicBezTo>
                    <a:lnTo>
                      <a:pt x="4129" y="1809"/>
                    </a:lnTo>
                    <a:cubicBezTo>
                      <a:pt x="3685" y="2082"/>
                      <a:pt x="3685" y="2662"/>
                      <a:pt x="3549" y="3208"/>
                    </a:cubicBezTo>
                    <a:cubicBezTo>
                      <a:pt x="3549" y="2525"/>
                      <a:pt x="3685" y="1945"/>
                      <a:pt x="3549" y="1365"/>
                    </a:cubicBezTo>
                    <a:cubicBezTo>
                      <a:pt x="3549" y="1229"/>
                      <a:pt x="3412" y="1229"/>
                      <a:pt x="3276" y="1229"/>
                    </a:cubicBezTo>
                    <a:cubicBezTo>
                      <a:pt x="2696" y="1672"/>
                      <a:pt x="2832" y="2525"/>
                      <a:pt x="2696" y="3071"/>
                    </a:cubicBezTo>
                    <a:cubicBezTo>
                      <a:pt x="2559" y="2525"/>
                      <a:pt x="2832" y="1672"/>
                      <a:pt x="2423" y="1229"/>
                    </a:cubicBezTo>
                    <a:cubicBezTo>
                      <a:pt x="2423" y="1183"/>
                      <a:pt x="2408" y="1168"/>
                      <a:pt x="2381" y="1168"/>
                    </a:cubicBezTo>
                    <a:cubicBezTo>
                      <a:pt x="2328" y="1168"/>
                      <a:pt x="2230" y="1229"/>
                      <a:pt x="2116" y="1229"/>
                    </a:cubicBezTo>
                    <a:cubicBezTo>
                      <a:pt x="1986" y="1650"/>
                      <a:pt x="1856" y="1918"/>
                      <a:pt x="1727" y="2177"/>
                    </a:cubicBezTo>
                    <a:lnTo>
                      <a:pt x="1727" y="2177"/>
                    </a:lnTo>
                    <a:cubicBezTo>
                      <a:pt x="1751" y="1779"/>
                      <a:pt x="1766" y="1425"/>
                      <a:pt x="1570" y="1229"/>
                    </a:cubicBezTo>
                    <a:cubicBezTo>
                      <a:pt x="1502" y="1160"/>
                      <a:pt x="1425" y="1126"/>
                      <a:pt x="1365" y="1126"/>
                    </a:cubicBezTo>
                    <a:cubicBezTo>
                      <a:pt x="1305" y="1126"/>
                      <a:pt x="1263" y="1160"/>
                      <a:pt x="1263" y="1229"/>
                    </a:cubicBezTo>
                    <a:cubicBezTo>
                      <a:pt x="1126" y="1502"/>
                      <a:pt x="990" y="1945"/>
                      <a:pt x="990" y="2218"/>
                    </a:cubicBezTo>
                    <a:lnTo>
                      <a:pt x="990" y="1945"/>
                    </a:lnTo>
                    <a:cubicBezTo>
                      <a:pt x="990" y="1672"/>
                      <a:pt x="990" y="1502"/>
                      <a:pt x="853" y="1365"/>
                    </a:cubicBezTo>
                    <a:cubicBezTo>
                      <a:pt x="785" y="1297"/>
                      <a:pt x="717" y="1263"/>
                      <a:pt x="666" y="1263"/>
                    </a:cubicBezTo>
                    <a:cubicBezTo>
                      <a:pt x="614" y="1263"/>
                      <a:pt x="580" y="1297"/>
                      <a:pt x="580" y="1365"/>
                    </a:cubicBezTo>
                    <a:cubicBezTo>
                      <a:pt x="410" y="1502"/>
                      <a:pt x="410" y="1672"/>
                      <a:pt x="410" y="1809"/>
                    </a:cubicBezTo>
                    <a:cubicBezTo>
                      <a:pt x="410" y="1229"/>
                      <a:pt x="273" y="649"/>
                      <a:pt x="273" y="103"/>
                    </a:cubicBezTo>
                    <a:cubicBezTo>
                      <a:pt x="273" y="34"/>
                      <a:pt x="239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1822916" y="2176555"/>
                <a:ext cx="74660" cy="147570"/>
              </a:xfrm>
              <a:custGeom>
                <a:rect b="b" l="l" r="r" t="t"/>
                <a:pathLst>
                  <a:path extrusionOk="0" h="3374" w="1707">
                    <a:moveTo>
                      <a:pt x="410" y="0"/>
                    </a:moveTo>
                    <a:cubicBezTo>
                      <a:pt x="137" y="137"/>
                      <a:pt x="0" y="410"/>
                      <a:pt x="0" y="683"/>
                    </a:cubicBezTo>
                    <a:cubicBezTo>
                      <a:pt x="0" y="805"/>
                      <a:pt x="70" y="909"/>
                      <a:pt x="159" y="909"/>
                    </a:cubicBezTo>
                    <a:cubicBezTo>
                      <a:pt x="195" y="909"/>
                      <a:pt x="234" y="892"/>
                      <a:pt x="273" y="853"/>
                    </a:cubicBezTo>
                    <a:lnTo>
                      <a:pt x="410" y="990"/>
                    </a:lnTo>
                    <a:cubicBezTo>
                      <a:pt x="546" y="990"/>
                      <a:pt x="717" y="990"/>
                      <a:pt x="717" y="853"/>
                    </a:cubicBezTo>
                    <a:cubicBezTo>
                      <a:pt x="853" y="990"/>
                      <a:pt x="990" y="1126"/>
                      <a:pt x="1126" y="1263"/>
                    </a:cubicBezTo>
                    <a:cubicBezTo>
                      <a:pt x="990" y="1399"/>
                      <a:pt x="853" y="1843"/>
                      <a:pt x="853" y="1979"/>
                    </a:cubicBezTo>
                    <a:cubicBezTo>
                      <a:pt x="717" y="2252"/>
                      <a:pt x="546" y="2389"/>
                      <a:pt x="410" y="2696"/>
                    </a:cubicBezTo>
                    <a:cubicBezTo>
                      <a:pt x="410" y="2696"/>
                      <a:pt x="273" y="2696"/>
                      <a:pt x="273" y="2833"/>
                    </a:cubicBezTo>
                    <a:cubicBezTo>
                      <a:pt x="273" y="2969"/>
                      <a:pt x="273" y="2969"/>
                      <a:pt x="137" y="3106"/>
                    </a:cubicBezTo>
                    <a:cubicBezTo>
                      <a:pt x="137" y="3199"/>
                      <a:pt x="266" y="3374"/>
                      <a:pt x="346" y="3374"/>
                    </a:cubicBezTo>
                    <a:cubicBezTo>
                      <a:pt x="383" y="3374"/>
                      <a:pt x="410" y="3338"/>
                      <a:pt x="410" y="3242"/>
                    </a:cubicBezTo>
                    <a:cubicBezTo>
                      <a:pt x="717" y="3106"/>
                      <a:pt x="853" y="2833"/>
                      <a:pt x="990" y="2560"/>
                    </a:cubicBezTo>
                    <a:cubicBezTo>
                      <a:pt x="1126" y="2252"/>
                      <a:pt x="1126" y="1843"/>
                      <a:pt x="1263" y="1706"/>
                    </a:cubicBezTo>
                    <a:cubicBezTo>
                      <a:pt x="1399" y="1706"/>
                      <a:pt x="1706" y="1536"/>
                      <a:pt x="1570" y="1399"/>
                    </a:cubicBezTo>
                    <a:cubicBezTo>
                      <a:pt x="1399" y="990"/>
                      <a:pt x="1126" y="546"/>
                      <a:pt x="717" y="273"/>
                    </a:cubicBezTo>
                    <a:cubicBezTo>
                      <a:pt x="717" y="137"/>
                      <a:pt x="717" y="137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1524400" y="2094458"/>
                <a:ext cx="267192" cy="164322"/>
              </a:xfrm>
              <a:custGeom>
                <a:rect b="b" l="l" r="r" t="t"/>
                <a:pathLst>
                  <a:path extrusionOk="0" h="3757" w="6109">
                    <a:moveTo>
                      <a:pt x="1263" y="1"/>
                    </a:moveTo>
                    <a:cubicBezTo>
                      <a:pt x="854" y="308"/>
                      <a:pt x="1" y="1434"/>
                      <a:pt x="274" y="2014"/>
                    </a:cubicBezTo>
                    <a:lnTo>
                      <a:pt x="547" y="2014"/>
                    </a:lnTo>
                    <a:cubicBezTo>
                      <a:pt x="717" y="1877"/>
                      <a:pt x="854" y="1570"/>
                      <a:pt x="990" y="1434"/>
                    </a:cubicBezTo>
                    <a:lnTo>
                      <a:pt x="990" y="1434"/>
                    </a:lnTo>
                    <a:cubicBezTo>
                      <a:pt x="854" y="1707"/>
                      <a:pt x="854" y="2014"/>
                      <a:pt x="990" y="2150"/>
                    </a:cubicBezTo>
                    <a:cubicBezTo>
                      <a:pt x="990" y="2287"/>
                      <a:pt x="990" y="2287"/>
                      <a:pt x="1127" y="2287"/>
                    </a:cubicBezTo>
                    <a:cubicBezTo>
                      <a:pt x="1400" y="2287"/>
                      <a:pt x="1570" y="2014"/>
                      <a:pt x="1843" y="1707"/>
                    </a:cubicBezTo>
                    <a:lnTo>
                      <a:pt x="1843" y="1707"/>
                    </a:lnTo>
                    <a:cubicBezTo>
                      <a:pt x="1843" y="1877"/>
                      <a:pt x="1707" y="1877"/>
                      <a:pt x="1707" y="2014"/>
                    </a:cubicBezTo>
                    <a:cubicBezTo>
                      <a:pt x="1707" y="2150"/>
                      <a:pt x="1707" y="2150"/>
                      <a:pt x="1843" y="2287"/>
                    </a:cubicBezTo>
                    <a:lnTo>
                      <a:pt x="2116" y="2287"/>
                    </a:lnTo>
                    <a:cubicBezTo>
                      <a:pt x="2253" y="2287"/>
                      <a:pt x="2423" y="2150"/>
                      <a:pt x="2423" y="2014"/>
                    </a:cubicBezTo>
                    <a:cubicBezTo>
                      <a:pt x="2560" y="1877"/>
                      <a:pt x="2696" y="1707"/>
                      <a:pt x="2833" y="1570"/>
                    </a:cubicBezTo>
                    <a:cubicBezTo>
                      <a:pt x="2833" y="1434"/>
                      <a:pt x="2833" y="1434"/>
                      <a:pt x="2969" y="1434"/>
                    </a:cubicBezTo>
                    <a:cubicBezTo>
                      <a:pt x="2833" y="1707"/>
                      <a:pt x="2696" y="2150"/>
                      <a:pt x="2833" y="2423"/>
                    </a:cubicBezTo>
                    <a:cubicBezTo>
                      <a:pt x="2833" y="2560"/>
                      <a:pt x="2969" y="2560"/>
                      <a:pt x="3106" y="2560"/>
                    </a:cubicBezTo>
                    <a:cubicBezTo>
                      <a:pt x="3276" y="2423"/>
                      <a:pt x="3276" y="2423"/>
                      <a:pt x="3413" y="2287"/>
                    </a:cubicBezTo>
                    <a:cubicBezTo>
                      <a:pt x="3505" y="2194"/>
                      <a:pt x="3598" y="1897"/>
                      <a:pt x="3605" y="1897"/>
                    </a:cubicBezTo>
                    <a:cubicBezTo>
                      <a:pt x="3609" y="1897"/>
                      <a:pt x="3593" y="1964"/>
                      <a:pt x="3549" y="2150"/>
                    </a:cubicBezTo>
                    <a:cubicBezTo>
                      <a:pt x="3549" y="2287"/>
                      <a:pt x="3413" y="2867"/>
                      <a:pt x="3686" y="3003"/>
                    </a:cubicBezTo>
                    <a:cubicBezTo>
                      <a:pt x="3822" y="3003"/>
                      <a:pt x="4129" y="3003"/>
                      <a:pt x="4266" y="2730"/>
                    </a:cubicBezTo>
                    <a:cubicBezTo>
                      <a:pt x="4402" y="2560"/>
                      <a:pt x="4539" y="2423"/>
                      <a:pt x="4675" y="2287"/>
                    </a:cubicBezTo>
                    <a:lnTo>
                      <a:pt x="4675" y="2287"/>
                    </a:lnTo>
                    <a:cubicBezTo>
                      <a:pt x="4675" y="2423"/>
                      <a:pt x="4539" y="2730"/>
                      <a:pt x="4539" y="3003"/>
                    </a:cubicBezTo>
                    <a:cubicBezTo>
                      <a:pt x="4402" y="3003"/>
                      <a:pt x="4539" y="3140"/>
                      <a:pt x="4675" y="3140"/>
                    </a:cubicBezTo>
                    <a:cubicBezTo>
                      <a:pt x="4812" y="3140"/>
                      <a:pt x="4983" y="3003"/>
                      <a:pt x="5119" y="2730"/>
                    </a:cubicBezTo>
                    <a:cubicBezTo>
                      <a:pt x="5119" y="3003"/>
                      <a:pt x="5119" y="3276"/>
                      <a:pt x="5255" y="3413"/>
                    </a:cubicBezTo>
                    <a:lnTo>
                      <a:pt x="5528" y="3413"/>
                    </a:lnTo>
                    <a:cubicBezTo>
                      <a:pt x="5418" y="3551"/>
                      <a:pt x="5576" y="3757"/>
                      <a:pt x="5731" y="3757"/>
                    </a:cubicBezTo>
                    <a:cubicBezTo>
                      <a:pt x="5767" y="3757"/>
                      <a:pt x="5803" y="3746"/>
                      <a:pt x="5836" y="3720"/>
                    </a:cubicBezTo>
                    <a:cubicBezTo>
                      <a:pt x="6109" y="3413"/>
                      <a:pt x="6109" y="3140"/>
                      <a:pt x="6109" y="2867"/>
                    </a:cubicBezTo>
                    <a:cubicBezTo>
                      <a:pt x="6109" y="2730"/>
                      <a:pt x="5972" y="2730"/>
                      <a:pt x="5836" y="2730"/>
                    </a:cubicBezTo>
                    <a:cubicBezTo>
                      <a:pt x="5836" y="2730"/>
                      <a:pt x="5665" y="2867"/>
                      <a:pt x="5528" y="2867"/>
                    </a:cubicBezTo>
                    <a:cubicBezTo>
                      <a:pt x="5528" y="2560"/>
                      <a:pt x="5665" y="2560"/>
                      <a:pt x="5665" y="2423"/>
                    </a:cubicBezTo>
                    <a:cubicBezTo>
                      <a:pt x="5665" y="2287"/>
                      <a:pt x="5528" y="2287"/>
                      <a:pt x="5392" y="2150"/>
                    </a:cubicBezTo>
                    <a:cubicBezTo>
                      <a:pt x="5255" y="2150"/>
                      <a:pt x="5119" y="2423"/>
                      <a:pt x="4983" y="2560"/>
                    </a:cubicBezTo>
                    <a:cubicBezTo>
                      <a:pt x="5119" y="2287"/>
                      <a:pt x="5255" y="2014"/>
                      <a:pt x="4983" y="1707"/>
                    </a:cubicBezTo>
                    <a:cubicBezTo>
                      <a:pt x="4983" y="1570"/>
                      <a:pt x="4983" y="1570"/>
                      <a:pt x="4812" y="1570"/>
                    </a:cubicBezTo>
                    <a:cubicBezTo>
                      <a:pt x="4539" y="1707"/>
                      <a:pt x="4129" y="2150"/>
                      <a:pt x="3959" y="2423"/>
                    </a:cubicBezTo>
                    <a:cubicBezTo>
                      <a:pt x="3938" y="2469"/>
                      <a:pt x="3924" y="2489"/>
                      <a:pt x="3915" y="2489"/>
                    </a:cubicBezTo>
                    <a:cubicBezTo>
                      <a:pt x="3864" y="2489"/>
                      <a:pt x="3984" y="1852"/>
                      <a:pt x="4129" y="1707"/>
                    </a:cubicBezTo>
                    <a:cubicBezTo>
                      <a:pt x="4129" y="1570"/>
                      <a:pt x="4129" y="1570"/>
                      <a:pt x="3959" y="1434"/>
                    </a:cubicBezTo>
                    <a:cubicBezTo>
                      <a:pt x="3959" y="1297"/>
                      <a:pt x="3822" y="1297"/>
                      <a:pt x="3822" y="1297"/>
                    </a:cubicBezTo>
                    <a:cubicBezTo>
                      <a:pt x="3686" y="1297"/>
                      <a:pt x="3549" y="1434"/>
                      <a:pt x="3549" y="1434"/>
                    </a:cubicBezTo>
                    <a:cubicBezTo>
                      <a:pt x="3413" y="1570"/>
                      <a:pt x="3413" y="1570"/>
                      <a:pt x="3413" y="1707"/>
                    </a:cubicBezTo>
                    <a:cubicBezTo>
                      <a:pt x="3373" y="1707"/>
                      <a:pt x="3330" y="1745"/>
                      <a:pt x="3293" y="1796"/>
                    </a:cubicBezTo>
                    <a:lnTo>
                      <a:pt x="3293" y="1796"/>
                    </a:lnTo>
                    <a:cubicBezTo>
                      <a:pt x="3345" y="1403"/>
                      <a:pt x="3479" y="975"/>
                      <a:pt x="3106" y="717"/>
                    </a:cubicBezTo>
                    <a:lnTo>
                      <a:pt x="2969" y="717"/>
                    </a:lnTo>
                    <a:cubicBezTo>
                      <a:pt x="2696" y="1024"/>
                      <a:pt x="2560" y="1297"/>
                      <a:pt x="2253" y="1570"/>
                    </a:cubicBezTo>
                    <a:cubicBezTo>
                      <a:pt x="2150" y="1905"/>
                      <a:pt x="2124" y="2064"/>
                      <a:pt x="2118" y="2064"/>
                    </a:cubicBezTo>
                    <a:cubicBezTo>
                      <a:pt x="2116" y="2064"/>
                      <a:pt x="2116" y="2047"/>
                      <a:pt x="2116" y="2014"/>
                    </a:cubicBezTo>
                    <a:cubicBezTo>
                      <a:pt x="2116" y="1707"/>
                      <a:pt x="2253" y="1570"/>
                      <a:pt x="2253" y="1434"/>
                    </a:cubicBezTo>
                    <a:cubicBezTo>
                      <a:pt x="2423" y="1161"/>
                      <a:pt x="2423" y="1024"/>
                      <a:pt x="2423" y="717"/>
                    </a:cubicBezTo>
                    <a:cubicBezTo>
                      <a:pt x="2423" y="581"/>
                      <a:pt x="2116" y="581"/>
                      <a:pt x="2116" y="581"/>
                    </a:cubicBezTo>
                    <a:cubicBezTo>
                      <a:pt x="1707" y="1024"/>
                      <a:pt x="1570" y="1297"/>
                      <a:pt x="1263" y="1707"/>
                    </a:cubicBezTo>
                    <a:cubicBezTo>
                      <a:pt x="1202" y="1836"/>
                      <a:pt x="1175" y="1887"/>
                      <a:pt x="1170" y="1887"/>
                    </a:cubicBezTo>
                    <a:cubicBezTo>
                      <a:pt x="1153" y="1887"/>
                      <a:pt x="1400" y="1267"/>
                      <a:pt x="1400" y="1161"/>
                    </a:cubicBezTo>
                    <a:cubicBezTo>
                      <a:pt x="1570" y="854"/>
                      <a:pt x="1570" y="581"/>
                      <a:pt x="1570" y="308"/>
                    </a:cubicBezTo>
                    <a:cubicBezTo>
                      <a:pt x="1707" y="171"/>
                      <a:pt x="1570" y="171"/>
                      <a:pt x="1400" y="171"/>
                    </a:cubicBezTo>
                    <a:cubicBezTo>
                      <a:pt x="1400" y="1"/>
                      <a:pt x="1263" y="1"/>
                      <a:pt x="1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1610959" y="2189327"/>
                <a:ext cx="168696" cy="85769"/>
              </a:xfrm>
              <a:custGeom>
                <a:rect b="b" l="l" r="r" t="t"/>
                <a:pathLst>
                  <a:path extrusionOk="0" h="1961" w="3857">
                    <a:moveTo>
                      <a:pt x="909" y="1"/>
                    </a:moveTo>
                    <a:cubicBezTo>
                      <a:pt x="780" y="1"/>
                      <a:pt x="665" y="33"/>
                      <a:pt x="581" y="118"/>
                    </a:cubicBezTo>
                    <a:cubicBezTo>
                      <a:pt x="444" y="118"/>
                      <a:pt x="444" y="118"/>
                      <a:pt x="137" y="254"/>
                    </a:cubicBezTo>
                    <a:cubicBezTo>
                      <a:pt x="1" y="254"/>
                      <a:pt x="1" y="391"/>
                      <a:pt x="137" y="391"/>
                    </a:cubicBezTo>
                    <a:lnTo>
                      <a:pt x="444" y="391"/>
                    </a:lnTo>
                    <a:cubicBezTo>
                      <a:pt x="513" y="476"/>
                      <a:pt x="581" y="519"/>
                      <a:pt x="632" y="519"/>
                    </a:cubicBezTo>
                    <a:cubicBezTo>
                      <a:pt x="683" y="519"/>
                      <a:pt x="717" y="476"/>
                      <a:pt x="717" y="391"/>
                    </a:cubicBezTo>
                    <a:cubicBezTo>
                      <a:pt x="742" y="366"/>
                      <a:pt x="782" y="356"/>
                      <a:pt x="830" y="356"/>
                    </a:cubicBezTo>
                    <a:cubicBezTo>
                      <a:pt x="1050" y="356"/>
                      <a:pt x="1459" y="561"/>
                      <a:pt x="1570" y="561"/>
                    </a:cubicBezTo>
                    <a:cubicBezTo>
                      <a:pt x="1707" y="561"/>
                      <a:pt x="2150" y="561"/>
                      <a:pt x="2287" y="971"/>
                    </a:cubicBezTo>
                    <a:cubicBezTo>
                      <a:pt x="2287" y="1107"/>
                      <a:pt x="2287" y="1414"/>
                      <a:pt x="2560" y="1551"/>
                    </a:cubicBezTo>
                    <a:lnTo>
                      <a:pt x="2696" y="1551"/>
                    </a:lnTo>
                    <a:cubicBezTo>
                      <a:pt x="2739" y="1532"/>
                      <a:pt x="2784" y="1523"/>
                      <a:pt x="2830" y="1523"/>
                    </a:cubicBezTo>
                    <a:cubicBezTo>
                      <a:pt x="3115" y="1523"/>
                      <a:pt x="3451" y="1843"/>
                      <a:pt x="3686" y="1960"/>
                    </a:cubicBezTo>
                    <a:cubicBezTo>
                      <a:pt x="3857" y="1960"/>
                      <a:pt x="3857" y="1824"/>
                      <a:pt x="3857" y="1687"/>
                    </a:cubicBezTo>
                    <a:cubicBezTo>
                      <a:pt x="3549" y="1551"/>
                      <a:pt x="3276" y="1244"/>
                      <a:pt x="3004" y="1107"/>
                    </a:cubicBezTo>
                    <a:cubicBezTo>
                      <a:pt x="2918" y="1039"/>
                      <a:pt x="2876" y="1005"/>
                      <a:pt x="2837" y="1005"/>
                    </a:cubicBezTo>
                    <a:cubicBezTo>
                      <a:pt x="2799" y="1005"/>
                      <a:pt x="2765" y="1039"/>
                      <a:pt x="2696" y="1107"/>
                    </a:cubicBezTo>
                    <a:cubicBezTo>
                      <a:pt x="2681" y="1122"/>
                      <a:pt x="2668" y="1129"/>
                      <a:pt x="2656" y="1129"/>
                    </a:cubicBezTo>
                    <a:cubicBezTo>
                      <a:pt x="2560" y="1129"/>
                      <a:pt x="2560" y="683"/>
                      <a:pt x="2560" y="561"/>
                    </a:cubicBezTo>
                    <a:cubicBezTo>
                      <a:pt x="2423" y="391"/>
                      <a:pt x="1980" y="254"/>
                      <a:pt x="1843" y="254"/>
                    </a:cubicBezTo>
                    <a:cubicBezTo>
                      <a:pt x="1561" y="160"/>
                      <a:pt x="1197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1585591" y="2062441"/>
                <a:ext cx="223936" cy="118616"/>
              </a:xfrm>
              <a:custGeom>
                <a:rect b="b" l="l" r="r" t="t"/>
                <a:pathLst>
                  <a:path extrusionOk="0" h="2712" w="5120">
                    <a:moveTo>
                      <a:pt x="1266" y="1"/>
                    </a:moveTo>
                    <a:cubicBezTo>
                      <a:pt x="1039" y="1"/>
                      <a:pt x="799" y="241"/>
                      <a:pt x="581" y="460"/>
                    </a:cubicBezTo>
                    <a:cubicBezTo>
                      <a:pt x="512" y="391"/>
                      <a:pt x="478" y="357"/>
                      <a:pt x="444" y="357"/>
                    </a:cubicBezTo>
                    <a:cubicBezTo>
                      <a:pt x="410" y="357"/>
                      <a:pt x="376" y="391"/>
                      <a:pt x="308" y="460"/>
                    </a:cubicBezTo>
                    <a:cubicBezTo>
                      <a:pt x="171" y="596"/>
                      <a:pt x="171" y="596"/>
                      <a:pt x="171" y="733"/>
                    </a:cubicBezTo>
                    <a:cubicBezTo>
                      <a:pt x="1" y="903"/>
                      <a:pt x="171" y="1040"/>
                      <a:pt x="308" y="1040"/>
                    </a:cubicBezTo>
                    <a:cubicBezTo>
                      <a:pt x="581" y="903"/>
                      <a:pt x="854" y="596"/>
                      <a:pt x="1024" y="460"/>
                    </a:cubicBezTo>
                    <a:cubicBezTo>
                      <a:pt x="1036" y="448"/>
                      <a:pt x="1046" y="442"/>
                      <a:pt x="1054" y="442"/>
                    </a:cubicBezTo>
                    <a:cubicBezTo>
                      <a:pt x="1138" y="442"/>
                      <a:pt x="1024" y="1051"/>
                      <a:pt x="1024" y="1176"/>
                    </a:cubicBezTo>
                    <a:cubicBezTo>
                      <a:pt x="1024" y="1273"/>
                      <a:pt x="1093" y="1369"/>
                      <a:pt x="1181" y="1369"/>
                    </a:cubicBezTo>
                    <a:cubicBezTo>
                      <a:pt x="1217" y="1369"/>
                      <a:pt x="1257" y="1353"/>
                      <a:pt x="1297" y="1313"/>
                    </a:cubicBezTo>
                    <a:cubicBezTo>
                      <a:pt x="1434" y="1176"/>
                      <a:pt x="1707" y="1040"/>
                      <a:pt x="1877" y="733"/>
                    </a:cubicBezTo>
                    <a:lnTo>
                      <a:pt x="1877" y="733"/>
                    </a:lnTo>
                    <a:cubicBezTo>
                      <a:pt x="1877" y="1176"/>
                      <a:pt x="1707" y="1586"/>
                      <a:pt x="2150" y="1586"/>
                    </a:cubicBezTo>
                    <a:cubicBezTo>
                      <a:pt x="2423" y="1586"/>
                      <a:pt x="2560" y="1176"/>
                      <a:pt x="2867" y="903"/>
                    </a:cubicBezTo>
                    <a:lnTo>
                      <a:pt x="2867" y="903"/>
                    </a:lnTo>
                    <a:cubicBezTo>
                      <a:pt x="2730" y="1313"/>
                      <a:pt x="2560" y="1756"/>
                      <a:pt x="2867" y="2029"/>
                    </a:cubicBezTo>
                    <a:lnTo>
                      <a:pt x="3140" y="2029"/>
                    </a:lnTo>
                    <a:cubicBezTo>
                      <a:pt x="3276" y="1893"/>
                      <a:pt x="3413" y="1756"/>
                      <a:pt x="3413" y="1586"/>
                    </a:cubicBezTo>
                    <a:cubicBezTo>
                      <a:pt x="3413" y="1756"/>
                      <a:pt x="3413" y="1893"/>
                      <a:pt x="3584" y="2029"/>
                    </a:cubicBezTo>
                    <a:lnTo>
                      <a:pt x="3856" y="2029"/>
                    </a:lnTo>
                    <a:cubicBezTo>
                      <a:pt x="3993" y="2029"/>
                      <a:pt x="3993" y="1893"/>
                      <a:pt x="3993" y="1893"/>
                    </a:cubicBezTo>
                    <a:cubicBezTo>
                      <a:pt x="4129" y="1893"/>
                      <a:pt x="4129" y="2029"/>
                      <a:pt x="4129" y="2029"/>
                    </a:cubicBezTo>
                    <a:cubicBezTo>
                      <a:pt x="4129" y="2166"/>
                      <a:pt x="4266" y="2166"/>
                      <a:pt x="4437" y="2166"/>
                    </a:cubicBezTo>
                    <a:cubicBezTo>
                      <a:pt x="4490" y="2113"/>
                      <a:pt x="4527" y="2091"/>
                      <a:pt x="4554" y="2091"/>
                    </a:cubicBezTo>
                    <a:cubicBezTo>
                      <a:pt x="4667" y="2091"/>
                      <a:pt x="4600" y="2472"/>
                      <a:pt x="4710" y="2609"/>
                    </a:cubicBezTo>
                    <a:cubicBezTo>
                      <a:pt x="4710" y="2678"/>
                      <a:pt x="4744" y="2712"/>
                      <a:pt x="4795" y="2712"/>
                    </a:cubicBezTo>
                    <a:cubicBezTo>
                      <a:pt x="4846" y="2712"/>
                      <a:pt x="4914" y="2678"/>
                      <a:pt x="4983" y="2609"/>
                    </a:cubicBezTo>
                    <a:cubicBezTo>
                      <a:pt x="5119" y="2302"/>
                      <a:pt x="4983" y="1893"/>
                      <a:pt x="4710" y="1586"/>
                    </a:cubicBezTo>
                    <a:lnTo>
                      <a:pt x="4437" y="1586"/>
                    </a:lnTo>
                    <a:cubicBezTo>
                      <a:pt x="4437" y="1449"/>
                      <a:pt x="4266" y="1313"/>
                      <a:pt x="4266" y="1176"/>
                    </a:cubicBezTo>
                    <a:lnTo>
                      <a:pt x="3993" y="1176"/>
                    </a:lnTo>
                    <a:lnTo>
                      <a:pt x="3856" y="1313"/>
                    </a:lnTo>
                    <a:cubicBezTo>
                      <a:pt x="3856" y="1176"/>
                      <a:pt x="3856" y="1040"/>
                      <a:pt x="3720" y="903"/>
                    </a:cubicBezTo>
                    <a:cubicBezTo>
                      <a:pt x="3720" y="818"/>
                      <a:pt x="3686" y="775"/>
                      <a:pt x="3630" y="775"/>
                    </a:cubicBezTo>
                    <a:cubicBezTo>
                      <a:pt x="3575" y="775"/>
                      <a:pt x="3498" y="818"/>
                      <a:pt x="3413" y="903"/>
                    </a:cubicBezTo>
                    <a:cubicBezTo>
                      <a:pt x="3276" y="1040"/>
                      <a:pt x="3140" y="1176"/>
                      <a:pt x="3003" y="1449"/>
                    </a:cubicBezTo>
                    <a:cubicBezTo>
                      <a:pt x="3140" y="1176"/>
                      <a:pt x="3140" y="733"/>
                      <a:pt x="3140" y="460"/>
                    </a:cubicBezTo>
                    <a:cubicBezTo>
                      <a:pt x="3003" y="323"/>
                      <a:pt x="2867" y="323"/>
                      <a:pt x="2867" y="323"/>
                    </a:cubicBezTo>
                    <a:cubicBezTo>
                      <a:pt x="2560" y="460"/>
                      <a:pt x="2423" y="733"/>
                      <a:pt x="2287" y="1040"/>
                    </a:cubicBezTo>
                    <a:cubicBezTo>
                      <a:pt x="2222" y="1105"/>
                      <a:pt x="2188" y="1131"/>
                      <a:pt x="2174" y="1131"/>
                    </a:cubicBezTo>
                    <a:cubicBezTo>
                      <a:pt x="2128" y="1131"/>
                      <a:pt x="2287" y="862"/>
                      <a:pt x="2287" y="733"/>
                    </a:cubicBezTo>
                    <a:cubicBezTo>
                      <a:pt x="2287" y="596"/>
                      <a:pt x="2287" y="460"/>
                      <a:pt x="2150" y="323"/>
                    </a:cubicBezTo>
                    <a:cubicBezTo>
                      <a:pt x="2150" y="323"/>
                      <a:pt x="2090" y="262"/>
                      <a:pt x="2009" y="262"/>
                    </a:cubicBezTo>
                    <a:cubicBezTo>
                      <a:pt x="1968" y="262"/>
                      <a:pt x="1923" y="278"/>
                      <a:pt x="1877" y="323"/>
                    </a:cubicBezTo>
                    <a:cubicBezTo>
                      <a:pt x="1707" y="323"/>
                      <a:pt x="1570" y="460"/>
                      <a:pt x="1570" y="596"/>
                    </a:cubicBezTo>
                    <a:cubicBezTo>
                      <a:pt x="1570" y="323"/>
                      <a:pt x="1570" y="187"/>
                      <a:pt x="1434" y="50"/>
                    </a:cubicBezTo>
                    <a:cubicBezTo>
                      <a:pt x="1379" y="16"/>
                      <a:pt x="1323" y="1"/>
                      <a:pt x="12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1648268" y="2121313"/>
                <a:ext cx="153519" cy="81614"/>
              </a:xfrm>
              <a:custGeom>
                <a:rect b="b" l="l" r="r" t="t"/>
                <a:pathLst>
                  <a:path extrusionOk="0" h="1866" w="3510">
                    <a:moveTo>
                      <a:pt x="1622" y="1"/>
                    </a:moveTo>
                    <a:cubicBezTo>
                      <a:pt x="1570" y="1"/>
                      <a:pt x="1502" y="35"/>
                      <a:pt x="1434" y="103"/>
                    </a:cubicBezTo>
                    <a:cubicBezTo>
                      <a:pt x="1297" y="103"/>
                      <a:pt x="1127" y="240"/>
                      <a:pt x="990" y="240"/>
                    </a:cubicBezTo>
                    <a:cubicBezTo>
                      <a:pt x="717" y="410"/>
                      <a:pt x="444" y="410"/>
                      <a:pt x="137" y="410"/>
                    </a:cubicBezTo>
                    <a:cubicBezTo>
                      <a:pt x="1" y="410"/>
                      <a:pt x="1" y="683"/>
                      <a:pt x="137" y="683"/>
                    </a:cubicBezTo>
                    <a:cubicBezTo>
                      <a:pt x="444" y="683"/>
                      <a:pt x="717" y="683"/>
                      <a:pt x="990" y="547"/>
                    </a:cubicBezTo>
                    <a:cubicBezTo>
                      <a:pt x="1169" y="547"/>
                      <a:pt x="1335" y="443"/>
                      <a:pt x="1444" y="443"/>
                    </a:cubicBezTo>
                    <a:cubicBezTo>
                      <a:pt x="1522" y="443"/>
                      <a:pt x="1570" y="497"/>
                      <a:pt x="1570" y="683"/>
                    </a:cubicBezTo>
                    <a:cubicBezTo>
                      <a:pt x="1570" y="956"/>
                      <a:pt x="1570" y="1263"/>
                      <a:pt x="1843" y="1263"/>
                    </a:cubicBezTo>
                    <a:cubicBezTo>
                      <a:pt x="1980" y="1263"/>
                      <a:pt x="2151" y="1263"/>
                      <a:pt x="2151" y="1093"/>
                    </a:cubicBezTo>
                    <a:cubicBezTo>
                      <a:pt x="2229" y="1014"/>
                      <a:pt x="2286" y="980"/>
                      <a:pt x="2329" y="980"/>
                    </a:cubicBezTo>
                    <a:cubicBezTo>
                      <a:pt x="2435" y="980"/>
                      <a:pt x="2463" y="1182"/>
                      <a:pt x="2560" y="1400"/>
                    </a:cubicBezTo>
                    <a:cubicBezTo>
                      <a:pt x="2696" y="1673"/>
                      <a:pt x="3004" y="1536"/>
                      <a:pt x="3140" y="1809"/>
                    </a:cubicBezTo>
                    <a:cubicBezTo>
                      <a:pt x="3180" y="1849"/>
                      <a:pt x="3232" y="1866"/>
                      <a:pt x="3281" y="1866"/>
                    </a:cubicBezTo>
                    <a:cubicBezTo>
                      <a:pt x="3401" y="1866"/>
                      <a:pt x="3510" y="1769"/>
                      <a:pt x="3413" y="1673"/>
                    </a:cubicBezTo>
                    <a:cubicBezTo>
                      <a:pt x="3413" y="1536"/>
                      <a:pt x="3413" y="1400"/>
                      <a:pt x="3277" y="1263"/>
                    </a:cubicBezTo>
                    <a:cubicBezTo>
                      <a:pt x="3208" y="1178"/>
                      <a:pt x="3097" y="1178"/>
                      <a:pt x="3004" y="1178"/>
                    </a:cubicBezTo>
                    <a:cubicBezTo>
                      <a:pt x="2910" y="1178"/>
                      <a:pt x="2833" y="1178"/>
                      <a:pt x="2833" y="1093"/>
                    </a:cubicBezTo>
                    <a:cubicBezTo>
                      <a:pt x="2721" y="756"/>
                      <a:pt x="2608" y="511"/>
                      <a:pt x="2344" y="511"/>
                    </a:cubicBezTo>
                    <a:cubicBezTo>
                      <a:pt x="2287" y="511"/>
                      <a:pt x="2223" y="523"/>
                      <a:pt x="2151" y="547"/>
                    </a:cubicBezTo>
                    <a:cubicBezTo>
                      <a:pt x="2028" y="656"/>
                      <a:pt x="1976" y="743"/>
                      <a:pt x="1958" y="783"/>
                    </a:cubicBezTo>
                    <a:lnTo>
                      <a:pt x="1958" y="783"/>
                    </a:lnTo>
                    <a:cubicBezTo>
                      <a:pt x="1967" y="749"/>
                      <a:pt x="1980" y="674"/>
                      <a:pt x="1980" y="547"/>
                    </a:cubicBezTo>
                    <a:cubicBezTo>
                      <a:pt x="1980" y="410"/>
                      <a:pt x="1843" y="240"/>
                      <a:pt x="1707" y="103"/>
                    </a:cubicBezTo>
                    <a:cubicBezTo>
                      <a:pt x="1707" y="35"/>
                      <a:pt x="1673" y="1"/>
                      <a:pt x="16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1723105" y="2088509"/>
                <a:ext cx="86425" cy="59221"/>
              </a:xfrm>
              <a:custGeom>
                <a:rect b="b" l="l" r="r" t="t"/>
                <a:pathLst>
                  <a:path extrusionOk="0" h="1354" w="1976">
                    <a:moveTo>
                      <a:pt x="576" y="0"/>
                    </a:moveTo>
                    <a:cubicBezTo>
                      <a:pt x="440" y="0"/>
                      <a:pt x="269" y="137"/>
                      <a:pt x="132" y="137"/>
                    </a:cubicBezTo>
                    <a:cubicBezTo>
                      <a:pt x="22" y="275"/>
                      <a:pt x="1" y="481"/>
                      <a:pt x="142" y="481"/>
                    </a:cubicBezTo>
                    <a:cubicBezTo>
                      <a:pt x="175" y="481"/>
                      <a:pt x="217" y="469"/>
                      <a:pt x="269" y="444"/>
                    </a:cubicBezTo>
                    <a:lnTo>
                      <a:pt x="712" y="444"/>
                    </a:lnTo>
                    <a:cubicBezTo>
                      <a:pt x="712" y="512"/>
                      <a:pt x="747" y="546"/>
                      <a:pt x="781" y="546"/>
                    </a:cubicBezTo>
                    <a:cubicBezTo>
                      <a:pt x="815" y="546"/>
                      <a:pt x="849" y="512"/>
                      <a:pt x="849" y="444"/>
                    </a:cubicBezTo>
                    <a:lnTo>
                      <a:pt x="985" y="444"/>
                    </a:lnTo>
                    <a:cubicBezTo>
                      <a:pt x="985" y="580"/>
                      <a:pt x="1293" y="717"/>
                      <a:pt x="1429" y="853"/>
                    </a:cubicBezTo>
                    <a:cubicBezTo>
                      <a:pt x="1429" y="990"/>
                      <a:pt x="1566" y="1160"/>
                      <a:pt x="1702" y="1297"/>
                    </a:cubicBezTo>
                    <a:cubicBezTo>
                      <a:pt x="1742" y="1337"/>
                      <a:pt x="1782" y="1353"/>
                      <a:pt x="1819" y="1353"/>
                    </a:cubicBezTo>
                    <a:cubicBezTo>
                      <a:pt x="1907" y="1353"/>
                      <a:pt x="1975" y="1257"/>
                      <a:pt x="1975" y="1160"/>
                    </a:cubicBezTo>
                    <a:cubicBezTo>
                      <a:pt x="1975" y="853"/>
                      <a:pt x="1702" y="853"/>
                      <a:pt x="1702" y="580"/>
                    </a:cubicBezTo>
                    <a:cubicBezTo>
                      <a:pt x="1566" y="580"/>
                      <a:pt x="1566" y="444"/>
                      <a:pt x="1429" y="444"/>
                    </a:cubicBezTo>
                    <a:lnTo>
                      <a:pt x="1122" y="137"/>
                    </a:lnTo>
                    <a:cubicBezTo>
                      <a:pt x="1076" y="91"/>
                      <a:pt x="1031" y="76"/>
                      <a:pt x="985" y="76"/>
                    </a:cubicBezTo>
                    <a:cubicBezTo>
                      <a:pt x="894" y="76"/>
                      <a:pt x="803" y="137"/>
                      <a:pt x="712" y="137"/>
                    </a:cubicBez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1375164" y="2066028"/>
                <a:ext cx="370150" cy="131125"/>
              </a:xfrm>
              <a:custGeom>
                <a:rect b="b" l="l" r="r" t="t"/>
                <a:pathLst>
                  <a:path extrusionOk="0" h="2998" w="8463">
                    <a:moveTo>
                      <a:pt x="4081" y="1"/>
                    </a:moveTo>
                    <a:cubicBezTo>
                      <a:pt x="3999" y="1"/>
                      <a:pt x="3912" y="71"/>
                      <a:pt x="3822" y="241"/>
                    </a:cubicBezTo>
                    <a:cubicBezTo>
                      <a:pt x="3686" y="514"/>
                      <a:pt x="3549" y="958"/>
                      <a:pt x="3549" y="1231"/>
                    </a:cubicBezTo>
                    <a:lnTo>
                      <a:pt x="3549" y="821"/>
                    </a:lnTo>
                    <a:cubicBezTo>
                      <a:pt x="3413" y="514"/>
                      <a:pt x="3413" y="378"/>
                      <a:pt x="3276" y="241"/>
                    </a:cubicBezTo>
                    <a:cubicBezTo>
                      <a:pt x="3191" y="173"/>
                      <a:pt x="3148" y="139"/>
                      <a:pt x="3110" y="139"/>
                    </a:cubicBezTo>
                    <a:cubicBezTo>
                      <a:pt x="3071" y="139"/>
                      <a:pt x="3037" y="173"/>
                      <a:pt x="2969" y="241"/>
                    </a:cubicBezTo>
                    <a:cubicBezTo>
                      <a:pt x="2696" y="378"/>
                      <a:pt x="2696" y="651"/>
                      <a:pt x="2696" y="1094"/>
                    </a:cubicBezTo>
                    <a:cubicBezTo>
                      <a:pt x="2559" y="1231"/>
                      <a:pt x="2559" y="1504"/>
                      <a:pt x="2559" y="1811"/>
                    </a:cubicBezTo>
                    <a:cubicBezTo>
                      <a:pt x="2423" y="1367"/>
                      <a:pt x="2696" y="651"/>
                      <a:pt x="2423" y="378"/>
                    </a:cubicBezTo>
                    <a:cubicBezTo>
                      <a:pt x="2338" y="309"/>
                      <a:pt x="2261" y="275"/>
                      <a:pt x="2188" y="275"/>
                    </a:cubicBezTo>
                    <a:cubicBezTo>
                      <a:pt x="2116" y="275"/>
                      <a:pt x="2048" y="309"/>
                      <a:pt x="1979" y="378"/>
                    </a:cubicBezTo>
                    <a:cubicBezTo>
                      <a:pt x="1979" y="514"/>
                      <a:pt x="1706" y="1674"/>
                      <a:pt x="1570" y="2220"/>
                    </a:cubicBezTo>
                    <a:cubicBezTo>
                      <a:pt x="1570" y="1674"/>
                      <a:pt x="1570" y="1094"/>
                      <a:pt x="1399" y="651"/>
                    </a:cubicBezTo>
                    <a:cubicBezTo>
                      <a:pt x="1399" y="554"/>
                      <a:pt x="1331" y="458"/>
                      <a:pt x="1243" y="458"/>
                    </a:cubicBezTo>
                    <a:cubicBezTo>
                      <a:pt x="1206" y="458"/>
                      <a:pt x="1166" y="474"/>
                      <a:pt x="1126" y="514"/>
                    </a:cubicBezTo>
                    <a:cubicBezTo>
                      <a:pt x="990" y="651"/>
                      <a:pt x="990" y="821"/>
                      <a:pt x="853" y="1094"/>
                    </a:cubicBezTo>
                    <a:cubicBezTo>
                      <a:pt x="853" y="1231"/>
                      <a:pt x="853" y="1811"/>
                      <a:pt x="717" y="2220"/>
                    </a:cubicBezTo>
                    <a:cubicBezTo>
                      <a:pt x="717" y="1674"/>
                      <a:pt x="546" y="514"/>
                      <a:pt x="137" y="514"/>
                    </a:cubicBezTo>
                    <a:cubicBezTo>
                      <a:pt x="0" y="514"/>
                      <a:pt x="0" y="821"/>
                      <a:pt x="137" y="821"/>
                    </a:cubicBezTo>
                    <a:cubicBezTo>
                      <a:pt x="410" y="821"/>
                      <a:pt x="410" y="2664"/>
                      <a:pt x="410" y="2937"/>
                    </a:cubicBezTo>
                    <a:cubicBezTo>
                      <a:pt x="501" y="2937"/>
                      <a:pt x="607" y="2997"/>
                      <a:pt x="668" y="2997"/>
                    </a:cubicBezTo>
                    <a:cubicBezTo>
                      <a:pt x="698" y="2997"/>
                      <a:pt x="717" y="2982"/>
                      <a:pt x="717" y="2937"/>
                    </a:cubicBezTo>
                    <a:cubicBezTo>
                      <a:pt x="1126" y="2664"/>
                      <a:pt x="1126" y="2084"/>
                      <a:pt x="1126" y="1504"/>
                    </a:cubicBezTo>
                    <a:cubicBezTo>
                      <a:pt x="1126" y="1947"/>
                      <a:pt x="1126" y="2357"/>
                      <a:pt x="1263" y="2800"/>
                    </a:cubicBezTo>
                    <a:cubicBezTo>
                      <a:pt x="1399" y="2937"/>
                      <a:pt x="1399" y="2937"/>
                      <a:pt x="1570" y="2937"/>
                    </a:cubicBezTo>
                    <a:cubicBezTo>
                      <a:pt x="1979" y="2937"/>
                      <a:pt x="2116" y="2357"/>
                      <a:pt x="2116" y="1674"/>
                    </a:cubicBezTo>
                    <a:cubicBezTo>
                      <a:pt x="2116" y="1947"/>
                      <a:pt x="2116" y="2220"/>
                      <a:pt x="2252" y="2357"/>
                    </a:cubicBezTo>
                    <a:cubicBezTo>
                      <a:pt x="2423" y="2527"/>
                      <a:pt x="2559" y="2527"/>
                      <a:pt x="2696" y="2527"/>
                    </a:cubicBezTo>
                    <a:cubicBezTo>
                      <a:pt x="3105" y="2084"/>
                      <a:pt x="2832" y="1231"/>
                      <a:pt x="3105" y="651"/>
                    </a:cubicBezTo>
                    <a:cubicBezTo>
                      <a:pt x="3276" y="1094"/>
                      <a:pt x="3105" y="1674"/>
                      <a:pt x="3413" y="2084"/>
                    </a:cubicBezTo>
                    <a:lnTo>
                      <a:pt x="3549" y="2084"/>
                    </a:lnTo>
                    <a:cubicBezTo>
                      <a:pt x="3959" y="1947"/>
                      <a:pt x="3959" y="1504"/>
                      <a:pt x="3959" y="1231"/>
                    </a:cubicBezTo>
                    <a:cubicBezTo>
                      <a:pt x="3959" y="1094"/>
                      <a:pt x="4129" y="651"/>
                      <a:pt x="4129" y="514"/>
                    </a:cubicBezTo>
                    <a:cubicBezTo>
                      <a:pt x="4402" y="958"/>
                      <a:pt x="4266" y="1504"/>
                      <a:pt x="4539" y="1947"/>
                    </a:cubicBezTo>
                    <a:cubicBezTo>
                      <a:pt x="4595" y="2004"/>
                      <a:pt x="4652" y="2037"/>
                      <a:pt x="4711" y="2037"/>
                    </a:cubicBezTo>
                    <a:cubicBezTo>
                      <a:pt x="4794" y="2037"/>
                      <a:pt x="4882" y="1971"/>
                      <a:pt x="4982" y="1811"/>
                    </a:cubicBezTo>
                    <a:cubicBezTo>
                      <a:pt x="4982" y="1698"/>
                      <a:pt x="4982" y="983"/>
                      <a:pt x="5059" y="983"/>
                    </a:cubicBezTo>
                    <a:cubicBezTo>
                      <a:pt x="5075" y="983"/>
                      <a:pt x="5095" y="1016"/>
                      <a:pt x="5119" y="1094"/>
                    </a:cubicBezTo>
                    <a:cubicBezTo>
                      <a:pt x="5255" y="1231"/>
                      <a:pt x="5255" y="1504"/>
                      <a:pt x="5392" y="1674"/>
                    </a:cubicBezTo>
                    <a:cubicBezTo>
                      <a:pt x="5528" y="1674"/>
                      <a:pt x="5665" y="1674"/>
                      <a:pt x="5835" y="1504"/>
                    </a:cubicBezTo>
                    <a:lnTo>
                      <a:pt x="5835" y="1094"/>
                    </a:lnTo>
                    <a:cubicBezTo>
                      <a:pt x="5972" y="1094"/>
                      <a:pt x="5972" y="958"/>
                      <a:pt x="5972" y="958"/>
                    </a:cubicBezTo>
                    <a:cubicBezTo>
                      <a:pt x="5972" y="1094"/>
                      <a:pt x="6108" y="1367"/>
                      <a:pt x="6245" y="1504"/>
                    </a:cubicBezTo>
                    <a:cubicBezTo>
                      <a:pt x="6333" y="1565"/>
                      <a:pt x="6404" y="1591"/>
                      <a:pt x="6462" y="1591"/>
                    </a:cubicBezTo>
                    <a:cubicBezTo>
                      <a:pt x="6694" y="1591"/>
                      <a:pt x="6716" y="1176"/>
                      <a:pt x="6825" y="958"/>
                    </a:cubicBezTo>
                    <a:cubicBezTo>
                      <a:pt x="6961" y="1231"/>
                      <a:pt x="7098" y="1367"/>
                      <a:pt x="7371" y="1504"/>
                    </a:cubicBezTo>
                    <a:cubicBezTo>
                      <a:pt x="7371" y="1589"/>
                      <a:pt x="7413" y="1632"/>
                      <a:pt x="7456" y="1632"/>
                    </a:cubicBezTo>
                    <a:cubicBezTo>
                      <a:pt x="7499" y="1632"/>
                      <a:pt x="7541" y="1589"/>
                      <a:pt x="7541" y="1504"/>
                    </a:cubicBezTo>
                    <a:cubicBezTo>
                      <a:pt x="7678" y="1504"/>
                      <a:pt x="7814" y="1367"/>
                      <a:pt x="7814" y="1367"/>
                    </a:cubicBezTo>
                    <a:cubicBezTo>
                      <a:pt x="7951" y="1367"/>
                      <a:pt x="7951" y="1674"/>
                      <a:pt x="7951" y="1674"/>
                    </a:cubicBezTo>
                    <a:cubicBezTo>
                      <a:pt x="7951" y="1811"/>
                      <a:pt x="8096" y="1879"/>
                      <a:pt x="8224" y="1879"/>
                    </a:cubicBezTo>
                    <a:cubicBezTo>
                      <a:pt x="8352" y="1879"/>
                      <a:pt x="8463" y="1811"/>
                      <a:pt x="8395" y="1674"/>
                    </a:cubicBezTo>
                    <a:cubicBezTo>
                      <a:pt x="8395" y="1367"/>
                      <a:pt x="8224" y="958"/>
                      <a:pt x="7951" y="821"/>
                    </a:cubicBezTo>
                    <a:cubicBezTo>
                      <a:pt x="7905" y="764"/>
                      <a:pt x="7860" y="745"/>
                      <a:pt x="7819" y="745"/>
                    </a:cubicBezTo>
                    <a:cubicBezTo>
                      <a:pt x="7739" y="745"/>
                      <a:pt x="7678" y="821"/>
                      <a:pt x="7678" y="821"/>
                    </a:cubicBezTo>
                    <a:cubicBezTo>
                      <a:pt x="7581" y="918"/>
                      <a:pt x="7553" y="1014"/>
                      <a:pt x="7485" y="1014"/>
                    </a:cubicBezTo>
                    <a:cubicBezTo>
                      <a:pt x="7456" y="1014"/>
                      <a:pt x="7421" y="998"/>
                      <a:pt x="7371" y="958"/>
                    </a:cubicBezTo>
                    <a:cubicBezTo>
                      <a:pt x="7371" y="821"/>
                      <a:pt x="7234" y="651"/>
                      <a:pt x="7098" y="514"/>
                    </a:cubicBezTo>
                    <a:cubicBezTo>
                      <a:pt x="6961" y="378"/>
                      <a:pt x="6825" y="378"/>
                      <a:pt x="6825" y="378"/>
                    </a:cubicBezTo>
                    <a:cubicBezTo>
                      <a:pt x="6602" y="477"/>
                      <a:pt x="6397" y="666"/>
                      <a:pt x="6406" y="867"/>
                    </a:cubicBezTo>
                    <a:lnTo>
                      <a:pt x="6406" y="867"/>
                    </a:lnTo>
                    <a:cubicBezTo>
                      <a:pt x="6307" y="666"/>
                      <a:pt x="6207" y="477"/>
                      <a:pt x="6108" y="378"/>
                    </a:cubicBezTo>
                    <a:cubicBezTo>
                      <a:pt x="6028" y="353"/>
                      <a:pt x="5957" y="341"/>
                      <a:pt x="5896" y="341"/>
                    </a:cubicBezTo>
                    <a:cubicBezTo>
                      <a:pt x="5620" y="341"/>
                      <a:pt x="5528" y="570"/>
                      <a:pt x="5528" y="821"/>
                    </a:cubicBezTo>
                    <a:cubicBezTo>
                      <a:pt x="5392" y="514"/>
                      <a:pt x="5392" y="241"/>
                      <a:pt x="5119" y="241"/>
                    </a:cubicBezTo>
                    <a:cubicBezTo>
                      <a:pt x="4812" y="241"/>
                      <a:pt x="4675" y="514"/>
                      <a:pt x="4539" y="821"/>
                    </a:cubicBezTo>
                    <a:cubicBezTo>
                      <a:pt x="4442" y="411"/>
                      <a:pt x="4277" y="1"/>
                      <a:pt x="4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1343804" y="2151187"/>
                <a:ext cx="286612" cy="63813"/>
              </a:xfrm>
              <a:custGeom>
                <a:rect b="b" l="l" r="r" t="t"/>
                <a:pathLst>
                  <a:path extrusionOk="0" h="1459" w="6553">
                    <a:moveTo>
                      <a:pt x="6245" y="0"/>
                    </a:moveTo>
                    <a:cubicBezTo>
                      <a:pt x="5836" y="137"/>
                      <a:pt x="5529" y="137"/>
                      <a:pt x="5256" y="273"/>
                    </a:cubicBezTo>
                    <a:cubicBezTo>
                      <a:pt x="5042" y="273"/>
                      <a:pt x="4996" y="461"/>
                      <a:pt x="4838" y="461"/>
                    </a:cubicBezTo>
                    <a:cubicBezTo>
                      <a:pt x="4795" y="461"/>
                      <a:pt x="4742" y="447"/>
                      <a:pt x="4676" y="410"/>
                    </a:cubicBezTo>
                    <a:cubicBezTo>
                      <a:pt x="4618" y="391"/>
                      <a:pt x="4566" y="383"/>
                      <a:pt x="4518" y="383"/>
                    </a:cubicBezTo>
                    <a:cubicBezTo>
                      <a:pt x="4314" y="383"/>
                      <a:pt x="4178" y="520"/>
                      <a:pt x="3988" y="520"/>
                    </a:cubicBezTo>
                    <a:cubicBezTo>
                      <a:pt x="3902" y="520"/>
                      <a:pt x="3805" y="492"/>
                      <a:pt x="3686" y="410"/>
                    </a:cubicBezTo>
                    <a:cubicBezTo>
                      <a:pt x="3649" y="391"/>
                      <a:pt x="3608" y="383"/>
                      <a:pt x="3565" y="383"/>
                    </a:cubicBezTo>
                    <a:cubicBezTo>
                      <a:pt x="3336" y="383"/>
                      <a:pt x="3031" y="607"/>
                      <a:pt x="2729" y="607"/>
                    </a:cubicBezTo>
                    <a:cubicBezTo>
                      <a:pt x="2672" y="607"/>
                      <a:pt x="2616" y="599"/>
                      <a:pt x="2560" y="580"/>
                    </a:cubicBezTo>
                    <a:cubicBezTo>
                      <a:pt x="2341" y="580"/>
                      <a:pt x="2189" y="755"/>
                      <a:pt x="1996" y="755"/>
                    </a:cubicBezTo>
                    <a:cubicBezTo>
                      <a:pt x="1948" y="755"/>
                      <a:pt x="1898" y="744"/>
                      <a:pt x="1843" y="717"/>
                    </a:cubicBezTo>
                    <a:lnTo>
                      <a:pt x="1707" y="717"/>
                    </a:lnTo>
                    <a:cubicBezTo>
                      <a:pt x="1610" y="813"/>
                      <a:pt x="1582" y="910"/>
                      <a:pt x="1525" y="910"/>
                    </a:cubicBezTo>
                    <a:cubicBezTo>
                      <a:pt x="1502" y="910"/>
                      <a:pt x="1474" y="893"/>
                      <a:pt x="1434" y="853"/>
                    </a:cubicBezTo>
                    <a:cubicBezTo>
                      <a:pt x="1263" y="717"/>
                      <a:pt x="1263" y="580"/>
                      <a:pt x="1127" y="580"/>
                    </a:cubicBezTo>
                    <a:lnTo>
                      <a:pt x="854" y="580"/>
                    </a:lnTo>
                    <a:cubicBezTo>
                      <a:pt x="854" y="717"/>
                      <a:pt x="581" y="990"/>
                      <a:pt x="581" y="990"/>
                    </a:cubicBezTo>
                    <a:cubicBezTo>
                      <a:pt x="410" y="853"/>
                      <a:pt x="410" y="580"/>
                      <a:pt x="274" y="273"/>
                    </a:cubicBezTo>
                    <a:cubicBezTo>
                      <a:pt x="274" y="233"/>
                      <a:pt x="250" y="217"/>
                      <a:pt x="217" y="217"/>
                    </a:cubicBezTo>
                    <a:cubicBezTo>
                      <a:pt x="137" y="217"/>
                      <a:pt x="1" y="313"/>
                      <a:pt x="1" y="410"/>
                    </a:cubicBezTo>
                    <a:cubicBezTo>
                      <a:pt x="99" y="828"/>
                      <a:pt x="357" y="1459"/>
                      <a:pt x="647" y="1459"/>
                    </a:cubicBezTo>
                    <a:cubicBezTo>
                      <a:pt x="759" y="1459"/>
                      <a:pt x="876" y="1364"/>
                      <a:pt x="990" y="1126"/>
                    </a:cubicBezTo>
                    <a:cubicBezTo>
                      <a:pt x="1016" y="1074"/>
                      <a:pt x="1048" y="1053"/>
                      <a:pt x="1085" y="1053"/>
                    </a:cubicBezTo>
                    <a:cubicBezTo>
                      <a:pt x="1242" y="1053"/>
                      <a:pt x="1486" y="1433"/>
                      <a:pt x="1707" y="1433"/>
                    </a:cubicBezTo>
                    <a:cubicBezTo>
                      <a:pt x="1843" y="1263"/>
                      <a:pt x="1843" y="1263"/>
                      <a:pt x="1980" y="1126"/>
                    </a:cubicBezTo>
                    <a:lnTo>
                      <a:pt x="2116" y="1263"/>
                    </a:lnTo>
                    <a:cubicBezTo>
                      <a:pt x="2116" y="1263"/>
                      <a:pt x="2287" y="1263"/>
                      <a:pt x="2287" y="1126"/>
                    </a:cubicBezTo>
                    <a:cubicBezTo>
                      <a:pt x="2358" y="1055"/>
                      <a:pt x="2420" y="1030"/>
                      <a:pt x="2481" y="1030"/>
                    </a:cubicBezTo>
                    <a:cubicBezTo>
                      <a:pt x="2617" y="1030"/>
                      <a:pt x="2747" y="1155"/>
                      <a:pt x="2959" y="1155"/>
                    </a:cubicBezTo>
                    <a:cubicBezTo>
                      <a:pt x="3013" y="1155"/>
                      <a:pt x="3073" y="1147"/>
                      <a:pt x="3140" y="1126"/>
                    </a:cubicBezTo>
                    <a:cubicBezTo>
                      <a:pt x="3236" y="1030"/>
                      <a:pt x="3401" y="933"/>
                      <a:pt x="3586" y="933"/>
                    </a:cubicBezTo>
                    <a:cubicBezTo>
                      <a:pt x="3663" y="933"/>
                      <a:pt x="3742" y="950"/>
                      <a:pt x="3822" y="990"/>
                    </a:cubicBezTo>
                    <a:cubicBezTo>
                      <a:pt x="3993" y="1126"/>
                      <a:pt x="4130" y="1126"/>
                      <a:pt x="4266" y="1126"/>
                    </a:cubicBezTo>
                    <a:cubicBezTo>
                      <a:pt x="4403" y="1126"/>
                      <a:pt x="4403" y="990"/>
                      <a:pt x="4403" y="853"/>
                    </a:cubicBezTo>
                    <a:cubicBezTo>
                      <a:pt x="4539" y="853"/>
                      <a:pt x="4846" y="990"/>
                      <a:pt x="4983" y="990"/>
                    </a:cubicBezTo>
                    <a:cubicBezTo>
                      <a:pt x="5119" y="853"/>
                      <a:pt x="5256" y="853"/>
                      <a:pt x="5256" y="717"/>
                    </a:cubicBezTo>
                    <a:cubicBezTo>
                      <a:pt x="5392" y="580"/>
                      <a:pt x="6109" y="410"/>
                      <a:pt x="6382" y="273"/>
                    </a:cubicBezTo>
                    <a:cubicBezTo>
                      <a:pt x="6552" y="273"/>
                      <a:pt x="6382" y="0"/>
                      <a:pt x="6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1300546" y="2105436"/>
                <a:ext cx="340059" cy="97360"/>
              </a:xfrm>
              <a:custGeom>
                <a:rect b="b" l="l" r="r" t="t"/>
                <a:pathLst>
                  <a:path extrusionOk="0" h="2226" w="7775">
                    <a:moveTo>
                      <a:pt x="4603" y="0"/>
                    </a:moveTo>
                    <a:cubicBezTo>
                      <a:pt x="4458" y="0"/>
                      <a:pt x="4362" y="97"/>
                      <a:pt x="4265" y="193"/>
                    </a:cubicBezTo>
                    <a:cubicBezTo>
                      <a:pt x="4265" y="383"/>
                      <a:pt x="4265" y="654"/>
                      <a:pt x="4163" y="654"/>
                    </a:cubicBezTo>
                    <a:cubicBezTo>
                      <a:pt x="4117" y="654"/>
                      <a:pt x="4052" y="602"/>
                      <a:pt x="3958" y="466"/>
                    </a:cubicBezTo>
                    <a:cubicBezTo>
                      <a:pt x="3822" y="330"/>
                      <a:pt x="3549" y="57"/>
                      <a:pt x="3412" y="57"/>
                    </a:cubicBezTo>
                    <a:cubicBezTo>
                      <a:pt x="3105" y="57"/>
                      <a:pt x="2969" y="57"/>
                      <a:pt x="2832" y="330"/>
                    </a:cubicBezTo>
                    <a:lnTo>
                      <a:pt x="2696" y="910"/>
                    </a:lnTo>
                    <a:cubicBezTo>
                      <a:pt x="2559" y="603"/>
                      <a:pt x="2423" y="466"/>
                      <a:pt x="2252" y="193"/>
                    </a:cubicBezTo>
                    <a:cubicBezTo>
                      <a:pt x="2116" y="193"/>
                      <a:pt x="1979" y="193"/>
                      <a:pt x="1979" y="330"/>
                    </a:cubicBezTo>
                    <a:cubicBezTo>
                      <a:pt x="1843" y="466"/>
                      <a:pt x="1979" y="773"/>
                      <a:pt x="1979" y="1046"/>
                    </a:cubicBezTo>
                    <a:cubicBezTo>
                      <a:pt x="1843" y="773"/>
                      <a:pt x="1706" y="603"/>
                      <a:pt x="1570" y="330"/>
                    </a:cubicBezTo>
                    <a:lnTo>
                      <a:pt x="1263" y="330"/>
                    </a:lnTo>
                    <a:lnTo>
                      <a:pt x="1126" y="466"/>
                    </a:lnTo>
                    <a:cubicBezTo>
                      <a:pt x="1126" y="741"/>
                      <a:pt x="1235" y="1669"/>
                      <a:pt x="966" y="1669"/>
                    </a:cubicBezTo>
                    <a:cubicBezTo>
                      <a:pt x="934" y="1669"/>
                      <a:pt x="897" y="1655"/>
                      <a:pt x="853" y="1626"/>
                    </a:cubicBezTo>
                    <a:cubicBezTo>
                      <a:pt x="743" y="1550"/>
                      <a:pt x="644" y="1520"/>
                      <a:pt x="554" y="1520"/>
                    </a:cubicBezTo>
                    <a:cubicBezTo>
                      <a:pt x="283" y="1520"/>
                      <a:pt x="103" y="1797"/>
                      <a:pt x="0" y="1899"/>
                    </a:cubicBezTo>
                    <a:cubicBezTo>
                      <a:pt x="0" y="2099"/>
                      <a:pt x="146" y="2226"/>
                      <a:pt x="278" y="2226"/>
                    </a:cubicBezTo>
                    <a:cubicBezTo>
                      <a:pt x="327" y="2226"/>
                      <a:pt x="373" y="2209"/>
                      <a:pt x="410" y="2172"/>
                    </a:cubicBezTo>
                    <a:cubicBezTo>
                      <a:pt x="481" y="2045"/>
                      <a:pt x="550" y="2001"/>
                      <a:pt x="620" y="2001"/>
                    </a:cubicBezTo>
                    <a:cubicBezTo>
                      <a:pt x="778" y="2001"/>
                      <a:pt x="937" y="2225"/>
                      <a:pt x="1122" y="2225"/>
                    </a:cubicBezTo>
                    <a:cubicBezTo>
                      <a:pt x="1208" y="2225"/>
                      <a:pt x="1299" y="2177"/>
                      <a:pt x="1399" y="2036"/>
                    </a:cubicBezTo>
                    <a:cubicBezTo>
                      <a:pt x="1570" y="1763"/>
                      <a:pt x="1570" y="1456"/>
                      <a:pt x="1570" y="1183"/>
                    </a:cubicBezTo>
                    <a:cubicBezTo>
                      <a:pt x="1570" y="1025"/>
                      <a:pt x="1580" y="963"/>
                      <a:pt x="1600" y="963"/>
                    </a:cubicBezTo>
                    <a:cubicBezTo>
                      <a:pt x="1654" y="963"/>
                      <a:pt x="1781" y="1403"/>
                      <a:pt x="1979" y="1626"/>
                    </a:cubicBezTo>
                    <a:lnTo>
                      <a:pt x="2116" y="1626"/>
                    </a:lnTo>
                    <a:cubicBezTo>
                      <a:pt x="2423" y="1319"/>
                      <a:pt x="2252" y="1183"/>
                      <a:pt x="2252" y="910"/>
                    </a:cubicBezTo>
                    <a:lnTo>
                      <a:pt x="2252" y="910"/>
                    </a:lnTo>
                    <a:cubicBezTo>
                      <a:pt x="2392" y="1133"/>
                      <a:pt x="2599" y="1356"/>
                      <a:pt x="2819" y="1356"/>
                    </a:cubicBezTo>
                    <a:cubicBezTo>
                      <a:pt x="2869" y="1356"/>
                      <a:pt x="2919" y="1344"/>
                      <a:pt x="2969" y="1319"/>
                    </a:cubicBezTo>
                    <a:cubicBezTo>
                      <a:pt x="3105" y="1183"/>
                      <a:pt x="3105" y="910"/>
                      <a:pt x="3105" y="773"/>
                    </a:cubicBezTo>
                    <a:cubicBezTo>
                      <a:pt x="3149" y="626"/>
                      <a:pt x="3225" y="571"/>
                      <a:pt x="3320" y="571"/>
                    </a:cubicBezTo>
                    <a:cubicBezTo>
                      <a:pt x="3598" y="571"/>
                      <a:pt x="4036" y="1046"/>
                      <a:pt x="4265" y="1046"/>
                    </a:cubicBezTo>
                    <a:cubicBezTo>
                      <a:pt x="4265" y="1092"/>
                      <a:pt x="4281" y="1107"/>
                      <a:pt x="4301" y="1107"/>
                    </a:cubicBezTo>
                    <a:cubicBezTo>
                      <a:pt x="4341" y="1107"/>
                      <a:pt x="4402" y="1046"/>
                      <a:pt x="4402" y="1046"/>
                    </a:cubicBezTo>
                    <a:cubicBezTo>
                      <a:pt x="4538" y="910"/>
                      <a:pt x="4538" y="773"/>
                      <a:pt x="4538" y="603"/>
                    </a:cubicBezTo>
                    <a:cubicBezTo>
                      <a:pt x="4581" y="474"/>
                      <a:pt x="4654" y="426"/>
                      <a:pt x="4738" y="426"/>
                    </a:cubicBezTo>
                    <a:cubicBezTo>
                      <a:pt x="4923" y="426"/>
                      <a:pt x="5161" y="656"/>
                      <a:pt x="5255" y="773"/>
                    </a:cubicBezTo>
                    <a:cubicBezTo>
                      <a:pt x="5392" y="910"/>
                      <a:pt x="5665" y="910"/>
                      <a:pt x="5835" y="910"/>
                    </a:cubicBezTo>
                    <a:lnTo>
                      <a:pt x="6688" y="910"/>
                    </a:lnTo>
                    <a:cubicBezTo>
                      <a:pt x="6961" y="910"/>
                      <a:pt x="7098" y="910"/>
                      <a:pt x="7234" y="773"/>
                    </a:cubicBezTo>
                    <a:lnTo>
                      <a:pt x="7541" y="773"/>
                    </a:lnTo>
                    <a:cubicBezTo>
                      <a:pt x="7678" y="603"/>
                      <a:pt x="7678" y="603"/>
                      <a:pt x="7678" y="330"/>
                    </a:cubicBezTo>
                    <a:cubicBezTo>
                      <a:pt x="7774" y="233"/>
                      <a:pt x="7581" y="137"/>
                      <a:pt x="7459" y="137"/>
                    </a:cubicBezTo>
                    <a:cubicBezTo>
                      <a:pt x="7409" y="137"/>
                      <a:pt x="7371" y="153"/>
                      <a:pt x="7371" y="193"/>
                    </a:cubicBezTo>
                    <a:cubicBezTo>
                      <a:pt x="7234" y="193"/>
                      <a:pt x="7234" y="193"/>
                      <a:pt x="7234" y="330"/>
                    </a:cubicBezTo>
                    <a:cubicBezTo>
                      <a:pt x="7234" y="193"/>
                      <a:pt x="6825" y="57"/>
                      <a:pt x="6825" y="57"/>
                    </a:cubicBezTo>
                    <a:cubicBezTo>
                      <a:pt x="6688" y="193"/>
                      <a:pt x="6688" y="193"/>
                      <a:pt x="6518" y="193"/>
                    </a:cubicBezTo>
                    <a:cubicBezTo>
                      <a:pt x="6518" y="354"/>
                      <a:pt x="6518" y="409"/>
                      <a:pt x="6509" y="409"/>
                    </a:cubicBezTo>
                    <a:cubicBezTo>
                      <a:pt x="6497" y="409"/>
                      <a:pt x="6464" y="276"/>
                      <a:pt x="6381" y="193"/>
                    </a:cubicBezTo>
                    <a:cubicBezTo>
                      <a:pt x="6285" y="97"/>
                      <a:pt x="6188" y="0"/>
                      <a:pt x="6043" y="0"/>
                    </a:cubicBezTo>
                    <a:cubicBezTo>
                      <a:pt x="5983" y="0"/>
                      <a:pt x="5915" y="17"/>
                      <a:pt x="5835" y="57"/>
                    </a:cubicBezTo>
                    <a:cubicBezTo>
                      <a:pt x="5835" y="174"/>
                      <a:pt x="5709" y="494"/>
                      <a:pt x="5500" y="494"/>
                    </a:cubicBezTo>
                    <a:cubicBezTo>
                      <a:pt x="5466" y="494"/>
                      <a:pt x="5430" y="485"/>
                      <a:pt x="5392" y="466"/>
                    </a:cubicBezTo>
                    <a:cubicBezTo>
                      <a:pt x="5255" y="330"/>
                      <a:pt x="5119" y="57"/>
                      <a:pt x="4811" y="57"/>
                    </a:cubicBezTo>
                    <a:cubicBezTo>
                      <a:pt x="4731" y="17"/>
                      <a:pt x="4663" y="0"/>
                      <a:pt x="4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1324428" y="2053912"/>
                <a:ext cx="311936" cy="146564"/>
              </a:xfrm>
              <a:custGeom>
                <a:rect b="b" l="l" r="r" t="t"/>
                <a:pathLst>
                  <a:path extrusionOk="0" h="3351" w="7132">
                    <a:moveTo>
                      <a:pt x="1024" y="2497"/>
                    </a:moveTo>
                    <a:lnTo>
                      <a:pt x="1024" y="2497"/>
                    </a:lnTo>
                    <a:cubicBezTo>
                      <a:pt x="898" y="2724"/>
                      <a:pt x="791" y="2857"/>
                      <a:pt x="688" y="2857"/>
                    </a:cubicBezTo>
                    <a:cubicBezTo>
                      <a:pt x="652" y="2857"/>
                      <a:pt x="616" y="2840"/>
                      <a:pt x="580" y="2804"/>
                    </a:cubicBezTo>
                    <a:cubicBezTo>
                      <a:pt x="717" y="2634"/>
                      <a:pt x="853" y="2634"/>
                      <a:pt x="1024" y="2497"/>
                    </a:cubicBezTo>
                    <a:close/>
                    <a:moveTo>
                      <a:pt x="4995" y="0"/>
                    </a:moveTo>
                    <a:cubicBezTo>
                      <a:pt x="4948" y="0"/>
                      <a:pt x="4899" y="21"/>
                      <a:pt x="4846" y="74"/>
                    </a:cubicBezTo>
                    <a:lnTo>
                      <a:pt x="4709" y="382"/>
                    </a:lnTo>
                    <a:cubicBezTo>
                      <a:pt x="4573" y="245"/>
                      <a:pt x="4573" y="74"/>
                      <a:pt x="4436" y="74"/>
                    </a:cubicBezTo>
                    <a:lnTo>
                      <a:pt x="4129" y="74"/>
                    </a:lnTo>
                    <a:cubicBezTo>
                      <a:pt x="4034" y="287"/>
                      <a:pt x="3940" y="614"/>
                      <a:pt x="3800" y="614"/>
                    </a:cubicBezTo>
                    <a:cubicBezTo>
                      <a:pt x="3738" y="614"/>
                      <a:pt x="3667" y="550"/>
                      <a:pt x="3583" y="382"/>
                    </a:cubicBezTo>
                    <a:lnTo>
                      <a:pt x="3276" y="382"/>
                    </a:lnTo>
                    <a:cubicBezTo>
                      <a:pt x="3139" y="655"/>
                      <a:pt x="3003" y="928"/>
                      <a:pt x="3003" y="1235"/>
                    </a:cubicBezTo>
                    <a:lnTo>
                      <a:pt x="3003" y="791"/>
                    </a:lnTo>
                    <a:lnTo>
                      <a:pt x="3003" y="382"/>
                    </a:lnTo>
                    <a:cubicBezTo>
                      <a:pt x="3003" y="382"/>
                      <a:pt x="3003" y="245"/>
                      <a:pt x="2866" y="245"/>
                    </a:cubicBezTo>
                    <a:lnTo>
                      <a:pt x="2730" y="245"/>
                    </a:lnTo>
                    <a:cubicBezTo>
                      <a:pt x="2286" y="518"/>
                      <a:pt x="2013" y="928"/>
                      <a:pt x="1706" y="1235"/>
                    </a:cubicBezTo>
                    <a:lnTo>
                      <a:pt x="1706" y="1371"/>
                    </a:lnTo>
                    <a:cubicBezTo>
                      <a:pt x="1433" y="1371"/>
                      <a:pt x="1297" y="1644"/>
                      <a:pt x="1160" y="1781"/>
                    </a:cubicBezTo>
                    <a:cubicBezTo>
                      <a:pt x="1063" y="1902"/>
                      <a:pt x="1174" y="2007"/>
                      <a:pt x="1296" y="2007"/>
                    </a:cubicBezTo>
                    <a:cubicBezTo>
                      <a:pt x="1304" y="2007"/>
                      <a:pt x="1313" y="2006"/>
                      <a:pt x="1322" y="2005"/>
                    </a:cubicBezTo>
                    <a:lnTo>
                      <a:pt x="1322" y="2005"/>
                    </a:lnTo>
                    <a:cubicBezTo>
                      <a:pt x="1297" y="2043"/>
                      <a:pt x="1297" y="2088"/>
                      <a:pt x="1297" y="2088"/>
                    </a:cubicBezTo>
                    <a:cubicBezTo>
                      <a:pt x="1160" y="2224"/>
                      <a:pt x="853" y="2361"/>
                      <a:pt x="580" y="2497"/>
                    </a:cubicBezTo>
                    <a:cubicBezTo>
                      <a:pt x="580" y="2361"/>
                      <a:pt x="444" y="2224"/>
                      <a:pt x="307" y="2224"/>
                    </a:cubicBezTo>
                    <a:lnTo>
                      <a:pt x="171" y="2224"/>
                    </a:lnTo>
                    <a:cubicBezTo>
                      <a:pt x="0" y="2361"/>
                      <a:pt x="0" y="2497"/>
                      <a:pt x="0" y="2634"/>
                    </a:cubicBezTo>
                    <a:lnTo>
                      <a:pt x="0" y="2804"/>
                    </a:lnTo>
                    <a:lnTo>
                      <a:pt x="307" y="2804"/>
                    </a:lnTo>
                    <a:cubicBezTo>
                      <a:pt x="307" y="2941"/>
                      <a:pt x="444" y="3077"/>
                      <a:pt x="444" y="3077"/>
                    </a:cubicBezTo>
                    <a:cubicBezTo>
                      <a:pt x="444" y="3350"/>
                      <a:pt x="580" y="3350"/>
                      <a:pt x="853" y="3350"/>
                    </a:cubicBezTo>
                    <a:cubicBezTo>
                      <a:pt x="1024" y="3350"/>
                      <a:pt x="1297" y="2941"/>
                      <a:pt x="1297" y="2804"/>
                    </a:cubicBezTo>
                    <a:lnTo>
                      <a:pt x="1433" y="2941"/>
                    </a:lnTo>
                    <a:cubicBezTo>
                      <a:pt x="1433" y="2941"/>
                      <a:pt x="1494" y="3001"/>
                      <a:pt x="1534" y="3001"/>
                    </a:cubicBezTo>
                    <a:cubicBezTo>
                      <a:pt x="1555" y="3001"/>
                      <a:pt x="1570" y="2986"/>
                      <a:pt x="1570" y="2941"/>
                    </a:cubicBezTo>
                    <a:cubicBezTo>
                      <a:pt x="1706" y="2804"/>
                      <a:pt x="1706" y="2634"/>
                      <a:pt x="1570" y="2497"/>
                    </a:cubicBezTo>
                    <a:cubicBezTo>
                      <a:pt x="1706" y="2361"/>
                      <a:pt x="1706" y="2224"/>
                      <a:pt x="1877" y="2088"/>
                    </a:cubicBezTo>
                    <a:cubicBezTo>
                      <a:pt x="2013" y="2088"/>
                      <a:pt x="1877" y="1951"/>
                      <a:pt x="1877" y="1951"/>
                    </a:cubicBezTo>
                    <a:cubicBezTo>
                      <a:pt x="2013" y="1781"/>
                      <a:pt x="2013" y="1508"/>
                      <a:pt x="1877" y="1371"/>
                    </a:cubicBezTo>
                    <a:cubicBezTo>
                      <a:pt x="2150" y="1098"/>
                      <a:pt x="2423" y="791"/>
                      <a:pt x="2730" y="655"/>
                    </a:cubicBezTo>
                    <a:lnTo>
                      <a:pt x="2730" y="655"/>
                    </a:lnTo>
                    <a:cubicBezTo>
                      <a:pt x="2559" y="928"/>
                      <a:pt x="2423" y="1644"/>
                      <a:pt x="2730" y="1781"/>
                    </a:cubicBezTo>
                    <a:cubicBezTo>
                      <a:pt x="2770" y="1826"/>
                      <a:pt x="2810" y="1846"/>
                      <a:pt x="2850" y="1846"/>
                    </a:cubicBezTo>
                    <a:cubicBezTo>
                      <a:pt x="3080" y="1846"/>
                      <a:pt x="3296" y="1169"/>
                      <a:pt x="3412" y="791"/>
                    </a:cubicBezTo>
                    <a:cubicBezTo>
                      <a:pt x="3534" y="1009"/>
                      <a:pt x="3638" y="1210"/>
                      <a:pt x="3786" y="1210"/>
                    </a:cubicBezTo>
                    <a:cubicBezTo>
                      <a:pt x="3846" y="1210"/>
                      <a:pt x="3914" y="1177"/>
                      <a:pt x="3992" y="1098"/>
                    </a:cubicBezTo>
                    <a:cubicBezTo>
                      <a:pt x="4129" y="928"/>
                      <a:pt x="4436" y="655"/>
                      <a:pt x="4265" y="518"/>
                    </a:cubicBezTo>
                    <a:lnTo>
                      <a:pt x="4265" y="518"/>
                    </a:lnTo>
                    <a:cubicBezTo>
                      <a:pt x="4436" y="655"/>
                      <a:pt x="4573" y="791"/>
                      <a:pt x="4709" y="791"/>
                    </a:cubicBezTo>
                    <a:cubicBezTo>
                      <a:pt x="4819" y="681"/>
                      <a:pt x="4930" y="481"/>
                      <a:pt x="5040" y="481"/>
                    </a:cubicBezTo>
                    <a:cubicBezTo>
                      <a:pt x="5066" y="481"/>
                      <a:pt x="5092" y="492"/>
                      <a:pt x="5119" y="518"/>
                    </a:cubicBezTo>
                    <a:cubicBezTo>
                      <a:pt x="5289" y="655"/>
                      <a:pt x="5426" y="655"/>
                      <a:pt x="5562" y="655"/>
                    </a:cubicBezTo>
                    <a:cubicBezTo>
                      <a:pt x="5835" y="518"/>
                      <a:pt x="5972" y="518"/>
                      <a:pt x="6142" y="518"/>
                    </a:cubicBezTo>
                    <a:lnTo>
                      <a:pt x="6415" y="518"/>
                    </a:lnTo>
                    <a:cubicBezTo>
                      <a:pt x="6415" y="492"/>
                      <a:pt x="6425" y="481"/>
                      <a:pt x="6442" y="481"/>
                    </a:cubicBezTo>
                    <a:cubicBezTo>
                      <a:pt x="6514" y="481"/>
                      <a:pt x="6714" y="681"/>
                      <a:pt x="6825" y="791"/>
                    </a:cubicBezTo>
                    <a:cubicBezTo>
                      <a:pt x="6995" y="791"/>
                      <a:pt x="7132" y="655"/>
                      <a:pt x="6995" y="518"/>
                    </a:cubicBezTo>
                    <a:cubicBezTo>
                      <a:pt x="6995" y="291"/>
                      <a:pt x="6783" y="41"/>
                      <a:pt x="6555" y="41"/>
                    </a:cubicBezTo>
                    <a:cubicBezTo>
                      <a:pt x="6509" y="41"/>
                      <a:pt x="6461" y="51"/>
                      <a:pt x="6415" y="74"/>
                    </a:cubicBezTo>
                    <a:lnTo>
                      <a:pt x="5972" y="74"/>
                    </a:lnTo>
                    <a:cubicBezTo>
                      <a:pt x="5699" y="74"/>
                      <a:pt x="5699" y="74"/>
                      <a:pt x="5562" y="245"/>
                    </a:cubicBezTo>
                    <a:cubicBezTo>
                      <a:pt x="5533" y="260"/>
                      <a:pt x="5504" y="266"/>
                      <a:pt x="5477" y="266"/>
                    </a:cubicBezTo>
                    <a:cubicBezTo>
                      <a:pt x="5300" y="266"/>
                      <a:pt x="5163" y="0"/>
                      <a:pt x="49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1393053" y="2107229"/>
                <a:ext cx="200055" cy="55940"/>
              </a:xfrm>
              <a:custGeom>
                <a:rect b="b" l="l" r="r" t="t"/>
                <a:pathLst>
                  <a:path extrusionOk="0" h="1279" w="4574">
                    <a:moveTo>
                      <a:pt x="1475" y="1"/>
                    </a:moveTo>
                    <a:cubicBezTo>
                      <a:pt x="1058" y="1"/>
                      <a:pt x="422" y="742"/>
                      <a:pt x="137" y="869"/>
                    </a:cubicBezTo>
                    <a:cubicBezTo>
                      <a:pt x="1" y="1005"/>
                      <a:pt x="137" y="1142"/>
                      <a:pt x="308" y="1142"/>
                    </a:cubicBezTo>
                    <a:cubicBezTo>
                      <a:pt x="581" y="869"/>
                      <a:pt x="717" y="732"/>
                      <a:pt x="990" y="562"/>
                    </a:cubicBezTo>
                    <a:cubicBezTo>
                      <a:pt x="1146" y="415"/>
                      <a:pt x="1270" y="359"/>
                      <a:pt x="1374" y="359"/>
                    </a:cubicBezTo>
                    <a:cubicBezTo>
                      <a:pt x="1656" y="359"/>
                      <a:pt x="1789" y="769"/>
                      <a:pt x="2014" y="869"/>
                    </a:cubicBezTo>
                    <a:cubicBezTo>
                      <a:pt x="2054" y="909"/>
                      <a:pt x="2097" y="925"/>
                      <a:pt x="2142" y="925"/>
                    </a:cubicBezTo>
                    <a:cubicBezTo>
                      <a:pt x="2305" y="925"/>
                      <a:pt x="2484" y="711"/>
                      <a:pt x="2594" y="711"/>
                    </a:cubicBezTo>
                    <a:cubicBezTo>
                      <a:pt x="2657" y="711"/>
                      <a:pt x="2696" y="782"/>
                      <a:pt x="2696" y="1005"/>
                    </a:cubicBezTo>
                    <a:cubicBezTo>
                      <a:pt x="2696" y="1005"/>
                      <a:pt x="2867" y="1142"/>
                      <a:pt x="3004" y="1142"/>
                    </a:cubicBezTo>
                    <a:lnTo>
                      <a:pt x="3004" y="1005"/>
                    </a:lnTo>
                    <a:lnTo>
                      <a:pt x="3140" y="1005"/>
                    </a:lnTo>
                    <a:cubicBezTo>
                      <a:pt x="3140" y="1142"/>
                      <a:pt x="3208" y="1176"/>
                      <a:pt x="3294" y="1176"/>
                    </a:cubicBezTo>
                    <a:cubicBezTo>
                      <a:pt x="3379" y="1176"/>
                      <a:pt x="3481" y="1142"/>
                      <a:pt x="3550" y="1142"/>
                    </a:cubicBezTo>
                    <a:cubicBezTo>
                      <a:pt x="3550" y="1142"/>
                      <a:pt x="3686" y="1081"/>
                      <a:pt x="3777" y="1081"/>
                    </a:cubicBezTo>
                    <a:cubicBezTo>
                      <a:pt x="3823" y="1081"/>
                      <a:pt x="3857" y="1096"/>
                      <a:pt x="3857" y="1142"/>
                    </a:cubicBezTo>
                    <a:cubicBezTo>
                      <a:pt x="3993" y="1142"/>
                      <a:pt x="3993" y="1142"/>
                      <a:pt x="4130" y="1278"/>
                    </a:cubicBezTo>
                    <a:cubicBezTo>
                      <a:pt x="4266" y="1278"/>
                      <a:pt x="4403" y="1142"/>
                      <a:pt x="4573" y="1005"/>
                    </a:cubicBezTo>
                    <a:cubicBezTo>
                      <a:pt x="4573" y="869"/>
                      <a:pt x="4403" y="732"/>
                      <a:pt x="4266" y="732"/>
                    </a:cubicBezTo>
                    <a:cubicBezTo>
                      <a:pt x="4221" y="778"/>
                      <a:pt x="4190" y="793"/>
                      <a:pt x="4160" y="793"/>
                    </a:cubicBezTo>
                    <a:cubicBezTo>
                      <a:pt x="4099" y="793"/>
                      <a:pt x="4039" y="732"/>
                      <a:pt x="3857" y="732"/>
                    </a:cubicBezTo>
                    <a:cubicBezTo>
                      <a:pt x="3804" y="703"/>
                      <a:pt x="3757" y="692"/>
                      <a:pt x="3714" y="692"/>
                    </a:cubicBezTo>
                    <a:cubicBezTo>
                      <a:pt x="3566" y="692"/>
                      <a:pt x="3466" y="823"/>
                      <a:pt x="3380" y="823"/>
                    </a:cubicBezTo>
                    <a:cubicBezTo>
                      <a:pt x="3344" y="823"/>
                      <a:pt x="3310" y="800"/>
                      <a:pt x="3277" y="732"/>
                    </a:cubicBezTo>
                    <a:cubicBezTo>
                      <a:pt x="3277" y="562"/>
                      <a:pt x="3140" y="562"/>
                      <a:pt x="3140" y="562"/>
                    </a:cubicBezTo>
                    <a:lnTo>
                      <a:pt x="3004" y="562"/>
                    </a:lnTo>
                    <a:lnTo>
                      <a:pt x="3004" y="289"/>
                    </a:lnTo>
                    <a:lnTo>
                      <a:pt x="2867" y="289"/>
                    </a:lnTo>
                    <a:cubicBezTo>
                      <a:pt x="2560" y="289"/>
                      <a:pt x="2423" y="425"/>
                      <a:pt x="2287" y="425"/>
                    </a:cubicBezTo>
                    <a:cubicBezTo>
                      <a:pt x="2249" y="444"/>
                      <a:pt x="2210" y="453"/>
                      <a:pt x="2171" y="453"/>
                    </a:cubicBezTo>
                    <a:cubicBezTo>
                      <a:pt x="1932" y="453"/>
                      <a:pt x="1688" y="133"/>
                      <a:pt x="1570" y="16"/>
                    </a:cubicBezTo>
                    <a:cubicBezTo>
                      <a:pt x="1540" y="6"/>
                      <a:pt x="1508" y="1"/>
                      <a:pt x="14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1349796" y="2044246"/>
                <a:ext cx="217944" cy="66350"/>
              </a:xfrm>
              <a:custGeom>
                <a:rect b="b" l="l" r="r" t="t"/>
                <a:pathLst>
                  <a:path extrusionOk="0" h="1517" w="4983">
                    <a:moveTo>
                      <a:pt x="4168" y="1"/>
                    </a:moveTo>
                    <a:cubicBezTo>
                      <a:pt x="3986" y="1"/>
                      <a:pt x="3781" y="22"/>
                      <a:pt x="3549" y="22"/>
                    </a:cubicBezTo>
                    <a:cubicBezTo>
                      <a:pt x="3412" y="22"/>
                      <a:pt x="3139" y="22"/>
                      <a:pt x="3003" y="159"/>
                    </a:cubicBezTo>
                    <a:cubicBezTo>
                      <a:pt x="2832" y="159"/>
                      <a:pt x="2559" y="22"/>
                      <a:pt x="2423" y="22"/>
                    </a:cubicBezTo>
                    <a:cubicBezTo>
                      <a:pt x="1570" y="295"/>
                      <a:pt x="444" y="466"/>
                      <a:pt x="0" y="1456"/>
                    </a:cubicBezTo>
                    <a:cubicBezTo>
                      <a:pt x="0" y="1456"/>
                      <a:pt x="61" y="1516"/>
                      <a:pt x="142" y="1516"/>
                    </a:cubicBezTo>
                    <a:cubicBezTo>
                      <a:pt x="182" y="1516"/>
                      <a:pt x="228" y="1501"/>
                      <a:pt x="273" y="1456"/>
                    </a:cubicBezTo>
                    <a:cubicBezTo>
                      <a:pt x="580" y="876"/>
                      <a:pt x="990" y="1012"/>
                      <a:pt x="1433" y="739"/>
                    </a:cubicBezTo>
                    <a:cubicBezTo>
                      <a:pt x="1433" y="739"/>
                      <a:pt x="2129" y="427"/>
                      <a:pt x="2434" y="427"/>
                    </a:cubicBezTo>
                    <a:cubicBezTo>
                      <a:pt x="2493" y="427"/>
                      <a:pt x="2537" y="439"/>
                      <a:pt x="2559" y="466"/>
                    </a:cubicBezTo>
                    <a:cubicBezTo>
                      <a:pt x="2628" y="534"/>
                      <a:pt x="2696" y="568"/>
                      <a:pt x="2785" y="568"/>
                    </a:cubicBezTo>
                    <a:cubicBezTo>
                      <a:pt x="2875" y="568"/>
                      <a:pt x="2986" y="534"/>
                      <a:pt x="3139" y="466"/>
                    </a:cubicBezTo>
                    <a:cubicBezTo>
                      <a:pt x="3276" y="381"/>
                      <a:pt x="3592" y="338"/>
                      <a:pt x="3912" y="338"/>
                    </a:cubicBezTo>
                    <a:cubicBezTo>
                      <a:pt x="4231" y="338"/>
                      <a:pt x="4556" y="381"/>
                      <a:pt x="4709" y="466"/>
                    </a:cubicBezTo>
                    <a:cubicBezTo>
                      <a:pt x="4846" y="466"/>
                      <a:pt x="4982" y="466"/>
                      <a:pt x="4846" y="295"/>
                    </a:cubicBezTo>
                    <a:cubicBezTo>
                      <a:pt x="4661" y="50"/>
                      <a:pt x="4440" y="1"/>
                      <a:pt x="41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1443790" y="2062397"/>
                <a:ext cx="28648" cy="26155"/>
              </a:xfrm>
              <a:custGeom>
                <a:rect b="b" l="l" r="r" t="t"/>
                <a:pathLst>
                  <a:path extrusionOk="0" h="598" w="655">
                    <a:moveTo>
                      <a:pt x="493" y="1"/>
                    </a:moveTo>
                    <a:cubicBezTo>
                      <a:pt x="467" y="1"/>
                      <a:pt x="439" y="16"/>
                      <a:pt x="410" y="51"/>
                    </a:cubicBezTo>
                    <a:cubicBezTo>
                      <a:pt x="274" y="188"/>
                      <a:pt x="137" y="188"/>
                      <a:pt x="1" y="324"/>
                    </a:cubicBezTo>
                    <a:cubicBezTo>
                      <a:pt x="1" y="597"/>
                      <a:pt x="274" y="597"/>
                      <a:pt x="410" y="597"/>
                    </a:cubicBezTo>
                    <a:cubicBezTo>
                      <a:pt x="547" y="597"/>
                      <a:pt x="547" y="461"/>
                      <a:pt x="547" y="461"/>
                    </a:cubicBezTo>
                    <a:lnTo>
                      <a:pt x="547" y="324"/>
                    </a:lnTo>
                    <a:cubicBezTo>
                      <a:pt x="655" y="216"/>
                      <a:pt x="592" y="1"/>
                      <a:pt x="4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1306495" y="2076569"/>
                <a:ext cx="111968" cy="60839"/>
              </a:xfrm>
              <a:custGeom>
                <a:rect b="b" l="l" r="r" t="t"/>
                <a:pathLst>
                  <a:path extrusionOk="0" h="1391" w="2560">
                    <a:moveTo>
                      <a:pt x="990" y="0"/>
                    </a:moveTo>
                    <a:lnTo>
                      <a:pt x="990" y="137"/>
                    </a:lnTo>
                    <a:cubicBezTo>
                      <a:pt x="717" y="273"/>
                      <a:pt x="1" y="273"/>
                      <a:pt x="274" y="853"/>
                    </a:cubicBezTo>
                    <a:cubicBezTo>
                      <a:pt x="274" y="990"/>
                      <a:pt x="410" y="1126"/>
                      <a:pt x="410" y="1126"/>
                    </a:cubicBezTo>
                    <a:cubicBezTo>
                      <a:pt x="581" y="990"/>
                      <a:pt x="717" y="990"/>
                      <a:pt x="854" y="853"/>
                    </a:cubicBezTo>
                    <a:cubicBezTo>
                      <a:pt x="854" y="853"/>
                      <a:pt x="854" y="717"/>
                      <a:pt x="990" y="717"/>
                    </a:cubicBezTo>
                    <a:cubicBezTo>
                      <a:pt x="990" y="717"/>
                      <a:pt x="1051" y="777"/>
                      <a:pt x="1132" y="777"/>
                    </a:cubicBezTo>
                    <a:cubicBezTo>
                      <a:pt x="1172" y="777"/>
                      <a:pt x="1218" y="762"/>
                      <a:pt x="1263" y="717"/>
                    </a:cubicBezTo>
                    <a:lnTo>
                      <a:pt x="1434" y="580"/>
                    </a:lnTo>
                    <a:cubicBezTo>
                      <a:pt x="1570" y="717"/>
                      <a:pt x="1570" y="990"/>
                      <a:pt x="1707" y="990"/>
                    </a:cubicBezTo>
                    <a:cubicBezTo>
                      <a:pt x="1843" y="853"/>
                      <a:pt x="1980" y="853"/>
                      <a:pt x="2116" y="717"/>
                    </a:cubicBezTo>
                    <a:lnTo>
                      <a:pt x="2116" y="717"/>
                    </a:lnTo>
                    <a:cubicBezTo>
                      <a:pt x="1980" y="853"/>
                      <a:pt x="1980" y="1126"/>
                      <a:pt x="1980" y="1263"/>
                    </a:cubicBezTo>
                    <a:cubicBezTo>
                      <a:pt x="1911" y="1348"/>
                      <a:pt x="1946" y="1391"/>
                      <a:pt x="1997" y="1391"/>
                    </a:cubicBezTo>
                    <a:cubicBezTo>
                      <a:pt x="2048" y="1391"/>
                      <a:pt x="2116" y="1348"/>
                      <a:pt x="2116" y="1263"/>
                    </a:cubicBezTo>
                    <a:cubicBezTo>
                      <a:pt x="2116" y="1126"/>
                      <a:pt x="2560" y="410"/>
                      <a:pt x="2287" y="273"/>
                    </a:cubicBezTo>
                    <a:cubicBezTo>
                      <a:pt x="2287" y="273"/>
                      <a:pt x="2211" y="212"/>
                      <a:pt x="2160" y="212"/>
                    </a:cubicBezTo>
                    <a:cubicBezTo>
                      <a:pt x="2135" y="212"/>
                      <a:pt x="2116" y="228"/>
                      <a:pt x="2116" y="273"/>
                    </a:cubicBezTo>
                    <a:cubicBezTo>
                      <a:pt x="1980" y="273"/>
                      <a:pt x="1980" y="410"/>
                      <a:pt x="1843" y="580"/>
                    </a:cubicBezTo>
                    <a:cubicBezTo>
                      <a:pt x="1779" y="580"/>
                      <a:pt x="1775" y="610"/>
                      <a:pt x="1775" y="610"/>
                    </a:cubicBezTo>
                    <a:cubicBezTo>
                      <a:pt x="1775" y="610"/>
                      <a:pt x="1779" y="572"/>
                      <a:pt x="1707" y="410"/>
                    </a:cubicBezTo>
                    <a:lnTo>
                      <a:pt x="1707" y="273"/>
                    </a:lnTo>
                    <a:cubicBezTo>
                      <a:pt x="1707" y="137"/>
                      <a:pt x="1570" y="137"/>
                      <a:pt x="1434" y="137"/>
                    </a:cubicBezTo>
                    <a:cubicBezTo>
                      <a:pt x="1434" y="0"/>
                      <a:pt x="1263" y="0"/>
                      <a:pt x="12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1287075" y="2096339"/>
                <a:ext cx="50823" cy="42950"/>
              </a:xfrm>
              <a:custGeom>
                <a:rect b="b" l="l" r="r" t="t"/>
                <a:pathLst>
                  <a:path extrusionOk="0" h="982" w="1162">
                    <a:moveTo>
                      <a:pt x="666" y="0"/>
                    </a:moveTo>
                    <a:cubicBezTo>
                      <a:pt x="615" y="0"/>
                      <a:pt x="581" y="43"/>
                      <a:pt x="581" y="128"/>
                    </a:cubicBezTo>
                    <a:lnTo>
                      <a:pt x="445" y="128"/>
                    </a:lnTo>
                    <a:cubicBezTo>
                      <a:pt x="445" y="128"/>
                      <a:pt x="308" y="128"/>
                      <a:pt x="308" y="265"/>
                    </a:cubicBezTo>
                    <a:cubicBezTo>
                      <a:pt x="308" y="196"/>
                      <a:pt x="231" y="162"/>
                      <a:pt x="155" y="162"/>
                    </a:cubicBezTo>
                    <a:cubicBezTo>
                      <a:pt x="78" y="162"/>
                      <a:pt x="1" y="196"/>
                      <a:pt x="1" y="265"/>
                    </a:cubicBezTo>
                    <a:lnTo>
                      <a:pt x="1" y="401"/>
                    </a:lnTo>
                    <a:cubicBezTo>
                      <a:pt x="172" y="674"/>
                      <a:pt x="172" y="811"/>
                      <a:pt x="445" y="981"/>
                    </a:cubicBezTo>
                    <a:cubicBezTo>
                      <a:pt x="445" y="981"/>
                      <a:pt x="581" y="981"/>
                      <a:pt x="581" y="811"/>
                    </a:cubicBezTo>
                    <a:lnTo>
                      <a:pt x="581" y="538"/>
                    </a:lnTo>
                    <a:lnTo>
                      <a:pt x="718" y="674"/>
                    </a:lnTo>
                    <a:cubicBezTo>
                      <a:pt x="854" y="674"/>
                      <a:pt x="854" y="674"/>
                      <a:pt x="854" y="538"/>
                    </a:cubicBezTo>
                    <a:lnTo>
                      <a:pt x="854" y="674"/>
                    </a:lnTo>
                    <a:cubicBezTo>
                      <a:pt x="854" y="674"/>
                      <a:pt x="1161" y="674"/>
                      <a:pt x="1025" y="538"/>
                    </a:cubicBezTo>
                    <a:cubicBezTo>
                      <a:pt x="1025" y="401"/>
                      <a:pt x="854" y="265"/>
                      <a:pt x="854" y="128"/>
                    </a:cubicBezTo>
                    <a:cubicBezTo>
                      <a:pt x="786" y="43"/>
                      <a:pt x="718" y="0"/>
                      <a:pt x="6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1184377" y="2119826"/>
                <a:ext cx="177399" cy="186628"/>
              </a:xfrm>
              <a:custGeom>
                <a:rect b="b" l="l" r="r" t="t"/>
                <a:pathLst>
                  <a:path extrusionOk="0" h="4267" w="4056">
                    <a:moveTo>
                      <a:pt x="1496" y="854"/>
                    </a:moveTo>
                    <a:cubicBezTo>
                      <a:pt x="1496" y="990"/>
                      <a:pt x="1803" y="990"/>
                      <a:pt x="1803" y="990"/>
                    </a:cubicBezTo>
                    <a:lnTo>
                      <a:pt x="1803" y="1297"/>
                    </a:lnTo>
                    <a:cubicBezTo>
                      <a:pt x="1803" y="1127"/>
                      <a:pt x="1667" y="1127"/>
                      <a:pt x="1667" y="990"/>
                    </a:cubicBezTo>
                    <a:lnTo>
                      <a:pt x="1496" y="990"/>
                    </a:lnTo>
                    <a:lnTo>
                      <a:pt x="1496" y="854"/>
                    </a:lnTo>
                    <a:close/>
                    <a:moveTo>
                      <a:pt x="1086" y="1434"/>
                    </a:moveTo>
                    <a:cubicBezTo>
                      <a:pt x="1086" y="1570"/>
                      <a:pt x="1223" y="1570"/>
                      <a:pt x="1223" y="1570"/>
                    </a:cubicBezTo>
                    <a:cubicBezTo>
                      <a:pt x="1223" y="1843"/>
                      <a:pt x="1359" y="2150"/>
                      <a:pt x="1359" y="2423"/>
                    </a:cubicBezTo>
                    <a:lnTo>
                      <a:pt x="1359" y="2423"/>
                    </a:lnTo>
                    <a:cubicBezTo>
                      <a:pt x="1359" y="2150"/>
                      <a:pt x="1223" y="1980"/>
                      <a:pt x="1086" y="1843"/>
                    </a:cubicBezTo>
                    <a:cubicBezTo>
                      <a:pt x="1086" y="1707"/>
                      <a:pt x="1086" y="1707"/>
                      <a:pt x="950" y="1707"/>
                    </a:cubicBezTo>
                    <a:cubicBezTo>
                      <a:pt x="950" y="1707"/>
                      <a:pt x="1086" y="1570"/>
                      <a:pt x="1086" y="1434"/>
                    </a:cubicBezTo>
                    <a:close/>
                    <a:moveTo>
                      <a:pt x="1940" y="1"/>
                    </a:moveTo>
                    <a:lnTo>
                      <a:pt x="1803" y="137"/>
                    </a:lnTo>
                    <a:cubicBezTo>
                      <a:pt x="1803" y="137"/>
                      <a:pt x="1803" y="274"/>
                      <a:pt x="1667" y="274"/>
                    </a:cubicBezTo>
                    <a:lnTo>
                      <a:pt x="1496" y="274"/>
                    </a:lnTo>
                    <a:cubicBezTo>
                      <a:pt x="1223" y="444"/>
                      <a:pt x="1223" y="717"/>
                      <a:pt x="1086" y="1127"/>
                    </a:cubicBezTo>
                    <a:cubicBezTo>
                      <a:pt x="1047" y="1088"/>
                      <a:pt x="1008" y="1071"/>
                      <a:pt x="973" y="1071"/>
                    </a:cubicBezTo>
                    <a:cubicBezTo>
                      <a:pt x="883" y="1071"/>
                      <a:pt x="813" y="1175"/>
                      <a:pt x="813" y="1297"/>
                    </a:cubicBezTo>
                    <a:cubicBezTo>
                      <a:pt x="506" y="1707"/>
                      <a:pt x="506" y="2287"/>
                      <a:pt x="506" y="2833"/>
                    </a:cubicBezTo>
                    <a:lnTo>
                      <a:pt x="370" y="2833"/>
                    </a:lnTo>
                    <a:lnTo>
                      <a:pt x="370" y="2560"/>
                    </a:lnTo>
                    <a:cubicBezTo>
                      <a:pt x="330" y="2520"/>
                      <a:pt x="278" y="2503"/>
                      <a:pt x="229" y="2503"/>
                    </a:cubicBezTo>
                    <a:cubicBezTo>
                      <a:pt x="109" y="2503"/>
                      <a:pt x="0" y="2600"/>
                      <a:pt x="97" y="2696"/>
                    </a:cubicBezTo>
                    <a:cubicBezTo>
                      <a:pt x="233" y="3140"/>
                      <a:pt x="370" y="4130"/>
                      <a:pt x="950" y="4266"/>
                    </a:cubicBezTo>
                    <a:cubicBezTo>
                      <a:pt x="950" y="4266"/>
                      <a:pt x="1086" y="4266"/>
                      <a:pt x="1086" y="4130"/>
                    </a:cubicBezTo>
                    <a:cubicBezTo>
                      <a:pt x="1359" y="3686"/>
                      <a:pt x="1223" y="3276"/>
                      <a:pt x="1086" y="2696"/>
                    </a:cubicBezTo>
                    <a:lnTo>
                      <a:pt x="1086" y="2696"/>
                    </a:lnTo>
                    <a:cubicBezTo>
                      <a:pt x="1223" y="3003"/>
                      <a:pt x="1223" y="3276"/>
                      <a:pt x="1496" y="3413"/>
                    </a:cubicBezTo>
                    <a:cubicBezTo>
                      <a:pt x="1496" y="3481"/>
                      <a:pt x="1573" y="3515"/>
                      <a:pt x="1649" y="3515"/>
                    </a:cubicBezTo>
                    <a:cubicBezTo>
                      <a:pt x="1726" y="3515"/>
                      <a:pt x="1803" y="3481"/>
                      <a:pt x="1803" y="3413"/>
                    </a:cubicBezTo>
                    <a:cubicBezTo>
                      <a:pt x="2076" y="2833"/>
                      <a:pt x="1667" y="2150"/>
                      <a:pt x="1667" y="1570"/>
                    </a:cubicBezTo>
                    <a:lnTo>
                      <a:pt x="1667" y="1570"/>
                    </a:lnTo>
                    <a:cubicBezTo>
                      <a:pt x="1803" y="1980"/>
                      <a:pt x="1803" y="2423"/>
                      <a:pt x="2076" y="2696"/>
                    </a:cubicBezTo>
                    <a:cubicBezTo>
                      <a:pt x="2116" y="2736"/>
                      <a:pt x="2156" y="2753"/>
                      <a:pt x="2192" y="2753"/>
                    </a:cubicBezTo>
                    <a:cubicBezTo>
                      <a:pt x="2281" y="2753"/>
                      <a:pt x="2349" y="2656"/>
                      <a:pt x="2349" y="2560"/>
                    </a:cubicBezTo>
                    <a:cubicBezTo>
                      <a:pt x="2520" y="2150"/>
                      <a:pt x="2349" y="1707"/>
                      <a:pt x="2212" y="1434"/>
                    </a:cubicBezTo>
                    <a:lnTo>
                      <a:pt x="2212" y="1434"/>
                    </a:lnTo>
                    <a:cubicBezTo>
                      <a:pt x="2349" y="1570"/>
                      <a:pt x="2520" y="1843"/>
                      <a:pt x="2520" y="2150"/>
                    </a:cubicBezTo>
                    <a:cubicBezTo>
                      <a:pt x="2574" y="2205"/>
                      <a:pt x="2651" y="2238"/>
                      <a:pt x="2723" y="2238"/>
                    </a:cubicBezTo>
                    <a:cubicBezTo>
                      <a:pt x="2831" y="2238"/>
                      <a:pt x="2929" y="2164"/>
                      <a:pt x="2929" y="1980"/>
                    </a:cubicBezTo>
                    <a:lnTo>
                      <a:pt x="2929" y="1707"/>
                    </a:lnTo>
                    <a:cubicBezTo>
                      <a:pt x="2969" y="1747"/>
                      <a:pt x="3009" y="1763"/>
                      <a:pt x="3050" y="1763"/>
                    </a:cubicBezTo>
                    <a:cubicBezTo>
                      <a:pt x="3148" y="1763"/>
                      <a:pt x="3252" y="1667"/>
                      <a:pt x="3373" y="1570"/>
                    </a:cubicBezTo>
                    <a:cubicBezTo>
                      <a:pt x="3373" y="1570"/>
                      <a:pt x="3373" y="1434"/>
                      <a:pt x="3202" y="1297"/>
                    </a:cubicBezTo>
                    <a:lnTo>
                      <a:pt x="3202" y="1297"/>
                    </a:lnTo>
                    <a:cubicBezTo>
                      <a:pt x="3251" y="1336"/>
                      <a:pt x="3308" y="1353"/>
                      <a:pt x="3365" y="1353"/>
                    </a:cubicBezTo>
                    <a:cubicBezTo>
                      <a:pt x="3506" y="1353"/>
                      <a:pt x="3646" y="1249"/>
                      <a:pt x="3646" y="1127"/>
                    </a:cubicBezTo>
                    <a:lnTo>
                      <a:pt x="3646" y="717"/>
                    </a:lnTo>
                    <a:cubicBezTo>
                      <a:pt x="3646" y="854"/>
                      <a:pt x="3782" y="990"/>
                      <a:pt x="3782" y="1127"/>
                    </a:cubicBezTo>
                    <a:cubicBezTo>
                      <a:pt x="3823" y="1178"/>
                      <a:pt x="3864" y="1198"/>
                      <a:pt x="3901" y="1198"/>
                    </a:cubicBezTo>
                    <a:cubicBezTo>
                      <a:pt x="3988" y="1198"/>
                      <a:pt x="4055" y="1086"/>
                      <a:pt x="4055" y="990"/>
                    </a:cubicBezTo>
                    <a:cubicBezTo>
                      <a:pt x="4055" y="717"/>
                      <a:pt x="3919" y="274"/>
                      <a:pt x="3646" y="137"/>
                    </a:cubicBezTo>
                    <a:cubicBezTo>
                      <a:pt x="3373" y="137"/>
                      <a:pt x="3373" y="274"/>
                      <a:pt x="3202" y="444"/>
                    </a:cubicBezTo>
                    <a:cubicBezTo>
                      <a:pt x="3202" y="274"/>
                      <a:pt x="3066" y="274"/>
                      <a:pt x="3066" y="274"/>
                    </a:cubicBezTo>
                    <a:cubicBezTo>
                      <a:pt x="2929" y="274"/>
                      <a:pt x="2929" y="274"/>
                      <a:pt x="2793" y="444"/>
                    </a:cubicBezTo>
                    <a:cubicBezTo>
                      <a:pt x="2793" y="274"/>
                      <a:pt x="2656" y="274"/>
                      <a:pt x="2656" y="274"/>
                    </a:cubicBezTo>
                    <a:cubicBezTo>
                      <a:pt x="2617" y="235"/>
                      <a:pt x="2575" y="218"/>
                      <a:pt x="2536" y="218"/>
                    </a:cubicBezTo>
                    <a:cubicBezTo>
                      <a:pt x="2436" y="218"/>
                      <a:pt x="2349" y="322"/>
                      <a:pt x="2349" y="444"/>
                    </a:cubicBezTo>
                    <a:lnTo>
                      <a:pt x="2349" y="717"/>
                    </a:lnTo>
                    <a:cubicBezTo>
                      <a:pt x="2212" y="717"/>
                      <a:pt x="2212" y="717"/>
                      <a:pt x="2212" y="581"/>
                    </a:cubicBezTo>
                    <a:lnTo>
                      <a:pt x="2076" y="581"/>
                    </a:lnTo>
                    <a:cubicBezTo>
                      <a:pt x="2212" y="444"/>
                      <a:pt x="2212" y="274"/>
                      <a:pt x="2212" y="274"/>
                    </a:cubicBezTo>
                    <a:cubicBezTo>
                      <a:pt x="2212" y="137"/>
                      <a:pt x="2076" y="1"/>
                      <a:pt x="19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1176504" y="2194444"/>
                <a:ext cx="236008" cy="140004"/>
              </a:xfrm>
              <a:custGeom>
                <a:rect b="b" l="l" r="r" t="t"/>
                <a:pathLst>
                  <a:path extrusionOk="0" h="3201" w="5396">
                    <a:moveTo>
                      <a:pt x="5088" y="1"/>
                    </a:moveTo>
                    <a:cubicBezTo>
                      <a:pt x="4679" y="1"/>
                      <a:pt x="4235" y="1"/>
                      <a:pt x="4099" y="274"/>
                    </a:cubicBezTo>
                    <a:lnTo>
                      <a:pt x="3826" y="274"/>
                    </a:lnTo>
                    <a:cubicBezTo>
                      <a:pt x="3553" y="444"/>
                      <a:pt x="3553" y="581"/>
                      <a:pt x="3382" y="717"/>
                    </a:cubicBezTo>
                    <a:cubicBezTo>
                      <a:pt x="3382" y="786"/>
                      <a:pt x="3314" y="786"/>
                      <a:pt x="3229" y="786"/>
                    </a:cubicBezTo>
                    <a:cubicBezTo>
                      <a:pt x="3143" y="786"/>
                      <a:pt x="3041" y="786"/>
                      <a:pt x="2973" y="854"/>
                    </a:cubicBezTo>
                    <a:cubicBezTo>
                      <a:pt x="2836" y="854"/>
                      <a:pt x="2836" y="990"/>
                      <a:pt x="2836" y="1127"/>
                    </a:cubicBezTo>
                    <a:cubicBezTo>
                      <a:pt x="2745" y="1127"/>
                      <a:pt x="2639" y="1066"/>
                      <a:pt x="2578" y="1066"/>
                    </a:cubicBezTo>
                    <a:cubicBezTo>
                      <a:pt x="2548" y="1066"/>
                      <a:pt x="2529" y="1081"/>
                      <a:pt x="2529" y="1127"/>
                    </a:cubicBezTo>
                    <a:cubicBezTo>
                      <a:pt x="2392" y="1127"/>
                      <a:pt x="2256" y="1297"/>
                      <a:pt x="2256" y="1297"/>
                    </a:cubicBezTo>
                    <a:lnTo>
                      <a:pt x="2256" y="1570"/>
                    </a:lnTo>
                    <a:cubicBezTo>
                      <a:pt x="2256" y="1570"/>
                      <a:pt x="2195" y="1510"/>
                      <a:pt x="2155" y="1510"/>
                    </a:cubicBezTo>
                    <a:cubicBezTo>
                      <a:pt x="2135" y="1510"/>
                      <a:pt x="2120" y="1525"/>
                      <a:pt x="2120" y="1570"/>
                    </a:cubicBezTo>
                    <a:lnTo>
                      <a:pt x="1983" y="1570"/>
                    </a:lnTo>
                    <a:cubicBezTo>
                      <a:pt x="1847" y="1570"/>
                      <a:pt x="1847" y="1707"/>
                      <a:pt x="1847" y="1707"/>
                    </a:cubicBezTo>
                    <a:cubicBezTo>
                      <a:pt x="1847" y="1995"/>
                      <a:pt x="1869" y="2073"/>
                      <a:pt x="1866" y="2073"/>
                    </a:cubicBezTo>
                    <a:cubicBezTo>
                      <a:pt x="1863" y="2073"/>
                      <a:pt x="1825" y="1958"/>
                      <a:pt x="1669" y="1958"/>
                    </a:cubicBezTo>
                    <a:cubicBezTo>
                      <a:pt x="1632" y="1958"/>
                      <a:pt x="1590" y="1964"/>
                      <a:pt x="1539" y="1980"/>
                    </a:cubicBezTo>
                    <a:lnTo>
                      <a:pt x="1266" y="2287"/>
                    </a:lnTo>
                    <a:lnTo>
                      <a:pt x="1266" y="2424"/>
                    </a:lnTo>
                    <a:lnTo>
                      <a:pt x="1130" y="2287"/>
                    </a:lnTo>
                    <a:cubicBezTo>
                      <a:pt x="823" y="2424"/>
                      <a:pt x="823" y="2560"/>
                      <a:pt x="823" y="2697"/>
                    </a:cubicBezTo>
                    <a:cubicBezTo>
                      <a:pt x="823" y="2724"/>
                      <a:pt x="817" y="2735"/>
                      <a:pt x="808" y="2735"/>
                    </a:cubicBezTo>
                    <a:cubicBezTo>
                      <a:pt x="768" y="2735"/>
                      <a:pt x="659" y="2560"/>
                      <a:pt x="550" y="2560"/>
                    </a:cubicBezTo>
                    <a:cubicBezTo>
                      <a:pt x="413" y="2560"/>
                      <a:pt x="413" y="2560"/>
                      <a:pt x="413" y="2697"/>
                    </a:cubicBezTo>
                    <a:cubicBezTo>
                      <a:pt x="413" y="2697"/>
                      <a:pt x="413" y="2833"/>
                      <a:pt x="277" y="2833"/>
                    </a:cubicBezTo>
                    <a:cubicBezTo>
                      <a:pt x="252" y="2808"/>
                      <a:pt x="226" y="2798"/>
                      <a:pt x="201" y="2798"/>
                    </a:cubicBezTo>
                    <a:cubicBezTo>
                      <a:pt x="90" y="2798"/>
                      <a:pt x="1" y="3004"/>
                      <a:pt x="140" y="3004"/>
                    </a:cubicBezTo>
                    <a:cubicBezTo>
                      <a:pt x="277" y="3140"/>
                      <a:pt x="413" y="3140"/>
                      <a:pt x="550" y="3140"/>
                    </a:cubicBezTo>
                    <a:cubicBezTo>
                      <a:pt x="618" y="3072"/>
                      <a:pt x="618" y="3038"/>
                      <a:pt x="635" y="3038"/>
                    </a:cubicBezTo>
                    <a:cubicBezTo>
                      <a:pt x="652" y="3038"/>
                      <a:pt x="686" y="3072"/>
                      <a:pt x="823" y="3140"/>
                    </a:cubicBezTo>
                    <a:cubicBezTo>
                      <a:pt x="823" y="3186"/>
                      <a:pt x="857" y="3201"/>
                      <a:pt x="902" y="3201"/>
                    </a:cubicBezTo>
                    <a:cubicBezTo>
                      <a:pt x="993" y="3201"/>
                      <a:pt x="1130" y="3140"/>
                      <a:pt x="1130" y="3140"/>
                    </a:cubicBezTo>
                    <a:lnTo>
                      <a:pt x="1130" y="2833"/>
                    </a:lnTo>
                    <a:lnTo>
                      <a:pt x="1403" y="2833"/>
                    </a:lnTo>
                    <a:cubicBezTo>
                      <a:pt x="1539" y="2697"/>
                      <a:pt x="1539" y="2697"/>
                      <a:pt x="1539" y="2560"/>
                    </a:cubicBezTo>
                    <a:cubicBezTo>
                      <a:pt x="1585" y="2469"/>
                      <a:pt x="1634" y="2439"/>
                      <a:pt x="1690" y="2439"/>
                    </a:cubicBezTo>
                    <a:cubicBezTo>
                      <a:pt x="1801" y="2439"/>
                      <a:pt x="1938" y="2560"/>
                      <a:pt x="2120" y="2560"/>
                    </a:cubicBezTo>
                    <a:lnTo>
                      <a:pt x="2256" y="2424"/>
                    </a:lnTo>
                    <a:lnTo>
                      <a:pt x="2256" y="2287"/>
                    </a:lnTo>
                    <a:lnTo>
                      <a:pt x="2256" y="2151"/>
                    </a:lnTo>
                    <a:lnTo>
                      <a:pt x="2256" y="1980"/>
                    </a:lnTo>
                    <a:lnTo>
                      <a:pt x="2392" y="1980"/>
                    </a:lnTo>
                    <a:cubicBezTo>
                      <a:pt x="2392" y="1980"/>
                      <a:pt x="2529" y="1980"/>
                      <a:pt x="2529" y="1843"/>
                    </a:cubicBezTo>
                    <a:cubicBezTo>
                      <a:pt x="2650" y="1747"/>
                      <a:pt x="2600" y="1650"/>
                      <a:pt x="2717" y="1650"/>
                    </a:cubicBezTo>
                    <a:cubicBezTo>
                      <a:pt x="2765" y="1650"/>
                      <a:pt x="2843" y="1667"/>
                      <a:pt x="2973" y="1707"/>
                    </a:cubicBezTo>
                    <a:lnTo>
                      <a:pt x="3109" y="1570"/>
                    </a:lnTo>
                    <a:cubicBezTo>
                      <a:pt x="3217" y="1462"/>
                      <a:pt x="3154" y="1247"/>
                      <a:pt x="3259" y="1247"/>
                    </a:cubicBezTo>
                    <a:cubicBezTo>
                      <a:pt x="3286" y="1247"/>
                      <a:pt x="3325" y="1262"/>
                      <a:pt x="3382" y="1297"/>
                    </a:cubicBezTo>
                    <a:lnTo>
                      <a:pt x="3689" y="1297"/>
                    </a:lnTo>
                    <a:cubicBezTo>
                      <a:pt x="3962" y="990"/>
                      <a:pt x="3826" y="854"/>
                      <a:pt x="4235" y="717"/>
                    </a:cubicBezTo>
                    <a:cubicBezTo>
                      <a:pt x="4406" y="717"/>
                      <a:pt x="4406" y="717"/>
                      <a:pt x="4406" y="581"/>
                    </a:cubicBezTo>
                    <a:cubicBezTo>
                      <a:pt x="4406" y="444"/>
                      <a:pt x="4952" y="444"/>
                      <a:pt x="5088" y="274"/>
                    </a:cubicBezTo>
                    <a:cubicBezTo>
                      <a:pt x="5395" y="274"/>
                      <a:pt x="5259" y="1"/>
                      <a:pt x="5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1094581" y="2159103"/>
                <a:ext cx="235964" cy="402560"/>
              </a:xfrm>
              <a:custGeom>
                <a:rect b="b" l="l" r="r" t="t"/>
                <a:pathLst>
                  <a:path extrusionOk="0" h="9204" w="5395">
                    <a:moveTo>
                      <a:pt x="848" y="8550"/>
                    </a:moveTo>
                    <a:lnTo>
                      <a:pt x="848" y="8550"/>
                    </a:lnTo>
                    <a:cubicBezTo>
                      <a:pt x="895" y="8575"/>
                      <a:pt x="942" y="8599"/>
                      <a:pt x="990" y="8623"/>
                    </a:cubicBezTo>
                    <a:cubicBezTo>
                      <a:pt x="918" y="8623"/>
                      <a:pt x="884" y="8586"/>
                      <a:pt x="848" y="8550"/>
                    </a:cubicBezTo>
                    <a:close/>
                    <a:moveTo>
                      <a:pt x="4517" y="1"/>
                    </a:moveTo>
                    <a:cubicBezTo>
                      <a:pt x="4425" y="1"/>
                      <a:pt x="4339" y="27"/>
                      <a:pt x="4265" y="92"/>
                    </a:cubicBezTo>
                    <a:cubicBezTo>
                      <a:pt x="4265" y="218"/>
                      <a:pt x="4149" y="228"/>
                      <a:pt x="4131" y="362"/>
                    </a:cubicBezTo>
                    <a:lnTo>
                      <a:pt x="4131" y="362"/>
                    </a:lnTo>
                    <a:cubicBezTo>
                      <a:pt x="4085" y="343"/>
                      <a:pt x="4039" y="323"/>
                      <a:pt x="3993" y="323"/>
                    </a:cubicBezTo>
                    <a:cubicBezTo>
                      <a:pt x="3947" y="323"/>
                      <a:pt x="3902" y="342"/>
                      <a:pt x="3856" y="399"/>
                    </a:cubicBezTo>
                    <a:cubicBezTo>
                      <a:pt x="3720" y="399"/>
                      <a:pt x="3720" y="399"/>
                      <a:pt x="3549" y="536"/>
                    </a:cubicBezTo>
                    <a:cubicBezTo>
                      <a:pt x="3412" y="536"/>
                      <a:pt x="3276" y="536"/>
                      <a:pt x="3276" y="672"/>
                    </a:cubicBezTo>
                    <a:lnTo>
                      <a:pt x="3276" y="945"/>
                    </a:lnTo>
                    <a:cubicBezTo>
                      <a:pt x="3185" y="945"/>
                      <a:pt x="3094" y="885"/>
                      <a:pt x="3003" y="885"/>
                    </a:cubicBezTo>
                    <a:cubicBezTo>
                      <a:pt x="2957" y="885"/>
                      <a:pt x="2912" y="900"/>
                      <a:pt x="2866" y="945"/>
                    </a:cubicBezTo>
                    <a:cubicBezTo>
                      <a:pt x="2602" y="945"/>
                      <a:pt x="2667" y="1376"/>
                      <a:pt x="2799" y="1495"/>
                    </a:cubicBezTo>
                    <a:lnTo>
                      <a:pt x="2799" y="1495"/>
                    </a:lnTo>
                    <a:cubicBezTo>
                      <a:pt x="2607" y="1410"/>
                      <a:pt x="2429" y="1332"/>
                      <a:pt x="2254" y="1332"/>
                    </a:cubicBezTo>
                    <a:cubicBezTo>
                      <a:pt x="2173" y="1332"/>
                      <a:pt x="2093" y="1349"/>
                      <a:pt x="2013" y="1389"/>
                    </a:cubicBezTo>
                    <a:cubicBezTo>
                      <a:pt x="1843" y="1525"/>
                      <a:pt x="2013" y="1662"/>
                      <a:pt x="2013" y="1935"/>
                    </a:cubicBezTo>
                    <a:cubicBezTo>
                      <a:pt x="2013" y="1798"/>
                      <a:pt x="1843" y="1798"/>
                      <a:pt x="1706" y="1798"/>
                    </a:cubicBezTo>
                    <a:lnTo>
                      <a:pt x="1570" y="1935"/>
                    </a:lnTo>
                    <a:cubicBezTo>
                      <a:pt x="1570" y="2242"/>
                      <a:pt x="1570" y="2378"/>
                      <a:pt x="1706" y="2515"/>
                    </a:cubicBezTo>
                    <a:lnTo>
                      <a:pt x="1297" y="2515"/>
                    </a:lnTo>
                    <a:cubicBezTo>
                      <a:pt x="1297" y="2515"/>
                      <a:pt x="1160" y="2515"/>
                      <a:pt x="1160" y="2651"/>
                    </a:cubicBezTo>
                    <a:cubicBezTo>
                      <a:pt x="1160" y="2788"/>
                      <a:pt x="1160" y="3095"/>
                      <a:pt x="1297" y="3232"/>
                    </a:cubicBezTo>
                    <a:lnTo>
                      <a:pt x="1160" y="3232"/>
                    </a:lnTo>
                    <a:cubicBezTo>
                      <a:pt x="1110" y="3192"/>
                      <a:pt x="1063" y="3175"/>
                      <a:pt x="1025" y="3175"/>
                    </a:cubicBezTo>
                    <a:cubicBezTo>
                      <a:pt x="933" y="3175"/>
                      <a:pt x="893" y="3272"/>
                      <a:pt x="990" y="3368"/>
                    </a:cubicBezTo>
                    <a:cubicBezTo>
                      <a:pt x="990" y="3641"/>
                      <a:pt x="1297" y="3948"/>
                      <a:pt x="1433" y="4221"/>
                    </a:cubicBezTo>
                    <a:cubicBezTo>
                      <a:pt x="1297" y="4085"/>
                      <a:pt x="1160" y="3948"/>
                      <a:pt x="990" y="3948"/>
                    </a:cubicBezTo>
                    <a:cubicBezTo>
                      <a:pt x="853" y="3948"/>
                      <a:pt x="717" y="4085"/>
                      <a:pt x="717" y="4221"/>
                    </a:cubicBezTo>
                    <a:cubicBezTo>
                      <a:pt x="717" y="4358"/>
                      <a:pt x="853" y="4494"/>
                      <a:pt x="990" y="4665"/>
                    </a:cubicBezTo>
                    <a:cubicBezTo>
                      <a:pt x="853" y="4665"/>
                      <a:pt x="717" y="4494"/>
                      <a:pt x="444" y="4494"/>
                    </a:cubicBezTo>
                    <a:cubicBezTo>
                      <a:pt x="307" y="4494"/>
                      <a:pt x="307" y="4801"/>
                      <a:pt x="307" y="4938"/>
                    </a:cubicBezTo>
                    <a:cubicBezTo>
                      <a:pt x="444" y="5074"/>
                      <a:pt x="580" y="5211"/>
                      <a:pt x="717" y="5347"/>
                    </a:cubicBezTo>
                    <a:cubicBezTo>
                      <a:pt x="580" y="5347"/>
                      <a:pt x="307" y="5347"/>
                      <a:pt x="137" y="5518"/>
                    </a:cubicBezTo>
                    <a:cubicBezTo>
                      <a:pt x="0" y="5654"/>
                      <a:pt x="307" y="5927"/>
                      <a:pt x="580" y="6200"/>
                    </a:cubicBezTo>
                    <a:lnTo>
                      <a:pt x="137" y="6200"/>
                    </a:lnTo>
                    <a:cubicBezTo>
                      <a:pt x="0" y="6200"/>
                      <a:pt x="0" y="6371"/>
                      <a:pt x="0" y="6507"/>
                    </a:cubicBezTo>
                    <a:cubicBezTo>
                      <a:pt x="137" y="6780"/>
                      <a:pt x="444" y="6917"/>
                      <a:pt x="717" y="7053"/>
                    </a:cubicBezTo>
                    <a:lnTo>
                      <a:pt x="307" y="7053"/>
                    </a:lnTo>
                    <a:cubicBezTo>
                      <a:pt x="137" y="7224"/>
                      <a:pt x="137" y="7360"/>
                      <a:pt x="137" y="7360"/>
                    </a:cubicBezTo>
                    <a:cubicBezTo>
                      <a:pt x="307" y="7497"/>
                      <a:pt x="444" y="7633"/>
                      <a:pt x="580" y="7770"/>
                    </a:cubicBezTo>
                    <a:cubicBezTo>
                      <a:pt x="444" y="7770"/>
                      <a:pt x="444" y="7906"/>
                      <a:pt x="444" y="7906"/>
                    </a:cubicBezTo>
                    <a:cubicBezTo>
                      <a:pt x="444" y="8214"/>
                      <a:pt x="575" y="8374"/>
                      <a:pt x="747" y="8489"/>
                    </a:cubicBezTo>
                    <a:lnTo>
                      <a:pt x="747" y="8489"/>
                    </a:lnTo>
                    <a:cubicBezTo>
                      <a:pt x="738" y="8487"/>
                      <a:pt x="728" y="8486"/>
                      <a:pt x="717" y="8486"/>
                    </a:cubicBezTo>
                    <a:cubicBezTo>
                      <a:pt x="580" y="8486"/>
                      <a:pt x="580" y="8759"/>
                      <a:pt x="580" y="8759"/>
                    </a:cubicBezTo>
                    <a:lnTo>
                      <a:pt x="717" y="8930"/>
                    </a:lnTo>
                    <a:lnTo>
                      <a:pt x="137" y="8930"/>
                    </a:lnTo>
                    <a:cubicBezTo>
                      <a:pt x="0" y="8930"/>
                      <a:pt x="0" y="9067"/>
                      <a:pt x="137" y="9067"/>
                    </a:cubicBezTo>
                    <a:cubicBezTo>
                      <a:pt x="444" y="9203"/>
                      <a:pt x="853" y="9203"/>
                      <a:pt x="1160" y="9203"/>
                    </a:cubicBezTo>
                    <a:cubicBezTo>
                      <a:pt x="1258" y="9203"/>
                      <a:pt x="1356" y="9133"/>
                      <a:pt x="1353" y="9043"/>
                    </a:cubicBezTo>
                    <a:lnTo>
                      <a:pt x="1353" y="9043"/>
                    </a:lnTo>
                    <a:cubicBezTo>
                      <a:pt x="1391" y="9067"/>
                      <a:pt x="1433" y="9067"/>
                      <a:pt x="1433" y="9067"/>
                    </a:cubicBezTo>
                    <a:cubicBezTo>
                      <a:pt x="1570" y="9067"/>
                      <a:pt x="1570" y="8930"/>
                      <a:pt x="1570" y="8759"/>
                    </a:cubicBezTo>
                    <a:cubicBezTo>
                      <a:pt x="1570" y="8623"/>
                      <a:pt x="1433" y="8486"/>
                      <a:pt x="1160" y="8350"/>
                    </a:cubicBezTo>
                    <a:lnTo>
                      <a:pt x="990" y="8214"/>
                    </a:lnTo>
                    <a:lnTo>
                      <a:pt x="1297" y="8214"/>
                    </a:lnTo>
                    <a:cubicBezTo>
                      <a:pt x="1433" y="8214"/>
                      <a:pt x="1433" y="8077"/>
                      <a:pt x="1433" y="7906"/>
                    </a:cubicBezTo>
                    <a:cubicBezTo>
                      <a:pt x="1297" y="7770"/>
                      <a:pt x="853" y="7633"/>
                      <a:pt x="717" y="7497"/>
                    </a:cubicBezTo>
                    <a:cubicBezTo>
                      <a:pt x="990" y="7497"/>
                      <a:pt x="1433" y="7633"/>
                      <a:pt x="1433" y="7633"/>
                    </a:cubicBezTo>
                    <a:cubicBezTo>
                      <a:pt x="1506" y="7670"/>
                      <a:pt x="1570" y="7687"/>
                      <a:pt x="1621" y="7687"/>
                    </a:cubicBezTo>
                    <a:cubicBezTo>
                      <a:pt x="1760" y="7687"/>
                      <a:pt x="1806" y="7560"/>
                      <a:pt x="1706" y="7360"/>
                    </a:cubicBezTo>
                    <a:cubicBezTo>
                      <a:pt x="1570" y="7053"/>
                      <a:pt x="1297" y="6917"/>
                      <a:pt x="990" y="6780"/>
                    </a:cubicBezTo>
                    <a:cubicBezTo>
                      <a:pt x="853" y="6780"/>
                      <a:pt x="853" y="6780"/>
                      <a:pt x="853" y="6644"/>
                    </a:cubicBezTo>
                    <a:lnTo>
                      <a:pt x="853" y="6644"/>
                    </a:lnTo>
                    <a:cubicBezTo>
                      <a:pt x="990" y="6780"/>
                      <a:pt x="1160" y="6780"/>
                      <a:pt x="1297" y="6917"/>
                    </a:cubicBezTo>
                    <a:cubicBezTo>
                      <a:pt x="1433" y="6917"/>
                      <a:pt x="1570" y="6780"/>
                      <a:pt x="1570" y="6644"/>
                    </a:cubicBezTo>
                    <a:cubicBezTo>
                      <a:pt x="1433" y="6200"/>
                      <a:pt x="1160" y="6064"/>
                      <a:pt x="853" y="5927"/>
                    </a:cubicBezTo>
                    <a:cubicBezTo>
                      <a:pt x="853" y="5791"/>
                      <a:pt x="717" y="5791"/>
                      <a:pt x="717" y="5791"/>
                    </a:cubicBezTo>
                    <a:cubicBezTo>
                      <a:pt x="990" y="5791"/>
                      <a:pt x="1160" y="5927"/>
                      <a:pt x="1433" y="6064"/>
                    </a:cubicBezTo>
                    <a:cubicBezTo>
                      <a:pt x="1570" y="6064"/>
                      <a:pt x="1706" y="5927"/>
                      <a:pt x="1570" y="5791"/>
                    </a:cubicBezTo>
                    <a:cubicBezTo>
                      <a:pt x="1570" y="5654"/>
                      <a:pt x="1433" y="5518"/>
                      <a:pt x="1297" y="5347"/>
                    </a:cubicBezTo>
                    <a:cubicBezTo>
                      <a:pt x="1433" y="5347"/>
                      <a:pt x="1570" y="5518"/>
                      <a:pt x="1570" y="5518"/>
                    </a:cubicBezTo>
                    <a:cubicBezTo>
                      <a:pt x="1706" y="5518"/>
                      <a:pt x="1843" y="5347"/>
                      <a:pt x="1843" y="5211"/>
                    </a:cubicBezTo>
                    <a:cubicBezTo>
                      <a:pt x="1843" y="5074"/>
                      <a:pt x="1570" y="4801"/>
                      <a:pt x="1433" y="4665"/>
                    </a:cubicBezTo>
                    <a:lnTo>
                      <a:pt x="1433" y="4665"/>
                    </a:lnTo>
                    <a:cubicBezTo>
                      <a:pt x="1570" y="4801"/>
                      <a:pt x="1706" y="4801"/>
                      <a:pt x="1843" y="4938"/>
                    </a:cubicBezTo>
                    <a:cubicBezTo>
                      <a:pt x="2013" y="4938"/>
                      <a:pt x="2286" y="4801"/>
                      <a:pt x="2150" y="4665"/>
                    </a:cubicBezTo>
                    <a:cubicBezTo>
                      <a:pt x="2150" y="4358"/>
                      <a:pt x="1843" y="4221"/>
                      <a:pt x="1706" y="3948"/>
                    </a:cubicBezTo>
                    <a:cubicBezTo>
                      <a:pt x="1843" y="3948"/>
                      <a:pt x="1843" y="4085"/>
                      <a:pt x="1843" y="4085"/>
                    </a:cubicBezTo>
                    <a:cubicBezTo>
                      <a:pt x="2150" y="4085"/>
                      <a:pt x="2286" y="3948"/>
                      <a:pt x="2150" y="3641"/>
                    </a:cubicBezTo>
                    <a:cubicBezTo>
                      <a:pt x="2013" y="3505"/>
                      <a:pt x="1843" y="3368"/>
                      <a:pt x="1706" y="3095"/>
                    </a:cubicBezTo>
                    <a:cubicBezTo>
                      <a:pt x="1843" y="3095"/>
                      <a:pt x="1843" y="3232"/>
                      <a:pt x="2013" y="3232"/>
                    </a:cubicBezTo>
                    <a:cubicBezTo>
                      <a:pt x="2039" y="3258"/>
                      <a:pt x="2066" y="3269"/>
                      <a:pt x="2091" y="3269"/>
                    </a:cubicBezTo>
                    <a:cubicBezTo>
                      <a:pt x="2197" y="3269"/>
                      <a:pt x="2286" y="3069"/>
                      <a:pt x="2286" y="2959"/>
                    </a:cubicBezTo>
                    <a:cubicBezTo>
                      <a:pt x="2150" y="2788"/>
                      <a:pt x="2150" y="2515"/>
                      <a:pt x="2013" y="2242"/>
                    </a:cubicBezTo>
                    <a:lnTo>
                      <a:pt x="2013" y="2242"/>
                    </a:lnTo>
                    <a:cubicBezTo>
                      <a:pt x="2014" y="2244"/>
                      <a:pt x="2150" y="2515"/>
                      <a:pt x="2286" y="2515"/>
                    </a:cubicBezTo>
                    <a:cubicBezTo>
                      <a:pt x="2326" y="2555"/>
                      <a:pt x="2366" y="2571"/>
                      <a:pt x="2403" y="2571"/>
                    </a:cubicBezTo>
                    <a:cubicBezTo>
                      <a:pt x="2491" y="2571"/>
                      <a:pt x="2559" y="2475"/>
                      <a:pt x="2559" y="2378"/>
                    </a:cubicBezTo>
                    <a:lnTo>
                      <a:pt x="2559" y="2105"/>
                    </a:lnTo>
                    <a:cubicBezTo>
                      <a:pt x="2559" y="2105"/>
                      <a:pt x="2559" y="1935"/>
                      <a:pt x="2423" y="1798"/>
                    </a:cubicBezTo>
                    <a:lnTo>
                      <a:pt x="2423" y="1798"/>
                    </a:lnTo>
                    <a:cubicBezTo>
                      <a:pt x="2559" y="1935"/>
                      <a:pt x="2866" y="2105"/>
                      <a:pt x="3003" y="2105"/>
                    </a:cubicBezTo>
                    <a:lnTo>
                      <a:pt x="3139" y="1935"/>
                    </a:lnTo>
                    <a:cubicBezTo>
                      <a:pt x="3139" y="1798"/>
                      <a:pt x="3276" y="1662"/>
                      <a:pt x="3139" y="1525"/>
                    </a:cubicBezTo>
                    <a:lnTo>
                      <a:pt x="3276" y="1525"/>
                    </a:lnTo>
                    <a:cubicBezTo>
                      <a:pt x="3412" y="1662"/>
                      <a:pt x="3412" y="1662"/>
                      <a:pt x="3549" y="1662"/>
                    </a:cubicBezTo>
                    <a:cubicBezTo>
                      <a:pt x="3599" y="1702"/>
                      <a:pt x="3646" y="1718"/>
                      <a:pt x="3687" y="1718"/>
                    </a:cubicBezTo>
                    <a:cubicBezTo>
                      <a:pt x="3788" y="1718"/>
                      <a:pt x="3856" y="1622"/>
                      <a:pt x="3856" y="1525"/>
                    </a:cubicBezTo>
                    <a:lnTo>
                      <a:pt x="3856" y="1389"/>
                    </a:lnTo>
                    <a:cubicBezTo>
                      <a:pt x="3993" y="1389"/>
                      <a:pt x="4129" y="1252"/>
                      <a:pt x="4129" y="1082"/>
                    </a:cubicBezTo>
                    <a:cubicBezTo>
                      <a:pt x="4129" y="971"/>
                      <a:pt x="3950" y="772"/>
                      <a:pt x="4027" y="772"/>
                    </a:cubicBezTo>
                    <a:cubicBezTo>
                      <a:pt x="4045" y="772"/>
                      <a:pt x="4077" y="783"/>
                      <a:pt x="4129" y="809"/>
                    </a:cubicBezTo>
                    <a:cubicBezTo>
                      <a:pt x="4226" y="905"/>
                      <a:pt x="4254" y="1002"/>
                      <a:pt x="4371" y="1002"/>
                    </a:cubicBezTo>
                    <a:cubicBezTo>
                      <a:pt x="4419" y="1002"/>
                      <a:pt x="4483" y="985"/>
                      <a:pt x="4573" y="945"/>
                    </a:cubicBezTo>
                    <a:cubicBezTo>
                      <a:pt x="4709" y="945"/>
                      <a:pt x="4709" y="945"/>
                      <a:pt x="4709" y="809"/>
                    </a:cubicBezTo>
                    <a:lnTo>
                      <a:pt x="4709" y="536"/>
                    </a:lnTo>
                    <a:cubicBezTo>
                      <a:pt x="4846" y="672"/>
                      <a:pt x="4846" y="672"/>
                      <a:pt x="4982" y="809"/>
                    </a:cubicBezTo>
                    <a:cubicBezTo>
                      <a:pt x="5007" y="834"/>
                      <a:pt x="5038" y="845"/>
                      <a:pt x="5070" y="845"/>
                    </a:cubicBezTo>
                    <a:cubicBezTo>
                      <a:pt x="5215" y="845"/>
                      <a:pt x="5394" y="622"/>
                      <a:pt x="5255" y="399"/>
                    </a:cubicBezTo>
                    <a:cubicBezTo>
                      <a:pt x="5151" y="269"/>
                      <a:pt x="4810" y="1"/>
                      <a:pt x="45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1182627" y="2293512"/>
                <a:ext cx="74660" cy="121547"/>
              </a:xfrm>
              <a:custGeom>
                <a:rect b="b" l="l" r="r" t="t"/>
                <a:pathLst>
                  <a:path extrusionOk="0" h="2779" w="1707">
                    <a:moveTo>
                      <a:pt x="1216" y="1"/>
                    </a:moveTo>
                    <a:cubicBezTo>
                      <a:pt x="1130" y="1"/>
                      <a:pt x="1048" y="43"/>
                      <a:pt x="990" y="159"/>
                    </a:cubicBezTo>
                    <a:lnTo>
                      <a:pt x="990" y="568"/>
                    </a:lnTo>
                    <a:cubicBezTo>
                      <a:pt x="990" y="432"/>
                      <a:pt x="853" y="432"/>
                      <a:pt x="683" y="432"/>
                    </a:cubicBezTo>
                    <a:lnTo>
                      <a:pt x="546" y="432"/>
                    </a:lnTo>
                    <a:lnTo>
                      <a:pt x="546" y="875"/>
                    </a:lnTo>
                    <a:lnTo>
                      <a:pt x="546" y="1012"/>
                    </a:lnTo>
                    <a:lnTo>
                      <a:pt x="410" y="875"/>
                    </a:lnTo>
                    <a:lnTo>
                      <a:pt x="273" y="1012"/>
                    </a:lnTo>
                    <a:cubicBezTo>
                      <a:pt x="137" y="1148"/>
                      <a:pt x="137" y="1285"/>
                      <a:pt x="273" y="1285"/>
                    </a:cubicBezTo>
                    <a:lnTo>
                      <a:pt x="273" y="1421"/>
                    </a:lnTo>
                    <a:lnTo>
                      <a:pt x="137" y="1421"/>
                    </a:lnTo>
                    <a:lnTo>
                      <a:pt x="0" y="1592"/>
                    </a:lnTo>
                    <a:cubicBezTo>
                      <a:pt x="0" y="2001"/>
                      <a:pt x="137" y="2445"/>
                      <a:pt x="273" y="2718"/>
                    </a:cubicBezTo>
                    <a:cubicBezTo>
                      <a:pt x="273" y="2763"/>
                      <a:pt x="289" y="2778"/>
                      <a:pt x="309" y="2778"/>
                    </a:cubicBezTo>
                    <a:cubicBezTo>
                      <a:pt x="349" y="2778"/>
                      <a:pt x="410" y="2718"/>
                      <a:pt x="410" y="2718"/>
                    </a:cubicBezTo>
                    <a:lnTo>
                      <a:pt x="410" y="2001"/>
                    </a:lnTo>
                    <a:cubicBezTo>
                      <a:pt x="410" y="2001"/>
                      <a:pt x="273" y="2001"/>
                      <a:pt x="273" y="1865"/>
                    </a:cubicBezTo>
                    <a:cubicBezTo>
                      <a:pt x="410" y="1865"/>
                      <a:pt x="410" y="2001"/>
                      <a:pt x="546" y="2001"/>
                    </a:cubicBezTo>
                    <a:cubicBezTo>
                      <a:pt x="546" y="2001"/>
                      <a:pt x="683" y="2001"/>
                      <a:pt x="683" y="1865"/>
                    </a:cubicBezTo>
                    <a:cubicBezTo>
                      <a:pt x="853" y="1728"/>
                      <a:pt x="683" y="1592"/>
                      <a:pt x="683" y="1421"/>
                    </a:cubicBezTo>
                    <a:cubicBezTo>
                      <a:pt x="853" y="1421"/>
                      <a:pt x="853" y="1421"/>
                      <a:pt x="853" y="1285"/>
                    </a:cubicBezTo>
                    <a:cubicBezTo>
                      <a:pt x="990" y="1285"/>
                      <a:pt x="990" y="1148"/>
                      <a:pt x="990" y="875"/>
                    </a:cubicBezTo>
                    <a:cubicBezTo>
                      <a:pt x="1035" y="921"/>
                      <a:pt x="1081" y="936"/>
                      <a:pt x="1121" y="936"/>
                    </a:cubicBezTo>
                    <a:cubicBezTo>
                      <a:pt x="1202" y="936"/>
                      <a:pt x="1263" y="875"/>
                      <a:pt x="1263" y="875"/>
                    </a:cubicBezTo>
                    <a:cubicBezTo>
                      <a:pt x="1399" y="739"/>
                      <a:pt x="1263" y="568"/>
                      <a:pt x="1399" y="432"/>
                    </a:cubicBezTo>
                    <a:cubicBezTo>
                      <a:pt x="1536" y="432"/>
                      <a:pt x="1707" y="159"/>
                      <a:pt x="1536" y="159"/>
                    </a:cubicBezTo>
                    <a:cubicBezTo>
                      <a:pt x="1457" y="80"/>
                      <a:pt x="1333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1175148" y="2355665"/>
                <a:ext cx="37352" cy="44787"/>
              </a:xfrm>
              <a:custGeom>
                <a:rect b="b" l="l" r="r" t="t"/>
                <a:pathLst>
                  <a:path extrusionOk="0" h="1024" w="854">
                    <a:moveTo>
                      <a:pt x="444" y="0"/>
                    </a:moveTo>
                    <a:lnTo>
                      <a:pt x="308" y="171"/>
                    </a:lnTo>
                    <a:lnTo>
                      <a:pt x="308" y="307"/>
                    </a:lnTo>
                    <a:cubicBezTo>
                      <a:pt x="308" y="307"/>
                      <a:pt x="171" y="444"/>
                      <a:pt x="171" y="580"/>
                    </a:cubicBezTo>
                    <a:cubicBezTo>
                      <a:pt x="171" y="717"/>
                      <a:pt x="1" y="717"/>
                      <a:pt x="171" y="853"/>
                    </a:cubicBezTo>
                    <a:cubicBezTo>
                      <a:pt x="171" y="1024"/>
                      <a:pt x="171" y="1024"/>
                      <a:pt x="308" y="1024"/>
                    </a:cubicBezTo>
                    <a:cubicBezTo>
                      <a:pt x="444" y="1024"/>
                      <a:pt x="444" y="853"/>
                      <a:pt x="581" y="717"/>
                    </a:cubicBezTo>
                    <a:lnTo>
                      <a:pt x="581" y="580"/>
                    </a:lnTo>
                    <a:cubicBezTo>
                      <a:pt x="717" y="580"/>
                      <a:pt x="717" y="580"/>
                      <a:pt x="717" y="444"/>
                    </a:cubicBezTo>
                    <a:cubicBezTo>
                      <a:pt x="854" y="444"/>
                      <a:pt x="854" y="307"/>
                      <a:pt x="717" y="171"/>
                    </a:cubicBezTo>
                    <a:cubicBezTo>
                      <a:pt x="717" y="0"/>
                      <a:pt x="581" y="0"/>
                      <a:pt x="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1057272" y="2198818"/>
                <a:ext cx="149276" cy="237101"/>
              </a:xfrm>
              <a:custGeom>
                <a:rect b="b" l="l" r="r" t="t"/>
                <a:pathLst>
                  <a:path extrusionOk="0" h="5421" w="3413">
                    <a:moveTo>
                      <a:pt x="2931" y="0"/>
                    </a:moveTo>
                    <a:cubicBezTo>
                      <a:pt x="2686" y="0"/>
                      <a:pt x="2644" y="206"/>
                      <a:pt x="2423" y="344"/>
                    </a:cubicBezTo>
                    <a:cubicBezTo>
                      <a:pt x="2286" y="481"/>
                      <a:pt x="2423" y="617"/>
                      <a:pt x="2286" y="617"/>
                    </a:cubicBezTo>
                    <a:cubicBezTo>
                      <a:pt x="2013" y="754"/>
                      <a:pt x="2013" y="890"/>
                      <a:pt x="2013" y="1197"/>
                    </a:cubicBezTo>
                    <a:cubicBezTo>
                      <a:pt x="1843" y="1197"/>
                      <a:pt x="1706" y="1197"/>
                      <a:pt x="1706" y="1334"/>
                    </a:cubicBezTo>
                    <a:cubicBezTo>
                      <a:pt x="1570" y="1607"/>
                      <a:pt x="1843" y="1607"/>
                      <a:pt x="1433" y="1607"/>
                    </a:cubicBezTo>
                    <a:cubicBezTo>
                      <a:pt x="1297" y="1743"/>
                      <a:pt x="1297" y="1743"/>
                      <a:pt x="1297" y="1880"/>
                    </a:cubicBezTo>
                    <a:cubicBezTo>
                      <a:pt x="1297" y="2051"/>
                      <a:pt x="1297" y="2187"/>
                      <a:pt x="1433" y="2324"/>
                    </a:cubicBezTo>
                    <a:cubicBezTo>
                      <a:pt x="1342" y="2324"/>
                      <a:pt x="1251" y="2263"/>
                      <a:pt x="1150" y="2263"/>
                    </a:cubicBezTo>
                    <a:cubicBezTo>
                      <a:pt x="1100" y="2263"/>
                      <a:pt x="1046" y="2278"/>
                      <a:pt x="990" y="2324"/>
                    </a:cubicBezTo>
                    <a:cubicBezTo>
                      <a:pt x="853" y="2460"/>
                      <a:pt x="853" y="2597"/>
                      <a:pt x="853" y="2597"/>
                    </a:cubicBezTo>
                    <a:cubicBezTo>
                      <a:pt x="853" y="2733"/>
                      <a:pt x="853" y="2904"/>
                      <a:pt x="990" y="2904"/>
                    </a:cubicBezTo>
                    <a:lnTo>
                      <a:pt x="853" y="2904"/>
                    </a:lnTo>
                    <a:cubicBezTo>
                      <a:pt x="717" y="2904"/>
                      <a:pt x="580" y="3040"/>
                      <a:pt x="580" y="3177"/>
                    </a:cubicBezTo>
                    <a:cubicBezTo>
                      <a:pt x="717" y="3313"/>
                      <a:pt x="717" y="3450"/>
                      <a:pt x="853" y="3586"/>
                    </a:cubicBezTo>
                    <a:cubicBezTo>
                      <a:pt x="1011" y="3885"/>
                      <a:pt x="1043" y="3957"/>
                      <a:pt x="999" y="3957"/>
                    </a:cubicBezTo>
                    <a:cubicBezTo>
                      <a:pt x="957" y="3957"/>
                      <a:pt x="849" y="3893"/>
                      <a:pt x="717" y="3893"/>
                    </a:cubicBezTo>
                    <a:cubicBezTo>
                      <a:pt x="677" y="3853"/>
                      <a:pt x="637" y="3837"/>
                      <a:pt x="600" y="3837"/>
                    </a:cubicBezTo>
                    <a:cubicBezTo>
                      <a:pt x="512" y="3837"/>
                      <a:pt x="444" y="3933"/>
                      <a:pt x="444" y="4030"/>
                    </a:cubicBezTo>
                    <a:cubicBezTo>
                      <a:pt x="444" y="4166"/>
                      <a:pt x="444" y="4303"/>
                      <a:pt x="580" y="4439"/>
                    </a:cubicBezTo>
                    <a:cubicBezTo>
                      <a:pt x="580" y="4467"/>
                      <a:pt x="580" y="4495"/>
                      <a:pt x="581" y="4521"/>
                    </a:cubicBezTo>
                    <a:lnTo>
                      <a:pt x="581" y="4521"/>
                    </a:lnTo>
                    <a:cubicBezTo>
                      <a:pt x="490" y="4409"/>
                      <a:pt x="398" y="4349"/>
                      <a:pt x="307" y="4166"/>
                    </a:cubicBezTo>
                    <a:cubicBezTo>
                      <a:pt x="307" y="4166"/>
                      <a:pt x="0" y="4166"/>
                      <a:pt x="0" y="4303"/>
                    </a:cubicBezTo>
                    <a:cubicBezTo>
                      <a:pt x="0" y="4610"/>
                      <a:pt x="137" y="5019"/>
                      <a:pt x="137" y="5292"/>
                    </a:cubicBezTo>
                    <a:cubicBezTo>
                      <a:pt x="137" y="5378"/>
                      <a:pt x="213" y="5420"/>
                      <a:pt x="273" y="5420"/>
                    </a:cubicBezTo>
                    <a:cubicBezTo>
                      <a:pt x="333" y="5420"/>
                      <a:pt x="375" y="5378"/>
                      <a:pt x="307" y="5292"/>
                    </a:cubicBezTo>
                    <a:lnTo>
                      <a:pt x="307" y="4746"/>
                    </a:lnTo>
                    <a:cubicBezTo>
                      <a:pt x="407" y="4946"/>
                      <a:pt x="580" y="5073"/>
                      <a:pt x="719" y="5073"/>
                    </a:cubicBezTo>
                    <a:cubicBezTo>
                      <a:pt x="770" y="5073"/>
                      <a:pt x="817" y="5056"/>
                      <a:pt x="853" y="5019"/>
                    </a:cubicBezTo>
                    <a:cubicBezTo>
                      <a:pt x="1160" y="4883"/>
                      <a:pt x="990" y="4610"/>
                      <a:pt x="853" y="4303"/>
                    </a:cubicBezTo>
                    <a:lnTo>
                      <a:pt x="853" y="4303"/>
                    </a:lnTo>
                    <a:cubicBezTo>
                      <a:pt x="921" y="4371"/>
                      <a:pt x="998" y="4405"/>
                      <a:pt x="1075" y="4405"/>
                    </a:cubicBezTo>
                    <a:cubicBezTo>
                      <a:pt x="1152" y="4405"/>
                      <a:pt x="1228" y="4371"/>
                      <a:pt x="1297" y="4303"/>
                    </a:cubicBezTo>
                    <a:cubicBezTo>
                      <a:pt x="1433" y="4030"/>
                      <a:pt x="1297" y="3757"/>
                      <a:pt x="1160" y="3450"/>
                    </a:cubicBezTo>
                    <a:lnTo>
                      <a:pt x="1297" y="3450"/>
                    </a:lnTo>
                    <a:lnTo>
                      <a:pt x="1433" y="3313"/>
                    </a:lnTo>
                    <a:cubicBezTo>
                      <a:pt x="1433" y="3040"/>
                      <a:pt x="1297" y="2904"/>
                      <a:pt x="1297" y="2733"/>
                    </a:cubicBezTo>
                    <a:lnTo>
                      <a:pt x="1297" y="2733"/>
                    </a:lnTo>
                    <a:cubicBezTo>
                      <a:pt x="1297" y="2734"/>
                      <a:pt x="1297" y="2904"/>
                      <a:pt x="1433" y="2904"/>
                    </a:cubicBezTo>
                    <a:cubicBezTo>
                      <a:pt x="1570" y="2904"/>
                      <a:pt x="1706" y="2904"/>
                      <a:pt x="1706" y="2733"/>
                    </a:cubicBezTo>
                    <a:cubicBezTo>
                      <a:pt x="1843" y="2460"/>
                      <a:pt x="1706" y="2324"/>
                      <a:pt x="1706" y="2187"/>
                    </a:cubicBezTo>
                    <a:lnTo>
                      <a:pt x="1843" y="2187"/>
                    </a:lnTo>
                    <a:cubicBezTo>
                      <a:pt x="1843" y="2187"/>
                      <a:pt x="2013" y="2187"/>
                      <a:pt x="2013" y="2051"/>
                    </a:cubicBezTo>
                    <a:cubicBezTo>
                      <a:pt x="2013" y="2051"/>
                      <a:pt x="2150" y="1607"/>
                      <a:pt x="2013" y="1607"/>
                    </a:cubicBezTo>
                    <a:cubicBezTo>
                      <a:pt x="2150" y="1607"/>
                      <a:pt x="2286" y="1470"/>
                      <a:pt x="2286" y="1470"/>
                    </a:cubicBezTo>
                    <a:cubicBezTo>
                      <a:pt x="2286" y="1197"/>
                      <a:pt x="2286" y="1027"/>
                      <a:pt x="2423" y="1027"/>
                    </a:cubicBezTo>
                    <a:cubicBezTo>
                      <a:pt x="2559" y="1027"/>
                      <a:pt x="2559" y="1027"/>
                      <a:pt x="2696" y="890"/>
                    </a:cubicBezTo>
                    <a:lnTo>
                      <a:pt x="2696" y="617"/>
                    </a:lnTo>
                    <a:cubicBezTo>
                      <a:pt x="2866" y="617"/>
                      <a:pt x="2866" y="617"/>
                      <a:pt x="2866" y="481"/>
                    </a:cubicBezTo>
                    <a:cubicBezTo>
                      <a:pt x="2866" y="413"/>
                      <a:pt x="2900" y="379"/>
                      <a:pt x="2935" y="379"/>
                    </a:cubicBezTo>
                    <a:cubicBezTo>
                      <a:pt x="2969" y="379"/>
                      <a:pt x="3003" y="413"/>
                      <a:pt x="3003" y="481"/>
                    </a:cubicBezTo>
                    <a:cubicBezTo>
                      <a:pt x="3276" y="481"/>
                      <a:pt x="3412" y="174"/>
                      <a:pt x="3139" y="37"/>
                    </a:cubicBezTo>
                    <a:cubicBezTo>
                      <a:pt x="3056" y="11"/>
                      <a:pt x="2988" y="0"/>
                      <a:pt x="2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1121000" y="2316825"/>
                <a:ext cx="36302" cy="41988"/>
              </a:xfrm>
              <a:custGeom>
                <a:rect b="b" l="l" r="r" t="t"/>
                <a:pathLst>
                  <a:path extrusionOk="0" h="960" w="830">
                    <a:moveTo>
                      <a:pt x="179" y="1"/>
                    </a:moveTo>
                    <a:cubicBezTo>
                      <a:pt x="73" y="1"/>
                      <a:pt x="0" y="230"/>
                      <a:pt x="113" y="342"/>
                    </a:cubicBezTo>
                    <a:cubicBezTo>
                      <a:pt x="113" y="342"/>
                      <a:pt x="249" y="342"/>
                      <a:pt x="249" y="479"/>
                    </a:cubicBezTo>
                    <a:lnTo>
                      <a:pt x="386" y="479"/>
                    </a:lnTo>
                    <a:cubicBezTo>
                      <a:pt x="386" y="615"/>
                      <a:pt x="386" y="752"/>
                      <a:pt x="556" y="888"/>
                    </a:cubicBezTo>
                    <a:cubicBezTo>
                      <a:pt x="597" y="939"/>
                      <a:pt x="638" y="960"/>
                      <a:pt x="675" y="960"/>
                    </a:cubicBezTo>
                    <a:cubicBezTo>
                      <a:pt x="762" y="960"/>
                      <a:pt x="829" y="847"/>
                      <a:pt x="829" y="752"/>
                    </a:cubicBezTo>
                    <a:cubicBezTo>
                      <a:pt x="829" y="479"/>
                      <a:pt x="693" y="206"/>
                      <a:pt x="556" y="35"/>
                    </a:cubicBezTo>
                    <a:lnTo>
                      <a:pt x="249" y="35"/>
                    </a:lnTo>
                    <a:cubicBezTo>
                      <a:pt x="225" y="11"/>
                      <a:pt x="201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1063221" y="2369092"/>
                <a:ext cx="31404" cy="47805"/>
              </a:xfrm>
              <a:custGeom>
                <a:rect b="b" l="l" r="r" t="t"/>
                <a:pathLst>
                  <a:path extrusionOk="0" h="1093" w="718">
                    <a:moveTo>
                      <a:pt x="444" y="0"/>
                    </a:moveTo>
                    <a:cubicBezTo>
                      <a:pt x="308" y="0"/>
                      <a:pt x="171" y="273"/>
                      <a:pt x="171" y="410"/>
                    </a:cubicBezTo>
                    <a:cubicBezTo>
                      <a:pt x="171" y="546"/>
                      <a:pt x="1" y="853"/>
                      <a:pt x="171" y="990"/>
                    </a:cubicBezTo>
                    <a:cubicBezTo>
                      <a:pt x="171" y="1058"/>
                      <a:pt x="239" y="1092"/>
                      <a:pt x="308" y="1092"/>
                    </a:cubicBezTo>
                    <a:cubicBezTo>
                      <a:pt x="376" y="1092"/>
                      <a:pt x="444" y="1058"/>
                      <a:pt x="444" y="990"/>
                    </a:cubicBezTo>
                    <a:lnTo>
                      <a:pt x="581" y="853"/>
                    </a:lnTo>
                    <a:lnTo>
                      <a:pt x="581" y="546"/>
                    </a:lnTo>
                    <a:cubicBezTo>
                      <a:pt x="581" y="410"/>
                      <a:pt x="717" y="273"/>
                      <a:pt x="581" y="137"/>
                    </a:cubicBezTo>
                    <a:lnTo>
                      <a:pt x="4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1082641" y="2390524"/>
                <a:ext cx="90799" cy="231940"/>
              </a:xfrm>
              <a:custGeom>
                <a:rect b="b" l="l" r="r" t="t"/>
                <a:pathLst>
                  <a:path extrusionOk="0" h="5303" w="2076">
                    <a:moveTo>
                      <a:pt x="1243" y="0"/>
                    </a:moveTo>
                    <a:cubicBezTo>
                      <a:pt x="1207" y="0"/>
                      <a:pt x="1165" y="17"/>
                      <a:pt x="1126" y="56"/>
                    </a:cubicBezTo>
                    <a:cubicBezTo>
                      <a:pt x="717" y="363"/>
                      <a:pt x="273" y="773"/>
                      <a:pt x="137" y="1353"/>
                    </a:cubicBezTo>
                    <a:cubicBezTo>
                      <a:pt x="0" y="1353"/>
                      <a:pt x="137" y="1489"/>
                      <a:pt x="137" y="1489"/>
                    </a:cubicBezTo>
                    <a:cubicBezTo>
                      <a:pt x="273" y="1489"/>
                      <a:pt x="410" y="1489"/>
                      <a:pt x="580" y="1353"/>
                    </a:cubicBezTo>
                    <a:cubicBezTo>
                      <a:pt x="853" y="1216"/>
                      <a:pt x="990" y="1080"/>
                      <a:pt x="1263" y="773"/>
                    </a:cubicBezTo>
                    <a:lnTo>
                      <a:pt x="1263" y="773"/>
                    </a:lnTo>
                    <a:cubicBezTo>
                      <a:pt x="1126" y="1080"/>
                      <a:pt x="853" y="1489"/>
                      <a:pt x="853" y="1626"/>
                    </a:cubicBezTo>
                    <a:cubicBezTo>
                      <a:pt x="580" y="1762"/>
                      <a:pt x="410" y="2069"/>
                      <a:pt x="410" y="2342"/>
                    </a:cubicBezTo>
                    <a:cubicBezTo>
                      <a:pt x="410" y="2479"/>
                      <a:pt x="580" y="2479"/>
                      <a:pt x="717" y="2479"/>
                    </a:cubicBezTo>
                    <a:lnTo>
                      <a:pt x="990" y="2206"/>
                    </a:lnTo>
                    <a:cubicBezTo>
                      <a:pt x="1019" y="2206"/>
                      <a:pt x="1041" y="2206"/>
                      <a:pt x="1059" y="2205"/>
                    </a:cubicBezTo>
                    <a:lnTo>
                      <a:pt x="1059" y="2205"/>
                    </a:lnTo>
                    <a:cubicBezTo>
                      <a:pt x="948" y="2433"/>
                      <a:pt x="853" y="2666"/>
                      <a:pt x="853" y="2923"/>
                    </a:cubicBezTo>
                    <a:cubicBezTo>
                      <a:pt x="853" y="3059"/>
                      <a:pt x="990" y="3195"/>
                      <a:pt x="1126" y="3195"/>
                    </a:cubicBezTo>
                    <a:lnTo>
                      <a:pt x="1126" y="3332"/>
                    </a:lnTo>
                    <a:cubicBezTo>
                      <a:pt x="1126" y="3428"/>
                      <a:pt x="1193" y="3540"/>
                      <a:pt x="1292" y="3540"/>
                    </a:cubicBezTo>
                    <a:cubicBezTo>
                      <a:pt x="1334" y="3540"/>
                      <a:pt x="1382" y="3520"/>
                      <a:pt x="1433" y="3468"/>
                    </a:cubicBezTo>
                    <a:lnTo>
                      <a:pt x="1433" y="3468"/>
                    </a:lnTo>
                    <a:cubicBezTo>
                      <a:pt x="1263" y="3776"/>
                      <a:pt x="1263" y="3912"/>
                      <a:pt x="1263" y="4185"/>
                    </a:cubicBezTo>
                    <a:cubicBezTo>
                      <a:pt x="1167" y="4281"/>
                      <a:pt x="1205" y="4393"/>
                      <a:pt x="1343" y="4393"/>
                    </a:cubicBezTo>
                    <a:cubicBezTo>
                      <a:pt x="1401" y="4393"/>
                      <a:pt x="1478" y="4373"/>
                      <a:pt x="1570" y="4322"/>
                    </a:cubicBezTo>
                    <a:lnTo>
                      <a:pt x="1570" y="4322"/>
                    </a:lnTo>
                    <a:cubicBezTo>
                      <a:pt x="1433" y="4629"/>
                      <a:pt x="1433" y="4902"/>
                      <a:pt x="1433" y="5175"/>
                    </a:cubicBezTo>
                    <a:cubicBezTo>
                      <a:pt x="1433" y="5260"/>
                      <a:pt x="1467" y="5303"/>
                      <a:pt x="1519" y="5303"/>
                    </a:cubicBezTo>
                    <a:cubicBezTo>
                      <a:pt x="1570" y="5303"/>
                      <a:pt x="1638" y="5260"/>
                      <a:pt x="1706" y="5175"/>
                    </a:cubicBezTo>
                    <a:cubicBezTo>
                      <a:pt x="1843" y="4902"/>
                      <a:pt x="1979" y="4322"/>
                      <a:pt x="1843" y="3912"/>
                    </a:cubicBezTo>
                    <a:lnTo>
                      <a:pt x="1706" y="3776"/>
                    </a:lnTo>
                    <a:cubicBezTo>
                      <a:pt x="1843" y="3468"/>
                      <a:pt x="1979" y="3195"/>
                      <a:pt x="1979" y="2923"/>
                    </a:cubicBezTo>
                    <a:cubicBezTo>
                      <a:pt x="1979" y="2786"/>
                      <a:pt x="1843" y="2615"/>
                      <a:pt x="1706" y="2615"/>
                    </a:cubicBezTo>
                    <a:cubicBezTo>
                      <a:pt x="1843" y="2479"/>
                      <a:pt x="1979" y="2342"/>
                      <a:pt x="1979" y="2206"/>
                    </a:cubicBezTo>
                    <a:cubicBezTo>
                      <a:pt x="2076" y="2109"/>
                      <a:pt x="1968" y="2013"/>
                      <a:pt x="1848" y="2013"/>
                    </a:cubicBezTo>
                    <a:cubicBezTo>
                      <a:pt x="1798" y="2013"/>
                      <a:pt x="1746" y="2029"/>
                      <a:pt x="1706" y="2069"/>
                    </a:cubicBezTo>
                    <a:cubicBezTo>
                      <a:pt x="1843" y="1762"/>
                      <a:pt x="1843" y="1626"/>
                      <a:pt x="1843" y="1353"/>
                    </a:cubicBezTo>
                    <a:lnTo>
                      <a:pt x="1706" y="1216"/>
                    </a:lnTo>
                    <a:lnTo>
                      <a:pt x="1433" y="1216"/>
                    </a:lnTo>
                    <a:cubicBezTo>
                      <a:pt x="1706" y="1080"/>
                      <a:pt x="1843" y="773"/>
                      <a:pt x="1706" y="500"/>
                    </a:cubicBezTo>
                    <a:cubicBezTo>
                      <a:pt x="1706" y="363"/>
                      <a:pt x="1570" y="363"/>
                      <a:pt x="1570" y="363"/>
                    </a:cubicBezTo>
                    <a:cubicBezTo>
                      <a:pt x="1263" y="500"/>
                      <a:pt x="1263" y="363"/>
                      <a:pt x="990" y="636"/>
                    </a:cubicBezTo>
                    <a:cubicBezTo>
                      <a:pt x="990" y="636"/>
                      <a:pt x="853" y="773"/>
                      <a:pt x="580" y="909"/>
                    </a:cubicBezTo>
                    <a:cubicBezTo>
                      <a:pt x="853" y="636"/>
                      <a:pt x="990" y="363"/>
                      <a:pt x="1263" y="227"/>
                    </a:cubicBezTo>
                    <a:cubicBezTo>
                      <a:pt x="1385" y="105"/>
                      <a:pt x="1332" y="0"/>
                      <a:pt x="12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1151267" y="2445766"/>
                <a:ext cx="17976" cy="45749"/>
              </a:xfrm>
              <a:custGeom>
                <a:rect b="b" l="l" r="r" t="t"/>
                <a:pathLst>
                  <a:path extrusionOk="0" h="1046" w="411">
                    <a:moveTo>
                      <a:pt x="239" y="0"/>
                    </a:moveTo>
                    <a:cubicBezTo>
                      <a:pt x="184" y="0"/>
                      <a:pt x="137" y="33"/>
                      <a:pt x="137" y="90"/>
                    </a:cubicBezTo>
                    <a:lnTo>
                      <a:pt x="137" y="363"/>
                    </a:lnTo>
                    <a:lnTo>
                      <a:pt x="137" y="499"/>
                    </a:lnTo>
                    <a:cubicBezTo>
                      <a:pt x="1" y="670"/>
                      <a:pt x="1" y="806"/>
                      <a:pt x="137" y="943"/>
                    </a:cubicBezTo>
                    <a:cubicBezTo>
                      <a:pt x="137" y="1011"/>
                      <a:pt x="171" y="1045"/>
                      <a:pt x="206" y="1045"/>
                    </a:cubicBezTo>
                    <a:cubicBezTo>
                      <a:pt x="240" y="1045"/>
                      <a:pt x="274" y="1011"/>
                      <a:pt x="274" y="943"/>
                    </a:cubicBezTo>
                    <a:cubicBezTo>
                      <a:pt x="410" y="806"/>
                      <a:pt x="410" y="670"/>
                      <a:pt x="410" y="499"/>
                    </a:cubicBezTo>
                    <a:lnTo>
                      <a:pt x="410" y="226"/>
                    </a:lnTo>
                    <a:cubicBezTo>
                      <a:pt x="410" y="66"/>
                      <a:pt x="317" y="0"/>
                      <a:pt x="2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1076649" y="2533768"/>
                <a:ext cx="190083" cy="361622"/>
              </a:xfrm>
              <a:custGeom>
                <a:rect b="b" l="l" r="r" t="t"/>
                <a:pathLst>
                  <a:path extrusionOk="0" h="8268" w="4346">
                    <a:moveTo>
                      <a:pt x="1203" y="1715"/>
                    </a:moveTo>
                    <a:lnTo>
                      <a:pt x="1203" y="1715"/>
                    </a:lnTo>
                    <a:cubicBezTo>
                      <a:pt x="1043" y="2063"/>
                      <a:pt x="917" y="2454"/>
                      <a:pt x="717" y="2753"/>
                    </a:cubicBezTo>
                    <a:cubicBezTo>
                      <a:pt x="810" y="2381"/>
                      <a:pt x="1030" y="2057"/>
                      <a:pt x="1203" y="1715"/>
                    </a:cubicBezTo>
                    <a:close/>
                    <a:moveTo>
                      <a:pt x="2552" y="5318"/>
                    </a:moveTo>
                    <a:cubicBezTo>
                      <a:pt x="2522" y="5605"/>
                      <a:pt x="2423" y="5958"/>
                      <a:pt x="2423" y="6336"/>
                    </a:cubicBezTo>
                    <a:cubicBezTo>
                      <a:pt x="2423" y="5992"/>
                      <a:pt x="2486" y="5647"/>
                      <a:pt x="2552" y="5318"/>
                    </a:cubicBezTo>
                    <a:close/>
                    <a:moveTo>
                      <a:pt x="910" y="0"/>
                    </a:moveTo>
                    <a:cubicBezTo>
                      <a:pt x="877" y="0"/>
                      <a:pt x="854" y="17"/>
                      <a:pt x="854" y="57"/>
                    </a:cubicBezTo>
                    <a:cubicBezTo>
                      <a:pt x="717" y="364"/>
                      <a:pt x="547" y="637"/>
                      <a:pt x="410" y="910"/>
                    </a:cubicBezTo>
                    <a:cubicBezTo>
                      <a:pt x="274" y="1047"/>
                      <a:pt x="137" y="1217"/>
                      <a:pt x="137" y="1354"/>
                    </a:cubicBezTo>
                    <a:cubicBezTo>
                      <a:pt x="137" y="1450"/>
                      <a:pt x="205" y="1547"/>
                      <a:pt x="245" y="1547"/>
                    </a:cubicBezTo>
                    <a:cubicBezTo>
                      <a:pt x="262" y="1547"/>
                      <a:pt x="274" y="1530"/>
                      <a:pt x="274" y="1490"/>
                    </a:cubicBezTo>
                    <a:lnTo>
                      <a:pt x="274" y="1490"/>
                    </a:lnTo>
                    <a:cubicBezTo>
                      <a:pt x="274" y="1627"/>
                      <a:pt x="274" y="1763"/>
                      <a:pt x="137" y="1900"/>
                    </a:cubicBezTo>
                    <a:cubicBezTo>
                      <a:pt x="137" y="2207"/>
                      <a:pt x="1" y="2480"/>
                      <a:pt x="137" y="2753"/>
                    </a:cubicBezTo>
                    <a:cubicBezTo>
                      <a:pt x="137" y="2838"/>
                      <a:pt x="171" y="2881"/>
                      <a:pt x="205" y="2881"/>
                    </a:cubicBezTo>
                    <a:cubicBezTo>
                      <a:pt x="239" y="2881"/>
                      <a:pt x="274" y="2838"/>
                      <a:pt x="274" y="2753"/>
                    </a:cubicBezTo>
                    <a:lnTo>
                      <a:pt x="410" y="2753"/>
                    </a:lnTo>
                    <a:cubicBezTo>
                      <a:pt x="274" y="2923"/>
                      <a:pt x="274" y="3196"/>
                      <a:pt x="274" y="3333"/>
                    </a:cubicBezTo>
                    <a:cubicBezTo>
                      <a:pt x="274" y="3429"/>
                      <a:pt x="410" y="3526"/>
                      <a:pt x="490" y="3526"/>
                    </a:cubicBezTo>
                    <a:cubicBezTo>
                      <a:pt x="523" y="3526"/>
                      <a:pt x="547" y="3509"/>
                      <a:pt x="547" y="3469"/>
                    </a:cubicBezTo>
                    <a:cubicBezTo>
                      <a:pt x="793" y="3360"/>
                      <a:pt x="1017" y="3163"/>
                      <a:pt x="1166" y="2861"/>
                    </a:cubicBezTo>
                    <a:lnTo>
                      <a:pt x="1166" y="2861"/>
                    </a:lnTo>
                    <a:cubicBezTo>
                      <a:pt x="1113" y="3009"/>
                      <a:pt x="1084" y="3103"/>
                      <a:pt x="990" y="3196"/>
                    </a:cubicBezTo>
                    <a:cubicBezTo>
                      <a:pt x="990" y="3606"/>
                      <a:pt x="547" y="4459"/>
                      <a:pt x="854" y="4902"/>
                    </a:cubicBezTo>
                    <a:lnTo>
                      <a:pt x="1127" y="4902"/>
                    </a:lnTo>
                    <a:lnTo>
                      <a:pt x="1127" y="5483"/>
                    </a:lnTo>
                    <a:cubicBezTo>
                      <a:pt x="1127" y="5619"/>
                      <a:pt x="1263" y="5619"/>
                      <a:pt x="1400" y="5619"/>
                    </a:cubicBezTo>
                    <a:lnTo>
                      <a:pt x="1570" y="5483"/>
                    </a:lnTo>
                    <a:cubicBezTo>
                      <a:pt x="1570" y="5619"/>
                      <a:pt x="1570" y="5892"/>
                      <a:pt x="1707" y="6029"/>
                    </a:cubicBezTo>
                    <a:cubicBezTo>
                      <a:pt x="1707" y="6165"/>
                      <a:pt x="1843" y="6165"/>
                      <a:pt x="1980" y="6165"/>
                    </a:cubicBezTo>
                    <a:cubicBezTo>
                      <a:pt x="1980" y="6472"/>
                      <a:pt x="1980" y="6745"/>
                      <a:pt x="2116" y="6882"/>
                    </a:cubicBezTo>
                    <a:cubicBezTo>
                      <a:pt x="2253" y="7018"/>
                      <a:pt x="2423" y="7018"/>
                      <a:pt x="2560" y="7018"/>
                    </a:cubicBezTo>
                    <a:lnTo>
                      <a:pt x="2560" y="6882"/>
                    </a:lnTo>
                    <a:cubicBezTo>
                      <a:pt x="2560" y="7018"/>
                      <a:pt x="2560" y="7325"/>
                      <a:pt x="2696" y="7598"/>
                    </a:cubicBezTo>
                    <a:cubicBezTo>
                      <a:pt x="2696" y="7666"/>
                      <a:pt x="2765" y="7701"/>
                      <a:pt x="2850" y="7701"/>
                    </a:cubicBezTo>
                    <a:cubicBezTo>
                      <a:pt x="2935" y="7701"/>
                      <a:pt x="3038" y="7666"/>
                      <a:pt x="3106" y="7598"/>
                    </a:cubicBezTo>
                    <a:lnTo>
                      <a:pt x="3106" y="7325"/>
                    </a:lnTo>
                    <a:cubicBezTo>
                      <a:pt x="3106" y="7598"/>
                      <a:pt x="3106" y="7871"/>
                      <a:pt x="3413" y="8042"/>
                    </a:cubicBezTo>
                    <a:cubicBezTo>
                      <a:pt x="3464" y="8144"/>
                      <a:pt x="3515" y="8189"/>
                      <a:pt x="3559" y="8189"/>
                    </a:cubicBezTo>
                    <a:cubicBezTo>
                      <a:pt x="3632" y="8189"/>
                      <a:pt x="3686" y="8063"/>
                      <a:pt x="3686" y="7871"/>
                    </a:cubicBezTo>
                    <a:lnTo>
                      <a:pt x="3686" y="7462"/>
                    </a:lnTo>
                    <a:lnTo>
                      <a:pt x="3686" y="7325"/>
                    </a:lnTo>
                    <a:cubicBezTo>
                      <a:pt x="3822" y="7598"/>
                      <a:pt x="3822" y="7871"/>
                      <a:pt x="3959" y="8178"/>
                    </a:cubicBezTo>
                    <a:cubicBezTo>
                      <a:pt x="3959" y="8235"/>
                      <a:pt x="4035" y="8268"/>
                      <a:pt x="4114" y="8268"/>
                    </a:cubicBezTo>
                    <a:cubicBezTo>
                      <a:pt x="4227" y="8268"/>
                      <a:pt x="4346" y="8202"/>
                      <a:pt x="4266" y="8042"/>
                    </a:cubicBezTo>
                    <a:cubicBezTo>
                      <a:pt x="4266" y="7598"/>
                      <a:pt x="4266" y="6882"/>
                      <a:pt x="3822" y="6472"/>
                    </a:cubicBezTo>
                    <a:lnTo>
                      <a:pt x="3549" y="6472"/>
                    </a:lnTo>
                    <a:cubicBezTo>
                      <a:pt x="3549" y="6472"/>
                      <a:pt x="3549" y="6609"/>
                      <a:pt x="3413" y="6609"/>
                    </a:cubicBezTo>
                    <a:cubicBezTo>
                      <a:pt x="3413" y="6336"/>
                      <a:pt x="3413" y="6029"/>
                      <a:pt x="3276" y="5756"/>
                    </a:cubicBezTo>
                    <a:cubicBezTo>
                      <a:pt x="3276" y="5756"/>
                      <a:pt x="3201" y="5695"/>
                      <a:pt x="3110" y="5695"/>
                    </a:cubicBezTo>
                    <a:cubicBezTo>
                      <a:pt x="3064" y="5695"/>
                      <a:pt x="3015" y="5710"/>
                      <a:pt x="2969" y="5756"/>
                    </a:cubicBezTo>
                    <a:cubicBezTo>
                      <a:pt x="2969" y="5483"/>
                      <a:pt x="2969" y="5312"/>
                      <a:pt x="2833" y="5175"/>
                    </a:cubicBezTo>
                    <a:cubicBezTo>
                      <a:pt x="2765" y="5107"/>
                      <a:pt x="2696" y="5073"/>
                      <a:pt x="2645" y="5073"/>
                    </a:cubicBezTo>
                    <a:cubicBezTo>
                      <a:pt x="2627" y="5073"/>
                      <a:pt x="2611" y="5077"/>
                      <a:pt x="2598" y="5086"/>
                    </a:cubicBezTo>
                    <a:lnTo>
                      <a:pt x="2598" y="5086"/>
                    </a:lnTo>
                    <a:cubicBezTo>
                      <a:pt x="2652" y="4815"/>
                      <a:pt x="2696" y="4557"/>
                      <a:pt x="2696" y="4322"/>
                    </a:cubicBezTo>
                    <a:cubicBezTo>
                      <a:pt x="2696" y="4162"/>
                      <a:pt x="2544" y="4096"/>
                      <a:pt x="2418" y="4096"/>
                    </a:cubicBezTo>
                    <a:cubicBezTo>
                      <a:pt x="2329" y="4096"/>
                      <a:pt x="2253" y="4129"/>
                      <a:pt x="2253" y="4186"/>
                    </a:cubicBezTo>
                    <a:cubicBezTo>
                      <a:pt x="2116" y="4459"/>
                      <a:pt x="2116" y="4902"/>
                      <a:pt x="1980" y="5175"/>
                    </a:cubicBezTo>
                    <a:cubicBezTo>
                      <a:pt x="2116" y="4629"/>
                      <a:pt x="2253" y="4049"/>
                      <a:pt x="2423" y="3469"/>
                    </a:cubicBezTo>
                    <a:cubicBezTo>
                      <a:pt x="2423" y="3373"/>
                      <a:pt x="2270" y="3276"/>
                      <a:pt x="2132" y="3276"/>
                    </a:cubicBezTo>
                    <a:cubicBezTo>
                      <a:pt x="2074" y="3276"/>
                      <a:pt x="2020" y="3293"/>
                      <a:pt x="1980" y="3333"/>
                    </a:cubicBezTo>
                    <a:cubicBezTo>
                      <a:pt x="1843" y="3606"/>
                      <a:pt x="1707" y="4322"/>
                      <a:pt x="1570" y="4766"/>
                    </a:cubicBezTo>
                    <a:cubicBezTo>
                      <a:pt x="1570" y="4049"/>
                      <a:pt x="1980" y="3333"/>
                      <a:pt x="2116" y="2616"/>
                    </a:cubicBezTo>
                    <a:cubicBezTo>
                      <a:pt x="2116" y="2456"/>
                      <a:pt x="2023" y="2390"/>
                      <a:pt x="1918" y="2390"/>
                    </a:cubicBezTo>
                    <a:cubicBezTo>
                      <a:pt x="1843" y="2390"/>
                      <a:pt x="1763" y="2423"/>
                      <a:pt x="1707" y="2480"/>
                    </a:cubicBezTo>
                    <a:cubicBezTo>
                      <a:pt x="1570" y="2923"/>
                      <a:pt x="1400" y="3606"/>
                      <a:pt x="1127" y="4049"/>
                    </a:cubicBezTo>
                    <a:cubicBezTo>
                      <a:pt x="1263" y="3606"/>
                      <a:pt x="1570" y="3060"/>
                      <a:pt x="1570" y="2753"/>
                    </a:cubicBezTo>
                    <a:cubicBezTo>
                      <a:pt x="1707" y="2480"/>
                      <a:pt x="2116" y="1627"/>
                      <a:pt x="1707" y="1354"/>
                    </a:cubicBezTo>
                    <a:cubicBezTo>
                      <a:pt x="1707" y="1285"/>
                      <a:pt x="1673" y="1251"/>
                      <a:pt x="1617" y="1251"/>
                    </a:cubicBezTo>
                    <a:cubicBezTo>
                      <a:pt x="1562" y="1251"/>
                      <a:pt x="1485" y="1285"/>
                      <a:pt x="1400" y="1354"/>
                    </a:cubicBezTo>
                    <a:cubicBezTo>
                      <a:pt x="1353" y="1424"/>
                      <a:pt x="1310" y="1499"/>
                      <a:pt x="1270" y="1577"/>
                    </a:cubicBezTo>
                    <a:lnTo>
                      <a:pt x="1270" y="1577"/>
                    </a:lnTo>
                    <a:cubicBezTo>
                      <a:pt x="1323" y="1461"/>
                      <a:pt x="1369" y="1342"/>
                      <a:pt x="1400" y="1217"/>
                    </a:cubicBezTo>
                    <a:cubicBezTo>
                      <a:pt x="1400" y="1095"/>
                      <a:pt x="1260" y="991"/>
                      <a:pt x="1181" y="991"/>
                    </a:cubicBezTo>
                    <a:cubicBezTo>
                      <a:pt x="1149" y="991"/>
                      <a:pt x="1127" y="1008"/>
                      <a:pt x="1127" y="1047"/>
                    </a:cubicBezTo>
                    <a:cubicBezTo>
                      <a:pt x="854" y="1354"/>
                      <a:pt x="547" y="1900"/>
                      <a:pt x="410" y="2207"/>
                    </a:cubicBezTo>
                    <a:cubicBezTo>
                      <a:pt x="547" y="1627"/>
                      <a:pt x="717" y="1217"/>
                      <a:pt x="990" y="637"/>
                    </a:cubicBezTo>
                    <a:lnTo>
                      <a:pt x="1127" y="774"/>
                    </a:lnTo>
                    <a:cubicBezTo>
                      <a:pt x="1127" y="842"/>
                      <a:pt x="1161" y="876"/>
                      <a:pt x="1195" y="876"/>
                    </a:cubicBezTo>
                    <a:cubicBezTo>
                      <a:pt x="1229" y="876"/>
                      <a:pt x="1263" y="842"/>
                      <a:pt x="1263" y="774"/>
                    </a:cubicBezTo>
                    <a:cubicBezTo>
                      <a:pt x="1263" y="501"/>
                      <a:pt x="1127" y="364"/>
                      <a:pt x="1127" y="364"/>
                    </a:cubicBezTo>
                    <a:lnTo>
                      <a:pt x="1127" y="193"/>
                    </a:lnTo>
                    <a:cubicBezTo>
                      <a:pt x="1127" y="97"/>
                      <a:pt x="990" y="0"/>
                      <a:pt x="9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1039340" y="2441217"/>
                <a:ext cx="117960" cy="376580"/>
              </a:xfrm>
              <a:custGeom>
                <a:rect b="b" l="l" r="r" t="t"/>
                <a:pathLst>
                  <a:path extrusionOk="0" h="8610" w="2697">
                    <a:moveTo>
                      <a:pt x="745" y="1"/>
                    </a:moveTo>
                    <a:cubicBezTo>
                      <a:pt x="729" y="1"/>
                      <a:pt x="717" y="17"/>
                      <a:pt x="717" y="57"/>
                    </a:cubicBezTo>
                    <a:cubicBezTo>
                      <a:pt x="410" y="194"/>
                      <a:pt x="137" y="603"/>
                      <a:pt x="1" y="910"/>
                    </a:cubicBezTo>
                    <a:cubicBezTo>
                      <a:pt x="1" y="1047"/>
                      <a:pt x="1" y="1183"/>
                      <a:pt x="137" y="1183"/>
                    </a:cubicBezTo>
                    <a:lnTo>
                      <a:pt x="274" y="1183"/>
                    </a:lnTo>
                    <a:cubicBezTo>
                      <a:pt x="137" y="1456"/>
                      <a:pt x="1" y="1764"/>
                      <a:pt x="1" y="2036"/>
                    </a:cubicBezTo>
                    <a:cubicBezTo>
                      <a:pt x="1" y="2036"/>
                      <a:pt x="1" y="2173"/>
                      <a:pt x="137" y="2173"/>
                    </a:cubicBezTo>
                    <a:cubicBezTo>
                      <a:pt x="137" y="2309"/>
                      <a:pt x="1" y="2617"/>
                      <a:pt x="137" y="2753"/>
                    </a:cubicBezTo>
                    <a:cubicBezTo>
                      <a:pt x="137" y="2753"/>
                      <a:pt x="137" y="2890"/>
                      <a:pt x="274" y="2890"/>
                    </a:cubicBezTo>
                    <a:lnTo>
                      <a:pt x="410" y="2890"/>
                    </a:lnTo>
                    <a:cubicBezTo>
                      <a:pt x="274" y="3026"/>
                      <a:pt x="274" y="3333"/>
                      <a:pt x="410" y="3470"/>
                    </a:cubicBezTo>
                    <a:cubicBezTo>
                      <a:pt x="410" y="3606"/>
                      <a:pt x="410" y="3606"/>
                      <a:pt x="547" y="3606"/>
                    </a:cubicBezTo>
                    <a:cubicBezTo>
                      <a:pt x="717" y="3606"/>
                      <a:pt x="854" y="3470"/>
                      <a:pt x="854" y="3470"/>
                    </a:cubicBezTo>
                    <a:lnTo>
                      <a:pt x="854" y="3470"/>
                    </a:lnTo>
                    <a:cubicBezTo>
                      <a:pt x="717" y="3743"/>
                      <a:pt x="717" y="4186"/>
                      <a:pt x="717" y="4596"/>
                    </a:cubicBezTo>
                    <a:cubicBezTo>
                      <a:pt x="717" y="4732"/>
                      <a:pt x="854" y="4732"/>
                      <a:pt x="990" y="4732"/>
                    </a:cubicBezTo>
                    <a:cubicBezTo>
                      <a:pt x="854" y="5039"/>
                      <a:pt x="854" y="5449"/>
                      <a:pt x="854" y="5722"/>
                    </a:cubicBezTo>
                    <a:cubicBezTo>
                      <a:pt x="990" y="5892"/>
                      <a:pt x="990" y="5892"/>
                      <a:pt x="1127" y="5892"/>
                    </a:cubicBezTo>
                    <a:cubicBezTo>
                      <a:pt x="990" y="6302"/>
                      <a:pt x="990" y="6575"/>
                      <a:pt x="1127" y="6882"/>
                    </a:cubicBezTo>
                    <a:lnTo>
                      <a:pt x="1263" y="7018"/>
                    </a:lnTo>
                    <a:cubicBezTo>
                      <a:pt x="1263" y="7155"/>
                      <a:pt x="1263" y="7428"/>
                      <a:pt x="1400" y="7599"/>
                    </a:cubicBezTo>
                    <a:cubicBezTo>
                      <a:pt x="1513" y="7599"/>
                      <a:pt x="1551" y="7659"/>
                      <a:pt x="1604" y="7659"/>
                    </a:cubicBezTo>
                    <a:cubicBezTo>
                      <a:pt x="1631" y="7659"/>
                      <a:pt x="1661" y="7644"/>
                      <a:pt x="1707" y="7599"/>
                    </a:cubicBezTo>
                    <a:lnTo>
                      <a:pt x="1843" y="7599"/>
                    </a:lnTo>
                    <a:cubicBezTo>
                      <a:pt x="1707" y="7872"/>
                      <a:pt x="1707" y="8145"/>
                      <a:pt x="1843" y="8452"/>
                    </a:cubicBezTo>
                    <a:lnTo>
                      <a:pt x="2116" y="8452"/>
                    </a:lnTo>
                    <a:cubicBezTo>
                      <a:pt x="2116" y="8530"/>
                      <a:pt x="2219" y="8609"/>
                      <a:pt x="2331" y="8609"/>
                    </a:cubicBezTo>
                    <a:cubicBezTo>
                      <a:pt x="2414" y="8609"/>
                      <a:pt x="2502" y="8567"/>
                      <a:pt x="2560" y="8452"/>
                    </a:cubicBezTo>
                    <a:cubicBezTo>
                      <a:pt x="2560" y="8452"/>
                      <a:pt x="2696" y="8452"/>
                      <a:pt x="2696" y="8281"/>
                    </a:cubicBezTo>
                    <a:lnTo>
                      <a:pt x="2696" y="8145"/>
                    </a:lnTo>
                    <a:lnTo>
                      <a:pt x="2696" y="7735"/>
                    </a:lnTo>
                    <a:cubicBezTo>
                      <a:pt x="2696" y="7559"/>
                      <a:pt x="2607" y="7484"/>
                      <a:pt x="2498" y="7484"/>
                    </a:cubicBezTo>
                    <a:cubicBezTo>
                      <a:pt x="2417" y="7484"/>
                      <a:pt x="2326" y="7526"/>
                      <a:pt x="2253" y="7599"/>
                    </a:cubicBezTo>
                    <a:cubicBezTo>
                      <a:pt x="2173" y="7717"/>
                      <a:pt x="2129" y="7767"/>
                      <a:pt x="2108" y="7767"/>
                    </a:cubicBezTo>
                    <a:cubicBezTo>
                      <a:pt x="2059" y="7767"/>
                      <a:pt x="2156" y="7470"/>
                      <a:pt x="2253" y="7155"/>
                    </a:cubicBezTo>
                    <a:lnTo>
                      <a:pt x="2253" y="6575"/>
                    </a:lnTo>
                    <a:cubicBezTo>
                      <a:pt x="2253" y="6507"/>
                      <a:pt x="2184" y="6472"/>
                      <a:pt x="2116" y="6472"/>
                    </a:cubicBezTo>
                    <a:cubicBezTo>
                      <a:pt x="2048" y="6472"/>
                      <a:pt x="1980" y="6507"/>
                      <a:pt x="1980" y="6575"/>
                    </a:cubicBezTo>
                    <a:cubicBezTo>
                      <a:pt x="1843" y="6745"/>
                      <a:pt x="1843" y="6882"/>
                      <a:pt x="1707" y="7018"/>
                    </a:cubicBezTo>
                    <a:lnTo>
                      <a:pt x="1707" y="6745"/>
                    </a:lnTo>
                    <a:cubicBezTo>
                      <a:pt x="1980" y="6438"/>
                      <a:pt x="1980" y="5892"/>
                      <a:pt x="2116" y="5585"/>
                    </a:cubicBezTo>
                    <a:cubicBezTo>
                      <a:pt x="2116" y="5489"/>
                      <a:pt x="2048" y="5392"/>
                      <a:pt x="1960" y="5392"/>
                    </a:cubicBezTo>
                    <a:cubicBezTo>
                      <a:pt x="1923" y="5392"/>
                      <a:pt x="1883" y="5409"/>
                      <a:pt x="1843" y="5449"/>
                    </a:cubicBezTo>
                    <a:cubicBezTo>
                      <a:pt x="1707" y="5585"/>
                      <a:pt x="1570" y="5722"/>
                      <a:pt x="1400" y="6029"/>
                    </a:cubicBezTo>
                    <a:cubicBezTo>
                      <a:pt x="1570" y="5722"/>
                      <a:pt x="1570" y="5449"/>
                      <a:pt x="1707" y="5176"/>
                    </a:cubicBezTo>
                    <a:cubicBezTo>
                      <a:pt x="1707" y="5039"/>
                      <a:pt x="1707" y="5039"/>
                      <a:pt x="1843" y="5039"/>
                    </a:cubicBezTo>
                    <a:cubicBezTo>
                      <a:pt x="1843" y="4732"/>
                      <a:pt x="1843" y="4596"/>
                      <a:pt x="1980" y="4459"/>
                    </a:cubicBezTo>
                    <a:cubicBezTo>
                      <a:pt x="1980" y="4380"/>
                      <a:pt x="1889" y="4302"/>
                      <a:pt x="1786" y="4302"/>
                    </a:cubicBezTo>
                    <a:cubicBezTo>
                      <a:pt x="1710" y="4302"/>
                      <a:pt x="1628" y="4344"/>
                      <a:pt x="1570" y="4459"/>
                    </a:cubicBezTo>
                    <a:cubicBezTo>
                      <a:pt x="1570" y="4459"/>
                      <a:pt x="1400" y="5039"/>
                      <a:pt x="1263" y="5312"/>
                    </a:cubicBezTo>
                    <a:cubicBezTo>
                      <a:pt x="1263" y="4596"/>
                      <a:pt x="1707" y="3743"/>
                      <a:pt x="1843" y="3163"/>
                    </a:cubicBezTo>
                    <a:cubicBezTo>
                      <a:pt x="1923" y="3003"/>
                      <a:pt x="1863" y="2936"/>
                      <a:pt x="1771" y="2936"/>
                    </a:cubicBezTo>
                    <a:cubicBezTo>
                      <a:pt x="1707" y="2936"/>
                      <a:pt x="1627" y="2970"/>
                      <a:pt x="1570" y="3026"/>
                    </a:cubicBezTo>
                    <a:cubicBezTo>
                      <a:pt x="1400" y="3333"/>
                      <a:pt x="1263" y="3743"/>
                      <a:pt x="990" y="4186"/>
                    </a:cubicBezTo>
                    <a:cubicBezTo>
                      <a:pt x="1127" y="3470"/>
                      <a:pt x="1707" y="2753"/>
                      <a:pt x="1707" y="2036"/>
                    </a:cubicBezTo>
                    <a:cubicBezTo>
                      <a:pt x="1707" y="1900"/>
                      <a:pt x="1570" y="1900"/>
                      <a:pt x="1400" y="1900"/>
                    </a:cubicBezTo>
                    <a:cubicBezTo>
                      <a:pt x="1127" y="2173"/>
                      <a:pt x="990" y="2890"/>
                      <a:pt x="717" y="3163"/>
                    </a:cubicBezTo>
                    <a:cubicBezTo>
                      <a:pt x="717" y="2890"/>
                      <a:pt x="854" y="2617"/>
                      <a:pt x="854" y="2480"/>
                    </a:cubicBezTo>
                    <a:cubicBezTo>
                      <a:pt x="1127" y="2173"/>
                      <a:pt x="1263" y="1900"/>
                      <a:pt x="1263" y="1764"/>
                    </a:cubicBezTo>
                    <a:cubicBezTo>
                      <a:pt x="1376" y="1651"/>
                      <a:pt x="1210" y="1422"/>
                      <a:pt x="1071" y="1422"/>
                    </a:cubicBezTo>
                    <a:cubicBezTo>
                      <a:pt x="1042" y="1422"/>
                      <a:pt x="1014" y="1433"/>
                      <a:pt x="990" y="1456"/>
                    </a:cubicBezTo>
                    <a:cubicBezTo>
                      <a:pt x="854" y="1627"/>
                      <a:pt x="717" y="1900"/>
                      <a:pt x="547" y="2173"/>
                    </a:cubicBezTo>
                    <a:cubicBezTo>
                      <a:pt x="547" y="2173"/>
                      <a:pt x="547" y="2309"/>
                      <a:pt x="410" y="2309"/>
                    </a:cubicBezTo>
                    <a:cubicBezTo>
                      <a:pt x="547" y="2309"/>
                      <a:pt x="547" y="2173"/>
                      <a:pt x="547" y="2036"/>
                    </a:cubicBezTo>
                    <a:cubicBezTo>
                      <a:pt x="717" y="1764"/>
                      <a:pt x="854" y="1456"/>
                      <a:pt x="990" y="1183"/>
                    </a:cubicBezTo>
                    <a:cubicBezTo>
                      <a:pt x="1087" y="1087"/>
                      <a:pt x="978" y="990"/>
                      <a:pt x="858" y="990"/>
                    </a:cubicBezTo>
                    <a:cubicBezTo>
                      <a:pt x="809" y="990"/>
                      <a:pt x="757" y="1007"/>
                      <a:pt x="717" y="1047"/>
                    </a:cubicBezTo>
                    <a:cubicBezTo>
                      <a:pt x="854" y="910"/>
                      <a:pt x="854" y="774"/>
                      <a:pt x="990" y="603"/>
                    </a:cubicBezTo>
                    <a:cubicBezTo>
                      <a:pt x="1127" y="603"/>
                      <a:pt x="1127" y="330"/>
                      <a:pt x="990" y="330"/>
                    </a:cubicBezTo>
                    <a:lnTo>
                      <a:pt x="854" y="330"/>
                    </a:lnTo>
                    <a:lnTo>
                      <a:pt x="854" y="194"/>
                    </a:lnTo>
                    <a:cubicBezTo>
                      <a:pt x="854" y="97"/>
                      <a:pt x="785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1033391" y="2489024"/>
                <a:ext cx="104489" cy="272660"/>
              </a:xfrm>
              <a:custGeom>
                <a:rect b="b" l="l" r="r" t="t"/>
                <a:pathLst>
                  <a:path extrusionOk="0" h="6234" w="2389">
                    <a:moveTo>
                      <a:pt x="171" y="1"/>
                    </a:moveTo>
                    <a:cubicBezTo>
                      <a:pt x="94" y="1"/>
                      <a:pt x="0" y="67"/>
                      <a:pt x="0" y="227"/>
                    </a:cubicBezTo>
                    <a:cubicBezTo>
                      <a:pt x="0" y="363"/>
                      <a:pt x="0" y="671"/>
                      <a:pt x="137" y="807"/>
                    </a:cubicBezTo>
                    <a:lnTo>
                      <a:pt x="137" y="943"/>
                    </a:lnTo>
                    <a:cubicBezTo>
                      <a:pt x="137" y="1387"/>
                      <a:pt x="137" y="1933"/>
                      <a:pt x="273" y="2513"/>
                    </a:cubicBezTo>
                    <a:cubicBezTo>
                      <a:pt x="330" y="2570"/>
                      <a:pt x="410" y="2603"/>
                      <a:pt x="474" y="2603"/>
                    </a:cubicBezTo>
                    <a:cubicBezTo>
                      <a:pt x="565" y="2603"/>
                      <a:pt x="626" y="2537"/>
                      <a:pt x="546" y="2377"/>
                    </a:cubicBezTo>
                    <a:lnTo>
                      <a:pt x="546" y="671"/>
                    </a:lnTo>
                    <a:cubicBezTo>
                      <a:pt x="853" y="807"/>
                      <a:pt x="1263" y="807"/>
                      <a:pt x="1706" y="807"/>
                    </a:cubicBezTo>
                    <a:cubicBezTo>
                      <a:pt x="1706" y="807"/>
                      <a:pt x="1706" y="943"/>
                      <a:pt x="1843" y="943"/>
                    </a:cubicBezTo>
                    <a:cubicBezTo>
                      <a:pt x="1706" y="943"/>
                      <a:pt x="1536" y="1080"/>
                      <a:pt x="1399" y="1216"/>
                    </a:cubicBezTo>
                    <a:cubicBezTo>
                      <a:pt x="1263" y="1216"/>
                      <a:pt x="1399" y="1524"/>
                      <a:pt x="1536" y="1524"/>
                    </a:cubicBezTo>
                    <a:cubicBezTo>
                      <a:pt x="1564" y="1515"/>
                      <a:pt x="1591" y="1511"/>
                      <a:pt x="1616" y="1511"/>
                    </a:cubicBezTo>
                    <a:cubicBezTo>
                      <a:pt x="1979" y="1511"/>
                      <a:pt x="1979" y="2385"/>
                      <a:pt x="1979" y="2513"/>
                    </a:cubicBezTo>
                    <a:cubicBezTo>
                      <a:pt x="1979" y="3093"/>
                      <a:pt x="1706" y="3639"/>
                      <a:pt x="1263" y="4083"/>
                    </a:cubicBezTo>
                    <a:cubicBezTo>
                      <a:pt x="1126" y="4219"/>
                      <a:pt x="683" y="4356"/>
                      <a:pt x="683" y="4629"/>
                    </a:cubicBezTo>
                    <a:cubicBezTo>
                      <a:pt x="683" y="4799"/>
                      <a:pt x="853" y="5072"/>
                      <a:pt x="853" y="5482"/>
                    </a:cubicBezTo>
                    <a:lnTo>
                      <a:pt x="990" y="5652"/>
                    </a:lnTo>
                    <a:cubicBezTo>
                      <a:pt x="1102" y="5989"/>
                      <a:pt x="1214" y="6234"/>
                      <a:pt x="1403" y="6234"/>
                    </a:cubicBezTo>
                    <a:cubicBezTo>
                      <a:pt x="1443" y="6234"/>
                      <a:pt x="1487" y="6223"/>
                      <a:pt x="1536" y="6198"/>
                    </a:cubicBezTo>
                    <a:cubicBezTo>
                      <a:pt x="1706" y="6198"/>
                      <a:pt x="1706" y="6198"/>
                      <a:pt x="1706" y="6062"/>
                    </a:cubicBezTo>
                    <a:lnTo>
                      <a:pt x="1706" y="5925"/>
                    </a:lnTo>
                    <a:lnTo>
                      <a:pt x="1706" y="5789"/>
                    </a:lnTo>
                    <a:lnTo>
                      <a:pt x="1706" y="5652"/>
                    </a:lnTo>
                    <a:cubicBezTo>
                      <a:pt x="1706" y="5482"/>
                      <a:pt x="1536" y="5345"/>
                      <a:pt x="1263" y="5209"/>
                    </a:cubicBezTo>
                    <a:cubicBezTo>
                      <a:pt x="1263" y="5072"/>
                      <a:pt x="1263" y="5072"/>
                      <a:pt x="1126" y="5072"/>
                    </a:cubicBezTo>
                    <a:cubicBezTo>
                      <a:pt x="1126" y="4936"/>
                      <a:pt x="990" y="4629"/>
                      <a:pt x="1263" y="4492"/>
                    </a:cubicBezTo>
                    <a:cubicBezTo>
                      <a:pt x="1843" y="4219"/>
                      <a:pt x="1979" y="3503"/>
                      <a:pt x="2252" y="3093"/>
                    </a:cubicBezTo>
                    <a:cubicBezTo>
                      <a:pt x="2252" y="2650"/>
                      <a:pt x="2389" y="1660"/>
                      <a:pt x="1979" y="1216"/>
                    </a:cubicBezTo>
                    <a:lnTo>
                      <a:pt x="2252" y="1216"/>
                    </a:lnTo>
                    <a:cubicBezTo>
                      <a:pt x="2252" y="1216"/>
                      <a:pt x="2389" y="1080"/>
                      <a:pt x="2252" y="943"/>
                    </a:cubicBezTo>
                    <a:lnTo>
                      <a:pt x="2252" y="807"/>
                    </a:lnTo>
                    <a:cubicBezTo>
                      <a:pt x="2252" y="807"/>
                      <a:pt x="2252" y="671"/>
                      <a:pt x="2116" y="534"/>
                    </a:cubicBezTo>
                    <a:lnTo>
                      <a:pt x="1843" y="534"/>
                    </a:lnTo>
                    <a:lnTo>
                      <a:pt x="1706" y="363"/>
                    </a:lnTo>
                    <a:lnTo>
                      <a:pt x="1536" y="363"/>
                    </a:lnTo>
                    <a:cubicBezTo>
                      <a:pt x="1536" y="363"/>
                      <a:pt x="1536" y="227"/>
                      <a:pt x="1399" y="227"/>
                    </a:cubicBezTo>
                    <a:cubicBezTo>
                      <a:pt x="1399" y="227"/>
                      <a:pt x="1263" y="227"/>
                      <a:pt x="1263" y="363"/>
                    </a:cubicBezTo>
                    <a:cubicBezTo>
                      <a:pt x="853" y="363"/>
                      <a:pt x="546" y="363"/>
                      <a:pt x="273" y="90"/>
                    </a:cubicBezTo>
                    <a:cubicBezTo>
                      <a:pt x="273" y="34"/>
                      <a:pt x="226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1182627" y="2754123"/>
                <a:ext cx="186584" cy="179149"/>
              </a:xfrm>
              <a:custGeom>
                <a:rect b="b" l="l" r="r" t="t"/>
                <a:pathLst>
                  <a:path extrusionOk="0" h="4096" w="4266">
                    <a:moveTo>
                      <a:pt x="410" y="1"/>
                    </a:moveTo>
                    <a:cubicBezTo>
                      <a:pt x="273" y="1"/>
                      <a:pt x="137" y="137"/>
                      <a:pt x="0" y="445"/>
                    </a:cubicBezTo>
                    <a:cubicBezTo>
                      <a:pt x="0" y="445"/>
                      <a:pt x="0" y="581"/>
                      <a:pt x="137" y="581"/>
                    </a:cubicBezTo>
                    <a:lnTo>
                      <a:pt x="273" y="581"/>
                    </a:lnTo>
                    <a:cubicBezTo>
                      <a:pt x="410" y="581"/>
                      <a:pt x="546" y="445"/>
                      <a:pt x="546" y="274"/>
                    </a:cubicBezTo>
                    <a:cubicBezTo>
                      <a:pt x="683" y="274"/>
                      <a:pt x="683" y="718"/>
                      <a:pt x="683" y="718"/>
                    </a:cubicBezTo>
                    <a:cubicBezTo>
                      <a:pt x="683" y="854"/>
                      <a:pt x="853" y="854"/>
                      <a:pt x="853" y="854"/>
                    </a:cubicBezTo>
                    <a:lnTo>
                      <a:pt x="1126" y="854"/>
                    </a:lnTo>
                    <a:cubicBezTo>
                      <a:pt x="1126" y="1127"/>
                      <a:pt x="990" y="1434"/>
                      <a:pt x="1126" y="1571"/>
                    </a:cubicBezTo>
                    <a:cubicBezTo>
                      <a:pt x="1126" y="1707"/>
                      <a:pt x="1263" y="1707"/>
                      <a:pt x="1399" y="1707"/>
                    </a:cubicBezTo>
                    <a:cubicBezTo>
                      <a:pt x="1478" y="1628"/>
                      <a:pt x="1512" y="1550"/>
                      <a:pt x="1526" y="1550"/>
                    </a:cubicBezTo>
                    <a:cubicBezTo>
                      <a:pt x="1536" y="1550"/>
                      <a:pt x="1536" y="1592"/>
                      <a:pt x="1536" y="1707"/>
                    </a:cubicBezTo>
                    <a:cubicBezTo>
                      <a:pt x="1536" y="1980"/>
                      <a:pt x="1399" y="2287"/>
                      <a:pt x="1536" y="2560"/>
                    </a:cubicBezTo>
                    <a:cubicBezTo>
                      <a:pt x="1650" y="2560"/>
                      <a:pt x="1688" y="2621"/>
                      <a:pt x="1741" y="2621"/>
                    </a:cubicBezTo>
                    <a:cubicBezTo>
                      <a:pt x="1767" y="2621"/>
                      <a:pt x="1798" y="2606"/>
                      <a:pt x="1843" y="2560"/>
                    </a:cubicBezTo>
                    <a:cubicBezTo>
                      <a:pt x="1980" y="2560"/>
                      <a:pt x="2116" y="2424"/>
                      <a:pt x="2116" y="2424"/>
                    </a:cubicBezTo>
                    <a:lnTo>
                      <a:pt x="2116" y="2560"/>
                    </a:lnTo>
                    <a:cubicBezTo>
                      <a:pt x="2116" y="2697"/>
                      <a:pt x="2252" y="2697"/>
                      <a:pt x="2389" y="2697"/>
                    </a:cubicBezTo>
                    <a:cubicBezTo>
                      <a:pt x="2560" y="2697"/>
                      <a:pt x="2696" y="2560"/>
                      <a:pt x="2696" y="2424"/>
                    </a:cubicBezTo>
                    <a:cubicBezTo>
                      <a:pt x="2696" y="2560"/>
                      <a:pt x="2833" y="3140"/>
                      <a:pt x="2969" y="3277"/>
                    </a:cubicBezTo>
                    <a:cubicBezTo>
                      <a:pt x="3069" y="3427"/>
                      <a:pt x="3156" y="3486"/>
                      <a:pt x="3232" y="3486"/>
                    </a:cubicBezTo>
                    <a:cubicBezTo>
                      <a:pt x="3363" y="3486"/>
                      <a:pt x="3463" y="3313"/>
                      <a:pt x="3549" y="3140"/>
                    </a:cubicBezTo>
                    <a:cubicBezTo>
                      <a:pt x="3822" y="3413"/>
                      <a:pt x="3822" y="3857"/>
                      <a:pt x="3959" y="3993"/>
                    </a:cubicBezTo>
                    <a:cubicBezTo>
                      <a:pt x="3959" y="4062"/>
                      <a:pt x="4035" y="4096"/>
                      <a:pt x="4112" y="4096"/>
                    </a:cubicBezTo>
                    <a:cubicBezTo>
                      <a:pt x="4189" y="4096"/>
                      <a:pt x="4266" y="4062"/>
                      <a:pt x="4266" y="3993"/>
                    </a:cubicBezTo>
                    <a:cubicBezTo>
                      <a:pt x="4266" y="3550"/>
                      <a:pt x="4095" y="3004"/>
                      <a:pt x="3822" y="2697"/>
                    </a:cubicBezTo>
                    <a:lnTo>
                      <a:pt x="3549" y="2697"/>
                    </a:lnTo>
                    <a:cubicBezTo>
                      <a:pt x="3369" y="2777"/>
                      <a:pt x="3294" y="2869"/>
                      <a:pt x="3264" y="2869"/>
                    </a:cubicBezTo>
                    <a:cubicBezTo>
                      <a:pt x="3242" y="2869"/>
                      <a:pt x="3242" y="2823"/>
                      <a:pt x="3242" y="2697"/>
                    </a:cubicBezTo>
                    <a:cubicBezTo>
                      <a:pt x="3106" y="2424"/>
                      <a:pt x="3106" y="2151"/>
                      <a:pt x="2833" y="1980"/>
                    </a:cubicBezTo>
                    <a:cubicBezTo>
                      <a:pt x="2794" y="1941"/>
                      <a:pt x="2755" y="1924"/>
                      <a:pt x="2719" y="1924"/>
                    </a:cubicBezTo>
                    <a:cubicBezTo>
                      <a:pt x="2629" y="1924"/>
                      <a:pt x="2560" y="2029"/>
                      <a:pt x="2560" y="2151"/>
                    </a:cubicBezTo>
                    <a:cubicBezTo>
                      <a:pt x="2560" y="1980"/>
                      <a:pt x="2560" y="1844"/>
                      <a:pt x="2389" y="1844"/>
                    </a:cubicBezTo>
                    <a:cubicBezTo>
                      <a:pt x="2389" y="1747"/>
                      <a:pt x="2321" y="1651"/>
                      <a:pt x="2232" y="1651"/>
                    </a:cubicBezTo>
                    <a:cubicBezTo>
                      <a:pt x="2196" y="1651"/>
                      <a:pt x="2156" y="1667"/>
                      <a:pt x="2116" y="1707"/>
                    </a:cubicBezTo>
                    <a:cubicBezTo>
                      <a:pt x="2116" y="1844"/>
                      <a:pt x="1980" y="1980"/>
                      <a:pt x="1843" y="2151"/>
                    </a:cubicBezTo>
                    <a:cubicBezTo>
                      <a:pt x="1843" y="1844"/>
                      <a:pt x="1980" y="1434"/>
                      <a:pt x="1707" y="1127"/>
                    </a:cubicBezTo>
                    <a:cubicBezTo>
                      <a:pt x="1658" y="1088"/>
                      <a:pt x="1612" y="1071"/>
                      <a:pt x="1571" y="1071"/>
                    </a:cubicBezTo>
                    <a:cubicBezTo>
                      <a:pt x="1469" y="1071"/>
                      <a:pt x="1399" y="1176"/>
                      <a:pt x="1399" y="1298"/>
                    </a:cubicBezTo>
                    <a:cubicBezTo>
                      <a:pt x="1263" y="991"/>
                      <a:pt x="1399" y="718"/>
                      <a:pt x="1263" y="445"/>
                    </a:cubicBezTo>
                    <a:cubicBezTo>
                      <a:pt x="1263" y="359"/>
                      <a:pt x="1229" y="317"/>
                      <a:pt x="1195" y="317"/>
                    </a:cubicBezTo>
                    <a:cubicBezTo>
                      <a:pt x="1161" y="317"/>
                      <a:pt x="1126" y="359"/>
                      <a:pt x="1126" y="445"/>
                    </a:cubicBezTo>
                    <a:cubicBezTo>
                      <a:pt x="1087" y="484"/>
                      <a:pt x="1071" y="500"/>
                      <a:pt x="1067" y="500"/>
                    </a:cubicBezTo>
                    <a:cubicBezTo>
                      <a:pt x="1057" y="500"/>
                      <a:pt x="1126" y="396"/>
                      <a:pt x="1126" y="274"/>
                    </a:cubicBezTo>
                    <a:cubicBezTo>
                      <a:pt x="1126" y="137"/>
                      <a:pt x="990" y="1"/>
                      <a:pt x="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1100530" y="2810852"/>
                <a:ext cx="653744" cy="231503"/>
              </a:xfrm>
              <a:custGeom>
                <a:rect b="b" l="l" r="r" t="t"/>
                <a:pathLst>
                  <a:path extrusionOk="0" h="5293" w="14947">
                    <a:moveTo>
                      <a:pt x="2150" y="1400"/>
                    </a:moveTo>
                    <a:cubicBezTo>
                      <a:pt x="2287" y="1400"/>
                      <a:pt x="2423" y="1536"/>
                      <a:pt x="2730" y="1536"/>
                    </a:cubicBezTo>
                    <a:lnTo>
                      <a:pt x="2150" y="1536"/>
                    </a:lnTo>
                    <a:lnTo>
                      <a:pt x="2150" y="1400"/>
                    </a:lnTo>
                    <a:close/>
                    <a:moveTo>
                      <a:pt x="3003" y="1843"/>
                    </a:moveTo>
                    <a:cubicBezTo>
                      <a:pt x="3140" y="1843"/>
                      <a:pt x="3140" y="1843"/>
                      <a:pt x="3140" y="1980"/>
                    </a:cubicBezTo>
                    <a:cubicBezTo>
                      <a:pt x="3140" y="2116"/>
                      <a:pt x="3003" y="2253"/>
                      <a:pt x="3003" y="2560"/>
                    </a:cubicBezTo>
                    <a:cubicBezTo>
                      <a:pt x="3003" y="2389"/>
                      <a:pt x="3003" y="2253"/>
                      <a:pt x="2867" y="2116"/>
                    </a:cubicBezTo>
                    <a:cubicBezTo>
                      <a:pt x="2821" y="2071"/>
                      <a:pt x="2772" y="2056"/>
                      <a:pt x="2722" y="2056"/>
                    </a:cubicBezTo>
                    <a:cubicBezTo>
                      <a:pt x="2620" y="2056"/>
                      <a:pt x="2514" y="2116"/>
                      <a:pt x="2423" y="2116"/>
                    </a:cubicBezTo>
                    <a:cubicBezTo>
                      <a:pt x="2423" y="2156"/>
                      <a:pt x="2423" y="2173"/>
                      <a:pt x="2420" y="2173"/>
                    </a:cubicBezTo>
                    <a:cubicBezTo>
                      <a:pt x="2412" y="2173"/>
                      <a:pt x="2383" y="2076"/>
                      <a:pt x="2287" y="1980"/>
                    </a:cubicBezTo>
                    <a:cubicBezTo>
                      <a:pt x="2560" y="1980"/>
                      <a:pt x="2867" y="1980"/>
                      <a:pt x="3003" y="1843"/>
                    </a:cubicBezTo>
                    <a:close/>
                    <a:moveTo>
                      <a:pt x="3720" y="2560"/>
                    </a:moveTo>
                    <a:cubicBezTo>
                      <a:pt x="3857" y="2696"/>
                      <a:pt x="3993" y="2969"/>
                      <a:pt x="4129" y="3106"/>
                    </a:cubicBezTo>
                    <a:lnTo>
                      <a:pt x="3993" y="3106"/>
                    </a:lnTo>
                    <a:cubicBezTo>
                      <a:pt x="3993" y="3242"/>
                      <a:pt x="3857" y="3242"/>
                      <a:pt x="3857" y="3242"/>
                    </a:cubicBezTo>
                    <a:cubicBezTo>
                      <a:pt x="3857" y="3106"/>
                      <a:pt x="3720" y="2833"/>
                      <a:pt x="3584" y="2696"/>
                    </a:cubicBezTo>
                    <a:cubicBezTo>
                      <a:pt x="3720" y="2696"/>
                      <a:pt x="3720" y="2560"/>
                      <a:pt x="3720" y="2560"/>
                    </a:cubicBezTo>
                    <a:close/>
                    <a:moveTo>
                      <a:pt x="171" y="1"/>
                    </a:moveTo>
                    <a:cubicBezTo>
                      <a:pt x="1" y="137"/>
                      <a:pt x="1" y="137"/>
                      <a:pt x="1" y="410"/>
                    </a:cubicBezTo>
                    <a:cubicBezTo>
                      <a:pt x="1" y="478"/>
                      <a:pt x="77" y="512"/>
                      <a:pt x="154" y="512"/>
                    </a:cubicBezTo>
                    <a:cubicBezTo>
                      <a:pt x="231" y="512"/>
                      <a:pt x="308" y="478"/>
                      <a:pt x="308" y="410"/>
                    </a:cubicBezTo>
                    <a:lnTo>
                      <a:pt x="308" y="547"/>
                    </a:lnTo>
                    <a:cubicBezTo>
                      <a:pt x="308" y="683"/>
                      <a:pt x="444" y="854"/>
                      <a:pt x="444" y="990"/>
                    </a:cubicBezTo>
                    <a:cubicBezTo>
                      <a:pt x="444" y="1127"/>
                      <a:pt x="581" y="1263"/>
                      <a:pt x="717" y="1400"/>
                    </a:cubicBezTo>
                    <a:lnTo>
                      <a:pt x="854" y="1400"/>
                    </a:lnTo>
                    <a:cubicBezTo>
                      <a:pt x="1024" y="1536"/>
                      <a:pt x="1024" y="1843"/>
                      <a:pt x="1161" y="2116"/>
                    </a:cubicBezTo>
                    <a:lnTo>
                      <a:pt x="1434" y="2116"/>
                    </a:lnTo>
                    <a:cubicBezTo>
                      <a:pt x="1434" y="1980"/>
                      <a:pt x="1434" y="1980"/>
                      <a:pt x="1570" y="1843"/>
                    </a:cubicBezTo>
                    <a:cubicBezTo>
                      <a:pt x="1570" y="1980"/>
                      <a:pt x="1570" y="2253"/>
                      <a:pt x="1707" y="2253"/>
                    </a:cubicBezTo>
                    <a:cubicBezTo>
                      <a:pt x="1707" y="2389"/>
                      <a:pt x="1877" y="2389"/>
                      <a:pt x="1877" y="2389"/>
                    </a:cubicBezTo>
                    <a:cubicBezTo>
                      <a:pt x="2014" y="2389"/>
                      <a:pt x="2014" y="2253"/>
                      <a:pt x="2150" y="2253"/>
                    </a:cubicBezTo>
                    <a:cubicBezTo>
                      <a:pt x="2150" y="2389"/>
                      <a:pt x="2150" y="2560"/>
                      <a:pt x="2287" y="2696"/>
                    </a:cubicBezTo>
                    <a:cubicBezTo>
                      <a:pt x="2355" y="2765"/>
                      <a:pt x="2423" y="2799"/>
                      <a:pt x="2475" y="2799"/>
                    </a:cubicBezTo>
                    <a:cubicBezTo>
                      <a:pt x="2526" y="2799"/>
                      <a:pt x="2560" y="2765"/>
                      <a:pt x="2560" y="2696"/>
                    </a:cubicBezTo>
                    <a:lnTo>
                      <a:pt x="2730" y="2696"/>
                    </a:lnTo>
                    <a:cubicBezTo>
                      <a:pt x="2730" y="2969"/>
                      <a:pt x="2867" y="3242"/>
                      <a:pt x="3003" y="3242"/>
                    </a:cubicBezTo>
                    <a:cubicBezTo>
                      <a:pt x="3276" y="3242"/>
                      <a:pt x="3276" y="3242"/>
                      <a:pt x="3413" y="3106"/>
                    </a:cubicBezTo>
                    <a:cubicBezTo>
                      <a:pt x="3584" y="3413"/>
                      <a:pt x="3584" y="3549"/>
                      <a:pt x="3857" y="3686"/>
                    </a:cubicBezTo>
                    <a:lnTo>
                      <a:pt x="3993" y="3686"/>
                    </a:lnTo>
                    <a:lnTo>
                      <a:pt x="4266" y="3959"/>
                    </a:lnTo>
                    <a:cubicBezTo>
                      <a:pt x="4316" y="3999"/>
                      <a:pt x="4363" y="4015"/>
                      <a:pt x="4405" y="4015"/>
                    </a:cubicBezTo>
                    <a:cubicBezTo>
                      <a:pt x="4505" y="4015"/>
                      <a:pt x="4573" y="3919"/>
                      <a:pt x="4573" y="3822"/>
                    </a:cubicBezTo>
                    <a:cubicBezTo>
                      <a:pt x="4710" y="3686"/>
                      <a:pt x="4573" y="3549"/>
                      <a:pt x="4573" y="3242"/>
                    </a:cubicBezTo>
                    <a:lnTo>
                      <a:pt x="4573" y="3242"/>
                    </a:lnTo>
                    <a:cubicBezTo>
                      <a:pt x="4649" y="3290"/>
                      <a:pt x="4724" y="3311"/>
                      <a:pt x="4798" y="3311"/>
                    </a:cubicBezTo>
                    <a:cubicBezTo>
                      <a:pt x="4989" y="3311"/>
                      <a:pt x="5166" y="3167"/>
                      <a:pt x="5290" y="2969"/>
                    </a:cubicBezTo>
                    <a:cubicBezTo>
                      <a:pt x="5290" y="3242"/>
                      <a:pt x="5290" y="3549"/>
                      <a:pt x="5563" y="3686"/>
                    </a:cubicBezTo>
                    <a:lnTo>
                      <a:pt x="5563" y="3822"/>
                    </a:lnTo>
                    <a:lnTo>
                      <a:pt x="4983" y="3822"/>
                    </a:lnTo>
                    <a:cubicBezTo>
                      <a:pt x="4846" y="3822"/>
                      <a:pt x="4846" y="3959"/>
                      <a:pt x="4846" y="4095"/>
                    </a:cubicBezTo>
                    <a:cubicBezTo>
                      <a:pt x="4983" y="4266"/>
                      <a:pt x="5119" y="4403"/>
                      <a:pt x="5290" y="4403"/>
                    </a:cubicBezTo>
                    <a:cubicBezTo>
                      <a:pt x="5399" y="4366"/>
                      <a:pt x="5480" y="4349"/>
                      <a:pt x="5547" y="4349"/>
                    </a:cubicBezTo>
                    <a:cubicBezTo>
                      <a:pt x="5731" y="4349"/>
                      <a:pt x="5818" y="4476"/>
                      <a:pt x="6143" y="4676"/>
                    </a:cubicBezTo>
                    <a:cubicBezTo>
                      <a:pt x="6183" y="4715"/>
                      <a:pt x="6223" y="4732"/>
                      <a:pt x="6263" y="4732"/>
                    </a:cubicBezTo>
                    <a:cubicBezTo>
                      <a:pt x="6359" y="4732"/>
                      <a:pt x="6456" y="4636"/>
                      <a:pt x="6552" y="4539"/>
                    </a:cubicBezTo>
                    <a:lnTo>
                      <a:pt x="6552" y="4403"/>
                    </a:lnTo>
                    <a:cubicBezTo>
                      <a:pt x="6552" y="4539"/>
                      <a:pt x="6689" y="4539"/>
                      <a:pt x="6689" y="4676"/>
                    </a:cubicBezTo>
                    <a:cubicBezTo>
                      <a:pt x="6689" y="4744"/>
                      <a:pt x="6723" y="4778"/>
                      <a:pt x="6778" y="4778"/>
                    </a:cubicBezTo>
                    <a:cubicBezTo>
                      <a:pt x="6834" y="4778"/>
                      <a:pt x="6911" y="4744"/>
                      <a:pt x="6996" y="4676"/>
                    </a:cubicBezTo>
                    <a:cubicBezTo>
                      <a:pt x="6996" y="4812"/>
                      <a:pt x="6996" y="4812"/>
                      <a:pt x="7132" y="4948"/>
                    </a:cubicBezTo>
                    <a:lnTo>
                      <a:pt x="7405" y="4948"/>
                    </a:lnTo>
                    <a:cubicBezTo>
                      <a:pt x="7467" y="5151"/>
                      <a:pt x="7530" y="5232"/>
                      <a:pt x="7608" y="5232"/>
                    </a:cubicBezTo>
                    <a:cubicBezTo>
                      <a:pt x="7702" y="5232"/>
                      <a:pt x="7818" y="5116"/>
                      <a:pt x="7985" y="4948"/>
                    </a:cubicBezTo>
                    <a:cubicBezTo>
                      <a:pt x="7985" y="5119"/>
                      <a:pt x="8122" y="5256"/>
                      <a:pt x="8258" y="5256"/>
                    </a:cubicBezTo>
                    <a:cubicBezTo>
                      <a:pt x="8258" y="5119"/>
                      <a:pt x="8838" y="4948"/>
                      <a:pt x="8838" y="4948"/>
                    </a:cubicBezTo>
                    <a:cubicBezTo>
                      <a:pt x="8838" y="5070"/>
                      <a:pt x="8908" y="5175"/>
                      <a:pt x="9047" y="5175"/>
                    </a:cubicBezTo>
                    <a:cubicBezTo>
                      <a:pt x="9103" y="5175"/>
                      <a:pt x="9170" y="5158"/>
                      <a:pt x="9248" y="5119"/>
                    </a:cubicBezTo>
                    <a:cubicBezTo>
                      <a:pt x="9555" y="5119"/>
                      <a:pt x="9384" y="5119"/>
                      <a:pt x="9692" y="5256"/>
                    </a:cubicBezTo>
                    <a:cubicBezTo>
                      <a:pt x="9828" y="5256"/>
                      <a:pt x="9965" y="5256"/>
                      <a:pt x="10101" y="5119"/>
                    </a:cubicBezTo>
                    <a:cubicBezTo>
                      <a:pt x="10168" y="5082"/>
                      <a:pt x="10220" y="5068"/>
                      <a:pt x="10264" y="5068"/>
                    </a:cubicBezTo>
                    <a:cubicBezTo>
                      <a:pt x="10421" y="5068"/>
                      <a:pt x="10467" y="5256"/>
                      <a:pt x="10681" y="5256"/>
                    </a:cubicBezTo>
                    <a:cubicBezTo>
                      <a:pt x="10733" y="5281"/>
                      <a:pt x="10779" y="5293"/>
                      <a:pt x="10821" y="5293"/>
                    </a:cubicBezTo>
                    <a:cubicBezTo>
                      <a:pt x="11001" y="5293"/>
                      <a:pt x="11091" y="5087"/>
                      <a:pt x="11091" y="4948"/>
                    </a:cubicBezTo>
                    <a:cubicBezTo>
                      <a:pt x="11222" y="5021"/>
                      <a:pt x="11347" y="5063"/>
                      <a:pt x="11457" y="5063"/>
                    </a:cubicBezTo>
                    <a:cubicBezTo>
                      <a:pt x="11606" y="5063"/>
                      <a:pt x="11729" y="4988"/>
                      <a:pt x="11807" y="4812"/>
                    </a:cubicBezTo>
                    <a:cubicBezTo>
                      <a:pt x="11807" y="4948"/>
                      <a:pt x="11944" y="5119"/>
                      <a:pt x="12114" y="5119"/>
                    </a:cubicBezTo>
                    <a:cubicBezTo>
                      <a:pt x="12251" y="5119"/>
                      <a:pt x="12387" y="4948"/>
                      <a:pt x="12524" y="4812"/>
                    </a:cubicBezTo>
                    <a:cubicBezTo>
                      <a:pt x="12562" y="4773"/>
                      <a:pt x="12568" y="4735"/>
                      <a:pt x="12563" y="4705"/>
                    </a:cubicBezTo>
                    <a:lnTo>
                      <a:pt x="12563" y="4705"/>
                    </a:lnTo>
                    <a:cubicBezTo>
                      <a:pt x="12582" y="4730"/>
                      <a:pt x="12613" y="4765"/>
                      <a:pt x="12660" y="4812"/>
                    </a:cubicBezTo>
                    <a:lnTo>
                      <a:pt x="12967" y="4812"/>
                    </a:lnTo>
                    <a:cubicBezTo>
                      <a:pt x="12967" y="4852"/>
                      <a:pt x="12991" y="4869"/>
                      <a:pt x="13024" y="4869"/>
                    </a:cubicBezTo>
                    <a:cubicBezTo>
                      <a:pt x="13104" y="4869"/>
                      <a:pt x="13240" y="4772"/>
                      <a:pt x="13240" y="4676"/>
                    </a:cubicBezTo>
                    <a:cubicBezTo>
                      <a:pt x="13377" y="4539"/>
                      <a:pt x="13411" y="4505"/>
                      <a:pt x="13445" y="4505"/>
                    </a:cubicBezTo>
                    <a:cubicBezTo>
                      <a:pt x="13479" y="4505"/>
                      <a:pt x="13513" y="4539"/>
                      <a:pt x="13650" y="4539"/>
                    </a:cubicBezTo>
                    <a:cubicBezTo>
                      <a:pt x="13896" y="4539"/>
                      <a:pt x="13945" y="4364"/>
                      <a:pt x="14094" y="4364"/>
                    </a:cubicBezTo>
                    <a:cubicBezTo>
                      <a:pt x="14132" y="4364"/>
                      <a:pt x="14175" y="4375"/>
                      <a:pt x="14230" y="4403"/>
                    </a:cubicBezTo>
                    <a:cubicBezTo>
                      <a:pt x="14230" y="4471"/>
                      <a:pt x="14264" y="4505"/>
                      <a:pt x="14315" y="4505"/>
                    </a:cubicBezTo>
                    <a:cubicBezTo>
                      <a:pt x="14366" y="4505"/>
                      <a:pt x="14435" y="4471"/>
                      <a:pt x="14503" y="4403"/>
                    </a:cubicBezTo>
                    <a:cubicBezTo>
                      <a:pt x="14503" y="4266"/>
                      <a:pt x="14674" y="4266"/>
                      <a:pt x="14674" y="4095"/>
                    </a:cubicBezTo>
                    <a:cubicBezTo>
                      <a:pt x="14714" y="4146"/>
                      <a:pt x="14755" y="4167"/>
                      <a:pt x="14792" y="4167"/>
                    </a:cubicBezTo>
                    <a:cubicBezTo>
                      <a:pt x="14879" y="4167"/>
                      <a:pt x="14946" y="4055"/>
                      <a:pt x="14946" y="3959"/>
                    </a:cubicBezTo>
                    <a:lnTo>
                      <a:pt x="14946" y="3822"/>
                    </a:lnTo>
                    <a:cubicBezTo>
                      <a:pt x="14946" y="3549"/>
                      <a:pt x="14810" y="3549"/>
                      <a:pt x="14674" y="3549"/>
                    </a:cubicBezTo>
                    <a:cubicBezTo>
                      <a:pt x="14503" y="3549"/>
                      <a:pt x="14503" y="3686"/>
                      <a:pt x="14503" y="3686"/>
                    </a:cubicBezTo>
                    <a:lnTo>
                      <a:pt x="14230" y="3959"/>
                    </a:lnTo>
                    <a:cubicBezTo>
                      <a:pt x="14139" y="3913"/>
                      <a:pt x="14063" y="3898"/>
                      <a:pt x="13986" y="3898"/>
                    </a:cubicBezTo>
                    <a:cubicBezTo>
                      <a:pt x="13832" y="3898"/>
                      <a:pt x="13673" y="3959"/>
                      <a:pt x="13377" y="3959"/>
                    </a:cubicBezTo>
                    <a:cubicBezTo>
                      <a:pt x="13240" y="3959"/>
                      <a:pt x="13240" y="3959"/>
                      <a:pt x="13104" y="4095"/>
                    </a:cubicBezTo>
                    <a:cubicBezTo>
                      <a:pt x="12941" y="4258"/>
                      <a:pt x="12913" y="4296"/>
                      <a:pt x="12876" y="4296"/>
                    </a:cubicBezTo>
                    <a:cubicBezTo>
                      <a:pt x="12844" y="4296"/>
                      <a:pt x="12805" y="4266"/>
                      <a:pt x="12660" y="4266"/>
                    </a:cubicBezTo>
                    <a:cubicBezTo>
                      <a:pt x="12615" y="4209"/>
                      <a:pt x="12569" y="4190"/>
                      <a:pt x="12529" y="4190"/>
                    </a:cubicBezTo>
                    <a:cubicBezTo>
                      <a:pt x="12448" y="4190"/>
                      <a:pt x="12387" y="4266"/>
                      <a:pt x="12387" y="4266"/>
                    </a:cubicBezTo>
                    <a:cubicBezTo>
                      <a:pt x="12251" y="4403"/>
                      <a:pt x="12251" y="4539"/>
                      <a:pt x="12114" y="4539"/>
                    </a:cubicBezTo>
                    <a:lnTo>
                      <a:pt x="12114" y="4403"/>
                    </a:lnTo>
                    <a:cubicBezTo>
                      <a:pt x="12046" y="4335"/>
                      <a:pt x="11980" y="4310"/>
                      <a:pt x="11915" y="4310"/>
                    </a:cubicBezTo>
                    <a:cubicBezTo>
                      <a:pt x="11746" y="4310"/>
                      <a:pt x="11585" y="4478"/>
                      <a:pt x="11426" y="4478"/>
                    </a:cubicBezTo>
                    <a:cubicBezTo>
                      <a:pt x="11371" y="4478"/>
                      <a:pt x="11316" y="4457"/>
                      <a:pt x="11261" y="4403"/>
                    </a:cubicBezTo>
                    <a:cubicBezTo>
                      <a:pt x="11204" y="4357"/>
                      <a:pt x="11151" y="4342"/>
                      <a:pt x="11106" y="4342"/>
                    </a:cubicBezTo>
                    <a:cubicBezTo>
                      <a:pt x="11015" y="4342"/>
                      <a:pt x="10954" y="4403"/>
                      <a:pt x="10954" y="4403"/>
                    </a:cubicBezTo>
                    <a:cubicBezTo>
                      <a:pt x="10818" y="4539"/>
                      <a:pt x="10681" y="4812"/>
                      <a:pt x="10681" y="4812"/>
                    </a:cubicBezTo>
                    <a:lnTo>
                      <a:pt x="10408" y="4539"/>
                    </a:lnTo>
                    <a:lnTo>
                      <a:pt x="10101" y="4539"/>
                    </a:lnTo>
                    <a:cubicBezTo>
                      <a:pt x="9908" y="4636"/>
                      <a:pt x="9851" y="4732"/>
                      <a:pt x="9738" y="4732"/>
                    </a:cubicBezTo>
                    <a:cubicBezTo>
                      <a:pt x="9692" y="4732"/>
                      <a:pt x="9635" y="4715"/>
                      <a:pt x="9555" y="4676"/>
                    </a:cubicBezTo>
                    <a:cubicBezTo>
                      <a:pt x="9441" y="4676"/>
                      <a:pt x="9282" y="4736"/>
                      <a:pt x="9189" y="4736"/>
                    </a:cubicBezTo>
                    <a:cubicBezTo>
                      <a:pt x="9142" y="4736"/>
                      <a:pt x="9111" y="4721"/>
                      <a:pt x="9111" y="4676"/>
                    </a:cubicBezTo>
                    <a:cubicBezTo>
                      <a:pt x="9015" y="4579"/>
                      <a:pt x="8918" y="4482"/>
                      <a:pt x="8822" y="4482"/>
                    </a:cubicBezTo>
                    <a:cubicBezTo>
                      <a:pt x="8782" y="4482"/>
                      <a:pt x="8742" y="4499"/>
                      <a:pt x="8702" y="4539"/>
                    </a:cubicBezTo>
                    <a:cubicBezTo>
                      <a:pt x="8497" y="4539"/>
                      <a:pt x="8429" y="4660"/>
                      <a:pt x="8325" y="4660"/>
                    </a:cubicBezTo>
                    <a:cubicBezTo>
                      <a:pt x="8274" y="4660"/>
                      <a:pt x="8213" y="4630"/>
                      <a:pt x="8122" y="4539"/>
                    </a:cubicBezTo>
                    <a:cubicBezTo>
                      <a:pt x="8054" y="4471"/>
                      <a:pt x="7985" y="4437"/>
                      <a:pt x="7934" y="4437"/>
                    </a:cubicBezTo>
                    <a:cubicBezTo>
                      <a:pt x="7883" y="4437"/>
                      <a:pt x="7849" y="4471"/>
                      <a:pt x="7849" y="4539"/>
                    </a:cubicBezTo>
                    <a:cubicBezTo>
                      <a:pt x="7719" y="4654"/>
                      <a:pt x="7669" y="4697"/>
                      <a:pt x="7643" y="4697"/>
                    </a:cubicBezTo>
                    <a:cubicBezTo>
                      <a:pt x="7608" y="4697"/>
                      <a:pt x="7621" y="4618"/>
                      <a:pt x="7542" y="4539"/>
                    </a:cubicBezTo>
                    <a:lnTo>
                      <a:pt x="7269" y="4539"/>
                    </a:lnTo>
                    <a:cubicBezTo>
                      <a:pt x="7269" y="4539"/>
                      <a:pt x="7269" y="4403"/>
                      <a:pt x="7132" y="4266"/>
                    </a:cubicBezTo>
                    <a:cubicBezTo>
                      <a:pt x="6996" y="4095"/>
                      <a:pt x="6996" y="4095"/>
                      <a:pt x="6825" y="4095"/>
                    </a:cubicBezTo>
                    <a:cubicBezTo>
                      <a:pt x="6825" y="3959"/>
                      <a:pt x="6689" y="3822"/>
                      <a:pt x="6416" y="3822"/>
                    </a:cubicBezTo>
                    <a:cubicBezTo>
                      <a:pt x="6416" y="3822"/>
                      <a:pt x="6279" y="3822"/>
                      <a:pt x="6279" y="3959"/>
                    </a:cubicBezTo>
                    <a:cubicBezTo>
                      <a:pt x="6279" y="3959"/>
                      <a:pt x="6279" y="4021"/>
                      <a:pt x="6238" y="4113"/>
                    </a:cubicBezTo>
                    <a:lnTo>
                      <a:pt x="6238" y="4113"/>
                    </a:lnTo>
                    <a:cubicBezTo>
                      <a:pt x="6224" y="4064"/>
                      <a:pt x="6193" y="4009"/>
                      <a:pt x="6143" y="3959"/>
                    </a:cubicBezTo>
                    <a:cubicBezTo>
                      <a:pt x="6279" y="3959"/>
                      <a:pt x="6279" y="3822"/>
                      <a:pt x="6416" y="3686"/>
                    </a:cubicBezTo>
                    <a:cubicBezTo>
                      <a:pt x="6416" y="3549"/>
                      <a:pt x="6279" y="3549"/>
                      <a:pt x="6279" y="3413"/>
                    </a:cubicBezTo>
                    <a:cubicBezTo>
                      <a:pt x="5972" y="3242"/>
                      <a:pt x="5699" y="3413"/>
                      <a:pt x="5699" y="2969"/>
                    </a:cubicBezTo>
                    <a:cubicBezTo>
                      <a:pt x="5699" y="2696"/>
                      <a:pt x="5699" y="2560"/>
                      <a:pt x="5563" y="2253"/>
                    </a:cubicBezTo>
                    <a:lnTo>
                      <a:pt x="5426" y="2116"/>
                    </a:lnTo>
                    <a:cubicBezTo>
                      <a:pt x="5119" y="2116"/>
                      <a:pt x="5119" y="2253"/>
                      <a:pt x="4983" y="2389"/>
                    </a:cubicBezTo>
                    <a:cubicBezTo>
                      <a:pt x="4983" y="2560"/>
                      <a:pt x="4846" y="2696"/>
                      <a:pt x="4846" y="2833"/>
                    </a:cubicBezTo>
                    <a:lnTo>
                      <a:pt x="4846" y="1843"/>
                    </a:lnTo>
                    <a:cubicBezTo>
                      <a:pt x="4846" y="1667"/>
                      <a:pt x="4712" y="1592"/>
                      <a:pt x="4597" y="1592"/>
                    </a:cubicBezTo>
                    <a:cubicBezTo>
                      <a:pt x="4511" y="1592"/>
                      <a:pt x="4437" y="1634"/>
                      <a:pt x="4437" y="1707"/>
                    </a:cubicBezTo>
                    <a:cubicBezTo>
                      <a:pt x="4266" y="1843"/>
                      <a:pt x="4266" y="1843"/>
                      <a:pt x="4266" y="1980"/>
                    </a:cubicBezTo>
                    <a:lnTo>
                      <a:pt x="4266" y="1536"/>
                    </a:lnTo>
                    <a:cubicBezTo>
                      <a:pt x="4266" y="1440"/>
                      <a:pt x="4129" y="1343"/>
                      <a:pt x="4050" y="1343"/>
                    </a:cubicBezTo>
                    <a:cubicBezTo>
                      <a:pt x="4016" y="1343"/>
                      <a:pt x="3993" y="1360"/>
                      <a:pt x="3993" y="1400"/>
                    </a:cubicBezTo>
                    <a:cubicBezTo>
                      <a:pt x="3857" y="1536"/>
                      <a:pt x="3720" y="1707"/>
                      <a:pt x="3584" y="1980"/>
                    </a:cubicBezTo>
                    <a:lnTo>
                      <a:pt x="3584" y="1263"/>
                    </a:lnTo>
                    <a:cubicBezTo>
                      <a:pt x="3584" y="1195"/>
                      <a:pt x="3541" y="1161"/>
                      <a:pt x="3481" y="1161"/>
                    </a:cubicBezTo>
                    <a:cubicBezTo>
                      <a:pt x="3421" y="1161"/>
                      <a:pt x="3345" y="1195"/>
                      <a:pt x="3276" y="1263"/>
                    </a:cubicBezTo>
                    <a:cubicBezTo>
                      <a:pt x="3276" y="1263"/>
                      <a:pt x="3140" y="1400"/>
                      <a:pt x="3003" y="1400"/>
                    </a:cubicBezTo>
                    <a:cubicBezTo>
                      <a:pt x="2804" y="1200"/>
                      <a:pt x="2512" y="1073"/>
                      <a:pt x="2210" y="1073"/>
                    </a:cubicBezTo>
                    <a:cubicBezTo>
                      <a:pt x="2099" y="1073"/>
                      <a:pt x="1987" y="1090"/>
                      <a:pt x="1877" y="1127"/>
                    </a:cubicBezTo>
                    <a:cubicBezTo>
                      <a:pt x="1877" y="1127"/>
                      <a:pt x="1707" y="1127"/>
                      <a:pt x="1707" y="990"/>
                    </a:cubicBezTo>
                    <a:cubicBezTo>
                      <a:pt x="1570" y="990"/>
                      <a:pt x="1434" y="1127"/>
                      <a:pt x="1570" y="1263"/>
                    </a:cubicBezTo>
                    <a:lnTo>
                      <a:pt x="1570" y="1400"/>
                    </a:lnTo>
                    <a:cubicBezTo>
                      <a:pt x="1525" y="1354"/>
                      <a:pt x="1494" y="1339"/>
                      <a:pt x="1469" y="1339"/>
                    </a:cubicBezTo>
                    <a:cubicBezTo>
                      <a:pt x="1419" y="1339"/>
                      <a:pt x="1388" y="1400"/>
                      <a:pt x="1297" y="1400"/>
                    </a:cubicBezTo>
                    <a:lnTo>
                      <a:pt x="1297" y="1536"/>
                    </a:lnTo>
                    <a:cubicBezTo>
                      <a:pt x="1161" y="1400"/>
                      <a:pt x="1161" y="1127"/>
                      <a:pt x="1024" y="990"/>
                    </a:cubicBezTo>
                    <a:lnTo>
                      <a:pt x="717" y="990"/>
                    </a:lnTo>
                    <a:cubicBezTo>
                      <a:pt x="854" y="990"/>
                      <a:pt x="717" y="547"/>
                      <a:pt x="581" y="274"/>
                    </a:cubicBezTo>
                    <a:lnTo>
                      <a:pt x="581" y="137"/>
                    </a:lnTo>
                    <a:cubicBezTo>
                      <a:pt x="717" y="137"/>
                      <a:pt x="717" y="1"/>
                      <a:pt x="5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1333700" y="2858440"/>
                <a:ext cx="383272" cy="66831"/>
              </a:xfrm>
              <a:custGeom>
                <a:rect b="b" l="l" r="r" t="t"/>
                <a:pathLst>
                  <a:path extrusionOk="0" h="1528" w="8763">
                    <a:moveTo>
                      <a:pt x="7687" y="0"/>
                    </a:moveTo>
                    <a:cubicBezTo>
                      <a:pt x="7569" y="0"/>
                      <a:pt x="7438" y="175"/>
                      <a:pt x="7329" y="175"/>
                    </a:cubicBezTo>
                    <a:cubicBezTo>
                      <a:pt x="7193" y="175"/>
                      <a:pt x="7056" y="312"/>
                      <a:pt x="7056" y="448"/>
                    </a:cubicBezTo>
                    <a:cubicBezTo>
                      <a:pt x="7056" y="448"/>
                      <a:pt x="6920" y="312"/>
                      <a:pt x="6783" y="312"/>
                    </a:cubicBezTo>
                    <a:cubicBezTo>
                      <a:pt x="6783" y="312"/>
                      <a:pt x="6613" y="312"/>
                      <a:pt x="6613" y="448"/>
                    </a:cubicBezTo>
                    <a:lnTo>
                      <a:pt x="6340" y="448"/>
                    </a:lnTo>
                    <a:cubicBezTo>
                      <a:pt x="6340" y="380"/>
                      <a:pt x="6306" y="346"/>
                      <a:pt x="6271" y="346"/>
                    </a:cubicBezTo>
                    <a:cubicBezTo>
                      <a:pt x="6237" y="346"/>
                      <a:pt x="6203" y="380"/>
                      <a:pt x="6203" y="448"/>
                    </a:cubicBezTo>
                    <a:cubicBezTo>
                      <a:pt x="5930" y="619"/>
                      <a:pt x="5930" y="619"/>
                      <a:pt x="5623" y="619"/>
                    </a:cubicBezTo>
                    <a:cubicBezTo>
                      <a:pt x="5623" y="562"/>
                      <a:pt x="5608" y="543"/>
                      <a:pt x="5588" y="543"/>
                    </a:cubicBezTo>
                    <a:cubicBezTo>
                      <a:pt x="5547" y="543"/>
                      <a:pt x="5487" y="619"/>
                      <a:pt x="5487" y="619"/>
                    </a:cubicBezTo>
                    <a:cubicBezTo>
                      <a:pt x="5350" y="755"/>
                      <a:pt x="5282" y="789"/>
                      <a:pt x="5231" y="789"/>
                    </a:cubicBezTo>
                    <a:cubicBezTo>
                      <a:pt x="5180" y="789"/>
                      <a:pt x="5145" y="755"/>
                      <a:pt x="5077" y="755"/>
                    </a:cubicBezTo>
                    <a:cubicBezTo>
                      <a:pt x="4907" y="755"/>
                      <a:pt x="4907" y="755"/>
                      <a:pt x="4770" y="892"/>
                    </a:cubicBezTo>
                    <a:cubicBezTo>
                      <a:pt x="4770" y="892"/>
                      <a:pt x="4649" y="831"/>
                      <a:pt x="4527" y="831"/>
                    </a:cubicBezTo>
                    <a:cubicBezTo>
                      <a:pt x="4467" y="831"/>
                      <a:pt x="4406" y="846"/>
                      <a:pt x="4361" y="892"/>
                    </a:cubicBezTo>
                    <a:lnTo>
                      <a:pt x="4224" y="892"/>
                    </a:lnTo>
                    <a:cubicBezTo>
                      <a:pt x="4174" y="932"/>
                      <a:pt x="4153" y="948"/>
                      <a:pt x="4145" y="948"/>
                    </a:cubicBezTo>
                    <a:cubicBezTo>
                      <a:pt x="4124" y="948"/>
                      <a:pt x="4174" y="852"/>
                      <a:pt x="4053" y="755"/>
                    </a:cubicBezTo>
                    <a:cubicBezTo>
                      <a:pt x="3917" y="755"/>
                      <a:pt x="3780" y="755"/>
                      <a:pt x="3644" y="892"/>
                    </a:cubicBezTo>
                    <a:cubicBezTo>
                      <a:pt x="3644" y="892"/>
                      <a:pt x="3601" y="934"/>
                      <a:pt x="3588" y="972"/>
                    </a:cubicBezTo>
                    <a:lnTo>
                      <a:pt x="3588" y="972"/>
                    </a:lnTo>
                    <a:cubicBezTo>
                      <a:pt x="3504" y="888"/>
                      <a:pt x="3486" y="870"/>
                      <a:pt x="3371" y="755"/>
                    </a:cubicBezTo>
                    <a:cubicBezTo>
                      <a:pt x="3200" y="755"/>
                      <a:pt x="3064" y="755"/>
                      <a:pt x="2927" y="892"/>
                    </a:cubicBezTo>
                    <a:cubicBezTo>
                      <a:pt x="2927" y="918"/>
                      <a:pt x="2922" y="929"/>
                      <a:pt x="2913" y="929"/>
                    </a:cubicBezTo>
                    <a:cubicBezTo>
                      <a:pt x="2875" y="929"/>
                      <a:pt x="2765" y="729"/>
                      <a:pt x="2654" y="619"/>
                    </a:cubicBezTo>
                    <a:cubicBezTo>
                      <a:pt x="2518" y="619"/>
                      <a:pt x="2347" y="755"/>
                      <a:pt x="2347" y="755"/>
                    </a:cubicBezTo>
                    <a:lnTo>
                      <a:pt x="2347" y="892"/>
                    </a:lnTo>
                    <a:cubicBezTo>
                      <a:pt x="2347" y="755"/>
                      <a:pt x="2347" y="755"/>
                      <a:pt x="2211" y="755"/>
                    </a:cubicBezTo>
                    <a:cubicBezTo>
                      <a:pt x="2211" y="448"/>
                      <a:pt x="2074" y="448"/>
                      <a:pt x="1938" y="312"/>
                    </a:cubicBezTo>
                    <a:lnTo>
                      <a:pt x="1665" y="312"/>
                    </a:lnTo>
                    <a:lnTo>
                      <a:pt x="1665" y="755"/>
                    </a:lnTo>
                    <a:cubicBezTo>
                      <a:pt x="1494" y="448"/>
                      <a:pt x="1358" y="312"/>
                      <a:pt x="1221" y="175"/>
                    </a:cubicBezTo>
                    <a:lnTo>
                      <a:pt x="948" y="175"/>
                    </a:lnTo>
                    <a:cubicBezTo>
                      <a:pt x="868" y="335"/>
                      <a:pt x="882" y="401"/>
                      <a:pt x="845" y="401"/>
                    </a:cubicBezTo>
                    <a:cubicBezTo>
                      <a:pt x="819" y="401"/>
                      <a:pt x="768" y="368"/>
                      <a:pt x="641" y="312"/>
                    </a:cubicBezTo>
                    <a:cubicBezTo>
                      <a:pt x="641" y="243"/>
                      <a:pt x="573" y="209"/>
                      <a:pt x="505" y="209"/>
                    </a:cubicBezTo>
                    <a:cubicBezTo>
                      <a:pt x="436" y="209"/>
                      <a:pt x="368" y="243"/>
                      <a:pt x="368" y="312"/>
                    </a:cubicBezTo>
                    <a:lnTo>
                      <a:pt x="368" y="619"/>
                    </a:lnTo>
                    <a:cubicBezTo>
                      <a:pt x="232" y="755"/>
                      <a:pt x="95" y="755"/>
                      <a:pt x="95" y="892"/>
                    </a:cubicBezTo>
                    <a:cubicBezTo>
                      <a:pt x="1" y="986"/>
                      <a:pt x="102" y="1145"/>
                      <a:pt x="218" y="1145"/>
                    </a:cubicBezTo>
                    <a:cubicBezTo>
                      <a:pt x="270" y="1145"/>
                      <a:pt x="326" y="1113"/>
                      <a:pt x="368" y="1028"/>
                    </a:cubicBezTo>
                    <a:cubicBezTo>
                      <a:pt x="436" y="1097"/>
                      <a:pt x="547" y="1131"/>
                      <a:pt x="641" y="1131"/>
                    </a:cubicBezTo>
                    <a:cubicBezTo>
                      <a:pt x="735" y="1131"/>
                      <a:pt x="812" y="1097"/>
                      <a:pt x="812" y="1028"/>
                    </a:cubicBezTo>
                    <a:lnTo>
                      <a:pt x="812" y="892"/>
                    </a:lnTo>
                    <a:lnTo>
                      <a:pt x="1085" y="892"/>
                    </a:lnTo>
                    <a:cubicBezTo>
                      <a:pt x="1085" y="755"/>
                      <a:pt x="1085" y="755"/>
                      <a:pt x="1221" y="619"/>
                    </a:cubicBezTo>
                    <a:lnTo>
                      <a:pt x="1221" y="619"/>
                    </a:lnTo>
                    <a:cubicBezTo>
                      <a:pt x="1085" y="755"/>
                      <a:pt x="1358" y="1028"/>
                      <a:pt x="1358" y="1165"/>
                    </a:cubicBezTo>
                    <a:cubicBezTo>
                      <a:pt x="1449" y="1165"/>
                      <a:pt x="1479" y="1225"/>
                      <a:pt x="1540" y="1225"/>
                    </a:cubicBezTo>
                    <a:cubicBezTo>
                      <a:pt x="1570" y="1225"/>
                      <a:pt x="1608" y="1210"/>
                      <a:pt x="1665" y="1165"/>
                    </a:cubicBezTo>
                    <a:cubicBezTo>
                      <a:pt x="1801" y="1165"/>
                      <a:pt x="1938" y="1028"/>
                      <a:pt x="1938" y="892"/>
                    </a:cubicBezTo>
                    <a:cubicBezTo>
                      <a:pt x="1938" y="892"/>
                      <a:pt x="1938" y="1028"/>
                      <a:pt x="2074" y="1028"/>
                    </a:cubicBezTo>
                    <a:cubicBezTo>
                      <a:pt x="2074" y="1165"/>
                      <a:pt x="2074" y="1301"/>
                      <a:pt x="2211" y="1301"/>
                    </a:cubicBezTo>
                    <a:cubicBezTo>
                      <a:pt x="2279" y="1387"/>
                      <a:pt x="2356" y="1429"/>
                      <a:pt x="2416" y="1429"/>
                    </a:cubicBezTo>
                    <a:cubicBezTo>
                      <a:pt x="2475" y="1429"/>
                      <a:pt x="2518" y="1387"/>
                      <a:pt x="2518" y="1301"/>
                    </a:cubicBezTo>
                    <a:cubicBezTo>
                      <a:pt x="2654" y="1301"/>
                      <a:pt x="2654" y="1165"/>
                      <a:pt x="2654" y="1165"/>
                    </a:cubicBezTo>
                    <a:cubicBezTo>
                      <a:pt x="2791" y="1301"/>
                      <a:pt x="2791" y="1472"/>
                      <a:pt x="2927" y="1472"/>
                    </a:cubicBezTo>
                    <a:lnTo>
                      <a:pt x="3200" y="1472"/>
                    </a:lnTo>
                    <a:cubicBezTo>
                      <a:pt x="3200" y="1301"/>
                      <a:pt x="3200" y="1301"/>
                      <a:pt x="3371" y="1301"/>
                    </a:cubicBezTo>
                    <a:cubicBezTo>
                      <a:pt x="3371" y="1423"/>
                      <a:pt x="3441" y="1528"/>
                      <a:pt x="3580" y="1528"/>
                    </a:cubicBezTo>
                    <a:cubicBezTo>
                      <a:pt x="3636" y="1528"/>
                      <a:pt x="3702" y="1511"/>
                      <a:pt x="3780" y="1472"/>
                    </a:cubicBezTo>
                    <a:lnTo>
                      <a:pt x="3917" y="1301"/>
                    </a:lnTo>
                    <a:lnTo>
                      <a:pt x="4053" y="1472"/>
                    </a:lnTo>
                    <a:cubicBezTo>
                      <a:pt x="4224" y="1472"/>
                      <a:pt x="4361" y="1472"/>
                      <a:pt x="4361" y="1301"/>
                    </a:cubicBezTo>
                    <a:cubicBezTo>
                      <a:pt x="4429" y="1233"/>
                      <a:pt x="4429" y="1199"/>
                      <a:pt x="4429" y="1199"/>
                    </a:cubicBezTo>
                    <a:cubicBezTo>
                      <a:pt x="4429" y="1199"/>
                      <a:pt x="4429" y="1233"/>
                      <a:pt x="4497" y="1301"/>
                    </a:cubicBezTo>
                    <a:cubicBezTo>
                      <a:pt x="4565" y="1387"/>
                      <a:pt x="4634" y="1429"/>
                      <a:pt x="4702" y="1429"/>
                    </a:cubicBezTo>
                    <a:cubicBezTo>
                      <a:pt x="4770" y="1429"/>
                      <a:pt x="4838" y="1387"/>
                      <a:pt x="4907" y="1301"/>
                    </a:cubicBezTo>
                    <a:cubicBezTo>
                      <a:pt x="4907" y="1301"/>
                      <a:pt x="5077" y="1301"/>
                      <a:pt x="5077" y="1165"/>
                    </a:cubicBezTo>
                    <a:cubicBezTo>
                      <a:pt x="5104" y="1137"/>
                      <a:pt x="5126" y="1127"/>
                      <a:pt x="5145" y="1127"/>
                    </a:cubicBezTo>
                    <a:cubicBezTo>
                      <a:pt x="5219" y="1127"/>
                      <a:pt x="5241" y="1301"/>
                      <a:pt x="5350" y="1301"/>
                    </a:cubicBezTo>
                    <a:cubicBezTo>
                      <a:pt x="5487" y="1301"/>
                      <a:pt x="5623" y="1165"/>
                      <a:pt x="5623" y="1028"/>
                    </a:cubicBezTo>
                    <a:cubicBezTo>
                      <a:pt x="5760" y="1028"/>
                      <a:pt x="5760" y="1165"/>
                      <a:pt x="5930" y="1165"/>
                    </a:cubicBezTo>
                    <a:cubicBezTo>
                      <a:pt x="6258" y="1165"/>
                      <a:pt x="6236" y="990"/>
                      <a:pt x="6354" y="990"/>
                    </a:cubicBezTo>
                    <a:cubicBezTo>
                      <a:pt x="6383" y="990"/>
                      <a:pt x="6422" y="1001"/>
                      <a:pt x="6476" y="1028"/>
                    </a:cubicBezTo>
                    <a:lnTo>
                      <a:pt x="6783" y="1028"/>
                    </a:lnTo>
                    <a:cubicBezTo>
                      <a:pt x="6783" y="892"/>
                      <a:pt x="6920" y="892"/>
                      <a:pt x="6920" y="892"/>
                    </a:cubicBezTo>
                    <a:lnTo>
                      <a:pt x="7056" y="892"/>
                    </a:lnTo>
                    <a:cubicBezTo>
                      <a:pt x="7193" y="892"/>
                      <a:pt x="7329" y="619"/>
                      <a:pt x="7329" y="619"/>
                    </a:cubicBezTo>
                    <a:cubicBezTo>
                      <a:pt x="7466" y="619"/>
                      <a:pt x="7909" y="448"/>
                      <a:pt x="7909" y="448"/>
                    </a:cubicBezTo>
                    <a:cubicBezTo>
                      <a:pt x="7978" y="533"/>
                      <a:pt x="8080" y="576"/>
                      <a:pt x="8204" y="576"/>
                    </a:cubicBezTo>
                    <a:cubicBezTo>
                      <a:pt x="8327" y="576"/>
                      <a:pt x="8472" y="533"/>
                      <a:pt x="8626" y="448"/>
                    </a:cubicBezTo>
                    <a:cubicBezTo>
                      <a:pt x="8762" y="312"/>
                      <a:pt x="8626" y="175"/>
                      <a:pt x="8489" y="175"/>
                    </a:cubicBezTo>
                    <a:cubicBezTo>
                      <a:pt x="8182" y="175"/>
                      <a:pt x="8046" y="39"/>
                      <a:pt x="7773" y="39"/>
                    </a:cubicBezTo>
                    <a:cubicBezTo>
                      <a:pt x="7746" y="11"/>
                      <a:pt x="7717" y="0"/>
                      <a:pt x="76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1157259" y="2839195"/>
                <a:ext cx="608957" cy="207534"/>
              </a:xfrm>
              <a:custGeom>
                <a:rect b="b" l="l" r="r" t="t"/>
                <a:pathLst>
                  <a:path extrusionOk="0" h="4745" w="13923">
                    <a:moveTo>
                      <a:pt x="11500" y="3618"/>
                    </a:moveTo>
                    <a:cubicBezTo>
                      <a:pt x="11500" y="3618"/>
                      <a:pt x="11500" y="3755"/>
                      <a:pt x="11670" y="3755"/>
                    </a:cubicBezTo>
                    <a:cubicBezTo>
                      <a:pt x="11500" y="3891"/>
                      <a:pt x="11363" y="3891"/>
                      <a:pt x="11227" y="4028"/>
                    </a:cubicBezTo>
                    <a:lnTo>
                      <a:pt x="11090" y="4028"/>
                    </a:lnTo>
                    <a:cubicBezTo>
                      <a:pt x="11227" y="3891"/>
                      <a:pt x="11363" y="3755"/>
                      <a:pt x="11500" y="3618"/>
                    </a:cubicBezTo>
                    <a:close/>
                    <a:moveTo>
                      <a:pt x="4129" y="1741"/>
                    </a:moveTo>
                    <a:cubicBezTo>
                      <a:pt x="4266" y="2185"/>
                      <a:pt x="4266" y="2594"/>
                      <a:pt x="4402" y="2765"/>
                    </a:cubicBezTo>
                    <a:cubicBezTo>
                      <a:pt x="4539" y="2901"/>
                      <a:pt x="4539" y="2901"/>
                      <a:pt x="4675" y="2901"/>
                    </a:cubicBezTo>
                    <a:cubicBezTo>
                      <a:pt x="4982" y="2765"/>
                      <a:pt x="4982" y="2458"/>
                      <a:pt x="5119" y="2185"/>
                    </a:cubicBezTo>
                    <a:cubicBezTo>
                      <a:pt x="5119" y="2458"/>
                      <a:pt x="5119" y="2901"/>
                      <a:pt x="5392" y="3174"/>
                    </a:cubicBezTo>
                    <a:cubicBezTo>
                      <a:pt x="5392" y="3214"/>
                      <a:pt x="5418" y="3231"/>
                      <a:pt x="5455" y="3231"/>
                    </a:cubicBezTo>
                    <a:cubicBezTo>
                      <a:pt x="5545" y="3231"/>
                      <a:pt x="5699" y="3134"/>
                      <a:pt x="5699" y="3038"/>
                    </a:cubicBezTo>
                    <a:cubicBezTo>
                      <a:pt x="5948" y="3288"/>
                      <a:pt x="6455" y="3908"/>
                      <a:pt x="6748" y="3908"/>
                    </a:cubicBezTo>
                    <a:cubicBezTo>
                      <a:pt x="6776" y="3908"/>
                      <a:pt x="6802" y="3903"/>
                      <a:pt x="6825" y="3891"/>
                    </a:cubicBezTo>
                    <a:cubicBezTo>
                      <a:pt x="6961" y="3891"/>
                      <a:pt x="6961" y="3891"/>
                      <a:pt x="6961" y="3755"/>
                    </a:cubicBezTo>
                    <a:lnTo>
                      <a:pt x="7098" y="3755"/>
                    </a:lnTo>
                    <a:cubicBezTo>
                      <a:pt x="7098" y="3891"/>
                      <a:pt x="7234" y="3891"/>
                      <a:pt x="7405" y="3891"/>
                    </a:cubicBezTo>
                    <a:cubicBezTo>
                      <a:pt x="7405" y="4028"/>
                      <a:pt x="7541" y="4164"/>
                      <a:pt x="7678" y="4164"/>
                    </a:cubicBezTo>
                    <a:lnTo>
                      <a:pt x="7951" y="4164"/>
                    </a:lnTo>
                    <a:lnTo>
                      <a:pt x="7951" y="4028"/>
                    </a:lnTo>
                    <a:cubicBezTo>
                      <a:pt x="7951" y="4028"/>
                      <a:pt x="7951" y="4164"/>
                      <a:pt x="8087" y="4164"/>
                    </a:cubicBezTo>
                    <a:cubicBezTo>
                      <a:pt x="8087" y="4221"/>
                      <a:pt x="8140" y="4254"/>
                      <a:pt x="8202" y="4254"/>
                    </a:cubicBezTo>
                    <a:cubicBezTo>
                      <a:pt x="8289" y="4254"/>
                      <a:pt x="8395" y="4187"/>
                      <a:pt x="8395" y="4028"/>
                    </a:cubicBezTo>
                    <a:lnTo>
                      <a:pt x="8395" y="3891"/>
                    </a:lnTo>
                    <a:cubicBezTo>
                      <a:pt x="8531" y="3891"/>
                      <a:pt x="8531" y="4028"/>
                      <a:pt x="8668" y="4164"/>
                    </a:cubicBezTo>
                    <a:lnTo>
                      <a:pt x="8804" y="4164"/>
                    </a:lnTo>
                    <a:cubicBezTo>
                      <a:pt x="8941" y="4028"/>
                      <a:pt x="9111" y="3891"/>
                      <a:pt x="9111" y="3755"/>
                    </a:cubicBezTo>
                    <a:lnTo>
                      <a:pt x="9111" y="3618"/>
                    </a:lnTo>
                    <a:lnTo>
                      <a:pt x="9111" y="3311"/>
                    </a:lnTo>
                    <a:cubicBezTo>
                      <a:pt x="9248" y="3447"/>
                      <a:pt x="9384" y="3755"/>
                      <a:pt x="9521" y="3891"/>
                    </a:cubicBezTo>
                    <a:lnTo>
                      <a:pt x="9248" y="4164"/>
                    </a:lnTo>
                    <a:lnTo>
                      <a:pt x="9248" y="4300"/>
                    </a:lnTo>
                    <a:lnTo>
                      <a:pt x="8258" y="4300"/>
                    </a:lnTo>
                    <a:cubicBezTo>
                      <a:pt x="7234" y="4300"/>
                      <a:pt x="6381" y="3891"/>
                      <a:pt x="5392" y="3755"/>
                    </a:cubicBezTo>
                    <a:cubicBezTo>
                      <a:pt x="4675" y="3618"/>
                      <a:pt x="4129" y="3311"/>
                      <a:pt x="3686" y="2901"/>
                    </a:cubicBezTo>
                    <a:cubicBezTo>
                      <a:pt x="3993" y="2594"/>
                      <a:pt x="4129" y="2185"/>
                      <a:pt x="4129" y="1741"/>
                    </a:cubicBezTo>
                    <a:close/>
                    <a:moveTo>
                      <a:pt x="10510" y="3891"/>
                    </a:moveTo>
                    <a:cubicBezTo>
                      <a:pt x="10510" y="3891"/>
                      <a:pt x="10647" y="3891"/>
                      <a:pt x="10647" y="4028"/>
                    </a:cubicBezTo>
                    <a:lnTo>
                      <a:pt x="10647" y="4164"/>
                    </a:lnTo>
                    <a:cubicBezTo>
                      <a:pt x="10374" y="4164"/>
                      <a:pt x="10101" y="4300"/>
                      <a:pt x="9794" y="4300"/>
                    </a:cubicBezTo>
                    <a:cubicBezTo>
                      <a:pt x="10101" y="4164"/>
                      <a:pt x="10237" y="4028"/>
                      <a:pt x="10510" y="3891"/>
                    </a:cubicBezTo>
                    <a:close/>
                    <a:moveTo>
                      <a:pt x="2837" y="1"/>
                    </a:moveTo>
                    <a:cubicBezTo>
                      <a:pt x="2648" y="1"/>
                      <a:pt x="2536" y="230"/>
                      <a:pt x="2423" y="342"/>
                    </a:cubicBezTo>
                    <a:cubicBezTo>
                      <a:pt x="2198" y="542"/>
                      <a:pt x="2138" y="669"/>
                      <a:pt x="2015" y="669"/>
                    </a:cubicBezTo>
                    <a:cubicBezTo>
                      <a:pt x="1970" y="669"/>
                      <a:pt x="1916" y="652"/>
                      <a:pt x="1843" y="615"/>
                    </a:cubicBezTo>
                    <a:cubicBezTo>
                      <a:pt x="1570" y="615"/>
                      <a:pt x="1433" y="615"/>
                      <a:pt x="1263" y="752"/>
                    </a:cubicBezTo>
                    <a:lnTo>
                      <a:pt x="1263" y="888"/>
                    </a:lnTo>
                    <a:cubicBezTo>
                      <a:pt x="1126" y="615"/>
                      <a:pt x="990" y="615"/>
                      <a:pt x="717" y="479"/>
                    </a:cubicBezTo>
                    <a:cubicBezTo>
                      <a:pt x="717" y="342"/>
                      <a:pt x="580" y="206"/>
                      <a:pt x="410" y="206"/>
                    </a:cubicBezTo>
                    <a:cubicBezTo>
                      <a:pt x="342" y="120"/>
                      <a:pt x="307" y="78"/>
                      <a:pt x="273" y="78"/>
                    </a:cubicBezTo>
                    <a:cubicBezTo>
                      <a:pt x="239" y="78"/>
                      <a:pt x="205" y="120"/>
                      <a:pt x="137" y="206"/>
                    </a:cubicBezTo>
                    <a:cubicBezTo>
                      <a:pt x="0" y="342"/>
                      <a:pt x="0" y="615"/>
                      <a:pt x="0" y="888"/>
                    </a:cubicBezTo>
                    <a:cubicBezTo>
                      <a:pt x="0" y="888"/>
                      <a:pt x="137" y="1059"/>
                      <a:pt x="273" y="1059"/>
                    </a:cubicBezTo>
                    <a:cubicBezTo>
                      <a:pt x="342" y="973"/>
                      <a:pt x="418" y="931"/>
                      <a:pt x="495" y="931"/>
                    </a:cubicBezTo>
                    <a:cubicBezTo>
                      <a:pt x="572" y="931"/>
                      <a:pt x="649" y="973"/>
                      <a:pt x="717" y="1059"/>
                    </a:cubicBezTo>
                    <a:lnTo>
                      <a:pt x="717" y="1195"/>
                    </a:lnTo>
                    <a:cubicBezTo>
                      <a:pt x="580" y="1195"/>
                      <a:pt x="580" y="1332"/>
                      <a:pt x="853" y="1605"/>
                    </a:cubicBezTo>
                    <a:lnTo>
                      <a:pt x="1126" y="1605"/>
                    </a:lnTo>
                    <a:cubicBezTo>
                      <a:pt x="1126" y="1605"/>
                      <a:pt x="1126" y="1741"/>
                      <a:pt x="1263" y="1741"/>
                    </a:cubicBezTo>
                    <a:cubicBezTo>
                      <a:pt x="1348" y="1827"/>
                      <a:pt x="1459" y="1869"/>
                      <a:pt x="1583" y="1869"/>
                    </a:cubicBezTo>
                    <a:cubicBezTo>
                      <a:pt x="1706" y="1869"/>
                      <a:pt x="1843" y="1827"/>
                      <a:pt x="1979" y="1741"/>
                    </a:cubicBezTo>
                    <a:cubicBezTo>
                      <a:pt x="2263" y="1654"/>
                      <a:pt x="2477" y="1330"/>
                      <a:pt x="2665" y="1330"/>
                    </a:cubicBezTo>
                    <a:cubicBezTo>
                      <a:pt x="2772" y="1330"/>
                      <a:pt x="2870" y="1433"/>
                      <a:pt x="2969" y="1741"/>
                    </a:cubicBezTo>
                    <a:cubicBezTo>
                      <a:pt x="2969" y="1912"/>
                      <a:pt x="3140" y="2048"/>
                      <a:pt x="3140" y="2185"/>
                    </a:cubicBezTo>
                    <a:cubicBezTo>
                      <a:pt x="3140" y="2185"/>
                      <a:pt x="2969" y="2185"/>
                      <a:pt x="2969" y="2048"/>
                    </a:cubicBezTo>
                    <a:cubicBezTo>
                      <a:pt x="2932" y="2012"/>
                      <a:pt x="2886" y="1995"/>
                      <a:pt x="2840" y="1995"/>
                    </a:cubicBezTo>
                    <a:cubicBezTo>
                      <a:pt x="2716" y="1995"/>
                      <a:pt x="2596" y="2122"/>
                      <a:pt x="2696" y="2321"/>
                    </a:cubicBezTo>
                    <a:cubicBezTo>
                      <a:pt x="3276" y="3174"/>
                      <a:pt x="3822" y="3755"/>
                      <a:pt x="4846" y="4028"/>
                    </a:cubicBezTo>
                    <a:cubicBezTo>
                      <a:pt x="5392" y="4300"/>
                      <a:pt x="5972" y="4300"/>
                      <a:pt x="6552" y="4471"/>
                    </a:cubicBezTo>
                    <a:cubicBezTo>
                      <a:pt x="7098" y="4744"/>
                      <a:pt x="7678" y="4744"/>
                      <a:pt x="8258" y="4744"/>
                    </a:cubicBezTo>
                    <a:cubicBezTo>
                      <a:pt x="8941" y="4744"/>
                      <a:pt x="9794" y="4744"/>
                      <a:pt x="10647" y="4608"/>
                    </a:cubicBezTo>
                    <a:lnTo>
                      <a:pt x="10817" y="4608"/>
                    </a:lnTo>
                    <a:cubicBezTo>
                      <a:pt x="11090" y="4608"/>
                      <a:pt x="11363" y="4608"/>
                      <a:pt x="11670" y="4300"/>
                    </a:cubicBezTo>
                    <a:cubicBezTo>
                      <a:pt x="12353" y="4164"/>
                      <a:pt x="13786" y="3755"/>
                      <a:pt x="13922" y="2901"/>
                    </a:cubicBezTo>
                    <a:cubicBezTo>
                      <a:pt x="13922" y="2901"/>
                      <a:pt x="13922" y="2765"/>
                      <a:pt x="13786" y="2765"/>
                    </a:cubicBezTo>
                    <a:cubicBezTo>
                      <a:pt x="13745" y="2714"/>
                      <a:pt x="13704" y="2693"/>
                      <a:pt x="13663" y="2693"/>
                    </a:cubicBezTo>
                    <a:cubicBezTo>
                      <a:pt x="13568" y="2693"/>
                      <a:pt x="13472" y="2806"/>
                      <a:pt x="13377" y="2901"/>
                    </a:cubicBezTo>
                    <a:lnTo>
                      <a:pt x="13377" y="2321"/>
                    </a:lnTo>
                    <a:cubicBezTo>
                      <a:pt x="13513" y="2185"/>
                      <a:pt x="13513" y="2185"/>
                      <a:pt x="13513" y="2048"/>
                    </a:cubicBezTo>
                    <a:lnTo>
                      <a:pt x="13513" y="1912"/>
                    </a:lnTo>
                    <a:lnTo>
                      <a:pt x="13377" y="1741"/>
                    </a:lnTo>
                    <a:cubicBezTo>
                      <a:pt x="13206" y="1332"/>
                      <a:pt x="13069" y="1059"/>
                      <a:pt x="12796" y="888"/>
                    </a:cubicBezTo>
                    <a:cubicBezTo>
                      <a:pt x="12796" y="843"/>
                      <a:pt x="12781" y="828"/>
                      <a:pt x="12756" y="828"/>
                    </a:cubicBezTo>
                    <a:cubicBezTo>
                      <a:pt x="12705" y="828"/>
                      <a:pt x="12614" y="888"/>
                      <a:pt x="12523" y="888"/>
                    </a:cubicBezTo>
                    <a:lnTo>
                      <a:pt x="12523" y="1059"/>
                    </a:lnTo>
                    <a:cubicBezTo>
                      <a:pt x="12353" y="888"/>
                      <a:pt x="12353" y="888"/>
                      <a:pt x="12216" y="752"/>
                    </a:cubicBezTo>
                    <a:cubicBezTo>
                      <a:pt x="12080" y="752"/>
                      <a:pt x="11943" y="752"/>
                      <a:pt x="11943" y="888"/>
                    </a:cubicBezTo>
                    <a:cubicBezTo>
                      <a:pt x="11875" y="820"/>
                      <a:pt x="11807" y="786"/>
                      <a:pt x="11734" y="786"/>
                    </a:cubicBezTo>
                    <a:cubicBezTo>
                      <a:pt x="11662" y="786"/>
                      <a:pt x="11585" y="820"/>
                      <a:pt x="11500" y="888"/>
                    </a:cubicBezTo>
                    <a:cubicBezTo>
                      <a:pt x="11363" y="1059"/>
                      <a:pt x="11363" y="1332"/>
                      <a:pt x="11363" y="1605"/>
                    </a:cubicBezTo>
                    <a:cubicBezTo>
                      <a:pt x="11363" y="1468"/>
                      <a:pt x="11227" y="1332"/>
                      <a:pt x="10954" y="1332"/>
                    </a:cubicBezTo>
                    <a:cubicBezTo>
                      <a:pt x="10817" y="1332"/>
                      <a:pt x="10817" y="1332"/>
                      <a:pt x="10817" y="1468"/>
                    </a:cubicBezTo>
                    <a:cubicBezTo>
                      <a:pt x="10647" y="1468"/>
                      <a:pt x="10374" y="1605"/>
                      <a:pt x="10237" y="1741"/>
                    </a:cubicBezTo>
                    <a:lnTo>
                      <a:pt x="10101" y="1605"/>
                    </a:lnTo>
                    <a:cubicBezTo>
                      <a:pt x="9964" y="1605"/>
                      <a:pt x="9794" y="1605"/>
                      <a:pt x="9794" y="1741"/>
                    </a:cubicBezTo>
                    <a:cubicBezTo>
                      <a:pt x="9657" y="1912"/>
                      <a:pt x="9657" y="2185"/>
                      <a:pt x="9657" y="2321"/>
                    </a:cubicBezTo>
                    <a:lnTo>
                      <a:pt x="9521" y="2458"/>
                    </a:lnTo>
                    <a:cubicBezTo>
                      <a:pt x="9384" y="2185"/>
                      <a:pt x="9248" y="1912"/>
                      <a:pt x="9111" y="1741"/>
                    </a:cubicBezTo>
                    <a:cubicBezTo>
                      <a:pt x="8941" y="1741"/>
                      <a:pt x="8668" y="1741"/>
                      <a:pt x="8668" y="1912"/>
                    </a:cubicBezTo>
                    <a:lnTo>
                      <a:pt x="8668" y="2185"/>
                    </a:lnTo>
                    <a:cubicBezTo>
                      <a:pt x="8531" y="1912"/>
                      <a:pt x="8395" y="1741"/>
                      <a:pt x="8258" y="1741"/>
                    </a:cubicBezTo>
                    <a:cubicBezTo>
                      <a:pt x="7951" y="1741"/>
                      <a:pt x="7814" y="2185"/>
                      <a:pt x="7814" y="2458"/>
                    </a:cubicBezTo>
                    <a:cubicBezTo>
                      <a:pt x="7678" y="2321"/>
                      <a:pt x="7678" y="2048"/>
                      <a:pt x="7405" y="1912"/>
                    </a:cubicBezTo>
                    <a:cubicBezTo>
                      <a:pt x="7405" y="1827"/>
                      <a:pt x="7328" y="1784"/>
                      <a:pt x="7251" y="1784"/>
                    </a:cubicBezTo>
                    <a:cubicBezTo>
                      <a:pt x="7175" y="1784"/>
                      <a:pt x="7098" y="1827"/>
                      <a:pt x="7098" y="1912"/>
                    </a:cubicBezTo>
                    <a:lnTo>
                      <a:pt x="7098" y="2048"/>
                    </a:lnTo>
                    <a:cubicBezTo>
                      <a:pt x="6961" y="1912"/>
                      <a:pt x="6825" y="1741"/>
                      <a:pt x="6688" y="1605"/>
                    </a:cubicBezTo>
                    <a:lnTo>
                      <a:pt x="6381" y="1605"/>
                    </a:lnTo>
                    <a:cubicBezTo>
                      <a:pt x="6245" y="1912"/>
                      <a:pt x="6245" y="2185"/>
                      <a:pt x="6245" y="2594"/>
                    </a:cubicBezTo>
                    <a:cubicBezTo>
                      <a:pt x="6245" y="2458"/>
                      <a:pt x="6245" y="2458"/>
                      <a:pt x="6108" y="2321"/>
                    </a:cubicBezTo>
                    <a:cubicBezTo>
                      <a:pt x="6108" y="2048"/>
                      <a:pt x="5972" y="1741"/>
                      <a:pt x="5835" y="1468"/>
                    </a:cubicBezTo>
                    <a:cubicBezTo>
                      <a:pt x="5767" y="1400"/>
                      <a:pt x="5656" y="1366"/>
                      <a:pt x="5562" y="1366"/>
                    </a:cubicBezTo>
                    <a:cubicBezTo>
                      <a:pt x="5468" y="1366"/>
                      <a:pt x="5392" y="1400"/>
                      <a:pt x="5392" y="1468"/>
                    </a:cubicBezTo>
                    <a:lnTo>
                      <a:pt x="5392" y="1605"/>
                    </a:lnTo>
                    <a:cubicBezTo>
                      <a:pt x="5392" y="1468"/>
                      <a:pt x="5255" y="1332"/>
                      <a:pt x="5119" y="1195"/>
                    </a:cubicBezTo>
                    <a:cubicBezTo>
                      <a:pt x="5079" y="1155"/>
                      <a:pt x="5039" y="1139"/>
                      <a:pt x="5002" y="1139"/>
                    </a:cubicBezTo>
                    <a:cubicBezTo>
                      <a:pt x="4914" y="1139"/>
                      <a:pt x="4846" y="1235"/>
                      <a:pt x="4846" y="1332"/>
                    </a:cubicBezTo>
                    <a:cubicBezTo>
                      <a:pt x="4675" y="1468"/>
                      <a:pt x="4675" y="1912"/>
                      <a:pt x="4675" y="2185"/>
                    </a:cubicBezTo>
                    <a:cubicBezTo>
                      <a:pt x="4539" y="1912"/>
                      <a:pt x="4539" y="1468"/>
                      <a:pt x="4266" y="1195"/>
                    </a:cubicBezTo>
                    <a:lnTo>
                      <a:pt x="3993" y="1195"/>
                    </a:lnTo>
                    <a:cubicBezTo>
                      <a:pt x="3822" y="1605"/>
                      <a:pt x="3822" y="2048"/>
                      <a:pt x="3549" y="2458"/>
                    </a:cubicBezTo>
                    <a:cubicBezTo>
                      <a:pt x="3425" y="1963"/>
                      <a:pt x="3302" y="851"/>
                      <a:pt x="2746" y="851"/>
                    </a:cubicBezTo>
                    <a:cubicBezTo>
                      <a:pt x="2688" y="851"/>
                      <a:pt x="2626" y="863"/>
                      <a:pt x="2560" y="888"/>
                    </a:cubicBezTo>
                    <a:cubicBezTo>
                      <a:pt x="2226" y="1017"/>
                      <a:pt x="2066" y="1531"/>
                      <a:pt x="1702" y="1531"/>
                    </a:cubicBezTo>
                    <a:cubicBezTo>
                      <a:pt x="1582" y="1531"/>
                      <a:pt x="1440" y="1475"/>
                      <a:pt x="1263" y="1332"/>
                    </a:cubicBezTo>
                    <a:lnTo>
                      <a:pt x="1263" y="1195"/>
                    </a:lnTo>
                    <a:cubicBezTo>
                      <a:pt x="1382" y="1100"/>
                      <a:pt x="1552" y="987"/>
                      <a:pt x="1690" y="987"/>
                    </a:cubicBezTo>
                    <a:cubicBezTo>
                      <a:pt x="1749" y="987"/>
                      <a:pt x="1802" y="1008"/>
                      <a:pt x="1843" y="1059"/>
                    </a:cubicBezTo>
                    <a:cubicBezTo>
                      <a:pt x="1843" y="1195"/>
                      <a:pt x="1979" y="1195"/>
                      <a:pt x="1979" y="1195"/>
                    </a:cubicBezTo>
                    <a:cubicBezTo>
                      <a:pt x="2362" y="1077"/>
                      <a:pt x="2618" y="425"/>
                      <a:pt x="2967" y="425"/>
                    </a:cubicBezTo>
                    <a:cubicBezTo>
                      <a:pt x="3022" y="425"/>
                      <a:pt x="3079" y="441"/>
                      <a:pt x="3140" y="479"/>
                    </a:cubicBezTo>
                    <a:cubicBezTo>
                      <a:pt x="3276" y="615"/>
                      <a:pt x="3549" y="615"/>
                      <a:pt x="3686" y="615"/>
                    </a:cubicBezTo>
                    <a:cubicBezTo>
                      <a:pt x="3929" y="723"/>
                      <a:pt x="4151" y="938"/>
                      <a:pt x="4368" y="938"/>
                    </a:cubicBezTo>
                    <a:cubicBezTo>
                      <a:pt x="4425" y="938"/>
                      <a:pt x="4482" y="924"/>
                      <a:pt x="4539" y="888"/>
                    </a:cubicBezTo>
                    <a:cubicBezTo>
                      <a:pt x="4675" y="752"/>
                      <a:pt x="4675" y="752"/>
                      <a:pt x="4675" y="615"/>
                    </a:cubicBezTo>
                    <a:cubicBezTo>
                      <a:pt x="4497" y="348"/>
                      <a:pt x="4261" y="125"/>
                      <a:pt x="4033" y="125"/>
                    </a:cubicBezTo>
                    <a:cubicBezTo>
                      <a:pt x="3911" y="125"/>
                      <a:pt x="3792" y="188"/>
                      <a:pt x="3686" y="342"/>
                    </a:cubicBezTo>
                    <a:cubicBezTo>
                      <a:pt x="3667" y="360"/>
                      <a:pt x="3644" y="368"/>
                      <a:pt x="3618" y="368"/>
                    </a:cubicBezTo>
                    <a:cubicBezTo>
                      <a:pt x="3444" y="368"/>
                      <a:pt x="3117" y="35"/>
                      <a:pt x="2969" y="35"/>
                    </a:cubicBezTo>
                    <a:cubicBezTo>
                      <a:pt x="2921" y="11"/>
                      <a:pt x="2878" y="1"/>
                      <a:pt x="2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6"/>
              <p:cNvSpPr/>
              <p:nvPr/>
            </p:nvSpPr>
            <p:spPr>
              <a:xfrm>
                <a:off x="4845208" y="2461162"/>
                <a:ext cx="109737" cy="175125"/>
              </a:xfrm>
              <a:custGeom>
                <a:rect b="b" l="l" r="r" t="t"/>
                <a:pathLst>
                  <a:path extrusionOk="0" h="4004" w="2509">
                    <a:moveTo>
                      <a:pt x="2309" y="0"/>
                    </a:moveTo>
                    <a:cubicBezTo>
                      <a:pt x="2242" y="0"/>
                      <a:pt x="2167" y="45"/>
                      <a:pt x="2116" y="147"/>
                    </a:cubicBezTo>
                    <a:cubicBezTo>
                      <a:pt x="1979" y="318"/>
                      <a:pt x="1979" y="591"/>
                      <a:pt x="1979" y="864"/>
                    </a:cubicBezTo>
                    <a:lnTo>
                      <a:pt x="1843" y="727"/>
                    </a:lnTo>
                    <a:lnTo>
                      <a:pt x="1707" y="727"/>
                    </a:lnTo>
                    <a:cubicBezTo>
                      <a:pt x="1570" y="864"/>
                      <a:pt x="1399" y="1000"/>
                      <a:pt x="1399" y="1308"/>
                    </a:cubicBezTo>
                    <a:lnTo>
                      <a:pt x="1399" y="1171"/>
                    </a:lnTo>
                    <a:cubicBezTo>
                      <a:pt x="1399" y="1120"/>
                      <a:pt x="1375" y="1099"/>
                      <a:pt x="1341" y="1099"/>
                    </a:cubicBezTo>
                    <a:cubicBezTo>
                      <a:pt x="1260" y="1099"/>
                      <a:pt x="1126" y="1212"/>
                      <a:pt x="1126" y="1308"/>
                    </a:cubicBezTo>
                    <a:lnTo>
                      <a:pt x="1126" y="1444"/>
                    </a:lnTo>
                    <a:cubicBezTo>
                      <a:pt x="990" y="1444"/>
                      <a:pt x="990" y="1308"/>
                      <a:pt x="853" y="1308"/>
                    </a:cubicBezTo>
                    <a:cubicBezTo>
                      <a:pt x="853" y="1308"/>
                      <a:pt x="717" y="1308"/>
                      <a:pt x="717" y="1444"/>
                    </a:cubicBezTo>
                    <a:cubicBezTo>
                      <a:pt x="556" y="1991"/>
                      <a:pt x="699" y="2630"/>
                      <a:pt x="715" y="3187"/>
                    </a:cubicBezTo>
                    <a:lnTo>
                      <a:pt x="715" y="3187"/>
                    </a:lnTo>
                    <a:cubicBezTo>
                      <a:pt x="710" y="3048"/>
                      <a:pt x="681" y="2877"/>
                      <a:pt x="546" y="2877"/>
                    </a:cubicBezTo>
                    <a:cubicBezTo>
                      <a:pt x="546" y="2434"/>
                      <a:pt x="410" y="2161"/>
                      <a:pt x="273" y="1853"/>
                    </a:cubicBezTo>
                    <a:cubicBezTo>
                      <a:pt x="234" y="1814"/>
                      <a:pt x="195" y="1798"/>
                      <a:pt x="160" y="1798"/>
                    </a:cubicBezTo>
                    <a:cubicBezTo>
                      <a:pt x="70" y="1798"/>
                      <a:pt x="0" y="1902"/>
                      <a:pt x="0" y="2024"/>
                    </a:cubicBezTo>
                    <a:cubicBezTo>
                      <a:pt x="137" y="2161"/>
                      <a:pt x="137" y="2434"/>
                      <a:pt x="137" y="2707"/>
                    </a:cubicBezTo>
                    <a:cubicBezTo>
                      <a:pt x="137" y="3014"/>
                      <a:pt x="137" y="3287"/>
                      <a:pt x="273" y="3423"/>
                    </a:cubicBezTo>
                    <a:cubicBezTo>
                      <a:pt x="313" y="3463"/>
                      <a:pt x="353" y="3480"/>
                      <a:pt x="386" y="3480"/>
                    </a:cubicBezTo>
                    <a:cubicBezTo>
                      <a:pt x="466" y="3480"/>
                      <a:pt x="506" y="3383"/>
                      <a:pt x="410" y="3287"/>
                    </a:cubicBezTo>
                    <a:lnTo>
                      <a:pt x="546" y="3287"/>
                    </a:lnTo>
                    <a:cubicBezTo>
                      <a:pt x="546" y="3560"/>
                      <a:pt x="546" y="3867"/>
                      <a:pt x="717" y="4003"/>
                    </a:cubicBezTo>
                    <a:cubicBezTo>
                      <a:pt x="853" y="4003"/>
                      <a:pt x="990" y="4003"/>
                      <a:pt x="990" y="3867"/>
                    </a:cubicBezTo>
                    <a:cubicBezTo>
                      <a:pt x="1115" y="3336"/>
                      <a:pt x="1011" y="2949"/>
                      <a:pt x="993" y="2443"/>
                    </a:cubicBezTo>
                    <a:lnTo>
                      <a:pt x="993" y="2443"/>
                    </a:lnTo>
                    <a:cubicBezTo>
                      <a:pt x="1126" y="2881"/>
                      <a:pt x="1127" y="3152"/>
                      <a:pt x="1263" y="3423"/>
                    </a:cubicBezTo>
                    <a:cubicBezTo>
                      <a:pt x="1331" y="3491"/>
                      <a:pt x="1442" y="3526"/>
                      <a:pt x="1536" y="3526"/>
                    </a:cubicBezTo>
                    <a:cubicBezTo>
                      <a:pt x="1630" y="3526"/>
                      <a:pt x="1707" y="3491"/>
                      <a:pt x="1707" y="3423"/>
                    </a:cubicBezTo>
                    <a:cubicBezTo>
                      <a:pt x="1707" y="3214"/>
                      <a:pt x="1627" y="3006"/>
                      <a:pt x="1589" y="2782"/>
                    </a:cubicBezTo>
                    <a:lnTo>
                      <a:pt x="1589" y="2782"/>
                    </a:lnTo>
                    <a:cubicBezTo>
                      <a:pt x="1607" y="2838"/>
                      <a:pt x="1641" y="2877"/>
                      <a:pt x="1707" y="2877"/>
                    </a:cubicBezTo>
                    <a:cubicBezTo>
                      <a:pt x="1843" y="2877"/>
                      <a:pt x="1979" y="2877"/>
                      <a:pt x="1979" y="2707"/>
                    </a:cubicBezTo>
                    <a:cubicBezTo>
                      <a:pt x="1979" y="2478"/>
                      <a:pt x="1883" y="1936"/>
                      <a:pt x="1852" y="1526"/>
                    </a:cubicBezTo>
                    <a:lnTo>
                      <a:pt x="1852" y="1526"/>
                    </a:lnTo>
                    <a:cubicBezTo>
                      <a:pt x="1866" y="1645"/>
                      <a:pt x="1899" y="1773"/>
                      <a:pt x="1979" y="1853"/>
                    </a:cubicBezTo>
                    <a:cubicBezTo>
                      <a:pt x="1979" y="1910"/>
                      <a:pt x="2010" y="1929"/>
                      <a:pt x="2050" y="1929"/>
                    </a:cubicBezTo>
                    <a:cubicBezTo>
                      <a:pt x="2131" y="1929"/>
                      <a:pt x="2252" y="1853"/>
                      <a:pt x="2252" y="1853"/>
                    </a:cubicBezTo>
                    <a:cubicBezTo>
                      <a:pt x="2423" y="1308"/>
                      <a:pt x="2252" y="727"/>
                      <a:pt x="2423" y="318"/>
                    </a:cubicBezTo>
                    <a:cubicBezTo>
                      <a:pt x="2509" y="126"/>
                      <a:pt x="2420" y="0"/>
                      <a:pt x="2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6"/>
              <p:cNvSpPr/>
              <p:nvPr/>
            </p:nvSpPr>
            <p:spPr>
              <a:xfrm>
                <a:off x="4839216" y="2388644"/>
                <a:ext cx="322433" cy="316266"/>
              </a:xfrm>
              <a:custGeom>
                <a:rect b="b" l="l" r="r" t="t"/>
                <a:pathLst>
                  <a:path extrusionOk="0" h="7231" w="7372">
                    <a:moveTo>
                      <a:pt x="854" y="1805"/>
                    </a:moveTo>
                    <a:lnTo>
                      <a:pt x="854" y="2249"/>
                    </a:lnTo>
                    <a:cubicBezTo>
                      <a:pt x="683" y="2249"/>
                      <a:pt x="683" y="2249"/>
                      <a:pt x="683" y="2112"/>
                    </a:cubicBezTo>
                    <a:cubicBezTo>
                      <a:pt x="683" y="1976"/>
                      <a:pt x="854" y="1805"/>
                      <a:pt x="854" y="1805"/>
                    </a:cubicBezTo>
                    <a:close/>
                    <a:moveTo>
                      <a:pt x="2286" y="5885"/>
                    </a:moveTo>
                    <a:lnTo>
                      <a:pt x="2286" y="5885"/>
                    </a:lnTo>
                    <a:cubicBezTo>
                      <a:pt x="2334" y="6094"/>
                      <a:pt x="2389" y="6315"/>
                      <a:pt x="2389" y="6514"/>
                    </a:cubicBezTo>
                    <a:cubicBezTo>
                      <a:pt x="2342" y="6315"/>
                      <a:pt x="2312" y="6099"/>
                      <a:pt x="2286" y="5885"/>
                    </a:cubicBezTo>
                    <a:close/>
                    <a:moveTo>
                      <a:pt x="3823" y="543"/>
                    </a:moveTo>
                    <a:cubicBezTo>
                      <a:pt x="3959" y="952"/>
                      <a:pt x="3959" y="1396"/>
                      <a:pt x="4266" y="1532"/>
                    </a:cubicBezTo>
                    <a:cubicBezTo>
                      <a:pt x="4403" y="1669"/>
                      <a:pt x="4403" y="1669"/>
                      <a:pt x="4539" y="1669"/>
                    </a:cubicBezTo>
                    <a:cubicBezTo>
                      <a:pt x="4812" y="1396"/>
                      <a:pt x="4812" y="952"/>
                      <a:pt x="4949" y="679"/>
                    </a:cubicBezTo>
                    <a:cubicBezTo>
                      <a:pt x="4982" y="626"/>
                      <a:pt x="5014" y="604"/>
                      <a:pt x="5043" y="604"/>
                    </a:cubicBezTo>
                    <a:cubicBezTo>
                      <a:pt x="5167" y="604"/>
                      <a:pt x="5256" y="985"/>
                      <a:pt x="5256" y="1123"/>
                    </a:cubicBezTo>
                    <a:cubicBezTo>
                      <a:pt x="5392" y="1259"/>
                      <a:pt x="5392" y="1396"/>
                      <a:pt x="5529" y="1396"/>
                    </a:cubicBezTo>
                    <a:lnTo>
                      <a:pt x="5665" y="1396"/>
                    </a:lnTo>
                    <a:cubicBezTo>
                      <a:pt x="5757" y="1353"/>
                      <a:pt x="5835" y="1333"/>
                      <a:pt x="5900" y="1333"/>
                    </a:cubicBezTo>
                    <a:cubicBezTo>
                      <a:pt x="6249" y="1333"/>
                      <a:pt x="6267" y="1876"/>
                      <a:pt x="6382" y="2249"/>
                    </a:cubicBezTo>
                    <a:cubicBezTo>
                      <a:pt x="6518" y="2249"/>
                      <a:pt x="6518" y="2385"/>
                      <a:pt x="6518" y="2522"/>
                    </a:cubicBezTo>
                    <a:cubicBezTo>
                      <a:pt x="6382" y="2522"/>
                      <a:pt x="6382" y="2658"/>
                      <a:pt x="6245" y="2829"/>
                    </a:cubicBezTo>
                    <a:cubicBezTo>
                      <a:pt x="6109" y="3375"/>
                      <a:pt x="6245" y="3955"/>
                      <a:pt x="6382" y="4535"/>
                    </a:cubicBezTo>
                    <a:cubicBezTo>
                      <a:pt x="6208" y="4339"/>
                      <a:pt x="6020" y="4157"/>
                      <a:pt x="5836" y="4157"/>
                    </a:cubicBezTo>
                    <a:cubicBezTo>
                      <a:pt x="5731" y="4157"/>
                      <a:pt x="5628" y="4216"/>
                      <a:pt x="5529" y="4365"/>
                    </a:cubicBezTo>
                    <a:cubicBezTo>
                      <a:pt x="5392" y="4808"/>
                      <a:pt x="5256" y="5661"/>
                      <a:pt x="5392" y="6071"/>
                    </a:cubicBezTo>
                    <a:cubicBezTo>
                      <a:pt x="5256" y="5798"/>
                      <a:pt x="5119" y="5388"/>
                      <a:pt x="4676" y="5218"/>
                    </a:cubicBezTo>
                    <a:cubicBezTo>
                      <a:pt x="4676" y="5218"/>
                      <a:pt x="4539" y="5218"/>
                      <a:pt x="4539" y="5388"/>
                    </a:cubicBezTo>
                    <a:cubicBezTo>
                      <a:pt x="4403" y="5525"/>
                      <a:pt x="4403" y="5661"/>
                      <a:pt x="4403" y="5798"/>
                    </a:cubicBezTo>
                    <a:lnTo>
                      <a:pt x="4403" y="6241"/>
                    </a:lnTo>
                    <a:lnTo>
                      <a:pt x="4403" y="6514"/>
                    </a:lnTo>
                    <a:cubicBezTo>
                      <a:pt x="4096" y="6241"/>
                      <a:pt x="3959" y="5661"/>
                      <a:pt x="3550" y="5661"/>
                    </a:cubicBezTo>
                    <a:lnTo>
                      <a:pt x="3413" y="5661"/>
                    </a:lnTo>
                    <a:cubicBezTo>
                      <a:pt x="3106" y="6071"/>
                      <a:pt x="3243" y="6378"/>
                      <a:pt x="3243" y="6651"/>
                    </a:cubicBezTo>
                    <a:cubicBezTo>
                      <a:pt x="3243" y="6514"/>
                      <a:pt x="2833" y="5661"/>
                      <a:pt x="2697" y="5218"/>
                    </a:cubicBezTo>
                    <a:cubicBezTo>
                      <a:pt x="2651" y="5172"/>
                      <a:pt x="2602" y="5157"/>
                      <a:pt x="2551" y="5157"/>
                    </a:cubicBezTo>
                    <a:cubicBezTo>
                      <a:pt x="2450" y="5157"/>
                      <a:pt x="2344" y="5218"/>
                      <a:pt x="2253" y="5218"/>
                    </a:cubicBezTo>
                    <a:cubicBezTo>
                      <a:pt x="2237" y="5253"/>
                      <a:pt x="2227" y="5291"/>
                      <a:pt x="2221" y="5331"/>
                    </a:cubicBezTo>
                    <a:lnTo>
                      <a:pt x="2221" y="5331"/>
                    </a:lnTo>
                    <a:cubicBezTo>
                      <a:pt x="2195" y="5132"/>
                      <a:pt x="2164" y="4951"/>
                      <a:pt x="2116" y="4808"/>
                    </a:cubicBezTo>
                    <a:cubicBezTo>
                      <a:pt x="2116" y="4648"/>
                      <a:pt x="2023" y="4582"/>
                      <a:pt x="1945" y="4582"/>
                    </a:cubicBezTo>
                    <a:cubicBezTo>
                      <a:pt x="1890" y="4582"/>
                      <a:pt x="1844" y="4615"/>
                      <a:pt x="1844" y="4672"/>
                    </a:cubicBezTo>
                    <a:cubicBezTo>
                      <a:pt x="1844" y="4887"/>
                      <a:pt x="1758" y="5913"/>
                      <a:pt x="1638" y="5913"/>
                    </a:cubicBezTo>
                    <a:cubicBezTo>
                      <a:pt x="1607" y="5913"/>
                      <a:pt x="1572" y="5840"/>
                      <a:pt x="1536" y="5661"/>
                    </a:cubicBezTo>
                    <a:cubicBezTo>
                      <a:pt x="1536" y="5081"/>
                      <a:pt x="1707" y="4365"/>
                      <a:pt x="1536" y="3819"/>
                    </a:cubicBezTo>
                    <a:cubicBezTo>
                      <a:pt x="1536" y="3723"/>
                      <a:pt x="1469" y="3611"/>
                      <a:pt x="1382" y="3611"/>
                    </a:cubicBezTo>
                    <a:cubicBezTo>
                      <a:pt x="1345" y="3611"/>
                      <a:pt x="1304" y="3631"/>
                      <a:pt x="1263" y="3682"/>
                    </a:cubicBezTo>
                    <a:cubicBezTo>
                      <a:pt x="1127" y="4228"/>
                      <a:pt x="1127" y="4808"/>
                      <a:pt x="854" y="5388"/>
                    </a:cubicBezTo>
                    <a:cubicBezTo>
                      <a:pt x="854" y="4808"/>
                      <a:pt x="1127" y="4092"/>
                      <a:pt x="990" y="3682"/>
                    </a:cubicBezTo>
                    <a:cubicBezTo>
                      <a:pt x="854" y="3511"/>
                      <a:pt x="683" y="3511"/>
                      <a:pt x="683" y="3511"/>
                    </a:cubicBezTo>
                    <a:cubicBezTo>
                      <a:pt x="547" y="3682"/>
                      <a:pt x="547" y="3682"/>
                      <a:pt x="547" y="3819"/>
                    </a:cubicBezTo>
                    <a:lnTo>
                      <a:pt x="547" y="2829"/>
                    </a:lnTo>
                    <a:cubicBezTo>
                      <a:pt x="683" y="2966"/>
                      <a:pt x="683" y="3238"/>
                      <a:pt x="683" y="3375"/>
                    </a:cubicBezTo>
                    <a:cubicBezTo>
                      <a:pt x="683" y="3443"/>
                      <a:pt x="760" y="3477"/>
                      <a:pt x="837" y="3477"/>
                    </a:cubicBezTo>
                    <a:cubicBezTo>
                      <a:pt x="914" y="3477"/>
                      <a:pt x="990" y="3443"/>
                      <a:pt x="990" y="3375"/>
                    </a:cubicBezTo>
                    <a:lnTo>
                      <a:pt x="1127" y="3238"/>
                    </a:lnTo>
                    <a:cubicBezTo>
                      <a:pt x="1127" y="3238"/>
                      <a:pt x="1263" y="3238"/>
                      <a:pt x="1400" y="3102"/>
                    </a:cubicBezTo>
                    <a:cubicBezTo>
                      <a:pt x="1400" y="2658"/>
                      <a:pt x="1536" y="2249"/>
                      <a:pt x="1536" y="1976"/>
                    </a:cubicBezTo>
                    <a:cubicBezTo>
                      <a:pt x="1707" y="2112"/>
                      <a:pt x="1707" y="2249"/>
                      <a:pt x="1707" y="2522"/>
                    </a:cubicBezTo>
                    <a:cubicBezTo>
                      <a:pt x="1707" y="2590"/>
                      <a:pt x="1775" y="2624"/>
                      <a:pt x="1844" y="2624"/>
                    </a:cubicBezTo>
                    <a:cubicBezTo>
                      <a:pt x="1912" y="2624"/>
                      <a:pt x="1980" y="2590"/>
                      <a:pt x="1980" y="2522"/>
                    </a:cubicBezTo>
                    <a:cubicBezTo>
                      <a:pt x="2116" y="2385"/>
                      <a:pt x="2116" y="2249"/>
                      <a:pt x="2116" y="2112"/>
                    </a:cubicBezTo>
                    <a:cubicBezTo>
                      <a:pt x="2253" y="2249"/>
                      <a:pt x="2389" y="2249"/>
                      <a:pt x="2389" y="2249"/>
                    </a:cubicBezTo>
                    <a:cubicBezTo>
                      <a:pt x="2560" y="1976"/>
                      <a:pt x="2697" y="1396"/>
                      <a:pt x="2833" y="1123"/>
                    </a:cubicBezTo>
                    <a:cubicBezTo>
                      <a:pt x="2833" y="1396"/>
                      <a:pt x="2970" y="1805"/>
                      <a:pt x="3106" y="1976"/>
                    </a:cubicBezTo>
                    <a:lnTo>
                      <a:pt x="3413" y="1976"/>
                    </a:lnTo>
                    <a:cubicBezTo>
                      <a:pt x="3550" y="1805"/>
                      <a:pt x="3550" y="1532"/>
                      <a:pt x="3686" y="1396"/>
                    </a:cubicBezTo>
                    <a:cubicBezTo>
                      <a:pt x="3686" y="1259"/>
                      <a:pt x="3686" y="816"/>
                      <a:pt x="3823" y="543"/>
                    </a:cubicBezTo>
                    <a:close/>
                    <a:moveTo>
                      <a:pt x="5023" y="1"/>
                    </a:moveTo>
                    <a:cubicBezTo>
                      <a:pt x="4958" y="1"/>
                      <a:pt x="4887" y="30"/>
                      <a:pt x="4812" y="99"/>
                    </a:cubicBezTo>
                    <a:cubicBezTo>
                      <a:pt x="4570" y="372"/>
                      <a:pt x="4435" y="834"/>
                      <a:pt x="4312" y="1149"/>
                    </a:cubicBezTo>
                    <a:lnTo>
                      <a:pt x="4312" y="1149"/>
                    </a:lnTo>
                    <a:cubicBezTo>
                      <a:pt x="4353" y="897"/>
                      <a:pt x="4215" y="355"/>
                      <a:pt x="3959" y="99"/>
                    </a:cubicBezTo>
                    <a:cubicBezTo>
                      <a:pt x="3959" y="99"/>
                      <a:pt x="3898" y="39"/>
                      <a:pt x="3858" y="39"/>
                    </a:cubicBezTo>
                    <a:cubicBezTo>
                      <a:pt x="3838" y="39"/>
                      <a:pt x="3823" y="54"/>
                      <a:pt x="3823" y="99"/>
                    </a:cubicBezTo>
                    <a:cubicBezTo>
                      <a:pt x="3413" y="270"/>
                      <a:pt x="3413" y="816"/>
                      <a:pt x="3243" y="1396"/>
                    </a:cubicBezTo>
                    <a:cubicBezTo>
                      <a:pt x="3243" y="1123"/>
                      <a:pt x="3106" y="679"/>
                      <a:pt x="3106" y="543"/>
                    </a:cubicBezTo>
                    <a:cubicBezTo>
                      <a:pt x="3106" y="543"/>
                      <a:pt x="3045" y="482"/>
                      <a:pt x="2965" y="482"/>
                    </a:cubicBezTo>
                    <a:cubicBezTo>
                      <a:pt x="2924" y="482"/>
                      <a:pt x="2879" y="497"/>
                      <a:pt x="2833" y="543"/>
                    </a:cubicBezTo>
                    <a:cubicBezTo>
                      <a:pt x="2560" y="679"/>
                      <a:pt x="2560" y="952"/>
                      <a:pt x="2389" y="1259"/>
                    </a:cubicBezTo>
                    <a:cubicBezTo>
                      <a:pt x="2389" y="1123"/>
                      <a:pt x="2389" y="816"/>
                      <a:pt x="2116" y="679"/>
                    </a:cubicBezTo>
                    <a:cubicBezTo>
                      <a:pt x="2066" y="628"/>
                      <a:pt x="2014" y="606"/>
                      <a:pt x="1962" y="606"/>
                    </a:cubicBezTo>
                    <a:cubicBezTo>
                      <a:pt x="1735" y="606"/>
                      <a:pt x="1511" y="1035"/>
                      <a:pt x="1400" y="1396"/>
                    </a:cubicBezTo>
                    <a:cubicBezTo>
                      <a:pt x="1400" y="1532"/>
                      <a:pt x="1400" y="1532"/>
                      <a:pt x="1263" y="1532"/>
                    </a:cubicBezTo>
                    <a:lnTo>
                      <a:pt x="1263" y="1259"/>
                    </a:lnTo>
                    <a:cubicBezTo>
                      <a:pt x="1263" y="1123"/>
                      <a:pt x="1127" y="1123"/>
                      <a:pt x="1127" y="1123"/>
                    </a:cubicBezTo>
                    <a:cubicBezTo>
                      <a:pt x="683" y="1259"/>
                      <a:pt x="410" y="1805"/>
                      <a:pt x="274" y="2249"/>
                    </a:cubicBezTo>
                    <a:cubicBezTo>
                      <a:pt x="274" y="2249"/>
                      <a:pt x="137" y="2249"/>
                      <a:pt x="137" y="2385"/>
                    </a:cubicBezTo>
                    <a:cubicBezTo>
                      <a:pt x="1" y="2522"/>
                      <a:pt x="1" y="2658"/>
                      <a:pt x="1" y="2966"/>
                    </a:cubicBezTo>
                    <a:cubicBezTo>
                      <a:pt x="1" y="3102"/>
                      <a:pt x="137" y="3102"/>
                      <a:pt x="137" y="3102"/>
                    </a:cubicBezTo>
                    <a:lnTo>
                      <a:pt x="137" y="3375"/>
                    </a:lnTo>
                    <a:cubicBezTo>
                      <a:pt x="137" y="3682"/>
                      <a:pt x="1" y="4092"/>
                      <a:pt x="137" y="4365"/>
                    </a:cubicBezTo>
                    <a:cubicBezTo>
                      <a:pt x="137" y="4535"/>
                      <a:pt x="137" y="4535"/>
                      <a:pt x="274" y="4535"/>
                    </a:cubicBezTo>
                    <a:cubicBezTo>
                      <a:pt x="410" y="4535"/>
                      <a:pt x="547" y="4365"/>
                      <a:pt x="683" y="4228"/>
                    </a:cubicBezTo>
                    <a:lnTo>
                      <a:pt x="683" y="4228"/>
                    </a:lnTo>
                    <a:cubicBezTo>
                      <a:pt x="683" y="4672"/>
                      <a:pt x="410" y="5388"/>
                      <a:pt x="683" y="5798"/>
                    </a:cubicBezTo>
                    <a:cubicBezTo>
                      <a:pt x="683" y="5934"/>
                      <a:pt x="854" y="5934"/>
                      <a:pt x="990" y="5934"/>
                    </a:cubicBezTo>
                    <a:cubicBezTo>
                      <a:pt x="990" y="5798"/>
                      <a:pt x="1127" y="5661"/>
                      <a:pt x="1127" y="5388"/>
                    </a:cubicBezTo>
                    <a:cubicBezTo>
                      <a:pt x="1127" y="5934"/>
                      <a:pt x="1263" y="6514"/>
                      <a:pt x="1707" y="6514"/>
                    </a:cubicBezTo>
                    <a:lnTo>
                      <a:pt x="1844" y="6514"/>
                    </a:lnTo>
                    <a:cubicBezTo>
                      <a:pt x="1844" y="6378"/>
                      <a:pt x="1980" y="6378"/>
                      <a:pt x="1980" y="6241"/>
                    </a:cubicBezTo>
                    <a:cubicBezTo>
                      <a:pt x="1980" y="6514"/>
                      <a:pt x="2116" y="6787"/>
                      <a:pt x="2253" y="7094"/>
                    </a:cubicBezTo>
                    <a:cubicBezTo>
                      <a:pt x="2321" y="7163"/>
                      <a:pt x="2398" y="7197"/>
                      <a:pt x="2458" y="7197"/>
                    </a:cubicBezTo>
                    <a:cubicBezTo>
                      <a:pt x="2517" y="7197"/>
                      <a:pt x="2560" y="7163"/>
                      <a:pt x="2560" y="7094"/>
                    </a:cubicBezTo>
                    <a:cubicBezTo>
                      <a:pt x="2697" y="6924"/>
                      <a:pt x="2697" y="6787"/>
                      <a:pt x="2697" y="6514"/>
                    </a:cubicBezTo>
                    <a:cubicBezTo>
                      <a:pt x="2833" y="6924"/>
                      <a:pt x="3106" y="7094"/>
                      <a:pt x="3243" y="7231"/>
                    </a:cubicBezTo>
                    <a:cubicBezTo>
                      <a:pt x="3413" y="7231"/>
                      <a:pt x="3413" y="7231"/>
                      <a:pt x="3550" y="7094"/>
                    </a:cubicBezTo>
                    <a:cubicBezTo>
                      <a:pt x="3686" y="6787"/>
                      <a:pt x="3686" y="6241"/>
                      <a:pt x="3550" y="6071"/>
                    </a:cubicBezTo>
                    <a:lnTo>
                      <a:pt x="3550" y="6071"/>
                    </a:lnTo>
                    <a:cubicBezTo>
                      <a:pt x="3823" y="6378"/>
                      <a:pt x="3959" y="6924"/>
                      <a:pt x="4403" y="7094"/>
                    </a:cubicBezTo>
                    <a:lnTo>
                      <a:pt x="4539" y="7094"/>
                    </a:lnTo>
                    <a:cubicBezTo>
                      <a:pt x="4812" y="6787"/>
                      <a:pt x="4812" y="6378"/>
                      <a:pt x="4812" y="5934"/>
                    </a:cubicBezTo>
                    <a:cubicBezTo>
                      <a:pt x="4812" y="5866"/>
                      <a:pt x="4821" y="5840"/>
                      <a:pt x="4834" y="5840"/>
                    </a:cubicBezTo>
                    <a:cubicBezTo>
                      <a:pt x="4872" y="5840"/>
                      <a:pt x="4949" y="6071"/>
                      <a:pt x="4949" y="6071"/>
                    </a:cubicBezTo>
                    <a:cubicBezTo>
                      <a:pt x="5119" y="6241"/>
                      <a:pt x="5119" y="6378"/>
                      <a:pt x="5256" y="6514"/>
                    </a:cubicBezTo>
                    <a:cubicBezTo>
                      <a:pt x="5256" y="6651"/>
                      <a:pt x="5392" y="6651"/>
                      <a:pt x="5392" y="6651"/>
                    </a:cubicBezTo>
                    <a:cubicBezTo>
                      <a:pt x="5665" y="6514"/>
                      <a:pt x="5802" y="6378"/>
                      <a:pt x="5802" y="6071"/>
                    </a:cubicBezTo>
                    <a:lnTo>
                      <a:pt x="5802" y="5081"/>
                    </a:lnTo>
                    <a:cubicBezTo>
                      <a:pt x="5802" y="4857"/>
                      <a:pt x="5832" y="4773"/>
                      <a:pt x="5882" y="4773"/>
                    </a:cubicBezTo>
                    <a:cubicBezTo>
                      <a:pt x="5991" y="4773"/>
                      <a:pt x="6194" y="5177"/>
                      <a:pt x="6382" y="5388"/>
                    </a:cubicBezTo>
                    <a:cubicBezTo>
                      <a:pt x="6382" y="5388"/>
                      <a:pt x="6442" y="5418"/>
                      <a:pt x="6506" y="5418"/>
                    </a:cubicBezTo>
                    <a:cubicBezTo>
                      <a:pt x="6578" y="5418"/>
                      <a:pt x="6655" y="5380"/>
                      <a:pt x="6655" y="5218"/>
                    </a:cubicBezTo>
                    <a:cubicBezTo>
                      <a:pt x="6825" y="4672"/>
                      <a:pt x="6655" y="4092"/>
                      <a:pt x="6655" y="3375"/>
                    </a:cubicBezTo>
                    <a:lnTo>
                      <a:pt x="6655" y="3375"/>
                    </a:lnTo>
                    <a:cubicBezTo>
                      <a:pt x="6655" y="3819"/>
                      <a:pt x="6826" y="4228"/>
                      <a:pt x="6962" y="4365"/>
                    </a:cubicBezTo>
                    <a:cubicBezTo>
                      <a:pt x="7005" y="4460"/>
                      <a:pt x="7061" y="4496"/>
                      <a:pt x="7117" y="4496"/>
                    </a:cubicBezTo>
                    <a:cubicBezTo>
                      <a:pt x="7242" y="4496"/>
                      <a:pt x="7371" y="4322"/>
                      <a:pt x="7371" y="4228"/>
                    </a:cubicBezTo>
                    <a:cubicBezTo>
                      <a:pt x="7235" y="3682"/>
                      <a:pt x="7098" y="3238"/>
                      <a:pt x="6962" y="2658"/>
                    </a:cubicBezTo>
                    <a:cubicBezTo>
                      <a:pt x="6825" y="2249"/>
                      <a:pt x="6825" y="1532"/>
                      <a:pt x="6518" y="1123"/>
                    </a:cubicBezTo>
                    <a:cubicBezTo>
                      <a:pt x="6382" y="952"/>
                      <a:pt x="6245" y="816"/>
                      <a:pt x="5972" y="816"/>
                    </a:cubicBezTo>
                    <a:cubicBezTo>
                      <a:pt x="5768" y="816"/>
                      <a:pt x="5760" y="952"/>
                      <a:pt x="5737" y="952"/>
                    </a:cubicBezTo>
                    <a:cubicBezTo>
                      <a:pt x="5726" y="952"/>
                      <a:pt x="5711" y="918"/>
                      <a:pt x="5665" y="816"/>
                    </a:cubicBezTo>
                    <a:cubicBezTo>
                      <a:pt x="5552" y="702"/>
                      <a:pt x="5344" y="1"/>
                      <a:pt x="50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6"/>
              <p:cNvSpPr/>
              <p:nvPr/>
            </p:nvSpPr>
            <p:spPr>
              <a:xfrm>
                <a:off x="4831780" y="2496459"/>
                <a:ext cx="355236" cy="226385"/>
              </a:xfrm>
              <a:custGeom>
                <a:rect b="b" l="l" r="r" t="t"/>
                <a:pathLst>
                  <a:path extrusionOk="0" h="5176" w="8122">
                    <a:moveTo>
                      <a:pt x="7682" y="0"/>
                    </a:moveTo>
                    <a:cubicBezTo>
                      <a:pt x="7541" y="0"/>
                      <a:pt x="7405" y="97"/>
                      <a:pt x="7405" y="193"/>
                    </a:cubicBezTo>
                    <a:cubicBezTo>
                      <a:pt x="7405" y="364"/>
                      <a:pt x="7541" y="637"/>
                      <a:pt x="7541" y="773"/>
                    </a:cubicBezTo>
                    <a:cubicBezTo>
                      <a:pt x="7405" y="773"/>
                      <a:pt x="7268" y="773"/>
                      <a:pt x="7268" y="910"/>
                    </a:cubicBezTo>
                    <a:cubicBezTo>
                      <a:pt x="7132" y="1217"/>
                      <a:pt x="7268" y="1627"/>
                      <a:pt x="7405" y="1900"/>
                    </a:cubicBezTo>
                    <a:cubicBezTo>
                      <a:pt x="7268" y="1763"/>
                      <a:pt x="7268" y="1627"/>
                      <a:pt x="7132" y="1627"/>
                    </a:cubicBezTo>
                    <a:cubicBezTo>
                      <a:pt x="7132" y="1558"/>
                      <a:pt x="7055" y="1524"/>
                      <a:pt x="6978" y="1524"/>
                    </a:cubicBezTo>
                    <a:cubicBezTo>
                      <a:pt x="6902" y="1524"/>
                      <a:pt x="6825" y="1558"/>
                      <a:pt x="6825" y="1627"/>
                    </a:cubicBezTo>
                    <a:lnTo>
                      <a:pt x="6825" y="2343"/>
                    </a:lnTo>
                    <a:lnTo>
                      <a:pt x="6825" y="2753"/>
                    </a:lnTo>
                    <a:cubicBezTo>
                      <a:pt x="6825" y="2616"/>
                      <a:pt x="6688" y="2480"/>
                      <a:pt x="6552" y="2343"/>
                    </a:cubicBezTo>
                    <a:cubicBezTo>
                      <a:pt x="6512" y="2303"/>
                      <a:pt x="6472" y="2287"/>
                      <a:pt x="6435" y="2287"/>
                    </a:cubicBezTo>
                    <a:cubicBezTo>
                      <a:pt x="6347" y="2287"/>
                      <a:pt x="6279" y="2383"/>
                      <a:pt x="6279" y="2480"/>
                    </a:cubicBezTo>
                    <a:lnTo>
                      <a:pt x="6279" y="3060"/>
                    </a:lnTo>
                    <a:cubicBezTo>
                      <a:pt x="6211" y="2991"/>
                      <a:pt x="6134" y="2957"/>
                      <a:pt x="6074" y="2957"/>
                    </a:cubicBezTo>
                    <a:cubicBezTo>
                      <a:pt x="6014" y="2957"/>
                      <a:pt x="5972" y="2991"/>
                      <a:pt x="5972" y="3060"/>
                    </a:cubicBezTo>
                    <a:cubicBezTo>
                      <a:pt x="5699" y="3196"/>
                      <a:pt x="5835" y="3469"/>
                      <a:pt x="5699" y="3776"/>
                    </a:cubicBezTo>
                    <a:lnTo>
                      <a:pt x="5699" y="3606"/>
                    </a:lnTo>
                    <a:lnTo>
                      <a:pt x="5289" y="3606"/>
                    </a:lnTo>
                    <a:cubicBezTo>
                      <a:pt x="5119" y="3913"/>
                      <a:pt x="4982" y="4186"/>
                      <a:pt x="4982" y="4322"/>
                    </a:cubicBezTo>
                    <a:cubicBezTo>
                      <a:pt x="4951" y="4423"/>
                      <a:pt x="4927" y="4464"/>
                      <a:pt x="4907" y="4464"/>
                    </a:cubicBezTo>
                    <a:cubicBezTo>
                      <a:pt x="4839" y="4464"/>
                      <a:pt x="4815" y="3987"/>
                      <a:pt x="4709" y="3776"/>
                    </a:cubicBezTo>
                    <a:cubicBezTo>
                      <a:pt x="4709" y="3691"/>
                      <a:pt x="4675" y="3648"/>
                      <a:pt x="4624" y="3648"/>
                    </a:cubicBezTo>
                    <a:cubicBezTo>
                      <a:pt x="4573" y="3648"/>
                      <a:pt x="4504" y="3691"/>
                      <a:pt x="4436" y="3776"/>
                    </a:cubicBezTo>
                    <a:cubicBezTo>
                      <a:pt x="4266" y="3913"/>
                      <a:pt x="4266" y="4049"/>
                      <a:pt x="4266" y="4186"/>
                    </a:cubicBezTo>
                    <a:cubicBezTo>
                      <a:pt x="4181" y="4451"/>
                      <a:pt x="4122" y="4551"/>
                      <a:pt x="4082" y="4551"/>
                    </a:cubicBezTo>
                    <a:cubicBezTo>
                      <a:pt x="3993" y="4551"/>
                      <a:pt x="3993" y="4058"/>
                      <a:pt x="3993" y="3776"/>
                    </a:cubicBezTo>
                    <a:cubicBezTo>
                      <a:pt x="3993" y="3654"/>
                      <a:pt x="3853" y="3550"/>
                      <a:pt x="3774" y="3550"/>
                    </a:cubicBezTo>
                    <a:cubicBezTo>
                      <a:pt x="3742" y="3550"/>
                      <a:pt x="3720" y="3567"/>
                      <a:pt x="3720" y="3606"/>
                    </a:cubicBezTo>
                    <a:cubicBezTo>
                      <a:pt x="3617" y="3734"/>
                      <a:pt x="3418" y="4249"/>
                      <a:pt x="3325" y="4249"/>
                    </a:cubicBezTo>
                    <a:cubicBezTo>
                      <a:pt x="3295" y="4249"/>
                      <a:pt x="3276" y="4193"/>
                      <a:pt x="3276" y="4049"/>
                    </a:cubicBezTo>
                    <a:cubicBezTo>
                      <a:pt x="3276" y="3913"/>
                      <a:pt x="3413" y="3606"/>
                      <a:pt x="3276" y="3469"/>
                    </a:cubicBezTo>
                    <a:cubicBezTo>
                      <a:pt x="3140" y="3333"/>
                      <a:pt x="3140" y="3333"/>
                      <a:pt x="3003" y="3333"/>
                    </a:cubicBezTo>
                    <a:cubicBezTo>
                      <a:pt x="2730" y="3469"/>
                      <a:pt x="2730" y="3776"/>
                      <a:pt x="2559" y="4049"/>
                    </a:cubicBezTo>
                    <a:cubicBezTo>
                      <a:pt x="2517" y="4230"/>
                      <a:pt x="2501" y="4298"/>
                      <a:pt x="2499" y="4298"/>
                    </a:cubicBezTo>
                    <a:cubicBezTo>
                      <a:pt x="2495" y="4298"/>
                      <a:pt x="2559" y="3964"/>
                      <a:pt x="2559" y="3776"/>
                    </a:cubicBezTo>
                    <a:lnTo>
                      <a:pt x="2559" y="3333"/>
                    </a:lnTo>
                    <a:cubicBezTo>
                      <a:pt x="2559" y="3173"/>
                      <a:pt x="2466" y="3107"/>
                      <a:pt x="2388" y="3107"/>
                    </a:cubicBezTo>
                    <a:cubicBezTo>
                      <a:pt x="2333" y="3107"/>
                      <a:pt x="2286" y="3140"/>
                      <a:pt x="2286" y="3196"/>
                    </a:cubicBezTo>
                    <a:cubicBezTo>
                      <a:pt x="2180" y="3303"/>
                      <a:pt x="2115" y="3414"/>
                      <a:pt x="2067" y="3527"/>
                    </a:cubicBezTo>
                    <a:lnTo>
                      <a:pt x="2067" y="3527"/>
                    </a:lnTo>
                    <a:cubicBezTo>
                      <a:pt x="2117" y="3334"/>
                      <a:pt x="2150" y="3124"/>
                      <a:pt x="2150" y="2923"/>
                    </a:cubicBezTo>
                    <a:cubicBezTo>
                      <a:pt x="2150" y="2826"/>
                      <a:pt x="2062" y="2741"/>
                      <a:pt x="1986" y="2741"/>
                    </a:cubicBezTo>
                    <a:cubicBezTo>
                      <a:pt x="1928" y="2741"/>
                      <a:pt x="1877" y="2790"/>
                      <a:pt x="1877" y="2923"/>
                    </a:cubicBezTo>
                    <a:cubicBezTo>
                      <a:pt x="1706" y="3060"/>
                      <a:pt x="1570" y="3196"/>
                      <a:pt x="1570" y="3333"/>
                    </a:cubicBezTo>
                    <a:cubicBezTo>
                      <a:pt x="1482" y="3519"/>
                      <a:pt x="1451" y="3586"/>
                      <a:pt x="1449" y="3586"/>
                    </a:cubicBezTo>
                    <a:cubicBezTo>
                      <a:pt x="1444" y="3586"/>
                      <a:pt x="1570" y="3289"/>
                      <a:pt x="1570" y="3196"/>
                    </a:cubicBezTo>
                    <a:cubicBezTo>
                      <a:pt x="1570" y="2923"/>
                      <a:pt x="1706" y="2480"/>
                      <a:pt x="1706" y="2207"/>
                    </a:cubicBezTo>
                    <a:cubicBezTo>
                      <a:pt x="1638" y="2138"/>
                      <a:pt x="1570" y="2104"/>
                      <a:pt x="1502" y="2104"/>
                    </a:cubicBezTo>
                    <a:cubicBezTo>
                      <a:pt x="1433" y="2104"/>
                      <a:pt x="1365" y="2138"/>
                      <a:pt x="1297" y="2207"/>
                    </a:cubicBezTo>
                    <a:cubicBezTo>
                      <a:pt x="1160" y="2480"/>
                      <a:pt x="1160" y="2923"/>
                      <a:pt x="853" y="3060"/>
                    </a:cubicBezTo>
                    <a:cubicBezTo>
                      <a:pt x="853" y="2753"/>
                      <a:pt x="1024" y="2207"/>
                      <a:pt x="1160" y="1900"/>
                    </a:cubicBezTo>
                    <a:cubicBezTo>
                      <a:pt x="1160" y="1803"/>
                      <a:pt x="1007" y="1707"/>
                      <a:pt x="917" y="1707"/>
                    </a:cubicBezTo>
                    <a:cubicBezTo>
                      <a:pt x="880" y="1707"/>
                      <a:pt x="853" y="1723"/>
                      <a:pt x="853" y="1763"/>
                    </a:cubicBezTo>
                    <a:cubicBezTo>
                      <a:pt x="717" y="1900"/>
                      <a:pt x="717" y="2207"/>
                      <a:pt x="580" y="2343"/>
                    </a:cubicBezTo>
                    <a:cubicBezTo>
                      <a:pt x="717" y="1900"/>
                      <a:pt x="853" y="1490"/>
                      <a:pt x="1024" y="1046"/>
                    </a:cubicBezTo>
                    <a:cubicBezTo>
                      <a:pt x="1024" y="950"/>
                      <a:pt x="870" y="853"/>
                      <a:pt x="780" y="853"/>
                    </a:cubicBezTo>
                    <a:cubicBezTo>
                      <a:pt x="743" y="853"/>
                      <a:pt x="717" y="870"/>
                      <a:pt x="717" y="910"/>
                    </a:cubicBezTo>
                    <a:lnTo>
                      <a:pt x="580" y="910"/>
                    </a:lnTo>
                    <a:cubicBezTo>
                      <a:pt x="717" y="910"/>
                      <a:pt x="580" y="773"/>
                      <a:pt x="444" y="773"/>
                    </a:cubicBezTo>
                    <a:cubicBezTo>
                      <a:pt x="444" y="677"/>
                      <a:pt x="376" y="580"/>
                      <a:pt x="287" y="580"/>
                    </a:cubicBezTo>
                    <a:cubicBezTo>
                      <a:pt x="251" y="580"/>
                      <a:pt x="211" y="597"/>
                      <a:pt x="171" y="637"/>
                    </a:cubicBezTo>
                    <a:cubicBezTo>
                      <a:pt x="171" y="910"/>
                      <a:pt x="0" y="1046"/>
                      <a:pt x="171" y="1354"/>
                    </a:cubicBezTo>
                    <a:cubicBezTo>
                      <a:pt x="171" y="1490"/>
                      <a:pt x="0" y="1763"/>
                      <a:pt x="0" y="1900"/>
                    </a:cubicBezTo>
                    <a:cubicBezTo>
                      <a:pt x="0" y="1900"/>
                      <a:pt x="0" y="2070"/>
                      <a:pt x="171" y="2070"/>
                    </a:cubicBezTo>
                    <a:lnTo>
                      <a:pt x="307" y="2070"/>
                    </a:lnTo>
                    <a:cubicBezTo>
                      <a:pt x="307" y="2343"/>
                      <a:pt x="171" y="2616"/>
                      <a:pt x="307" y="2923"/>
                    </a:cubicBezTo>
                    <a:cubicBezTo>
                      <a:pt x="307" y="2923"/>
                      <a:pt x="368" y="2984"/>
                      <a:pt x="408" y="2984"/>
                    </a:cubicBezTo>
                    <a:cubicBezTo>
                      <a:pt x="429" y="2984"/>
                      <a:pt x="444" y="2969"/>
                      <a:pt x="444" y="2923"/>
                    </a:cubicBezTo>
                    <a:lnTo>
                      <a:pt x="580" y="2923"/>
                    </a:lnTo>
                    <a:cubicBezTo>
                      <a:pt x="444" y="3196"/>
                      <a:pt x="580" y="3333"/>
                      <a:pt x="717" y="3469"/>
                    </a:cubicBezTo>
                    <a:cubicBezTo>
                      <a:pt x="717" y="3606"/>
                      <a:pt x="853" y="3606"/>
                      <a:pt x="853" y="3606"/>
                    </a:cubicBezTo>
                    <a:cubicBezTo>
                      <a:pt x="1024" y="3469"/>
                      <a:pt x="1160" y="3469"/>
                      <a:pt x="1160" y="3333"/>
                    </a:cubicBezTo>
                    <a:lnTo>
                      <a:pt x="1160" y="4049"/>
                    </a:lnTo>
                    <a:lnTo>
                      <a:pt x="1570" y="4049"/>
                    </a:lnTo>
                    <a:cubicBezTo>
                      <a:pt x="1570" y="4186"/>
                      <a:pt x="1570" y="4322"/>
                      <a:pt x="1706" y="4459"/>
                    </a:cubicBezTo>
                    <a:cubicBezTo>
                      <a:pt x="1706" y="4459"/>
                      <a:pt x="1782" y="4535"/>
                      <a:pt x="1873" y="4535"/>
                    </a:cubicBezTo>
                    <a:cubicBezTo>
                      <a:pt x="1919" y="4535"/>
                      <a:pt x="1968" y="4516"/>
                      <a:pt x="2014" y="4459"/>
                    </a:cubicBezTo>
                    <a:lnTo>
                      <a:pt x="2150" y="4322"/>
                    </a:lnTo>
                    <a:cubicBezTo>
                      <a:pt x="2150" y="4459"/>
                      <a:pt x="2286" y="4766"/>
                      <a:pt x="2423" y="4766"/>
                    </a:cubicBezTo>
                    <a:cubicBezTo>
                      <a:pt x="2423" y="4834"/>
                      <a:pt x="2457" y="4868"/>
                      <a:pt x="2513" y="4868"/>
                    </a:cubicBezTo>
                    <a:cubicBezTo>
                      <a:pt x="2568" y="4868"/>
                      <a:pt x="2645" y="4834"/>
                      <a:pt x="2730" y="4766"/>
                    </a:cubicBezTo>
                    <a:cubicBezTo>
                      <a:pt x="2730" y="4629"/>
                      <a:pt x="2867" y="4186"/>
                      <a:pt x="3003" y="3913"/>
                    </a:cubicBezTo>
                    <a:lnTo>
                      <a:pt x="3003" y="3913"/>
                    </a:lnTo>
                    <a:cubicBezTo>
                      <a:pt x="3003" y="4186"/>
                      <a:pt x="2867" y="4629"/>
                      <a:pt x="3140" y="4902"/>
                    </a:cubicBezTo>
                    <a:lnTo>
                      <a:pt x="3276" y="5039"/>
                    </a:lnTo>
                    <a:cubicBezTo>
                      <a:pt x="3583" y="4902"/>
                      <a:pt x="3583" y="4766"/>
                      <a:pt x="3720" y="4629"/>
                    </a:cubicBezTo>
                    <a:cubicBezTo>
                      <a:pt x="3720" y="4902"/>
                      <a:pt x="3856" y="5175"/>
                      <a:pt x="4129" y="5175"/>
                    </a:cubicBezTo>
                    <a:cubicBezTo>
                      <a:pt x="4436" y="5039"/>
                      <a:pt x="4436" y="4902"/>
                      <a:pt x="4573" y="4629"/>
                    </a:cubicBezTo>
                    <a:cubicBezTo>
                      <a:pt x="4573" y="4925"/>
                      <a:pt x="4715" y="5149"/>
                      <a:pt x="4896" y="5149"/>
                    </a:cubicBezTo>
                    <a:cubicBezTo>
                      <a:pt x="4966" y="5149"/>
                      <a:pt x="5042" y="5115"/>
                      <a:pt x="5119" y="5039"/>
                    </a:cubicBezTo>
                    <a:cubicBezTo>
                      <a:pt x="5289" y="4766"/>
                      <a:pt x="5426" y="4459"/>
                      <a:pt x="5426" y="4049"/>
                    </a:cubicBezTo>
                    <a:cubicBezTo>
                      <a:pt x="5426" y="4322"/>
                      <a:pt x="5426" y="4459"/>
                      <a:pt x="5699" y="4629"/>
                    </a:cubicBezTo>
                    <a:cubicBezTo>
                      <a:pt x="5699" y="4698"/>
                      <a:pt x="5733" y="4732"/>
                      <a:pt x="5784" y="4732"/>
                    </a:cubicBezTo>
                    <a:cubicBezTo>
                      <a:pt x="5835" y="4732"/>
                      <a:pt x="5904" y="4698"/>
                      <a:pt x="5972" y="4629"/>
                    </a:cubicBezTo>
                    <a:cubicBezTo>
                      <a:pt x="6142" y="4322"/>
                      <a:pt x="6142" y="4049"/>
                      <a:pt x="6142" y="3606"/>
                    </a:cubicBezTo>
                    <a:cubicBezTo>
                      <a:pt x="6142" y="3913"/>
                      <a:pt x="6142" y="4049"/>
                      <a:pt x="6279" y="4186"/>
                    </a:cubicBezTo>
                    <a:lnTo>
                      <a:pt x="6552" y="4186"/>
                    </a:lnTo>
                    <a:cubicBezTo>
                      <a:pt x="6688" y="4049"/>
                      <a:pt x="6688" y="3776"/>
                      <a:pt x="6688" y="3469"/>
                    </a:cubicBezTo>
                    <a:cubicBezTo>
                      <a:pt x="6688" y="3606"/>
                      <a:pt x="6825" y="3606"/>
                      <a:pt x="6825" y="3606"/>
                    </a:cubicBezTo>
                    <a:cubicBezTo>
                      <a:pt x="6910" y="3691"/>
                      <a:pt x="6987" y="3734"/>
                      <a:pt x="7042" y="3734"/>
                    </a:cubicBezTo>
                    <a:cubicBezTo>
                      <a:pt x="7098" y="3734"/>
                      <a:pt x="7132" y="3691"/>
                      <a:pt x="7132" y="3606"/>
                    </a:cubicBezTo>
                    <a:cubicBezTo>
                      <a:pt x="7392" y="3475"/>
                      <a:pt x="7280" y="2972"/>
                      <a:pt x="7269" y="2541"/>
                    </a:cubicBezTo>
                    <a:lnTo>
                      <a:pt x="7269" y="2541"/>
                    </a:lnTo>
                    <a:cubicBezTo>
                      <a:pt x="7273" y="2616"/>
                      <a:pt x="7293" y="2616"/>
                      <a:pt x="7405" y="2616"/>
                    </a:cubicBezTo>
                    <a:cubicBezTo>
                      <a:pt x="7405" y="2684"/>
                      <a:pt x="7439" y="2719"/>
                      <a:pt x="7490" y="2719"/>
                    </a:cubicBezTo>
                    <a:cubicBezTo>
                      <a:pt x="7541" y="2719"/>
                      <a:pt x="7610" y="2684"/>
                      <a:pt x="7678" y="2616"/>
                    </a:cubicBezTo>
                    <a:cubicBezTo>
                      <a:pt x="7849" y="2343"/>
                      <a:pt x="7678" y="2070"/>
                      <a:pt x="7678" y="1627"/>
                    </a:cubicBezTo>
                    <a:lnTo>
                      <a:pt x="7678" y="1627"/>
                    </a:lnTo>
                    <a:cubicBezTo>
                      <a:pt x="7678" y="1695"/>
                      <a:pt x="7755" y="1729"/>
                      <a:pt x="7831" y="1729"/>
                    </a:cubicBezTo>
                    <a:cubicBezTo>
                      <a:pt x="7908" y="1729"/>
                      <a:pt x="7985" y="1695"/>
                      <a:pt x="7985" y="1627"/>
                    </a:cubicBezTo>
                    <a:lnTo>
                      <a:pt x="7985" y="910"/>
                    </a:lnTo>
                    <a:cubicBezTo>
                      <a:pt x="7985" y="910"/>
                      <a:pt x="8122" y="773"/>
                      <a:pt x="7985" y="773"/>
                    </a:cubicBezTo>
                    <a:cubicBezTo>
                      <a:pt x="7985" y="501"/>
                      <a:pt x="7849" y="364"/>
                      <a:pt x="7849" y="57"/>
                    </a:cubicBezTo>
                    <a:cubicBezTo>
                      <a:pt x="7799" y="17"/>
                      <a:pt x="7740" y="0"/>
                      <a:pt x="7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6"/>
              <p:cNvSpPr/>
              <p:nvPr/>
            </p:nvSpPr>
            <p:spPr>
              <a:xfrm>
                <a:off x="4915584" y="2519816"/>
                <a:ext cx="240075" cy="134362"/>
              </a:xfrm>
              <a:custGeom>
                <a:rect b="b" l="l" r="r" t="t"/>
                <a:pathLst>
                  <a:path extrusionOk="0" h="3072" w="5489">
                    <a:moveTo>
                      <a:pt x="4448" y="1"/>
                    </a:moveTo>
                    <a:cubicBezTo>
                      <a:pt x="4397" y="1"/>
                      <a:pt x="4363" y="35"/>
                      <a:pt x="4363" y="103"/>
                    </a:cubicBezTo>
                    <a:lnTo>
                      <a:pt x="4363" y="820"/>
                    </a:lnTo>
                    <a:cubicBezTo>
                      <a:pt x="4363" y="683"/>
                      <a:pt x="4363" y="683"/>
                      <a:pt x="4226" y="512"/>
                    </a:cubicBezTo>
                    <a:cubicBezTo>
                      <a:pt x="4226" y="473"/>
                      <a:pt x="4201" y="457"/>
                      <a:pt x="4166" y="457"/>
                    </a:cubicBezTo>
                    <a:cubicBezTo>
                      <a:pt x="4076" y="457"/>
                      <a:pt x="3919" y="561"/>
                      <a:pt x="3919" y="683"/>
                    </a:cubicBezTo>
                    <a:lnTo>
                      <a:pt x="3919" y="1093"/>
                    </a:lnTo>
                    <a:cubicBezTo>
                      <a:pt x="3851" y="1024"/>
                      <a:pt x="3749" y="990"/>
                      <a:pt x="3663" y="990"/>
                    </a:cubicBezTo>
                    <a:cubicBezTo>
                      <a:pt x="3578" y="990"/>
                      <a:pt x="3510" y="1024"/>
                      <a:pt x="3510" y="1093"/>
                    </a:cubicBezTo>
                    <a:lnTo>
                      <a:pt x="3510" y="1536"/>
                    </a:lnTo>
                    <a:cubicBezTo>
                      <a:pt x="3442" y="1451"/>
                      <a:pt x="3365" y="1408"/>
                      <a:pt x="3288" y="1408"/>
                    </a:cubicBezTo>
                    <a:cubicBezTo>
                      <a:pt x="3211" y="1408"/>
                      <a:pt x="3134" y="1451"/>
                      <a:pt x="3066" y="1536"/>
                    </a:cubicBezTo>
                    <a:lnTo>
                      <a:pt x="3066" y="2219"/>
                    </a:lnTo>
                    <a:lnTo>
                      <a:pt x="2930" y="2082"/>
                    </a:lnTo>
                    <a:cubicBezTo>
                      <a:pt x="2930" y="1946"/>
                      <a:pt x="2861" y="1877"/>
                      <a:pt x="2793" y="1877"/>
                    </a:cubicBezTo>
                    <a:cubicBezTo>
                      <a:pt x="2725" y="1877"/>
                      <a:pt x="2657" y="1946"/>
                      <a:pt x="2657" y="2082"/>
                    </a:cubicBezTo>
                    <a:cubicBezTo>
                      <a:pt x="2558" y="2180"/>
                      <a:pt x="2531" y="2651"/>
                      <a:pt x="2523" y="2651"/>
                    </a:cubicBezTo>
                    <a:cubicBezTo>
                      <a:pt x="2520" y="2651"/>
                      <a:pt x="2520" y="2580"/>
                      <a:pt x="2520" y="2389"/>
                    </a:cubicBezTo>
                    <a:cubicBezTo>
                      <a:pt x="2520" y="2219"/>
                      <a:pt x="2350" y="2219"/>
                      <a:pt x="2350" y="2082"/>
                    </a:cubicBezTo>
                    <a:lnTo>
                      <a:pt x="2077" y="2082"/>
                    </a:lnTo>
                    <a:cubicBezTo>
                      <a:pt x="1940" y="2082"/>
                      <a:pt x="1940" y="2219"/>
                      <a:pt x="1804" y="2389"/>
                    </a:cubicBezTo>
                    <a:lnTo>
                      <a:pt x="1804" y="2219"/>
                    </a:lnTo>
                    <a:cubicBezTo>
                      <a:pt x="1804" y="2219"/>
                      <a:pt x="1804" y="2082"/>
                      <a:pt x="1667" y="2082"/>
                    </a:cubicBezTo>
                    <a:cubicBezTo>
                      <a:pt x="1582" y="2014"/>
                      <a:pt x="1505" y="1980"/>
                      <a:pt x="1450" y="1980"/>
                    </a:cubicBezTo>
                    <a:cubicBezTo>
                      <a:pt x="1394" y="1980"/>
                      <a:pt x="1360" y="2014"/>
                      <a:pt x="1360" y="2082"/>
                    </a:cubicBezTo>
                    <a:cubicBezTo>
                      <a:pt x="1261" y="2181"/>
                      <a:pt x="1162" y="2208"/>
                      <a:pt x="1167" y="2333"/>
                    </a:cubicBezTo>
                    <a:lnTo>
                      <a:pt x="1167" y="2333"/>
                    </a:lnTo>
                    <a:cubicBezTo>
                      <a:pt x="1144" y="2147"/>
                      <a:pt x="1224" y="2018"/>
                      <a:pt x="1224" y="1809"/>
                    </a:cubicBezTo>
                    <a:cubicBezTo>
                      <a:pt x="1133" y="1809"/>
                      <a:pt x="1042" y="1748"/>
                      <a:pt x="991" y="1748"/>
                    </a:cubicBezTo>
                    <a:cubicBezTo>
                      <a:pt x="966" y="1748"/>
                      <a:pt x="951" y="1764"/>
                      <a:pt x="951" y="1809"/>
                    </a:cubicBezTo>
                    <a:lnTo>
                      <a:pt x="660" y="2067"/>
                    </a:lnTo>
                    <a:lnTo>
                      <a:pt x="660" y="2067"/>
                    </a:lnTo>
                    <a:cubicBezTo>
                      <a:pt x="802" y="1927"/>
                      <a:pt x="643" y="1668"/>
                      <a:pt x="643" y="1536"/>
                    </a:cubicBezTo>
                    <a:cubicBezTo>
                      <a:pt x="643" y="1366"/>
                      <a:pt x="507" y="1366"/>
                      <a:pt x="507" y="1366"/>
                    </a:cubicBezTo>
                    <a:cubicBezTo>
                      <a:pt x="370" y="1366"/>
                      <a:pt x="370" y="1366"/>
                      <a:pt x="370" y="1536"/>
                    </a:cubicBezTo>
                    <a:cubicBezTo>
                      <a:pt x="302" y="1451"/>
                      <a:pt x="234" y="1408"/>
                      <a:pt x="183" y="1408"/>
                    </a:cubicBezTo>
                    <a:cubicBezTo>
                      <a:pt x="132" y="1408"/>
                      <a:pt x="98" y="1451"/>
                      <a:pt x="98" y="1536"/>
                    </a:cubicBezTo>
                    <a:lnTo>
                      <a:pt x="98" y="1673"/>
                    </a:lnTo>
                    <a:cubicBezTo>
                      <a:pt x="1" y="1769"/>
                      <a:pt x="41" y="1866"/>
                      <a:pt x="121" y="1866"/>
                    </a:cubicBezTo>
                    <a:cubicBezTo>
                      <a:pt x="154" y="1866"/>
                      <a:pt x="194" y="1849"/>
                      <a:pt x="234" y="1809"/>
                    </a:cubicBezTo>
                    <a:lnTo>
                      <a:pt x="370" y="1809"/>
                    </a:lnTo>
                    <a:cubicBezTo>
                      <a:pt x="234" y="2082"/>
                      <a:pt x="234" y="2389"/>
                      <a:pt x="507" y="2526"/>
                    </a:cubicBezTo>
                    <a:cubicBezTo>
                      <a:pt x="507" y="2594"/>
                      <a:pt x="507" y="2628"/>
                      <a:pt x="524" y="2628"/>
                    </a:cubicBezTo>
                    <a:cubicBezTo>
                      <a:pt x="541" y="2628"/>
                      <a:pt x="575" y="2594"/>
                      <a:pt x="643" y="2526"/>
                    </a:cubicBezTo>
                    <a:lnTo>
                      <a:pt x="814" y="2389"/>
                    </a:lnTo>
                    <a:cubicBezTo>
                      <a:pt x="814" y="2526"/>
                      <a:pt x="814" y="2662"/>
                      <a:pt x="951" y="2799"/>
                    </a:cubicBezTo>
                    <a:lnTo>
                      <a:pt x="1224" y="2799"/>
                    </a:lnTo>
                    <a:lnTo>
                      <a:pt x="1360" y="2662"/>
                    </a:lnTo>
                    <a:lnTo>
                      <a:pt x="1360" y="2799"/>
                    </a:lnTo>
                    <a:cubicBezTo>
                      <a:pt x="1360" y="2935"/>
                      <a:pt x="1497" y="2935"/>
                      <a:pt x="1497" y="3072"/>
                    </a:cubicBezTo>
                    <a:cubicBezTo>
                      <a:pt x="1804" y="3072"/>
                      <a:pt x="1940" y="2799"/>
                      <a:pt x="2077" y="2662"/>
                    </a:cubicBezTo>
                    <a:cubicBezTo>
                      <a:pt x="2213" y="2799"/>
                      <a:pt x="2213" y="2935"/>
                      <a:pt x="2350" y="3072"/>
                    </a:cubicBezTo>
                    <a:lnTo>
                      <a:pt x="2520" y="3072"/>
                    </a:lnTo>
                    <a:cubicBezTo>
                      <a:pt x="2657" y="3072"/>
                      <a:pt x="2793" y="2935"/>
                      <a:pt x="2793" y="2799"/>
                    </a:cubicBezTo>
                    <a:cubicBezTo>
                      <a:pt x="2793" y="2935"/>
                      <a:pt x="2930" y="2935"/>
                      <a:pt x="2930" y="2935"/>
                    </a:cubicBezTo>
                    <a:cubicBezTo>
                      <a:pt x="2975" y="2981"/>
                      <a:pt x="3006" y="2996"/>
                      <a:pt x="3031" y="2996"/>
                    </a:cubicBezTo>
                    <a:cubicBezTo>
                      <a:pt x="3081" y="2996"/>
                      <a:pt x="3112" y="2935"/>
                      <a:pt x="3203" y="2935"/>
                    </a:cubicBezTo>
                    <a:cubicBezTo>
                      <a:pt x="3373" y="2662"/>
                      <a:pt x="3373" y="2526"/>
                      <a:pt x="3373" y="2219"/>
                    </a:cubicBezTo>
                    <a:cubicBezTo>
                      <a:pt x="3373" y="2219"/>
                      <a:pt x="3373" y="2389"/>
                      <a:pt x="3510" y="2389"/>
                    </a:cubicBezTo>
                    <a:lnTo>
                      <a:pt x="3783" y="2389"/>
                    </a:lnTo>
                    <a:cubicBezTo>
                      <a:pt x="3783" y="2082"/>
                      <a:pt x="3919" y="1946"/>
                      <a:pt x="3919" y="1809"/>
                    </a:cubicBezTo>
                    <a:cubicBezTo>
                      <a:pt x="3919" y="1809"/>
                      <a:pt x="3980" y="1870"/>
                      <a:pt x="4020" y="1870"/>
                    </a:cubicBezTo>
                    <a:cubicBezTo>
                      <a:pt x="4041" y="1870"/>
                      <a:pt x="4056" y="1855"/>
                      <a:pt x="4056" y="1809"/>
                    </a:cubicBezTo>
                    <a:cubicBezTo>
                      <a:pt x="4226" y="1673"/>
                      <a:pt x="4363" y="1536"/>
                      <a:pt x="4363" y="1229"/>
                    </a:cubicBezTo>
                    <a:cubicBezTo>
                      <a:pt x="4463" y="1455"/>
                      <a:pt x="4564" y="1589"/>
                      <a:pt x="4665" y="1589"/>
                    </a:cubicBezTo>
                    <a:cubicBezTo>
                      <a:pt x="4701" y="1589"/>
                      <a:pt x="4736" y="1572"/>
                      <a:pt x="4772" y="1536"/>
                    </a:cubicBezTo>
                    <a:cubicBezTo>
                      <a:pt x="4909" y="1366"/>
                      <a:pt x="4909" y="1093"/>
                      <a:pt x="4909" y="956"/>
                    </a:cubicBezTo>
                    <a:lnTo>
                      <a:pt x="5079" y="1093"/>
                    </a:lnTo>
                    <a:cubicBezTo>
                      <a:pt x="5216" y="1093"/>
                      <a:pt x="5489" y="956"/>
                      <a:pt x="5352" y="820"/>
                    </a:cubicBezTo>
                    <a:cubicBezTo>
                      <a:pt x="5079" y="512"/>
                      <a:pt x="4909" y="239"/>
                      <a:pt x="4636" y="103"/>
                    </a:cubicBezTo>
                    <a:cubicBezTo>
                      <a:pt x="4568" y="35"/>
                      <a:pt x="4499" y="1"/>
                      <a:pt x="4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6"/>
              <p:cNvSpPr/>
              <p:nvPr/>
            </p:nvSpPr>
            <p:spPr>
              <a:xfrm>
                <a:off x="4913878" y="2407889"/>
                <a:ext cx="216413" cy="185097"/>
              </a:xfrm>
              <a:custGeom>
                <a:rect b="b" l="l" r="r" t="t"/>
                <a:pathLst>
                  <a:path extrusionOk="0" h="4232" w="4948">
                    <a:moveTo>
                      <a:pt x="4265" y="1365"/>
                    </a:moveTo>
                    <a:lnTo>
                      <a:pt x="4265" y="1536"/>
                    </a:lnTo>
                    <a:cubicBezTo>
                      <a:pt x="4265" y="1672"/>
                      <a:pt x="4265" y="1809"/>
                      <a:pt x="4095" y="1945"/>
                    </a:cubicBezTo>
                    <a:cubicBezTo>
                      <a:pt x="4095" y="1877"/>
                      <a:pt x="4061" y="1843"/>
                      <a:pt x="4027" y="1843"/>
                    </a:cubicBezTo>
                    <a:cubicBezTo>
                      <a:pt x="3992" y="1843"/>
                      <a:pt x="3958" y="1877"/>
                      <a:pt x="3958" y="1945"/>
                    </a:cubicBezTo>
                    <a:lnTo>
                      <a:pt x="3958" y="1365"/>
                    </a:lnTo>
                    <a:cubicBezTo>
                      <a:pt x="4027" y="1451"/>
                      <a:pt x="4103" y="1493"/>
                      <a:pt x="4163" y="1493"/>
                    </a:cubicBezTo>
                    <a:cubicBezTo>
                      <a:pt x="4223" y="1493"/>
                      <a:pt x="4265" y="1451"/>
                      <a:pt x="4265" y="1365"/>
                    </a:cubicBezTo>
                    <a:close/>
                    <a:moveTo>
                      <a:pt x="3058" y="0"/>
                    </a:moveTo>
                    <a:cubicBezTo>
                      <a:pt x="2900" y="0"/>
                      <a:pt x="2764" y="103"/>
                      <a:pt x="2696" y="376"/>
                    </a:cubicBezTo>
                    <a:cubicBezTo>
                      <a:pt x="2696" y="512"/>
                      <a:pt x="2832" y="512"/>
                      <a:pt x="2969" y="512"/>
                    </a:cubicBezTo>
                    <a:cubicBezTo>
                      <a:pt x="3010" y="429"/>
                      <a:pt x="3052" y="396"/>
                      <a:pt x="3095" y="396"/>
                    </a:cubicBezTo>
                    <a:cubicBezTo>
                      <a:pt x="3192" y="396"/>
                      <a:pt x="3294" y="564"/>
                      <a:pt x="3412" y="683"/>
                    </a:cubicBezTo>
                    <a:cubicBezTo>
                      <a:pt x="3412" y="819"/>
                      <a:pt x="3412" y="956"/>
                      <a:pt x="3549" y="1229"/>
                    </a:cubicBezTo>
                    <a:lnTo>
                      <a:pt x="3549" y="1365"/>
                    </a:lnTo>
                    <a:cubicBezTo>
                      <a:pt x="3412" y="1092"/>
                      <a:pt x="3412" y="956"/>
                      <a:pt x="3242" y="819"/>
                    </a:cubicBezTo>
                    <a:cubicBezTo>
                      <a:pt x="3185" y="693"/>
                      <a:pt x="3129" y="647"/>
                      <a:pt x="3082" y="647"/>
                    </a:cubicBezTo>
                    <a:cubicBezTo>
                      <a:pt x="3016" y="647"/>
                      <a:pt x="2969" y="739"/>
                      <a:pt x="2969" y="819"/>
                    </a:cubicBezTo>
                    <a:lnTo>
                      <a:pt x="2969" y="956"/>
                    </a:lnTo>
                    <a:cubicBezTo>
                      <a:pt x="2832" y="819"/>
                      <a:pt x="2832" y="683"/>
                      <a:pt x="2696" y="512"/>
                    </a:cubicBezTo>
                    <a:cubicBezTo>
                      <a:pt x="2559" y="512"/>
                      <a:pt x="2389" y="512"/>
                      <a:pt x="2389" y="683"/>
                    </a:cubicBezTo>
                    <a:lnTo>
                      <a:pt x="2389" y="1092"/>
                    </a:lnTo>
                    <a:cubicBezTo>
                      <a:pt x="2389" y="1107"/>
                      <a:pt x="2385" y="1114"/>
                      <a:pt x="2379" y="1114"/>
                    </a:cubicBezTo>
                    <a:cubicBezTo>
                      <a:pt x="2331" y="1114"/>
                      <a:pt x="2101" y="664"/>
                      <a:pt x="1979" y="512"/>
                    </a:cubicBezTo>
                    <a:cubicBezTo>
                      <a:pt x="1979" y="444"/>
                      <a:pt x="1945" y="410"/>
                      <a:pt x="1894" y="410"/>
                    </a:cubicBezTo>
                    <a:cubicBezTo>
                      <a:pt x="1843" y="410"/>
                      <a:pt x="1774" y="444"/>
                      <a:pt x="1706" y="512"/>
                    </a:cubicBezTo>
                    <a:lnTo>
                      <a:pt x="1706" y="956"/>
                    </a:lnTo>
                    <a:cubicBezTo>
                      <a:pt x="1706" y="1060"/>
                      <a:pt x="1681" y="1105"/>
                      <a:pt x="1643" y="1105"/>
                    </a:cubicBezTo>
                    <a:cubicBezTo>
                      <a:pt x="1581" y="1105"/>
                      <a:pt x="1483" y="988"/>
                      <a:pt x="1399" y="819"/>
                    </a:cubicBezTo>
                    <a:cubicBezTo>
                      <a:pt x="1399" y="751"/>
                      <a:pt x="1331" y="717"/>
                      <a:pt x="1263" y="717"/>
                    </a:cubicBezTo>
                    <a:cubicBezTo>
                      <a:pt x="1194" y="717"/>
                      <a:pt x="1126" y="751"/>
                      <a:pt x="1126" y="819"/>
                    </a:cubicBezTo>
                    <a:cubicBezTo>
                      <a:pt x="1126" y="1012"/>
                      <a:pt x="1194" y="1205"/>
                      <a:pt x="1090" y="1205"/>
                    </a:cubicBezTo>
                    <a:cubicBezTo>
                      <a:pt x="1046" y="1205"/>
                      <a:pt x="973" y="1172"/>
                      <a:pt x="853" y="1092"/>
                    </a:cubicBezTo>
                    <a:cubicBezTo>
                      <a:pt x="853" y="1047"/>
                      <a:pt x="834" y="1032"/>
                      <a:pt x="809" y="1032"/>
                    </a:cubicBezTo>
                    <a:cubicBezTo>
                      <a:pt x="758" y="1032"/>
                      <a:pt x="682" y="1092"/>
                      <a:pt x="682" y="1092"/>
                    </a:cubicBezTo>
                    <a:cubicBezTo>
                      <a:pt x="546" y="1229"/>
                      <a:pt x="546" y="1365"/>
                      <a:pt x="546" y="1536"/>
                    </a:cubicBezTo>
                    <a:lnTo>
                      <a:pt x="546" y="2082"/>
                    </a:lnTo>
                    <a:cubicBezTo>
                      <a:pt x="409" y="2082"/>
                      <a:pt x="409" y="2082"/>
                      <a:pt x="409" y="2218"/>
                    </a:cubicBezTo>
                    <a:lnTo>
                      <a:pt x="273" y="2218"/>
                    </a:lnTo>
                    <a:lnTo>
                      <a:pt x="273" y="2389"/>
                    </a:lnTo>
                    <a:cubicBezTo>
                      <a:pt x="273" y="2662"/>
                      <a:pt x="137" y="2935"/>
                      <a:pt x="137" y="3071"/>
                    </a:cubicBezTo>
                    <a:cubicBezTo>
                      <a:pt x="0" y="3242"/>
                      <a:pt x="0" y="3242"/>
                      <a:pt x="137" y="3379"/>
                    </a:cubicBezTo>
                    <a:cubicBezTo>
                      <a:pt x="0" y="3788"/>
                      <a:pt x="137" y="4095"/>
                      <a:pt x="682" y="4232"/>
                    </a:cubicBezTo>
                    <a:lnTo>
                      <a:pt x="853" y="4232"/>
                    </a:lnTo>
                    <a:cubicBezTo>
                      <a:pt x="1126" y="3788"/>
                      <a:pt x="682" y="3515"/>
                      <a:pt x="409" y="3242"/>
                    </a:cubicBezTo>
                    <a:cubicBezTo>
                      <a:pt x="409" y="3071"/>
                      <a:pt x="409" y="2935"/>
                      <a:pt x="546" y="2798"/>
                    </a:cubicBezTo>
                    <a:cubicBezTo>
                      <a:pt x="853" y="2662"/>
                      <a:pt x="853" y="1945"/>
                      <a:pt x="853" y="1536"/>
                    </a:cubicBezTo>
                    <a:cubicBezTo>
                      <a:pt x="990" y="1672"/>
                      <a:pt x="1126" y="1672"/>
                      <a:pt x="1263" y="1672"/>
                    </a:cubicBezTo>
                    <a:lnTo>
                      <a:pt x="1399" y="1672"/>
                    </a:lnTo>
                    <a:lnTo>
                      <a:pt x="1399" y="1365"/>
                    </a:lnTo>
                    <a:cubicBezTo>
                      <a:pt x="1399" y="1536"/>
                      <a:pt x="1536" y="1536"/>
                      <a:pt x="1706" y="1672"/>
                    </a:cubicBezTo>
                    <a:cubicBezTo>
                      <a:pt x="1706" y="1672"/>
                      <a:pt x="1843" y="1672"/>
                      <a:pt x="1843" y="1536"/>
                    </a:cubicBezTo>
                    <a:cubicBezTo>
                      <a:pt x="1979" y="1536"/>
                      <a:pt x="1979" y="1365"/>
                      <a:pt x="1979" y="1229"/>
                    </a:cubicBezTo>
                    <a:cubicBezTo>
                      <a:pt x="2116" y="1365"/>
                      <a:pt x="2252" y="1672"/>
                      <a:pt x="2559" y="1672"/>
                    </a:cubicBezTo>
                    <a:cubicBezTo>
                      <a:pt x="2559" y="1536"/>
                      <a:pt x="2696" y="1536"/>
                      <a:pt x="2696" y="1365"/>
                    </a:cubicBezTo>
                    <a:cubicBezTo>
                      <a:pt x="2696" y="1672"/>
                      <a:pt x="2832" y="1809"/>
                      <a:pt x="2969" y="1809"/>
                    </a:cubicBezTo>
                    <a:cubicBezTo>
                      <a:pt x="3105" y="1809"/>
                      <a:pt x="3242" y="1672"/>
                      <a:pt x="3242" y="1672"/>
                    </a:cubicBezTo>
                    <a:cubicBezTo>
                      <a:pt x="3242" y="1809"/>
                      <a:pt x="3412" y="1945"/>
                      <a:pt x="3685" y="1945"/>
                    </a:cubicBezTo>
                    <a:cubicBezTo>
                      <a:pt x="3549" y="2218"/>
                      <a:pt x="3549" y="2526"/>
                      <a:pt x="3685" y="2798"/>
                    </a:cubicBezTo>
                    <a:cubicBezTo>
                      <a:pt x="3822" y="2935"/>
                      <a:pt x="3958" y="2935"/>
                      <a:pt x="3958" y="2935"/>
                    </a:cubicBezTo>
                    <a:cubicBezTo>
                      <a:pt x="3958" y="3071"/>
                      <a:pt x="3958" y="3379"/>
                      <a:pt x="4095" y="3515"/>
                    </a:cubicBezTo>
                    <a:cubicBezTo>
                      <a:pt x="4265" y="3515"/>
                      <a:pt x="4402" y="3515"/>
                      <a:pt x="4402" y="3379"/>
                    </a:cubicBezTo>
                    <a:cubicBezTo>
                      <a:pt x="4538" y="3071"/>
                      <a:pt x="4538" y="2798"/>
                      <a:pt x="4538" y="2389"/>
                    </a:cubicBezTo>
                    <a:cubicBezTo>
                      <a:pt x="4607" y="2457"/>
                      <a:pt x="4675" y="2491"/>
                      <a:pt x="4726" y="2491"/>
                    </a:cubicBezTo>
                    <a:cubicBezTo>
                      <a:pt x="4777" y="2491"/>
                      <a:pt x="4811" y="2457"/>
                      <a:pt x="4811" y="2389"/>
                    </a:cubicBezTo>
                    <a:cubicBezTo>
                      <a:pt x="4948" y="1945"/>
                      <a:pt x="4675" y="819"/>
                      <a:pt x="4095" y="512"/>
                    </a:cubicBezTo>
                    <a:lnTo>
                      <a:pt x="3958" y="512"/>
                    </a:lnTo>
                    <a:cubicBezTo>
                      <a:pt x="3958" y="376"/>
                      <a:pt x="3822" y="376"/>
                      <a:pt x="3685" y="239"/>
                    </a:cubicBezTo>
                    <a:lnTo>
                      <a:pt x="3549" y="239"/>
                    </a:lnTo>
                    <a:cubicBezTo>
                      <a:pt x="3395" y="103"/>
                      <a:pt x="3216" y="0"/>
                      <a:pt x="3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6"/>
              <p:cNvSpPr/>
              <p:nvPr/>
            </p:nvSpPr>
            <p:spPr>
              <a:xfrm>
                <a:off x="4839216" y="2381033"/>
                <a:ext cx="247817" cy="168696"/>
              </a:xfrm>
              <a:custGeom>
                <a:rect b="b" l="l" r="r" t="t"/>
                <a:pathLst>
                  <a:path extrusionOk="0" h="3857" w="5666">
                    <a:moveTo>
                      <a:pt x="1535" y="1453"/>
                    </a:moveTo>
                    <a:cubicBezTo>
                      <a:pt x="1639" y="1453"/>
                      <a:pt x="1749" y="1612"/>
                      <a:pt x="1844" y="1706"/>
                    </a:cubicBezTo>
                    <a:lnTo>
                      <a:pt x="1707" y="1706"/>
                    </a:lnTo>
                    <a:lnTo>
                      <a:pt x="1707" y="1979"/>
                    </a:lnTo>
                    <a:lnTo>
                      <a:pt x="1536" y="1979"/>
                    </a:lnTo>
                    <a:cubicBezTo>
                      <a:pt x="1400" y="2286"/>
                      <a:pt x="1263" y="2423"/>
                      <a:pt x="1127" y="2696"/>
                    </a:cubicBezTo>
                    <a:cubicBezTo>
                      <a:pt x="1263" y="2286"/>
                      <a:pt x="1400" y="1979"/>
                      <a:pt x="1536" y="1706"/>
                    </a:cubicBezTo>
                    <a:cubicBezTo>
                      <a:pt x="1536" y="1570"/>
                      <a:pt x="1536" y="1570"/>
                      <a:pt x="1400" y="1570"/>
                    </a:cubicBezTo>
                    <a:cubicBezTo>
                      <a:pt x="1442" y="1485"/>
                      <a:pt x="1488" y="1453"/>
                      <a:pt x="1535" y="1453"/>
                    </a:cubicBezTo>
                    <a:close/>
                    <a:moveTo>
                      <a:pt x="2970" y="0"/>
                    </a:moveTo>
                    <a:cubicBezTo>
                      <a:pt x="2795" y="87"/>
                      <a:pt x="2788" y="174"/>
                      <a:pt x="2805" y="306"/>
                    </a:cubicBezTo>
                    <a:lnTo>
                      <a:pt x="2805" y="306"/>
                    </a:lnTo>
                    <a:cubicBezTo>
                      <a:pt x="2774" y="243"/>
                      <a:pt x="2706" y="209"/>
                      <a:pt x="2560" y="137"/>
                    </a:cubicBezTo>
                    <a:cubicBezTo>
                      <a:pt x="2560" y="91"/>
                      <a:pt x="2541" y="76"/>
                      <a:pt x="2516" y="76"/>
                    </a:cubicBezTo>
                    <a:cubicBezTo>
                      <a:pt x="2465" y="76"/>
                      <a:pt x="2389" y="137"/>
                      <a:pt x="2389" y="137"/>
                    </a:cubicBezTo>
                    <a:cubicBezTo>
                      <a:pt x="2253" y="273"/>
                      <a:pt x="2253" y="273"/>
                      <a:pt x="2253" y="444"/>
                    </a:cubicBezTo>
                    <a:cubicBezTo>
                      <a:pt x="2185" y="358"/>
                      <a:pt x="2116" y="316"/>
                      <a:pt x="2065" y="316"/>
                    </a:cubicBezTo>
                    <a:cubicBezTo>
                      <a:pt x="2014" y="316"/>
                      <a:pt x="1980" y="358"/>
                      <a:pt x="1980" y="444"/>
                    </a:cubicBezTo>
                    <a:cubicBezTo>
                      <a:pt x="1844" y="580"/>
                      <a:pt x="1707" y="853"/>
                      <a:pt x="1536" y="990"/>
                    </a:cubicBezTo>
                    <a:lnTo>
                      <a:pt x="1400" y="990"/>
                    </a:lnTo>
                    <a:lnTo>
                      <a:pt x="1400" y="853"/>
                    </a:lnTo>
                    <a:lnTo>
                      <a:pt x="1127" y="853"/>
                    </a:lnTo>
                    <a:lnTo>
                      <a:pt x="1127" y="990"/>
                    </a:lnTo>
                    <a:cubicBezTo>
                      <a:pt x="990" y="990"/>
                      <a:pt x="990" y="1126"/>
                      <a:pt x="990" y="1126"/>
                    </a:cubicBezTo>
                    <a:lnTo>
                      <a:pt x="1127" y="1297"/>
                    </a:lnTo>
                    <a:lnTo>
                      <a:pt x="1127" y="1570"/>
                    </a:lnTo>
                    <a:lnTo>
                      <a:pt x="1127" y="1706"/>
                    </a:lnTo>
                    <a:cubicBezTo>
                      <a:pt x="854" y="1979"/>
                      <a:pt x="547" y="2286"/>
                      <a:pt x="274" y="2696"/>
                    </a:cubicBezTo>
                    <a:cubicBezTo>
                      <a:pt x="178" y="2792"/>
                      <a:pt x="217" y="2904"/>
                      <a:pt x="295" y="2904"/>
                    </a:cubicBezTo>
                    <a:cubicBezTo>
                      <a:pt x="329" y="2904"/>
                      <a:pt x="369" y="2883"/>
                      <a:pt x="410" y="2832"/>
                    </a:cubicBezTo>
                    <a:lnTo>
                      <a:pt x="410" y="3140"/>
                    </a:lnTo>
                    <a:lnTo>
                      <a:pt x="274" y="3140"/>
                    </a:lnTo>
                    <a:cubicBezTo>
                      <a:pt x="1" y="3140"/>
                      <a:pt x="1" y="3412"/>
                      <a:pt x="274" y="3412"/>
                    </a:cubicBezTo>
                    <a:cubicBezTo>
                      <a:pt x="410" y="3412"/>
                      <a:pt x="410" y="3412"/>
                      <a:pt x="547" y="3549"/>
                    </a:cubicBezTo>
                    <a:cubicBezTo>
                      <a:pt x="547" y="3685"/>
                      <a:pt x="547" y="3685"/>
                      <a:pt x="683" y="3856"/>
                    </a:cubicBezTo>
                    <a:cubicBezTo>
                      <a:pt x="683" y="3856"/>
                      <a:pt x="990" y="3856"/>
                      <a:pt x="854" y="3685"/>
                    </a:cubicBezTo>
                    <a:cubicBezTo>
                      <a:pt x="854" y="3549"/>
                      <a:pt x="854" y="3412"/>
                      <a:pt x="683" y="3412"/>
                    </a:cubicBezTo>
                    <a:cubicBezTo>
                      <a:pt x="854" y="3276"/>
                      <a:pt x="990" y="3276"/>
                      <a:pt x="1127" y="3140"/>
                    </a:cubicBezTo>
                    <a:cubicBezTo>
                      <a:pt x="1127" y="3276"/>
                      <a:pt x="1127" y="3276"/>
                      <a:pt x="1263" y="3276"/>
                    </a:cubicBezTo>
                    <a:cubicBezTo>
                      <a:pt x="1400" y="3276"/>
                      <a:pt x="1707" y="3003"/>
                      <a:pt x="1844" y="2832"/>
                    </a:cubicBezTo>
                    <a:cubicBezTo>
                      <a:pt x="2116" y="2696"/>
                      <a:pt x="2253" y="2696"/>
                      <a:pt x="2389" y="2559"/>
                    </a:cubicBezTo>
                    <a:cubicBezTo>
                      <a:pt x="2389" y="2696"/>
                      <a:pt x="2389" y="2696"/>
                      <a:pt x="2560" y="2696"/>
                    </a:cubicBezTo>
                    <a:cubicBezTo>
                      <a:pt x="2585" y="2708"/>
                      <a:pt x="2612" y="2714"/>
                      <a:pt x="2641" y="2714"/>
                    </a:cubicBezTo>
                    <a:cubicBezTo>
                      <a:pt x="2934" y="2714"/>
                      <a:pt x="3425" y="2135"/>
                      <a:pt x="3550" y="1979"/>
                    </a:cubicBezTo>
                    <a:cubicBezTo>
                      <a:pt x="3686" y="1843"/>
                      <a:pt x="3686" y="1706"/>
                      <a:pt x="3550" y="1706"/>
                    </a:cubicBezTo>
                    <a:lnTo>
                      <a:pt x="3413" y="1570"/>
                    </a:lnTo>
                    <a:cubicBezTo>
                      <a:pt x="2970" y="1843"/>
                      <a:pt x="2697" y="2150"/>
                      <a:pt x="2253" y="2286"/>
                    </a:cubicBezTo>
                    <a:cubicBezTo>
                      <a:pt x="2253" y="2286"/>
                      <a:pt x="2116" y="2286"/>
                      <a:pt x="2253" y="2423"/>
                    </a:cubicBezTo>
                    <a:cubicBezTo>
                      <a:pt x="1980" y="2423"/>
                      <a:pt x="1844" y="2559"/>
                      <a:pt x="1536" y="2696"/>
                    </a:cubicBezTo>
                    <a:lnTo>
                      <a:pt x="1844" y="2423"/>
                    </a:lnTo>
                    <a:lnTo>
                      <a:pt x="1980" y="2423"/>
                    </a:lnTo>
                    <a:cubicBezTo>
                      <a:pt x="2389" y="2150"/>
                      <a:pt x="2253" y="1433"/>
                      <a:pt x="1844" y="1126"/>
                    </a:cubicBezTo>
                    <a:cubicBezTo>
                      <a:pt x="1844" y="990"/>
                      <a:pt x="1980" y="990"/>
                      <a:pt x="1980" y="990"/>
                    </a:cubicBezTo>
                    <a:lnTo>
                      <a:pt x="2253" y="990"/>
                    </a:lnTo>
                    <a:cubicBezTo>
                      <a:pt x="2389" y="853"/>
                      <a:pt x="2389" y="717"/>
                      <a:pt x="2389" y="717"/>
                    </a:cubicBezTo>
                    <a:lnTo>
                      <a:pt x="2560" y="717"/>
                    </a:lnTo>
                    <a:cubicBezTo>
                      <a:pt x="2560" y="853"/>
                      <a:pt x="2697" y="853"/>
                      <a:pt x="2697" y="853"/>
                    </a:cubicBezTo>
                    <a:cubicBezTo>
                      <a:pt x="2833" y="853"/>
                      <a:pt x="2970" y="717"/>
                      <a:pt x="2970" y="580"/>
                    </a:cubicBezTo>
                    <a:cubicBezTo>
                      <a:pt x="3021" y="464"/>
                      <a:pt x="3034" y="417"/>
                      <a:pt x="3044" y="417"/>
                    </a:cubicBezTo>
                    <a:cubicBezTo>
                      <a:pt x="3061" y="417"/>
                      <a:pt x="3073" y="547"/>
                      <a:pt x="3243" y="717"/>
                    </a:cubicBezTo>
                    <a:cubicBezTo>
                      <a:pt x="3293" y="757"/>
                      <a:pt x="3340" y="773"/>
                      <a:pt x="3385" y="773"/>
                    </a:cubicBezTo>
                    <a:cubicBezTo>
                      <a:pt x="3493" y="773"/>
                      <a:pt x="3590" y="677"/>
                      <a:pt x="3686" y="580"/>
                    </a:cubicBezTo>
                    <a:cubicBezTo>
                      <a:pt x="3823" y="580"/>
                      <a:pt x="3823" y="717"/>
                      <a:pt x="3823" y="717"/>
                    </a:cubicBezTo>
                    <a:cubicBezTo>
                      <a:pt x="3891" y="785"/>
                      <a:pt x="3959" y="819"/>
                      <a:pt x="4010" y="819"/>
                    </a:cubicBezTo>
                    <a:cubicBezTo>
                      <a:pt x="4062" y="819"/>
                      <a:pt x="4096" y="785"/>
                      <a:pt x="4096" y="717"/>
                    </a:cubicBezTo>
                    <a:cubicBezTo>
                      <a:pt x="4266" y="717"/>
                      <a:pt x="4266" y="580"/>
                      <a:pt x="4266" y="580"/>
                    </a:cubicBezTo>
                    <a:cubicBezTo>
                      <a:pt x="4266" y="717"/>
                      <a:pt x="4403" y="717"/>
                      <a:pt x="4539" y="717"/>
                    </a:cubicBezTo>
                    <a:cubicBezTo>
                      <a:pt x="4607" y="580"/>
                      <a:pt x="4607" y="512"/>
                      <a:pt x="4625" y="512"/>
                    </a:cubicBezTo>
                    <a:cubicBezTo>
                      <a:pt x="4642" y="512"/>
                      <a:pt x="4676" y="580"/>
                      <a:pt x="4812" y="717"/>
                    </a:cubicBezTo>
                    <a:lnTo>
                      <a:pt x="5119" y="717"/>
                    </a:lnTo>
                    <a:lnTo>
                      <a:pt x="5256" y="580"/>
                    </a:lnTo>
                    <a:cubicBezTo>
                      <a:pt x="5314" y="696"/>
                      <a:pt x="5396" y="738"/>
                      <a:pt x="5471" y="738"/>
                    </a:cubicBezTo>
                    <a:cubicBezTo>
                      <a:pt x="5574" y="738"/>
                      <a:pt x="5665" y="659"/>
                      <a:pt x="5665" y="580"/>
                    </a:cubicBezTo>
                    <a:cubicBezTo>
                      <a:pt x="5554" y="329"/>
                      <a:pt x="5442" y="101"/>
                      <a:pt x="5256" y="101"/>
                    </a:cubicBezTo>
                    <a:cubicBezTo>
                      <a:pt x="5214" y="101"/>
                      <a:pt x="5169" y="112"/>
                      <a:pt x="5119" y="137"/>
                    </a:cubicBezTo>
                    <a:cubicBezTo>
                      <a:pt x="5119" y="137"/>
                      <a:pt x="4949" y="137"/>
                      <a:pt x="4949" y="273"/>
                    </a:cubicBezTo>
                    <a:cubicBezTo>
                      <a:pt x="4949" y="137"/>
                      <a:pt x="4812" y="137"/>
                      <a:pt x="4676" y="0"/>
                    </a:cubicBezTo>
                    <a:lnTo>
                      <a:pt x="4539" y="0"/>
                    </a:lnTo>
                    <a:cubicBezTo>
                      <a:pt x="4539" y="137"/>
                      <a:pt x="4403" y="137"/>
                      <a:pt x="4403" y="137"/>
                    </a:cubicBezTo>
                    <a:cubicBezTo>
                      <a:pt x="4403" y="137"/>
                      <a:pt x="4403" y="0"/>
                      <a:pt x="4266" y="0"/>
                    </a:cubicBezTo>
                    <a:cubicBezTo>
                      <a:pt x="4266" y="0"/>
                      <a:pt x="4096" y="0"/>
                      <a:pt x="4096" y="137"/>
                    </a:cubicBezTo>
                    <a:lnTo>
                      <a:pt x="3823" y="137"/>
                    </a:lnTo>
                    <a:cubicBezTo>
                      <a:pt x="3823" y="68"/>
                      <a:pt x="3789" y="34"/>
                      <a:pt x="3754" y="34"/>
                    </a:cubicBezTo>
                    <a:cubicBezTo>
                      <a:pt x="3720" y="34"/>
                      <a:pt x="3686" y="68"/>
                      <a:pt x="3686" y="137"/>
                    </a:cubicBezTo>
                    <a:cubicBezTo>
                      <a:pt x="3526" y="217"/>
                      <a:pt x="3507" y="309"/>
                      <a:pt x="3456" y="309"/>
                    </a:cubicBezTo>
                    <a:cubicBezTo>
                      <a:pt x="3420" y="309"/>
                      <a:pt x="3369" y="263"/>
                      <a:pt x="3243" y="137"/>
                    </a:cubicBezTo>
                    <a:cubicBezTo>
                      <a:pt x="3243" y="0"/>
                      <a:pt x="3106" y="0"/>
                      <a:pt x="2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6"/>
              <p:cNvSpPr/>
              <p:nvPr/>
            </p:nvSpPr>
            <p:spPr>
              <a:xfrm>
                <a:off x="4888466" y="2367299"/>
                <a:ext cx="204517" cy="94342"/>
              </a:xfrm>
              <a:custGeom>
                <a:rect b="b" l="l" r="r" t="t"/>
                <a:pathLst>
                  <a:path extrusionOk="0" h="2157" w="4676">
                    <a:moveTo>
                      <a:pt x="2757" y="315"/>
                    </a:moveTo>
                    <a:cubicBezTo>
                      <a:pt x="2650" y="319"/>
                      <a:pt x="2560" y="340"/>
                      <a:pt x="2560" y="451"/>
                    </a:cubicBezTo>
                    <a:cubicBezTo>
                      <a:pt x="2287" y="451"/>
                      <a:pt x="2117" y="451"/>
                      <a:pt x="1844" y="587"/>
                    </a:cubicBezTo>
                    <a:cubicBezTo>
                      <a:pt x="1707" y="758"/>
                      <a:pt x="1571" y="758"/>
                      <a:pt x="1434" y="758"/>
                    </a:cubicBezTo>
                    <a:cubicBezTo>
                      <a:pt x="1824" y="465"/>
                      <a:pt x="2246" y="327"/>
                      <a:pt x="2757" y="315"/>
                    </a:cubicBezTo>
                    <a:close/>
                    <a:moveTo>
                      <a:pt x="3140" y="758"/>
                    </a:moveTo>
                    <a:cubicBezTo>
                      <a:pt x="3277" y="758"/>
                      <a:pt x="3413" y="758"/>
                      <a:pt x="3686" y="894"/>
                    </a:cubicBezTo>
                    <a:cubicBezTo>
                      <a:pt x="3414" y="894"/>
                      <a:pt x="3143" y="1165"/>
                      <a:pt x="2837" y="1302"/>
                    </a:cubicBezTo>
                    <a:lnTo>
                      <a:pt x="2837" y="1302"/>
                    </a:lnTo>
                    <a:cubicBezTo>
                      <a:pt x="3027" y="1117"/>
                      <a:pt x="3140" y="1006"/>
                      <a:pt x="3140" y="894"/>
                    </a:cubicBezTo>
                    <a:lnTo>
                      <a:pt x="3140" y="758"/>
                    </a:lnTo>
                    <a:close/>
                    <a:moveTo>
                      <a:pt x="2424" y="1031"/>
                    </a:moveTo>
                    <a:cubicBezTo>
                      <a:pt x="2424" y="1167"/>
                      <a:pt x="2287" y="1304"/>
                      <a:pt x="2287" y="1304"/>
                    </a:cubicBezTo>
                    <a:lnTo>
                      <a:pt x="1980" y="1304"/>
                    </a:lnTo>
                    <a:lnTo>
                      <a:pt x="1980" y="1167"/>
                    </a:lnTo>
                    <a:cubicBezTo>
                      <a:pt x="2117" y="1167"/>
                      <a:pt x="2287" y="1167"/>
                      <a:pt x="2424" y="1031"/>
                    </a:cubicBezTo>
                    <a:close/>
                    <a:moveTo>
                      <a:pt x="1980" y="1611"/>
                    </a:moveTo>
                    <a:cubicBezTo>
                      <a:pt x="1807" y="1726"/>
                      <a:pt x="1707" y="1768"/>
                      <a:pt x="1660" y="1768"/>
                    </a:cubicBezTo>
                    <a:cubicBezTo>
                      <a:pt x="1595" y="1768"/>
                      <a:pt x="1628" y="1690"/>
                      <a:pt x="1707" y="1611"/>
                    </a:cubicBezTo>
                    <a:close/>
                    <a:moveTo>
                      <a:pt x="2928" y="0"/>
                    </a:moveTo>
                    <a:cubicBezTo>
                      <a:pt x="2101" y="0"/>
                      <a:pt x="1198" y="376"/>
                      <a:pt x="581" y="894"/>
                    </a:cubicBezTo>
                    <a:cubicBezTo>
                      <a:pt x="274" y="894"/>
                      <a:pt x="137" y="1031"/>
                      <a:pt x="1" y="1304"/>
                    </a:cubicBezTo>
                    <a:cubicBezTo>
                      <a:pt x="1" y="1399"/>
                      <a:pt x="68" y="1512"/>
                      <a:pt x="155" y="1512"/>
                    </a:cubicBezTo>
                    <a:cubicBezTo>
                      <a:pt x="192" y="1512"/>
                      <a:pt x="233" y="1491"/>
                      <a:pt x="274" y="1440"/>
                    </a:cubicBezTo>
                    <a:cubicBezTo>
                      <a:pt x="410" y="1304"/>
                      <a:pt x="410" y="1167"/>
                      <a:pt x="581" y="1167"/>
                    </a:cubicBezTo>
                    <a:cubicBezTo>
                      <a:pt x="747" y="1084"/>
                      <a:pt x="914" y="1052"/>
                      <a:pt x="1119" y="1039"/>
                    </a:cubicBezTo>
                    <a:lnTo>
                      <a:pt x="1119" y="1039"/>
                    </a:lnTo>
                    <a:cubicBezTo>
                      <a:pt x="990" y="1167"/>
                      <a:pt x="990" y="1170"/>
                      <a:pt x="990" y="1304"/>
                    </a:cubicBezTo>
                    <a:cubicBezTo>
                      <a:pt x="854" y="1304"/>
                      <a:pt x="718" y="1440"/>
                      <a:pt x="581" y="1440"/>
                    </a:cubicBezTo>
                    <a:cubicBezTo>
                      <a:pt x="410" y="1611"/>
                      <a:pt x="581" y="1747"/>
                      <a:pt x="718" y="1747"/>
                    </a:cubicBezTo>
                    <a:cubicBezTo>
                      <a:pt x="990" y="1747"/>
                      <a:pt x="1263" y="1611"/>
                      <a:pt x="1434" y="1440"/>
                    </a:cubicBezTo>
                    <a:lnTo>
                      <a:pt x="1434" y="1440"/>
                    </a:lnTo>
                    <a:cubicBezTo>
                      <a:pt x="1263" y="1747"/>
                      <a:pt x="1263" y="2020"/>
                      <a:pt x="1571" y="2020"/>
                    </a:cubicBezTo>
                    <a:cubicBezTo>
                      <a:pt x="1611" y="2060"/>
                      <a:pt x="1662" y="2077"/>
                      <a:pt x="1719" y="2077"/>
                    </a:cubicBezTo>
                    <a:cubicBezTo>
                      <a:pt x="1855" y="2077"/>
                      <a:pt x="2020" y="1980"/>
                      <a:pt x="2117" y="1884"/>
                    </a:cubicBezTo>
                    <a:cubicBezTo>
                      <a:pt x="2167" y="1924"/>
                      <a:pt x="2237" y="1940"/>
                      <a:pt x="2319" y="1940"/>
                    </a:cubicBezTo>
                    <a:cubicBezTo>
                      <a:pt x="2515" y="1940"/>
                      <a:pt x="2777" y="1844"/>
                      <a:pt x="2970" y="1747"/>
                    </a:cubicBezTo>
                    <a:lnTo>
                      <a:pt x="3140" y="1747"/>
                    </a:lnTo>
                    <a:lnTo>
                      <a:pt x="3140" y="2020"/>
                    </a:lnTo>
                    <a:lnTo>
                      <a:pt x="3277" y="2157"/>
                    </a:lnTo>
                    <a:cubicBezTo>
                      <a:pt x="3550" y="2157"/>
                      <a:pt x="3550" y="2157"/>
                      <a:pt x="3823" y="2020"/>
                    </a:cubicBezTo>
                    <a:lnTo>
                      <a:pt x="3993" y="2020"/>
                    </a:lnTo>
                    <a:cubicBezTo>
                      <a:pt x="4062" y="2054"/>
                      <a:pt x="4138" y="2072"/>
                      <a:pt x="4215" y="2072"/>
                    </a:cubicBezTo>
                    <a:cubicBezTo>
                      <a:pt x="4445" y="2072"/>
                      <a:pt x="4676" y="1918"/>
                      <a:pt x="4676" y="1611"/>
                    </a:cubicBezTo>
                    <a:cubicBezTo>
                      <a:pt x="4539" y="1611"/>
                      <a:pt x="4539" y="1440"/>
                      <a:pt x="4539" y="1440"/>
                    </a:cubicBezTo>
                    <a:lnTo>
                      <a:pt x="3993" y="1440"/>
                    </a:lnTo>
                    <a:cubicBezTo>
                      <a:pt x="3993" y="1440"/>
                      <a:pt x="3823" y="1611"/>
                      <a:pt x="3686" y="1611"/>
                    </a:cubicBezTo>
                    <a:cubicBezTo>
                      <a:pt x="3686" y="1440"/>
                      <a:pt x="3823" y="1167"/>
                      <a:pt x="3993" y="1031"/>
                    </a:cubicBezTo>
                    <a:lnTo>
                      <a:pt x="3993" y="894"/>
                    </a:lnTo>
                    <a:cubicBezTo>
                      <a:pt x="4130" y="1031"/>
                      <a:pt x="4266" y="1031"/>
                      <a:pt x="4403" y="1031"/>
                    </a:cubicBezTo>
                    <a:cubicBezTo>
                      <a:pt x="4443" y="1071"/>
                      <a:pt x="4471" y="1087"/>
                      <a:pt x="4491" y="1087"/>
                    </a:cubicBezTo>
                    <a:cubicBezTo>
                      <a:pt x="4539" y="1087"/>
                      <a:pt x="4539" y="991"/>
                      <a:pt x="4539" y="894"/>
                    </a:cubicBezTo>
                    <a:cubicBezTo>
                      <a:pt x="4266" y="758"/>
                      <a:pt x="3993" y="587"/>
                      <a:pt x="3550" y="451"/>
                    </a:cubicBezTo>
                    <a:lnTo>
                      <a:pt x="3823" y="451"/>
                    </a:lnTo>
                    <a:cubicBezTo>
                      <a:pt x="3993" y="451"/>
                      <a:pt x="3993" y="178"/>
                      <a:pt x="3823" y="178"/>
                    </a:cubicBezTo>
                    <a:cubicBezTo>
                      <a:pt x="3549" y="55"/>
                      <a:pt x="3244" y="0"/>
                      <a:pt x="2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6"/>
              <p:cNvSpPr/>
              <p:nvPr/>
            </p:nvSpPr>
            <p:spPr>
              <a:xfrm>
                <a:off x="4931767" y="2412350"/>
                <a:ext cx="192576" cy="86600"/>
              </a:xfrm>
              <a:custGeom>
                <a:rect b="b" l="l" r="r" t="t"/>
                <a:pathLst>
                  <a:path extrusionOk="0" h="1980" w="4403">
                    <a:moveTo>
                      <a:pt x="3140" y="1"/>
                    </a:moveTo>
                    <a:cubicBezTo>
                      <a:pt x="3140" y="1"/>
                      <a:pt x="3003" y="1"/>
                      <a:pt x="2833" y="137"/>
                    </a:cubicBezTo>
                    <a:cubicBezTo>
                      <a:pt x="2833" y="69"/>
                      <a:pt x="2799" y="35"/>
                      <a:pt x="2764" y="35"/>
                    </a:cubicBezTo>
                    <a:cubicBezTo>
                      <a:pt x="2730" y="35"/>
                      <a:pt x="2696" y="69"/>
                      <a:pt x="2696" y="137"/>
                    </a:cubicBezTo>
                    <a:cubicBezTo>
                      <a:pt x="2560" y="137"/>
                      <a:pt x="2423" y="274"/>
                      <a:pt x="2287" y="410"/>
                    </a:cubicBezTo>
                    <a:lnTo>
                      <a:pt x="1980" y="410"/>
                    </a:lnTo>
                    <a:cubicBezTo>
                      <a:pt x="1434" y="581"/>
                      <a:pt x="717" y="581"/>
                      <a:pt x="137" y="581"/>
                    </a:cubicBezTo>
                    <a:cubicBezTo>
                      <a:pt x="0" y="581"/>
                      <a:pt x="0" y="854"/>
                      <a:pt x="137" y="854"/>
                    </a:cubicBezTo>
                    <a:lnTo>
                      <a:pt x="1297" y="854"/>
                    </a:lnTo>
                    <a:cubicBezTo>
                      <a:pt x="1127" y="990"/>
                      <a:pt x="990" y="1127"/>
                      <a:pt x="990" y="1263"/>
                    </a:cubicBezTo>
                    <a:cubicBezTo>
                      <a:pt x="990" y="1263"/>
                      <a:pt x="1127" y="1434"/>
                      <a:pt x="1297" y="1434"/>
                    </a:cubicBezTo>
                    <a:cubicBezTo>
                      <a:pt x="1297" y="1434"/>
                      <a:pt x="1434" y="1434"/>
                      <a:pt x="1570" y="1263"/>
                    </a:cubicBezTo>
                    <a:lnTo>
                      <a:pt x="1570" y="1434"/>
                    </a:lnTo>
                    <a:cubicBezTo>
                      <a:pt x="1570" y="1530"/>
                      <a:pt x="1638" y="1627"/>
                      <a:pt x="1727" y="1627"/>
                    </a:cubicBezTo>
                    <a:cubicBezTo>
                      <a:pt x="1763" y="1627"/>
                      <a:pt x="1803" y="1610"/>
                      <a:pt x="1843" y="1570"/>
                    </a:cubicBezTo>
                    <a:cubicBezTo>
                      <a:pt x="2150" y="1263"/>
                      <a:pt x="3003" y="717"/>
                      <a:pt x="3003" y="274"/>
                    </a:cubicBezTo>
                    <a:lnTo>
                      <a:pt x="3003" y="274"/>
                    </a:lnTo>
                    <a:cubicBezTo>
                      <a:pt x="3003" y="717"/>
                      <a:pt x="2696" y="1263"/>
                      <a:pt x="3003" y="1570"/>
                    </a:cubicBezTo>
                    <a:lnTo>
                      <a:pt x="3276" y="1570"/>
                    </a:lnTo>
                    <a:lnTo>
                      <a:pt x="3413" y="1434"/>
                    </a:lnTo>
                    <a:lnTo>
                      <a:pt x="3413" y="1570"/>
                    </a:lnTo>
                    <a:cubicBezTo>
                      <a:pt x="3413" y="1667"/>
                      <a:pt x="3481" y="1763"/>
                      <a:pt x="3569" y="1763"/>
                    </a:cubicBezTo>
                    <a:cubicBezTo>
                      <a:pt x="3606" y="1763"/>
                      <a:pt x="3646" y="1747"/>
                      <a:pt x="3686" y="1707"/>
                    </a:cubicBezTo>
                    <a:cubicBezTo>
                      <a:pt x="3856" y="1707"/>
                      <a:pt x="3856" y="1707"/>
                      <a:pt x="3856" y="1570"/>
                    </a:cubicBezTo>
                    <a:lnTo>
                      <a:pt x="3856" y="1843"/>
                    </a:lnTo>
                    <a:cubicBezTo>
                      <a:pt x="3993" y="1980"/>
                      <a:pt x="3993" y="1980"/>
                      <a:pt x="4129" y="1980"/>
                    </a:cubicBezTo>
                    <a:lnTo>
                      <a:pt x="4266" y="1980"/>
                    </a:lnTo>
                    <a:cubicBezTo>
                      <a:pt x="4402" y="1843"/>
                      <a:pt x="4402" y="1707"/>
                      <a:pt x="4266" y="1570"/>
                    </a:cubicBezTo>
                    <a:cubicBezTo>
                      <a:pt x="4266" y="1263"/>
                      <a:pt x="4402" y="990"/>
                      <a:pt x="4129" y="990"/>
                    </a:cubicBezTo>
                    <a:cubicBezTo>
                      <a:pt x="4084" y="945"/>
                      <a:pt x="4054" y="930"/>
                      <a:pt x="4033" y="930"/>
                    </a:cubicBezTo>
                    <a:cubicBezTo>
                      <a:pt x="3993" y="930"/>
                      <a:pt x="3993" y="990"/>
                      <a:pt x="3993" y="990"/>
                    </a:cubicBezTo>
                    <a:lnTo>
                      <a:pt x="3993" y="717"/>
                    </a:lnTo>
                    <a:cubicBezTo>
                      <a:pt x="3993" y="622"/>
                      <a:pt x="3842" y="509"/>
                      <a:pt x="3705" y="509"/>
                    </a:cubicBezTo>
                    <a:cubicBezTo>
                      <a:pt x="3646" y="509"/>
                      <a:pt x="3590" y="530"/>
                      <a:pt x="3549" y="581"/>
                    </a:cubicBezTo>
                    <a:cubicBezTo>
                      <a:pt x="3549" y="581"/>
                      <a:pt x="3375" y="930"/>
                      <a:pt x="3305" y="930"/>
                    </a:cubicBezTo>
                    <a:cubicBezTo>
                      <a:pt x="3287" y="930"/>
                      <a:pt x="3276" y="908"/>
                      <a:pt x="3276" y="854"/>
                    </a:cubicBezTo>
                    <a:cubicBezTo>
                      <a:pt x="3276" y="581"/>
                      <a:pt x="3413" y="410"/>
                      <a:pt x="3413" y="137"/>
                    </a:cubicBezTo>
                    <a:cubicBezTo>
                      <a:pt x="3276" y="1"/>
                      <a:pt x="3276" y="1"/>
                      <a:pt x="3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6"/>
              <p:cNvSpPr/>
              <p:nvPr/>
            </p:nvSpPr>
            <p:spPr>
              <a:xfrm>
                <a:off x="4975068" y="2386981"/>
                <a:ext cx="206004" cy="171189"/>
              </a:xfrm>
              <a:custGeom>
                <a:rect b="b" l="l" r="r" t="t"/>
                <a:pathLst>
                  <a:path extrusionOk="0" h="3914" w="4710">
                    <a:moveTo>
                      <a:pt x="2429" y="450"/>
                    </a:moveTo>
                    <a:cubicBezTo>
                      <a:pt x="2518" y="461"/>
                      <a:pt x="2607" y="492"/>
                      <a:pt x="2696" y="581"/>
                    </a:cubicBezTo>
                    <a:lnTo>
                      <a:pt x="2696" y="717"/>
                    </a:lnTo>
                    <a:lnTo>
                      <a:pt x="2559" y="581"/>
                    </a:lnTo>
                    <a:lnTo>
                      <a:pt x="2429" y="450"/>
                    </a:lnTo>
                    <a:close/>
                    <a:moveTo>
                      <a:pt x="3684" y="1548"/>
                    </a:moveTo>
                    <a:lnTo>
                      <a:pt x="3684" y="1548"/>
                    </a:lnTo>
                    <a:cubicBezTo>
                      <a:pt x="3696" y="1556"/>
                      <a:pt x="3708" y="1563"/>
                      <a:pt x="3719" y="1570"/>
                    </a:cubicBezTo>
                    <a:lnTo>
                      <a:pt x="3856" y="1707"/>
                    </a:lnTo>
                    <a:lnTo>
                      <a:pt x="3856" y="1707"/>
                    </a:lnTo>
                    <a:lnTo>
                      <a:pt x="3684" y="1548"/>
                    </a:lnTo>
                    <a:close/>
                    <a:moveTo>
                      <a:pt x="2150" y="1"/>
                    </a:moveTo>
                    <a:lnTo>
                      <a:pt x="2013" y="137"/>
                    </a:lnTo>
                    <a:cubicBezTo>
                      <a:pt x="2013" y="137"/>
                      <a:pt x="1843" y="137"/>
                      <a:pt x="1843" y="308"/>
                    </a:cubicBezTo>
                    <a:cubicBezTo>
                      <a:pt x="2013" y="444"/>
                      <a:pt x="2013" y="444"/>
                      <a:pt x="2150" y="581"/>
                    </a:cubicBezTo>
                    <a:cubicBezTo>
                      <a:pt x="1973" y="502"/>
                      <a:pt x="1807" y="423"/>
                      <a:pt x="1672" y="423"/>
                    </a:cubicBezTo>
                    <a:cubicBezTo>
                      <a:pt x="1573" y="423"/>
                      <a:pt x="1491" y="465"/>
                      <a:pt x="1433" y="581"/>
                    </a:cubicBezTo>
                    <a:cubicBezTo>
                      <a:pt x="1433" y="581"/>
                      <a:pt x="1297" y="581"/>
                      <a:pt x="1297" y="444"/>
                    </a:cubicBezTo>
                    <a:cubicBezTo>
                      <a:pt x="1160" y="444"/>
                      <a:pt x="1160" y="581"/>
                      <a:pt x="990" y="581"/>
                    </a:cubicBezTo>
                    <a:cubicBezTo>
                      <a:pt x="1160" y="581"/>
                      <a:pt x="580" y="717"/>
                      <a:pt x="580" y="717"/>
                    </a:cubicBezTo>
                    <a:lnTo>
                      <a:pt x="580" y="444"/>
                    </a:lnTo>
                    <a:cubicBezTo>
                      <a:pt x="580" y="444"/>
                      <a:pt x="519" y="384"/>
                      <a:pt x="439" y="384"/>
                    </a:cubicBezTo>
                    <a:cubicBezTo>
                      <a:pt x="398" y="384"/>
                      <a:pt x="353" y="399"/>
                      <a:pt x="307" y="444"/>
                    </a:cubicBezTo>
                    <a:cubicBezTo>
                      <a:pt x="307" y="444"/>
                      <a:pt x="307" y="581"/>
                      <a:pt x="137" y="717"/>
                    </a:cubicBezTo>
                    <a:cubicBezTo>
                      <a:pt x="137" y="717"/>
                      <a:pt x="0" y="717"/>
                      <a:pt x="0" y="854"/>
                    </a:cubicBezTo>
                    <a:cubicBezTo>
                      <a:pt x="0" y="854"/>
                      <a:pt x="0" y="990"/>
                      <a:pt x="137" y="990"/>
                    </a:cubicBezTo>
                    <a:cubicBezTo>
                      <a:pt x="444" y="1161"/>
                      <a:pt x="717" y="1161"/>
                      <a:pt x="990" y="1297"/>
                    </a:cubicBezTo>
                    <a:cubicBezTo>
                      <a:pt x="1160" y="1297"/>
                      <a:pt x="1160" y="990"/>
                      <a:pt x="990" y="990"/>
                    </a:cubicBezTo>
                    <a:lnTo>
                      <a:pt x="853" y="990"/>
                    </a:lnTo>
                    <a:cubicBezTo>
                      <a:pt x="950" y="894"/>
                      <a:pt x="1131" y="797"/>
                      <a:pt x="1278" y="797"/>
                    </a:cubicBezTo>
                    <a:cubicBezTo>
                      <a:pt x="1339" y="797"/>
                      <a:pt x="1393" y="814"/>
                      <a:pt x="1433" y="854"/>
                    </a:cubicBezTo>
                    <a:cubicBezTo>
                      <a:pt x="1570" y="854"/>
                      <a:pt x="1706" y="854"/>
                      <a:pt x="1706" y="717"/>
                    </a:cubicBezTo>
                    <a:cubicBezTo>
                      <a:pt x="1706" y="698"/>
                      <a:pt x="1720" y="690"/>
                      <a:pt x="1744" y="690"/>
                    </a:cubicBezTo>
                    <a:cubicBezTo>
                      <a:pt x="1894" y="690"/>
                      <a:pt x="2442" y="1014"/>
                      <a:pt x="2559" y="1161"/>
                    </a:cubicBezTo>
                    <a:cubicBezTo>
                      <a:pt x="2696" y="1161"/>
                      <a:pt x="2866" y="990"/>
                      <a:pt x="2866" y="854"/>
                    </a:cubicBezTo>
                    <a:cubicBezTo>
                      <a:pt x="2952" y="939"/>
                      <a:pt x="3091" y="1092"/>
                      <a:pt x="3292" y="1261"/>
                    </a:cubicBezTo>
                    <a:lnTo>
                      <a:pt x="3292" y="1261"/>
                    </a:lnTo>
                    <a:cubicBezTo>
                      <a:pt x="3285" y="1260"/>
                      <a:pt x="3279" y="1260"/>
                      <a:pt x="3272" y="1260"/>
                    </a:cubicBezTo>
                    <a:cubicBezTo>
                      <a:pt x="3097" y="1260"/>
                      <a:pt x="3029" y="1460"/>
                      <a:pt x="3139" y="1570"/>
                    </a:cubicBezTo>
                    <a:cubicBezTo>
                      <a:pt x="3412" y="1843"/>
                      <a:pt x="3856" y="2150"/>
                      <a:pt x="3992" y="2423"/>
                    </a:cubicBezTo>
                    <a:cubicBezTo>
                      <a:pt x="3856" y="2287"/>
                      <a:pt x="3856" y="2287"/>
                      <a:pt x="3719" y="2287"/>
                    </a:cubicBezTo>
                    <a:lnTo>
                      <a:pt x="3719" y="2150"/>
                    </a:lnTo>
                    <a:cubicBezTo>
                      <a:pt x="3549" y="2150"/>
                      <a:pt x="3276" y="2287"/>
                      <a:pt x="3412" y="2423"/>
                    </a:cubicBezTo>
                    <a:cubicBezTo>
                      <a:pt x="3549" y="2560"/>
                      <a:pt x="3719" y="2696"/>
                      <a:pt x="3856" y="2867"/>
                    </a:cubicBezTo>
                    <a:cubicBezTo>
                      <a:pt x="3792" y="2832"/>
                      <a:pt x="3736" y="2817"/>
                      <a:pt x="3687" y="2817"/>
                    </a:cubicBezTo>
                    <a:cubicBezTo>
                      <a:pt x="3504" y="2817"/>
                      <a:pt x="3441" y="3032"/>
                      <a:pt x="3549" y="3140"/>
                    </a:cubicBezTo>
                    <a:cubicBezTo>
                      <a:pt x="3719" y="3413"/>
                      <a:pt x="3992" y="3549"/>
                      <a:pt x="4129" y="3857"/>
                    </a:cubicBezTo>
                    <a:cubicBezTo>
                      <a:pt x="4169" y="3897"/>
                      <a:pt x="4224" y="3913"/>
                      <a:pt x="4277" y="3913"/>
                    </a:cubicBezTo>
                    <a:cubicBezTo>
                      <a:pt x="4404" y="3913"/>
                      <a:pt x="4523" y="3817"/>
                      <a:pt x="4402" y="3720"/>
                    </a:cubicBezTo>
                    <a:lnTo>
                      <a:pt x="4402" y="3549"/>
                    </a:lnTo>
                    <a:cubicBezTo>
                      <a:pt x="4573" y="3549"/>
                      <a:pt x="4573" y="3413"/>
                      <a:pt x="4573" y="3413"/>
                    </a:cubicBezTo>
                    <a:cubicBezTo>
                      <a:pt x="4709" y="3140"/>
                      <a:pt x="4573" y="3004"/>
                      <a:pt x="4402" y="2867"/>
                    </a:cubicBezTo>
                    <a:cubicBezTo>
                      <a:pt x="4573" y="2867"/>
                      <a:pt x="4573" y="2696"/>
                      <a:pt x="4573" y="2560"/>
                    </a:cubicBezTo>
                    <a:cubicBezTo>
                      <a:pt x="4573" y="2560"/>
                      <a:pt x="4402" y="2423"/>
                      <a:pt x="4402" y="2287"/>
                    </a:cubicBezTo>
                    <a:lnTo>
                      <a:pt x="4402" y="2150"/>
                    </a:lnTo>
                    <a:cubicBezTo>
                      <a:pt x="4402" y="1843"/>
                      <a:pt x="4265" y="1707"/>
                      <a:pt x="4129" y="1570"/>
                    </a:cubicBezTo>
                    <a:cubicBezTo>
                      <a:pt x="4265" y="1570"/>
                      <a:pt x="4265" y="1434"/>
                      <a:pt x="4265" y="1434"/>
                    </a:cubicBezTo>
                    <a:cubicBezTo>
                      <a:pt x="4129" y="717"/>
                      <a:pt x="2696" y="137"/>
                      <a:pt x="2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6"/>
              <p:cNvSpPr/>
              <p:nvPr/>
            </p:nvSpPr>
            <p:spPr>
              <a:xfrm>
                <a:off x="5039058" y="2385363"/>
                <a:ext cx="142016" cy="123690"/>
              </a:xfrm>
              <a:custGeom>
                <a:rect b="b" l="l" r="r" t="t"/>
                <a:pathLst>
                  <a:path extrusionOk="0" h="2828" w="3247">
                    <a:moveTo>
                      <a:pt x="26" y="269"/>
                    </a:moveTo>
                    <a:cubicBezTo>
                      <a:pt x="1" y="269"/>
                      <a:pt x="16" y="288"/>
                      <a:pt x="107" y="345"/>
                    </a:cubicBezTo>
                    <a:cubicBezTo>
                      <a:pt x="89" y="323"/>
                      <a:pt x="76" y="300"/>
                      <a:pt x="67" y="275"/>
                    </a:cubicBezTo>
                    <a:lnTo>
                      <a:pt x="67" y="275"/>
                    </a:lnTo>
                    <a:cubicBezTo>
                      <a:pt x="49" y="271"/>
                      <a:pt x="35" y="269"/>
                      <a:pt x="26" y="269"/>
                    </a:cubicBezTo>
                    <a:close/>
                    <a:moveTo>
                      <a:pt x="168" y="1"/>
                    </a:moveTo>
                    <a:cubicBezTo>
                      <a:pt x="81" y="1"/>
                      <a:pt x="19" y="147"/>
                      <a:pt x="67" y="275"/>
                    </a:cubicBezTo>
                    <a:lnTo>
                      <a:pt x="67" y="275"/>
                    </a:lnTo>
                    <a:cubicBezTo>
                      <a:pt x="149" y="294"/>
                      <a:pt x="305" y="345"/>
                      <a:pt x="380" y="345"/>
                    </a:cubicBezTo>
                    <a:cubicBezTo>
                      <a:pt x="687" y="481"/>
                      <a:pt x="823" y="481"/>
                      <a:pt x="960" y="618"/>
                    </a:cubicBezTo>
                    <a:cubicBezTo>
                      <a:pt x="1540" y="1198"/>
                      <a:pt x="2256" y="1607"/>
                      <a:pt x="2666" y="2460"/>
                    </a:cubicBezTo>
                    <a:lnTo>
                      <a:pt x="2802" y="2460"/>
                    </a:lnTo>
                    <a:lnTo>
                      <a:pt x="2939" y="2597"/>
                    </a:lnTo>
                    <a:cubicBezTo>
                      <a:pt x="2939" y="2750"/>
                      <a:pt x="3016" y="2827"/>
                      <a:pt x="3092" y="2827"/>
                    </a:cubicBezTo>
                    <a:cubicBezTo>
                      <a:pt x="3169" y="2827"/>
                      <a:pt x="3246" y="2750"/>
                      <a:pt x="3246" y="2597"/>
                    </a:cubicBezTo>
                    <a:cubicBezTo>
                      <a:pt x="3246" y="2460"/>
                      <a:pt x="2939" y="2187"/>
                      <a:pt x="2802" y="2051"/>
                    </a:cubicBezTo>
                    <a:cubicBezTo>
                      <a:pt x="2666" y="1744"/>
                      <a:pt x="2393" y="1607"/>
                      <a:pt x="2256" y="1334"/>
                    </a:cubicBezTo>
                    <a:cubicBezTo>
                      <a:pt x="2086" y="1198"/>
                      <a:pt x="1949" y="1027"/>
                      <a:pt x="1813" y="1027"/>
                    </a:cubicBezTo>
                    <a:cubicBezTo>
                      <a:pt x="1676" y="891"/>
                      <a:pt x="1096" y="481"/>
                      <a:pt x="1096" y="345"/>
                    </a:cubicBezTo>
                    <a:lnTo>
                      <a:pt x="1096" y="174"/>
                    </a:lnTo>
                    <a:cubicBezTo>
                      <a:pt x="823" y="174"/>
                      <a:pt x="550" y="38"/>
                      <a:pt x="380" y="38"/>
                    </a:cubicBezTo>
                    <a:lnTo>
                      <a:pt x="243" y="38"/>
                    </a:lnTo>
                    <a:cubicBezTo>
                      <a:pt x="217" y="12"/>
                      <a:pt x="192" y="1"/>
                      <a:pt x="1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6"/>
              <p:cNvSpPr/>
              <p:nvPr/>
            </p:nvSpPr>
            <p:spPr>
              <a:xfrm>
                <a:off x="5043694" y="2461600"/>
                <a:ext cx="56771" cy="56771"/>
              </a:xfrm>
              <a:custGeom>
                <a:rect b="b" l="l" r="r" t="t"/>
                <a:pathLst>
                  <a:path extrusionOk="0" h="1298" w="1298">
                    <a:moveTo>
                      <a:pt x="274" y="1"/>
                    </a:moveTo>
                    <a:cubicBezTo>
                      <a:pt x="137" y="1"/>
                      <a:pt x="1" y="137"/>
                      <a:pt x="1" y="308"/>
                    </a:cubicBezTo>
                    <a:lnTo>
                      <a:pt x="444" y="717"/>
                    </a:lnTo>
                    <a:cubicBezTo>
                      <a:pt x="581" y="854"/>
                      <a:pt x="854" y="990"/>
                      <a:pt x="990" y="1298"/>
                    </a:cubicBezTo>
                    <a:cubicBezTo>
                      <a:pt x="1127" y="1298"/>
                      <a:pt x="1297" y="1161"/>
                      <a:pt x="1297" y="990"/>
                    </a:cubicBezTo>
                    <a:cubicBezTo>
                      <a:pt x="1127" y="990"/>
                      <a:pt x="1127" y="854"/>
                      <a:pt x="1127" y="854"/>
                    </a:cubicBezTo>
                    <a:lnTo>
                      <a:pt x="990" y="854"/>
                    </a:lnTo>
                    <a:cubicBezTo>
                      <a:pt x="990" y="717"/>
                      <a:pt x="990" y="717"/>
                      <a:pt x="854" y="717"/>
                    </a:cubicBezTo>
                    <a:cubicBezTo>
                      <a:pt x="854" y="581"/>
                      <a:pt x="717" y="581"/>
                      <a:pt x="717" y="444"/>
                    </a:cubicBezTo>
                    <a:cubicBezTo>
                      <a:pt x="581" y="308"/>
                      <a:pt x="444" y="137"/>
                      <a:pt x="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>
                <a:off x="5043694" y="2630256"/>
                <a:ext cx="44" cy="4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6"/>
              <p:cNvSpPr/>
              <p:nvPr/>
            </p:nvSpPr>
            <p:spPr>
              <a:xfrm>
                <a:off x="5055635" y="2546365"/>
                <a:ext cx="131387" cy="161041"/>
              </a:xfrm>
              <a:custGeom>
                <a:rect b="b" l="l" r="r" t="t"/>
                <a:pathLst>
                  <a:path extrusionOk="0" h="3682" w="3004">
                    <a:moveTo>
                      <a:pt x="986" y="1787"/>
                    </a:moveTo>
                    <a:lnTo>
                      <a:pt x="717" y="2055"/>
                    </a:lnTo>
                    <a:lnTo>
                      <a:pt x="581" y="2192"/>
                    </a:lnTo>
                    <a:cubicBezTo>
                      <a:pt x="707" y="2066"/>
                      <a:pt x="833" y="1823"/>
                      <a:pt x="986" y="1787"/>
                    </a:cubicBezTo>
                    <a:close/>
                    <a:moveTo>
                      <a:pt x="2605" y="0"/>
                    </a:moveTo>
                    <a:cubicBezTo>
                      <a:pt x="2545" y="0"/>
                      <a:pt x="2514" y="76"/>
                      <a:pt x="2423" y="76"/>
                    </a:cubicBezTo>
                    <a:cubicBezTo>
                      <a:pt x="2287" y="486"/>
                      <a:pt x="2287" y="929"/>
                      <a:pt x="2150" y="1339"/>
                    </a:cubicBezTo>
                    <a:lnTo>
                      <a:pt x="2150" y="1475"/>
                    </a:lnTo>
                    <a:cubicBezTo>
                      <a:pt x="2014" y="1475"/>
                      <a:pt x="1877" y="1612"/>
                      <a:pt x="1877" y="1782"/>
                    </a:cubicBezTo>
                    <a:cubicBezTo>
                      <a:pt x="1434" y="1919"/>
                      <a:pt x="1161" y="2328"/>
                      <a:pt x="854" y="2635"/>
                    </a:cubicBezTo>
                    <a:cubicBezTo>
                      <a:pt x="1161" y="2192"/>
                      <a:pt x="1434" y="1782"/>
                      <a:pt x="1877" y="1339"/>
                    </a:cubicBezTo>
                    <a:cubicBezTo>
                      <a:pt x="1974" y="1242"/>
                      <a:pt x="1849" y="1146"/>
                      <a:pt x="1719" y="1146"/>
                    </a:cubicBezTo>
                    <a:cubicBezTo>
                      <a:pt x="1665" y="1146"/>
                      <a:pt x="1610" y="1162"/>
                      <a:pt x="1570" y="1202"/>
                    </a:cubicBezTo>
                    <a:lnTo>
                      <a:pt x="1434" y="1339"/>
                    </a:lnTo>
                    <a:lnTo>
                      <a:pt x="1056" y="1717"/>
                    </a:lnTo>
                    <a:lnTo>
                      <a:pt x="1056" y="1717"/>
                    </a:lnTo>
                    <a:cubicBezTo>
                      <a:pt x="1200" y="1437"/>
                      <a:pt x="1453" y="1192"/>
                      <a:pt x="1707" y="1066"/>
                    </a:cubicBezTo>
                    <a:cubicBezTo>
                      <a:pt x="1877" y="929"/>
                      <a:pt x="1707" y="759"/>
                      <a:pt x="1570" y="759"/>
                    </a:cubicBezTo>
                    <a:lnTo>
                      <a:pt x="1434" y="929"/>
                    </a:lnTo>
                    <a:cubicBezTo>
                      <a:pt x="1161" y="1202"/>
                      <a:pt x="717" y="1475"/>
                      <a:pt x="444" y="1919"/>
                    </a:cubicBezTo>
                    <a:cubicBezTo>
                      <a:pt x="308" y="2055"/>
                      <a:pt x="171" y="2192"/>
                      <a:pt x="171" y="2465"/>
                    </a:cubicBezTo>
                    <a:cubicBezTo>
                      <a:pt x="1" y="2635"/>
                      <a:pt x="171" y="2635"/>
                      <a:pt x="308" y="2635"/>
                    </a:cubicBezTo>
                    <a:cubicBezTo>
                      <a:pt x="308" y="2772"/>
                      <a:pt x="308" y="2908"/>
                      <a:pt x="171" y="2908"/>
                    </a:cubicBezTo>
                    <a:cubicBezTo>
                      <a:pt x="171" y="3045"/>
                      <a:pt x="308" y="3045"/>
                      <a:pt x="308" y="3181"/>
                    </a:cubicBezTo>
                    <a:lnTo>
                      <a:pt x="581" y="3181"/>
                    </a:lnTo>
                    <a:lnTo>
                      <a:pt x="581" y="3488"/>
                    </a:lnTo>
                    <a:cubicBezTo>
                      <a:pt x="581" y="3585"/>
                      <a:pt x="649" y="3681"/>
                      <a:pt x="737" y="3681"/>
                    </a:cubicBezTo>
                    <a:cubicBezTo>
                      <a:pt x="774" y="3681"/>
                      <a:pt x="814" y="3665"/>
                      <a:pt x="854" y="3625"/>
                    </a:cubicBezTo>
                    <a:lnTo>
                      <a:pt x="1297" y="3181"/>
                    </a:lnTo>
                    <a:lnTo>
                      <a:pt x="1570" y="3181"/>
                    </a:lnTo>
                    <a:cubicBezTo>
                      <a:pt x="2287" y="3045"/>
                      <a:pt x="2423" y="2192"/>
                      <a:pt x="2731" y="1475"/>
                    </a:cubicBezTo>
                    <a:cubicBezTo>
                      <a:pt x="2731" y="1475"/>
                      <a:pt x="2867" y="1475"/>
                      <a:pt x="2867" y="1339"/>
                    </a:cubicBezTo>
                    <a:cubicBezTo>
                      <a:pt x="2867" y="1202"/>
                      <a:pt x="3004" y="1066"/>
                      <a:pt x="3004" y="759"/>
                    </a:cubicBezTo>
                    <a:cubicBezTo>
                      <a:pt x="3004" y="759"/>
                      <a:pt x="3004" y="622"/>
                      <a:pt x="2867" y="622"/>
                    </a:cubicBezTo>
                    <a:lnTo>
                      <a:pt x="2867" y="213"/>
                    </a:lnTo>
                    <a:cubicBezTo>
                      <a:pt x="2867" y="76"/>
                      <a:pt x="2867" y="76"/>
                      <a:pt x="2731" y="76"/>
                    </a:cubicBezTo>
                    <a:cubicBezTo>
                      <a:pt x="2674" y="19"/>
                      <a:pt x="2636" y="0"/>
                      <a:pt x="2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6"/>
              <p:cNvSpPr/>
              <p:nvPr/>
            </p:nvSpPr>
            <p:spPr>
              <a:xfrm>
                <a:off x="4981016" y="2592947"/>
                <a:ext cx="119447" cy="135849"/>
              </a:xfrm>
              <a:custGeom>
                <a:rect b="b" l="l" r="r" t="t"/>
                <a:pathLst>
                  <a:path extrusionOk="0" h="3106" w="2731">
                    <a:moveTo>
                      <a:pt x="1570" y="2560"/>
                    </a:moveTo>
                    <a:lnTo>
                      <a:pt x="1570" y="2696"/>
                    </a:lnTo>
                    <a:lnTo>
                      <a:pt x="1161" y="2696"/>
                    </a:lnTo>
                    <a:cubicBezTo>
                      <a:pt x="1297" y="2696"/>
                      <a:pt x="1434" y="2560"/>
                      <a:pt x="1570" y="2560"/>
                    </a:cubicBezTo>
                    <a:close/>
                    <a:moveTo>
                      <a:pt x="2150" y="1"/>
                    </a:moveTo>
                    <a:cubicBezTo>
                      <a:pt x="1707" y="274"/>
                      <a:pt x="1161" y="717"/>
                      <a:pt x="854" y="1263"/>
                    </a:cubicBezTo>
                    <a:cubicBezTo>
                      <a:pt x="717" y="1263"/>
                      <a:pt x="854" y="1400"/>
                      <a:pt x="1024" y="1400"/>
                    </a:cubicBezTo>
                    <a:lnTo>
                      <a:pt x="1161" y="1400"/>
                    </a:lnTo>
                    <a:cubicBezTo>
                      <a:pt x="1161" y="1400"/>
                      <a:pt x="1024" y="1570"/>
                      <a:pt x="854" y="1570"/>
                    </a:cubicBezTo>
                    <a:cubicBezTo>
                      <a:pt x="717" y="1843"/>
                      <a:pt x="444" y="1980"/>
                      <a:pt x="444" y="2253"/>
                    </a:cubicBezTo>
                    <a:lnTo>
                      <a:pt x="581" y="2423"/>
                    </a:lnTo>
                    <a:cubicBezTo>
                      <a:pt x="853" y="2423"/>
                      <a:pt x="1023" y="2254"/>
                      <a:pt x="1159" y="2118"/>
                    </a:cubicBezTo>
                    <a:lnTo>
                      <a:pt x="1159" y="2118"/>
                    </a:lnTo>
                    <a:cubicBezTo>
                      <a:pt x="1024" y="2253"/>
                      <a:pt x="1024" y="2253"/>
                      <a:pt x="1024" y="2423"/>
                    </a:cubicBezTo>
                    <a:lnTo>
                      <a:pt x="717" y="2423"/>
                    </a:lnTo>
                    <a:cubicBezTo>
                      <a:pt x="444" y="2423"/>
                      <a:pt x="171" y="2560"/>
                      <a:pt x="1" y="2833"/>
                    </a:cubicBezTo>
                    <a:cubicBezTo>
                      <a:pt x="1" y="2969"/>
                      <a:pt x="171" y="2969"/>
                      <a:pt x="171" y="2969"/>
                    </a:cubicBezTo>
                    <a:cubicBezTo>
                      <a:pt x="444" y="3106"/>
                      <a:pt x="717" y="3106"/>
                      <a:pt x="854" y="3106"/>
                    </a:cubicBezTo>
                    <a:cubicBezTo>
                      <a:pt x="1161" y="3106"/>
                      <a:pt x="1434" y="2969"/>
                      <a:pt x="1707" y="2969"/>
                    </a:cubicBezTo>
                    <a:cubicBezTo>
                      <a:pt x="1707" y="3106"/>
                      <a:pt x="1877" y="3106"/>
                      <a:pt x="2014" y="3106"/>
                    </a:cubicBezTo>
                    <a:cubicBezTo>
                      <a:pt x="2014" y="2969"/>
                      <a:pt x="2150" y="2969"/>
                      <a:pt x="2150" y="2969"/>
                    </a:cubicBezTo>
                    <a:cubicBezTo>
                      <a:pt x="2287" y="2833"/>
                      <a:pt x="2560" y="2696"/>
                      <a:pt x="2560" y="2423"/>
                    </a:cubicBezTo>
                    <a:cubicBezTo>
                      <a:pt x="2560" y="2253"/>
                      <a:pt x="2560" y="2253"/>
                      <a:pt x="2423" y="2253"/>
                    </a:cubicBezTo>
                    <a:lnTo>
                      <a:pt x="2287" y="2253"/>
                    </a:lnTo>
                    <a:lnTo>
                      <a:pt x="2423" y="2116"/>
                    </a:lnTo>
                    <a:lnTo>
                      <a:pt x="2423" y="1980"/>
                    </a:lnTo>
                    <a:cubicBezTo>
                      <a:pt x="2423" y="1843"/>
                      <a:pt x="2560" y="1707"/>
                      <a:pt x="2730" y="1570"/>
                    </a:cubicBezTo>
                    <a:cubicBezTo>
                      <a:pt x="2730" y="1448"/>
                      <a:pt x="2643" y="1344"/>
                      <a:pt x="2594" y="1344"/>
                    </a:cubicBezTo>
                    <a:cubicBezTo>
                      <a:pt x="2574" y="1344"/>
                      <a:pt x="2560" y="1361"/>
                      <a:pt x="2560" y="1400"/>
                    </a:cubicBezTo>
                    <a:cubicBezTo>
                      <a:pt x="2287" y="1707"/>
                      <a:pt x="1877" y="1980"/>
                      <a:pt x="1570" y="2116"/>
                    </a:cubicBezTo>
                    <a:cubicBezTo>
                      <a:pt x="1707" y="1843"/>
                      <a:pt x="2014" y="1707"/>
                      <a:pt x="2014" y="1707"/>
                    </a:cubicBezTo>
                    <a:cubicBezTo>
                      <a:pt x="2287" y="1400"/>
                      <a:pt x="2423" y="1263"/>
                      <a:pt x="2560" y="990"/>
                    </a:cubicBezTo>
                    <a:cubicBezTo>
                      <a:pt x="2560" y="854"/>
                      <a:pt x="2423" y="854"/>
                      <a:pt x="2287" y="854"/>
                    </a:cubicBezTo>
                    <a:lnTo>
                      <a:pt x="2150" y="854"/>
                    </a:lnTo>
                    <a:cubicBezTo>
                      <a:pt x="2287" y="717"/>
                      <a:pt x="2150" y="547"/>
                      <a:pt x="2014" y="547"/>
                    </a:cubicBezTo>
                    <a:cubicBezTo>
                      <a:pt x="1707" y="717"/>
                      <a:pt x="1570" y="854"/>
                      <a:pt x="1297" y="990"/>
                    </a:cubicBezTo>
                    <a:cubicBezTo>
                      <a:pt x="1570" y="717"/>
                      <a:pt x="2014" y="410"/>
                      <a:pt x="2287" y="137"/>
                    </a:cubicBezTo>
                    <a:cubicBezTo>
                      <a:pt x="2423" y="137"/>
                      <a:pt x="2287" y="1"/>
                      <a:pt x="2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6"/>
              <p:cNvSpPr/>
              <p:nvPr/>
            </p:nvSpPr>
            <p:spPr>
              <a:xfrm>
                <a:off x="5092944" y="2591766"/>
                <a:ext cx="25411" cy="25105"/>
              </a:xfrm>
              <a:custGeom>
                <a:rect b="b" l="l" r="r" t="t"/>
                <a:pathLst>
                  <a:path extrusionOk="0" h="574" w="581">
                    <a:moveTo>
                      <a:pt x="336" y="0"/>
                    </a:moveTo>
                    <a:cubicBezTo>
                      <a:pt x="127" y="0"/>
                      <a:pt x="1" y="320"/>
                      <a:pt x="1" y="437"/>
                    </a:cubicBezTo>
                    <a:cubicBezTo>
                      <a:pt x="1" y="574"/>
                      <a:pt x="308" y="574"/>
                      <a:pt x="308" y="574"/>
                    </a:cubicBezTo>
                    <a:lnTo>
                      <a:pt x="308" y="437"/>
                    </a:lnTo>
                    <a:cubicBezTo>
                      <a:pt x="444" y="301"/>
                      <a:pt x="444" y="301"/>
                      <a:pt x="444" y="164"/>
                    </a:cubicBezTo>
                    <a:cubicBezTo>
                      <a:pt x="581" y="28"/>
                      <a:pt x="444" y="28"/>
                      <a:pt x="444" y="28"/>
                    </a:cubicBezTo>
                    <a:cubicBezTo>
                      <a:pt x="406" y="9"/>
                      <a:pt x="370" y="0"/>
                      <a:pt x="3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6"/>
              <p:cNvSpPr/>
              <p:nvPr/>
            </p:nvSpPr>
            <p:spPr>
              <a:xfrm>
                <a:off x="4863097" y="2573570"/>
                <a:ext cx="185578" cy="145646"/>
              </a:xfrm>
              <a:custGeom>
                <a:rect b="b" l="l" r="r" t="t"/>
                <a:pathLst>
                  <a:path extrusionOk="0" h="3330" w="4243">
                    <a:moveTo>
                      <a:pt x="854" y="0"/>
                    </a:moveTo>
                    <a:cubicBezTo>
                      <a:pt x="854" y="0"/>
                      <a:pt x="717" y="137"/>
                      <a:pt x="854" y="307"/>
                    </a:cubicBezTo>
                    <a:cubicBezTo>
                      <a:pt x="990" y="580"/>
                      <a:pt x="1434" y="853"/>
                      <a:pt x="1570" y="990"/>
                    </a:cubicBezTo>
                    <a:cubicBezTo>
                      <a:pt x="1707" y="1160"/>
                      <a:pt x="2014" y="1297"/>
                      <a:pt x="2151" y="1433"/>
                    </a:cubicBezTo>
                    <a:cubicBezTo>
                      <a:pt x="2014" y="1433"/>
                      <a:pt x="1843" y="1297"/>
                      <a:pt x="1707" y="1160"/>
                    </a:cubicBezTo>
                    <a:cubicBezTo>
                      <a:pt x="1570" y="1160"/>
                      <a:pt x="1434" y="1297"/>
                      <a:pt x="1434" y="1433"/>
                    </a:cubicBezTo>
                    <a:lnTo>
                      <a:pt x="2287" y="2286"/>
                    </a:lnTo>
                    <a:cubicBezTo>
                      <a:pt x="2151" y="2286"/>
                      <a:pt x="2151" y="2286"/>
                      <a:pt x="2014" y="2150"/>
                    </a:cubicBezTo>
                    <a:cubicBezTo>
                      <a:pt x="1982" y="2124"/>
                      <a:pt x="1950" y="2113"/>
                      <a:pt x="1922" y="2113"/>
                    </a:cubicBezTo>
                    <a:cubicBezTo>
                      <a:pt x="1801" y="2113"/>
                      <a:pt x="1733" y="2312"/>
                      <a:pt x="1843" y="2423"/>
                    </a:cubicBezTo>
                    <a:cubicBezTo>
                      <a:pt x="1998" y="2423"/>
                      <a:pt x="2124" y="2534"/>
                      <a:pt x="2147" y="2783"/>
                    </a:cubicBezTo>
                    <a:lnTo>
                      <a:pt x="2147" y="2783"/>
                    </a:lnTo>
                    <a:cubicBezTo>
                      <a:pt x="1912" y="2650"/>
                      <a:pt x="1661" y="2536"/>
                      <a:pt x="1434" y="2423"/>
                    </a:cubicBezTo>
                    <a:cubicBezTo>
                      <a:pt x="1434" y="2286"/>
                      <a:pt x="1298" y="2286"/>
                      <a:pt x="1161" y="2286"/>
                    </a:cubicBezTo>
                    <a:cubicBezTo>
                      <a:pt x="990" y="2150"/>
                      <a:pt x="854" y="2013"/>
                      <a:pt x="717" y="1843"/>
                    </a:cubicBezTo>
                    <a:cubicBezTo>
                      <a:pt x="581" y="1706"/>
                      <a:pt x="444" y="1433"/>
                      <a:pt x="308" y="1297"/>
                    </a:cubicBezTo>
                    <a:cubicBezTo>
                      <a:pt x="308" y="1257"/>
                      <a:pt x="282" y="1240"/>
                      <a:pt x="248" y="1240"/>
                    </a:cubicBezTo>
                    <a:cubicBezTo>
                      <a:pt x="166" y="1240"/>
                      <a:pt x="41" y="1337"/>
                      <a:pt x="137" y="1433"/>
                    </a:cubicBezTo>
                    <a:cubicBezTo>
                      <a:pt x="137" y="1433"/>
                      <a:pt x="1" y="1570"/>
                      <a:pt x="1" y="1706"/>
                    </a:cubicBezTo>
                    <a:cubicBezTo>
                      <a:pt x="137" y="2013"/>
                      <a:pt x="444" y="2150"/>
                      <a:pt x="581" y="2286"/>
                    </a:cubicBezTo>
                    <a:cubicBezTo>
                      <a:pt x="717" y="2286"/>
                      <a:pt x="854" y="2286"/>
                      <a:pt x="854" y="2423"/>
                    </a:cubicBezTo>
                    <a:cubicBezTo>
                      <a:pt x="990" y="2559"/>
                      <a:pt x="990" y="2559"/>
                      <a:pt x="1161" y="2696"/>
                    </a:cubicBezTo>
                    <a:cubicBezTo>
                      <a:pt x="1207" y="2753"/>
                      <a:pt x="1237" y="2772"/>
                      <a:pt x="1262" y="2772"/>
                    </a:cubicBezTo>
                    <a:cubicBezTo>
                      <a:pt x="1313" y="2772"/>
                      <a:pt x="1343" y="2696"/>
                      <a:pt x="1434" y="2696"/>
                    </a:cubicBezTo>
                    <a:cubicBezTo>
                      <a:pt x="1570" y="2866"/>
                      <a:pt x="1707" y="2866"/>
                      <a:pt x="1843" y="3003"/>
                    </a:cubicBezTo>
                    <a:lnTo>
                      <a:pt x="2014" y="3003"/>
                    </a:lnTo>
                    <a:cubicBezTo>
                      <a:pt x="2114" y="3203"/>
                      <a:pt x="2287" y="3329"/>
                      <a:pt x="2480" y="3329"/>
                    </a:cubicBezTo>
                    <a:cubicBezTo>
                      <a:pt x="2550" y="3329"/>
                      <a:pt x="2623" y="3312"/>
                      <a:pt x="2697" y="3276"/>
                    </a:cubicBezTo>
                    <a:lnTo>
                      <a:pt x="2697" y="3139"/>
                    </a:lnTo>
                    <a:cubicBezTo>
                      <a:pt x="2697" y="3003"/>
                      <a:pt x="2697" y="2866"/>
                      <a:pt x="2560" y="2866"/>
                    </a:cubicBezTo>
                    <a:cubicBezTo>
                      <a:pt x="2697" y="2866"/>
                      <a:pt x="2867" y="2696"/>
                      <a:pt x="2867" y="2559"/>
                    </a:cubicBezTo>
                    <a:cubicBezTo>
                      <a:pt x="2697" y="2423"/>
                      <a:pt x="2560" y="2150"/>
                      <a:pt x="2424" y="2013"/>
                    </a:cubicBezTo>
                    <a:lnTo>
                      <a:pt x="2424" y="2013"/>
                    </a:lnTo>
                    <a:cubicBezTo>
                      <a:pt x="2560" y="2150"/>
                      <a:pt x="2697" y="2150"/>
                      <a:pt x="2867" y="2150"/>
                    </a:cubicBezTo>
                    <a:lnTo>
                      <a:pt x="3277" y="2150"/>
                    </a:lnTo>
                    <a:cubicBezTo>
                      <a:pt x="3277" y="2260"/>
                      <a:pt x="3366" y="2460"/>
                      <a:pt x="3472" y="2460"/>
                    </a:cubicBezTo>
                    <a:cubicBezTo>
                      <a:pt x="3497" y="2460"/>
                      <a:pt x="3524" y="2449"/>
                      <a:pt x="3550" y="2423"/>
                    </a:cubicBezTo>
                    <a:cubicBezTo>
                      <a:pt x="3720" y="2286"/>
                      <a:pt x="3857" y="2150"/>
                      <a:pt x="3993" y="2013"/>
                    </a:cubicBezTo>
                    <a:cubicBezTo>
                      <a:pt x="4130" y="1843"/>
                      <a:pt x="3993" y="1706"/>
                      <a:pt x="3857" y="1706"/>
                    </a:cubicBezTo>
                    <a:cubicBezTo>
                      <a:pt x="3766" y="1706"/>
                      <a:pt x="3478" y="1767"/>
                      <a:pt x="3376" y="1767"/>
                    </a:cubicBezTo>
                    <a:cubicBezTo>
                      <a:pt x="3326" y="1767"/>
                      <a:pt x="3322" y="1752"/>
                      <a:pt x="3413" y="1706"/>
                    </a:cubicBezTo>
                    <a:cubicBezTo>
                      <a:pt x="3720" y="1433"/>
                      <a:pt x="3993" y="1433"/>
                      <a:pt x="4130" y="1297"/>
                    </a:cubicBezTo>
                    <a:cubicBezTo>
                      <a:pt x="4242" y="1184"/>
                      <a:pt x="4169" y="955"/>
                      <a:pt x="4063" y="955"/>
                    </a:cubicBezTo>
                    <a:cubicBezTo>
                      <a:pt x="4041" y="955"/>
                      <a:pt x="4017" y="966"/>
                      <a:pt x="3993" y="990"/>
                    </a:cubicBezTo>
                    <a:cubicBezTo>
                      <a:pt x="3857" y="990"/>
                      <a:pt x="3857" y="990"/>
                      <a:pt x="3720" y="1160"/>
                    </a:cubicBezTo>
                    <a:cubicBezTo>
                      <a:pt x="3639" y="1196"/>
                      <a:pt x="3542" y="1213"/>
                      <a:pt x="3437" y="1213"/>
                    </a:cubicBezTo>
                    <a:cubicBezTo>
                      <a:pt x="3143" y="1213"/>
                      <a:pt x="2786" y="1079"/>
                      <a:pt x="2560" y="853"/>
                    </a:cubicBezTo>
                    <a:lnTo>
                      <a:pt x="2424" y="853"/>
                    </a:lnTo>
                    <a:cubicBezTo>
                      <a:pt x="1843" y="444"/>
                      <a:pt x="1298" y="0"/>
                      <a:pt x="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>
                <a:off x="4894458" y="2604887"/>
                <a:ext cx="149276" cy="111968"/>
              </a:xfrm>
              <a:custGeom>
                <a:rect b="b" l="l" r="r" t="t"/>
                <a:pathLst>
                  <a:path extrusionOk="0" h="2560" w="3413">
                    <a:moveTo>
                      <a:pt x="137" y="1"/>
                    </a:moveTo>
                    <a:cubicBezTo>
                      <a:pt x="0" y="1"/>
                      <a:pt x="0" y="137"/>
                      <a:pt x="0" y="274"/>
                    </a:cubicBezTo>
                    <a:cubicBezTo>
                      <a:pt x="137" y="444"/>
                      <a:pt x="273" y="581"/>
                      <a:pt x="444" y="717"/>
                    </a:cubicBezTo>
                    <a:cubicBezTo>
                      <a:pt x="581" y="854"/>
                      <a:pt x="717" y="990"/>
                      <a:pt x="853" y="1127"/>
                    </a:cubicBezTo>
                    <a:cubicBezTo>
                      <a:pt x="990" y="1297"/>
                      <a:pt x="1126" y="1434"/>
                      <a:pt x="1126" y="1434"/>
                    </a:cubicBezTo>
                    <a:cubicBezTo>
                      <a:pt x="944" y="1434"/>
                      <a:pt x="762" y="1297"/>
                      <a:pt x="570" y="1297"/>
                    </a:cubicBezTo>
                    <a:cubicBezTo>
                      <a:pt x="474" y="1297"/>
                      <a:pt x="376" y="1331"/>
                      <a:pt x="273" y="1434"/>
                    </a:cubicBezTo>
                    <a:cubicBezTo>
                      <a:pt x="0" y="1843"/>
                      <a:pt x="853" y="2150"/>
                      <a:pt x="990" y="2287"/>
                    </a:cubicBezTo>
                    <a:cubicBezTo>
                      <a:pt x="1570" y="2560"/>
                      <a:pt x="1980" y="2560"/>
                      <a:pt x="2560" y="2560"/>
                    </a:cubicBezTo>
                    <a:lnTo>
                      <a:pt x="3140" y="2560"/>
                    </a:lnTo>
                    <a:cubicBezTo>
                      <a:pt x="3276" y="2560"/>
                      <a:pt x="3413" y="2423"/>
                      <a:pt x="3413" y="2423"/>
                    </a:cubicBezTo>
                    <a:lnTo>
                      <a:pt x="3413" y="2150"/>
                    </a:lnTo>
                    <a:cubicBezTo>
                      <a:pt x="3413" y="1980"/>
                      <a:pt x="3276" y="1980"/>
                      <a:pt x="3140" y="1980"/>
                    </a:cubicBezTo>
                    <a:cubicBezTo>
                      <a:pt x="3003" y="2150"/>
                      <a:pt x="3003" y="2150"/>
                      <a:pt x="3003" y="2287"/>
                    </a:cubicBezTo>
                    <a:lnTo>
                      <a:pt x="2423" y="2287"/>
                    </a:lnTo>
                    <a:cubicBezTo>
                      <a:pt x="1980" y="2287"/>
                      <a:pt x="1980" y="2287"/>
                      <a:pt x="1570" y="2150"/>
                    </a:cubicBezTo>
                    <a:cubicBezTo>
                      <a:pt x="1434" y="1980"/>
                      <a:pt x="1297" y="1980"/>
                      <a:pt x="1126" y="1980"/>
                    </a:cubicBezTo>
                    <a:cubicBezTo>
                      <a:pt x="990" y="1980"/>
                      <a:pt x="853" y="1843"/>
                      <a:pt x="853" y="1707"/>
                    </a:cubicBezTo>
                    <a:cubicBezTo>
                      <a:pt x="990" y="1707"/>
                      <a:pt x="1126" y="1843"/>
                      <a:pt x="1434" y="1843"/>
                    </a:cubicBezTo>
                    <a:lnTo>
                      <a:pt x="1570" y="1707"/>
                    </a:lnTo>
                    <a:cubicBezTo>
                      <a:pt x="1570" y="1434"/>
                      <a:pt x="1297" y="1297"/>
                      <a:pt x="1126" y="1127"/>
                    </a:cubicBezTo>
                    <a:lnTo>
                      <a:pt x="1126" y="990"/>
                    </a:lnTo>
                    <a:cubicBezTo>
                      <a:pt x="990" y="717"/>
                      <a:pt x="717" y="444"/>
                      <a:pt x="273" y="137"/>
                    </a:cubicBezTo>
                    <a:cubicBezTo>
                      <a:pt x="273" y="137"/>
                      <a:pt x="273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>
                <a:off x="5130253" y="2475027"/>
                <a:ext cx="30223" cy="27773"/>
              </a:xfrm>
              <a:custGeom>
                <a:rect b="b" l="l" r="r" t="t"/>
                <a:pathLst>
                  <a:path extrusionOk="0" h="635" w="691">
                    <a:moveTo>
                      <a:pt x="444" y="1"/>
                    </a:moveTo>
                    <a:cubicBezTo>
                      <a:pt x="308" y="137"/>
                      <a:pt x="308" y="137"/>
                      <a:pt x="308" y="274"/>
                    </a:cubicBezTo>
                    <a:cubicBezTo>
                      <a:pt x="171" y="410"/>
                      <a:pt x="171" y="410"/>
                      <a:pt x="1" y="410"/>
                    </a:cubicBezTo>
                    <a:lnTo>
                      <a:pt x="1" y="547"/>
                    </a:lnTo>
                    <a:cubicBezTo>
                      <a:pt x="62" y="608"/>
                      <a:pt x="128" y="634"/>
                      <a:pt x="192" y="634"/>
                    </a:cubicBezTo>
                    <a:cubicBezTo>
                      <a:pt x="450" y="634"/>
                      <a:pt x="690" y="219"/>
                      <a:pt x="5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/>
              <p:nvPr/>
            </p:nvSpPr>
            <p:spPr>
              <a:xfrm>
                <a:off x="4527316" y="2537748"/>
                <a:ext cx="5992" cy="4505"/>
              </a:xfrm>
              <a:custGeom>
                <a:rect b="b" l="l" r="r" t="t"/>
                <a:pathLst>
                  <a:path extrusionOk="0" h="103" w="137">
                    <a:moveTo>
                      <a:pt x="68" y="0"/>
                    </a:moveTo>
                    <a:cubicBezTo>
                      <a:pt x="34" y="0"/>
                      <a:pt x="0" y="34"/>
                      <a:pt x="0" y="102"/>
                    </a:cubicBezTo>
                    <a:lnTo>
                      <a:pt x="137" y="102"/>
                    </a:lnTo>
                    <a:cubicBezTo>
                      <a:pt x="137" y="34"/>
                      <a:pt x="103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6"/>
              <p:cNvSpPr/>
              <p:nvPr/>
            </p:nvSpPr>
            <p:spPr>
              <a:xfrm>
                <a:off x="4521324" y="2432120"/>
                <a:ext cx="143328" cy="198175"/>
              </a:xfrm>
              <a:custGeom>
                <a:rect b="b" l="l" r="r" t="t"/>
                <a:pathLst>
                  <a:path extrusionOk="0" h="4531" w="3277">
                    <a:moveTo>
                      <a:pt x="2833" y="1255"/>
                    </a:moveTo>
                    <a:cubicBezTo>
                      <a:pt x="2833" y="1444"/>
                      <a:pt x="2768" y="1649"/>
                      <a:pt x="2727" y="1803"/>
                    </a:cubicBezTo>
                    <a:lnTo>
                      <a:pt x="2727" y="1803"/>
                    </a:lnTo>
                    <a:cubicBezTo>
                      <a:pt x="2747" y="1601"/>
                      <a:pt x="2780" y="1415"/>
                      <a:pt x="2833" y="1255"/>
                    </a:cubicBezTo>
                    <a:close/>
                    <a:moveTo>
                      <a:pt x="473" y="1487"/>
                    </a:moveTo>
                    <a:lnTo>
                      <a:pt x="473" y="1487"/>
                    </a:lnTo>
                    <a:cubicBezTo>
                      <a:pt x="444" y="1857"/>
                      <a:pt x="444" y="2193"/>
                      <a:pt x="444" y="2517"/>
                    </a:cubicBezTo>
                    <a:lnTo>
                      <a:pt x="444" y="1528"/>
                    </a:lnTo>
                    <a:cubicBezTo>
                      <a:pt x="458" y="1514"/>
                      <a:pt x="467" y="1500"/>
                      <a:pt x="473" y="1487"/>
                    </a:cubicBezTo>
                    <a:close/>
                    <a:moveTo>
                      <a:pt x="1758" y="1"/>
                    </a:moveTo>
                    <a:cubicBezTo>
                      <a:pt x="1707" y="1"/>
                      <a:pt x="1639" y="44"/>
                      <a:pt x="1570" y="129"/>
                    </a:cubicBezTo>
                    <a:lnTo>
                      <a:pt x="1570" y="982"/>
                    </a:lnTo>
                    <a:cubicBezTo>
                      <a:pt x="1570" y="811"/>
                      <a:pt x="1434" y="675"/>
                      <a:pt x="1434" y="538"/>
                    </a:cubicBezTo>
                    <a:cubicBezTo>
                      <a:pt x="1434" y="538"/>
                      <a:pt x="1373" y="478"/>
                      <a:pt x="1333" y="478"/>
                    </a:cubicBezTo>
                    <a:cubicBezTo>
                      <a:pt x="1312" y="478"/>
                      <a:pt x="1297" y="493"/>
                      <a:pt x="1297" y="538"/>
                    </a:cubicBezTo>
                    <a:cubicBezTo>
                      <a:pt x="990" y="675"/>
                      <a:pt x="990" y="1118"/>
                      <a:pt x="990" y="1391"/>
                    </a:cubicBezTo>
                    <a:cubicBezTo>
                      <a:pt x="990" y="1528"/>
                      <a:pt x="990" y="1664"/>
                      <a:pt x="854" y="1835"/>
                    </a:cubicBezTo>
                    <a:lnTo>
                      <a:pt x="854" y="675"/>
                    </a:lnTo>
                    <a:cubicBezTo>
                      <a:pt x="854" y="607"/>
                      <a:pt x="785" y="572"/>
                      <a:pt x="717" y="572"/>
                    </a:cubicBezTo>
                    <a:cubicBezTo>
                      <a:pt x="649" y="572"/>
                      <a:pt x="581" y="607"/>
                      <a:pt x="581" y="675"/>
                    </a:cubicBezTo>
                    <a:cubicBezTo>
                      <a:pt x="529" y="946"/>
                      <a:pt x="497" y="1198"/>
                      <a:pt x="477" y="1436"/>
                    </a:cubicBezTo>
                    <a:lnTo>
                      <a:pt x="477" y="1436"/>
                    </a:lnTo>
                    <a:cubicBezTo>
                      <a:pt x="463" y="1378"/>
                      <a:pt x="389" y="1335"/>
                      <a:pt x="334" y="1335"/>
                    </a:cubicBezTo>
                    <a:cubicBezTo>
                      <a:pt x="300" y="1335"/>
                      <a:pt x="274" y="1351"/>
                      <a:pt x="274" y="1391"/>
                    </a:cubicBezTo>
                    <a:cubicBezTo>
                      <a:pt x="137" y="1835"/>
                      <a:pt x="1" y="4087"/>
                      <a:pt x="444" y="4224"/>
                    </a:cubicBezTo>
                    <a:cubicBezTo>
                      <a:pt x="581" y="4224"/>
                      <a:pt x="581" y="4224"/>
                      <a:pt x="717" y="4087"/>
                    </a:cubicBezTo>
                    <a:lnTo>
                      <a:pt x="717" y="3541"/>
                    </a:lnTo>
                    <a:cubicBezTo>
                      <a:pt x="717" y="3814"/>
                      <a:pt x="854" y="4087"/>
                      <a:pt x="854" y="4224"/>
                    </a:cubicBezTo>
                    <a:cubicBezTo>
                      <a:pt x="854" y="4309"/>
                      <a:pt x="922" y="4352"/>
                      <a:pt x="990" y="4352"/>
                    </a:cubicBezTo>
                    <a:cubicBezTo>
                      <a:pt x="1058" y="4352"/>
                      <a:pt x="1127" y="4309"/>
                      <a:pt x="1127" y="4224"/>
                    </a:cubicBezTo>
                    <a:cubicBezTo>
                      <a:pt x="1434" y="3814"/>
                      <a:pt x="1127" y="3098"/>
                      <a:pt x="1127" y="2688"/>
                    </a:cubicBezTo>
                    <a:cubicBezTo>
                      <a:pt x="1127" y="2517"/>
                      <a:pt x="1127" y="1528"/>
                      <a:pt x="1297" y="982"/>
                    </a:cubicBezTo>
                    <a:lnTo>
                      <a:pt x="1297" y="2825"/>
                    </a:lnTo>
                    <a:cubicBezTo>
                      <a:pt x="1297" y="3371"/>
                      <a:pt x="1297" y="3951"/>
                      <a:pt x="1434" y="4394"/>
                    </a:cubicBezTo>
                    <a:cubicBezTo>
                      <a:pt x="1434" y="4531"/>
                      <a:pt x="1570" y="4531"/>
                      <a:pt x="1707" y="4531"/>
                    </a:cubicBezTo>
                    <a:cubicBezTo>
                      <a:pt x="1707" y="4224"/>
                      <a:pt x="1843" y="4087"/>
                      <a:pt x="1843" y="3814"/>
                    </a:cubicBezTo>
                    <a:lnTo>
                      <a:pt x="1843" y="4224"/>
                    </a:lnTo>
                    <a:cubicBezTo>
                      <a:pt x="1902" y="4296"/>
                      <a:pt x="1966" y="4338"/>
                      <a:pt x="2032" y="4338"/>
                    </a:cubicBezTo>
                    <a:cubicBezTo>
                      <a:pt x="2119" y="4338"/>
                      <a:pt x="2209" y="4263"/>
                      <a:pt x="2287" y="4087"/>
                    </a:cubicBezTo>
                    <a:cubicBezTo>
                      <a:pt x="2287" y="2961"/>
                      <a:pt x="1980" y="1835"/>
                      <a:pt x="2287" y="675"/>
                    </a:cubicBezTo>
                    <a:lnTo>
                      <a:pt x="2287" y="2108"/>
                    </a:lnTo>
                    <a:lnTo>
                      <a:pt x="2287" y="3951"/>
                    </a:lnTo>
                    <a:cubicBezTo>
                      <a:pt x="2355" y="4019"/>
                      <a:pt x="2423" y="4053"/>
                      <a:pt x="2492" y="4053"/>
                    </a:cubicBezTo>
                    <a:cubicBezTo>
                      <a:pt x="2560" y="4053"/>
                      <a:pt x="2628" y="4019"/>
                      <a:pt x="2696" y="3951"/>
                    </a:cubicBezTo>
                    <a:lnTo>
                      <a:pt x="2696" y="3678"/>
                    </a:lnTo>
                    <a:cubicBezTo>
                      <a:pt x="2696" y="3814"/>
                      <a:pt x="2807" y="3882"/>
                      <a:pt x="2918" y="3882"/>
                    </a:cubicBezTo>
                    <a:cubicBezTo>
                      <a:pt x="3029" y="3882"/>
                      <a:pt x="3140" y="3814"/>
                      <a:pt x="3140" y="3678"/>
                    </a:cubicBezTo>
                    <a:lnTo>
                      <a:pt x="3140" y="3371"/>
                    </a:lnTo>
                    <a:lnTo>
                      <a:pt x="3140" y="2688"/>
                    </a:lnTo>
                    <a:cubicBezTo>
                      <a:pt x="3140" y="2381"/>
                      <a:pt x="3140" y="1972"/>
                      <a:pt x="3276" y="1664"/>
                    </a:cubicBezTo>
                    <a:lnTo>
                      <a:pt x="3140" y="1528"/>
                    </a:lnTo>
                    <a:cubicBezTo>
                      <a:pt x="3140" y="1255"/>
                      <a:pt x="3140" y="982"/>
                      <a:pt x="3003" y="675"/>
                    </a:cubicBezTo>
                    <a:cubicBezTo>
                      <a:pt x="2918" y="607"/>
                      <a:pt x="2841" y="572"/>
                      <a:pt x="2786" y="572"/>
                    </a:cubicBezTo>
                    <a:cubicBezTo>
                      <a:pt x="2730" y="572"/>
                      <a:pt x="2696" y="607"/>
                      <a:pt x="2696" y="675"/>
                    </a:cubicBezTo>
                    <a:cubicBezTo>
                      <a:pt x="2560" y="675"/>
                      <a:pt x="2560" y="811"/>
                      <a:pt x="2560" y="982"/>
                    </a:cubicBezTo>
                    <a:cubicBezTo>
                      <a:pt x="2560" y="675"/>
                      <a:pt x="2560" y="265"/>
                      <a:pt x="2287" y="129"/>
                    </a:cubicBezTo>
                    <a:cubicBezTo>
                      <a:pt x="2287" y="72"/>
                      <a:pt x="2272" y="53"/>
                      <a:pt x="2252" y="53"/>
                    </a:cubicBezTo>
                    <a:cubicBezTo>
                      <a:pt x="2211" y="53"/>
                      <a:pt x="2150" y="129"/>
                      <a:pt x="2150" y="129"/>
                    </a:cubicBezTo>
                    <a:cubicBezTo>
                      <a:pt x="1980" y="265"/>
                      <a:pt x="1980" y="538"/>
                      <a:pt x="1980" y="675"/>
                    </a:cubicBezTo>
                    <a:cubicBezTo>
                      <a:pt x="1980" y="538"/>
                      <a:pt x="1980" y="265"/>
                      <a:pt x="1843" y="129"/>
                    </a:cubicBezTo>
                    <a:cubicBezTo>
                      <a:pt x="1843" y="44"/>
                      <a:pt x="1809" y="1"/>
                      <a:pt x="1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4527316" y="2205423"/>
                <a:ext cx="274628" cy="316878"/>
              </a:xfrm>
              <a:custGeom>
                <a:rect b="b" l="l" r="r" t="t"/>
                <a:pathLst>
                  <a:path extrusionOk="0" h="7245" w="6279">
                    <a:moveTo>
                      <a:pt x="5699" y="603"/>
                    </a:moveTo>
                    <a:cubicBezTo>
                      <a:pt x="5699" y="739"/>
                      <a:pt x="5562" y="876"/>
                      <a:pt x="5562" y="1046"/>
                    </a:cubicBezTo>
                    <a:cubicBezTo>
                      <a:pt x="5255" y="1183"/>
                      <a:pt x="5119" y="1456"/>
                      <a:pt x="4982" y="1592"/>
                    </a:cubicBezTo>
                    <a:cubicBezTo>
                      <a:pt x="5119" y="1319"/>
                      <a:pt x="5426" y="876"/>
                      <a:pt x="5699" y="603"/>
                    </a:cubicBezTo>
                    <a:close/>
                    <a:moveTo>
                      <a:pt x="3412" y="603"/>
                    </a:moveTo>
                    <a:cubicBezTo>
                      <a:pt x="3412" y="876"/>
                      <a:pt x="3276" y="1183"/>
                      <a:pt x="3139" y="1319"/>
                    </a:cubicBezTo>
                    <a:cubicBezTo>
                      <a:pt x="3139" y="1456"/>
                      <a:pt x="3003" y="1456"/>
                      <a:pt x="3003" y="1456"/>
                    </a:cubicBezTo>
                    <a:cubicBezTo>
                      <a:pt x="2740" y="1952"/>
                      <a:pt x="2402" y="2324"/>
                      <a:pt x="2139" y="2784"/>
                    </a:cubicBezTo>
                    <a:lnTo>
                      <a:pt x="2139" y="2784"/>
                    </a:lnTo>
                    <a:cubicBezTo>
                      <a:pt x="2150" y="2721"/>
                      <a:pt x="2150" y="2655"/>
                      <a:pt x="2150" y="2582"/>
                    </a:cubicBezTo>
                    <a:lnTo>
                      <a:pt x="2150" y="2446"/>
                    </a:lnTo>
                    <a:cubicBezTo>
                      <a:pt x="2286" y="2173"/>
                      <a:pt x="2559" y="1729"/>
                      <a:pt x="2696" y="1319"/>
                    </a:cubicBezTo>
                    <a:cubicBezTo>
                      <a:pt x="3003" y="1046"/>
                      <a:pt x="3139" y="876"/>
                      <a:pt x="3412" y="603"/>
                    </a:cubicBezTo>
                    <a:close/>
                    <a:moveTo>
                      <a:pt x="1706" y="2309"/>
                    </a:moveTo>
                    <a:cubicBezTo>
                      <a:pt x="1706" y="2446"/>
                      <a:pt x="1570" y="2582"/>
                      <a:pt x="1570" y="2753"/>
                    </a:cubicBezTo>
                    <a:lnTo>
                      <a:pt x="1570" y="3026"/>
                    </a:lnTo>
                    <a:cubicBezTo>
                      <a:pt x="1570" y="3162"/>
                      <a:pt x="1433" y="3299"/>
                      <a:pt x="1433" y="3435"/>
                    </a:cubicBezTo>
                    <a:lnTo>
                      <a:pt x="1433" y="3299"/>
                    </a:lnTo>
                    <a:cubicBezTo>
                      <a:pt x="1433" y="3162"/>
                      <a:pt x="1433" y="3162"/>
                      <a:pt x="1297" y="3162"/>
                    </a:cubicBezTo>
                    <a:cubicBezTo>
                      <a:pt x="1433" y="2889"/>
                      <a:pt x="1570" y="2582"/>
                      <a:pt x="1706" y="2309"/>
                    </a:cubicBezTo>
                    <a:close/>
                    <a:moveTo>
                      <a:pt x="3549" y="3435"/>
                    </a:moveTo>
                    <a:cubicBezTo>
                      <a:pt x="3276" y="4015"/>
                      <a:pt x="3003" y="4595"/>
                      <a:pt x="2696" y="5141"/>
                    </a:cubicBezTo>
                    <a:cubicBezTo>
                      <a:pt x="2623" y="5297"/>
                      <a:pt x="2579" y="5359"/>
                      <a:pt x="2557" y="5359"/>
                    </a:cubicBezTo>
                    <a:cubicBezTo>
                      <a:pt x="2496" y="5359"/>
                      <a:pt x="2596" y="4895"/>
                      <a:pt x="2696" y="4595"/>
                    </a:cubicBezTo>
                    <a:cubicBezTo>
                      <a:pt x="3003" y="4152"/>
                      <a:pt x="3276" y="3879"/>
                      <a:pt x="3549" y="3435"/>
                    </a:cubicBezTo>
                    <a:close/>
                    <a:moveTo>
                      <a:pt x="3920" y="882"/>
                    </a:moveTo>
                    <a:cubicBezTo>
                      <a:pt x="4002" y="882"/>
                      <a:pt x="3856" y="1220"/>
                      <a:pt x="3856" y="1319"/>
                    </a:cubicBezTo>
                    <a:cubicBezTo>
                      <a:pt x="3276" y="2173"/>
                      <a:pt x="2696" y="3162"/>
                      <a:pt x="2423" y="4152"/>
                    </a:cubicBezTo>
                    <a:lnTo>
                      <a:pt x="2286" y="4152"/>
                    </a:lnTo>
                    <a:cubicBezTo>
                      <a:pt x="2286" y="4288"/>
                      <a:pt x="2423" y="4288"/>
                      <a:pt x="2423" y="4459"/>
                    </a:cubicBezTo>
                    <a:lnTo>
                      <a:pt x="2286" y="4595"/>
                    </a:lnTo>
                    <a:lnTo>
                      <a:pt x="2286" y="4868"/>
                    </a:lnTo>
                    <a:cubicBezTo>
                      <a:pt x="2286" y="4975"/>
                      <a:pt x="2119" y="5437"/>
                      <a:pt x="2047" y="5437"/>
                    </a:cubicBezTo>
                    <a:cubicBezTo>
                      <a:pt x="2026" y="5437"/>
                      <a:pt x="2013" y="5401"/>
                      <a:pt x="2013" y="5312"/>
                    </a:cubicBezTo>
                    <a:lnTo>
                      <a:pt x="2013" y="4459"/>
                    </a:lnTo>
                    <a:cubicBezTo>
                      <a:pt x="2286" y="3879"/>
                      <a:pt x="2559" y="3162"/>
                      <a:pt x="2696" y="2582"/>
                    </a:cubicBezTo>
                    <a:cubicBezTo>
                      <a:pt x="2866" y="2309"/>
                      <a:pt x="3003" y="2036"/>
                      <a:pt x="3276" y="1729"/>
                    </a:cubicBezTo>
                    <a:cubicBezTo>
                      <a:pt x="3412" y="1456"/>
                      <a:pt x="3549" y="1319"/>
                      <a:pt x="3720" y="1046"/>
                    </a:cubicBezTo>
                    <a:cubicBezTo>
                      <a:pt x="3829" y="927"/>
                      <a:pt x="3890" y="882"/>
                      <a:pt x="3920" y="882"/>
                    </a:cubicBezTo>
                    <a:close/>
                    <a:moveTo>
                      <a:pt x="1843" y="3299"/>
                    </a:moveTo>
                    <a:lnTo>
                      <a:pt x="2013" y="3435"/>
                    </a:lnTo>
                    <a:cubicBezTo>
                      <a:pt x="2013" y="3742"/>
                      <a:pt x="1843" y="3879"/>
                      <a:pt x="1843" y="4152"/>
                    </a:cubicBezTo>
                    <a:cubicBezTo>
                      <a:pt x="1706" y="4459"/>
                      <a:pt x="1570" y="5141"/>
                      <a:pt x="1297" y="5448"/>
                    </a:cubicBezTo>
                    <a:lnTo>
                      <a:pt x="1297" y="5312"/>
                    </a:lnTo>
                    <a:cubicBezTo>
                      <a:pt x="1297" y="5141"/>
                      <a:pt x="1433" y="5005"/>
                      <a:pt x="1433" y="4732"/>
                    </a:cubicBezTo>
                    <a:cubicBezTo>
                      <a:pt x="1570" y="4288"/>
                      <a:pt x="1706" y="3879"/>
                      <a:pt x="1843" y="3299"/>
                    </a:cubicBezTo>
                    <a:close/>
                    <a:moveTo>
                      <a:pt x="3789" y="1"/>
                    </a:moveTo>
                    <a:cubicBezTo>
                      <a:pt x="3605" y="1"/>
                      <a:pt x="3369" y="237"/>
                      <a:pt x="3276" y="330"/>
                    </a:cubicBezTo>
                    <a:cubicBezTo>
                      <a:pt x="3276" y="330"/>
                      <a:pt x="3139" y="330"/>
                      <a:pt x="3139" y="466"/>
                    </a:cubicBezTo>
                    <a:cubicBezTo>
                      <a:pt x="3139" y="370"/>
                      <a:pt x="3139" y="273"/>
                      <a:pt x="3091" y="273"/>
                    </a:cubicBezTo>
                    <a:cubicBezTo>
                      <a:pt x="3071" y="273"/>
                      <a:pt x="3043" y="290"/>
                      <a:pt x="3003" y="330"/>
                    </a:cubicBezTo>
                    <a:cubicBezTo>
                      <a:pt x="2559" y="466"/>
                      <a:pt x="2013" y="1456"/>
                      <a:pt x="1706" y="1900"/>
                    </a:cubicBezTo>
                    <a:cubicBezTo>
                      <a:pt x="1297" y="2582"/>
                      <a:pt x="717" y="3435"/>
                      <a:pt x="580" y="4288"/>
                    </a:cubicBezTo>
                    <a:cubicBezTo>
                      <a:pt x="307" y="4868"/>
                      <a:pt x="0" y="5721"/>
                      <a:pt x="137" y="6301"/>
                    </a:cubicBezTo>
                    <a:cubicBezTo>
                      <a:pt x="137" y="6438"/>
                      <a:pt x="137" y="6438"/>
                      <a:pt x="307" y="6438"/>
                    </a:cubicBezTo>
                    <a:lnTo>
                      <a:pt x="307" y="6574"/>
                    </a:lnTo>
                    <a:cubicBezTo>
                      <a:pt x="307" y="6643"/>
                      <a:pt x="375" y="6677"/>
                      <a:pt x="444" y="6677"/>
                    </a:cubicBezTo>
                    <a:cubicBezTo>
                      <a:pt x="512" y="6677"/>
                      <a:pt x="580" y="6643"/>
                      <a:pt x="580" y="6574"/>
                    </a:cubicBezTo>
                    <a:cubicBezTo>
                      <a:pt x="580" y="6438"/>
                      <a:pt x="580" y="6438"/>
                      <a:pt x="717" y="6301"/>
                    </a:cubicBezTo>
                    <a:cubicBezTo>
                      <a:pt x="717" y="6370"/>
                      <a:pt x="751" y="6404"/>
                      <a:pt x="785" y="6404"/>
                    </a:cubicBezTo>
                    <a:cubicBezTo>
                      <a:pt x="819" y="6404"/>
                      <a:pt x="853" y="6370"/>
                      <a:pt x="853" y="6301"/>
                    </a:cubicBezTo>
                    <a:cubicBezTo>
                      <a:pt x="990" y="6165"/>
                      <a:pt x="990" y="5994"/>
                      <a:pt x="990" y="5994"/>
                    </a:cubicBezTo>
                    <a:lnTo>
                      <a:pt x="1160" y="5994"/>
                    </a:lnTo>
                    <a:cubicBezTo>
                      <a:pt x="1433" y="5858"/>
                      <a:pt x="1570" y="5721"/>
                      <a:pt x="1570" y="5448"/>
                    </a:cubicBezTo>
                    <a:cubicBezTo>
                      <a:pt x="1570" y="5585"/>
                      <a:pt x="1706" y="5721"/>
                      <a:pt x="1706" y="5721"/>
                    </a:cubicBezTo>
                    <a:cubicBezTo>
                      <a:pt x="1743" y="5758"/>
                      <a:pt x="1782" y="5775"/>
                      <a:pt x="1825" y="5775"/>
                    </a:cubicBezTo>
                    <a:cubicBezTo>
                      <a:pt x="1942" y="5775"/>
                      <a:pt x="2087" y="5648"/>
                      <a:pt x="2286" y="5448"/>
                    </a:cubicBezTo>
                    <a:lnTo>
                      <a:pt x="2286" y="5721"/>
                    </a:lnTo>
                    <a:lnTo>
                      <a:pt x="2423" y="5721"/>
                    </a:lnTo>
                    <a:cubicBezTo>
                      <a:pt x="2463" y="5761"/>
                      <a:pt x="2503" y="5778"/>
                      <a:pt x="2544" y="5778"/>
                    </a:cubicBezTo>
                    <a:cubicBezTo>
                      <a:pt x="2642" y="5778"/>
                      <a:pt x="2746" y="5681"/>
                      <a:pt x="2866" y="5585"/>
                    </a:cubicBezTo>
                    <a:lnTo>
                      <a:pt x="2866" y="5585"/>
                    </a:lnTo>
                    <a:cubicBezTo>
                      <a:pt x="2696" y="5858"/>
                      <a:pt x="2696" y="6301"/>
                      <a:pt x="2696" y="6574"/>
                    </a:cubicBezTo>
                    <a:cubicBezTo>
                      <a:pt x="2696" y="6574"/>
                      <a:pt x="2696" y="6711"/>
                      <a:pt x="2866" y="6711"/>
                    </a:cubicBezTo>
                    <a:cubicBezTo>
                      <a:pt x="2696" y="6847"/>
                      <a:pt x="2696" y="6847"/>
                      <a:pt x="2696" y="7018"/>
                    </a:cubicBezTo>
                    <a:cubicBezTo>
                      <a:pt x="2696" y="7178"/>
                      <a:pt x="2801" y="7244"/>
                      <a:pt x="2889" y="7244"/>
                    </a:cubicBezTo>
                    <a:cubicBezTo>
                      <a:pt x="2950" y="7244"/>
                      <a:pt x="3003" y="7211"/>
                      <a:pt x="3003" y="7155"/>
                    </a:cubicBezTo>
                    <a:cubicBezTo>
                      <a:pt x="3276" y="6301"/>
                      <a:pt x="3549" y="5448"/>
                      <a:pt x="3720" y="4459"/>
                    </a:cubicBezTo>
                    <a:cubicBezTo>
                      <a:pt x="3856" y="4015"/>
                      <a:pt x="4129" y="3606"/>
                      <a:pt x="4266" y="3026"/>
                    </a:cubicBezTo>
                    <a:cubicBezTo>
                      <a:pt x="4982" y="2582"/>
                      <a:pt x="5835" y="1729"/>
                      <a:pt x="6108" y="876"/>
                    </a:cubicBezTo>
                    <a:lnTo>
                      <a:pt x="5972" y="739"/>
                    </a:lnTo>
                    <a:cubicBezTo>
                      <a:pt x="6108" y="603"/>
                      <a:pt x="6108" y="466"/>
                      <a:pt x="6279" y="330"/>
                    </a:cubicBezTo>
                    <a:cubicBezTo>
                      <a:pt x="6279" y="193"/>
                      <a:pt x="6108" y="23"/>
                      <a:pt x="6108" y="23"/>
                    </a:cubicBezTo>
                    <a:cubicBezTo>
                      <a:pt x="5585" y="317"/>
                      <a:pt x="5032" y="830"/>
                      <a:pt x="4746" y="1382"/>
                    </a:cubicBezTo>
                    <a:lnTo>
                      <a:pt x="4746" y="1382"/>
                    </a:lnTo>
                    <a:cubicBezTo>
                      <a:pt x="4870" y="1127"/>
                      <a:pt x="4994" y="839"/>
                      <a:pt x="5119" y="466"/>
                    </a:cubicBezTo>
                    <a:cubicBezTo>
                      <a:pt x="5119" y="330"/>
                      <a:pt x="4982" y="330"/>
                      <a:pt x="4846" y="330"/>
                    </a:cubicBezTo>
                    <a:cubicBezTo>
                      <a:pt x="4655" y="617"/>
                      <a:pt x="4380" y="920"/>
                      <a:pt x="4139" y="1263"/>
                    </a:cubicBezTo>
                    <a:lnTo>
                      <a:pt x="4139" y="1263"/>
                    </a:lnTo>
                    <a:cubicBezTo>
                      <a:pt x="4275" y="996"/>
                      <a:pt x="4351" y="724"/>
                      <a:pt x="4266" y="466"/>
                    </a:cubicBezTo>
                    <a:cubicBezTo>
                      <a:pt x="4266" y="466"/>
                      <a:pt x="4266" y="406"/>
                      <a:pt x="4225" y="406"/>
                    </a:cubicBezTo>
                    <a:cubicBezTo>
                      <a:pt x="4205" y="406"/>
                      <a:pt x="4175" y="421"/>
                      <a:pt x="4129" y="466"/>
                    </a:cubicBezTo>
                    <a:cubicBezTo>
                      <a:pt x="3993" y="466"/>
                      <a:pt x="3993" y="466"/>
                      <a:pt x="3856" y="603"/>
                    </a:cubicBezTo>
                    <a:cubicBezTo>
                      <a:pt x="3993" y="466"/>
                      <a:pt x="3993" y="330"/>
                      <a:pt x="3993" y="193"/>
                    </a:cubicBezTo>
                    <a:cubicBezTo>
                      <a:pt x="3949" y="52"/>
                      <a:pt x="3875" y="1"/>
                      <a:pt x="37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4652671" y="2064628"/>
                <a:ext cx="397049" cy="212127"/>
              </a:xfrm>
              <a:custGeom>
                <a:rect b="b" l="l" r="r" t="t"/>
                <a:pathLst>
                  <a:path extrusionOk="0" h="4850" w="9078">
                    <a:moveTo>
                      <a:pt x="4266" y="990"/>
                    </a:moveTo>
                    <a:lnTo>
                      <a:pt x="4266" y="990"/>
                    </a:lnTo>
                    <a:cubicBezTo>
                      <a:pt x="4095" y="1126"/>
                      <a:pt x="3686" y="1126"/>
                      <a:pt x="3549" y="1399"/>
                    </a:cubicBezTo>
                    <a:lnTo>
                      <a:pt x="3549" y="1263"/>
                    </a:lnTo>
                    <a:cubicBezTo>
                      <a:pt x="3822" y="1126"/>
                      <a:pt x="3959" y="1126"/>
                      <a:pt x="4266" y="990"/>
                    </a:cubicBezTo>
                    <a:close/>
                    <a:moveTo>
                      <a:pt x="8361" y="853"/>
                    </a:moveTo>
                    <a:cubicBezTo>
                      <a:pt x="7678" y="1263"/>
                      <a:pt x="6825" y="1399"/>
                      <a:pt x="6245" y="1706"/>
                    </a:cubicBezTo>
                    <a:cubicBezTo>
                      <a:pt x="6157" y="1706"/>
                      <a:pt x="6069" y="1763"/>
                      <a:pt x="5972" y="1803"/>
                    </a:cubicBezTo>
                    <a:lnTo>
                      <a:pt x="5972" y="1803"/>
                    </a:lnTo>
                    <a:cubicBezTo>
                      <a:pt x="5970" y="1676"/>
                      <a:pt x="5956" y="1536"/>
                      <a:pt x="5801" y="1536"/>
                    </a:cubicBezTo>
                    <a:cubicBezTo>
                      <a:pt x="6109" y="1536"/>
                      <a:pt x="6381" y="1399"/>
                      <a:pt x="6518" y="1263"/>
                    </a:cubicBezTo>
                    <a:cubicBezTo>
                      <a:pt x="7098" y="1126"/>
                      <a:pt x="7815" y="853"/>
                      <a:pt x="8361" y="853"/>
                    </a:cubicBezTo>
                    <a:close/>
                    <a:moveTo>
                      <a:pt x="5194" y="1811"/>
                    </a:moveTo>
                    <a:cubicBezTo>
                      <a:pt x="4935" y="1954"/>
                      <a:pt x="4616" y="2145"/>
                      <a:pt x="4402" y="2252"/>
                    </a:cubicBezTo>
                    <a:cubicBezTo>
                      <a:pt x="4539" y="2116"/>
                      <a:pt x="4675" y="2116"/>
                      <a:pt x="4675" y="1979"/>
                    </a:cubicBezTo>
                    <a:cubicBezTo>
                      <a:pt x="4853" y="1891"/>
                      <a:pt x="5044" y="1860"/>
                      <a:pt x="5194" y="1811"/>
                    </a:cubicBezTo>
                    <a:close/>
                    <a:moveTo>
                      <a:pt x="7235" y="1843"/>
                    </a:moveTo>
                    <a:lnTo>
                      <a:pt x="7235" y="1843"/>
                    </a:lnTo>
                    <a:cubicBezTo>
                      <a:pt x="7098" y="1979"/>
                      <a:pt x="6825" y="1979"/>
                      <a:pt x="6654" y="2116"/>
                    </a:cubicBezTo>
                    <a:cubicBezTo>
                      <a:pt x="6381" y="2252"/>
                      <a:pt x="6245" y="2252"/>
                      <a:pt x="5972" y="2389"/>
                    </a:cubicBezTo>
                    <a:cubicBezTo>
                      <a:pt x="6381" y="2116"/>
                      <a:pt x="6825" y="1979"/>
                      <a:pt x="7235" y="1843"/>
                    </a:cubicBezTo>
                    <a:close/>
                    <a:moveTo>
                      <a:pt x="7371" y="410"/>
                    </a:moveTo>
                    <a:lnTo>
                      <a:pt x="7371" y="410"/>
                    </a:lnTo>
                    <a:cubicBezTo>
                      <a:pt x="6962" y="683"/>
                      <a:pt x="6518" y="853"/>
                      <a:pt x="6109" y="990"/>
                    </a:cubicBezTo>
                    <a:cubicBezTo>
                      <a:pt x="5801" y="1126"/>
                      <a:pt x="5528" y="1263"/>
                      <a:pt x="5119" y="1399"/>
                    </a:cubicBezTo>
                    <a:lnTo>
                      <a:pt x="4948" y="1399"/>
                    </a:lnTo>
                    <a:cubicBezTo>
                      <a:pt x="4812" y="1536"/>
                      <a:pt x="4675" y="1706"/>
                      <a:pt x="4402" y="1706"/>
                    </a:cubicBezTo>
                    <a:cubicBezTo>
                      <a:pt x="4402" y="1843"/>
                      <a:pt x="4266" y="1843"/>
                      <a:pt x="4266" y="1843"/>
                    </a:cubicBezTo>
                    <a:cubicBezTo>
                      <a:pt x="4095" y="1843"/>
                      <a:pt x="4095" y="1979"/>
                      <a:pt x="4095" y="1979"/>
                    </a:cubicBezTo>
                    <a:cubicBezTo>
                      <a:pt x="3549" y="2389"/>
                      <a:pt x="2969" y="2832"/>
                      <a:pt x="2253" y="3105"/>
                    </a:cubicBezTo>
                    <a:cubicBezTo>
                      <a:pt x="2696" y="2832"/>
                      <a:pt x="3106" y="2559"/>
                      <a:pt x="3549" y="2252"/>
                    </a:cubicBezTo>
                    <a:cubicBezTo>
                      <a:pt x="3686" y="2116"/>
                      <a:pt x="4095" y="1843"/>
                      <a:pt x="4402" y="1536"/>
                    </a:cubicBezTo>
                    <a:cubicBezTo>
                      <a:pt x="4675" y="1399"/>
                      <a:pt x="4948" y="1263"/>
                      <a:pt x="5255" y="1126"/>
                    </a:cubicBezTo>
                    <a:cubicBezTo>
                      <a:pt x="5972" y="990"/>
                      <a:pt x="6654" y="546"/>
                      <a:pt x="7371" y="410"/>
                    </a:cubicBezTo>
                    <a:close/>
                    <a:moveTo>
                      <a:pt x="5528" y="2696"/>
                    </a:moveTo>
                    <a:cubicBezTo>
                      <a:pt x="5255" y="2832"/>
                      <a:pt x="4948" y="2969"/>
                      <a:pt x="4675" y="3105"/>
                    </a:cubicBezTo>
                    <a:cubicBezTo>
                      <a:pt x="4948" y="2832"/>
                      <a:pt x="5255" y="2696"/>
                      <a:pt x="5528" y="2696"/>
                    </a:cubicBezTo>
                    <a:close/>
                    <a:moveTo>
                      <a:pt x="4812" y="2696"/>
                    </a:moveTo>
                    <a:cubicBezTo>
                      <a:pt x="4675" y="2832"/>
                      <a:pt x="4539" y="2832"/>
                      <a:pt x="4402" y="2969"/>
                    </a:cubicBezTo>
                    <a:cubicBezTo>
                      <a:pt x="4095" y="3105"/>
                      <a:pt x="3822" y="3412"/>
                      <a:pt x="3413" y="3549"/>
                    </a:cubicBezTo>
                    <a:cubicBezTo>
                      <a:pt x="3822" y="3242"/>
                      <a:pt x="4095" y="3105"/>
                      <a:pt x="4539" y="2832"/>
                    </a:cubicBezTo>
                    <a:cubicBezTo>
                      <a:pt x="4539" y="2832"/>
                      <a:pt x="4675" y="2832"/>
                      <a:pt x="4675" y="2696"/>
                    </a:cubicBezTo>
                    <a:close/>
                    <a:moveTo>
                      <a:pt x="7951" y="0"/>
                    </a:moveTo>
                    <a:cubicBezTo>
                      <a:pt x="7235" y="137"/>
                      <a:pt x="6654" y="410"/>
                      <a:pt x="5972" y="546"/>
                    </a:cubicBezTo>
                    <a:cubicBezTo>
                      <a:pt x="5665" y="682"/>
                      <a:pt x="5257" y="853"/>
                      <a:pt x="4950" y="989"/>
                    </a:cubicBezTo>
                    <a:lnTo>
                      <a:pt x="4950" y="989"/>
                    </a:lnTo>
                    <a:cubicBezTo>
                      <a:pt x="5257" y="853"/>
                      <a:pt x="5665" y="682"/>
                      <a:pt x="5972" y="410"/>
                    </a:cubicBezTo>
                    <a:cubicBezTo>
                      <a:pt x="6109" y="273"/>
                      <a:pt x="5972" y="137"/>
                      <a:pt x="5801" y="137"/>
                    </a:cubicBezTo>
                    <a:cubicBezTo>
                      <a:pt x="5255" y="137"/>
                      <a:pt x="4675" y="410"/>
                      <a:pt x="3959" y="683"/>
                    </a:cubicBezTo>
                    <a:lnTo>
                      <a:pt x="3822" y="683"/>
                    </a:lnTo>
                    <a:cubicBezTo>
                      <a:pt x="3242" y="853"/>
                      <a:pt x="2696" y="1263"/>
                      <a:pt x="2116" y="1536"/>
                    </a:cubicBezTo>
                    <a:cubicBezTo>
                      <a:pt x="1400" y="1979"/>
                      <a:pt x="683" y="2559"/>
                      <a:pt x="137" y="3105"/>
                    </a:cubicBezTo>
                    <a:cubicBezTo>
                      <a:pt x="0" y="3242"/>
                      <a:pt x="137" y="3412"/>
                      <a:pt x="273" y="3412"/>
                    </a:cubicBezTo>
                    <a:cubicBezTo>
                      <a:pt x="137" y="3412"/>
                      <a:pt x="137" y="3412"/>
                      <a:pt x="137" y="3549"/>
                    </a:cubicBezTo>
                    <a:cubicBezTo>
                      <a:pt x="28" y="3549"/>
                      <a:pt x="93" y="3724"/>
                      <a:pt x="194" y="3724"/>
                    </a:cubicBezTo>
                    <a:cubicBezTo>
                      <a:pt x="219" y="3724"/>
                      <a:pt x="246" y="3713"/>
                      <a:pt x="273" y="3685"/>
                    </a:cubicBezTo>
                    <a:cubicBezTo>
                      <a:pt x="854" y="3242"/>
                      <a:pt x="1400" y="2696"/>
                      <a:pt x="2116" y="2252"/>
                    </a:cubicBezTo>
                    <a:lnTo>
                      <a:pt x="2116" y="2252"/>
                    </a:lnTo>
                    <a:cubicBezTo>
                      <a:pt x="1707" y="2696"/>
                      <a:pt x="1127" y="2969"/>
                      <a:pt x="683" y="3412"/>
                    </a:cubicBezTo>
                    <a:cubicBezTo>
                      <a:pt x="546" y="3549"/>
                      <a:pt x="683" y="3685"/>
                      <a:pt x="854" y="3685"/>
                    </a:cubicBezTo>
                    <a:cubicBezTo>
                      <a:pt x="1400" y="3412"/>
                      <a:pt x="1843" y="2969"/>
                      <a:pt x="2389" y="2696"/>
                    </a:cubicBezTo>
                    <a:cubicBezTo>
                      <a:pt x="2461" y="2638"/>
                      <a:pt x="2527" y="2605"/>
                      <a:pt x="2589" y="2573"/>
                    </a:cubicBezTo>
                    <a:lnTo>
                      <a:pt x="2589" y="2573"/>
                    </a:lnTo>
                    <a:cubicBezTo>
                      <a:pt x="2132" y="2916"/>
                      <a:pt x="1778" y="3170"/>
                      <a:pt x="1400" y="3549"/>
                    </a:cubicBezTo>
                    <a:cubicBezTo>
                      <a:pt x="1263" y="3685"/>
                      <a:pt x="1400" y="3822"/>
                      <a:pt x="1536" y="3822"/>
                    </a:cubicBezTo>
                    <a:cubicBezTo>
                      <a:pt x="1666" y="3718"/>
                      <a:pt x="1854" y="3693"/>
                      <a:pt x="2057" y="3628"/>
                    </a:cubicBezTo>
                    <a:lnTo>
                      <a:pt x="2057" y="3628"/>
                    </a:lnTo>
                    <a:cubicBezTo>
                      <a:pt x="1986" y="3679"/>
                      <a:pt x="1914" y="3751"/>
                      <a:pt x="1843" y="3822"/>
                    </a:cubicBezTo>
                    <a:cubicBezTo>
                      <a:pt x="1843" y="3958"/>
                      <a:pt x="1980" y="4095"/>
                      <a:pt x="2116" y="4095"/>
                    </a:cubicBezTo>
                    <a:cubicBezTo>
                      <a:pt x="2851" y="3507"/>
                      <a:pt x="3688" y="2994"/>
                      <a:pt x="4539" y="2493"/>
                    </a:cubicBezTo>
                    <a:lnTo>
                      <a:pt x="4539" y="2493"/>
                    </a:lnTo>
                    <a:lnTo>
                      <a:pt x="4539" y="2559"/>
                    </a:lnTo>
                    <a:cubicBezTo>
                      <a:pt x="4266" y="2696"/>
                      <a:pt x="4095" y="2832"/>
                      <a:pt x="3822" y="2969"/>
                    </a:cubicBezTo>
                    <a:cubicBezTo>
                      <a:pt x="3413" y="3242"/>
                      <a:pt x="2696" y="3685"/>
                      <a:pt x="2253" y="4265"/>
                    </a:cubicBezTo>
                    <a:cubicBezTo>
                      <a:pt x="2156" y="4362"/>
                      <a:pt x="2196" y="4458"/>
                      <a:pt x="2276" y="4458"/>
                    </a:cubicBezTo>
                    <a:cubicBezTo>
                      <a:pt x="2309" y="4458"/>
                      <a:pt x="2349" y="4442"/>
                      <a:pt x="2389" y="4402"/>
                    </a:cubicBezTo>
                    <a:cubicBezTo>
                      <a:pt x="2969" y="4265"/>
                      <a:pt x="3549" y="3822"/>
                      <a:pt x="4095" y="3549"/>
                    </a:cubicBezTo>
                    <a:cubicBezTo>
                      <a:pt x="4243" y="3430"/>
                      <a:pt x="4366" y="3286"/>
                      <a:pt x="4575" y="3161"/>
                    </a:cubicBezTo>
                    <a:lnTo>
                      <a:pt x="4575" y="3161"/>
                    </a:lnTo>
                    <a:cubicBezTo>
                      <a:pt x="4565" y="3198"/>
                      <a:pt x="4598" y="3242"/>
                      <a:pt x="4675" y="3242"/>
                    </a:cubicBezTo>
                    <a:lnTo>
                      <a:pt x="4539" y="3242"/>
                    </a:lnTo>
                    <a:lnTo>
                      <a:pt x="4539" y="3412"/>
                    </a:lnTo>
                    <a:cubicBezTo>
                      <a:pt x="4402" y="3412"/>
                      <a:pt x="4402" y="3412"/>
                      <a:pt x="4402" y="3549"/>
                    </a:cubicBezTo>
                    <a:cubicBezTo>
                      <a:pt x="3959" y="3685"/>
                      <a:pt x="3549" y="3822"/>
                      <a:pt x="3242" y="4095"/>
                    </a:cubicBezTo>
                    <a:cubicBezTo>
                      <a:pt x="3106" y="4095"/>
                      <a:pt x="3106" y="4095"/>
                      <a:pt x="3106" y="4265"/>
                    </a:cubicBezTo>
                    <a:cubicBezTo>
                      <a:pt x="2969" y="4402"/>
                      <a:pt x="2833" y="4402"/>
                      <a:pt x="2696" y="4675"/>
                    </a:cubicBezTo>
                    <a:cubicBezTo>
                      <a:pt x="2587" y="4675"/>
                      <a:pt x="2653" y="4850"/>
                      <a:pt x="2753" y="4850"/>
                    </a:cubicBezTo>
                    <a:cubicBezTo>
                      <a:pt x="2778" y="4850"/>
                      <a:pt x="2805" y="4839"/>
                      <a:pt x="2833" y="4811"/>
                    </a:cubicBezTo>
                    <a:cubicBezTo>
                      <a:pt x="3413" y="4675"/>
                      <a:pt x="3959" y="4095"/>
                      <a:pt x="4402" y="3822"/>
                    </a:cubicBezTo>
                    <a:cubicBezTo>
                      <a:pt x="4539" y="3685"/>
                      <a:pt x="4675" y="3685"/>
                      <a:pt x="4812" y="3549"/>
                    </a:cubicBezTo>
                    <a:cubicBezTo>
                      <a:pt x="5392" y="3412"/>
                      <a:pt x="5972" y="3242"/>
                      <a:pt x="6381" y="2969"/>
                    </a:cubicBezTo>
                    <a:cubicBezTo>
                      <a:pt x="7235" y="2832"/>
                      <a:pt x="8088" y="2559"/>
                      <a:pt x="8941" y="2389"/>
                    </a:cubicBezTo>
                    <a:cubicBezTo>
                      <a:pt x="9051" y="2278"/>
                      <a:pt x="8983" y="2079"/>
                      <a:pt x="8881" y="2079"/>
                    </a:cubicBezTo>
                    <a:cubicBezTo>
                      <a:pt x="8856" y="2079"/>
                      <a:pt x="8830" y="2090"/>
                      <a:pt x="8804" y="2116"/>
                    </a:cubicBezTo>
                    <a:cubicBezTo>
                      <a:pt x="8224" y="2252"/>
                      <a:pt x="7815" y="2389"/>
                      <a:pt x="7235" y="2559"/>
                    </a:cubicBezTo>
                    <a:cubicBezTo>
                      <a:pt x="7371" y="2389"/>
                      <a:pt x="7235" y="2252"/>
                      <a:pt x="7098" y="2252"/>
                    </a:cubicBezTo>
                    <a:cubicBezTo>
                      <a:pt x="7508" y="2116"/>
                      <a:pt x="7951" y="1979"/>
                      <a:pt x="8361" y="1536"/>
                    </a:cubicBezTo>
                    <a:cubicBezTo>
                      <a:pt x="8531" y="1536"/>
                      <a:pt x="8531" y="1263"/>
                      <a:pt x="8361" y="1263"/>
                    </a:cubicBezTo>
                    <a:cubicBezTo>
                      <a:pt x="8088" y="1399"/>
                      <a:pt x="7678" y="1399"/>
                      <a:pt x="7371" y="1536"/>
                    </a:cubicBezTo>
                    <a:cubicBezTo>
                      <a:pt x="7951" y="1263"/>
                      <a:pt x="8531" y="1126"/>
                      <a:pt x="8941" y="683"/>
                    </a:cubicBezTo>
                    <a:cubicBezTo>
                      <a:pt x="9077" y="683"/>
                      <a:pt x="8941" y="546"/>
                      <a:pt x="8804" y="546"/>
                    </a:cubicBezTo>
                    <a:cubicBezTo>
                      <a:pt x="8674" y="506"/>
                      <a:pt x="8547" y="490"/>
                      <a:pt x="8422" y="490"/>
                    </a:cubicBezTo>
                    <a:cubicBezTo>
                      <a:pt x="8118" y="490"/>
                      <a:pt x="7821" y="586"/>
                      <a:pt x="7508" y="683"/>
                    </a:cubicBezTo>
                    <a:cubicBezTo>
                      <a:pt x="7678" y="546"/>
                      <a:pt x="7951" y="410"/>
                      <a:pt x="8088" y="273"/>
                    </a:cubicBezTo>
                    <a:cubicBezTo>
                      <a:pt x="8224" y="137"/>
                      <a:pt x="8088" y="0"/>
                      <a:pt x="79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4527316" y="2546540"/>
                <a:ext cx="200012" cy="328031"/>
              </a:xfrm>
              <a:custGeom>
                <a:rect b="b" l="l" r="r" t="t"/>
                <a:pathLst>
                  <a:path extrusionOk="0" h="7500" w="4573">
                    <a:moveTo>
                      <a:pt x="580" y="1471"/>
                    </a:moveTo>
                    <a:lnTo>
                      <a:pt x="580" y="1471"/>
                    </a:lnTo>
                    <a:cubicBezTo>
                      <a:pt x="580" y="1826"/>
                      <a:pt x="667" y="2071"/>
                      <a:pt x="702" y="2294"/>
                    </a:cubicBezTo>
                    <a:lnTo>
                      <a:pt x="702" y="2294"/>
                    </a:lnTo>
                    <a:cubicBezTo>
                      <a:pt x="580" y="2031"/>
                      <a:pt x="580" y="1767"/>
                      <a:pt x="580" y="1471"/>
                    </a:cubicBezTo>
                    <a:close/>
                    <a:moveTo>
                      <a:pt x="1218" y="3944"/>
                    </a:moveTo>
                    <a:lnTo>
                      <a:pt x="1218" y="3944"/>
                    </a:lnTo>
                    <a:cubicBezTo>
                      <a:pt x="1293" y="4164"/>
                      <a:pt x="1363" y="4383"/>
                      <a:pt x="1433" y="4610"/>
                    </a:cubicBezTo>
                    <a:lnTo>
                      <a:pt x="1297" y="4610"/>
                    </a:lnTo>
                    <a:cubicBezTo>
                      <a:pt x="1297" y="4404"/>
                      <a:pt x="1267" y="4175"/>
                      <a:pt x="1218" y="3944"/>
                    </a:cubicBezTo>
                    <a:close/>
                    <a:moveTo>
                      <a:pt x="853" y="1335"/>
                    </a:moveTo>
                    <a:cubicBezTo>
                      <a:pt x="1297" y="2051"/>
                      <a:pt x="1433" y="2768"/>
                      <a:pt x="1706" y="3484"/>
                    </a:cubicBezTo>
                    <a:lnTo>
                      <a:pt x="1706" y="3621"/>
                    </a:lnTo>
                    <a:cubicBezTo>
                      <a:pt x="1843" y="4167"/>
                      <a:pt x="2013" y="4747"/>
                      <a:pt x="2286" y="5191"/>
                    </a:cubicBezTo>
                    <a:cubicBezTo>
                      <a:pt x="2423" y="5737"/>
                      <a:pt x="2866" y="6453"/>
                      <a:pt x="3003" y="7033"/>
                    </a:cubicBezTo>
                    <a:cubicBezTo>
                      <a:pt x="2559" y="6590"/>
                      <a:pt x="2150" y="5873"/>
                      <a:pt x="1843" y="5464"/>
                    </a:cubicBezTo>
                    <a:cubicBezTo>
                      <a:pt x="1843" y="5349"/>
                      <a:pt x="1746" y="5234"/>
                      <a:pt x="1635" y="5019"/>
                    </a:cubicBezTo>
                    <a:lnTo>
                      <a:pt x="1635" y="5019"/>
                    </a:lnTo>
                    <a:cubicBezTo>
                      <a:pt x="1653" y="5020"/>
                      <a:pt x="1676" y="5020"/>
                      <a:pt x="1706" y="5020"/>
                    </a:cubicBezTo>
                    <a:cubicBezTo>
                      <a:pt x="1706" y="5020"/>
                      <a:pt x="1843" y="5020"/>
                      <a:pt x="1843" y="4883"/>
                    </a:cubicBezTo>
                    <a:cubicBezTo>
                      <a:pt x="2013" y="4474"/>
                      <a:pt x="1570" y="3894"/>
                      <a:pt x="1570" y="3484"/>
                    </a:cubicBezTo>
                    <a:cubicBezTo>
                      <a:pt x="1297" y="2768"/>
                      <a:pt x="1160" y="1915"/>
                      <a:pt x="853" y="1335"/>
                    </a:cubicBezTo>
                    <a:close/>
                    <a:moveTo>
                      <a:pt x="2800" y="1"/>
                    </a:moveTo>
                    <a:cubicBezTo>
                      <a:pt x="2710" y="1"/>
                      <a:pt x="2559" y="113"/>
                      <a:pt x="2559" y="209"/>
                    </a:cubicBezTo>
                    <a:cubicBezTo>
                      <a:pt x="2559" y="345"/>
                      <a:pt x="2696" y="482"/>
                      <a:pt x="2696" y="618"/>
                    </a:cubicBezTo>
                    <a:cubicBezTo>
                      <a:pt x="2559" y="618"/>
                      <a:pt x="2423" y="618"/>
                      <a:pt x="2423" y="755"/>
                    </a:cubicBezTo>
                    <a:cubicBezTo>
                      <a:pt x="2559" y="1335"/>
                      <a:pt x="2696" y="1915"/>
                      <a:pt x="3003" y="2461"/>
                    </a:cubicBezTo>
                    <a:cubicBezTo>
                      <a:pt x="2696" y="2051"/>
                      <a:pt x="2559" y="1608"/>
                      <a:pt x="2423" y="1198"/>
                    </a:cubicBezTo>
                    <a:cubicBezTo>
                      <a:pt x="2355" y="1130"/>
                      <a:pt x="2252" y="1096"/>
                      <a:pt x="2184" y="1096"/>
                    </a:cubicBezTo>
                    <a:cubicBezTo>
                      <a:pt x="2116" y="1096"/>
                      <a:pt x="2082" y="1130"/>
                      <a:pt x="2150" y="1198"/>
                    </a:cubicBezTo>
                    <a:cubicBezTo>
                      <a:pt x="2286" y="1915"/>
                      <a:pt x="2559" y="2461"/>
                      <a:pt x="2696" y="3041"/>
                    </a:cubicBezTo>
                    <a:cubicBezTo>
                      <a:pt x="2559" y="2631"/>
                      <a:pt x="2286" y="2188"/>
                      <a:pt x="2150" y="1915"/>
                    </a:cubicBezTo>
                    <a:cubicBezTo>
                      <a:pt x="2150" y="1471"/>
                      <a:pt x="2013" y="1198"/>
                      <a:pt x="1843" y="925"/>
                    </a:cubicBezTo>
                    <a:cubicBezTo>
                      <a:pt x="1843" y="852"/>
                      <a:pt x="1793" y="811"/>
                      <a:pt x="1736" y="811"/>
                    </a:cubicBezTo>
                    <a:cubicBezTo>
                      <a:pt x="1659" y="811"/>
                      <a:pt x="1570" y="886"/>
                      <a:pt x="1570" y="1062"/>
                    </a:cubicBezTo>
                    <a:cubicBezTo>
                      <a:pt x="1706" y="1335"/>
                      <a:pt x="1706" y="1608"/>
                      <a:pt x="1843" y="1915"/>
                    </a:cubicBezTo>
                    <a:cubicBezTo>
                      <a:pt x="2013" y="2631"/>
                      <a:pt x="2286" y="3177"/>
                      <a:pt x="2423" y="3757"/>
                    </a:cubicBezTo>
                    <a:cubicBezTo>
                      <a:pt x="2559" y="4337"/>
                      <a:pt x="2696" y="4747"/>
                      <a:pt x="2866" y="5327"/>
                    </a:cubicBezTo>
                    <a:cubicBezTo>
                      <a:pt x="3003" y="5464"/>
                      <a:pt x="3139" y="5873"/>
                      <a:pt x="3276" y="6180"/>
                    </a:cubicBezTo>
                    <a:cubicBezTo>
                      <a:pt x="2696" y="5327"/>
                      <a:pt x="2423" y="4337"/>
                      <a:pt x="2013" y="3484"/>
                    </a:cubicBezTo>
                    <a:lnTo>
                      <a:pt x="1843" y="3484"/>
                    </a:lnTo>
                    <a:cubicBezTo>
                      <a:pt x="1843" y="3177"/>
                      <a:pt x="1706" y="2904"/>
                      <a:pt x="1706" y="2768"/>
                    </a:cubicBezTo>
                    <a:cubicBezTo>
                      <a:pt x="1570" y="2188"/>
                      <a:pt x="1297" y="1335"/>
                      <a:pt x="853" y="1062"/>
                    </a:cubicBezTo>
                    <a:cubicBezTo>
                      <a:pt x="853" y="993"/>
                      <a:pt x="819" y="959"/>
                      <a:pt x="785" y="959"/>
                    </a:cubicBezTo>
                    <a:cubicBezTo>
                      <a:pt x="751" y="959"/>
                      <a:pt x="717" y="993"/>
                      <a:pt x="717" y="1062"/>
                    </a:cubicBezTo>
                    <a:lnTo>
                      <a:pt x="580" y="1198"/>
                    </a:lnTo>
                    <a:lnTo>
                      <a:pt x="580" y="1062"/>
                    </a:lnTo>
                    <a:cubicBezTo>
                      <a:pt x="580" y="993"/>
                      <a:pt x="546" y="959"/>
                      <a:pt x="495" y="959"/>
                    </a:cubicBezTo>
                    <a:cubicBezTo>
                      <a:pt x="444" y="959"/>
                      <a:pt x="375" y="993"/>
                      <a:pt x="307" y="1062"/>
                    </a:cubicBezTo>
                    <a:cubicBezTo>
                      <a:pt x="0" y="1335"/>
                      <a:pt x="444" y="2051"/>
                      <a:pt x="444" y="2324"/>
                    </a:cubicBezTo>
                    <a:lnTo>
                      <a:pt x="444" y="2461"/>
                    </a:lnTo>
                    <a:cubicBezTo>
                      <a:pt x="307" y="4030"/>
                      <a:pt x="1160" y="5873"/>
                      <a:pt x="2286" y="7170"/>
                    </a:cubicBezTo>
                    <a:cubicBezTo>
                      <a:pt x="2286" y="7170"/>
                      <a:pt x="2559" y="7033"/>
                      <a:pt x="2423" y="7033"/>
                    </a:cubicBezTo>
                    <a:cubicBezTo>
                      <a:pt x="2338" y="6841"/>
                      <a:pt x="2306" y="6663"/>
                      <a:pt x="2260" y="6489"/>
                    </a:cubicBezTo>
                    <a:lnTo>
                      <a:pt x="2260" y="6489"/>
                    </a:lnTo>
                    <a:cubicBezTo>
                      <a:pt x="2499" y="6874"/>
                      <a:pt x="2755" y="7325"/>
                      <a:pt x="3139" y="7443"/>
                    </a:cubicBezTo>
                    <a:cubicBezTo>
                      <a:pt x="3139" y="7483"/>
                      <a:pt x="3151" y="7499"/>
                      <a:pt x="3168" y="7499"/>
                    </a:cubicBezTo>
                    <a:cubicBezTo>
                      <a:pt x="3208" y="7499"/>
                      <a:pt x="3276" y="7403"/>
                      <a:pt x="3276" y="7306"/>
                    </a:cubicBezTo>
                    <a:cubicBezTo>
                      <a:pt x="3276" y="7033"/>
                      <a:pt x="3139" y="6726"/>
                      <a:pt x="3003" y="6317"/>
                    </a:cubicBezTo>
                    <a:lnTo>
                      <a:pt x="3003" y="6317"/>
                    </a:lnTo>
                    <a:cubicBezTo>
                      <a:pt x="3139" y="6590"/>
                      <a:pt x="3276" y="6726"/>
                      <a:pt x="3412" y="6897"/>
                    </a:cubicBezTo>
                    <a:cubicBezTo>
                      <a:pt x="3481" y="6965"/>
                      <a:pt x="3557" y="6999"/>
                      <a:pt x="3617" y="6999"/>
                    </a:cubicBezTo>
                    <a:cubicBezTo>
                      <a:pt x="3677" y="6999"/>
                      <a:pt x="3720" y="6965"/>
                      <a:pt x="3720" y="6897"/>
                    </a:cubicBezTo>
                    <a:cubicBezTo>
                      <a:pt x="3720" y="6590"/>
                      <a:pt x="3720" y="6453"/>
                      <a:pt x="3549" y="6317"/>
                    </a:cubicBezTo>
                    <a:cubicBezTo>
                      <a:pt x="3276" y="5600"/>
                      <a:pt x="3139" y="5020"/>
                      <a:pt x="2866" y="4337"/>
                    </a:cubicBezTo>
                    <a:cubicBezTo>
                      <a:pt x="2866" y="4030"/>
                      <a:pt x="2696" y="3894"/>
                      <a:pt x="2696" y="3621"/>
                    </a:cubicBezTo>
                    <a:lnTo>
                      <a:pt x="2696" y="3621"/>
                    </a:lnTo>
                    <a:cubicBezTo>
                      <a:pt x="2866" y="4030"/>
                      <a:pt x="3139" y="4474"/>
                      <a:pt x="3276" y="4747"/>
                    </a:cubicBezTo>
                    <a:cubicBezTo>
                      <a:pt x="3412" y="5464"/>
                      <a:pt x="3720" y="6044"/>
                      <a:pt x="4129" y="6590"/>
                    </a:cubicBezTo>
                    <a:cubicBezTo>
                      <a:pt x="4129" y="6646"/>
                      <a:pt x="4176" y="6679"/>
                      <a:pt x="4231" y="6679"/>
                    </a:cubicBezTo>
                    <a:cubicBezTo>
                      <a:pt x="4308" y="6679"/>
                      <a:pt x="4402" y="6613"/>
                      <a:pt x="4402" y="6453"/>
                    </a:cubicBezTo>
                    <a:cubicBezTo>
                      <a:pt x="4129" y="5873"/>
                      <a:pt x="3856" y="5327"/>
                      <a:pt x="3549" y="4747"/>
                    </a:cubicBezTo>
                    <a:cubicBezTo>
                      <a:pt x="3465" y="4580"/>
                      <a:pt x="3433" y="4400"/>
                      <a:pt x="3389" y="4254"/>
                    </a:cubicBezTo>
                    <a:lnTo>
                      <a:pt x="3389" y="4254"/>
                    </a:lnTo>
                    <a:cubicBezTo>
                      <a:pt x="3660" y="4759"/>
                      <a:pt x="4028" y="5261"/>
                      <a:pt x="4266" y="5737"/>
                    </a:cubicBezTo>
                    <a:cubicBezTo>
                      <a:pt x="4266" y="5777"/>
                      <a:pt x="4292" y="5793"/>
                      <a:pt x="4329" y="5793"/>
                    </a:cubicBezTo>
                    <a:cubicBezTo>
                      <a:pt x="4419" y="5793"/>
                      <a:pt x="4573" y="5697"/>
                      <a:pt x="4573" y="5600"/>
                    </a:cubicBezTo>
                    <a:cubicBezTo>
                      <a:pt x="3993" y="4747"/>
                      <a:pt x="3720" y="3894"/>
                      <a:pt x="3412" y="2904"/>
                    </a:cubicBezTo>
                    <a:cubicBezTo>
                      <a:pt x="3412" y="2904"/>
                      <a:pt x="3549" y="2904"/>
                      <a:pt x="3549" y="2768"/>
                    </a:cubicBezTo>
                    <a:cubicBezTo>
                      <a:pt x="3276" y="1915"/>
                      <a:pt x="3139" y="925"/>
                      <a:pt x="2866" y="72"/>
                    </a:cubicBezTo>
                    <a:cubicBezTo>
                      <a:pt x="2866" y="21"/>
                      <a:pt x="2839" y="1"/>
                      <a:pt x="2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6"/>
              <p:cNvSpPr/>
              <p:nvPr/>
            </p:nvSpPr>
            <p:spPr>
              <a:xfrm>
                <a:off x="4584001" y="2612366"/>
                <a:ext cx="61232" cy="153737"/>
              </a:xfrm>
              <a:custGeom>
                <a:rect b="b" l="l" r="r" t="t"/>
                <a:pathLst>
                  <a:path extrusionOk="0" h="3515" w="1400">
                    <a:moveTo>
                      <a:pt x="206" y="0"/>
                    </a:moveTo>
                    <a:cubicBezTo>
                      <a:pt x="171" y="0"/>
                      <a:pt x="137" y="34"/>
                      <a:pt x="137" y="103"/>
                    </a:cubicBezTo>
                    <a:cubicBezTo>
                      <a:pt x="1" y="410"/>
                      <a:pt x="274" y="956"/>
                      <a:pt x="410" y="1399"/>
                    </a:cubicBezTo>
                    <a:cubicBezTo>
                      <a:pt x="547" y="1672"/>
                      <a:pt x="854" y="2116"/>
                      <a:pt x="990" y="2525"/>
                    </a:cubicBezTo>
                    <a:cubicBezTo>
                      <a:pt x="854" y="2389"/>
                      <a:pt x="717" y="2116"/>
                      <a:pt x="717" y="1979"/>
                    </a:cubicBezTo>
                    <a:cubicBezTo>
                      <a:pt x="666" y="1928"/>
                      <a:pt x="618" y="1908"/>
                      <a:pt x="576" y="1908"/>
                    </a:cubicBezTo>
                    <a:cubicBezTo>
                      <a:pt x="477" y="1908"/>
                      <a:pt x="410" y="2020"/>
                      <a:pt x="410" y="2116"/>
                    </a:cubicBezTo>
                    <a:cubicBezTo>
                      <a:pt x="547" y="2525"/>
                      <a:pt x="854" y="3105"/>
                      <a:pt x="1127" y="3515"/>
                    </a:cubicBezTo>
                    <a:cubicBezTo>
                      <a:pt x="1263" y="3515"/>
                      <a:pt x="1400" y="3515"/>
                      <a:pt x="1400" y="3378"/>
                    </a:cubicBezTo>
                    <a:cubicBezTo>
                      <a:pt x="1400" y="2969"/>
                      <a:pt x="1127" y="2389"/>
                      <a:pt x="990" y="1979"/>
                    </a:cubicBezTo>
                    <a:cubicBezTo>
                      <a:pt x="854" y="1672"/>
                      <a:pt x="717" y="1399"/>
                      <a:pt x="717" y="1126"/>
                    </a:cubicBezTo>
                    <a:cubicBezTo>
                      <a:pt x="547" y="683"/>
                      <a:pt x="410" y="410"/>
                      <a:pt x="274" y="103"/>
                    </a:cubicBezTo>
                    <a:cubicBezTo>
                      <a:pt x="274" y="34"/>
                      <a:pt x="240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6"/>
              <p:cNvSpPr/>
              <p:nvPr/>
            </p:nvSpPr>
            <p:spPr>
              <a:xfrm>
                <a:off x="4533265" y="2595921"/>
                <a:ext cx="37352" cy="111487"/>
              </a:xfrm>
              <a:custGeom>
                <a:rect b="b" l="l" r="r" t="t"/>
                <a:pathLst>
                  <a:path extrusionOk="0" h="2549" w="854">
                    <a:moveTo>
                      <a:pt x="308" y="1"/>
                    </a:moveTo>
                    <a:cubicBezTo>
                      <a:pt x="239" y="1"/>
                      <a:pt x="171" y="69"/>
                      <a:pt x="171" y="206"/>
                    </a:cubicBezTo>
                    <a:lnTo>
                      <a:pt x="171" y="342"/>
                    </a:lnTo>
                    <a:cubicBezTo>
                      <a:pt x="1" y="342"/>
                      <a:pt x="1" y="479"/>
                      <a:pt x="1" y="479"/>
                    </a:cubicBezTo>
                    <a:lnTo>
                      <a:pt x="1" y="1195"/>
                    </a:lnTo>
                    <a:lnTo>
                      <a:pt x="171" y="1195"/>
                    </a:lnTo>
                    <a:cubicBezTo>
                      <a:pt x="171" y="1332"/>
                      <a:pt x="171" y="1502"/>
                      <a:pt x="308" y="1502"/>
                    </a:cubicBezTo>
                    <a:cubicBezTo>
                      <a:pt x="308" y="1775"/>
                      <a:pt x="444" y="2185"/>
                      <a:pt x="581" y="2492"/>
                    </a:cubicBezTo>
                    <a:cubicBezTo>
                      <a:pt x="621" y="2532"/>
                      <a:pt x="661" y="2548"/>
                      <a:pt x="697" y="2548"/>
                    </a:cubicBezTo>
                    <a:cubicBezTo>
                      <a:pt x="785" y="2548"/>
                      <a:pt x="854" y="2452"/>
                      <a:pt x="854" y="2355"/>
                    </a:cubicBezTo>
                    <a:cubicBezTo>
                      <a:pt x="717" y="2048"/>
                      <a:pt x="581" y="1639"/>
                      <a:pt x="444" y="1195"/>
                    </a:cubicBezTo>
                    <a:cubicBezTo>
                      <a:pt x="444" y="1059"/>
                      <a:pt x="444" y="922"/>
                      <a:pt x="308" y="786"/>
                    </a:cubicBezTo>
                    <a:cubicBezTo>
                      <a:pt x="444" y="479"/>
                      <a:pt x="444" y="342"/>
                      <a:pt x="444" y="206"/>
                    </a:cubicBezTo>
                    <a:cubicBezTo>
                      <a:pt x="444" y="69"/>
                      <a:pt x="376" y="1"/>
                      <a:pt x="3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6"/>
              <p:cNvSpPr/>
              <p:nvPr/>
            </p:nvSpPr>
            <p:spPr>
              <a:xfrm>
                <a:off x="4633251" y="2645695"/>
                <a:ext cx="192576" cy="297502"/>
              </a:xfrm>
              <a:custGeom>
                <a:rect b="b" l="l" r="r" t="t"/>
                <a:pathLst>
                  <a:path extrusionOk="0" h="6802" w="4403">
                    <a:moveTo>
                      <a:pt x="306" y="1"/>
                    </a:moveTo>
                    <a:cubicBezTo>
                      <a:pt x="206" y="1"/>
                      <a:pt x="137" y="97"/>
                      <a:pt x="137" y="194"/>
                    </a:cubicBezTo>
                    <a:cubicBezTo>
                      <a:pt x="444" y="910"/>
                      <a:pt x="717" y="1490"/>
                      <a:pt x="1298" y="2070"/>
                    </a:cubicBezTo>
                    <a:cubicBezTo>
                      <a:pt x="1434" y="2343"/>
                      <a:pt x="1707" y="2616"/>
                      <a:pt x="1844" y="2924"/>
                    </a:cubicBezTo>
                    <a:lnTo>
                      <a:pt x="1844" y="3060"/>
                    </a:lnTo>
                    <a:lnTo>
                      <a:pt x="1980" y="3060"/>
                    </a:lnTo>
                    <a:lnTo>
                      <a:pt x="1980" y="3197"/>
                    </a:lnTo>
                    <a:cubicBezTo>
                      <a:pt x="1980" y="3197"/>
                      <a:pt x="1844" y="3197"/>
                      <a:pt x="1844" y="3333"/>
                    </a:cubicBezTo>
                    <a:cubicBezTo>
                      <a:pt x="1980" y="3470"/>
                      <a:pt x="2151" y="3777"/>
                      <a:pt x="2287" y="3913"/>
                    </a:cubicBezTo>
                    <a:cubicBezTo>
                      <a:pt x="1980" y="3777"/>
                      <a:pt x="1707" y="3333"/>
                      <a:pt x="1434" y="3333"/>
                    </a:cubicBezTo>
                    <a:cubicBezTo>
                      <a:pt x="1394" y="3293"/>
                      <a:pt x="1351" y="3276"/>
                      <a:pt x="1310" y="3276"/>
                    </a:cubicBezTo>
                    <a:cubicBezTo>
                      <a:pt x="1212" y="3276"/>
                      <a:pt x="1127" y="3373"/>
                      <a:pt x="1127" y="3470"/>
                    </a:cubicBezTo>
                    <a:cubicBezTo>
                      <a:pt x="1298" y="3606"/>
                      <a:pt x="1434" y="3913"/>
                      <a:pt x="1571" y="4050"/>
                    </a:cubicBezTo>
                    <a:cubicBezTo>
                      <a:pt x="1298" y="3913"/>
                      <a:pt x="1127" y="3777"/>
                      <a:pt x="854" y="3470"/>
                    </a:cubicBezTo>
                    <a:cubicBezTo>
                      <a:pt x="717" y="3470"/>
                      <a:pt x="581" y="3606"/>
                      <a:pt x="717" y="3777"/>
                    </a:cubicBezTo>
                    <a:cubicBezTo>
                      <a:pt x="990" y="4186"/>
                      <a:pt x="1434" y="4630"/>
                      <a:pt x="1707" y="5039"/>
                    </a:cubicBezTo>
                    <a:cubicBezTo>
                      <a:pt x="1843" y="5312"/>
                      <a:pt x="1980" y="5482"/>
                      <a:pt x="2286" y="5755"/>
                    </a:cubicBezTo>
                    <a:lnTo>
                      <a:pt x="2286" y="5755"/>
                    </a:lnTo>
                    <a:cubicBezTo>
                      <a:pt x="1980" y="5482"/>
                      <a:pt x="1843" y="5312"/>
                      <a:pt x="1571" y="5176"/>
                    </a:cubicBezTo>
                    <a:cubicBezTo>
                      <a:pt x="1298" y="4903"/>
                      <a:pt x="990" y="4630"/>
                      <a:pt x="717" y="4323"/>
                    </a:cubicBezTo>
                    <a:cubicBezTo>
                      <a:pt x="581" y="4186"/>
                      <a:pt x="444" y="4050"/>
                      <a:pt x="274" y="3777"/>
                    </a:cubicBezTo>
                    <a:cubicBezTo>
                      <a:pt x="137" y="3777"/>
                      <a:pt x="1" y="3913"/>
                      <a:pt x="1" y="3913"/>
                    </a:cubicBezTo>
                    <a:cubicBezTo>
                      <a:pt x="274" y="4459"/>
                      <a:pt x="990" y="4903"/>
                      <a:pt x="1434" y="5312"/>
                    </a:cubicBezTo>
                    <a:cubicBezTo>
                      <a:pt x="1980" y="5892"/>
                      <a:pt x="2560" y="6336"/>
                      <a:pt x="3140" y="6745"/>
                    </a:cubicBezTo>
                    <a:cubicBezTo>
                      <a:pt x="3180" y="6785"/>
                      <a:pt x="3220" y="6802"/>
                      <a:pt x="3257" y="6802"/>
                    </a:cubicBezTo>
                    <a:cubicBezTo>
                      <a:pt x="3345" y="6802"/>
                      <a:pt x="3413" y="6705"/>
                      <a:pt x="3413" y="6609"/>
                    </a:cubicBezTo>
                    <a:cubicBezTo>
                      <a:pt x="3277" y="6165"/>
                      <a:pt x="2833" y="5892"/>
                      <a:pt x="2560" y="5619"/>
                    </a:cubicBezTo>
                    <a:cubicBezTo>
                      <a:pt x="2151" y="5176"/>
                      <a:pt x="1707" y="4766"/>
                      <a:pt x="1434" y="4323"/>
                    </a:cubicBezTo>
                    <a:lnTo>
                      <a:pt x="1434" y="4323"/>
                    </a:lnTo>
                    <a:cubicBezTo>
                      <a:pt x="2151" y="4903"/>
                      <a:pt x="2697" y="5483"/>
                      <a:pt x="3277" y="6029"/>
                    </a:cubicBezTo>
                    <a:cubicBezTo>
                      <a:pt x="3317" y="6069"/>
                      <a:pt x="3357" y="6085"/>
                      <a:pt x="3390" y="6085"/>
                    </a:cubicBezTo>
                    <a:cubicBezTo>
                      <a:pt x="3470" y="6085"/>
                      <a:pt x="3510" y="5989"/>
                      <a:pt x="3413" y="5892"/>
                    </a:cubicBezTo>
                    <a:cubicBezTo>
                      <a:pt x="2833" y="5176"/>
                      <a:pt x="2287" y="4630"/>
                      <a:pt x="1707" y="3777"/>
                    </a:cubicBezTo>
                    <a:lnTo>
                      <a:pt x="1707" y="3777"/>
                    </a:lnTo>
                    <a:cubicBezTo>
                      <a:pt x="2151" y="4050"/>
                      <a:pt x="2424" y="4459"/>
                      <a:pt x="2560" y="4630"/>
                    </a:cubicBezTo>
                    <a:cubicBezTo>
                      <a:pt x="3004" y="5039"/>
                      <a:pt x="3413" y="5483"/>
                      <a:pt x="3993" y="5892"/>
                    </a:cubicBezTo>
                    <a:cubicBezTo>
                      <a:pt x="4019" y="5918"/>
                      <a:pt x="4045" y="5929"/>
                      <a:pt x="4070" y="5929"/>
                    </a:cubicBezTo>
                    <a:cubicBezTo>
                      <a:pt x="4172" y="5929"/>
                      <a:pt x="4240" y="5730"/>
                      <a:pt x="4130" y="5619"/>
                    </a:cubicBezTo>
                    <a:cubicBezTo>
                      <a:pt x="3857" y="5176"/>
                      <a:pt x="3413" y="4903"/>
                      <a:pt x="3140" y="4459"/>
                    </a:cubicBezTo>
                    <a:lnTo>
                      <a:pt x="3140" y="4459"/>
                    </a:lnTo>
                    <a:cubicBezTo>
                      <a:pt x="3413" y="4766"/>
                      <a:pt x="3686" y="5039"/>
                      <a:pt x="3993" y="5312"/>
                    </a:cubicBezTo>
                    <a:cubicBezTo>
                      <a:pt x="4130" y="5312"/>
                      <a:pt x="4403" y="5176"/>
                      <a:pt x="4266" y="5039"/>
                    </a:cubicBezTo>
                    <a:lnTo>
                      <a:pt x="3857" y="4630"/>
                    </a:lnTo>
                    <a:cubicBezTo>
                      <a:pt x="3993" y="4630"/>
                      <a:pt x="3993" y="4459"/>
                      <a:pt x="3993" y="4323"/>
                    </a:cubicBezTo>
                    <a:cubicBezTo>
                      <a:pt x="3550" y="3913"/>
                      <a:pt x="3004" y="3606"/>
                      <a:pt x="2560" y="3197"/>
                    </a:cubicBezTo>
                    <a:cubicBezTo>
                      <a:pt x="2287" y="2924"/>
                      <a:pt x="2151" y="2616"/>
                      <a:pt x="1844" y="2343"/>
                    </a:cubicBezTo>
                    <a:lnTo>
                      <a:pt x="1844" y="2207"/>
                    </a:lnTo>
                    <a:cubicBezTo>
                      <a:pt x="1707" y="1900"/>
                      <a:pt x="1571" y="1490"/>
                      <a:pt x="1298" y="1217"/>
                    </a:cubicBezTo>
                    <a:lnTo>
                      <a:pt x="1298" y="1047"/>
                    </a:lnTo>
                    <a:lnTo>
                      <a:pt x="1298" y="910"/>
                    </a:lnTo>
                    <a:cubicBezTo>
                      <a:pt x="1127" y="637"/>
                      <a:pt x="990" y="501"/>
                      <a:pt x="990" y="364"/>
                    </a:cubicBezTo>
                    <a:cubicBezTo>
                      <a:pt x="922" y="279"/>
                      <a:pt x="854" y="236"/>
                      <a:pt x="803" y="236"/>
                    </a:cubicBezTo>
                    <a:cubicBezTo>
                      <a:pt x="752" y="236"/>
                      <a:pt x="717" y="279"/>
                      <a:pt x="717" y="364"/>
                    </a:cubicBezTo>
                    <a:cubicBezTo>
                      <a:pt x="581" y="194"/>
                      <a:pt x="581" y="57"/>
                      <a:pt x="444" y="57"/>
                    </a:cubicBezTo>
                    <a:cubicBezTo>
                      <a:pt x="395" y="17"/>
                      <a:pt x="347" y="1"/>
                      <a:pt x="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6"/>
              <p:cNvSpPr/>
              <p:nvPr/>
            </p:nvSpPr>
            <p:spPr>
              <a:xfrm>
                <a:off x="4579759" y="2763658"/>
                <a:ext cx="214751" cy="208409"/>
              </a:xfrm>
              <a:custGeom>
                <a:rect b="b" l="l" r="r" t="t"/>
                <a:pathLst>
                  <a:path extrusionOk="0" h="4765" w="4910">
                    <a:moveTo>
                      <a:pt x="124" y="0"/>
                    </a:moveTo>
                    <a:cubicBezTo>
                      <a:pt x="42" y="0"/>
                      <a:pt x="0" y="105"/>
                      <a:pt x="98" y="227"/>
                    </a:cubicBezTo>
                    <a:cubicBezTo>
                      <a:pt x="371" y="636"/>
                      <a:pt x="644" y="909"/>
                      <a:pt x="814" y="1216"/>
                    </a:cubicBezTo>
                    <a:cubicBezTo>
                      <a:pt x="951" y="1216"/>
                      <a:pt x="951" y="1353"/>
                      <a:pt x="1087" y="1353"/>
                    </a:cubicBezTo>
                    <a:cubicBezTo>
                      <a:pt x="951" y="1353"/>
                      <a:pt x="814" y="1353"/>
                      <a:pt x="814" y="1489"/>
                    </a:cubicBezTo>
                    <a:cubicBezTo>
                      <a:pt x="814" y="1626"/>
                      <a:pt x="951" y="1933"/>
                      <a:pt x="951" y="2069"/>
                    </a:cubicBezTo>
                    <a:lnTo>
                      <a:pt x="814" y="2206"/>
                    </a:lnTo>
                    <a:lnTo>
                      <a:pt x="814" y="2342"/>
                    </a:lnTo>
                    <a:lnTo>
                      <a:pt x="951" y="2342"/>
                    </a:lnTo>
                    <a:cubicBezTo>
                      <a:pt x="1087" y="2479"/>
                      <a:pt x="1224" y="2615"/>
                      <a:pt x="1360" y="2922"/>
                    </a:cubicBezTo>
                    <a:cubicBezTo>
                      <a:pt x="1497" y="3332"/>
                      <a:pt x="2077" y="3775"/>
                      <a:pt x="2521" y="3912"/>
                    </a:cubicBezTo>
                    <a:cubicBezTo>
                      <a:pt x="2930" y="4185"/>
                      <a:pt x="3203" y="4321"/>
                      <a:pt x="3510" y="4492"/>
                    </a:cubicBezTo>
                    <a:cubicBezTo>
                      <a:pt x="3549" y="4531"/>
                      <a:pt x="3588" y="4548"/>
                      <a:pt x="3621" y="4548"/>
                    </a:cubicBezTo>
                    <a:cubicBezTo>
                      <a:pt x="3702" y="4548"/>
                      <a:pt x="3744" y="4443"/>
                      <a:pt x="3647" y="4321"/>
                    </a:cubicBezTo>
                    <a:lnTo>
                      <a:pt x="3647" y="4321"/>
                    </a:lnTo>
                    <a:cubicBezTo>
                      <a:pt x="3783" y="4492"/>
                      <a:pt x="3920" y="4492"/>
                      <a:pt x="4056" y="4628"/>
                    </a:cubicBezTo>
                    <a:cubicBezTo>
                      <a:pt x="4227" y="4628"/>
                      <a:pt x="4227" y="4628"/>
                      <a:pt x="4227" y="4492"/>
                    </a:cubicBezTo>
                    <a:cubicBezTo>
                      <a:pt x="4363" y="4628"/>
                      <a:pt x="4500" y="4628"/>
                      <a:pt x="4636" y="4765"/>
                    </a:cubicBezTo>
                    <a:cubicBezTo>
                      <a:pt x="4773" y="4765"/>
                      <a:pt x="4909" y="4628"/>
                      <a:pt x="4773" y="4492"/>
                    </a:cubicBezTo>
                    <a:cubicBezTo>
                      <a:pt x="4500" y="4321"/>
                      <a:pt x="4227" y="4048"/>
                      <a:pt x="3920" y="3775"/>
                    </a:cubicBezTo>
                    <a:cubicBezTo>
                      <a:pt x="3647" y="3639"/>
                      <a:pt x="3374" y="3332"/>
                      <a:pt x="3203" y="3059"/>
                    </a:cubicBezTo>
                    <a:cubicBezTo>
                      <a:pt x="3067" y="2786"/>
                      <a:pt x="2794" y="2615"/>
                      <a:pt x="2657" y="2342"/>
                    </a:cubicBezTo>
                    <a:cubicBezTo>
                      <a:pt x="2213" y="1933"/>
                      <a:pt x="1804" y="1353"/>
                      <a:pt x="1224" y="1080"/>
                    </a:cubicBezTo>
                    <a:lnTo>
                      <a:pt x="1087" y="1080"/>
                    </a:lnTo>
                    <a:cubicBezTo>
                      <a:pt x="814" y="636"/>
                      <a:pt x="507" y="363"/>
                      <a:pt x="234" y="56"/>
                    </a:cubicBezTo>
                    <a:cubicBezTo>
                      <a:pt x="195" y="17"/>
                      <a:pt x="156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6"/>
              <p:cNvSpPr/>
              <p:nvPr/>
            </p:nvSpPr>
            <p:spPr>
              <a:xfrm>
                <a:off x="4713861" y="2840726"/>
                <a:ext cx="304326" cy="181817"/>
              </a:xfrm>
              <a:custGeom>
                <a:rect b="b" l="l" r="r" t="t"/>
                <a:pathLst>
                  <a:path extrusionOk="0" h="4157" w="6958">
                    <a:moveTo>
                      <a:pt x="2150" y="0"/>
                    </a:moveTo>
                    <a:lnTo>
                      <a:pt x="2014" y="171"/>
                    </a:lnTo>
                    <a:cubicBezTo>
                      <a:pt x="1843" y="171"/>
                      <a:pt x="1707" y="307"/>
                      <a:pt x="1843" y="444"/>
                    </a:cubicBezTo>
                    <a:cubicBezTo>
                      <a:pt x="1843" y="444"/>
                      <a:pt x="1843" y="580"/>
                      <a:pt x="2014" y="580"/>
                    </a:cubicBezTo>
                    <a:cubicBezTo>
                      <a:pt x="1843" y="580"/>
                      <a:pt x="1707" y="717"/>
                      <a:pt x="1843" y="853"/>
                    </a:cubicBezTo>
                    <a:lnTo>
                      <a:pt x="2150" y="1160"/>
                    </a:lnTo>
                    <a:cubicBezTo>
                      <a:pt x="2014" y="1160"/>
                      <a:pt x="1843" y="1024"/>
                      <a:pt x="1707" y="1024"/>
                    </a:cubicBezTo>
                    <a:cubicBezTo>
                      <a:pt x="1570" y="1024"/>
                      <a:pt x="1434" y="1160"/>
                      <a:pt x="1570" y="1297"/>
                    </a:cubicBezTo>
                    <a:cubicBezTo>
                      <a:pt x="1707" y="1433"/>
                      <a:pt x="2014" y="1570"/>
                      <a:pt x="2150" y="1706"/>
                    </a:cubicBezTo>
                    <a:cubicBezTo>
                      <a:pt x="1843" y="1570"/>
                      <a:pt x="1707" y="1570"/>
                      <a:pt x="1434" y="1433"/>
                    </a:cubicBezTo>
                    <a:cubicBezTo>
                      <a:pt x="1297" y="1433"/>
                      <a:pt x="1161" y="1570"/>
                      <a:pt x="1297" y="1706"/>
                    </a:cubicBezTo>
                    <a:cubicBezTo>
                      <a:pt x="1434" y="2150"/>
                      <a:pt x="2150" y="2286"/>
                      <a:pt x="2423" y="2559"/>
                    </a:cubicBezTo>
                    <a:lnTo>
                      <a:pt x="2423" y="2559"/>
                    </a:lnTo>
                    <a:cubicBezTo>
                      <a:pt x="2422" y="2558"/>
                      <a:pt x="2286" y="2423"/>
                      <a:pt x="2150" y="2423"/>
                    </a:cubicBezTo>
                    <a:cubicBezTo>
                      <a:pt x="1707" y="2286"/>
                      <a:pt x="1297" y="2013"/>
                      <a:pt x="854" y="1877"/>
                    </a:cubicBezTo>
                    <a:cubicBezTo>
                      <a:pt x="717" y="1877"/>
                      <a:pt x="581" y="2013"/>
                      <a:pt x="717" y="2150"/>
                    </a:cubicBezTo>
                    <a:cubicBezTo>
                      <a:pt x="717" y="2150"/>
                      <a:pt x="743" y="2176"/>
                      <a:pt x="783" y="2205"/>
                    </a:cubicBezTo>
                    <a:lnTo>
                      <a:pt x="783" y="2205"/>
                    </a:lnTo>
                    <a:cubicBezTo>
                      <a:pt x="577" y="2141"/>
                      <a:pt x="367" y="2115"/>
                      <a:pt x="137" y="2013"/>
                    </a:cubicBezTo>
                    <a:cubicBezTo>
                      <a:pt x="1" y="2013"/>
                      <a:pt x="1" y="2150"/>
                      <a:pt x="1" y="2286"/>
                    </a:cubicBezTo>
                    <a:cubicBezTo>
                      <a:pt x="308" y="2423"/>
                      <a:pt x="444" y="2559"/>
                      <a:pt x="717" y="2730"/>
                    </a:cubicBezTo>
                    <a:cubicBezTo>
                      <a:pt x="581" y="2730"/>
                      <a:pt x="581" y="2866"/>
                      <a:pt x="717" y="3003"/>
                    </a:cubicBezTo>
                    <a:cubicBezTo>
                      <a:pt x="1161" y="3276"/>
                      <a:pt x="1843" y="3412"/>
                      <a:pt x="2423" y="3720"/>
                    </a:cubicBezTo>
                    <a:cubicBezTo>
                      <a:pt x="2805" y="3837"/>
                      <a:pt x="3363" y="4156"/>
                      <a:pt x="3794" y="4156"/>
                    </a:cubicBezTo>
                    <a:cubicBezTo>
                      <a:pt x="3864" y="4156"/>
                      <a:pt x="3931" y="4148"/>
                      <a:pt x="3993" y="4129"/>
                    </a:cubicBezTo>
                    <a:lnTo>
                      <a:pt x="3993" y="3856"/>
                    </a:lnTo>
                    <a:cubicBezTo>
                      <a:pt x="3720" y="3720"/>
                      <a:pt x="3413" y="3583"/>
                      <a:pt x="3140" y="3412"/>
                    </a:cubicBezTo>
                    <a:lnTo>
                      <a:pt x="3856" y="3412"/>
                    </a:lnTo>
                    <a:lnTo>
                      <a:pt x="3856" y="3276"/>
                    </a:lnTo>
                    <a:cubicBezTo>
                      <a:pt x="4129" y="3412"/>
                      <a:pt x="4402" y="3583"/>
                      <a:pt x="4710" y="3583"/>
                    </a:cubicBezTo>
                    <a:cubicBezTo>
                      <a:pt x="4846" y="3583"/>
                      <a:pt x="4982" y="3276"/>
                      <a:pt x="4710" y="3276"/>
                    </a:cubicBezTo>
                    <a:cubicBezTo>
                      <a:pt x="4129" y="3003"/>
                      <a:pt x="3720" y="2730"/>
                      <a:pt x="3140" y="2559"/>
                    </a:cubicBezTo>
                    <a:cubicBezTo>
                      <a:pt x="2867" y="2423"/>
                      <a:pt x="2287" y="2150"/>
                      <a:pt x="2014" y="2013"/>
                    </a:cubicBezTo>
                    <a:lnTo>
                      <a:pt x="2014" y="2013"/>
                    </a:lnTo>
                    <a:cubicBezTo>
                      <a:pt x="3003" y="2286"/>
                      <a:pt x="3993" y="2866"/>
                      <a:pt x="4982" y="3139"/>
                    </a:cubicBezTo>
                    <a:cubicBezTo>
                      <a:pt x="5009" y="3165"/>
                      <a:pt x="5035" y="3177"/>
                      <a:pt x="5059" y="3177"/>
                    </a:cubicBezTo>
                    <a:cubicBezTo>
                      <a:pt x="5161" y="3177"/>
                      <a:pt x="5229" y="2977"/>
                      <a:pt x="5119" y="2866"/>
                    </a:cubicBezTo>
                    <a:cubicBezTo>
                      <a:pt x="4402" y="2559"/>
                      <a:pt x="3856" y="2286"/>
                      <a:pt x="3140" y="1877"/>
                    </a:cubicBezTo>
                    <a:lnTo>
                      <a:pt x="3140" y="1877"/>
                    </a:lnTo>
                    <a:cubicBezTo>
                      <a:pt x="3720" y="2150"/>
                      <a:pt x="4266" y="2423"/>
                      <a:pt x="4710" y="2559"/>
                    </a:cubicBezTo>
                    <a:cubicBezTo>
                      <a:pt x="4766" y="2595"/>
                      <a:pt x="4817" y="2610"/>
                      <a:pt x="4860" y="2610"/>
                    </a:cubicBezTo>
                    <a:cubicBezTo>
                      <a:pt x="5022" y="2610"/>
                      <a:pt x="5062" y="2394"/>
                      <a:pt x="4846" y="2286"/>
                    </a:cubicBezTo>
                    <a:cubicBezTo>
                      <a:pt x="4329" y="2043"/>
                      <a:pt x="3596" y="1665"/>
                      <a:pt x="3056" y="1296"/>
                    </a:cubicBezTo>
                    <a:lnTo>
                      <a:pt x="3056" y="1296"/>
                    </a:lnTo>
                    <a:cubicBezTo>
                      <a:pt x="3083" y="1297"/>
                      <a:pt x="3112" y="1297"/>
                      <a:pt x="3140" y="1297"/>
                    </a:cubicBezTo>
                    <a:cubicBezTo>
                      <a:pt x="3720" y="1570"/>
                      <a:pt x="4402" y="1877"/>
                      <a:pt x="4982" y="2150"/>
                    </a:cubicBezTo>
                    <a:cubicBezTo>
                      <a:pt x="5119" y="2150"/>
                      <a:pt x="5255" y="1877"/>
                      <a:pt x="5119" y="1877"/>
                    </a:cubicBezTo>
                    <a:cubicBezTo>
                      <a:pt x="4573" y="1433"/>
                      <a:pt x="3856" y="1160"/>
                      <a:pt x="3140" y="1024"/>
                    </a:cubicBezTo>
                    <a:lnTo>
                      <a:pt x="3003" y="853"/>
                    </a:lnTo>
                    <a:lnTo>
                      <a:pt x="3003" y="853"/>
                    </a:lnTo>
                    <a:cubicBezTo>
                      <a:pt x="3276" y="1024"/>
                      <a:pt x="3413" y="1024"/>
                      <a:pt x="3549" y="1024"/>
                    </a:cubicBezTo>
                    <a:cubicBezTo>
                      <a:pt x="3720" y="1024"/>
                      <a:pt x="3720" y="1024"/>
                      <a:pt x="3720" y="853"/>
                    </a:cubicBezTo>
                    <a:cubicBezTo>
                      <a:pt x="4710" y="1297"/>
                      <a:pt x="5699" y="1706"/>
                      <a:pt x="6689" y="1877"/>
                    </a:cubicBezTo>
                    <a:cubicBezTo>
                      <a:pt x="6738" y="1902"/>
                      <a:pt x="6779" y="1912"/>
                      <a:pt x="6811" y="1912"/>
                    </a:cubicBezTo>
                    <a:cubicBezTo>
                      <a:pt x="6957" y="1912"/>
                      <a:pt x="6937" y="1706"/>
                      <a:pt x="6825" y="1706"/>
                    </a:cubicBezTo>
                    <a:cubicBezTo>
                      <a:pt x="5972" y="1297"/>
                      <a:pt x="5119" y="1160"/>
                      <a:pt x="4402" y="853"/>
                    </a:cubicBezTo>
                    <a:cubicBezTo>
                      <a:pt x="3720" y="580"/>
                      <a:pt x="3003" y="307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4839216" y="2895792"/>
                <a:ext cx="253765" cy="150938"/>
              </a:xfrm>
              <a:custGeom>
                <a:rect b="b" l="l" r="r" t="t"/>
                <a:pathLst>
                  <a:path extrusionOk="0" h="3451" w="5802">
                    <a:moveTo>
                      <a:pt x="3106" y="1471"/>
                    </a:moveTo>
                    <a:lnTo>
                      <a:pt x="3106" y="1471"/>
                    </a:lnTo>
                    <a:cubicBezTo>
                      <a:pt x="3686" y="1607"/>
                      <a:pt x="4266" y="1607"/>
                      <a:pt x="4676" y="1744"/>
                    </a:cubicBezTo>
                    <a:cubicBezTo>
                      <a:pt x="4266" y="1744"/>
                      <a:pt x="3550" y="1607"/>
                      <a:pt x="3106" y="1471"/>
                    </a:cubicBezTo>
                    <a:close/>
                    <a:moveTo>
                      <a:pt x="1498" y="1"/>
                    </a:moveTo>
                    <a:cubicBezTo>
                      <a:pt x="1363" y="1"/>
                      <a:pt x="1238" y="12"/>
                      <a:pt x="1127" y="38"/>
                    </a:cubicBezTo>
                    <a:lnTo>
                      <a:pt x="547" y="38"/>
                    </a:lnTo>
                    <a:cubicBezTo>
                      <a:pt x="410" y="38"/>
                      <a:pt x="410" y="174"/>
                      <a:pt x="547" y="311"/>
                    </a:cubicBezTo>
                    <a:cubicBezTo>
                      <a:pt x="683" y="447"/>
                      <a:pt x="990" y="618"/>
                      <a:pt x="1400" y="754"/>
                    </a:cubicBezTo>
                    <a:lnTo>
                      <a:pt x="1127" y="754"/>
                    </a:lnTo>
                    <a:cubicBezTo>
                      <a:pt x="990" y="754"/>
                      <a:pt x="990" y="891"/>
                      <a:pt x="1127" y="1027"/>
                    </a:cubicBezTo>
                    <a:lnTo>
                      <a:pt x="990" y="1027"/>
                    </a:lnTo>
                    <a:cubicBezTo>
                      <a:pt x="950" y="987"/>
                      <a:pt x="908" y="971"/>
                      <a:pt x="871" y="971"/>
                    </a:cubicBezTo>
                    <a:cubicBezTo>
                      <a:pt x="783" y="971"/>
                      <a:pt x="733" y="1067"/>
                      <a:pt x="854" y="1164"/>
                    </a:cubicBezTo>
                    <a:cubicBezTo>
                      <a:pt x="1127" y="1471"/>
                      <a:pt x="1980" y="1607"/>
                      <a:pt x="2389" y="1607"/>
                    </a:cubicBezTo>
                    <a:cubicBezTo>
                      <a:pt x="2833" y="1744"/>
                      <a:pt x="3243" y="1880"/>
                      <a:pt x="3823" y="2017"/>
                    </a:cubicBezTo>
                    <a:cubicBezTo>
                      <a:pt x="3959" y="2017"/>
                      <a:pt x="4266" y="2017"/>
                      <a:pt x="4539" y="2153"/>
                    </a:cubicBezTo>
                    <a:cubicBezTo>
                      <a:pt x="3243" y="2153"/>
                      <a:pt x="1980" y="1607"/>
                      <a:pt x="683" y="1300"/>
                    </a:cubicBezTo>
                    <a:cubicBezTo>
                      <a:pt x="547" y="1300"/>
                      <a:pt x="410" y="1607"/>
                      <a:pt x="683" y="1607"/>
                    </a:cubicBezTo>
                    <a:lnTo>
                      <a:pt x="410" y="1607"/>
                    </a:lnTo>
                    <a:cubicBezTo>
                      <a:pt x="137" y="1607"/>
                      <a:pt x="137" y="1744"/>
                      <a:pt x="274" y="1880"/>
                    </a:cubicBezTo>
                    <a:cubicBezTo>
                      <a:pt x="137" y="1880"/>
                      <a:pt x="1" y="2017"/>
                      <a:pt x="137" y="2153"/>
                    </a:cubicBezTo>
                    <a:cubicBezTo>
                      <a:pt x="1" y="2153"/>
                      <a:pt x="1" y="2324"/>
                      <a:pt x="137" y="2324"/>
                    </a:cubicBezTo>
                    <a:cubicBezTo>
                      <a:pt x="274" y="2597"/>
                      <a:pt x="547" y="2734"/>
                      <a:pt x="854" y="2734"/>
                    </a:cubicBezTo>
                    <a:cubicBezTo>
                      <a:pt x="854" y="2870"/>
                      <a:pt x="854" y="2870"/>
                      <a:pt x="990" y="2870"/>
                    </a:cubicBezTo>
                    <a:cubicBezTo>
                      <a:pt x="1127" y="2870"/>
                      <a:pt x="1263" y="2870"/>
                      <a:pt x="1400" y="3006"/>
                    </a:cubicBezTo>
                    <a:cubicBezTo>
                      <a:pt x="1707" y="3006"/>
                      <a:pt x="2116" y="3314"/>
                      <a:pt x="2560" y="3314"/>
                    </a:cubicBezTo>
                    <a:lnTo>
                      <a:pt x="2833" y="3314"/>
                    </a:lnTo>
                    <a:cubicBezTo>
                      <a:pt x="2970" y="3314"/>
                      <a:pt x="3413" y="3450"/>
                      <a:pt x="3550" y="3450"/>
                    </a:cubicBezTo>
                    <a:cubicBezTo>
                      <a:pt x="3686" y="3314"/>
                      <a:pt x="3686" y="3177"/>
                      <a:pt x="3823" y="3177"/>
                    </a:cubicBezTo>
                    <a:lnTo>
                      <a:pt x="5529" y="3177"/>
                    </a:lnTo>
                    <a:cubicBezTo>
                      <a:pt x="5802" y="3177"/>
                      <a:pt x="5802" y="2870"/>
                      <a:pt x="5529" y="2870"/>
                    </a:cubicBezTo>
                    <a:lnTo>
                      <a:pt x="4539" y="2870"/>
                    </a:lnTo>
                    <a:cubicBezTo>
                      <a:pt x="4676" y="2870"/>
                      <a:pt x="4676" y="2734"/>
                      <a:pt x="4676" y="2597"/>
                    </a:cubicBezTo>
                    <a:cubicBezTo>
                      <a:pt x="4539" y="2597"/>
                      <a:pt x="4539" y="2461"/>
                      <a:pt x="4539" y="2461"/>
                    </a:cubicBezTo>
                    <a:lnTo>
                      <a:pt x="5119" y="2461"/>
                    </a:lnTo>
                    <a:cubicBezTo>
                      <a:pt x="5256" y="2461"/>
                      <a:pt x="5256" y="2324"/>
                      <a:pt x="5256" y="2153"/>
                    </a:cubicBezTo>
                    <a:cubicBezTo>
                      <a:pt x="5119" y="2153"/>
                      <a:pt x="5119" y="2153"/>
                      <a:pt x="5119" y="2017"/>
                    </a:cubicBezTo>
                    <a:lnTo>
                      <a:pt x="5256" y="2017"/>
                    </a:lnTo>
                    <a:lnTo>
                      <a:pt x="5256" y="1744"/>
                    </a:lnTo>
                    <a:cubicBezTo>
                      <a:pt x="5256" y="1744"/>
                      <a:pt x="5119" y="1607"/>
                      <a:pt x="4949" y="1607"/>
                    </a:cubicBezTo>
                    <a:lnTo>
                      <a:pt x="5392" y="1607"/>
                    </a:lnTo>
                    <a:cubicBezTo>
                      <a:pt x="5665" y="1607"/>
                      <a:pt x="5665" y="1471"/>
                      <a:pt x="5529" y="1300"/>
                    </a:cubicBezTo>
                    <a:cubicBezTo>
                      <a:pt x="5392" y="1164"/>
                      <a:pt x="5119" y="1027"/>
                      <a:pt x="4676" y="1027"/>
                    </a:cubicBezTo>
                    <a:lnTo>
                      <a:pt x="5256" y="1027"/>
                    </a:lnTo>
                    <a:cubicBezTo>
                      <a:pt x="5256" y="1027"/>
                      <a:pt x="5392" y="891"/>
                      <a:pt x="5392" y="754"/>
                    </a:cubicBezTo>
                    <a:lnTo>
                      <a:pt x="5529" y="754"/>
                    </a:lnTo>
                    <a:cubicBezTo>
                      <a:pt x="5665" y="618"/>
                      <a:pt x="5665" y="447"/>
                      <a:pt x="5529" y="447"/>
                    </a:cubicBezTo>
                    <a:lnTo>
                      <a:pt x="4539" y="447"/>
                    </a:lnTo>
                    <a:cubicBezTo>
                      <a:pt x="4096" y="447"/>
                      <a:pt x="3686" y="311"/>
                      <a:pt x="3243" y="311"/>
                    </a:cubicBezTo>
                    <a:cubicBezTo>
                      <a:pt x="2801" y="200"/>
                      <a:pt x="2069" y="1"/>
                      <a:pt x="14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4857149" y="2803417"/>
                <a:ext cx="483955" cy="243312"/>
              </a:xfrm>
              <a:custGeom>
                <a:rect b="b" l="l" r="r" t="t"/>
                <a:pathLst>
                  <a:path extrusionOk="0" h="5563" w="11065">
                    <a:moveTo>
                      <a:pt x="9828" y="307"/>
                    </a:moveTo>
                    <a:lnTo>
                      <a:pt x="9828" y="307"/>
                    </a:lnTo>
                    <a:cubicBezTo>
                      <a:pt x="9657" y="444"/>
                      <a:pt x="9521" y="580"/>
                      <a:pt x="9248" y="717"/>
                    </a:cubicBezTo>
                    <a:cubicBezTo>
                      <a:pt x="9099" y="791"/>
                      <a:pt x="8940" y="876"/>
                      <a:pt x="8804" y="959"/>
                    </a:cubicBezTo>
                    <a:lnTo>
                      <a:pt x="8804" y="959"/>
                    </a:lnTo>
                    <a:lnTo>
                      <a:pt x="8804" y="853"/>
                    </a:lnTo>
                    <a:cubicBezTo>
                      <a:pt x="9111" y="580"/>
                      <a:pt x="9521" y="444"/>
                      <a:pt x="9828" y="307"/>
                    </a:cubicBezTo>
                    <a:close/>
                    <a:moveTo>
                      <a:pt x="8628" y="1078"/>
                    </a:moveTo>
                    <a:lnTo>
                      <a:pt x="8628" y="1078"/>
                    </a:lnTo>
                    <a:cubicBezTo>
                      <a:pt x="8590" y="1106"/>
                      <a:pt x="8557" y="1134"/>
                      <a:pt x="8531" y="1160"/>
                    </a:cubicBezTo>
                    <a:lnTo>
                      <a:pt x="8395" y="1160"/>
                    </a:lnTo>
                    <a:cubicBezTo>
                      <a:pt x="8472" y="1160"/>
                      <a:pt x="8550" y="1116"/>
                      <a:pt x="8628" y="1078"/>
                    </a:cubicBezTo>
                    <a:close/>
                    <a:moveTo>
                      <a:pt x="9828" y="1024"/>
                    </a:moveTo>
                    <a:cubicBezTo>
                      <a:pt x="9657" y="1160"/>
                      <a:pt x="9384" y="1160"/>
                      <a:pt x="9111" y="1297"/>
                    </a:cubicBezTo>
                    <a:cubicBezTo>
                      <a:pt x="8954" y="1367"/>
                      <a:pt x="8805" y="1437"/>
                      <a:pt x="8643" y="1507"/>
                    </a:cubicBezTo>
                    <a:lnTo>
                      <a:pt x="8643" y="1507"/>
                    </a:lnTo>
                    <a:cubicBezTo>
                      <a:pt x="8751" y="1442"/>
                      <a:pt x="8925" y="1326"/>
                      <a:pt x="9111" y="1160"/>
                    </a:cubicBezTo>
                    <a:cubicBezTo>
                      <a:pt x="9384" y="1160"/>
                      <a:pt x="9521" y="1024"/>
                      <a:pt x="9828" y="1024"/>
                    </a:cubicBezTo>
                    <a:close/>
                    <a:moveTo>
                      <a:pt x="6688" y="3719"/>
                    </a:moveTo>
                    <a:cubicBezTo>
                      <a:pt x="6415" y="3856"/>
                      <a:pt x="6245" y="3992"/>
                      <a:pt x="5972" y="3992"/>
                    </a:cubicBezTo>
                    <a:cubicBezTo>
                      <a:pt x="5562" y="4265"/>
                      <a:pt x="4982" y="4436"/>
                      <a:pt x="4402" y="4709"/>
                    </a:cubicBezTo>
                    <a:lnTo>
                      <a:pt x="4266" y="4709"/>
                    </a:lnTo>
                    <a:cubicBezTo>
                      <a:pt x="4402" y="4573"/>
                      <a:pt x="4709" y="4436"/>
                      <a:pt x="4982" y="4265"/>
                    </a:cubicBezTo>
                    <a:cubicBezTo>
                      <a:pt x="5119" y="4265"/>
                      <a:pt x="5119" y="4129"/>
                      <a:pt x="5255" y="4129"/>
                    </a:cubicBezTo>
                    <a:cubicBezTo>
                      <a:pt x="5699" y="3992"/>
                      <a:pt x="6245" y="3856"/>
                      <a:pt x="6688" y="3719"/>
                    </a:cubicBezTo>
                    <a:close/>
                    <a:moveTo>
                      <a:pt x="9211" y="3617"/>
                    </a:moveTo>
                    <a:cubicBezTo>
                      <a:pt x="8767" y="4017"/>
                      <a:pt x="8109" y="4444"/>
                      <a:pt x="7678" y="4709"/>
                    </a:cubicBezTo>
                    <a:lnTo>
                      <a:pt x="7542" y="4573"/>
                    </a:lnTo>
                    <a:cubicBezTo>
                      <a:pt x="7463" y="4573"/>
                      <a:pt x="7328" y="4573"/>
                      <a:pt x="7202" y="4598"/>
                    </a:cubicBezTo>
                    <a:lnTo>
                      <a:pt x="7202" y="4598"/>
                    </a:lnTo>
                    <a:cubicBezTo>
                      <a:pt x="7415" y="4497"/>
                      <a:pt x="7615" y="4390"/>
                      <a:pt x="7815" y="4265"/>
                    </a:cubicBezTo>
                    <a:cubicBezTo>
                      <a:pt x="8122" y="4129"/>
                      <a:pt x="8531" y="3992"/>
                      <a:pt x="8804" y="3719"/>
                    </a:cubicBezTo>
                    <a:cubicBezTo>
                      <a:pt x="8959" y="3719"/>
                      <a:pt x="9086" y="3719"/>
                      <a:pt x="9211" y="3617"/>
                    </a:cubicBezTo>
                    <a:close/>
                    <a:moveTo>
                      <a:pt x="5972" y="4846"/>
                    </a:moveTo>
                    <a:cubicBezTo>
                      <a:pt x="5835" y="4982"/>
                      <a:pt x="5392" y="5118"/>
                      <a:pt x="5119" y="5118"/>
                    </a:cubicBezTo>
                    <a:cubicBezTo>
                      <a:pt x="5392" y="4982"/>
                      <a:pt x="5699" y="4846"/>
                      <a:pt x="5972" y="4846"/>
                    </a:cubicBezTo>
                    <a:close/>
                    <a:moveTo>
                      <a:pt x="10101" y="0"/>
                    </a:moveTo>
                    <a:cubicBezTo>
                      <a:pt x="9384" y="171"/>
                      <a:pt x="8804" y="444"/>
                      <a:pt x="8395" y="853"/>
                    </a:cubicBezTo>
                    <a:cubicBezTo>
                      <a:pt x="7951" y="853"/>
                      <a:pt x="7678" y="1024"/>
                      <a:pt x="7405" y="1160"/>
                    </a:cubicBezTo>
                    <a:lnTo>
                      <a:pt x="7269" y="1160"/>
                    </a:lnTo>
                    <a:cubicBezTo>
                      <a:pt x="6415" y="1570"/>
                      <a:pt x="5562" y="2013"/>
                      <a:pt x="4709" y="2150"/>
                    </a:cubicBezTo>
                    <a:cubicBezTo>
                      <a:pt x="4266" y="2150"/>
                      <a:pt x="3686" y="2150"/>
                      <a:pt x="3276" y="2286"/>
                    </a:cubicBezTo>
                    <a:cubicBezTo>
                      <a:pt x="2560" y="2150"/>
                      <a:pt x="1570" y="2013"/>
                      <a:pt x="853" y="1706"/>
                    </a:cubicBezTo>
                    <a:cubicBezTo>
                      <a:pt x="785" y="1638"/>
                      <a:pt x="683" y="1604"/>
                      <a:pt x="559" y="1604"/>
                    </a:cubicBezTo>
                    <a:cubicBezTo>
                      <a:pt x="435" y="1604"/>
                      <a:pt x="290" y="1638"/>
                      <a:pt x="137" y="1706"/>
                    </a:cubicBezTo>
                    <a:cubicBezTo>
                      <a:pt x="0" y="1706"/>
                      <a:pt x="0" y="1706"/>
                      <a:pt x="0" y="1877"/>
                    </a:cubicBezTo>
                    <a:cubicBezTo>
                      <a:pt x="137" y="1877"/>
                      <a:pt x="137" y="2013"/>
                      <a:pt x="137" y="2013"/>
                    </a:cubicBezTo>
                    <a:cubicBezTo>
                      <a:pt x="137" y="2013"/>
                      <a:pt x="137" y="2286"/>
                      <a:pt x="273" y="2286"/>
                    </a:cubicBezTo>
                    <a:cubicBezTo>
                      <a:pt x="580" y="2286"/>
                      <a:pt x="853" y="2423"/>
                      <a:pt x="1126" y="2423"/>
                    </a:cubicBezTo>
                    <a:cubicBezTo>
                      <a:pt x="1434" y="2423"/>
                      <a:pt x="1434" y="2150"/>
                      <a:pt x="1126" y="2150"/>
                    </a:cubicBezTo>
                    <a:lnTo>
                      <a:pt x="853" y="2150"/>
                    </a:lnTo>
                    <a:cubicBezTo>
                      <a:pt x="853" y="2013"/>
                      <a:pt x="853" y="2013"/>
                      <a:pt x="717" y="2013"/>
                    </a:cubicBezTo>
                    <a:cubicBezTo>
                      <a:pt x="717" y="1877"/>
                      <a:pt x="580" y="1877"/>
                      <a:pt x="580" y="1877"/>
                    </a:cubicBezTo>
                    <a:cubicBezTo>
                      <a:pt x="717" y="1877"/>
                      <a:pt x="1297" y="2150"/>
                      <a:pt x="1434" y="2150"/>
                    </a:cubicBezTo>
                    <a:cubicBezTo>
                      <a:pt x="1706" y="2286"/>
                      <a:pt x="2150" y="2286"/>
                      <a:pt x="2423" y="2423"/>
                    </a:cubicBezTo>
                    <a:cubicBezTo>
                      <a:pt x="2423" y="2423"/>
                      <a:pt x="2423" y="2559"/>
                      <a:pt x="2560" y="2559"/>
                    </a:cubicBezTo>
                    <a:cubicBezTo>
                      <a:pt x="2628" y="2645"/>
                      <a:pt x="2773" y="2687"/>
                      <a:pt x="2935" y="2687"/>
                    </a:cubicBezTo>
                    <a:cubicBezTo>
                      <a:pt x="3097" y="2687"/>
                      <a:pt x="3276" y="2645"/>
                      <a:pt x="3413" y="2559"/>
                    </a:cubicBezTo>
                    <a:lnTo>
                      <a:pt x="3413" y="2559"/>
                    </a:lnTo>
                    <a:cubicBezTo>
                      <a:pt x="3276" y="2730"/>
                      <a:pt x="3140" y="2730"/>
                      <a:pt x="3003" y="2730"/>
                    </a:cubicBezTo>
                    <a:cubicBezTo>
                      <a:pt x="2833" y="2866"/>
                      <a:pt x="3003" y="3003"/>
                      <a:pt x="3140" y="3003"/>
                    </a:cubicBezTo>
                    <a:cubicBezTo>
                      <a:pt x="3300" y="3043"/>
                      <a:pt x="3474" y="3059"/>
                      <a:pt x="3656" y="3059"/>
                    </a:cubicBezTo>
                    <a:cubicBezTo>
                      <a:pt x="4094" y="3059"/>
                      <a:pt x="4572" y="2963"/>
                      <a:pt x="4982" y="2866"/>
                    </a:cubicBezTo>
                    <a:lnTo>
                      <a:pt x="5392" y="2866"/>
                    </a:lnTo>
                    <a:lnTo>
                      <a:pt x="5392" y="3003"/>
                    </a:lnTo>
                    <a:cubicBezTo>
                      <a:pt x="4709" y="3276"/>
                      <a:pt x="4129" y="3583"/>
                      <a:pt x="3549" y="3992"/>
                    </a:cubicBezTo>
                    <a:cubicBezTo>
                      <a:pt x="3549" y="4129"/>
                      <a:pt x="3549" y="4265"/>
                      <a:pt x="3686" y="4265"/>
                    </a:cubicBezTo>
                    <a:lnTo>
                      <a:pt x="3856" y="4265"/>
                    </a:lnTo>
                    <a:cubicBezTo>
                      <a:pt x="3686" y="4265"/>
                      <a:pt x="3686" y="4573"/>
                      <a:pt x="3856" y="4573"/>
                    </a:cubicBezTo>
                    <a:lnTo>
                      <a:pt x="3993" y="4573"/>
                    </a:lnTo>
                    <a:cubicBezTo>
                      <a:pt x="3856" y="4573"/>
                      <a:pt x="3856" y="4709"/>
                      <a:pt x="3686" y="4846"/>
                    </a:cubicBezTo>
                    <a:cubicBezTo>
                      <a:pt x="3686" y="4846"/>
                      <a:pt x="3686" y="4982"/>
                      <a:pt x="3856" y="5118"/>
                    </a:cubicBezTo>
                    <a:lnTo>
                      <a:pt x="4402" y="5118"/>
                    </a:lnTo>
                    <a:lnTo>
                      <a:pt x="4402" y="5426"/>
                    </a:lnTo>
                    <a:cubicBezTo>
                      <a:pt x="4532" y="5466"/>
                      <a:pt x="4647" y="5482"/>
                      <a:pt x="4757" y="5482"/>
                    </a:cubicBezTo>
                    <a:cubicBezTo>
                      <a:pt x="5020" y="5482"/>
                      <a:pt x="5249" y="5386"/>
                      <a:pt x="5562" y="5289"/>
                    </a:cubicBezTo>
                    <a:cubicBezTo>
                      <a:pt x="5562" y="5426"/>
                      <a:pt x="5562" y="5562"/>
                      <a:pt x="5699" y="5562"/>
                    </a:cubicBezTo>
                    <a:cubicBezTo>
                      <a:pt x="6108" y="5562"/>
                      <a:pt x="6825" y="5426"/>
                      <a:pt x="7405" y="5118"/>
                    </a:cubicBezTo>
                    <a:cubicBezTo>
                      <a:pt x="8122" y="4846"/>
                      <a:pt x="9964" y="3719"/>
                      <a:pt x="9828" y="3139"/>
                    </a:cubicBezTo>
                    <a:cubicBezTo>
                      <a:pt x="10237" y="3003"/>
                      <a:pt x="10681" y="2730"/>
                      <a:pt x="10954" y="2559"/>
                    </a:cubicBezTo>
                    <a:cubicBezTo>
                      <a:pt x="11064" y="2449"/>
                      <a:pt x="10996" y="2249"/>
                      <a:pt x="10894" y="2249"/>
                    </a:cubicBezTo>
                    <a:cubicBezTo>
                      <a:pt x="10869" y="2249"/>
                      <a:pt x="10843" y="2260"/>
                      <a:pt x="10817" y="2286"/>
                    </a:cubicBezTo>
                    <a:cubicBezTo>
                      <a:pt x="9964" y="2559"/>
                      <a:pt x="8975" y="3003"/>
                      <a:pt x="8122" y="3276"/>
                    </a:cubicBezTo>
                    <a:lnTo>
                      <a:pt x="7951" y="3139"/>
                    </a:lnTo>
                    <a:cubicBezTo>
                      <a:pt x="7727" y="3139"/>
                      <a:pt x="7595" y="3139"/>
                      <a:pt x="7403" y="3215"/>
                    </a:cubicBezTo>
                    <a:lnTo>
                      <a:pt x="7403" y="3215"/>
                    </a:lnTo>
                    <a:cubicBezTo>
                      <a:pt x="7405" y="3196"/>
                      <a:pt x="7405" y="3172"/>
                      <a:pt x="7405" y="3139"/>
                    </a:cubicBezTo>
                    <a:cubicBezTo>
                      <a:pt x="8258" y="2866"/>
                      <a:pt x="9384" y="2559"/>
                      <a:pt x="10237" y="2150"/>
                    </a:cubicBezTo>
                    <a:cubicBezTo>
                      <a:pt x="10345" y="2042"/>
                      <a:pt x="10282" y="1826"/>
                      <a:pt x="10183" y="1826"/>
                    </a:cubicBezTo>
                    <a:cubicBezTo>
                      <a:pt x="10158" y="1826"/>
                      <a:pt x="10129" y="1841"/>
                      <a:pt x="10101" y="1877"/>
                    </a:cubicBezTo>
                    <a:cubicBezTo>
                      <a:pt x="9521" y="1877"/>
                      <a:pt x="8975" y="2150"/>
                      <a:pt x="8395" y="2286"/>
                    </a:cubicBezTo>
                    <a:lnTo>
                      <a:pt x="8258" y="2150"/>
                    </a:lnTo>
                    <a:cubicBezTo>
                      <a:pt x="7951" y="2286"/>
                      <a:pt x="7815" y="2286"/>
                      <a:pt x="7678" y="2423"/>
                    </a:cubicBezTo>
                    <a:cubicBezTo>
                      <a:pt x="7678" y="2286"/>
                      <a:pt x="7815" y="2286"/>
                      <a:pt x="7815" y="2286"/>
                    </a:cubicBezTo>
                    <a:cubicBezTo>
                      <a:pt x="8395" y="2013"/>
                      <a:pt x="8975" y="1706"/>
                      <a:pt x="9521" y="1433"/>
                    </a:cubicBezTo>
                    <a:cubicBezTo>
                      <a:pt x="9964" y="1297"/>
                      <a:pt x="10237" y="1160"/>
                      <a:pt x="10510" y="853"/>
                    </a:cubicBezTo>
                    <a:cubicBezTo>
                      <a:pt x="10510" y="717"/>
                      <a:pt x="10510" y="717"/>
                      <a:pt x="10374" y="580"/>
                    </a:cubicBezTo>
                    <a:lnTo>
                      <a:pt x="10101" y="580"/>
                    </a:lnTo>
                    <a:cubicBezTo>
                      <a:pt x="10237" y="444"/>
                      <a:pt x="10237" y="307"/>
                      <a:pt x="10237" y="171"/>
                    </a:cubicBezTo>
                    <a:cubicBezTo>
                      <a:pt x="10237" y="0"/>
                      <a:pt x="10101" y="0"/>
                      <a:pt x="10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5181033" y="2703255"/>
                <a:ext cx="204473" cy="268811"/>
              </a:xfrm>
              <a:custGeom>
                <a:rect b="b" l="l" r="r" t="t"/>
                <a:pathLst>
                  <a:path extrusionOk="0" h="6146" w="4675">
                    <a:moveTo>
                      <a:pt x="4115" y="1"/>
                    </a:moveTo>
                    <a:cubicBezTo>
                      <a:pt x="4069" y="1"/>
                      <a:pt x="4017" y="12"/>
                      <a:pt x="3958" y="38"/>
                    </a:cubicBezTo>
                    <a:cubicBezTo>
                      <a:pt x="3685" y="447"/>
                      <a:pt x="3412" y="754"/>
                      <a:pt x="2969" y="1164"/>
                    </a:cubicBezTo>
                    <a:cubicBezTo>
                      <a:pt x="2832" y="1300"/>
                      <a:pt x="2696" y="1608"/>
                      <a:pt x="2423" y="1744"/>
                    </a:cubicBezTo>
                    <a:cubicBezTo>
                      <a:pt x="2252" y="1881"/>
                      <a:pt x="2116" y="2154"/>
                      <a:pt x="1843" y="2290"/>
                    </a:cubicBezTo>
                    <a:cubicBezTo>
                      <a:pt x="1843" y="2290"/>
                      <a:pt x="1843" y="2229"/>
                      <a:pt x="1802" y="2229"/>
                    </a:cubicBezTo>
                    <a:cubicBezTo>
                      <a:pt x="1782" y="2229"/>
                      <a:pt x="1752" y="2245"/>
                      <a:pt x="1706" y="2290"/>
                    </a:cubicBezTo>
                    <a:cubicBezTo>
                      <a:pt x="1399" y="2461"/>
                      <a:pt x="1126" y="2597"/>
                      <a:pt x="853" y="2870"/>
                    </a:cubicBezTo>
                    <a:cubicBezTo>
                      <a:pt x="717" y="3007"/>
                      <a:pt x="717" y="3007"/>
                      <a:pt x="410" y="3143"/>
                    </a:cubicBezTo>
                    <a:cubicBezTo>
                      <a:pt x="312" y="3265"/>
                      <a:pt x="354" y="3369"/>
                      <a:pt x="435" y="3369"/>
                    </a:cubicBezTo>
                    <a:cubicBezTo>
                      <a:pt x="468" y="3369"/>
                      <a:pt x="507" y="3353"/>
                      <a:pt x="546" y="3314"/>
                    </a:cubicBezTo>
                    <a:cubicBezTo>
                      <a:pt x="717" y="3314"/>
                      <a:pt x="717" y="3314"/>
                      <a:pt x="853" y="3143"/>
                    </a:cubicBezTo>
                    <a:lnTo>
                      <a:pt x="990" y="3143"/>
                    </a:lnTo>
                    <a:lnTo>
                      <a:pt x="1126" y="3314"/>
                    </a:lnTo>
                    <a:cubicBezTo>
                      <a:pt x="1263" y="3314"/>
                      <a:pt x="1399" y="3143"/>
                      <a:pt x="1399" y="3143"/>
                    </a:cubicBezTo>
                    <a:lnTo>
                      <a:pt x="1399" y="3143"/>
                    </a:lnTo>
                    <a:cubicBezTo>
                      <a:pt x="1399" y="3143"/>
                      <a:pt x="1399" y="3314"/>
                      <a:pt x="1263" y="3314"/>
                    </a:cubicBezTo>
                    <a:cubicBezTo>
                      <a:pt x="1163" y="3514"/>
                      <a:pt x="1282" y="3640"/>
                      <a:pt x="1420" y="3640"/>
                    </a:cubicBezTo>
                    <a:cubicBezTo>
                      <a:pt x="1471" y="3640"/>
                      <a:pt x="1524" y="3623"/>
                      <a:pt x="1570" y="3587"/>
                    </a:cubicBezTo>
                    <a:cubicBezTo>
                      <a:pt x="1706" y="3314"/>
                      <a:pt x="1979" y="3143"/>
                      <a:pt x="2116" y="2870"/>
                    </a:cubicBezTo>
                    <a:cubicBezTo>
                      <a:pt x="2696" y="2154"/>
                      <a:pt x="3412" y="1300"/>
                      <a:pt x="4129" y="1027"/>
                    </a:cubicBezTo>
                    <a:lnTo>
                      <a:pt x="4129" y="1027"/>
                    </a:lnTo>
                    <a:cubicBezTo>
                      <a:pt x="3958" y="1300"/>
                      <a:pt x="3549" y="1608"/>
                      <a:pt x="3412" y="1744"/>
                    </a:cubicBezTo>
                    <a:cubicBezTo>
                      <a:pt x="3105" y="2154"/>
                      <a:pt x="2832" y="2461"/>
                      <a:pt x="2423" y="2870"/>
                    </a:cubicBezTo>
                    <a:cubicBezTo>
                      <a:pt x="2252" y="3143"/>
                      <a:pt x="1979" y="3450"/>
                      <a:pt x="1706" y="3587"/>
                    </a:cubicBezTo>
                    <a:cubicBezTo>
                      <a:pt x="1126" y="3996"/>
                      <a:pt x="546" y="4440"/>
                      <a:pt x="137" y="5020"/>
                    </a:cubicBezTo>
                    <a:cubicBezTo>
                      <a:pt x="26" y="5130"/>
                      <a:pt x="94" y="5330"/>
                      <a:pt x="197" y="5330"/>
                    </a:cubicBezTo>
                    <a:cubicBezTo>
                      <a:pt x="221" y="5330"/>
                      <a:pt x="247" y="5319"/>
                      <a:pt x="273" y="5293"/>
                    </a:cubicBezTo>
                    <a:cubicBezTo>
                      <a:pt x="853" y="4849"/>
                      <a:pt x="1399" y="4303"/>
                      <a:pt x="1979" y="3860"/>
                    </a:cubicBezTo>
                    <a:cubicBezTo>
                      <a:pt x="2116" y="3723"/>
                      <a:pt x="2116" y="3723"/>
                      <a:pt x="2252" y="3587"/>
                    </a:cubicBezTo>
                    <a:cubicBezTo>
                      <a:pt x="2559" y="3450"/>
                      <a:pt x="2832" y="3143"/>
                      <a:pt x="3105" y="3007"/>
                    </a:cubicBezTo>
                    <a:cubicBezTo>
                      <a:pt x="3412" y="2870"/>
                      <a:pt x="3685" y="2734"/>
                      <a:pt x="3822" y="2461"/>
                    </a:cubicBezTo>
                    <a:lnTo>
                      <a:pt x="3822" y="2461"/>
                    </a:lnTo>
                    <a:cubicBezTo>
                      <a:pt x="3685" y="2734"/>
                      <a:pt x="3412" y="3143"/>
                      <a:pt x="3105" y="3450"/>
                    </a:cubicBezTo>
                    <a:cubicBezTo>
                      <a:pt x="2696" y="3723"/>
                      <a:pt x="2252" y="3996"/>
                      <a:pt x="1979" y="4303"/>
                    </a:cubicBezTo>
                    <a:cubicBezTo>
                      <a:pt x="1399" y="4713"/>
                      <a:pt x="717" y="5293"/>
                      <a:pt x="137" y="5873"/>
                    </a:cubicBezTo>
                    <a:cubicBezTo>
                      <a:pt x="0" y="6009"/>
                      <a:pt x="137" y="6146"/>
                      <a:pt x="273" y="6146"/>
                    </a:cubicBezTo>
                    <a:cubicBezTo>
                      <a:pt x="546" y="6146"/>
                      <a:pt x="853" y="5873"/>
                      <a:pt x="990" y="5702"/>
                    </a:cubicBezTo>
                    <a:cubicBezTo>
                      <a:pt x="1126" y="5566"/>
                      <a:pt x="1263" y="5429"/>
                      <a:pt x="1399" y="5293"/>
                    </a:cubicBezTo>
                    <a:cubicBezTo>
                      <a:pt x="2252" y="4713"/>
                      <a:pt x="3105" y="3996"/>
                      <a:pt x="3822" y="3314"/>
                    </a:cubicBezTo>
                    <a:lnTo>
                      <a:pt x="3822" y="3143"/>
                    </a:lnTo>
                    <a:cubicBezTo>
                      <a:pt x="4129" y="2870"/>
                      <a:pt x="4265" y="2597"/>
                      <a:pt x="4129" y="2290"/>
                    </a:cubicBezTo>
                    <a:cubicBezTo>
                      <a:pt x="4129" y="2290"/>
                      <a:pt x="4129" y="2154"/>
                      <a:pt x="3958" y="2154"/>
                    </a:cubicBezTo>
                    <a:cubicBezTo>
                      <a:pt x="3685" y="2154"/>
                      <a:pt x="3549" y="2290"/>
                      <a:pt x="3276" y="2461"/>
                    </a:cubicBezTo>
                    <a:cubicBezTo>
                      <a:pt x="3549" y="2154"/>
                      <a:pt x="3822" y="1744"/>
                      <a:pt x="4265" y="1300"/>
                    </a:cubicBezTo>
                    <a:cubicBezTo>
                      <a:pt x="4402" y="1164"/>
                      <a:pt x="4675" y="891"/>
                      <a:pt x="4675" y="584"/>
                    </a:cubicBezTo>
                    <a:cubicBezTo>
                      <a:pt x="4675" y="584"/>
                      <a:pt x="4538" y="447"/>
                      <a:pt x="4402" y="447"/>
                    </a:cubicBezTo>
                    <a:cubicBezTo>
                      <a:pt x="4265" y="584"/>
                      <a:pt x="3958" y="584"/>
                      <a:pt x="3822" y="754"/>
                    </a:cubicBezTo>
                    <a:cubicBezTo>
                      <a:pt x="3958" y="584"/>
                      <a:pt x="4129" y="447"/>
                      <a:pt x="4265" y="311"/>
                    </a:cubicBezTo>
                    <a:cubicBezTo>
                      <a:pt x="4376" y="200"/>
                      <a:pt x="4308" y="1"/>
                      <a:pt x="4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5175041" y="2650332"/>
                <a:ext cx="295534" cy="355586"/>
              </a:xfrm>
              <a:custGeom>
                <a:rect b="b" l="l" r="r" t="t"/>
                <a:pathLst>
                  <a:path extrusionOk="0" h="8130" w="6757">
                    <a:moveTo>
                      <a:pt x="5467" y="4061"/>
                    </a:moveTo>
                    <a:cubicBezTo>
                      <a:pt x="5318" y="4332"/>
                      <a:pt x="5078" y="4697"/>
                      <a:pt x="4812" y="4933"/>
                    </a:cubicBezTo>
                    <a:cubicBezTo>
                      <a:pt x="4948" y="4660"/>
                      <a:pt x="5119" y="4353"/>
                      <a:pt x="5256" y="4080"/>
                    </a:cubicBezTo>
                    <a:lnTo>
                      <a:pt x="5392" y="4080"/>
                    </a:lnTo>
                    <a:cubicBezTo>
                      <a:pt x="5424" y="4080"/>
                      <a:pt x="5448" y="4073"/>
                      <a:pt x="5467" y="4061"/>
                    </a:cubicBezTo>
                    <a:close/>
                    <a:moveTo>
                      <a:pt x="3410" y="4355"/>
                    </a:moveTo>
                    <a:lnTo>
                      <a:pt x="3410" y="4355"/>
                    </a:lnTo>
                    <a:cubicBezTo>
                      <a:pt x="3241" y="4525"/>
                      <a:pt x="3106" y="4661"/>
                      <a:pt x="3106" y="4797"/>
                    </a:cubicBezTo>
                    <a:lnTo>
                      <a:pt x="2718" y="5184"/>
                    </a:lnTo>
                    <a:lnTo>
                      <a:pt x="2718" y="5184"/>
                    </a:lnTo>
                    <a:cubicBezTo>
                      <a:pt x="2802" y="5080"/>
                      <a:pt x="2886" y="4964"/>
                      <a:pt x="2969" y="4797"/>
                    </a:cubicBezTo>
                    <a:cubicBezTo>
                      <a:pt x="3105" y="4661"/>
                      <a:pt x="3241" y="4525"/>
                      <a:pt x="3410" y="4355"/>
                    </a:cubicBezTo>
                    <a:close/>
                    <a:moveTo>
                      <a:pt x="4266" y="4217"/>
                    </a:moveTo>
                    <a:cubicBezTo>
                      <a:pt x="4095" y="4353"/>
                      <a:pt x="4095" y="4353"/>
                      <a:pt x="4095" y="4524"/>
                    </a:cubicBezTo>
                    <a:cubicBezTo>
                      <a:pt x="3822" y="4797"/>
                      <a:pt x="3686" y="4933"/>
                      <a:pt x="3549" y="5206"/>
                    </a:cubicBezTo>
                    <a:lnTo>
                      <a:pt x="3106" y="5650"/>
                    </a:lnTo>
                    <a:cubicBezTo>
                      <a:pt x="2969" y="5786"/>
                      <a:pt x="2833" y="5923"/>
                      <a:pt x="2696" y="5923"/>
                    </a:cubicBezTo>
                    <a:lnTo>
                      <a:pt x="2696" y="5786"/>
                    </a:lnTo>
                    <a:cubicBezTo>
                      <a:pt x="2969" y="5513"/>
                      <a:pt x="3242" y="5206"/>
                      <a:pt x="3549" y="4933"/>
                    </a:cubicBezTo>
                    <a:cubicBezTo>
                      <a:pt x="3686" y="4797"/>
                      <a:pt x="3822" y="4524"/>
                      <a:pt x="4266" y="4217"/>
                    </a:cubicBezTo>
                    <a:close/>
                    <a:moveTo>
                      <a:pt x="4266" y="5377"/>
                    </a:moveTo>
                    <a:lnTo>
                      <a:pt x="4402" y="5513"/>
                    </a:lnTo>
                    <a:cubicBezTo>
                      <a:pt x="4095" y="5923"/>
                      <a:pt x="3686" y="6366"/>
                      <a:pt x="3242" y="6639"/>
                    </a:cubicBezTo>
                    <a:cubicBezTo>
                      <a:pt x="3413" y="6503"/>
                      <a:pt x="3549" y="6366"/>
                      <a:pt x="3686" y="6059"/>
                    </a:cubicBezTo>
                    <a:lnTo>
                      <a:pt x="3822" y="5923"/>
                    </a:lnTo>
                    <a:cubicBezTo>
                      <a:pt x="3959" y="5786"/>
                      <a:pt x="4095" y="5513"/>
                      <a:pt x="4266" y="5377"/>
                    </a:cubicBezTo>
                    <a:close/>
                    <a:moveTo>
                      <a:pt x="1707" y="6639"/>
                    </a:moveTo>
                    <a:cubicBezTo>
                      <a:pt x="1707" y="6639"/>
                      <a:pt x="1707" y="6776"/>
                      <a:pt x="1843" y="6776"/>
                    </a:cubicBezTo>
                    <a:cubicBezTo>
                      <a:pt x="1650" y="6862"/>
                      <a:pt x="1469" y="7016"/>
                      <a:pt x="1294" y="7152"/>
                    </a:cubicBezTo>
                    <a:lnTo>
                      <a:pt x="1294" y="7152"/>
                    </a:lnTo>
                    <a:cubicBezTo>
                      <a:pt x="1421" y="6891"/>
                      <a:pt x="1549" y="6765"/>
                      <a:pt x="1707" y="6639"/>
                    </a:cubicBezTo>
                    <a:close/>
                    <a:moveTo>
                      <a:pt x="1206" y="7219"/>
                    </a:moveTo>
                    <a:cubicBezTo>
                      <a:pt x="1133" y="7273"/>
                      <a:pt x="1062" y="7320"/>
                      <a:pt x="990" y="7356"/>
                    </a:cubicBezTo>
                    <a:cubicBezTo>
                      <a:pt x="990" y="7356"/>
                      <a:pt x="854" y="7492"/>
                      <a:pt x="683" y="7492"/>
                    </a:cubicBezTo>
                    <a:cubicBezTo>
                      <a:pt x="854" y="7356"/>
                      <a:pt x="990" y="7356"/>
                      <a:pt x="990" y="7219"/>
                    </a:cubicBezTo>
                    <a:close/>
                    <a:moveTo>
                      <a:pt x="2253" y="7219"/>
                    </a:moveTo>
                    <a:cubicBezTo>
                      <a:pt x="2253" y="7356"/>
                      <a:pt x="2253" y="7356"/>
                      <a:pt x="2389" y="7356"/>
                    </a:cubicBezTo>
                    <a:cubicBezTo>
                      <a:pt x="2253" y="7492"/>
                      <a:pt x="2116" y="7492"/>
                      <a:pt x="1980" y="7492"/>
                    </a:cubicBezTo>
                    <a:cubicBezTo>
                      <a:pt x="1980" y="7356"/>
                      <a:pt x="2116" y="7356"/>
                      <a:pt x="2253" y="7219"/>
                    </a:cubicBezTo>
                    <a:close/>
                    <a:moveTo>
                      <a:pt x="6586" y="0"/>
                    </a:moveTo>
                    <a:cubicBezTo>
                      <a:pt x="6518" y="0"/>
                      <a:pt x="6436" y="33"/>
                      <a:pt x="6382" y="88"/>
                    </a:cubicBezTo>
                    <a:cubicBezTo>
                      <a:pt x="6245" y="668"/>
                      <a:pt x="6245" y="1384"/>
                      <a:pt x="6109" y="1964"/>
                    </a:cubicBezTo>
                    <a:cubicBezTo>
                      <a:pt x="5972" y="2237"/>
                      <a:pt x="5972" y="2374"/>
                      <a:pt x="5801" y="2647"/>
                    </a:cubicBezTo>
                    <a:cubicBezTo>
                      <a:pt x="5665" y="2818"/>
                      <a:pt x="5528" y="2954"/>
                      <a:pt x="5392" y="3091"/>
                    </a:cubicBezTo>
                    <a:lnTo>
                      <a:pt x="5256" y="3227"/>
                    </a:lnTo>
                    <a:lnTo>
                      <a:pt x="5256" y="3364"/>
                    </a:lnTo>
                    <a:lnTo>
                      <a:pt x="5119" y="3364"/>
                    </a:lnTo>
                    <a:cubicBezTo>
                      <a:pt x="5119" y="3204"/>
                      <a:pt x="5060" y="3137"/>
                      <a:pt x="4985" y="3137"/>
                    </a:cubicBezTo>
                    <a:cubicBezTo>
                      <a:pt x="4931" y="3137"/>
                      <a:pt x="4868" y="3170"/>
                      <a:pt x="4812" y="3227"/>
                    </a:cubicBezTo>
                    <a:lnTo>
                      <a:pt x="4675" y="3364"/>
                    </a:lnTo>
                    <a:cubicBezTo>
                      <a:pt x="4539" y="3500"/>
                      <a:pt x="4539" y="3500"/>
                      <a:pt x="4402" y="3671"/>
                    </a:cubicBezTo>
                    <a:cubicBezTo>
                      <a:pt x="4539" y="3500"/>
                      <a:pt x="4539" y="3364"/>
                      <a:pt x="4675" y="3227"/>
                    </a:cubicBezTo>
                    <a:cubicBezTo>
                      <a:pt x="4775" y="3027"/>
                      <a:pt x="4656" y="2901"/>
                      <a:pt x="4531" y="2901"/>
                    </a:cubicBezTo>
                    <a:cubicBezTo>
                      <a:pt x="4485" y="2901"/>
                      <a:pt x="4439" y="2917"/>
                      <a:pt x="4402" y="2954"/>
                    </a:cubicBezTo>
                    <a:cubicBezTo>
                      <a:pt x="4095" y="3091"/>
                      <a:pt x="3822" y="3500"/>
                      <a:pt x="3549" y="3807"/>
                    </a:cubicBezTo>
                    <a:lnTo>
                      <a:pt x="3549" y="3500"/>
                    </a:lnTo>
                    <a:cubicBezTo>
                      <a:pt x="3549" y="3364"/>
                      <a:pt x="3413" y="3364"/>
                      <a:pt x="3242" y="3364"/>
                    </a:cubicBezTo>
                    <a:cubicBezTo>
                      <a:pt x="2969" y="3671"/>
                      <a:pt x="2833" y="3944"/>
                      <a:pt x="2696" y="4217"/>
                    </a:cubicBezTo>
                    <a:cubicBezTo>
                      <a:pt x="2253" y="4797"/>
                      <a:pt x="1843" y="5377"/>
                      <a:pt x="1400" y="5923"/>
                    </a:cubicBezTo>
                    <a:cubicBezTo>
                      <a:pt x="1400" y="6059"/>
                      <a:pt x="1400" y="6230"/>
                      <a:pt x="1536" y="6230"/>
                    </a:cubicBezTo>
                    <a:cubicBezTo>
                      <a:pt x="990" y="6639"/>
                      <a:pt x="410" y="7219"/>
                      <a:pt x="137" y="7765"/>
                    </a:cubicBezTo>
                    <a:cubicBezTo>
                      <a:pt x="1" y="7936"/>
                      <a:pt x="137" y="8073"/>
                      <a:pt x="137" y="8073"/>
                    </a:cubicBezTo>
                    <a:cubicBezTo>
                      <a:pt x="177" y="8112"/>
                      <a:pt x="229" y="8129"/>
                      <a:pt x="293" y="8129"/>
                    </a:cubicBezTo>
                    <a:cubicBezTo>
                      <a:pt x="448" y="8129"/>
                      <a:pt x="676" y="8033"/>
                      <a:pt x="990" y="7936"/>
                    </a:cubicBezTo>
                    <a:cubicBezTo>
                      <a:pt x="1127" y="7936"/>
                      <a:pt x="1127" y="7936"/>
                      <a:pt x="1127" y="7765"/>
                    </a:cubicBezTo>
                    <a:lnTo>
                      <a:pt x="1127" y="7936"/>
                    </a:lnTo>
                    <a:cubicBezTo>
                      <a:pt x="1127" y="8073"/>
                      <a:pt x="1263" y="8073"/>
                      <a:pt x="1400" y="8073"/>
                    </a:cubicBezTo>
                    <a:lnTo>
                      <a:pt x="1843" y="8073"/>
                    </a:lnTo>
                    <a:cubicBezTo>
                      <a:pt x="3106" y="7492"/>
                      <a:pt x="4266" y="6230"/>
                      <a:pt x="5119" y="5070"/>
                    </a:cubicBezTo>
                    <a:cubicBezTo>
                      <a:pt x="5392" y="4797"/>
                      <a:pt x="6655" y="3227"/>
                      <a:pt x="6382" y="2510"/>
                    </a:cubicBezTo>
                    <a:cubicBezTo>
                      <a:pt x="6382" y="2237"/>
                      <a:pt x="6518" y="2101"/>
                      <a:pt x="6518" y="1794"/>
                    </a:cubicBezTo>
                    <a:cubicBezTo>
                      <a:pt x="6518" y="1794"/>
                      <a:pt x="6518" y="1657"/>
                      <a:pt x="6382" y="1657"/>
                    </a:cubicBezTo>
                    <a:cubicBezTo>
                      <a:pt x="6518" y="1248"/>
                      <a:pt x="6655" y="668"/>
                      <a:pt x="6655" y="258"/>
                    </a:cubicBezTo>
                    <a:cubicBezTo>
                      <a:pt x="6757" y="74"/>
                      <a:pt x="6687" y="0"/>
                      <a:pt x="6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5275333" y="2530269"/>
                <a:ext cx="222143" cy="410476"/>
              </a:xfrm>
              <a:custGeom>
                <a:rect b="b" l="l" r="r" t="t"/>
                <a:pathLst>
                  <a:path extrusionOk="0" h="9385" w="5079">
                    <a:moveTo>
                      <a:pt x="3235" y="1707"/>
                    </a:moveTo>
                    <a:lnTo>
                      <a:pt x="3235" y="1707"/>
                    </a:lnTo>
                    <a:cubicBezTo>
                      <a:pt x="3099" y="2150"/>
                      <a:pt x="2963" y="2423"/>
                      <a:pt x="2963" y="2833"/>
                    </a:cubicBezTo>
                    <a:cubicBezTo>
                      <a:pt x="2917" y="2787"/>
                      <a:pt x="2868" y="2772"/>
                      <a:pt x="2822" y="2772"/>
                    </a:cubicBezTo>
                    <a:cubicBezTo>
                      <a:pt x="2731" y="2772"/>
                      <a:pt x="2655" y="2833"/>
                      <a:pt x="2655" y="2833"/>
                    </a:cubicBezTo>
                    <a:cubicBezTo>
                      <a:pt x="2826" y="2560"/>
                      <a:pt x="2963" y="2150"/>
                      <a:pt x="3235" y="1707"/>
                    </a:cubicBezTo>
                    <a:close/>
                    <a:moveTo>
                      <a:pt x="3952" y="5392"/>
                    </a:moveTo>
                    <a:cubicBezTo>
                      <a:pt x="3908" y="5477"/>
                      <a:pt x="3862" y="5561"/>
                      <a:pt x="3816" y="5644"/>
                    </a:cubicBezTo>
                    <a:lnTo>
                      <a:pt x="3816" y="5644"/>
                    </a:lnTo>
                    <a:cubicBezTo>
                      <a:pt x="3818" y="5521"/>
                      <a:pt x="3834" y="5392"/>
                      <a:pt x="3952" y="5392"/>
                    </a:cubicBezTo>
                    <a:close/>
                    <a:moveTo>
                      <a:pt x="2382" y="4132"/>
                    </a:moveTo>
                    <a:lnTo>
                      <a:pt x="2382" y="4132"/>
                    </a:lnTo>
                    <a:cubicBezTo>
                      <a:pt x="2382" y="4404"/>
                      <a:pt x="2246" y="4711"/>
                      <a:pt x="2246" y="5119"/>
                    </a:cubicBezTo>
                    <a:cubicBezTo>
                      <a:pt x="2109" y="5119"/>
                      <a:pt x="2109" y="5255"/>
                      <a:pt x="2109" y="5392"/>
                    </a:cubicBezTo>
                    <a:cubicBezTo>
                      <a:pt x="1973" y="5563"/>
                      <a:pt x="1973" y="5699"/>
                      <a:pt x="1802" y="5972"/>
                    </a:cubicBezTo>
                    <a:cubicBezTo>
                      <a:pt x="1802" y="5563"/>
                      <a:pt x="1973" y="5119"/>
                      <a:pt x="2109" y="4846"/>
                    </a:cubicBezTo>
                    <a:cubicBezTo>
                      <a:pt x="2246" y="4540"/>
                      <a:pt x="2382" y="4403"/>
                      <a:pt x="2382" y="4132"/>
                    </a:cubicBezTo>
                    <a:close/>
                    <a:moveTo>
                      <a:pt x="3099" y="0"/>
                    </a:moveTo>
                    <a:cubicBezTo>
                      <a:pt x="2519" y="444"/>
                      <a:pt x="2382" y="1434"/>
                      <a:pt x="2109" y="1980"/>
                    </a:cubicBezTo>
                    <a:cubicBezTo>
                      <a:pt x="2109" y="2150"/>
                      <a:pt x="1973" y="2423"/>
                      <a:pt x="1802" y="2560"/>
                    </a:cubicBezTo>
                    <a:cubicBezTo>
                      <a:pt x="1802" y="2696"/>
                      <a:pt x="1802" y="2833"/>
                      <a:pt x="1666" y="2833"/>
                    </a:cubicBezTo>
                    <a:cubicBezTo>
                      <a:pt x="1120" y="3993"/>
                      <a:pt x="676" y="5119"/>
                      <a:pt x="96" y="6109"/>
                    </a:cubicBezTo>
                    <a:cubicBezTo>
                      <a:pt x="1" y="6204"/>
                      <a:pt x="123" y="6317"/>
                      <a:pt x="204" y="6317"/>
                    </a:cubicBezTo>
                    <a:cubicBezTo>
                      <a:pt x="239" y="6317"/>
                      <a:pt x="267" y="6296"/>
                      <a:pt x="267" y="6245"/>
                    </a:cubicBezTo>
                    <a:cubicBezTo>
                      <a:pt x="403" y="6245"/>
                      <a:pt x="403" y="6109"/>
                      <a:pt x="540" y="5972"/>
                    </a:cubicBezTo>
                    <a:cubicBezTo>
                      <a:pt x="540" y="6018"/>
                      <a:pt x="555" y="6033"/>
                      <a:pt x="575" y="6033"/>
                    </a:cubicBezTo>
                    <a:cubicBezTo>
                      <a:pt x="616" y="6033"/>
                      <a:pt x="676" y="5972"/>
                      <a:pt x="676" y="5972"/>
                    </a:cubicBezTo>
                    <a:cubicBezTo>
                      <a:pt x="813" y="5836"/>
                      <a:pt x="949" y="5699"/>
                      <a:pt x="949" y="5392"/>
                    </a:cubicBezTo>
                    <a:cubicBezTo>
                      <a:pt x="1003" y="5392"/>
                      <a:pt x="1040" y="5378"/>
                      <a:pt x="1065" y="5360"/>
                    </a:cubicBezTo>
                    <a:lnTo>
                      <a:pt x="1065" y="5360"/>
                    </a:lnTo>
                    <a:cubicBezTo>
                      <a:pt x="921" y="5652"/>
                      <a:pt x="813" y="6020"/>
                      <a:pt x="813" y="6416"/>
                    </a:cubicBezTo>
                    <a:cubicBezTo>
                      <a:pt x="813" y="6512"/>
                      <a:pt x="881" y="6609"/>
                      <a:pt x="981" y="6609"/>
                    </a:cubicBezTo>
                    <a:cubicBezTo>
                      <a:pt x="1023" y="6609"/>
                      <a:pt x="1070" y="6592"/>
                      <a:pt x="1120" y="6552"/>
                    </a:cubicBezTo>
                    <a:cubicBezTo>
                      <a:pt x="1256" y="6245"/>
                      <a:pt x="1393" y="6109"/>
                      <a:pt x="1393" y="5972"/>
                    </a:cubicBezTo>
                    <a:lnTo>
                      <a:pt x="1393" y="6416"/>
                    </a:lnTo>
                    <a:cubicBezTo>
                      <a:pt x="1529" y="6552"/>
                      <a:pt x="1666" y="6552"/>
                      <a:pt x="1666" y="6552"/>
                    </a:cubicBezTo>
                    <a:cubicBezTo>
                      <a:pt x="1973" y="6416"/>
                      <a:pt x="2109" y="6109"/>
                      <a:pt x="2246" y="5836"/>
                    </a:cubicBezTo>
                    <a:cubicBezTo>
                      <a:pt x="2382" y="5836"/>
                      <a:pt x="2519" y="5836"/>
                      <a:pt x="2519" y="5699"/>
                    </a:cubicBezTo>
                    <a:lnTo>
                      <a:pt x="2519" y="5699"/>
                    </a:lnTo>
                    <a:cubicBezTo>
                      <a:pt x="2519" y="5836"/>
                      <a:pt x="2519" y="5972"/>
                      <a:pt x="2382" y="6109"/>
                    </a:cubicBezTo>
                    <a:cubicBezTo>
                      <a:pt x="2382" y="6204"/>
                      <a:pt x="2516" y="6317"/>
                      <a:pt x="2655" y="6317"/>
                    </a:cubicBezTo>
                    <a:cubicBezTo>
                      <a:pt x="2715" y="6317"/>
                      <a:pt x="2775" y="6296"/>
                      <a:pt x="2826" y="6245"/>
                    </a:cubicBezTo>
                    <a:lnTo>
                      <a:pt x="2826" y="6109"/>
                    </a:lnTo>
                    <a:cubicBezTo>
                      <a:pt x="2963" y="6109"/>
                      <a:pt x="3099" y="6109"/>
                      <a:pt x="3099" y="5972"/>
                    </a:cubicBezTo>
                    <a:cubicBezTo>
                      <a:pt x="3235" y="5836"/>
                      <a:pt x="3372" y="5563"/>
                      <a:pt x="3372" y="5392"/>
                    </a:cubicBezTo>
                    <a:lnTo>
                      <a:pt x="3372" y="5563"/>
                    </a:lnTo>
                    <a:cubicBezTo>
                      <a:pt x="3372" y="5722"/>
                      <a:pt x="3477" y="5789"/>
                      <a:pt x="3592" y="5789"/>
                    </a:cubicBezTo>
                    <a:cubicBezTo>
                      <a:pt x="3650" y="5789"/>
                      <a:pt x="3710" y="5772"/>
                      <a:pt x="3760" y="5742"/>
                    </a:cubicBezTo>
                    <a:lnTo>
                      <a:pt x="3760" y="5742"/>
                    </a:lnTo>
                    <a:cubicBezTo>
                      <a:pt x="3352" y="6445"/>
                      <a:pt x="2862" y="7062"/>
                      <a:pt x="2246" y="7678"/>
                    </a:cubicBezTo>
                    <a:cubicBezTo>
                      <a:pt x="2109" y="7951"/>
                      <a:pt x="1802" y="8122"/>
                      <a:pt x="1666" y="8395"/>
                    </a:cubicBezTo>
                    <a:lnTo>
                      <a:pt x="1666" y="8258"/>
                    </a:lnTo>
                    <a:cubicBezTo>
                      <a:pt x="1666" y="8258"/>
                      <a:pt x="1666" y="8122"/>
                      <a:pt x="1529" y="8122"/>
                    </a:cubicBezTo>
                    <a:lnTo>
                      <a:pt x="1256" y="8122"/>
                    </a:lnTo>
                    <a:lnTo>
                      <a:pt x="1256" y="7678"/>
                    </a:lnTo>
                    <a:cubicBezTo>
                      <a:pt x="1256" y="7610"/>
                      <a:pt x="1222" y="7576"/>
                      <a:pt x="1167" y="7576"/>
                    </a:cubicBezTo>
                    <a:cubicBezTo>
                      <a:pt x="1111" y="7576"/>
                      <a:pt x="1035" y="7610"/>
                      <a:pt x="949" y="7678"/>
                    </a:cubicBezTo>
                    <a:cubicBezTo>
                      <a:pt x="949" y="7815"/>
                      <a:pt x="813" y="8122"/>
                      <a:pt x="813" y="8258"/>
                    </a:cubicBezTo>
                    <a:cubicBezTo>
                      <a:pt x="813" y="8258"/>
                      <a:pt x="813" y="8395"/>
                      <a:pt x="949" y="8395"/>
                    </a:cubicBezTo>
                    <a:cubicBezTo>
                      <a:pt x="949" y="8531"/>
                      <a:pt x="1120" y="8531"/>
                      <a:pt x="1120" y="8531"/>
                    </a:cubicBezTo>
                    <a:cubicBezTo>
                      <a:pt x="1529" y="8531"/>
                      <a:pt x="949" y="8975"/>
                      <a:pt x="949" y="9111"/>
                    </a:cubicBezTo>
                    <a:cubicBezTo>
                      <a:pt x="813" y="9248"/>
                      <a:pt x="949" y="9384"/>
                      <a:pt x="1120" y="9384"/>
                    </a:cubicBezTo>
                    <a:cubicBezTo>
                      <a:pt x="1120" y="9316"/>
                      <a:pt x="1154" y="9282"/>
                      <a:pt x="1188" y="9282"/>
                    </a:cubicBezTo>
                    <a:cubicBezTo>
                      <a:pt x="1222" y="9282"/>
                      <a:pt x="1256" y="9316"/>
                      <a:pt x="1256" y="9384"/>
                    </a:cubicBezTo>
                    <a:lnTo>
                      <a:pt x="1393" y="9384"/>
                    </a:lnTo>
                    <a:cubicBezTo>
                      <a:pt x="1666" y="9111"/>
                      <a:pt x="1802" y="8804"/>
                      <a:pt x="1973" y="8668"/>
                    </a:cubicBezTo>
                    <a:cubicBezTo>
                      <a:pt x="2382" y="8122"/>
                      <a:pt x="2826" y="7542"/>
                      <a:pt x="3235" y="6962"/>
                    </a:cubicBezTo>
                    <a:cubicBezTo>
                      <a:pt x="3679" y="6552"/>
                      <a:pt x="4089" y="5836"/>
                      <a:pt x="4532" y="5119"/>
                    </a:cubicBezTo>
                    <a:cubicBezTo>
                      <a:pt x="4805" y="4846"/>
                      <a:pt x="4942" y="4266"/>
                      <a:pt x="4942" y="3993"/>
                    </a:cubicBezTo>
                    <a:lnTo>
                      <a:pt x="4942" y="3686"/>
                    </a:lnTo>
                    <a:cubicBezTo>
                      <a:pt x="5078" y="3549"/>
                      <a:pt x="4942" y="3549"/>
                      <a:pt x="4805" y="3549"/>
                    </a:cubicBezTo>
                    <a:lnTo>
                      <a:pt x="4805" y="3413"/>
                    </a:lnTo>
                    <a:cubicBezTo>
                      <a:pt x="4805" y="3276"/>
                      <a:pt x="4669" y="3276"/>
                      <a:pt x="4532" y="3276"/>
                    </a:cubicBezTo>
                    <a:lnTo>
                      <a:pt x="4362" y="3413"/>
                    </a:lnTo>
                    <a:lnTo>
                      <a:pt x="4362" y="3003"/>
                    </a:lnTo>
                    <a:cubicBezTo>
                      <a:pt x="4483" y="2881"/>
                      <a:pt x="4362" y="2777"/>
                      <a:pt x="4232" y="2777"/>
                    </a:cubicBezTo>
                    <a:cubicBezTo>
                      <a:pt x="4180" y="2777"/>
                      <a:pt x="4128" y="2794"/>
                      <a:pt x="4089" y="2833"/>
                    </a:cubicBezTo>
                    <a:cubicBezTo>
                      <a:pt x="4089" y="3003"/>
                      <a:pt x="4089" y="3003"/>
                      <a:pt x="3952" y="3140"/>
                    </a:cubicBezTo>
                    <a:cubicBezTo>
                      <a:pt x="4089" y="2833"/>
                      <a:pt x="4225" y="2560"/>
                      <a:pt x="4225" y="2150"/>
                    </a:cubicBezTo>
                    <a:cubicBezTo>
                      <a:pt x="4303" y="2053"/>
                      <a:pt x="4248" y="1968"/>
                      <a:pt x="4162" y="1968"/>
                    </a:cubicBezTo>
                    <a:cubicBezTo>
                      <a:pt x="4096" y="1968"/>
                      <a:pt x="4011" y="2017"/>
                      <a:pt x="3952" y="2150"/>
                    </a:cubicBezTo>
                    <a:cubicBezTo>
                      <a:pt x="3952" y="2150"/>
                      <a:pt x="3816" y="2287"/>
                      <a:pt x="3816" y="2423"/>
                    </a:cubicBezTo>
                    <a:cubicBezTo>
                      <a:pt x="3747" y="2355"/>
                      <a:pt x="3671" y="2321"/>
                      <a:pt x="3611" y="2321"/>
                    </a:cubicBezTo>
                    <a:cubicBezTo>
                      <a:pt x="3551" y="2321"/>
                      <a:pt x="3508" y="2355"/>
                      <a:pt x="3508" y="2423"/>
                    </a:cubicBezTo>
                    <a:cubicBezTo>
                      <a:pt x="3372" y="2696"/>
                      <a:pt x="3235" y="3003"/>
                      <a:pt x="3099" y="3413"/>
                    </a:cubicBezTo>
                    <a:lnTo>
                      <a:pt x="3099" y="3003"/>
                    </a:lnTo>
                    <a:cubicBezTo>
                      <a:pt x="3235" y="2423"/>
                      <a:pt x="3679" y="1707"/>
                      <a:pt x="3508" y="1127"/>
                    </a:cubicBezTo>
                    <a:cubicBezTo>
                      <a:pt x="3508" y="1127"/>
                      <a:pt x="3448" y="1066"/>
                      <a:pt x="3367" y="1066"/>
                    </a:cubicBezTo>
                    <a:cubicBezTo>
                      <a:pt x="3326" y="1066"/>
                      <a:pt x="3281" y="1081"/>
                      <a:pt x="3235" y="1127"/>
                    </a:cubicBezTo>
                    <a:cubicBezTo>
                      <a:pt x="2963" y="1570"/>
                      <a:pt x="2655" y="2150"/>
                      <a:pt x="2382" y="2696"/>
                    </a:cubicBezTo>
                    <a:lnTo>
                      <a:pt x="2246" y="2696"/>
                    </a:lnTo>
                    <a:cubicBezTo>
                      <a:pt x="2246" y="2833"/>
                      <a:pt x="2109" y="2833"/>
                      <a:pt x="2109" y="3003"/>
                    </a:cubicBezTo>
                    <a:cubicBezTo>
                      <a:pt x="2109" y="2833"/>
                      <a:pt x="2109" y="2696"/>
                      <a:pt x="2246" y="2560"/>
                    </a:cubicBezTo>
                    <a:cubicBezTo>
                      <a:pt x="2519" y="2150"/>
                      <a:pt x="2826" y="1570"/>
                      <a:pt x="3099" y="990"/>
                    </a:cubicBezTo>
                    <a:cubicBezTo>
                      <a:pt x="3235" y="717"/>
                      <a:pt x="3372" y="444"/>
                      <a:pt x="3372" y="137"/>
                    </a:cubicBezTo>
                    <a:cubicBezTo>
                      <a:pt x="3372" y="0"/>
                      <a:pt x="3235" y="0"/>
                      <a:pt x="30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5348158" y="2425778"/>
                <a:ext cx="155268" cy="269817"/>
              </a:xfrm>
              <a:custGeom>
                <a:rect b="b" l="l" r="r" t="t"/>
                <a:pathLst>
                  <a:path extrusionOk="0" h="6169" w="3550">
                    <a:moveTo>
                      <a:pt x="990" y="2253"/>
                    </a:moveTo>
                    <a:lnTo>
                      <a:pt x="990" y="2970"/>
                    </a:lnTo>
                    <a:lnTo>
                      <a:pt x="990" y="3516"/>
                    </a:lnTo>
                    <a:cubicBezTo>
                      <a:pt x="990" y="3243"/>
                      <a:pt x="990" y="2970"/>
                      <a:pt x="854" y="2833"/>
                    </a:cubicBezTo>
                    <a:cubicBezTo>
                      <a:pt x="990" y="2662"/>
                      <a:pt x="990" y="2389"/>
                      <a:pt x="990" y="2253"/>
                    </a:cubicBezTo>
                    <a:close/>
                    <a:moveTo>
                      <a:pt x="717" y="3959"/>
                    </a:moveTo>
                    <a:cubicBezTo>
                      <a:pt x="717" y="4096"/>
                      <a:pt x="854" y="4232"/>
                      <a:pt x="854" y="4369"/>
                    </a:cubicBezTo>
                    <a:lnTo>
                      <a:pt x="854" y="4676"/>
                    </a:lnTo>
                    <a:cubicBezTo>
                      <a:pt x="717" y="4539"/>
                      <a:pt x="717" y="4232"/>
                      <a:pt x="717" y="4096"/>
                    </a:cubicBezTo>
                    <a:lnTo>
                      <a:pt x="717" y="3959"/>
                    </a:lnTo>
                    <a:close/>
                    <a:moveTo>
                      <a:pt x="2560" y="1"/>
                    </a:moveTo>
                    <a:cubicBezTo>
                      <a:pt x="2492" y="1"/>
                      <a:pt x="2424" y="35"/>
                      <a:pt x="2424" y="103"/>
                    </a:cubicBezTo>
                    <a:cubicBezTo>
                      <a:pt x="2560" y="547"/>
                      <a:pt x="2560" y="956"/>
                      <a:pt x="2697" y="1400"/>
                    </a:cubicBezTo>
                    <a:cubicBezTo>
                      <a:pt x="2697" y="1673"/>
                      <a:pt x="2697" y="1809"/>
                      <a:pt x="2867" y="2117"/>
                    </a:cubicBezTo>
                    <a:lnTo>
                      <a:pt x="2697" y="1980"/>
                    </a:lnTo>
                    <a:lnTo>
                      <a:pt x="2697" y="1400"/>
                    </a:lnTo>
                    <a:cubicBezTo>
                      <a:pt x="2628" y="1332"/>
                      <a:pt x="2560" y="1298"/>
                      <a:pt x="2509" y="1298"/>
                    </a:cubicBezTo>
                    <a:cubicBezTo>
                      <a:pt x="2458" y="1298"/>
                      <a:pt x="2424" y="1332"/>
                      <a:pt x="2424" y="1400"/>
                    </a:cubicBezTo>
                    <a:cubicBezTo>
                      <a:pt x="2287" y="2117"/>
                      <a:pt x="2151" y="2662"/>
                      <a:pt x="2151" y="3379"/>
                    </a:cubicBezTo>
                    <a:cubicBezTo>
                      <a:pt x="2014" y="3686"/>
                      <a:pt x="2014" y="3959"/>
                      <a:pt x="2014" y="4369"/>
                    </a:cubicBezTo>
                    <a:lnTo>
                      <a:pt x="2014" y="3516"/>
                    </a:lnTo>
                    <a:cubicBezTo>
                      <a:pt x="2014" y="2662"/>
                      <a:pt x="2151" y="1980"/>
                      <a:pt x="2151" y="1263"/>
                    </a:cubicBezTo>
                    <a:cubicBezTo>
                      <a:pt x="2151" y="1087"/>
                      <a:pt x="2050" y="1012"/>
                      <a:pt x="1964" y="1012"/>
                    </a:cubicBezTo>
                    <a:cubicBezTo>
                      <a:pt x="1899" y="1012"/>
                      <a:pt x="1843" y="1054"/>
                      <a:pt x="1843" y="1127"/>
                    </a:cubicBezTo>
                    <a:cubicBezTo>
                      <a:pt x="1570" y="2117"/>
                      <a:pt x="1570" y="3106"/>
                      <a:pt x="1298" y="4096"/>
                    </a:cubicBezTo>
                    <a:lnTo>
                      <a:pt x="1298" y="3243"/>
                    </a:lnTo>
                    <a:cubicBezTo>
                      <a:pt x="1434" y="3106"/>
                      <a:pt x="1434" y="2970"/>
                      <a:pt x="1434" y="2833"/>
                    </a:cubicBezTo>
                    <a:cubicBezTo>
                      <a:pt x="1434" y="2253"/>
                      <a:pt x="1707" y="1536"/>
                      <a:pt x="1570" y="956"/>
                    </a:cubicBezTo>
                    <a:cubicBezTo>
                      <a:pt x="1502" y="888"/>
                      <a:pt x="1434" y="854"/>
                      <a:pt x="1383" y="854"/>
                    </a:cubicBezTo>
                    <a:cubicBezTo>
                      <a:pt x="1332" y="854"/>
                      <a:pt x="1298" y="888"/>
                      <a:pt x="1298" y="956"/>
                    </a:cubicBezTo>
                    <a:cubicBezTo>
                      <a:pt x="990" y="1263"/>
                      <a:pt x="990" y="1536"/>
                      <a:pt x="854" y="1809"/>
                    </a:cubicBezTo>
                    <a:cubicBezTo>
                      <a:pt x="854" y="1536"/>
                      <a:pt x="854" y="1263"/>
                      <a:pt x="717" y="956"/>
                    </a:cubicBezTo>
                    <a:cubicBezTo>
                      <a:pt x="649" y="888"/>
                      <a:pt x="581" y="854"/>
                      <a:pt x="530" y="854"/>
                    </a:cubicBezTo>
                    <a:cubicBezTo>
                      <a:pt x="479" y="854"/>
                      <a:pt x="444" y="888"/>
                      <a:pt x="444" y="956"/>
                    </a:cubicBezTo>
                    <a:cubicBezTo>
                      <a:pt x="308" y="1673"/>
                      <a:pt x="308" y="2526"/>
                      <a:pt x="308" y="3379"/>
                    </a:cubicBezTo>
                    <a:cubicBezTo>
                      <a:pt x="137" y="4096"/>
                      <a:pt x="1" y="4949"/>
                      <a:pt x="1" y="5665"/>
                    </a:cubicBezTo>
                    <a:cubicBezTo>
                      <a:pt x="1" y="5802"/>
                      <a:pt x="308" y="5802"/>
                      <a:pt x="308" y="5802"/>
                    </a:cubicBezTo>
                    <a:cubicBezTo>
                      <a:pt x="444" y="5665"/>
                      <a:pt x="444" y="5392"/>
                      <a:pt x="581" y="5222"/>
                    </a:cubicBezTo>
                    <a:cubicBezTo>
                      <a:pt x="581" y="5307"/>
                      <a:pt x="615" y="5350"/>
                      <a:pt x="666" y="5350"/>
                    </a:cubicBezTo>
                    <a:cubicBezTo>
                      <a:pt x="717" y="5350"/>
                      <a:pt x="786" y="5307"/>
                      <a:pt x="854" y="5222"/>
                    </a:cubicBezTo>
                    <a:cubicBezTo>
                      <a:pt x="854" y="5392"/>
                      <a:pt x="854" y="5529"/>
                      <a:pt x="990" y="5529"/>
                    </a:cubicBezTo>
                    <a:cubicBezTo>
                      <a:pt x="990" y="5597"/>
                      <a:pt x="1033" y="5631"/>
                      <a:pt x="1076" y="5631"/>
                    </a:cubicBezTo>
                    <a:cubicBezTo>
                      <a:pt x="1118" y="5631"/>
                      <a:pt x="1161" y="5597"/>
                      <a:pt x="1161" y="5529"/>
                    </a:cubicBezTo>
                    <a:cubicBezTo>
                      <a:pt x="1434" y="5085"/>
                      <a:pt x="1570" y="4812"/>
                      <a:pt x="1570" y="4369"/>
                    </a:cubicBezTo>
                    <a:cubicBezTo>
                      <a:pt x="1570" y="4812"/>
                      <a:pt x="1570" y="5222"/>
                      <a:pt x="1707" y="5529"/>
                    </a:cubicBezTo>
                    <a:cubicBezTo>
                      <a:pt x="1843" y="5665"/>
                      <a:pt x="2014" y="5665"/>
                      <a:pt x="2014" y="5665"/>
                    </a:cubicBezTo>
                    <a:cubicBezTo>
                      <a:pt x="2151" y="5529"/>
                      <a:pt x="2151" y="5392"/>
                      <a:pt x="2287" y="5085"/>
                    </a:cubicBezTo>
                    <a:lnTo>
                      <a:pt x="2287" y="5665"/>
                    </a:lnTo>
                    <a:cubicBezTo>
                      <a:pt x="2355" y="5734"/>
                      <a:pt x="2424" y="5768"/>
                      <a:pt x="2492" y="5768"/>
                    </a:cubicBezTo>
                    <a:cubicBezTo>
                      <a:pt x="2560" y="5768"/>
                      <a:pt x="2628" y="5734"/>
                      <a:pt x="2697" y="5665"/>
                    </a:cubicBezTo>
                    <a:lnTo>
                      <a:pt x="2697" y="5802"/>
                    </a:lnTo>
                    <a:cubicBezTo>
                      <a:pt x="2697" y="5938"/>
                      <a:pt x="3004" y="5938"/>
                      <a:pt x="3004" y="5938"/>
                    </a:cubicBezTo>
                    <a:cubicBezTo>
                      <a:pt x="3004" y="6092"/>
                      <a:pt x="3106" y="6169"/>
                      <a:pt x="3208" y="6169"/>
                    </a:cubicBezTo>
                    <a:cubicBezTo>
                      <a:pt x="3311" y="6169"/>
                      <a:pt x="3413" y="6092"/>
                      <a:pt x="3413" y="5938"/>
                    </a:cubicBezTo>
                    <a:cubicBezTo>
                      <a:pt x="3413" y="5802"/>
                      <a:pt x="3550" y="5529"/>
                      <a:pt x="3550" y="5222"/>
                    </a:cubicBezTo>
                    <a:lnTo>
                      <a:pt x="3550" y="4812"/>
                    </a:lnTo>
                    <a:cubicBezTo>
                      <a:pt x="3550" y="3243"/>
                      <a:pt x="3140" y="1536"/>
                      <a:pt x="2697" y="103"/>
                    </a:cubicBezTo>
                    <a:cubicBezTo>
                      <a:pt x="2697" y="35"/>
                      <a:pt x="2628" y="1"/>
                      <a:pt x="2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6"/>
              <p:cNvSpPr/>
              <p:nvPr/>
            </p:nvSpPr>
            <p:spPr>
              <a:xfrm>
                <a:off x="5312599" y="2218194"/>
                <a:ext cx="184878" cy="355411"/>
              </a:xfrm>
              <a:custGeom>
                <a:rect b="b" l="l" r="r" t="t"/>
                <a:pathLst>
                  <a:path extrusionOk="0" h="8126" w="4227">
                    <a:moveTo>
                      <a:pt x="496" y="3283"/>
                    </a:moveTo>
                    <a:lnTo>
                      <a:pt x="496" y="3283"/>
                    </a:lnTo>
                    <a:cubicBezTo>
                      <a:pt x="568" y="3449"/>
                      <a:pt x="636" y="3600"/>
                      <a:pt x="677" y="3723"/>
                    </a:cubicBezTo>
                    <a:cubicBezTo>
                      <a:pt x="677" y="3860"/>
                      <a:pt x="814" y="3860"/>
                      <a:pt x="814" y="3996"/>
                    </a:cubicBezTo>
                    <a:lnTo>
                      <a:pt x="814" y="4167"/>
                    </a:lnTo>
                    <a:cubicBezTo>
                      <a:pt x="708" y="3823"/>
                      <a:pt x="602" y="3581"/>
                      <a:pt x="496" y="3283"/>
                    </a:cubicBezTo>
                    <a:close/>
                    <a:moveTo>
                      <a:pt x="2247" y="6282"/>
                    </a:moveTo>
                    <a:lnTo>
                      <a:pt x="2247" y="7408"/>
                    </a:lnTo>
                    <a:cubicBezTo>
                      <a:pt x="2247" y="6999"/>
                      <a:pt x="2111" y="6555"/>
                      <a:pt x="2111" y="6419"/>
                    </a:cubicBezTo>
                    <a:lnTo>
                      <a:pt x="2111" y="6282"/>
                    </a:lnTo>
                    <a:close/>
                    <a:moveTo>
                      <a:pt x="1250" y="1"/>
                    </a:moveTo>
                    <a:cubicBezTo>
                      <a:pt x="1068" y="1"/>
                      <a:pt x="983" y="200"/>
                      <a:pt x="1121" y="311"/>
                    </a:cubicBezTo>
                    <a:cubicBezTo>
                      <a:pt x="1667" y="891"/>
                      <a:pt x="2111" y="1608"/>
                      <a:pt x="2520" y="2290"/>
                    </a:cubicBezTo>
                    <a:cubicBezTo>
                      <a:pt x="2827" y="2870"/>
                      <a:pt x="3100" y="3450"/>
                      <a:pt x="3373" y="3996"/>
                    </a:cubicBezTo>
                    <a:lnTo>
                      <a:pt x="3373" y="4167"/>
                    </a:lnTo>
                    <a:cubicBezTo>
                      <a:pt x="3373" y="3996"/>
                      <a:pt x="3237" y="3860"/>
                      <a:pt x="3237" y="3723"/>
                    </a:cubicBezTo>
                    <a:cubicBezTo>
                      <a:pt x="3168" y="3655"/>
                      <a:pt x="3100" y="3621"/>
                      <a:pt x="3049" y="3621"/>
                    </a:cubicBezTo>
                    <a:cubicBezTo>
                      <a:pt x="2998" y="3621"/>
                      <a:pt x="2964" y="3655"/>
                      <a:pt x="2964" y="3723"/>
                    </a:cubicBezTo>
                    <a:cubicBezTo>
                      <a:pt x="2827" y="3450"/>
                      <a:pt x="2827" y="3314"/>
                      <a:pt x="2656" y="3143"/>
                    </a:cubicBezTo>
                    <a:cubicBezTo>
                      <a:pt x="2656" y="3075"/>
                      <a:pt x="2588" y="3041"/>
                      <a:pt x="2520" y="3041"/>
                    </a:cubicBezTo>
                    <a:cubicBezTo>
                      <a:pt x="2452" y="3041"/>
                      <a:pt x="2383" y="3075"/>
                      <a:pt x="2383" y="3143"/>
                    </a:cubicBezTo>
                    <a:lnTo>
                      <a:pt x="2383" y="3587"/>
                    </a:lnTo>
                    <a:lnTo>
                      <a:pt x="2111" y="3587"/>
                    </a:lnTo>
                    <a:cubicBezTo>
                      <a:pt x="1803" y="3996"/>
                      <a:pt x="1974" y="4576"/>
                      <a:pt x="1974" y="4849"/>
                    </a:cubicBezTo>
                    <a:cubicBezTo>
                      <a:pt x="1974" y="4849"/>
                      <a:pt x="1974" y="4713"/>
                      <a:pt x="1803" y="4576"/>
                    </a:cubicBezTo>
                    <a:lnTo>
                      <a:pt x="1803" y="4440"/>
                    </a:lnTo>
                    <a:cubicBezTo>
                      <a:pt x="1667" y="3860"/>
                      <a:pt x="1530" y="3143"/>
                      <a:pt x="1257" y="2870"/>
                    </a:cubicBezTo>
                    <a:lnTo>
                      <a:pt x="1121" y="2870"/>
                    </a:lnTo>
                    <a:lnTo>
                      <a:pt x="1121" y="2734"/>
                    </a:lnTo>
                    <a:cubicBezTo>
                      <a:pt x="1064" y="2688"/>
                      <a:pt x="1011" y="2673"/>
                      <a:pt x="965" y="2673"/>
                    </a:cubicBezTo>
                    <a:cubicBezTo>
                      <a:pt x="874" y="2673"/>
                      <a:pt x="814" y="2734"/>
                      <a:pt x="814" y="2734"/>
                    </a:cubicBezTo>
                    <a:cubicBezTo>
                      <a:pt x="677" y="2461"/>
                      <a:pt x="677" y="2290"/>
                      <a:pt x="541" y="2017"/>
                    </a:cubicBezTo>
                    <a:cubicBezTo>
                      <a:pt x="495" y="1972"/>
                      <a:pt x="450" y="1956"/>
                      <a:pt x="409" y="1956"/>
                    </a:cubicBezTo>
                    <a:cubicBezTo>
                      <a:pt x="329" y="1956"/>
                      <a:pt x="268" y="2017"/>
                      <a:pt x="268" y="2017"/>
                    </a:cubicBezTo>
                    <a:cubicBezTo>
                      <a:pt x="178" y="2323"/>
                      <a:pt x="259" y="2666"/>
                      <a:pt x="375" y="2983"/>
                    </a:cubicBezTo>
                    <a:lnTo>
                      <a:pt x="375" y="2983"/>
                    </a:lnTo>
                    <a:cubicBezTo>
                      <a:pt x="340" y="2960"/>
                      <a:pt x="298" y="2950"/>
                      <a:pt x="256" y="2950"/>
                    </a:cubicBezTo>
                    <a:cubicBezTo>
                      <a:pt x="126" y="2950"/>
                      <a:pt x="1" y="3047"/>
                      <a:pt x="97" y="3143"/>
                    </a:cubicBezTo>
                    <a:cubicBezTo>
                      <a:pt x="404" y="4440"/>
                      <a:pt x="814" y="5702"/>
                      <a:pt x="1394" y="6863"/>
                    </a:cubicBezTo>
                    <a:cubicBezTo>
                      <a:pt x="1394" y="6978"/>
                      <a:pt x="1443" y="7020"/>
                      <a:pt x="1499" y="7020"/>
                    </a:cubicBezTo>
                    <a:cubicBezTo>
                      <a:pt x="1576" y="7020"/>
                      <a:pt x="1667" y="6941"/>
                      <a:pt x="1667" y="6863"/>
                    </a:cubicBezTo>
                    <a:cubicBezTo>
                      <a:pt x="1567" y="6637"/>
                      <a:pt x="1540" y="6431"/>
                      <a:pt x="1533" y="6282"/>
                    </a:cubicBezTo>
                    <a:lnTo>
                      <a:pt x="1667" y="6282"/>
                    </a:lnTo>
                    <a:cubicBezTo>
                      <a:pt x="1803" y="6863"/>
                      <a:pt x="1803" y="7716"/>
                      <a:pt x="2247" y="8125"/>
                    </a:cubicBezTo>
                    <a:cubicBezTo>
                      <a:pt x="2383" y="8125"/>
                      <a:pt x="2520" y="8125"/>
                      <a:pt x="2656" y="7989"/>
                    </a:cubicBezTo>
                    <a:cubicBezTo>
                      <a:pt x="2656" y="7579"/>
                      <a:pt x="2520" y="6999"/>
                      <a:pt x="2520" y="6419"/>
                    </a:cubicBezTo>
                    <a:cubicBezTo>
                      <a:pt x="2383" y="6009"/>
                      <a:pt x="2383" y="5429"/>
                      <a:pt x="2383" y="5020"/>
                    </a:cubicBezTo>
                    <a:cubicBezTo>
                      <a:pt x="2383" y="4713"/>
                      <a:pt x="2247" y="4440"/>
                      <a:pt x="2247" y="4167"/>
                    </a:cubicBezTo>
                    <a:lnTo>
                      <a:pt x="2247" y="4167"/>
                    </a:lnTo>
                    <a:cubicBezTo>
                      <a:pt x="2656" y="5156"/>
                      <a:pt x="2383" y="6555"/>
                      <a:pt x="3100" y="7408"/>
                    </a:cubicBezTo>
                    <a:cubicBezTo>
                      <a:pt x="3141" y="7460"/>
                      <a:pt x="3194" y="7480"/>
                      <a:pt x="3245" y="7480"/>
                    </a:cubicBezTo>
                    <a:cubicBezTo>
                      <a:pt x="3363" y="7480"/>
                      <a:pt x="3469" y="7368"/>
                      <a:pt x="3373" y="7272"/>
                    </a:cubicBezTo>
                    <a:cubicBezTo>
                      <a:pt x="3373" y="6999"/>
                      <a:pt x="3373" y="6726"/>
                      <a:pt x="3237" y="6419"/>
                    </a:cubicBezTo>
                    <a:lnTo>
                      <a:pt x="3237" y="6419"/>
                    </a:lnTo>
                    <a:lnTo>
                      <a:pt x="3373" y="6555"/>
                    </a:lnTo>
                    <a:cubicBezTo>
                      <a:pt x="3441" y="6641"/>
                      <a:pt x="3518" y="6683"/>
                      <a:pt x="3578" y="6683"/>
                    </a:cubicBezTo>
                    <a:cubicBezTo>
                      <a:pt x="3638" y="6683"/>
                      <a:pt x="3680" y="6641"/>
                      <a:pt x="3680" y="6555"/>
                    </a:cubicBezTo>
                    <a:cubicBezTo>
                      <a:pt x="3817" y="6419"/>
                      <a:pt x="3817" y="6282"/>
                      <a:pt x="3680" y="6146"/>
                    </a:cubicBezTo>
                    <a:cubicBezTo>
                      <a:pt x="3817" y="6146"/>
                      <a:pt x="3817" y="6146"/>
                      <a:pt x="3817" y="6282"/>
                    </a:cubicBezTo>
                    <a:cubicBezTo>
                      <a:pt x="3817" y="6322"/>
                      <a:pt x="3840" y="6339"/>
                      <a:pt x="3873" y="6339"/>
                    </a:cubicBezTo>
                    <a:cubicBezTo>
                      <a:pt x="3953" y="6339"/>
                      <a:pt x="4090" y="6242"/>
                      <a:pt x="4090" y="6146"/>
                    </a:cubicBezTo>
                    <a:lnTo>
                      <a:pt x="4090" y="5873"/>
                    </a:lnTo>
                    <a:cubicBezTo>
                      <a:pt x="4090" y="5873"/>
                      <a:pt x="4226" y="5873"/>
                      <a:pt x="4226" y="5702"/>
                    </a:cubicBezTo>
                    <a:cubicBezTo>
                      <a:pt x="4226" y="5156"/>
                      <a:pt x="3953" y="4576"/>
                      <a:pt x="3817" y="3996"/>
                    </a:cubicBezTo>
                    <a:cubicBezTo>
                      <a:pt x="3817" y="3314"/>
                      <a:pt x="3373" y="2734"/>
                      <a:pt x="3100" y="2154"/>
                    </a:cubicBezTo>
                    <a:cubicBezTo>
                      <a:pt x="2520" y="1300"/>
                      <a:pt x="2111" y="754"/>
                      <a:pt x="1394" y="38"/>
                    </a:cubicBezTo>
                    <a:cubicBezTo>
                      <a:pt x="1342" y="12"/>
                      <a:pt x="1293" y="1"/>
                      <a:pt x="1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6"/>
              <p:cNvSpPr/>
              <p:nvPr/>
            </p:nvSpPr>
            <p:spPr>
              <a:xfrm>
                <a:off x="5236231" y="2213864"/>
                <a:ext cx="235351" cy="216457"/>
              </a:xfrm>
              <a:custGeom>
                <a:rect b="b" l="l" r="r" t="t"/>
                <a:pathLst>
                  <a:path extrusionOk="0" h="4949" w="5381">
                    <a:moveTo>
                      <a:pt x="3413" y="1399"/>
                    </a:moveTo>
                    <a:lnTo>
                      <a:pt x="3413" y="1399"/>
                    </a:lnTo>
                    <a:cubicBezTo>
                      <a:pt x="3549" y="1536"/>
                      <a:pt x="3549" y="1707"/>
                      <a:pt x="3720" y="1843"/>
                    </a:cubicBezTo>
                    <a:cubicBezTo>
                      <a:pt x="3720" y="2116"/>
                      <a:pt x="3857" y="2389"/>
                      <a:pt x="3993" y="2560"/>
                    </a:cubicBezTo>
                    <a:cubicBezTo>
                      <a:pt x="3857" y="2560"/>
                      <a:pt x="3857" y="2389"/>
                      <a:pt x="3857" y="2389"/>
                    </a:cubicBezTo>
                    <a:cubicBezTo>
                      <a:pt x="3720" y="2116"/>
                      <a:pt x="3549" y="1843"/>
                      <a:pt x="3413" y="1399"/>
                    </a:cubicBezTo>
                    <a:close/>
                    <a:moveTo>
                      <a:pt x="1297" y="410"/>
                    </a:moveTo>
                    <a:lnTo>
                      <a:pt x="1297" y="410"/>
                    </a:lnTo>
                    <a:cubicBezTo>
                      <a:pt x="1570" y="683"/>
                      <a:pt x="1843" y="1126"/>
                      <a:pt x="2014" y="1399"/>
                    </a:cubicBezTo>
                    <a:cubicBezTo>
                      <a:pt x="2287" y="1843"/>
                      <a:pt x="2560" y="2253"/>
                      <a:pt x="2867" y="2696"/>
                    </a:cubicBezTo>
                    <a:cubicBezTo>
                      <a:pt x="2884" y="2722"/>
                      <a:pt x="2901" y="2747"/>
                      <a:pt x="2919" y="2773"/>
                    </a:cubicBezTo>
                    <a:lnTo>
                      <a:pt x="2919" y="2773"/>
                    </a:lnTo>
                    <a:cubicBezTo>
                      <a:pt x="2757" y="2593"/>
                      <a:pt x="2590" y="2419"/>
                      <a:pt x="2423" y="2253"/>
                    </a:cubicBezTo>
                    <a:cubicBezTo>
                      <a:pt x="2150" y="1843"/>
                      <a:pt x="1707" y="1263"/>
                      <a:pt x="1434" y="853"/>
                    </a:cubicBezTo>
                    <a:cubicBezTo>
                      <a:pt x="1434" y="683"/>
                      <a:pt x="1297" y="546"/>
                      <a:pt x="1297" y="410"/>
                    </a:cubicBezTo>
                    <a:close/>
                    <a:moveTo>
                      <a:pt x="1843" y="2116"/>
                    </a:moveTo>
                    <a:cubicBezTo>
                      <a:pt x="2203" y="2476"/>
                      <a:pt x="2510" y="2823"/>
                      <a:pt x="2790" y="3172"/>
                    </a:cubicBezTo>
                    <a:lnTo>
                      <a:pt x="2790" y="3172"/>
                    </a:lnTo>
                    <a:cubicBezTo>
                      <a:pt x="2493" y="2902"/>
                      <a:pt x="2125" y="2523"/>
                      <a:pt x="1843" y="2116"/>
                    </a:cubicBezTo>
                    <a:close/>
                    <a:moveTo>
                      <a:pt x="3046" y="3504"/>
                    </a:moveTo>
                    <a:cubicBezTo>
                      <a:pt x="3124" y="3609"/>
                      <a:pt x="3201" y="3715"/>
                      <a:pt x="3276" y="3822"/>
                    </a:cubicBezTo>
                    <a:cubicBezTo>
                      <a:pt x="3200" y="3745"/>
                      <a:pt x="3123" y="3625"/>
                      <a:pt x="3046" y="3504"/>
                    </a:cubicBezTo>
                    <a:close/>
                    <a:moveTo>
                      <a:pt x="3840" y="3937"/>
                    </a:moveTo>
                    <a:cubicBezTo>
                      <a:pt x="3845" y="3944"/>
                      <a:pt x="3851" y="3951"/>
                      <a:pt x="3857" y="3959"/>
                    </a:cubicBezTo>
                    <a:lnTo>
                      <a:pt x="3857" y="3962"/>
                    </a:lnTo>
                    <a:lnTo>
                      <a:pt x="3857" y="3962"/>
                    </a:lnTo>
                    <a:cubicBezTo>
                      <a:pt x="3851" y="3953"/>
                      <a:pt x="3845" y="3945"/>
                      <a:pt x="3840" y="3937"/>
                    </a:cubicBezTo>
                    <a:close/>
                    <a:moveTo>
                      <a:pt x="1297" y="0"/>
                    </a:moveTo>
                    <a:cubicBezTo>
                      <a:pt x="1161" y="0"/>
                      <a:pt x="990" y="0"/>
                      <a:pt x="990" y="137"/>
                    </a:cubicBezTo>
                    <a:lnTo>
                      <a:pt x="990" y="410"/>
                    </a:lnTo>
                    <a:cubicBezTo>
                      <a:pt x="950" y="370"/>
                      <a:pt x="910" y="353"/>
                      <a:pt x="874" y="353"/>
                    </a:cubicBezTo>
                    <a:cubicBezTo>
                      <a:pt x="785" y="353"/>
                      <a:pt x="717" y="450"/>
                      <a:pt x="717" y="546"/>
                    </a:cubicBezTo>
                    <a:cubicBezTo>
                      <a:pt x="581" y="410"/>
                      <a:pt x="444" y="137"/>
                      <a:pt x="308" y="137"/>
                    </a:cubicBezTo>
                    <a:cubicBezTo>
                      <a:pt x="137" y="137"/>
                      <a:pt x="1" y="273"/>
                      <a:pt x="137" y="410"/>
                    </a:cubicBezTo>
                    <a:cubicBezTo>
                      <a:pt x="137" y="546"/>
                      <a:pt x="308" y="683"/>
                      <a:pt x="308" y="853"/>
                    </a:cubicBezTo>
                    <a:cubicBezTo>
                      <a:pt x="308" y="853"/>
                      <a:pt x="137" y="853"/>
                      <a:pt x="137" y="990"/>
                    </a:cubicBezTo>
                    <a:cubicBezTo>
                      <a:pt x="308" y="1536"/>
                      <a:pt x="717" y="1980"/>
                      <a:pt x="1161" y="2253"/>
                    </a:cubicBezTo>
                    <a:cubicBezTo>
                      <a:pt x="1297" y="2560"/>
                      <a:pt x="1434" y="2696"/>
                      <a:pt x="1707" y="2969"/>
                    </a:cubicBezTo>
                    <a:cubicBezTo>
                      <a:pt x="1843" y="3106"/>
                      <a:pt x="2014" y="3242"/>
                      <a:pt x="2150" y="3413"/>
                    </a:cubicBezTo>
                    <a:cubicBezTo>
                      <a:pt x="2287" y="3822"/>
                      <a:pt x="2560" y="4266"/>
                      <a:pt x="3003" y="4539"/>
                    </a:cubicBezTo>
                    <a:cubicBezTo>
                      <a:pt x="3140" y="4539"/>
                      <a:pt x="3276" y="4402"/>
                      <a:pt x="3140" y="4266"/>
                    </a:cubicBezTo>
                    <a:lnTo>
                      <a:pt x="3140" y="4266"/>
                    </a:lnTo>
                    <a:cubicBezTo>
                      <a:pt x="3413" y="4539"/>
                      <a:pt x="3720" y="4675"/>
                      <a:pt x="3993" y="4948"/>
                    </a:cubicBezTo>
                    <a:cubicBezTo>
                      <a:pt x="4129" y="4948"/>
                      <a:pt x="4266" y="4812"/>
                      <a:pt x="4266" y="4675"/>
                    </a:cubicBezTo>
                    <a:cubicBezTo>
                      <a:pt x="4181" y="4498"/>
                      <a:pt x="4082" y="4320"/>
                      <a:pt x="3973" y="4144"/>
                    </a:cubicBezTo>
                    <a:lnTo>
                      <a:pt x="3973" y="4144"/>
                    </a:lnTo>
                    <a:cubicBezTo>
                      <a:pt x="4102" y="4126"/>
                      <a:pt x="4233" y="3925"/>
                      <a:pt x="4130" y="3822"/>
                    </a:cubicBezTo>
                    <a:lnTo>
                      <a:pt x="4130" y="3822"/>
                    </a:lnTo>
                    <a:cubicBezTo>
                      <a:pt x="4266" y="3959"/>
                      <a:pt x="4402" y="4095"/>
                      <a:pt x="4402" y="4266"/>
                    </a:cubicBezTo>
                    <a:cubicBezTo>
                      <a:pt x="4451" y="4305"/>
                      <a:pt x="4508" y="4321"/>
                      <a:pt x="4565" y="4321"/>
                    </a:cubicBezTo>
                    <a:cubicBezTo>
                      <a:pt x="4707" y="4321"/>
                      <a:pt x="4846" y="4217"/>
                      <a:pt x="4846" y="4095"/>
                    </a:cubicBezTo>
                    <a:cubicBezTo>
                      <a:pt x="4710" y="3822"/>
                      <a:pt x="4573" y="3549"/>
                      <a:pt x="4403" y="3413"/>
                    </a:cubicBezTo>
                    <a:lnTo>
                      <a:pt x="4403" y="3413"/>
                    </a:lnTo>
                    <a:cubicBezTo>
                      <a:pt x="4573" y="3549"/>
                      <a:pt x="4710" y="3549"/>
                      <a:pt x="4710" y="3686"/>
                    </a:cubicBezTo>
                    <a:lnTo>
                      <a:pt x="4846" y="3686"/>
                    </a:lnTo>
                    <a:cubicBezTo>
                      <a:pt x="4983" y="3686"/>
                      <a:pt x="4983" y="3686"/>
                      <a:pt x="4983" y="3822"/>
                    </a:cubicBezTo>
                    <a:cubicBezTo>
                      <a:pt x="4983" y="3859"/>
                      <a:pt x="5014" y="3876"/>
                      <a:pt x="5058" y="3876"/>
                    </a:cubicBezTo>
                    <a:cubicBezTo>
                      <a:pt x="5176" y="3876"/>
                      <a:pt x="5380" y="3749"/>
                      <a:pt x="5256" y="3549"/>
                    </a:cubicBezTo>
                    <a:cubicBezTo>
                      <a:pt x="4983" y="2833"/>
                      <a:pt x="4402" y="2116"/>
                      <a:pt x="3857" y="1399"/>
                    </a:cubicBezTo>
                    <a:lnTo>
                      <a:pt x="3720" y="1399"/>
                    </a:lnTo>
                    <a:cubicBezTo>
                      <a:pt x="3413" y="990"/>
                      <a:pt x="3140" y="683"/>
                      <a:pt x="2867" y="273"/>
                    </a:cubicBezTo>
                    <a:cubicBezTo>
                      <a:pt x="2817" y="233"/>
                      <a:pt x="2770" y="217"/>
                      <a:pt x="2728" y="217"/>
                    </a:cubicBezTo>
                    <a:cubicBezTo>
                      <a:pt x="2628" y="217"/>
                      <a:pt x="2560" y="313"/>
                      <a:pt x="2560" y="410"/>
                    </a:cubicBezTo>
                    <a:cubicBezTo>
                      <a:pt x="2560" y="683"/>
                      <a:pt x="2696" y="990"/>
                      <a:pt x="2867" y="1263"/>
                    </a:cubicBezTo>
                    <a:cubicBezTo>
                      <a:pt x="2696" y="990"/>
                      <a:pt x="2423" y="546"/>
                      <a:pt x="2150" y="137"/>
                    </a:cubicBezTo>
                    <a:cubicBezTo>
                      <a:pt x="2150" y="97"/>
                      <a:pt x="2124" y="80"/>
                      <a:pt x="2087" y="80"/>
                    </a:cubicBezTo>
                    <a:cubicBezTo>
                      <a:pt x="1997" y="80"/>
                      <a:pt x="1843" y="177"/>
                      <a:pt x="1843" y="273"/>
                    </a:cubicBezTo>
                    <a:cubicBezTo>
                      <a:pt x="2104" y="766"/>
                      <a:pt x="2340" y="1234"/>
                      <a:pt x="2573" y="1720"/>
                    </a:cubicBezTo>
                    <a:lnTo>
                      <a:pt x="2573" y="1720"/>
                    </a:lnTo>
                    <a:cubicBezTo>
                      <a:pt x="2569" y="1715"/>
                      <a:pt x="2564" y="1711"/>
                      <a:pt x="2560" y="1707"/>
                    </a:cubicBezTo>
                    <a:cubicBezTo>
                      <a:pt x="2287" y="1263"/>
                      <a:pt x="1843" y="273"/>
                      <a:pt x="1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5130253" y="2118252"/>
                <a:ext cx="292560" cy="183829"/>
              </a:xfrm>
              <a:custGeom>
                <a:rect b="b" l="l" r="r" t="t"/>
                <a:pathLst>
                  <a:path extrusionOk="0" h="4203" w="6689">
                    <a:moveTo>
                      <a:pt x="3140" y="1606"/>
                    </a:moveTo>
                    <a:cubicBezTo>
                      <a:pt x="3584" y="1879"/>
                      <a:pt x="3857" y="2186"/>
                      <a:pt x="4266" y="2323"/>
                    </a:cubicBezTo>
                    <a:cubicBezTo>
                      <a:pt x="4419" y="2459"/>
                      <a:pt x="4530" y="2595"/>
                      <a:pt x="4636" y="2718"/>
                    </a:cubicBezTo>
                    <a:lnTo>
                      <a:pt x="4636" y="2718"/>
                    </a:lnTo>
                    <a:cubicBezTo>
                      <a:pt x="4133" y="2352"/>
                      <a:pt x="3650" y="1966"/>
                      <a:pt x="3140" y="1606"/>
                    </a:cubicBezTo>
                    <a:close/>
                    <a:moveTo>
                      <a:pt x="2287" y="2459"/>
                    </a:moveTo>
                    <a:cubicBezTo>
                      <a:pt x="2424" y="2596"/>
                      <a:pt x="2867" y="2732"/>
                      <a:pt x="3140" y="3039"/>
                    </a:cubicBezTo>
                    <a:lnTo>
                      <a:pt x="3277" y="3176"/>
                    </a:lnTo>
                    <a:cubicBezTo>
                      <a:pt x="2867" y="2869"/>
                      <a:pt x="2424" y="2596"/>
                      <a:pt x="2151" y="2459"/>
                    </a:cubicBezTo>
                    <a:close/>
                    <a:moveTo>
                      <a:pt x="2725" y="1"/>
                    </a:moveTo>
                    <a:cubicBezTo>
                      <a:pt x="2671" y="1"/>
                      <a:pt x="2616" y="12"/>
                      <a:pt x="2560" y="37"/>
                    </a:cubicBezTo>
                    <a:cubicBezTo>
                      <a:pt x="2424" y="37"/>
                      <a:pt x="2424" y="37"/>
                      <a:pt x="2424" y="173"/>
                    </a:cubicBezTo>
                    <a:cubicBezTo>
                      <a:pt x="2424" y="310"/>
                      <a:pt x="2560" y="617"/>
                      <a:pt x="2867" y="890"/>
                    </a:cubicBezTo>
                    <a:cubicBezTo>
                      <a:pt x="2424" y="617"/>
                      <a:pt x="2151" y="310"/>
                      <a:pt x="1707" y="37"/>
                    </a:cubicBezTo>
                    <a:cubicBezTo>
                      <a:pt x="1434" y="37"/>
                      <a:pt x="1298" y="173"/>
                      <a:pt x="1434" y="310"/>
                    </a:cubicBezTo>
                    <a:cubicBezTo>
                      <a:pt x="1571" y="480"/>
                      <a:pt x="1571" y="480"/>
                      <a:pt x="1707" y="617"/>
                    </a:cubicBezTo>
                    <a:cubicBezTo>
                      <a:pt x="1434" y="480"/>
                      <a:pt x="1298" y="310"/>
                      <a:pt x="1025" y="173"/>
                    </a:cubicBezTo>
                    <a:cubicBezTo>
                      <a:pt x="1025" y="133"/>
                      <a:pt x="998" y="117"/>
                      <a:pt x="964" y="117"/>
                    </a:cubicBezTo>
                    <a:cubicBezTo>
                      <a:pt x="883" y="117"/>
                      <a:pt x="757" y="213"/>
                      <a:pt x="854" y="310"/>
                    </a:cubicBezTo>
                    <a:cubicBezTo>
                      <a:pt x="1298" y="1026"/>
                      <a:pt x="1878" y="1743"/>
                      <a:pt x="2424" y="2323"/>
                    </a:cubicBezTo>
                    <a:cubicBezTo>
                      <a:pt x="1878" y="1879"/>
                      <a:pt x="1298" y="1606"/>
                      <a:pt x="717" y="1333"/>
                    </a:cubicBezTo>
                    <a:cubicBezTo>
                      <a:pt x="677" y="1282"/>
                      <a:pt x="636" y="1262"/>
                      <a:pt x="602" y="1262"/>
                    </a:cubicBezTo>
                    <a:cubicBezTo>
                      <a:pt x="524" y="1262"/>
                      <a:pt x="485" y="1374"/>
                      <a:pt x="581" y="1470"/>
                    </a:cubicBezTo>
                    <a:lnTo>
                      <a:pt x="444" y="1333"/>
                    </a:lnTo>
                    <a:lnTo>
                      <a:pt x="308" y="1333"/>
                    </a:lnTo>
                    <a:cubicBezTo>
                      <a:pt x="267" y="1282"/>
                      <a:pt x="223" y="1262"/>
                      <a:pt x="182" y="1262"/>
                    </a:cubicBezTo>
                    <a:cubicBezTo>
                      <a:pt x="85" y="1262"/>
                      <a:pt x="1" y="1374"/>
                      <a:pt x="1" y="1470"/>
                    </a:cubicBezTo>
                    <a:lnTo>
                      <a:pt x="171" y="1606"/>
                    </a:lnTo>
                    <a:cubicBezTo>
                      <a:pt x="444" y="1879"/>
                      <a:pt x="854" y="2186"/>
                      <a:pt x="1161" y="2323"/>
                    </a:cubicBezTo>
                    <a:cubicBezTo>
                      <a:pt x="2014" y="3039"/>
                      <a:pt x="2867" y="3585"/>
                      <a:pt x="3720" y="4166"/>
                    </a:cubicBezTo>
                    <a:cubicBezTo>
                      <a:pt x="3746" y="4192"/>
                      <a:pt x="3772" y="4203"/>
                      <a:pt x="3797" y="4203"/>
                    </a:cubicBezTo>
                    <a:cubicBezTo>
                      <a:pt x="3899" y="4203"/>
                      <a:pt x="3967" y="4003"/>
                      <a:pt x="3857" y="3893"/>
                    </a:cubicBezTo>
                    <a:cubicBezTo>
                      <a:pt x="3993" y="3893"/>
                      <a:pt x="3993" y="3893"/>
                      <a:pt x="3993" y="3722"/>
                    </a:cubicBezTo>
                    <a:lnTo>
                      <a:pt x="4130" y="3722"/>
                    </a:lnTo>
                    <a:cubicBezTo>
                      <a:pt x="4266" y="3722"/>
                      <a:pt x="4437" y="3722"/>
                      <a:pt x="4266" y="3585"/>
                    </a:cubicBezTo>
                    <a:cubicBezTo>
                      <a:pt x="4130" y="3312"/>
                      <a:pt x="3857" y="3039"/>
                      <a:pt x="3413" y="2869"/>
                    </a:cubicBezTo>
                    <a:lnTo>
                      <a:pt x="1707" y="1163"/>
                    </a:lnTo>
                    <a:lnTo>
                      <a:pt x="1707" y="1163"/>
                    </a:lnTo>
                    <a:cubicBezTo>
                      <a:pt x="2731" y="1879"/>
                      <a:pt x="3720" y="2596"/>
                      <a:pt x="4573" y="3312"/>
                    </a:cubicBezTo>
                    <a:cubicBezTo>
                      <a:pt x="4611" y="3331"/>
                      <a:pt x="4647" y="3340"/>
                      <a:pt x="4679" y="3340"/>
                    </a:cubicBezTo>
                    <a:cubicBezTo>
                      <a:pt x="4838" y="3340"/>
                      <a:pt x="4924" y="3135"/>
                      <a:pt x="4894" y="2977"/>
                    </a:cubicBezTo>
                    <a:lnTo>
                      <a:pt x="4894" y="2977"/>
                    </a:lnTo>
                    <a:cubicBezTo>
                      <a:pt x="4922" y="2999"/>
                      <a:pt x="4952" y="3020"/>
                      <a:pt x="4983" y="3039"/>
                    </a:cubicBezTo>
                    <a:cubicBezTo>
                      <a:pt x="5064" y="3075"/>
                      <a:pt x="5133" y="3092"/>
                      <a:pt x="5188" y="3092"/>
                    </a:cubicBezTo>
                    <a:cubicBezTo>
                      <a:pt x="5343" y="3092"/>
                      <a:pt x="5391" y="2959"/>
                      <a:pt x="5290" y="2732"/>
                    </a:cubicBezTo>
                    <a:cubicBezTo>
                      <a:pt x="5119" y="2596"/>
                      <a:pt x="4846" y="2323"/>
                      <a:pt x="4573" y="2186"/>
                    </a:cubicBezTo>
                    <a:cubicBezTo>
                      <a:pt x="4437" y="2016"/>
                      <a:pt x="4130" y="1879"/>
                      <a:pt x="3993" y="1606"/>
                    </a:cubicBezTo>
                    <a:cubicBezTo>
                      <a:pt x="3720" y="1470"/>
                      <a:pt x="3584" y="1163"/>
                      <a:pt x="3413" y="1026"/>
                    </a:cubicBezTo>
                    <a:cubicBezTo>
                      <a:pt x="3277" y="890"/>
                      <a:pt x="3140" y="753"/>
                      <a:pt x="3004" y="617"/>
                    </a:cubicBezTo>
                    <a:lnTo>
                      <a:pt x="3004" y="617"/>
                    </a:lnTo>
                    <a:cubicBezTo>
                      <a:pt x="3277" y="753"/>
                      <a:pt x="3584" y="890"/>
                      <a:pt x="3857" y="1163"/>
                    </a:cubicBezTo>
                    <a:cubicBezTo>
                      <a:pt x="4266" y="1743"/>
                      <a:pt x="4846" y="2323"/>
                      <a:pt x="5426" y="2732"/>
                    </a:cubicBezTo>
                    <a:lnTo>
                      <a:pt x="5563" y="2732"/>
                    </a:lnTo>
                    <a:cubicBezTo>
                      <a:pt x="5836" y="2869"/>
                      <a:pt x="5972" y="3039"/>
                      <a:pt x="6143" y="3039"/>
                    </a:cubicBezTo>
                    <a:cubicBezTo>
                      <a:pt x="6280" y="3176"/>
                      <a:pt x="6280" y="3449"/>
                      <a:pt x="6280" y="3585"/>
                    </a:cubicBezTo>
                    <a:cubicBezTo>
                      <a:pt x="6280" y="3739"/>
                      <a:pt x="6382" y="3816"/>
                      <a:pt x="6484" y="3816"/>
                    </a:cubicBezTo>
                    <a:cubicBezTo>
                      <a:pt x="6587" y="3816"/>
                      <a:pt x="6689" y="3739"/>
                      <a:pt x="6689" y="3585"/>
                    </a:cubicBezTo>
                    <a:cubicBezTo>
                      <a:pt x="6689" y="2732"/>
                      <a:pt x="5699" y="1743"/>
                      <a:pt x="4983" y="1333"/>
                    </a:cubicBezTo>
                    <a:cubicBezTo>
                      <a:pt x="4573" y="1026"/>
                      <a:pt x="4130" y="617"/>
                      <a:pt x="3720" y="480"/>
                    </a:cubicBezTo>
                    <a:lnTo>
                      <a:pt x="3584" y="480"/>
                    </a:lnTo>
                    <a:cubicBezTo>
                      <a:pt x="3221" y="229"/>
                      <a:pt x="2972" y="1"/>
                      <a:pt x="27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6"/>
              <p:cNvSpPr/>
              <p:nvPr/>
            </p:nvSpPr>
            <p:spPr>
              <a:xfrm>
                <a:off x="4937715" y="2092140"/>
                <a:ext cx="348107" cy="196381"/>
              </a:xfrm>
              <a:custGeom>
                <a:rect b="b" l="l" r="r" t="t"/>
                <a:pathLst>
                  <a:path extrusionOk="0" h="4490" w="7959">
                    <a:moveTo>
                      <a:pt x="1434" y="497"/>
                    </a:moveTo>
                    <a:cubicBezTo>
                      <a:pt x="1707" y="497"/>
                      <a:pt x="2151" y="634"/>
                      <a:pt x="2424" y="634"/>
                    </a:cubicBezTo>
                    <a:cubicBezTo>
                      <a:pt x="2867" y="770"/>
                      <a:pt x="3277" y="907"/>
                      <a:pt x="3550" y="1077"/>
                    </a:cubicBezTo>
                    <a:cubicBezTo>
                      <a:pt x="3720" y="1077"/>
                      <a:pt x="3993" y="1214"/>
                      <a:pt x="4130" y="1350"/>
                    </a:cubicBezTo>
                    <a:cubicBezTo>
                      <a:pt x="3993" y="1350"/>
                      <a:pt x="3993" y="1350"/>
                      <a:pt x="3993" y="1487"/>
                    </a:cubicBezTo>
                    <a:cubicBezTo>
                      <a:pt x="3140" y="1077"/>
                      <a:pt x="2287" y="907"/>
                      <a:pt x="1434" y="497"/>
                    </a:cubicBezTo>
                    <a:close/>
                    <a:moveTo>
                      <a:pt x="3004" y="1760"/>
                    </a:moveTo>
                    <a:cubicBezTo>
                      <a:pt x="3136" y="1760"/>
                      <a:pt x="3268" y="1760"/>
                      <a:pt x="3400" y="1915"/>
                    </a:cubicBezTo>
                    <a:lnTo>
                      <a:pt x="3400" y="1915"/>
                    </a:lnTo>
                    <a:cubicBezTo>
                      <a:pt x="3208" y="1896"/>
                      <a:pt x="3017" y="1853"/>
                      <a:pt x="2867" y="1760"/>
                    </a:cubicBezTo>
                    <a:close/>
                    <a:moveTo>
                      <a:pt x="2128" y="2023"/>
                    </a:moveTo>
                    <a:cubicBezTo>
                      <a:pt x="2294" y="2047"/>
                      <a:pt x="2390" y="2067"/>
                      <a:pt x="2287" y="2067"/>
                    </a:cubicBezTo>
                    <a:cubicBezTo>
                      <a:pt x="2234" y="2050"/>
                      <a:pt x="2180" y="2036"/>
                      <a:pt x="2128" y="2023"/>
                    </a:cubicBezTo>
                    <a:close/>
                    <a:moveTo>
                      <a:pt x="4266" y="1760"/>
                    </a:moveTo>
                    <a:cubicBezTo>
                      <a:pt x="4573" y="1930"/>
                      <a:pt x="4846" y="2067"/>
                      <a:pt x="5119" y="2203"/>
                    </a:cubicBezTo>
                    <a:lnTo>
                      <a:pt x="4266" y="2203"/>
                    </a:lnTo>
                    <a:lnTo>
                      <a:pt x="4266" y="2067"/>
                    </a:lnTo>
                    <a:lnTo>
                      <a:pt x="4266" y="1930"/>
                    </a:lnTo>
                    <a:lnTo>
                      <a:pt x="4266" y="1760"/>
                    </a:lnTo>
                    <a:close/>
                    <a:moveTo>
                      <a:pt x="2720" y="0"/>
                    </a:moveTo>
                    <a:cubicBezTo>
                      <a:pt x="2620" y="0"/>
                      <a:pt x="2520" y="17"/>
                      <a:pt x="2424" y="54"/>
                    </a:cubicBezTo>
                    <a:cubicBezTo>
                      <a:pt x="2424" y="54"/>
                      <a:pt x="2287" y="54"/>
                      <a:pt x="2287" y="224"/>
                    </a:cubicBezTo>
                    <a:lnTo>
                      <a:pt x="2287" y="361"/>
                    </a:lnTo>
                    <a:cubicBezTo>
                      <a:pt x="2120" y="277"/>
                      <a:pt x="1787" y="130"/>
                      <a:pt x="1483" y="130"/>
                    </a:cubicBezTo>
                    <a:cubicBezTo>
                      <a:pt x="1290" y="130"/>
                      <a:pt x="1110" y="189"/>
                      <a:pt x="991" y="361"/>
                    </a:cubicBezTo>
                    <a:cubicBezTo>
                      <a:pt x="991" y="497"/>
                      <a:pt x="991" y="634"/>
                      <a:pt x="1161" y="634"/>
                    </a:cubicBezTo>
                    <a:cubicBezTo>
                      <a:pt x="1161" y="770"/>
                      <a:pt x="991" y="907"/>
                      <a:pt x="1161" y="907"/>
                    </a:cubicBezTo>
                    <a:cubicBezTo>
                      <a:pt x="1161" y="1077"/>
                      <a:pt x="1298" y="1077"/>
                      <a:pt x="1298" y="1077"/>
                    </a:cubicBezTo>
                    <a:cubicBezTo>
                      <a:pt x="991" y="1077"/>
                      <a:pt x="854" y="1214"/>
                      <a:pt x="854" y="1350"/>
                    </a:cubicBezTo>
                    <a:cubicBezTo>
                      <a:pt x="718" y="1350"/>
                      <a:pt x="854" y="1487"/>
                      <a:pt x="854" y="1487"/>
                    </a:cubicBezTo>
                    <a:cubicBezTo>
                      <a:pt x="718" y="1487"/>
                      <a:pt x="718" y="1623"/>
                      <a:pt x="854" y="1760"/>
                    </a:cubicBezTo>
                    <a:cubicBezTo>
                      <a:pt x="991" y="1930"/>
                      <a:pt x="1161" y="1930"/>
                      <a:pt x="1298" y="1930"/>
                    </a:cubicBezTo>
                    <a:cubicBezTo>
                      <a:pt x="1342" y="1930"/>
                      <a:pt x="1493" y="1945"/>
                      <a:pt x="1666" y="1965"/>
                    </a:cubicBezTo>
                    <a:lnTo>
                      <a:pt x="1666" y="1965"/>
                    </a:lnTo>
                    <a:cubicBezTo>
                      <a:pt x="1657" y="1964"/>
                      <a:pt x="1648" y="1964"/>
                      <a:pt x="1639" y="1964"/>
                    </a:cubicBezTo>
                    <a:cubicBezTo>
                      <a:pt x="1426" y="1964"/>
                      <a:pt x="1212" y="1999"/>
                      <a:pt x="991" y="2067"/>
                    </a:cubicBezTo>
                    <a:lnTo>
                      <a:pt x="308" y="2067"/>
                    </a:lnTo>
                    <a:cubicBezTo>
                      <a:pt x="137" y="2067"/>
                      <a:pt x="1" y="2340"/>
                      <a:pt x="137" y="2340"/>
                    </a:cubicBezTo>
                    <a:lnTo>
                      <a:pt x="308" y="2340"/>
                    </a:lnTo>
                    <a:cubicBezTo>
                      <a:pt x="735" y="2476"/>
                      <a:pt x="1119" y="2510"/>
                      <a:pt x="1502" y="2510"/>
                    </a:cubicBezTo>
                    <a:cubicBezTo>
                      <a:pt x="1886" y="2510"/>
                      <a:pt x="2270" y="2476"/>
                      <a:pt x="2697" y="2476"/>
                    </a:cubicBezTo>
                    <a:cubicBezTo>
                      <a:pt x="3004" y="2340"/>
                      <a:pt x="3277" y="2340"/>
                      <a:pt x="3550" y="2340"/>
                    </a:cubicBezTo>
                    <a:cubicBezTo>
                      <a:pt x="4130" y="2783"/>
                      <a:pt x="4983" y="3056"/>
                      <a:pt x="5563" y="3056"/>
                    </a:cubicBezTo>
                    <a:cubicBezTo>
                      <a:pt x="5836" y="3056"/>
                      <a:pt x="5973" y="3193"/>
                      <a:pt x="6109" y="3193"/>
                    </a:cubicBezTo>
                    <a:cubicBezTo>
                      <a:pt x="6109" y="3329"/>
                      <a:pt x="6280" y="3329"/>
                      <a:pt x="6416" y="3466"/>
                    </a:cubicBezTo>
                    <a:cubicBezTo>
                      <a:pt x="6280" y="3466"/>
                      <a:pt x="6280" y="3466"/>
                      <a:pt x="6280" y="3636"/>
                    </a:cubicBezTo>
                    <a:cubicBezTo>
                      <a:pt x="6109" y="3636"/>
                      <a:pt x="5973" y="3773"/>
                      <a:pt x="6109" y="3909"/>
                    </a:cubicBezTo>
                    <a:cubicBezTo>
                      <a:pt x="6416" y="4046"/>
                      <a:pt x="6826" y="4182"/>
                      <a:pt x="7133" y="4319"/>
                    </a:cubicBezTo>
                    <a:cubicBezTo>
                      <a:pt x="7269" y="4319"/>
                      <a:pt x="7406" y="4490"/>
                      <a:pt x="7542" y="4490"/>
                    </a:cubicBezTo>
                    <a:cubicBezTo>
                      <a:pt x="7815" y="4490"/>
                      <a:pt x="7815" y="4319"/>
                      <a:pt x="7815" y="4182"/>
                    </a:cubicBezTo>
                    <a:cubicBezTo>
                      <a:pt x="7542" y="3909"/>
                      <a:pt x="7269" y="3773"/>
                      <a:pt x="7133" y="3636"/>
                    </a:cubicBezTo>
                    <a:cubicBezTo>
                      <a:pt x="6962" y="3329"/>
                      <a:pt x="6689" y="3056"/>
                      <a:pt x="6280" y="2920"/>
                    </a:cubicBezTo>
                    <a:cubicBezTo>
                      <a:pt x="6280" y="2920"/>
                      <a:pt x="6109" y="2783"/>
                      <a:pt x="5973" y="2783"/>
                    </a:cubicBezTo>
                    <a:lnTo>
                      <a:pt x="5973" y="2613"/>
                    </a:lnTo>
                    <a:lnTo>
                      <a:pt x="5836" y="2613"/>
                    </a:lnTo>
                    <a:cubicBezTo>
                      <a:pt x="5836" y="2476"/>
                      <a:pt x="5700" y="2340"/>
                      <a:pt x="5563" y="2340"/>
                    </a:cubicBezTo>
                    <a:lnTo>
                      <a:pt x="5563" y="2203"/>
                    </a:lnTo>
                    <a:lnTo>
                      <a:pt x="5700" y="2203"/>
                    </a:lnTo>
                    <a:lnTo>
                      <a:pt x="5836" y="2340"/>
                    </a:lnTo>
                    <a:cubicBezTo>
                      <a:pt x="6109" y="2476"/>
                      <a:pt x="6416" y="2783"/>
                      <a:pt x="6689" y="2920"/>
                    </a:cubicBezTo>
                    <a:cubicBezTo>
                      <a:pt x="6962" y="3056"/>
                      <a:pt x="7269" y="3329"/>
                      <a:pt x="7679" y="3466"/>
                    </a:cubicBezTo>
                    <a:cubicBezTo>
                      <a:pt x="7701" y="3493"/>
                      <a:pt x="7724" y="3505"/>
                      <a:pt x="7746" y="3505"/>
                    </a:cubicBezTo>
                    <a:cubicBezTo>
                      <a:pt x="7861" y="3505"/>
                      <a:pt x="7958" y="3193"/>
                      <a:pt x="7815" y="3193"/>
                    </a:cubicBezTo>
                    <a:cubicBezTo>
                      <a:pt x="7269" y="2783"/>
                      <a:pt x="6689" y="2340"/>
                      <a:pt x="6109" y="2067"/>
                    </a:cubicBezTo>
                    <a:lnTo>
                      <a:pt x="6109" y="1760"/>
                    </a:lnTo>
                    <a:cubicBezTo>
                      <a:pt x="6109" y="1623"/>
                      <a:pt x="5973" y="1623"/>
                      <a:pt x="5973" y="1623"/>
                    </a:cubicBezTo>
                    <a:cubicBezTo>
                      <a:pt x="5563" y="1487"/>
                      <a:pt x="5119" y="1350"/>
                      <a:pt x="4846" y="1214"/>
                    </a:cubicBezTo>
                    <a:cubicBezTo>
                      <a:pt x="4710" y="1077"/>
                      <a:pt x="4573" y="1077"/>
                      <a:pt x="4573" y="907"/>
                    </a:cubicBezTo>
                    <a:cubicBezTo>
                      <a:pt x="4072" y="670"/>
                      <a:pt x="3366" y="0"/>
                      <a:pt x="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4813848" y="2036767"/>
                <a:ext cx="558134" cy="197387"/>
              </a:xfrm>
              <a:custGeom>
                <a:rect b="b" l="l" r="r" t="t"/>
                <a:pathLst>
                  <a:path extrusionOk="0" h="4513" w="12761">
                    <a:moveTo>
                      <a:pt x="8805" y="1900"/>
                    </a:moveTo>
                    <a:cubicBezTo>
                      <a:pt x="9112" y="2036"/>
                      <a:pt x="9385" y="2173"/>
                      <a:pt x="9521" y="2173"/>
                    </a:cubicBezTo>
                    <a:cubicBezTo>
                      <a:pt x="9248" y="2173"/>
                      <a:pt x="8805" y="2036"/>
                      <a:pt x="8532" y="2036"/>
                    </a:cubicBezTo>
                    <a:cubicBezTo>
                      <a:pt x="8668" y="2036"/>
                      <a:pt x="8668" y="1900"/>
                      <a:pt x="8805" y="1900"/>
                    </a:cubicBezTo>
                    <a:close/>
                    <a:moveTo>
                      <a:pt x="5480" y="0"/>
                    </a:moveTo>
                    <a:cubicBezTo>
                      <a:pt x="4975" y="0"/>
                      <a:pt x="4476" y="97"/>
                      <a:pt x="3993" y="193"/>
                    </a:cubicBezTo>
                    <a:lnTo>
                      <a:pt x="3550" y="193"/>
                    </a:lnTo>
                    <a:cubicBezTo>
                      <a:pt x="3413" y="193"/>
                      <a:pt x="3413" y="330"/>
                      <a:pt x="3413" y="330"/>
                    </a:cubicBezTo>
                    <a:cubicBezTo>
                      <a:pt x="2287" y="466"/>
                      <a:pt x="1127" y="637"/>
                      <a:pt x="137" y="1183"/>
                    </a:cubicBezTo>
                    <a:cubicBezTo>
                      <a:pt x="1" y="1320"/>
                      <a:pt x="137" y="1490"/>
                      <a:pt x="274" y="1490"/>
                    </a:cubicBezTo>
                    <a:cubicBezTo>
                      <a:pt x="410" y="1490"/>
                      <a:pt x="717" y="1320"/>
                      <a:pt x="854" y="1320"/>
                    </a:cubicBezTo>
                    <a:cubicBezTo>
                      <a:pt x="854" y="1320"/>
                      <a:pt x="854" y="1490"/>
                      <a:pt x="990" y="1490"/>
                    </a:cubicBezTo>
                    <a:cubicBezTo>
                      <a:pt x="1570" y="1320"/>
                      <a:pt x="2287" y="910"/>
                      <a:pt x="2833" y="774"/>
                    </a:cubicBezTo>
                    <a:lnTo>
                      <a:pt x="2833" y="774"/>
                    </a:lnTo>
                    <a:cubicBezTo>
                      <a:pt x="2560" y="910"/>
                      <a:pt x="2287" y="1047"/>
                      <a:pt x="2116" y="1183"/>
                    </a:cubicBezTo>
                    <a:cubicBezTo>
                      <a:pt x="1980" y="1183"/>
                      <a:pt x="1980" y="1490"/>
                      <a:pt x="2287" y="1490"/>
                    </a:cubicBezTo>
                    <a:cubicBezTo>
                      <a:pt x="3413" y="1183"/>
                      <a:pt x="4539" y="774"/>
                      <a:pt x="5699" y="774"/>
                    </a:cubicBezTo>
                    <a:lnTo>
                      <a:pt x="5972" y="774"/>
                    </a:lnTo>
                    <a:cubicBezTo>
                      <a:pt x="5836" y="774"/>
                      <a:pt x="5836" y="774"/>
                      <a:pt x="5699" y="910"/>
                    </a:cubicBezTo>
                    <a:cubicBezTo>
                      <a:pt x="4846" y="910"/>
                      <a:pt x="4130" y="1047"/>
                      <a:pt x="3413" y="1320"/>
                    </a:cubicBezTo>
                    <a:cubicBezTo>
                      <a:pt x="3277" y="1320"/>
                      <a:pt x="3413" y="1627"/>
                      <a:pt x="3550" y="1627"/>
                    </a:cubicBezTo>
                    <a:cubicBezTo>
                      <a:pt x="3686" y="1627"/>
                      <a:pt x="4266" y="1490"/>
                      <a:pt x="4983" y="1320"/>
                    </a:cubicBezTo>
                    <a:cubicBezTo>
                      <a:pt x="5699" y="1490"/>
                      <a:pt x="6382" y="1490"/>
                      <a:pt x="7098" y="1627"/>
                    </a:cubicBezTo>
                    <a:lnTo>
                      <a:pt x="7098" y="1763"/>
                    </a:lnTo>
                    <a:cubicBezTo>
                      <a:pt x="6860" y="1809"/>
                      <a:pt x="6624" y="1824"/>
                      <a:pt x="6391" y="1824"/>
                    </a:cubicBezTo>
                    <a:cubicBezTo>
                      <a:pt x="5923" y="1824"/>
                      <a:pt x="5460" y="1763"/>
                      <a:pt x="4983" y="1763"/>
                    </a:cubicBezTo>
                    <a:lnTo>
                      <a:pt x="4846" y="1763"/>
                    </a:lnTo>
                    <a:cubicBezTo>
                      <a:pt x="4676" y="1763"/>
                      <a:pt x="4539" y="1900"/>
                      <a:pt x="4676" y="1900"/>
                    </a:cubicBezTo>
                    <a:cubicBezTo>
                      <a:pt x="4846" y="1900"/>
                      <a:pt x="4846" y="1900"/>
                      <a:pt x="4846" y="2036"/>
                    </a:cubicBezTo>
                    <a:cubicBezTo>
                      <a:pt x="5972" y="2173"/>
                      <a:pt x="6962" y="2343"/>
                      <a:pt x="7951" y="2616"/>
                    </a:cubicBezTo>
                    <a:cubicBezTo>
                      <a:pt x="8388" y="2719"/>
                      <a:pt x="9056" y="2995"/>
                      <a:pt x="9607" y="2995"/>
                    </a:cubicBezTo>
                    <a:cubicBezTo>
                      <a:pt x="9789" y="2995"/>
                      <a:pt x="9957" y="2965"/>
                      <a:pt x="10101" y="2889"/>
                    </a:cubicBezTo>
                    <a:cubicBezTo>
                      <a:pt x="10101" y="2889"/>
                      <a:pt x="10238" y="2753"/>
                      <a:pt x="10101" y="2616"/>
                    </a:cubicBezTo>
                    <a:lnTo>
                      <a:pt x="10511" y="2616"/>
                    </a:lnTo>
                    <a:lnTo>
                      <a:pt x="10647" y="2480"/>
                    </a:lnTo>
                    <a:lnTo>
                      <a:pt x="10818" y="2480"/>
                    </a:lnTo>
                    <a:cubicBezTo>
                      <a:pt x="10818" y="2480"/>
                      <a:pt x="10954" y="2616"/>
                      <a:pt x="11091" y="2616"/>
                    </a:cubicBezTo>
                    <a:cubicBezTo>
                      <a:pt x="11227" y="2753"/>
                      <a:pt x="11500" y="3196"/>
                      <a:pt x="11671" y="3469"/>
                    </a:cubicBezTo>
                    <a:cubicBezTo>
                      <a:pt x="11807" y="3742"/>
                      <a:pt x="12217" y="4049"/>
                      <a:pt x="12353" y="4459"/>
                    </a:cubicBezTo>
                    <a:cubicBezTo>
                      <a:pt x="12399" y="4495"/>
                      <a:pt x="12452" y="4512"/>
                      <a:pt x="12503" y="4512"/>
                    </a:cubicBezTo>
                    <a:cubicBezTo>
                      <a:pt x="12641" y="4512"/>
                      <a:pt x="12760" y="4386"/>
                      <a:pt x="12660" y="4186"/>
                    </a:cubicBezTo>
                    <a:cubicBezTo>
                      <a:pt x="12524" y="4049"/>
                      <a:pt x="12353" y="3742"/>
                      <a:pt x="12217" y="3606"/>
                    </a:cubicBezTo>
                    <a:cubicBezTo>
                      <a:pt x="11944" y="3333"/>
                      <a:pt x="11807" y="2889"/>
                      <a:pt x="11671" y="2616"/>
                    </a:cubicBezTo>
                    <a:cubicBezTo>
                      <a:pt x="11500" y="2480"/>
                      <a:pt x="11364" y="2343"/>
                      <a:pt x="11227" y="2343"/>
                    </a:cubicBezTo>
                    <a:lnTo>
                      <a:pt x="11227" y="2173"/>
                    </a:lnTo>
                    <a:cubicBezTo>
                      <a:pt x="11091" y="2036"/>
                      <a:pt x="10954" y="2036"/>
                      <a:pt x="10818" y="1900"/>
                    </a:cubicBezTo>
                    <a:cubicBezTo>
                      <a:pt x="10647" y="1763"/>
                      <a:pt x="10374" y="1627"/>
                      <a:pt x="10101" y="1490"/>
                    </a:cubicBezTo>
                    <a:cubicBezTo>
                      <a:pt x="9794" y="910"/>
                      <a:pt x="8395" y="637"/>
                      <a:pt x="7678" y="637"/>
                    </a:cubicBezTo>
                    <a:cubicBezTo>
                      <a:pt x="7235" y="330"/>
                      <a:pt x="6689" y="193"/>
                      <a:pt x="6109" y="57"/>
                    </a:cubicBezTo>
                    <a:cubicBezTo>
                      <a:pt x="5899" y="17"/>
                      <a:pt x="5689" y="0"/>
                      <a:pt x="54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5181033" y="2760115"/>
                <a:ext cx="227391" cy="222405"/>
              </a:xfrm>
              <a:custGeom>
                <a:rect b="b" l="l" r="r" t="t"/>
                <a:pathLst>
                  <a:path extrusionOk="0" h="5085" w="5199">
                    <a:moveTo>
                      <a:pt x="4129" y="0"/>
                    </a:moveTo>
                    <a:lnTo>
                      <a:pt x="3958" y="137"/>
                    </a:lnTo>
                    <a:cubicBezTo>
                      <a:pt x="3822" y="137"/>
                      <a:pt x="3822" y="308"/>
                      <a:pt x="3822" y="308"/>
                    </a:cubicBezTo>
                    <a:cubicBezTo>
                      <a:pt x="3822" y="308"/>
                      <a:pt x="3685" y="308"/>
                      <a:pt x="3685" y="137"/>
                    </a:cubicBezTo>
                    <a:cubicBezTo>
                      <a:pt x="3549" y="137"/>
                      <a:pt x="3549" y="137"/>
                      <a:pt x="3412" y="308"/>
                    </a:cubicBezTo>
                    <a:cubicBezTo>
                      <a:pt x="3276" y="308"/>
                      <a:pt x="3276" y="581"/>
                      <a:pt x="3412" y="717"/>
                    </a:cubicBezTo>
                    <a:cubicBezTo>
                      <a:pt x="3276" y="717"/>
                      <a:pt x="3276" y="581"/>
                      <a:pt x="3105" y="581"/>
                    </a:cubicBezTo>
                    <a:cubicBezTo>
                      <a:pt x="2969" y="581"/>
                      <a:pt x="2969" y="581"/>
                      <a:pt x="2832" y="717"/>
                    </a:cubicBezTo>
                    <a:cubicBezTo>
                      <a:pt x="2832" y="854"/>
                      <a:pt x="2832" y="990"/>
                      <a:pt x="2969" y="1161"/>
                    </a:cubicBezTo>
                    <a:cubicBezTo>
                      <a:pt x="2832" y="990"/>
                      <a:pt x="2696" y="854"/>
                      <a:pt x="2559" y="717"/>
                    </a:cubicBezTo>
                    <a:cubicBezTo>
                      <a:pt x="2423" y="717"/>
                      <a:pt x="2252" y="854"/>
                      <a:pt x="2252" y="990"/>
                    </a:cubicBezTo>
                    <a:cubicBezTo>
                      <a:pt x="2252" y="1392"/>
                      <a:pt x="2505" y="1766"/>
                      <a:pt x="2755" y="2163"/>
                    </a:cubicBezTo>
                    <a:lnTo>
                      <a:pt x="2755" y="2163"/>
                    </a:lnTo>
                    <a:cubicBezTo>
                      <a:pt x="2724" y="2150"/>
                      <a:pt x="2696" y="2150"/>
                      <a:pt x="2696" y="2150"/>
                    </a:cubicBezTo>
                    <a:cubicBezTo>
                      <a:pt x="2559" y="2014"/>
                      <a:pt x="2252" y="1707"/>
                      <a:pt x="2116" y="1570"/>
                    </a:cubicBezTo>
                    <a:cubicBezTo>
                      <a:pt x="1979" y="1570"/>
                      <a:pt x="1843" y="1570"/>
                      <a:pt x="1843" y="1707"/>
                    </a:cubicBezTo>
                    <a:cubicBezTo>
                      <a:pt x="1843" y="2014"/>
                      <a:pt x="1843" y="2150"/>
                      <a:pt x="1979" y="2423"/>
                    </a:cubicBezTo>
                    <a:cubicBezTo>
                      <a:pt x="1843" y="2150"/>
                      <a:pt x="1706" y="2014"/>
                      <a:pt x="1570" y="1843"/>
                    </a:cubicBezTo>
                    <a:cubicBezTo>
                      <a:pt x="1521" y="1804"/>
                      <a:pt x="1475" y="1787"/>
                      <a:pt x="1434" y="1787"/>
                    </a:cubicBezTo>
                    <a:cubicBezTo>
                      <a:pt x="1332" y="1787"/>
                      <a:pt x="1263" y="1892"/>
                      <a:pt x="1263" y="2014"/>
                    </a:cubicBezTo>
                    <a:cubicBezTo>
                      <a:pt x="1399" y="2423"/>
                      <a:pt x="1843" y="3003"/>
                      <a:pt x="1979" y="3549"/>
                    </a:cubicBezTo>
                    <a:cubicBezTo>
                      <a:pt x="1706" y="3140"/>
                      <a:pt x="1399" y="2560"/>
                      <a:pt x="990" y="2150"/>
                    </a:cubicBezTo>
                    <a:cubicBezTo>
                      <a:pt x="990" y="2082"/>
                      <a:pt x="955" y="2048"/>
                      <a:pt x="904" y="2048"/>
                    </a:cubicBezTo>
                    <a:cubicBezTo>
                      <a:pt x="853" y="2048"/>
                      <a:pt x="785" y="2082"/>
                      <a:pt x="717" y="2150"/>
                    </a:cubicBezTo>
                    <a:cubicBezTo>
                      <a:pt x="546" y="2560"/>
                      <a:pt x="990" y="3276"/>
                      <a:pt x="1126" y="3856"/>
                    </a:cubicBezTo>
                    <a:cubicBezTo>
                      <a:pt x="853" y="3413"/>
                      <a:pt x="546" y="2867"/>
                      <a:pt x="273" y="2423"/>
                    </a:cubicBezTo>
                    <a:cubicBezTo>
                      <a:pt x="273" y="2423"/>
                      <a:pt x="0" y="2423"/>
                      <a:pt x="0" y="2560"/>
                    </a:cubicBezTo>
                    <a:cubicBezTo>
                      <a:pt x="137" y="3003"/>
                      <a:pt x="273" y="3549"/>
                      <a:pt x="410" y="3993"/>
                    </a:cubicBezTo>
                    <a:cubicBezTo>
                      <a:pt x="546" y="4129"/>
                      <a:pt x="546" y="4266"/>
                      <a:pt x="546" y="4573"/>
                    </a:cubicBezTo>
                    <a:cubicBezTo>
                      <a:pt x="410" y="4266"/>
                      <a:pt x="273" y="3993"/>
                      <a:pt x="137" y="3720"/>
                    </a:cubicBezTo>
                    <a:cubicBezTo>
                      <a:pt x="137" y="3669"/>
                      <a:pt x="124" y="3648"/>
                      <a:pt x="107" y="3648"/>
                    </a:cubicBezTo>
                    <a:cubicBezTo>
                      <a:pt x="67" y="3648"/>
                      <a:pt x="0" y="3761"/>
                      <a:pt x="0" y="3856"/>
                    </a:cubicBezTo>
                    <a:cubicBezTo>
                      <a:pt x="137" y="4129"/>
                      <a:pt x="273" y="4846"/>
                      <a:pt x="717" y="4982"/>
                    </a:cubicBezTo>
                    <a:cubicBezTo>
                      <a:pt x="717" y="5051"/>
                      <a:pt x="751" y="5085"/>
                      <a:pt x="785" y="5085"/>
                    </a:cubicBezTo>
                    <a:cubicBezTo>
                      <a:pt x="819" y="5085"/>
                      <a:pt x="853" y="5051"/>
                      <a:pt x="853" y="4982"/>
                    </a:cubicBezTo>
                    <a:cubicBezTo>
                      <a:pt x="990" y="4709"/>
                      <a:pt x="853" y="4402"/>
                      <a:pt x="853" y="4129"/>
                    </a:cubicBezTo>
                    <a:cubicBezTo>
                      <a:pt x="717" y="3993"/>
                      <a:pt x="546" y="3720"/>
                      <a:pt x="546" y="3413"/>
                    </a:cubicBezTo>
                    <a:lnTo>
                      <a:pt x="546" y="3413"/>
                    </a:lnTo>
                    <a:cubicBezTo>
                      <a:pt x="717" y="3856"/>
                      <a:pt x="990" y="4266"/>
                      <a:pt x="1263" y="4402"/>
                    </a:cubicBezTo>
                    <a:cubicBezTo>
                      <a:pt x="1303" y="4453"/>
                      <a:pt x="1347" y="4474"/>
                      <a:pt x="1389" y="4474"/>
                    </a:cubicBezTo>
                    <a:cubicBezTo>
                      <a:pt x="1486" y="4474"/>
                      <a:pt x="1570" y="4361"/>
                      <a:pt x="1570" y="4266"/>
                    </a:cubicBezTo>
                    <a:cubicBezTo>
                      <a:pt x="1570" y="3856"/>
                      <a:pt x="1399" y="3413"/>
                      <a:pt x="1263" y="3140"/>
                    </a:cubicBezTo>
                    <a:lnTo>
                      <a:pt x="1263" y="3003"/>
                    </a:lnTo>
                    <a:cubicBezTo>
                      <a:pt x="1570" y="3413"/>
                      <a:pt x="1843" y="3856"/>
                      <a:pt x="2116" y="4129"/>
                    </a:cubicBezTo>
                    <a:cubicBezTo>
                      <a:pt x="2252" y="4129"/>
                      <a:pt x="2423" y="4129"/>
                      <a:pt x="2423" y="3993"/>
                    </a:cubicBezTo>
                    <a:lnTo>
                      <a:pt x="2423" y="3413"/>
                    </a:lnTo>
                    <a:cubicBezTo>
                      <a:pt x="2559" y="3549"/>
                      <a:pt x="2696" y="3720"/>
                      <a:pt x="2969" y="3720"/>
                    </a:cubicBezTo>
                    <a:cubicBezTo>
                      <a:pt x="2969" y="3720"/>
                      <a:pt x="3105" y="3720"/>
                      <a:pt x="3105" y="3549"/>
                    </a:cubicBezTo>
                    <a:cubicBezTo>
                      <a:pt x="2969" y="3140"/>
                      <a:pt x="2559" y="2696"/>
                      <a:pt x="2423" y="2287"/>
                    </a:cubicBezTo>
                    <a:lnTo>
                      <a:pt x="2423" y="2287"/>
                    </a:lnTo>
                    <a:cubicBezTo>
                      <a:pt x="2696" y="2696"/>
                      <a:pt x="2832" y="3140"/>
                      <a:pt x="3276" y="3276"/>
                    </a:cubicBezTo>
                    <a:cubicBezTo>
                      <a:pt x="3412" y="3276"/>
                      <a:pt x="3549" y="3140"/>
                      <a:pt x="3549" y="3003"/>
                    </a:cubicBezTo>
                    <a:cubicBezTo>
                      <a:pt x="3412" y="2423"/>
                      <a:pt x="2969" y="2014"/>
                      <a:pt x="2832" y="1434"/>
                    </a:cubicBezTo>
                    <a:lnTo>
                      <a:pt x="2832" y="1434"/>
                    </a:lnTo>
                    <a:cubicBezTo>
                      <a:pt x="2969" y="1707"/>
                      <a:pt x="3276" y="2150"/>
                      <a:pt x="3549" y="2287"/>
                    </a:cubicBezTo>
                    <a:cubicBezTo>
                      <a:pt x="3685" y="2287"/>
                      <a:pt x="3822" y="2150"/>
                      <a:pt x="3822" y="2014"/>
                    </a:cubicBezTo>
                    <a:cubicBezTo>
                      <a:pt x="3685" y="1843"/>
                      <a:pt x="3549" y="1707"/>
                      <a:pt x="3412" y="1434"/>
                    </a:cubicBezTo>
                    <a:lnTo>
                      <a:pt x="3412" y="1434"/>
                    </a:lnTo>
                    <a:cubicBezTo>
                      <a:pt x="3549" y="1570"/>
                      <a:pt x="3685" y="1707"/>
                      <a:pt x="3822" y="2014"/>
                    </a:cubicBezTo>
                    <a:cubicBezTo>
                      <a:pt x="3876" y="2038"/>
                      <a:pt x="3924" y="2048"/>
                      <a:pt x="3968" y="2048"/>
                    </a:cubicBezTo>
                    <a:cubicBezTo>
                      <a:pt x="4173" y="2048"/>
                      <a:pt x="4265" y="1819"/>
                      <a:pt x="4265" y="1707"/>
                    </a:cubicBezTo>
                    <a:cubicBezTo>
                      <a:pt x="4169" y="1514"/>
                      <a:pt x="3988" y="1102"/>
                      <a:pt x="3842" y="875"/>
                    </a:cubicBezTo>
                    <a:lnTo>
                      <a:pt x="3842" y="875"/>
                    </a:lnTo>
                    <a:cubicBezTo>
                      <a:pt x="4068" y="1105"/>
                      <a:pt x="4291" y="1349"/>
                      <a:pt x="4402" y="1570"/>
                    </a:cubicBezTo>
                    <a:cubicBezTo>
                      <a:pt x="4442" y="1610"/>
                      <a:pt x="4494" y="1627"/>
                      <a:pt x="4547" y="1627"/>
                    </a:cubicBezTo>
                    <a:cubicBezTo>
                      <a:pt x="4675" y="1627"/>
                      <a:pt x="4811" y="1530"/>
                      <a:pt x="4811" y="1434"/>
                    </a:cubicBezTo>
                    <a:cubicBezTo>
                      <a:pt x="4675" y="1161"/>
                      <a:pt x="4538" y="854"/>
                      <a:pt x="4402" y="581"/>
                    </a:cubicBezTo>
                    <a:lnTo>
                      <a:pt x="4402" y="581"/>
                    </a:lnTo>
                    <a:lnTo>
                      <a:pt x="4811" y="990"/>
                    </a:lnTo>
                    <a:cubicBezTo>
                      <a:pt x="4847" y="1025"/>
                      <a:pt x="4887" y="1040"/>
                      <a:pt x="4925" y="1040"/>
                    </a:cubicBezTo>
                    <a:cubicBezTo>
                      <a:pt x="5072" y="1040"/>
                      <a:pt x="5198" y="825"/>
                      <a:pt x="4982" y="717"/>
                    </a:cubicBezTo>
                    <a:cubicBezTo>
                      <a:pt x="4675" y="444"/>
                      <a:pt x="4538" y="137"/>
                      <a:pt x="4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5255651" y="2758497"/>
                <a:ext cx="80608" cy="70330"/>
              </a:xfrm>
              <a:custGeom>
                <a:rect b="b" l="l" r="r" t="t"/>
                <a:pathLst>
                  <a:path extrusionOk="0" h="1608" w="1843">
                    <a:moveTo>
                      <a:pt x="1147" y="0"/>
                    </a:moveTo>
                    <a:cubicBezTo>
                      <a:pt x="1094" y="0"/>
                      <a:pt x="1041" y="12"/>
                      <a:pt x="990" y="37"/>
                    </a:cubicBezTo>
                    <a:cubicBezTo>
                      <a:pt x="990" y="174"/>
                      <a:pt x="853" y="174"/>
                      <a:pt x="853" y="345"/>
                    </a:cubicBezTo>
                    <a:cubicBezTo>
                      <a:pt x="853" y="174"/>
                      <a:pt x="717" y="174"/>
                      <a:pt x="717" y="174"/>
                    </a:cubicBezTo>
                    <a:cubicBezTo>
                      <a:pt x="546" y="174"/>
                      <a:pt x="546" y="345"/>
                      <a:pt x="546" y="481"/>
                    </a:cubicBezTo>
                    <a:cubicBezTo>
                      <a:pt x="410" y="481"/>
                      <a:pt x="410" y="481"/>
                      <a:pt x="546" y="618"/>
                    </a:cubicBezTo>
                    <a:lnTo>
                      <a:pt x="410" y="618"/>
                    </a:lnTo>
                    <a:cubicBezTo>
                      <a:pt x="137" y="618"/>
                      <a:pt x="137" y="891"/>
                      <a:pt x="273" y="1027"/>
                    </a:cubicBezTo>
                    <a:cubicBezTo>
                      <a:pt x="137" y="1027"/>
                      <a:pt x="0" y="1027"/>
                      <a:pt x="137" y="1198"/>
                    </a:cubicBezTo>
                    <a:cubicBezTo>
                      <a:pt x="137" y="1334"/>
                      <a:pt x="137" y="1334"/>
                      <a:pt x="273" y="1471"/>
                    </a:cubicBezTo>
                    <a:cubicBezTo>
                      <a:pt x="273" y="1539"/>
                      <a:pt x="307" y="1573"/>
                      <a:pt x="341" y="1573"/>
                    </a:cubicBezTo>
                    <a:cubicBezTo>
                      <a:pt x="376" y="1573"/>
                      <a:pt x="410" y="1539"/>
                      <a:pt x="410" y="1471"/>
                    </a:cubicBezTo>
                    <a:lnTo>
                      <a:pt x="410" y="1607"/>
                    </a:lnTo>
                    <a:cubicBezTo>
                      <a:pt x="546" y="1607"/>
                      <a:pt x="717" y="1471"/>
                      <a:pt x="717" y="1334"/>
                    </a:cubicBezTo>
                    <a:lnTo>
                      <a:pt x="717" y="1198"/>
                    </a:lnTo>
                    <a:cubicBezTo>
                      <a:pt x="546" y="1198"/>
                      <a:pt x="546" y="1027"/>
                      <a:pt x="546" y="1027"/>
                    </a:cubicBezTo>
                    <a:lnTo>
                      <a:pt x="717" y="1027"/>
                    </a:lnTo>
                    <a:cubicBezTo>
                      <a:pt x="990" y="1027"/>
                      <a:pt x="990" y="891"/>
                      <a:pt x="853" y="754"/>
                    </a:cubicBezTo>
                    <a:cubicBezTo>
                      <a:pt x="990" y="754"/>
                      <a:pt x="1126" y="754"/>
                      <a:pt x="1126" y="618"/>
                    </a:cubicBezTo>
                    <a:lnTo>
                      <a:pt x="1263" y="481"/>
                    </a:lnTo>
                    <a:lnTo>
                      <a:pt x="1570" y="481"/>
                    </a:lnTo>
                    <a:cubicBezTo>
                      <a:pt x="1706" y="481"/>
                      <a:pt x="1843" y="345"/>
                      <a:pt x="1706" y="345"/>
                    </a:cubicBezTo>
                    <a:cubicBezTo>
                      <a:pt x="1596" y="206"/>
                      <a:pt x="1373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5244454" y="2785484"/>
                <a:ext cx="97797" cy="58390"/>
              </a:xfrm>
              <a:custGeom>
                <a:rect b="b" l="l" r="r" t="t"/>
                <a:pathLst>
                  <a:path extrusionOk="0" h="1335" w="2236">
                    <a:moveTo>
                      <a:pt x="1519" y="1"/>
                    </a:moveTo>
                    <a:cubicBezTo>
                      <a:pt x="1382" y="1"/>
                      <a:pt x="1382" y="1"/>
                      <a:pt x="1246" y="137"/>
                    </a:cubicBezTo>
                    <a:cubicBezTo>
                      <a:pt x="1246" y="274"/>
                      <a:pt x="1246" y="410"/>
                      <a:pt x="973" y="410"/>
                    </a:cubicBezTo>
                    <a:cubicBezTo>
                      <a:pt x="802" y="410"/>
                      <a:pt x="666" y="410"/>
                      <a:pt x="666" y="581"/>
                    </a:cubicBezTo>
                    <a:cubicBezTo>
                      <a:pt x="393" y="717"/>
                      <a:pt x="256" y="854"/>
                      <a:pt x="120" y="1127"/>
                    </a:cubicBezTo>
                    <a:cubicBezTo>
                      <a:pt x="0" y="1222"/>
                      <a:pt x="115" y="1335"/>
                      <a:pt x="195" y="1335"/>
                    </a:cubicBezTo>
                    <a:cubicBezTo>
                      <a:pt x="229" y="1335"/>
                      <a:pt x="256" y="1314"/>
                      <a:pt x="256" y="1263"/>
                    </a:cubicBezTo>
                    <a:lnTo>
                      <a:pt x="529" y="990"/>
                    </a:lnTo>
                    <a:cubicBezTo>
                      <a:pt x="666" y="717"/>
                      <a:pt x="973" y="854"/>
                      <a:pt x="1109" y="717"/>
                    </a:cubicBezTo>
                    <a:cubicBezTo>
                      <a:pt x="1246" y="717"/>
                      <a:pt x="1382" y="717"/>
                      <a:pt x="1382" y="581"/>
                    </a:cubicBezTo>
                    <a:cubicBezTo>
                      <a:pt x="1519" y="581"/>
                      <a:pt x="1519" y="410"/>
                      <a:pt x="1519" y="410"/>
                    </a:cubicBezTo>
                    <a:cubicBezTo>
                      <a:pt x="1655" y="410"/>
                      <a:pt x="1655" y="581"/>
                      <a:pt x="1826" y="581"/>
                    </a:cubicBezTo>
                    <a:lnTo>
                      <a:pt x="2099" y="581"/>
                    </a:lnTo>
                    <a:cubicBezTo>
                      <a:pt x="2235" y="581"/>
                      <a:pt x="2235" y="410"/>
                      <a:pt x="2235" y="410"/>
                    </a:cubicBezTo>
                    <a:cubicBezTo>
                      <a:pt x="1962" y="274"/>
                      <a:pt x="1826" y="1"/>
                      <a:pt x="1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5286968" y="2822793"/>
                <a:ext cx="98541" cy="116473"/>
              </a:xfrm>
              <a:custGeom>
                <a:rect b="b" l="l" r="r" t="t"/>
                <a:pathLst>
                  <a:path extrusionOk="0" h="2663" w="2253">
                    <a:moveTo>
                      <a:pt x="1843" y="1"/>
                    </a:moveTo>
                    <a:cubicBezTo>
                      <a:pt x="1536" y="1"/>
                      <a:pt x="1536" y="137"/>
                      <a:pt x="1536" y="274"/>
                    </a:cubicBezTo>
                    <a:lnTo>
                      <a:pt x="1400" y="137"/>
                    </a:lnTo>
                    <a:cubicBezTo>
                      <a:pt x="1263" y="137"/>
                      <a:pt x="1127" y="274"/>
                      <a:pt x="1127" y="410"/>
                    </a:cubicBezTo>
                    <a:lnTo>
                      <a:pt x="1127" y="717"/>
                    </a:lnTo>
                    <a:cubicBezTo>
                      <a:pt x="960" y="634"/>
                      <a:pt x="831" y="486"/>
                      <a:pt x="725" y="486"/>
                    </a:cubicBezTo>
                    <a:cubicBezTo>
                      <a:pt x="658" y="486"/>
                      <a:pt x="600" y="545"/>
                      <a:pt x="547" y="717"/>
                    </a:cubicBezTo>
                    <a:cubicBezTo>
                      <a:pt x="410" y="854"/>
                      <a:pt x="410" y="1434"/>
                      <a:pt x="683" y="1434"/>
                    </a:cubicBezTo>
                    <a:cubicBezTo>
                      <a:pt x="854" y="1434"/>
                      <a:pt x="854" y="1127"/>
                      <a:pt x="683" y="1127"/>
                    </a:cubicBezTo>
                    <a:cubicBezTo>
                      <a:pt x="811" y="1127"/>
                      <a:pt x="747" y="896"/>
                      <a:pt x="837" y="896"/>
                    </a:cubicBezTo>
                    <a:cubicBezTo>
                      <a:pt x="867" y="896"/>
                      <a:pt x="914" y="922"/>
                      <a:pt x="990" y="990"/>
                    </a:cubicBezTo>
                    <a:cubicBezTo>
                      <a:pt x="1127" y="990"/>
                      <a:pt x="1127" y="1127"/>
                      <a:pt x="1263" y="1127"/>
                    </a:cubicBezTo>
                    <a:cubicBezTo>
                      <a:pt x="1263" y="1127"/>
                      <a:pt x="1400" y="1127"/>
                      <a:pt x="1400" y="990"/>
                    </a:cubicBezTo>
                    <a:cubicBezTo>
                      <a:pt x="1536" y="990"/>
                      <a:pt x="1536" y="854"/>
                      <a:pt x="1536" y="854"/>
                    </a:cubicBezTo>
                    <a:lnTo>
                      <a:pt x="1843" y="854"/>
                    </a:lnTo>
                    <a:cubicBezTo>
                      <a:pt x="1707" y="1263"/>
                      <a:pt x="1263" y="1263"/>
                      <a:pt x="990" y="1434"/>
                    </a:cubicBezTo>
                    <a:cubicBezTo>
                      <a:pt x="854" y="1434"/>
                      <a:pt x="683" y="1434"/>
                      <a:pt x="547" y="1570"/>
                    </a:cubicBezTo>
                    <a:cubicBezTo>
                      <a:pt x="547" y="1434"/>
                      <a:pt x="410" y="1434"/>
                      <a:pt x="274" y="1434"/>
                    </a:cubicBezTo>
                    <a:cubicBezTo>
                      <a:pt x="1" y="1707"/>
                      <a:pt x="137" y="2287"/>
                      <a:pt x="274" y="2560"/>
                    </a:cubicBezTo>
                    <a:cubicBezTo>
                      <a:pt x="274" y="2628"/>
                      <a:pt x="342" y="2662"/>
                      <a:pt x="410" y="2662"/>
                    </a:cubicBezTo>
                    <a:cubicBezTo>
                      <a:pt x="479" y="2662"/>
                      <a:pt x="547" y="2628"/>
                      <a:pt x="547" y="2560"/>
                    </a:cubicBezTo>
                    <a:cubicBezTo>
                      <a:pt x="547" y="2423"/>
                      <a:pt x="547" y="2287"/>
                      <a:pt x="410" y="2116"/>
                    </a:cubicBezTo>
                    <a:lnTo>
                      <a:pt x="547" y="2116"/>
                    </a:lnTo>
                    <a:lnTo>
                      <a:pt x="683" y="1980"/>
                    </a:lnTo>
                    <a:cubicBezTo>
                      <a:pt x="683" y="1570"/>
                      <a:pt x="1127" y="1707"/>
                      <a:pt x="1400" y="1570"/>
                    </a:cubicBezTo>
                    <a:cubicBezTo>
                      <a:pt x="1536" y="1570"/>
                      <a:pt x="1707" y="1570"/>
                      <a:pt x="1843" y="1434"/>
                    </a:cubicBezTo>
                    <a:cubicBezTo>
                      <a:pt x="2116" y="1127"/>
                      <a:pt x="2253" y="854"/>
                      <a:pt x="2253" y="410"/>
                    </a:cubicBezTo>
                    <a:cubicBezTo>
                      <a:pt x="2116" y="274"/>
                      <a:pt x="2116" y="1"/>
                      <a:pt x="18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5300046" y="2848161"/>
                <a:ext cx="48155" cy="56902"/>
              </a:xfrm>
              <a:custGeom>
                <a:rect b="b" l="l" r="r" t="t"/>
                <a:pathLst>
                  <a:path extrusionOk="0" h="1301" w="1101">
                    <a:moveTo>
                      <a:pt x="691" y="1"/>
                    </a:moveTo>
                    <a:cubicBezTo>
                      <a:pt x="555" y="1"/>
                      <a:pt x="555" y="137"/>
                      <a:pt x="555" y="274"/>
                    </a:cubicBezTo>
                    <a:cubicBezTo>
                      <a:pt x="555" y="274"/>
                      <a:pt x="384" y="547"/>
                      <a:pt x="555" y="547"/>
                    </a:cubicBezTo>
                    <a:lnTo>
                      <a:pt x="555" y="683"/>
                    </a:lnTo>
                    <a:cubicBezTo>
                      <a:pt x="384" y="854"/>
                      <a:pt x="248" y="990"/>
                      <a:pt x="111" y="990"/>
                    </a:cubicBezTo>
                    <a:cubicBezTo>
                      <a:pt x="1" y="1101"/>
                      <a:pt x="158" y="1300"/>
                      <a:pt x="295" y="1300"/>
                    </a:cubicBezTo>
                    <a:cubicBezTo>
                      <a:pt x="327" y="1300"/>
                      <a:pt x="358" y="1289"/>
                      <a:pt x="384" y="1263"/>
                    </a:cubicBezTo>
                    <a:cubicBezTo>
                      <a:pt x="555" y="1127"/>
                      <a:pt x="555" y="990"/>
                      <a:pt x="691" y="990"/>
                    </a:cubicBezTo>
                    <a:cubicBezTo>
                      <a:pt x="828" y="990"/>
                      <a:pt x="828" y="990"/>
                      <a:pt x="964" y="854"/>
                    </a:cubicBezTo>
                    <a:cubicBezTo>
                      <a:pt x="1101" y="854"/>
                      <a:pt x="964" y="683"/>
                      <a:pt x="964" y="683"/>
                    </a:cubicBezTo>
                    <a:lnTo>
                      <a:pt x="964" y="547"/>
                    </a:lnTo>
                    <a:lnTo>
                      <a:pt x="964" y="274"/>
                    </a:lnTo>
                    <a:cubicBezTo>
                      <a:pt x="964" y="137"/>
                      <a:pt x="828" y="1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5385467" y="2788983"/>
                <a:ext cx="43344" cy="59221"/>
              </a:xfrm>
              <a:custGeom>
                <a:rect b="b" l="l" r="r" t="t"/>
                <a:pathLst>
                  <a:path extrusionOk="0" h="1354" w="991">
                    <a:moveTo>
                      <a:pt x="834" y="0"/>
                    </a:moveTo>
                    <a:cubicBezTo>
                      <a:pt x="797" y="0"/>
                      <a:pt x="757" y="17"/>
                      <a:pt x="717" y="57"/>
                    </a:cubicBezTo>
                    <a:cubicBezTo>
                      <a:pt x="717" y="194"/>
                      <a:pt x="717" y="501"/>
                      <a:pt x="581" y="637"/>
                    </a:cubicBezTo>
                    <a:lnTo>
                      <a:pt x="308" y="910"/>
                    </a:lnTo>
                    <a:lnTo>
                      <a:pt x="308" y="1047"/>
                    </a:lnTo>
                    <a:cubicBezTo>
                      <a:pt x="258" y="1007"/>
                      <a:pt x="211" y="990"/>
                      <a:pt x="169" y="990"/>
                    </a:cubicBezTo>
                    <a:cubicBezTo>
                      <a:pt x="69" y="990"/>
                      <a:pt x="1" y="1087"/>
                      <a:pt x="1" y="1183"/>
                    </a:cubicBezTo>
                    <a:cubicBezTo>
                      <a:pt x="1" y="1354"/>
                      <a:pt x="137" y="1354"/>
                      <a:pt x="308" y="1354"/>
                    </a:cubicBezTo>
                    <a:cubicBezTo>
                      <a:pt x="445" y="1354"/>
                      <a:pt x="581" y="1183"/>
                      <a:pt x="581" y="1047"/>
                    </a:cubicBezTo>
                    <a:lnTo>
                      <a:pt x="990" y="637"/>
                    </a:lnTo>
                    <a:lnTo>
                      <a:pt x="990" y="194"/>
                    </a:lnTo>
                    <a:cubicBezTo>
                      <a:pt x="990" y="97"/>
                      <a:pt x="922" y="0"/>
                      <a:pt x="8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5373526" y="2400409"/>
                <a:ext cx="92592" cy="275328"/>
              </a:xfrm>
              <a:custGeom>
                <a:rect b="b" l="l" r="r" t="t"/>
                <a:pathLst>
                  <a:path extrusionOk="0" h="6295" w="2117">
                    <a:moveTo>
                      <a:pt x="839" y="1256"/>
                    </a:moveTo>
                    <a:lnTo>
                      <a:pt x="839" y="1256"/>
                    </a:lnTo>
                    <a:cubicBezTo>
                      <a:pt x="890" y="1263"/>
                      <a:pt x="940" y="1263"/>
                      <a:pt x="990" y="1263"/>
                    </a:cubicBezTo>
                    <a:lnTo>
                      <a:pt x="854" y="1263"/>
                    </a:lnTo>
                    <a:cubicBezTo>
                      <a:pt x="849" y="1261"/>
                      <a:pt x="844" y="1259"/>
                      <a:pt x="839" y="1256"/>
                    </a:cubicBezTo>
                    <a:close/>
                    <a:moveTo>
                      <a:pt x="683" y="5597"/>
                    </a:moveTo>
                    <a:cubicBezTo>
                      <a:pt x="752" y="5597"/>
                      <a:pt x="854" y="5665"/>
                      <a:pt x="990" y="5802"/>
                    </a:cubicBezTo>
                    <a:cubicBezTo>
                      <a:pt x="990" y="5887"/>
                      <a:pt x="1025" y="5930"/>
                      <a:pt x="1059" y="5930"/>
                    </a:cubicBezTo>
                    <a:cubicBezTo>
                      <a:pt x="1093" y="5930"/>
                      <a:pt x="1127" y="5887"/>
                      <a:pt x="1127" y="5802"/>
                    </a:cubicBezTo>
                    <a:lnTo>
                      <a:pt x="1127" y="5802"/>
                    </a:lnTo>
                    <a:cubicBezTo>
                      <a:pt x="1263" y="5972"/>
                      <a:pt x="1127" y="5972"/>
                      <a:pt x="990" y="5972"/>
                    </a:cubicBezTo>
                    <a:cubicBezTo>
                      <a:pt x="854" y="5972"/>
                      <a:pt x="718" y="5802"/>
                      <a:pt x="581" y="5802"/>
                    </a:cubicBezTo>
                    <a:cubicBezTo>
                      <a:pt x="581" y="5665"/>
                      <a:pt x="615" y="5597"/>
                      <a:pt x="683" y="5597"/>
                    </a:cubicBezTo>
                    <a:close/>
                    <a:moveTo>
                      <a:pt x="718" y="1"/>
                    </a:moveTo>
                    <a:cubicBezTo>
                      <a:pt x="581" y="137"/>
                      <a:pt x="581" y="274"/>
                      <a:pt x="581" y="274"/>
                    </a:cubicBezTo>
                    <a:cubicBezTo>
                      <a:pt x="581" y="274"/>
                      <a:pt x="410" y="410"/>
                      <a:pt x="410" y="547"/>
                    </a:cubicBezTo>
                    <a:cubicBezTo>
                      <a:pt x="581" y="683"/>
                      <a:pt x="581" y="683"/>
                      <a:pt x="718" y="854"/>
                    </a:cubicBezTo>
                    <a:cubicBezTo>
                      <a:pt x="581" y="854"/>
                      <a:pt x="410" y="1127"/>
                      <a:pt x="581" y="1127"/>
                    </a:cubicBezTo>
                    <a:cubicBezTo>
                      <a:pt x="637" y="1183"/>
                      <a:pt x="693" y="1216"/>
                      <a:pt x="750" y="1236"/>
                    </a:cubicBezTo>
                    <a:lnTo>
                      <a:pt x="750" y="1236"/>
                    </a:lnTo>
                    <a:cubicBezTo>
                      <a:pt x="748" y="1236"/>
                      <a:pt x="746" y="1235"/>
                      <a:pt x="744" y="1235"/>
                    </a:cubicBezTo>
                    <a:cubicBezTo>
                      <a:pt x="542" y="1235"/>
                      <a:pt x="454" y="1536"/>
                      <a:pt x="718" y="1536"/>
                    </a:cubicBezTo>
                    <a:cubicBezTo>
                      <a:pt x="854" y="1707"/>
                      <a:pt x="854" y="1707"/>
                      <a:pt x="990" y="1707"/>
                    </a:cubicBezTo>
                    <a:cubicBezTo>
                      <a:pt x="990" y="1843"/>
                      <a:pt x="1127" y="1843"/>
                      <a:pt x="1127" y="1843"/>
                    </a:cubicBezTo>
                    <a:lnTo>
                      <a:pt x="410" y="1843"/>
                    </a:lnTo>
                    <a:cubicBezTo>
                      <a:pt x="137" y="1843"/>
                      <a:pt x="137" y="2116"/>
                      <a:pt x="274" y="2253"/>
                    </a:cubicBezTo>
                    <a:cubicBezTo>
                      <a:pt x="581" y="2389"/>
                      <a:pt x="854" y="2560"/>
                      <a:pt x="1127" y="2697"/>
                    </a:cubicBezTo>
                    <a:cubicBezTo>
                      <a:pt x="854" y="2697"/>
                      <a:pt x="718" y="2697"/>
                      <a:pt x="581" y="2560"/>
                    </a:cubicBezTo>
                    <a:lnTo>
                      <a:pt x="410" y="2560"/>
                    </a:lnTo>
                    <a:cubicBezTo>
                      <a:pt x="274" y="2560"/>
                      <a:pt x="137" y="2833"/>
                      <a:pt x="274" y="2833"/>
                    </a:cubicBezTo>
                    <a:cubicBezTo>
                      <a:pt x="410" y="2969"/>
                      <a:pt x="581" y="2969"/>
                      <a:pt x="718" y="2969"/>
                    </a:cubicBezTo>
                    <a:cubicBezTo>
                      <a:pt x="854" y="3106"/>
                      <a:pt x="1127" y="3242"/>
                      <a:pt x="1434" y="3413"/>
                    </a:cubicBezTo>
                    <a:cubicBezTo>
                      <a:pt x="990" y="3413"/>
                      <a:pt x="718" y="3413"/>
                      <a:pt x="274" y="3242"/>
                    </a:cubicBezTo>
                    <a:cubicBezTo>
                      <a:pt x="137" y="3242"/>
                      <a:pt x="1" y="3550"/>
                      <a:pt x="137" y="3550"/>
                    </a:cubicBezTo>
                    <a:cubicBezTo>
                      <a:pt x="581" y="3686"/>
                      <a:pt x="1127" y="3823"/>
                      <a:pt x="1434" y="4096"/>
                    </a:cubicBezTo>
                    <a:cubicBezTo>
                      <a:pt x="990" y="4096"/>
                      <a:pt x="410" y="3823"/>
                      <a:pt x="274" y="3823"/>
                    </a:cubicBezTo>
                    <a:cubicBezTo>
                      <a:pt x="234" y="3783"/>
                      <a:pt x="194" y="3766"/>
                      <a:pt x="157" y="3766"/>
                    </a:cubicBezTo>
                    <a:cubicBezTo>
                      <a:pt x="69" y="3766"/>
                      <a:pt x="1" y="3863"/>
                      <a:pt x="1" y="3959"/>
                    </a:cubicBezTo>
                    <a:cubicBezTo>
                      <a:pt x="274" y="4539"/>
                      <a:pt x="718" y="4812"/>
                      <a:pt x="990" y="5392"/>
                    </a:cubicBezTo>
                    <a:cubicBezTo>
                      <a:pt x="881" y="5356"/>
                      <a:pt x="769" y="5339"/>
                      <a:pt x="663" y="5339"/>
                    </a:cubicBezTo>
                    <a:cubicBezTo>
                      <a:pt x="375" y="5339"/>
                      <a:pt x="137" y="5465"/>
                      <a:pt x="137" y="5665"/>
                    </a:cubicBezTo>
                    <a:cubicBezTo>
                      <a:pt x="33" y="6110"/>
                      <a:pt x="751" y="6294"/>
                      <a:pt x="1230" y="6294"/>
                    </a:cubicBezTo>
                    <a:cubicBezTo>
                      <a:pt x="1376" y="6294"/>
                      <a:pt x="1499" y="6277"/>
                      <a:pt x="1571" y="6245"/>
                    </a:cubicBezTo>
                    <a:lnTo>
                      <a:pt x="1571" y="6109"/>
                    </a:lnTo>
                    <a:cubicBezTo>
                      <a:pt x="1263" y="5392"/>
                      <a:pt x="854" y="4812"/>
                      <a:pt x="581" y="4266"/>
                    </a:cubicBezTo>
                    <a:lnTo>
                      <a:pt x="581" y="4266"/>
                    </a:lnTo>
                    <a:cubicBezTo>
                      <a:pt x="871" y="4363"/>
                      <a:pt x="1245" y="4459"/>
                      <a:pt x="1537" y="4459"/>
                    </a:cubicBezTo>
                    <a:cubicBezTo>
                      <a:pt x="1657" y="4459"/>
                      <a:pt x="1764" y="4443"/>
                      <a:pt x="1844" y="4403"/>
                    </a:cubicBezTo>
                    <a:cubicBezTo>
                      <a:pt x="1980" y="4266"/>
                      <a:pt x="1980" y="4266"/>
                      <a:pt x="1844" y="4096"/>
                    </a:cubicBezTo>
                    <a:cubicBezTo>
                      <a:pt x="1844" y="3959"/>
                      <a:pt x="1571" y="3823"/>
                      <a:pt x="1434" y="3686"/>
                    </a:cubicBezTo>
                    <a:lnTo>
                      <a:pt x="1980" y="3686"/>
                    </a:lnTo>
                    <a:cubicBezTo>
                      <a:pt x="2117" y="3686"/>
                      <a:pt x="2117" y="3550"/>
                      <a:pt x="1980" y="3413"/>
                    </a:cubicBezTo>
                    <a:cubicBezTo>
                      <a:pt x="1844" y="3242"/>
                      <a:pt x="1707" y="3106"/>
                      <a:pt x="1571" y="2969"/>
                    </a:cubicBezTo>
                    <a:lnTo>
                      <a:pt x="1707" y="2833"/>
                    </a:lnTo>
                    <a:lnTo>
                      <a:pt x="1707" y="2560"/>
                    </a:lnTo>
                    <a:cubicBezTo>
                      <a:pt x="1571" y="2389"/>
                      <a:pt x="1434" y="2253"/>
                      <a:pt x="1263" y="2253"/>
                    </a:cubicBezTo>
                    <a:cubicBezTo>
                      <a:pt x="1434" y="2116"/>
                      <a:pt x="1707" y="2116"/>
                      <a:pt x="1707" y="1980"/>
                    </a:cubicBezTo>
                    <a:cubicBezTo>
                      <a:pt x="1707" y="1843"/>
                      <a:pt x="1707" y="1707"/>
                      <a:pt x="1571" y="1707"/>
                    </a:cubicBezTo>
                    <a:cubicBezTo>
                      <a:pt x="1707" y="1707"/>
                      <a:pt x="1707" y="1536"/>
                      <a:pt x="1707" y="1536"/>
                    </a:cubicBezTo>
                    <a:lnTo>
                      <a:pt x="1707" y="1400"/>
                    </a:lnTo>
                    <a:cubicBezTo>
                      <a:pt x="1844" y="1400"/>
                      <a:pt x="1707" y="1263"/>
                      <a:pt x="1707" y="1263"/>
                    </a:cubicBezTo>
                    <a:cubicBezTo>
                      <a:pt x="1707" y="1127"/>
                      <a:pt x="1707" y="1127"/>
                      <a:pt x="1571" y="1127"/>
                    </a:cubicBezTo>
                    <a:lnTo>
                      <a:pt x="1707" y="990"/>
                    </a:lnTo>
                    <a:cubicBezTo>
                      <a:pt x="1571" y="854"/>
                      <a:pt x="1571" y="683"/>
                      <a:pt x="1434" y="683"/>
                    </a:cubicBezTo>
                    <a:lnTo>
                      <a:pt x="1434" y="547"/>
                    </a:lnTo>
                    <a:cubicBezTo>
                      <a:pt x="1707" y="137"/>
                      <a:pt x="990" y="1"/>
                      <a:pt x="7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5363292" y="2442092"/>
                <a:ext cx="147614" cy="110044"/>
              </a:xfrm>
              <a:custGeom>
                <a:rect b="b" l="l" r="r" t="t"/>
                <a:pathLst>
                  <a:path extrusionOk="0" h="2516" w="3375">
                    <a:moveTo>
                      <a:pt x="2493" y="0"/>
                    </a:moveTo>
                    <a:cubicBezTo>
                      <a:pt x="2420" y="0"/>
                      <a:pt x="2240" y="200"/>
                      <a:pt x="2351" y="310"/>
                    </a:cubicBezTo>
                    <a:cubicBezTo>
                      <a:pt x="2351" y="447"/>
                      <a:pt x="2794" y="890"/>
                      <a:pt x="2794" y="1163"/>
                    </a:cubicBezTo>
                    <a:cubicBezTo>
                      <a:pt x="2794" y="1027"/>
                      <a:pt x="2521" y="1027"/>
                      <a:pt x="2351" y="1027"/>
                    </a:cubicBezTo>
                    <a:cubicBezTo>
                      <a:pt x="2214" y="1300"/>
                      <a:pt x="1805" y="1436"/>
                      <a:pt x="1668" y="1607"/>
                    </a:cubicBezTo>
                    <a:cubicBezTo>
                      <a:pt x="1361" y="1744"/>
                      <a:pt x="1088" y="2016"/>
                      <a:pt x="952" y="2016"/>
                    </a:cubicBezTo>
                    <a:lnTo>
                      <a:pt x="815" y="1880"/>
                    </a:lnTo>
                    <a:cubicBezTo>
                      <a:pt x="815" y="1880"/>
                      <a:pt x="815" y="1744"/>
                      <a:pt x="644" y="1744"/>
                    </a:cubicBezTo>
                    <a:cubicBezTo>
                      <a:pt x="371" y="1880"/>
                      <a:pt x="98" y="2016"/>
                      <a:pt x="98" y="2289"/>
                    </a:cubicBezTo>
                    <a:cubicBezTo>
                      <a:pt x="1" y="2411"/>
                      <a:pt x="112" y="2516"/>
                      <a:pt x="234" y="2516"/>
                    </a:cubicBezTo>
                    <a:cubicBezTo>
                      <a:pt x="282" y="2516"/>
                      <a:pt x="332" y="2499"/>
                      <a:pt x="371" y="2460"/>
                    </a:cubicBezTo>
                    <a:lnTo>
                      <a:pt x="644" y="2460"/>
                    </a:lnTo>
                    <a:cubicBezTo>
                      <a:pt x="952" y="2289"/>
                      <a:pt x="1224" y="2289"/>
                      <a:pt x="1497" y="2016"/>
                    </a:cubicBezTo>
                    <a:cubicBezTo>
                      <a:pt x="1805" y="1880"/>
                      <a:pt x="1941" y="1744"/>
                      <a:pt x="2214" y="1607"/>
                    </a:cubicBezTo>
                    <a:lnTo>
                      <a:pt x="2214" y="1744"/>
                    </a:lnTo>
                    <a:cubicBezTo>
                      <a:pt x="2214" y="1840"/>
                      <a:pt x="2282" y="1937"/>
                      <a:pt x="2383" y="1937"/>
                    </a:cubicBezTo>
                    <a:cubicBezTo>
                      <a:pt x="2424" y="1937"/>
                      <a:pt x="2471" y="1920"/>
                      <a:pt x="2521" y="1880"/>
                    </a:cubicBezTo>
                    <a:cubicBezTo>
                      <a:pt x="2658" y="1880"/>
                      <a:pt x="2658" y="1744"/>
                      <a:pt x="2794" y="1744"/>
                    </a:cubicBezTo>
                    <a:cubicBezTo>
                      <a:pt x="2794" y="1744"/>
                      <a:pt x="2931" y="1744"/>
                      <a:pt x="3067" y="1607"/>
                    </a:cubicBezTo>
                    <a:cubicBezTo>
                      <a:pt x="3374" y="1163"/>
                      <a:pt x="2931" y="447"/>
                      <a:pt x="2521" y="37"/>
                    </a:cubicBezTo>
                    <a:cubicBezTo>
                      <a:pt x="2521" y="11"/>
                      <a:pt x="2510" y="0"/>
                      <a:pt x="24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5292960" y="2241288"/>
                <a:ext cx="180636" cy="186016"/>
              </a:xfrm>
              <a:custGeom>
                <a:rect b="b" l="l" r="r" t="t"/>
                <a:pathLst>
                  <a:path extrusionOk="0" h="4253" w="4130">
                    <a:moveTo>
                      <a:pt x="1706" y="1489"/>
                    </a:moveTo>
                    <a:cubicBezTo>
                      <a:pt x="1570" y="1762"/>
                      <a:pt x="1399" y="2069"/>
                      <a:pt x="1126" y="2342"/>
                    </a:cubicBezTo>
                    <a:cubicBezTo>
                      <a:pt x="1263" y="2069"/>
                      <a:pt x="1570" y="1762"/>
                      <a:pt x="1706" y="1489"/>
                    </a:cubicBezTo>
                    <a:close/>
                    <a:moveTo>
                      <a:pt x="1177" y="0"/>
                    </a:moveTo>
                    <a:cubicBezTo>
                      <a:pt x="1149" y="0"/>
                      <a:pt x="1126" y="17"/>
                      <a:pt x="1126" y="56"/>
                    </a:cubicBezTo>
                    <a:cubicBezTo>
                      <a:pt x="717" y="363"/>
                      <a:pt x="0" y="772"/>
                      <a:pt x="0" y="1353"/>
                    </a:cubicBezTo>
                    <a:cubicBezTo>
                      <a:pt x="0" y="1489"/>
                      <a:pt x="137" y="1489"/>
                      <a:pt x="273" y="1489"/>
                    </a:cubicBezTo>
                    <a:lnTo>
                      <a:pt x="717" y="1080"/>
                    </a:lnTo>
                    <a:lnTo>
                      <a:pt x="717" y="1080"/>
                    </a:lnTo>
                    <a:cubicBezTo>
                      <a:pt x="410" y="1489"/>
                      <a:pt x="137" y="1933"/>
                      <a:pt x="137" y="2342"/>
                    </a:cubicBezTo>
                    <a:cubicBezTo>
                      <a:pt x="137" y="2439"/>
                      <a:pt x="205" y="2535"/>
                      <a:pt x="293" y="2535"/>
                    </a:cubicBezTo>
                    <a:cubicBezTo>
                      <a:pt x="330" y="2535"/>
                      <a:pt x="370" y="2519"/>
                      <a:pt x="410" y="2479"/>
                    </a:cubicBezTo>
                    <a:cubicBezTo>
                      <a:pt x="546" y="2479"/>
                      <a:pt x="717" y="2342"/>
                      <a:pt x="853" y="2206"/>
                    </a:cubicBezTo>
                    <a:lnTo>
                      <a:pt x="853" y="2206"/>
                    </a:lnTo>
                    <a:cubicBezTo>
                      <a:pt x="717" y="2342"/>
                      <a:pt x="717" y="2479"/>
                      <a:pt x="717" y="2786"/>
                    </a:cubicBezTo>
                    <a:cubicBezTo>
                      <a:pt x="717" y="2786"/>
                      <a:pt x="853" y="2922"/>
                      <a:pt x="990" y="2922"/>
                    </a:cubicBezTo>
                    <a:cubicBezTo>
                      <a:pt x="1126" y="2922"/>
                      <a:pt x="1263" y="2786"/>
                      <a:pt x="1263" y="2786"/>
                    </a:cubicBezTo>
                    <a:lnTo>
                      <a:pt x="1263" y="3195"/>
                    </a:lnTo>
                    <a:cubicBezTo>
                      <a:pt x="1263" y="3332"/>
                      <a:pt x="1399" y="3332"/>
                      <a:pt x="1570" y="3332"/>
                    </a:cubicBezTo>
                    <a:cubicBezTo>
                      <a:pt x="1843" y="3195"/>
                      <a:pt x="2116" y="2615"/>
                      <a:pt x="2252" y="2342"/>
                    </a:cubicBezTo>
                    <a:lnTo>
                      <a:pt x="2252" y="2342"/>
                    </a:lnTo>
                    <a:cubicBezTo>
                      <a:pt x="2116" y="2615"/>
                      <a:pt x="2116" y="3059"/>
                      <a:pt x="2116" y="3468"/>
                    </a:cubicBezTo>
                    <a:cubicBezTo>
                      <a:pt x="2116" y="3553"/>
                      <a:pt x="2150" y="3596"/>
                      <a:pt x="2205" y="3596"/>
                    </a:cubicBezTo>
                    <a:cubicBezTo>
                      <a:pt x="2261" y="3596"/>
                      <a:pt x="2338" y="3553"/>
                      <a:pt x="2423" y="3468"/>
                    </a:cubicBezTo>
                    <a:cubicBezTo>
                      <a:pt x="2696" y="3332"/>
                      <a:pt x="2969" y="2922"/>
                      <a:pt x="2969" y="2615"/>
                    </a:cubicBezTo>
                    <a:lnTo>
                      <a:pt x="2969" y="2615"/>
                    </a:lnTo>
                    <a:cubicBezTo>
                      <a:pt x="2969" y="2922"/>
                      <a:pt x="2833" y="3059"/>
                      <a:pt x="3105" y="3195"/>
                    </a:cubicBezTo>
                    <a:cubicBezTo>
                      <a:pt x="3191" y="3263"/>
                      <a:pt x="3233" y="3298"/>
                      <a:pt x="3272" y="3298"/>
                    </a:cubicBezTo>
                    <a:cubicBezTo>
                      <a:pt x="3310" y="3298"/>
                      <a:pt x="3344" y="3263"/>
                      <a:pt x="3413" y="3195"/>
                    </a:cubicBezTo>
                    <a:cubicBezTo>
                      <a:pt x="3453" y="3155"/>
                      <a:pt x="3469" y="3139"/>
                      <a:pt x="3473" y="3139"/>
                    </a:cubicBezTo>
                    <a:lnTo>
                      <a:pt x="3473" y="3139"/>
                    </a:lnTo>
                    <a:cubicBezTo>
                      <a:pt x="3481" y="3139"/>
                      <a:pt x="3413" y="3235"/>
                      <a:pt x="3413" y="3332"/>
                    </a:cubicBezTo>
                    <a:cubicBezTo>
                      <a:pt x="3276" y="3639"/>
                      <a:pt x="3549" y="3639"/>
                      <a:pt x="3686" y="3639"/>
                    </a:cubicBezTo>
                    <a:lnTo>
                      <a:pt x="3686" y="4048"/>
                    </a:lnTo>
                    <a:cubicBezTo>
                      <a:pt x="3686" y="4185"/>
                      <a:pt x="3796" y="4253"/>
                      <a:pt x="3907" y="4253"/>
                    </a:cubicBezTo>
                    <a:cubicBezTo>
                      <a:pt x="4018" y="4253"/>
                      <a:pt x="4129" y="4185"/>
                      <a:pt x="4129" y="4048"/>
                    </a:cubicBezTo>
                    <a:cubicBezTo>
                      <a:pt x="4129" y="3775"/>
                      <a:pt x="3959" y="3195"/>
                      <a:pt x="3686" y="3195"/>
                    </a:cubicBezTo>
                    <a:lnTo>
                      <a:pt x="3686" y="2786"/>
                    </a:lnTo>
                    <a:cubicBezTo>
                      <a:pt x="3549" y="2786"/>
                      <a:pt x="3549" y="2615"/>
                      <a:pt x="3413" y="2615"/>
                    </a:cubicBezTo>
                    <a:lnTo>
                      <a:pt x="3413" y="2342"/>
                    </a:lnTo>
                    <a:cubicBezTo>
                      <a:pt x="3276" y="2206"/>
                      <a:pt x="3276" y="2206"/>
                      <a:pt x="3105" y="2206"/>
                    </a:cubicBezTo>
                    <a:cubicBezTo>
                      <a:pt x="2832" y="2206"/>
                      <a:pt x="2696" y="2479"/>
                      <a:pt x="2560" y="2786"/>
                    </a:cubicBezTo>
                    <a:cubicBezTo>
                      <a:pt x="2696" y="2342"/>
                      <a:pt x="2832" y="2069"/>
                      <a:pt x="2832" y="1626"/>
                    </a:cubicBezTo>
                    <a:cubicBezTo>
                      <a:pt x="2832" y="1489"/>
                      <a:pt x="2696" y="1489"/>
                      <a:pt x="2560" y="1489"/>
                    </a:cubicBezTo>
                    <a:cubicBezTo>
                      <a:pt x="2382" y="1544"/>
                      <a:pt x="2253" y="1648"/>
                      <a:pt x="2154" y="1779"/>
                    </a:cubicBezTo>
                    <a:lnTo>
                      <a:pt x="2154" y="1779"/>
                    </a:lnTo>
                    <a:cubicBezTo>
                      <a:pt x="2250" y="1589"/>
                      <a:pt x="2347" y="1399"/>
                      <a:pt x="2423" y="1216"/>
                    </a:cubicBezTo>
                    <a:cubicBezTo>
                      <a:pt x="2423" y="1080"/>
                      <a:pt x="2252" y="909"/>
                      <a:pt x="2116" y="909"/>
                    </a:cubicBezTo>
                    <a:cubicBezTo>
                      <a:pt x="1979" y="1080"/>
                      <a:pt x="1979" y="1216"/>
                      <a:pt x="1843" y="1216"/>
                    </a:cubicBezTo>
                    <a:cubicBezTo>
                      <a:pt x="1843" y="1216"/>
                      <a:pt x="1979" y="1080"/>
                      <a:pt x="1979" y="909"/>
                    </a:cubicBezTo>
                    <a:cubicBezTo>
                      <a:pt x="1979" y="812"/>
                      <a:pt x="1911" y="716"/>
                      <a:pt x="1823" y="716"/>
                    </a:cubicBezTo>
                    <a:cubicBezTo>
                      <a:pt x="1786" y="716"/>
                      <a:pt x="1746" y="732"/>
                      <a:pt x="1706" y="772"/>
                    </a:cubicBezTo>
                    <a:cubicBezTo>
                      <a:pt x="1263" y="1080"/>
                      <a:pt x="990" y="1489"/>
                      <a:pt x="546" y="1933"/>
                    </a:cubicBezTo>
                    <a:cubicBezTo>
                      <a:pt x="853" y="1353"/>
                      <a:pt x="1263" y="909"/>
                      <a:pt x="1399" y="499"/>
                    </a:cubicBezTo>
                    <a:cubicBezTo>
                      <a:pt x="1399" y="363"/>
                      <a:pt x="1263" y="226"/>
                      <a:pt x="1126" y="226"/>
                    </a:cubicBezTo>
                    <a:lnTo>
                      <a:pt x="1263" y="226"/>
                    </a:lnTo>
                    <a:cubicBezTo>
                      <a:pt x="1360" y="105"/>
                      <a:pt x="1249" y="0"/>
                      <a:pt x="1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5167562" y="2103424"/>
                <a:ext cx="223936" cy="219037"/>
              </a:xfrm>
              <a:custGeom>
                <a:rect b="b" l="l" r="r" t="t"/>
                <a:pathLst>
                  <a:path extrusionOk="0" h="5008" w="5120">
                    <a:moveTo>
                      <a:pt x="376" y="0"/>
                    </a:moveTo>
                    <a:cubicBezTo>
                      <a:pt x="342" y="0"/>
                      <a:pt x="308" y="34"/>
                      <a:pt x="308" y="103"/>
                    </a:cubicBezTo>
                    <a:cubicBezTo>
                      <a:pt x="308" y="819"/>
                      <a:pt x="1" y="1502"/>
                      <a:pt x="172" y="2355"/>
                    </a:cubicBezTo>
                    <a:cubicBezTo>
                      <a:pt x="172" y="2440"/>
                      <a:pt x="206" y="2483"/>
                      <a:pt x="257" y="2483"/>
                    </a:cubicBezTo>
                    <a:cubicBezTo>
                      <a:pt x="308" y="2483"/>
                      <a:pt x="376" y="2440"/>
                      <a:pt x="445" y="2355"/>
                    </a:cubicBezTo>
                    <a:cubicBezTo>
                      <a:pt x="445" y="2662"/>
                      <a:pt x="445" y="2935"/>
                      <a:pt x="581" y="3071"/>
                    </a:cubicBezTo>
                    <a:cubicBezTo>
                      <a:pt x="581" y="3140"/>
                      <a:pt x="649" y="3174"/>
                      <a:pt x="718" y="3174"/>
                    </a:cubicBezTo>
                    <a:cubicBezTo>
                      <a:pt x="786" y="3174"/>
                      <a:pt x="854" y="3140"/>
                      <a:pt x="854" y="3071"/>
                    </a:cubicBezTo>
                    <a:cubicBezTo>
                      <a:pt x="1296" y="2527"/>
                      <a:pt x="1298" y="1813"/>
                      <a:pt x="1568" y="1234"/>
                    </a:cubicBezTo>
                    <a:lnTo>
                      <a:pt x="1568" y="1234"/>
                    </a:lnTo>
                    <a:cubicBezTo>
                      <a:pt x="1298" y="1813"/>
                      <a:pt x="1298" y="2527"/>
                      <a:pt x="1298" y="3071"/>
                    </a:cubicBezTo>
                    <a:cubicBezTo>
                      <a:pt x="1298" y="3247"/>
                      <a:pt x="1387" y="3322"/>
                      <a:pt x="1489" y="3322"/>
                    </a:cubicBezTo>
                    <a:cubicBezTo>
                      <a:pt x="1566" y="3322"/>
                      <a:pt x="1649" y="3281"/>
                      <a:pt x="1707" y="3208"/>
                    </a:cubicBezTo>
                    <a:cubicBezTo>
                      <a:pt x="2014" y="2798"/>
                      <a:pt x="2014" y="2218"/>
                      <a:pt x="2151" y="1809"/>
                    </a:cubicBezTo>
                    <a:lnTo>
                      <a:pt x="2151" y="1809"/>
                    </a:lnTo>
                    <a:cubicBezTo>
                      <a:pt x="2151" y="2218"/>
                      <a:pt x="1878" y="2662"/>
                      <a:pt x="2014" y="3071"/>
                    </a:cubicBezTo>
                    <a:cubicBezTo>
                      <a:pt x="2014" y="3140"/>
                      <a:pt x="2082" y="3174"/>
                      <a:pt x="2151" y="3174"/>
                    </a:cubicBezTo>
                    <a:cubicBezTo>
                      <a:pt x="2219" y="3174"/>
                      <a:pt x="2287" y="3140"/>
                      <a:pt x="2287" y="3071"/>
                    </a:cubicBezTo>
                    <a:cubicBezTo>
                      <a:pt x="2424" y="2935"/>
                      <a:pt x="2560" y="2525"/>
                      <a:pt x="2731" y="2218"/>
                    </a:cubicBezTo>
                    <a:lnTo>
                      <a:pt x="2731" y="2218"/>
                    </a:lnTo>
                    <a:cubicBezTo>
                      <a:pt x="2560" y="2662"/>
                      <a:pt x="2424" y="3071"/>
                      <a:pt x="2424" y="3378"/>
                    </a:cubicBezTo>
                    <a:cubicBezTo>
                      <a:pt x="2424" y="3538"/>
                      <a:pt x="2529" y="3605"/>
                      <a:pt x="2644" y="3605"/>
                    </a:cubicBezTo>
                    <a:cubicBezTo>
                      <a:pt x="2725" y="3605"/>
                      <a:pt x="2811" y="3571"/>
                      <a:pt x="2867" y="3515"/>
                    </a:cubicBezTo>
                    <a:cubicBezTo>
                      <a:pt x="2984" y="3253"/>
                      <a:pt x="3100" y="3016"/>
                      <a:pt x="3217" y="2782"/>
                    </a:cubicBezTo>
                    <a:lnTo>
                      <a:pt x="3217" y="2782"/>
                    </a:lnTo>
                    <a:cubicBezTo>
                      <a:pt x="3140" y="3037"/>
                      <a:pt x="3140" y="3563"/>
                      <a:pt x="3140" y="3788"/>
                    </a:cubicBezTo>
                    <a:cubicBezTo>
                      <a:pt x="3140" y="3884"/>
                      <a:pt x="3277" y="3981"/>
                      <a:pt x="3417" y="3981"/>
                    </a:cubicBezTo>
                    <a:cubicBezTo>
                      <a:pt x="3475" y="3981"/>
                      <a:pt x="3534" y="3964"/>
                      <a:pt x="3584" y="3924"/>
                    </a:cubicBezTo>
                    <a:cubicBezTo>
                      <a:pt x="3584" y="3788"/>
                      <a:pt x="3720" y="3788"/>
                      <a:pt x="3720" y="3651"/>
                    </a:cubicBezTo>
                    <a:lnTo>
                      <a:pt x="3720" y="4061"/>
                    </a:lnTo>
                    <a:cubicBezTo>
                      <a:pt x="3857" y="4232"/>
                      <a:pt x="3993" y="4232"/>
                      <a:pt x="4130" y="4232"/>
                    </a:cubicBezTo>
                    <a:cubicBezTo>
                      <a:pt x="4266" y="4061"/>
                      <a:pt x="4266" y="3924"/>
                      <a:pt x="4437" y="3788"/>
                    </a:cubicBezTo>
                    <a:cubicBezTo>
                      <a:pt x="4446" y="3779"/>
                      <a:pt x="4454" y="3775"/>
                      <a:pt x="4462" y="3775"/>
                    </a:cubicBezTo>
                    <a:cubicBezTo>
                      <a:pt x="4573" y="3775"/>
                      <a:pt x="4573" y="4650"/>
                      <a:pt x="4573" y="4778"/>
                    </a:cubicBezTo>
                    <a:cubicBezTo>
                      <a:pt x="4642" y="4931"/>
                      <a:pt x="4778" y="5008"/>
                      <a:pt x="4898" y="5008"/>
                    </a:cubicBezTo>
                    <a:cubicBezTo>
                      <a:pt x="5017" y="5008"/>
                      <a:pt x="5119" y="4931"/>
                      <a:pt x="5119" y="4778"/>
                    </a:cubicBezTo>
                    <a:cubicBezTo>
                      <a:pt x="4983" y="4505"/>
                      <a:pt x="5119" y="3378"/>
                      <a:pt x="4710" y="3378"/>
                    </a:cubicBezTo>
                    <a:cubicBezTo>
                      <a:pt x="4628" y="3327"/>
                      <a:pt x="4556" y="3307"/>
                      <a:pt x="4491" y="3307"/>
                    </a:cubicBezTo>
                    <a:cubicBezTo>
                      <a:pt x="4338" y="3307"/>
                      <a:pt x="4225" y="3419"/>
                      <a:pt x="4130" y="3515"/>
                    </a:cubicBezTo>
                    <a:cubicBezTo>
                      <a:pt x="4130" y="3208"/>
                      <a:pt x="4266" y="2798"/>
                      <a:pt x="4130" y="2662"/>
                    </a:cubicBezTo>
                    <a:cubicBezTo>
                      <a:pt x="3993" y="2525"/>
                      <a:pt x="3857" y="2525"/>
                      <a:pt x="3857" y="2525"/>
                    </a:cubicBezTo>
                    <a:lnTo>
                      <a:pt x="3720" y="2525"/>
                    </a:lnTo>
                    <a:cubicBezTo>
                      <a:pt x="3720" y="2218"/>
                      <a:pt x="3720" y="2082"/>
                      <a:pt x="3413" y="1945"/>
                    </a:cubicBezTo>
                    <a:cubicBezTo>
                      <a:pt x="3277" y="1945"/>
                      <a:pt x="3140" y="2082"/>
                      <a:pt x="3004" y="2218"/>
                    </a:cubicBezTo>
                    <a:cubicBezTo>
                      <a:pt x="3140" y="1945"/>
                      <a:pt x="3004" y="1809"/>
                      <a:pt x="3004" y="1672"/>
                    </a:cubicBezTo>
                    <a:cubicBezTo>
                      <a:pt x="3004" y="1502"/>
                      <a:pt x="2867" y="1502"/>
                      <a:pt x="2731" y="1502"/>
                    </a:cubicBezTo>
                    <a:lnTo>
                      <a:pt x="2560" y="1672"/>
                    </a:lnTo>
                    <a:cubicBezTo>
                      <a:pt x="2560" y="1502"/>
                      <a:pt x="2560" y="1365"/>
                      <a:pt x="2424" y="1229"/>
                    </a:cubicBezTo>
                    <a:cubicBezTo>
                      <a:pt x="2424" y="1092"/>
                      <a:pt x="2287" y="1092"/>
                      <a:pt x="2151" y="1092"/>
                    </a:cubicBezTo>
                    <a:cubicBezTo>
                      <a:pt x="2014" y="1229"/>
                      <a:pt x="2014" y="1502"/>
                      <a:pt x="1878" y="1672"/>
                    </a:cubicBezTo>
                    <a:cubicBezTo>
                      <a:pt x="1878" y="1365"/>
                      <a:pt x="1878" y="956"/>
                      <a:pt x="1707" y="819"/>
                    </a:cubicBezTo>
                    <a:cubicBezTo>
                      <a:pt x="1707" y="649"/>
                      <a:pt x="1571" y="649"/>
                      <a:pt x="1571" y="649"/>
                    </a:cubicBezTo>
                    <a:cubicBezTo>
                      <a:pt x="1298" y="819"/>
                      <a:pt x="1298" y="956"/>
                      <a:pt x="1161" y="1092"/>
                    </a:cubicBezTo>
                    <a:cubicBezTo>
                      <a:pt x="1161" y="1365"/>
                      <a:pt x="1025" y="1502"/>
                      <a:pt x="1025" y="1809"/>
                    </a:cubicBezTo>
                    <a:cubicBezTo>
                      <a:pt x="1025" y="1365"/>
                      <a:pt x="1161" y="1092"/>
                      <a:pt x="1161" y="649"/>
                    </a:cubicBezTo>
                    <a:cubicBezTo>
                      <a:pt x="1161" y="489"/>
                      <a:pt x="1056" y="422"/>
                      <a:pt x="968" y="422"/>
                    </a:cubicBezTo>
                    <a:cubicBezTo>
                      <a:pt x="907" y="422"/>
                      <a:pt x="854" y="456"/>
                      <a:pt x="854" y="512"/>
                    </a:cubicBezTo>
                    <a:cubicBezTo>
                      <a:pt x="718" y="956"/>
                      <a:pt x="581" y="1365"/>
                      <a:pt x="445" y="1809"/>
                    </a:cubicBezTo>
                    <a:cubicBezTo>
                      <a:pt x="445" y="1229"/>
                      <a:pt x="581" y="649"/>
                      <a:pt x="445" y="103"/>
                    </a:cubicBezTo>
                    <a:cubicBezTo>
                      <a:pt x="445" y="34"/>
                      <a:pt x="410" y="0"/>
                      <a:pt x="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5124304" y="2107886"/>
                <a:ext cx="211952" cy="155268"/>
              </a:xfrm>
              <a:custGeom>
                <a:rect b="b" l="l" r="r" t="t"/>
                <a:pathLst>
                  <a:path extrusionOk="0" h="3550" w="4846">
                    <a:moveTo>
                      <a:pt x="1297" y="1"/>
                    </a:moveTo>
                    <a:cubicBezTo>
                      <a:pt x="853" y="1"/>
                      <a:pt x="444" y="274"/>
                      <a:pt x="137" y="547"/>
                    </a:cubicBezTo>
                    <a:cubicBezTo>
                      <a:pt x="0" y="717"/>
                      <a:pt x="137" y="854"/>
                      <a:pt x="307" y="854"/>
                    </a:cubicBezTo>
                    <a:cubicBezTo>
                      <a:pt x="444" y="717"/>
                      <a:pt x="1161" y="410"/>
                      <a:pt x="1161" y="410"/>
                    </a:cubicBezTo>
                    <a:lnTo>
                      <a:pt x="1161" y="717"/>
                    </a:lnTo>
                    <a:cubicBezTo>
                      <a:pt x="1161" y="814"/>
                      <a:pt x="1161" y="910"/>
                      <a:pt x="1209" y="910"/>
                    </a:cubicBezTo>
                    <a:cubicBezTo>
                      <a:pt x="1229" y="910"/>
                      <a:pt x="1257" y="894"/>
                      <a:pt x="1297" y="854"/>
                    </a:cubicBezTo>
                    <a:cubicBezTo>
                      <a:pt x="1570" y="854"/>
                      <a:pt x="1707" y="717"/>
                      <a:pt x="1843" y="717"/>
                    </a:cubicBezTo>
                    <a:cubicBezTo>
                      <a:pt x="1987" y="641"/>
                      <a:pt x="2078" y="611"/>
                      <a:pt x="2136" y="611"/>
                    </a:cubicBezTo>
                    <a:cubicBezTo>
                      <a:pt x="2313" y="611"/>
                      <a:pt x="2184" y="888"/>
                      <a:pt x="2287" y="990"/>
                    </a:cubicBezTo>
                    <a:cubicBezTo>
                      <a:pt x="2404" y="1166"/>
                      <a:pt x="2527" y="1216"/>
                      <a:pt x="2651" y="1216"/>
                    </a:cubicBezTo>
                    <a:cubicBezTo>
                      <a:pt x="2817" y="1216"/>
                      <a:pt x="2984" y="1127"/>
                      <a:pt x="3140" y="1127"/>
                    </a:cubicBezTo>
                    <a:cubicBezTo>
                      <a:pt x="3140" y="1263"/>
                      <a:pt x="3140" y="1570"/>
                      <a:pt x="3413" y="1570"/>
                    </a:cubicBezTo>
                    <a:cubicBezTo>
                      <a:pt x="3413" y="1400"/>
                      <a:pt x="3549" y="1400"/>
                      <a:pt x="3549" y="1400"/>
                    </a:cubicBezTo>
                    <a:lnTo>
                      <a:pt x="3549" y="1570"/>
                    </a:lnTo>
                    <a:cubicBezTo>
                      <a:pt x="3549" y="1667"/>
                      <a:pt x="3634" y="1763"/>
                      <a:pt x="3733" y="1763"/>
                    </a:cubicBezTo>
                    <a:cubicBezTo>
                      <a:pt x="3773" y="1763"/>
                      <a:pt x="3816" y="1747"/>
                      <a:pt x="3856" y="1707"/>
                    </a:cubicBezTo>
                    <a:lnTo>
                      <a:pt x="3993" y="1570"/>
                    </a:lnTo>
                    <a:cubicBezTo>
                      <a:pt x="3993" y="1707"/>
                      <a:pt x="3993" y="1843"/>
                      <a:pt x="4129" y="1980"/>
                    </a:cubicBezTo>
                    <a:lnTo>
                      <a:pt x="4266" y="2116"/>
                    </a:lnTo>
                    <a:lnTo>
                      <a:pt x="4266" y="2253"/>
                    </a:lnTo>
                    <a:cubicBezTo>
                      <a:pt x="3993" y="2423"/>
                      <a:pt x="3856" y="3106"/>
                      <a:pt x="3856" y="3413"/>
                    </a:cubicBezTo>
                    <a:cubicBezTo>
                      <a:pt x="3856" y="3549"/>
                      <a:pt x="4129" y="3549"/>
                      <a:pt x="4129" y="3549"/>
                    </a:cubicBezTo>
                    <a:cubicBezTo>
                      <a:pt x="4129" y="3413"/>
                      <a:pt x="4266" y="3413"/>
                      <a:pt x="4266" y="3276"/>
                    </a:cubicBezTo>
                    <a:cubicBezTo>
                      <a:pt x="4266" y="3413"/>
                      <a:pt x="4343" y="3481"/>
                      <a:pt x="4419" y="3481"/>
                    </a:cubicBezTo>
                    <a:cubicBezTo>
                      <a:pt x="4496" y="3481"/>
                      <a:pt x="4573" y="3413"/>
                      <a:pt x="4573" y="3276"/>
                    </a:cubicBezTo>
                    <a:lnTo>
                      <a:pt x="4573" y="2833"/>
                    </a:lnTo>
                    <a:lnTo>
                      <a:pt x="4266" y="2833"/>
                    </a:lnTo>
                    <a:cubicBezTo>
                      <a:pt x="4402" y="2560"/>
                      <a:pt x="4573" y="2423"/>
                      <a:pt x="4709" y="2253"/>
                    </a:cubicBezTo>
                    <a:cubicBezTo>
                      <a:pt x="4846" y="2253"/>
                      <a:pt x="4846" y="2116"/>
                      <a:pt x="4846" y="2116"/>
                    </a:cubicBezTo>
                    <a:cubicBezTo>
                      <a:pt x="4709" y="1843"/>
                      <a:pt x="4402" y="1707"/>
                      <a:pt x="4402" y="1263"/>
                    </a:cubicBezTo>
                    <a:cubicBezTo>
                      <a:pt x="4402" y="1127"/>
                      <a:pt x="4266" y="1127"/>
                      <a:pt x="4129" y="1127"/>
                    </a:cubicBezTo>
                    <a:lnTo>
                      <a:pt x="3993" y="1127"/>
                    </a:lnTo>
                    <a:lnTo>
                      <a:pt x="3993" y="990"/>
                    </a:lnTo>
                    <a:cubicBezTo>
                      <a:pt x="3856" y="854"/>
                      <a:pt x="3856" y="854"/>
                      <a:pt x="3720" y="854"/>
                    </a:cubicBezTo>
                    <a:lnTo>
                      <a:pt x="3549" y="717"/>
                    </a:lnTo>
                    <a:lnTo>
                      <a:pt x="3003" y="717"/>
                    </a:lnTo>
                    <a:cubicBezTo>
                      <a:pt x="2945" y="735"/>
                      <a:pt x="2895" y="743"/>
                      <a:pt x="2851" y="743"/>
                    </a:cubicBezTo>
                    <a:cubicBezTo>
                      <a:pt x="2557" y="743"/>
                      <a:pt x="2542" y="392"/>
                      <a:pt x="2423" y="274"/>
                    </a:cubicBezTo>
                    <a:cubicBezTo>
                      <a:pt x="2381" y="189"/>
                      <a:pt x="2309" y="157"/>
                      <a:pt x="2218" y="157"/>
                    </a:cubicBezTo>
                    <a:cubicBezTo>
                      <a:pt x="2015" y="157"/>
                      <a:pt x="1716" y="316"/>
                      <a:pt x="1434" y="410"/>
                    </a:cubicBezTo>
                    <a:cubicBezTo>
                      <a:pt x="1570" y="274"/>
                      <a:pt x="1570" y="137"/>
                      <a:pt x="1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5043694" y="2136097"/>
                <a:ext cx="216807" cy="122684"/>
              </a:xfrm>
              <a:custGeom>
                <a:rect b="b" l="l" r="r" t="t"/>
                <a:pathLst>
                  <a:path extrusionOk="0" h="2805" w="4957">
                    <a:moveTo>
                      <a:pt x="772" y="1"/>
                    </a:moveTo>
                    <a:cubicBezTo>
                      <a:pt x="546" y="1"/>
                      <a:pt x="233" y="113"/>
                      <a:pt x="137" y="209"/>
                    </a:cubicBezTo>
                    <a:cubicBezTo>
                      <a:pt x="1" y="209"/>
                      <a:pt x="137" y="482"/>
                      <a:pt x="274" y="482"/>
                    </a:cubicBezTo>
                    <a:cubicBezTo>
                      <a:pt x="509" y="406"/>
                      <a:pt x="638" y="373"/>
                      <a:pt x="707" y="373"/>
                    </a:cubicBezTo>
                    <a:cubicBezTo>
                      <a:pt x="888" y="373"/>
                      <a:pt x="656" y="604"/>
                      <a:pt x="854" y="925"/>
                    </a:cubicBezTo>
                    <a:cubicBezTo>
                      <a:pt x="854" y="1062"/>
                      <a:pt x="990" y="1062"/>
                      <a:pt x="990" y="1062"/>
                    </a:cubicBezTo>
                    <a:cubicBezTo>
                      <a:pt x="1205" y="966"/>
                      <a:pt x="1270" y="854"/>
                      <a:pt x="1289" y="854"/>
                    </a:cubicBezTo>
                    <a:cubicBezTo>
                      <a:pt x="1297" y="854"/>
                      <a:pt x="1297" y="874"/>
                      <a:pt x="1297" y="925"/>
                    </a:cubicBezTo>
                    <a:cubicBezTo>
                      <a:pt x="1297" y="1062"/>
                      <a:pt x="1297" y="1335"/>
                      <a:pt x="1434" y="1471"/>
                    </a:cubicBezTo>
                    <a:cubicBezTo>
                      <a:pt x="1434" y="1471"/>
                      <a:pt x="1495" y="1532"/>
                      <a:pt x="1535" y="1532"/>
                    </a:cubicBezTo>
                    <a:cubicBezTo>
                      <a:pt x="1555" y="1532"/>
                      <a:pt x="1570" y="1517"/>
                      <a:pt x="1570" y="1471"/>
                    </a:cubicBezTo>
                    <a:cubicBezTo>
                      <a:pt x="1843" y="1471"/>
                      <a:pt x="1843" y="1471"/>
                      <a:pt x="1980" y="1335"/>
                    </a:cubicBezTo>
                    <a:cubicBezTo>
                      <a:pt x="1980" y="1471"/>
                      <a:pt x="1980" y="1778"/>
                      <a:pt x="2150" y="1778"/>
                    </a:cubicBezTo>
                    <a:cubicBezTo>
                      <a:pt x="2287" y="1915"/>
                      <a:pt x="2833" y="1915"/>
                      <a:pt x="2833" y="1915"/>
                    </a:cubicBezTo>
                    <a:cubicBezTo>
                      <a:pt x="2833" y="2051"/>
                      <a:pt x="3277" y="2188"/>
                      <a:pt x="3413" y="2188"/>
                    </a:cubicBezTo>
                    <a:cubicBezTo>
                      <a:pt x="3686" y="2324"/>
                      <a:pt x="3857" y="2461"/>
                      <a:pt x="4130" y="2631"/>
                    </a:cubicBezTo>
                    <a:cubicBezTo>
                      <a:pt x="4266" y="2768"/>
                      <a:pt x="4403" y="2768"/>
                      <a:pt x="4710" y="2768"/>
                    </a:cubicBezTo>
                    <a:cubicBezTo>
                      <a:pt x="4736" y="2794"/>
                      <a:pt x="4761" y="2805"/>
                      <a:pt x="4785" y="2805"/>
                    </a:cubicBezTo>
                    <a:cubicBezTo>
                      <a:pt x="4888" y="2805"/>
                      <a:pt x="4957" y="2599"/>
                      <a:pt x="4846" y="2461"/>
                    </a:cubicBezTo>
                    <a:cubicBezTo>
                      <a:pt x="4539" y="2324"/>
                      <a:pt x="4130" y="2188"/>
                      <a:pt x="3857" y="1915"/>
                    </a:cubicBezTo>
                    <a:cubicBezTo>
                      <a:pt x="3686" y="1915"/>
                      <a:pt x="3277" y="1778"/>
                      <a:pt x="3140" y="1778"/>
                    </a:cubicBezTo>
                    <a:cubicBezTo>
                      <a:pt x="3004" y="1778"/>
                      <a:pt x="3004" y="1471"/>
                      <a:pt x="2833" y="1471"/>
                    </a:cubicBezTo>
                    <a:lnTo>
                      <a:pt x="2696" y="1471"/>
                    </a:lnTo>
                    <a:cubicBezTo>
                      <a:pt x="2423" y="1471"/>
                      <a:pt x="2287" y="1062"/>
                      <a:pt x="2287" y="755"/>
                    </a:cubicBezTo>
                    <a:cubicBezTo>
                      <a:pt x="2219" y="686"/>
                      <a:pt x="2142" y="652"/>
                      <a:pt x="2065" y="652"/>
                    </a:cubicBezTo>
                    <a:cubicBezTo>
                      <a:pt x="1988" y="652"/>
                      <a:pt x="1912" y="686"/>
                      <a:pt x="1843" y="755"/>
                    </a:cubicBezTo>
                    <a:cubicBezTo>
                      <a:pt x="1843" y="873"/>
                      <a:pt x="1778" y="1041"/>
                      <a:pt x="1737" y="1041"/>
                    </a:cubicBezTo>
                    <a:cubicBezTo>
                      <a:pt x="1720" y="1041"/>
                      <a:pt x="1707" y="1009"/>
                      <a:pt x="1707" y="925"/>
                    </a:cubicBezTo>
                    <a:cubicBezTo>
                      <a:pt x="1707" y="618"/>
                      <a:pt x="1707" y="482"/>
                      <a:pt x="1570" y="345"/>
                    </a:cubicBezTo>
                    <a:lnTo>
                      <a:pt x="1297" y="345"/>
                    </a:lnTo>
                    <a:lnTo>
                      <a:pt x="1127" y="482"/>
                    </a:lnTo>
                    <a:cubicBezTo>
                      <a:pt x="1127" y="345"/>
                      <a:pt x="1127" y="209"/>
                      <a:pt x="990" y="72"/>
                    </a:cubicBezTo>
                    <a:cubicBezTo>
                      <a:pt x="949" y="21"/>
                      <a:pt x="869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5176747" y="2203979"/>
                <a:ext cx="65388" cy="54366"/>
              </a:xfrm>
              <a:custGeom>
                <a:rect b="b" l="l" r="r" t="t"/>
                <a:pathLst>
                  <a:path extrusionOk="0" h="1243" w="1495">
                    <a:moveTo>
                      <a:pt x="233" y="0"/>
                    </a:moveTo>
                    <a:cubicBezTo>
                      <a:pt x="112" y="0"/>
                      <a:pt x="1" y="105"/>
                      <a:pt x="98" y="226"/>
                    </a:cubicBezTo>
                    <a:cubicBezTo>
                      <a:pt x="235" y="499"/>
                      <a:pt x="371" y="772"/>
                      <a:pt x="644" y="772"/>
                    </a:cubicBezTo>
                    <a:cubicBezTo>
                      <a:pt x="644" y="909"/>
                      <a:pt x="815" y="909"/>
                      <a:pt x="815" y="909"/>
                    </a:cubicBezTo>
                    <a:lnTo>
                      <a:pt x="951" y="1079"/>
                    </a:lnTo>
                    <a:cubicBezTo>
                      <a:pt x="1088" y="1079"/>
                      <a:pt x="1088" y="1216"/>
                      <a:pt x="1224" y="1216"/>
                    </a:cubicBezTo>
                    <a:cubicBezTo>
                      <a:pt x="1261" y="1234"/>
                      <a:pt x="1292" y="1242"/>
                      <a:pt x="1319" y="1242"/>
                    </a:cubicBezTo>
                    <a:cubicBezTo>
                      <a:pt x="1495" y="1242"/>
                      <a:pt x="1479" y="909"/>
                      <a:pt x="1361" y="909"/>
                    </a:cubicBezTo>
                    <a:cubicBezTo>
                      <a:pt x="1224" y="772"/>
                      <a:pt x="1088" y="636"/>
                      <a:pt x="951" y="636"/>
                    </a:cubicBezTo>
                    <a:cubicBezTo>
                      <a:pt x="644" y="499"/>
                      <a:pt x="508" y="363"/>
                      <a:pt x="371" y="56"/>
                    </a:cubicBezTo>
                    <a:cubicBezTo>
                      <a:pt x="332" y="17"/>
                      <a:pt x="282" y="0"/>
                      <a:pt x="2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4839216" y="2057149"/>
                <a:ext cx="298552" cy="162703"/>
              </a:xfrm>
              <a:custGeom>
                <a:rect b="b" l="l" r="r" t="t"/>
                <a:pathLst>
                  <a:path extrusionOk="0" h="3720" w="6826">
                    <a:moveTo>
                      <a:pt x="2833" y="1161"/>
                    </a:moveTo>
                    <a:cubicBezTo>
                      <a:pt x="2833" y="1365"/>
                      <a:pt x="2833" y="1613"/>
                      <a:pt x="2850" y="1860"/>
                    </a:cubicBezTo>
                    <a:lnTo>
                      <a:pt x="2850" y="1860"/>
                    </a:lnTo>
                    <a:cubicBezTo>
                      <a:pt x="2799" y="1613"/>
                      <a:pt x="2765" y="1365"/>
                      <a:pt x="2833" y="1161"/>
                    </a:cubicBezTo>
                    <a:close/>
                    <a:moveTo>
                      <a:pt x="5256" y="1297"/>
                    </a:moveTo>
                    <a:cubicBezTo>
                      <a:pt x="5256" y="1434"/>
                      <a:pt x="5256" y="1570"/>
                      <a:pt x="5392" y="1877"/>
                    </a:cubicBezTo>
                    <a:lnTo>
                      <a:pt x="5256" y="1877"/>
                    </a:lnTo>
                    <a:lnTo>
                      <a:pt x="5256" y="1297"/>
                    </a:lnTo>
                    <a:close/>
                    <a:moveTo>
                      <a:pt x="4096" y="854"/>
                    </a:moveTo>
                    <a:lnTo>
                      <a:pt x="4096" y="854"/>
                    </a:lnTo>
                    <a:cubicBezTo>
                      <a:pt x="4266" y="1297"/>
                      <a:pt x="4266" y="1877"/>
                      <a:pt x="4266" y="2287"/>
                    </a:cubicBezTo>
                    <a:cubicBezTo>
                      <a:pt x="4266" y="1877"/>
                      <a:pt x="4096" y="1297"/>
                      <a:pt x="4096" y="854"/>
                    </a:cubicBezTo>
                    <a:close/>
                    <a:moveTo>
                      <a:pt x="3550" y="1297"/>
                    </a:moveTo>
                    <a:cubicBezTo>
                      <a:pt x="3550" y="1707"/>
                      <a:pt x="3686" y="2287"/>
                      <a:pt x="3823" y="2730"/>
                    </a:cubicBezTo>
                    <a:lnTo>
                      <a:pt x="3550" y="2730"/>
                    </a:lnTo>
                    <a:cubicBezTo>
                      <a:pt x="3550" y="2287"/>
                      <a:pt x="3550" y="1707"/>
                      <a:pt x="3413" y="1297"/>
                    </a:cubicBezTo>
                    <a:close/>
                    <a:moveTo>
                      <a:pt x="1400" y="1570"/>
                    </a:moveTo>
                    <a:cubicBezTo>
                      <a:pt x="1400" y="1877"/>
                      <a:pt x="1536" y="2287"/>
                      <a:pt x="1707" y="2730"/>
                    </a:cubicBezTo>
                    <a:lnTo>
                      <a:pt x="1707" y="3003"/>
                    </a:lnTo>
                    <a:cubicBezTo>
                      <a:pt x="1536" y="3140"/>
                      <a:pt x="1536" y="3140"/>
                      <a:pt x="1400" y="3140"/>
                    </a:cubicBezTo>
                    <a:lnTo>
                      <a:pt x="1400" y="2287"/>
                    </a:lnTo>
                    <a:lnTo>
                      <a:pt x="1400" y="1570"/>
                    </a:lnTo>
                    <a:close/>
                    <a:moveTo>
                      <a:pt x="4676" y="0"/>
                    </a:moveTo>
                    <a:cubicBezTo>
                      <a:pt x="4539" y="0"/>
                      <a:pt x="4539" y="0"/>
                      <a:pt x="4403" y="171"/>
                    </a:cubicBezTo>
                    <a:lnTo>
                      <a:pt x="4403" y="444"/>
                    </a:lnTo>
                    <a:cubicBezTo>
                      <a:pt x="4266" y="308"/>
                      <a:pt x="4266" y="308"/>
                      <a:pt x="4266" y="171"/>
                    </a:cubicBezTo>
                    <a:cubicBezTo>
                      <a:pt x="4096" y="171"/>
                      <a:pt x="3959" y="171"/>
                      <a:pt x="3823" y="308"/>
                    </a:cubicBezTo>
                    <a:lnTo>
                      <a:pt x="3823" y="581"/>
                    </a:lnTo>
                    <a:cubicBezTo>
                      <a:pt x="3686" y="444"/>
                      <a:pt x="3686" y="308"/>
                      <a:pt x="3686" y="308"/>
                    </a:cubicBezTo>
                    <a:cubicBezTo>
                      <a:pt x="3550" y="171"/>
                      <a:pt x="3413" y="171"/>
                      <a:pt x="3413" y="171"/>
                    </a:cubicBezTo>
                    <a:cubicBezTo>
                      <a:pt x="3106" y="308"/>
                      <a:pt x="3106" y="581"/>
                      <a:pt x="3106" y="717"/>
                    </a:cubicBezTo>
                    <a:lnTo>
                      <a:pt x="3106" y="1024"/>
                    </a:lnTo>
                    <a:cubicBezTo>
                      <a:pt x="3106" y="854"/>
                      <a:pt x="2970" y="717"/>
                      <a:pt x="2970" y="581"/>
                    </a:cubicBezTo>
                    <a:cubicBezTo>
                      <a:pt x="2901" y="512"/>
                      <a:pt x="2833" y="478"/>
                      <a:pt x="2765" y="478"/>
                    </a:cubicBezTo>
                    <a:cubicBezTo>
                      <a:pt x="2697" y="478"/>
                      <a:pt x="2628" y="512"/>
                      <a:pt x="2560" y="581"/>
                    </a:cubicBezTo>
                    <a:cubicBezTo>
                      <a:pt x="2389" y="717"/>
                      <a:pt x="2389" y="1024"/>
                      <a:pt x="2389" y="1297"/>
                    </a:cubicBezTo>
                    <a:cubicBezTo>
                      <a:pt x="2389" y="1161"/>
                      <a:pt x="2253" y="1024"/>
                      <a:pt x="2253" y="854"/>
                    </a:cubicBezTo>
                    <a:cubicBezTo>
                      <a:pt x="2185" y="785"/>
                      <a:pt x="2116" y="751"/>
                      <a:pt x="2048" y="751"/>
                    </a:cubicBezTo>
                    <a:cubicBezTo>
                      <a:pt x="1980" y="751"/>
                      <a:pt x="1912" y="785"/>
                      <a:pt x="1844" y="854"/>
                    </a:cubicBezTo>
                    <a:lnTo>
                      <a:pt x="1844" y="2014"/>
                    </a:lnTo>
                    <a:cubicBezTo>
                      <a:pt x="1707" y="1570"/>
                      <a:pt x="1707" y="1161"/>
                      <a:pt x="1400" y="717"/>
                    </a:cubicBezTo>
                    <a:cubicBezTo>
                      <a:pt x="1400" y="717"/>
                      <a:pt x="1339" y="656"/>
                      <a:pt x="1299" y="656"/>
                    </a:cubicBezTo>
                    <a:cubicBezTo>
                      <a:pt x="1279" y="656"/>
                      <a:pt x="1263" y="672"/>
                      <a:pt x="1263" y="717"/>
                    </a:cubicBezTo>
                    <a:cubicBezTo>
                      <a:pt x="990" y="854"/>
                      <a:pt x="990" y="1024"/>
                      <a:pt x="990" y="1297"/>
                    </a:cubicBezTo>
                    <a:cubicBezTo>
                      <a:pt x="990" y="1570"/>
                      <a:pt x="1127" y="2014"/>
                      <a:pt x="1127" y="2287"/>
                    </a:cubicBezTo>
                    <a:cubicBezTo>
                      <a:pt x="1127" y="2150"/>
                      <a:pt x="990" y="2014"/>
                      <a:pt x="990" y="2014"/>
                    </a:cubicBezTo>
                    <a:cubicBezTo>
                      <a:pt x="990" y="1707"/>
                      <a:pt x="990" y="1434"/>
                      <a:pt x="683" y="1161"/>
                    </a:cubicBezTo>
                    <a:cubicBezTo>
                      <a:pt x="683" y="1121"/>
                      <a:pt x="660" y="1104"/>
                      <a:pt x="627" y="1104"/>
                    </a:cubicBezTo>
                    <a:cubicBezTo>
                      <a:pt x="547" y="1104"/>
                      <a:pt x="410" y="1201"/>
                      <a:pt x="410" y="1297"/>
                    </a:cubicBezTo>
                    <a:cubicBezTo>
                      <a:pt x="274" y="1706"/>
                      <a:pt x="410" y="2286"/>
                      <a:pt x="410" y="2729"/>
                    </a:cubicBezTo>
                    <a:lnTo>
                      <a:pt x="410" y="2729"/>
                    </a:lnTo>
                    <a:cubicBezTo>
                      <a:pt x="410" y="2286"/>
                      <a:pt x="274" y="2013"/>
                      <a:pt x="274" y="1570"/>
                    </a:cubicBezTo>
                    <a:cubicBezTo>
                      <a:pt x="206" y="1502"/>
                      <a:pt x="137" y="1468"/>
                      <a:pt x="86" y="1468"/>
                    </a:cubicBezTo>
                    <a:cubicBezTo>
                      <a:pt x="35" y="1468"/>
                      <a:pt x="1" y="1502"/>
                      <a:pt x="1" y="1570"/>
                    </a:cubicBezTo>
                    <a:cubicBezTo>
                      <a:pt x="1" y="2287"/>
                      <a:pt x="137" y="2867"/>
                      <a:pt x="410" y="3413"/>
                    </a:cubicBezTo>
                    <a:cubicBezTo>
                      <a:pt x="410" y="3583"/>
                      <a:pt x="547" y="3583"/>
                      <a:pt x="683" y="3583"/>
                    </a:cubicBezTo>
                    <a:cubicBezTo>
                      <a:pt x="854" y="3413"/>
                      <a:pt x="854" y="3276"/>
                      <a:pt x="854" y="3003"/>
                    </a:cubicBezTo>
                    <a:cubicBezTo>
                      <a:pt x="854" y="3140"/>
                      <a:pt x="990" y="3140"/>
                      <a:pt x="990" y="3276"/>
                    </a:cubicBezTo>
                    <a:cubicBezTo>
                      <a:pt x="683" y="3276"/>
                      <a:pt x="854" y="3720"/>
                      <a:pt x="1127" y="3720"/>
                    </a:cubicBezTo>
                    <a:cubicBezTo>
                      <a:pt x="1400" y="3583"/>
                      <a:pt x="1707" y="3583"/>
                      <a:pt x="2116" y="3413"/>
                    </a:cubicBezTo>
                    <a:lnTo>
                      <a:pt x="2116" y="3276"/>
                    </a:lnTo>
                    <a:lnTo>
                      <a:pt x="2253" y="3276"/>
                    </a:lnTo>
                    <a:cubicBezTo>
                      <a:pt x="2389" y="3276"/>
                      <a:pt x="2389" y="3140"/>
                      <a:pt x="2389" y="3140"/>
                    </a:cubicBezTo>
                    <a:cubicBezTo>
                      <a:pt x="2560" y="3140"/>
                      <a:pt x="2697" y="3140"/>
                      <a:pt x="2833" y="3003"/>
                    </a:cubicBezTo>
                    <a:cubicBezTo>
                      <a:pt x="2970" y="2935"/>
                      <a:pt x="3072" y="2901"/>
                      <a:pt x="3162" y="2901"/>
                    </a:cubicBezTo>
                    <a:cubicBezTo>
                      <a:pt x="3251" y="2901"/>
                      <a:pt x="3328" y="2935"/>
                      <a:pt x="3413" y="3003"/>
                    </a:cubicBezTo>
                    <a:cubicBezTo>
                      <a:pt x="3550" y="3140"/>
                      <a:pt x="3686" y="3140"/>
                      <a:pt x="3686" y="3140"/>
                    </a:cubicBezTo>
                    <a:cubicBezTo>
                      <a:pt x="3823" y="3140"/>
                      <a:pt x="3959" y="3003"/>
                      <a:pt x="3959" y="3003"/>
                    </a:cubicBezTo>
                    <a:cubicBezTo>
                      <a:pt x="4096" y="3003"/>
                      <a:pt x="4266" y="3003"/>
                      <a:pt x="4266" y="2867"/>
                    </a:cubicBezTo>
                    <a:cubicBezTo>
                      <a:pt x="4403" y="2730"/>
                      <a:pt x="4403" y="2730"/>
                      <a:pt x="4539" y="2560"/>
                    </a:cubicBezTo>
                    <a:cubicBezTo>
                      <a:pt x="4580" y="2611"/>
                      <a:pt x="4621" y="2631"/>
                      <a:pt x="4658" y="2631"/>
                    </a:cubicBezTo>
                    <a:cubicBezTo>
                      <a:pt x="4745" y="2631"/>
                      <a:pt x="4812" y="2519"/>
                      <a:pt x="4812" y="2423"/>
                    </a:cubicBezTo>
                    <a:lnTo>
                      <a:pt x="4949" y="2287"/>
                    </a:lnTo>
                    <a:cubicBezTo>
                      <a:pt x="4949" y="2631"/>
                      <a:pt x="4949" y="2955"/>
                      <a:pt x="5220" y="2955"/>
                    </a:cubicBezTo>
                    <a:cubicBezTo>
                      <a:pt x="5298" y="2955"/>
                      <a:pt x="5399" y="2928"/>
                      <a:pt x="5529" y="2867"/>
                    </a:cubicBezTo>
                    <a:cubicBezTo>
                      <a:pt x="5665" y="2730"/>
                      <a:pt x="5972" y="2560"/>
                      <a:pt x="6109" y="2423"/>
                    </a:cubicBezTo>
                    <a:cubicBezTo>
                      <a:pt x="6109" y="2469"/>
                      <a:pt x="6124" y="2484"/>
                      <a:pt x="6149" y="2484"/>
                    </a:cubicBezTo>
                    <a:cubicBezTo>
                      <a:pt x="6200" y="2484"/>
                      <a:pt x="6291" y="2423"/>
                      <a:pt x="6382" y="2423"/>
                    </a:cubicBezTo>
                    <a:cubicBezTo>
                      <a:pt x="6422" y="2463"/>
                      <a:pt x="6462" y="2480"/>
                      <a:pt x="6503" y="2480"/>
                    </a:cubicBezTo>
                    <a:cubicBezTo>
                      <a:pt x="6601" y="2480"/>
                      <a:pt x="6705" y="2383"/>
                      <a:pt x="6825" y="2287"/>
                    </a:cubicBezTo>
                    <a:cubicBezTo>
                      <a:pt x="6825" y="1877"/>
                      <a:pt x="6655" y="1434"/>
                      <a:pt x="6518" y="1024"/>
                    </a:cubicBezTo>
                    <a:cubicBezTo>
                      <a:pt x="6518" y="854"/>
                      <a:pt x="6382" y="854"/>
                      <a:pt x="6382" y="854"/>
                    </a:cubicBezTo>
                    <a:lnTo>
                      <a:pt x="6109" y="854"/>
                    </a:lnTo>
                    <a:cubicBezTo>
                      <a:pt x="6109" y="581"/>
                      <a:pt x="5972" y="444"/>
                      <a:pt x="5802" y="308"/>
                    </a:cubicBezTo>
                    <a:lnTo>
                      <a:pt x="5529" y="308"/>
                    </a:lnTo>
                    <a:lnTo>
                      <a:pt x="5529" y="444"/>
                    </a:lnTo>
                    <a:cubicBezTo>
                      <a:pt x="5392" y="308"/>
                      <a:pt x="5256" y="171"/>
                      <a:pt x="5119" y="171"/>
                    </a:cubicBezTo>
                    <a:cubicBezTo>
                      <a:pt x="4949" y="171"/>
                      <a:pt x="4949" y="171"/>
                      <a:pt x="4949" y="308"/>
                    </a:cubicBezTo>
                    <a:cubicBezTo>
                      <a:pt x="4812" y="171"/>
                      <a:pt x="4812" y="171"/>
                      <a:pt x="46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4707913" y="2082517"/>
                <a:ext cx="280620" cy="197037"/>
              </a:xfrm>
              <a:custGeom>
                <a:rect b="b" l="l" r="r" t="t"/>
                <a:pathLst>
                  <a:path extrusionOk="0" h="4505" w="6416">
                    <a:moveTo>
                      <a:pt x="5340" y="656"/>
                    </a:moveTo>
                    <a:cubicBezTo>
                      <a:pt x="5441" y="656"/>
                      <a:pt x="5608" y="717"/>
                      <a:pt x="5699" y="717"/>
                    </a:cubicBezTo>
                    <a:cubicBezTo>
                      <a:pt x="5598" y="818"/>
                      <a:pt x="5404" y="919"/>
                      <a:pt x="5200" y="964"/>
                    </a:cubicBezTo>
                    <a:lnTo>
                      <a:pt x="5200" y="964"/>
                    </a:lnTo>
                    <a:cubicBezTo>
                      <a:pt x="5255" y="919"/>
                      <a:pt x="5255" y="818"/>
                      <a:pt x="5255" y="717"/>
                    </a:cubicBezTo>
                    <a:cubicBezTo>
                      <a:pt x="5255" y="672"/>
                      <a:pt x="5289" y="656"/>
                      <a:pt x="5340" y="656"/>
                    </a:cubicBezTo>
                    <a:close/>
                    <a:moveTo>
                      <a:pt x="5972" y="1"/>
                    </a:moveTo>
                    <a:cubicBezTo>
                      <a:pt x="5835" y="1"/>
                      <a:pt x="5699" y="1"/>
                      <a:pt x="5699" y="137"/>
                    </a:cubicBezTo>
                    <a:cubicBezTo>
                      <a:pt x="5670" y="166"/>
                      <a:pt x="5633" y="176"/>
                      <a:pt x="5591" y="176"/>
                    </a:cubicBezTo>
                    <a:cubicBezTo>
                      <a:pt x="5476" y="176"/>
                      <a:pt x="5318" y="98"/>
                      <a:pt x="5158" y="98"/>
                    </a:cubicBezTo>
                    <a:cubicBezTo>
                      <a:pt x="5099" y="98"/>
                      <a:pt x="5040" y="108"/>
                      <a:pt x="4982" y="137"/>
                    </a:cubicBezTo>
                    <a:cubicBezTo>
                      <a:pt x="4982" y="274"/>
                      <a:pt x="4846" y="274"/>
                      <a:pt x="4846" y="444"/>
                    </a:cubicBezTo>
                    <a:cubicBezTo>
                      <a:pt x="4846" y="444"/>
                      <a:pt x="4846" y="274"/>
                      <a:pt x="4709" y="274"/>
                    </a:cubicBezTo>
                    <a:cubicBezTo>
                      <a:pt x="4621" y="235"/>
                      <a:pt x="4547" y="218"/>
                      <a:pt x="4487" y="218"/>
                    </a:cubicBezTo>
                    <a:cubicBezTo>
                      <a:pt x="4335" y="218"/>
                      <a:pt x="4265" y="322"/>
                      <a:pt x="4265" y="444"/>
                    </a:cubicBezTo>
                    <a:cubicBezTo>
                      <a:pt x="4265" y="581"/>
                      <a:pt x="4265" y="581"/>
                      <a:pt x="4129" y="581"/>
                    </a:cubicBezTo>
                    <a:cubicBezTo>
                      <a:pt x="4129" y="581"/>
                      <a:pt x="4129" y="444"/>
                      <a:pt x="3992" y="274"/>
                    </a:cubicBezTo>
                    <a:lnTo>
                      <a:pt x="3856" y="274"/>
                    </a:lnTo>
                    <a:cubicBezTo>
                      <a:pt x="3549" y="444"/>
                      <a:pt x="3549" y="581"/>
                      <a:pt x="3549" y="717"/>
                    </a:cubicBezTo>
                    <a:cubicBezTo>
                      <a:pt x="3412" y="444"/>
                      <a:pt x="3276" y="444"/>
                      <a:pt x="3003" y="444"/>
                    </a:cubicBezTo>
                    <a:cubicBezTo>
                      <a:pt x="2832" y="581"/>
                      <a:pt x="2832" y="854"/>
                      <a:pt x="2832" y="1127"/>
                    </a:cubicBezTo>
                    <a:lnTo>
                      <a:pt x="2832" y="990"/>
                    </a:lnTo>
                    <a:cubicBezTo>
                      <a:pt x="2792" y="950"/>
                      <a:pt x="2741" y="934"/>
                      <a:pt x="2687" y="934"/>
                    </a:cubicBezTo>
                    <a:cubicBezTo>
                      <a:pt x="2559" y="934"/>
                      <a:pt x="2423" y="1030"/>
                      <a:pt x="2423" y="1127"/>
                    </a:cubicBezTo>
                    <a:cubicBezTo>
                      <a:pt x="2423" y="1434"/>
                      <a:pt x="2423" y="1570"/>
                      <a:pt x="2559" y="1843"/>
                    </a:cubicBezTo>
                    <a:cubicBezTo>
                      <a:pt x="2423" y="1707"/>
                      <a:pt x="2286" y="1570"/>
                      <a:pt x="2150" y="1434"/>
                    </a:cubicBezTo>
                    <a:cubicBezTo>
                      <a:pt x="2064" y="1365"/>
                      <a:pt x="1988" y="1331"/>
                      <a:pt x="1932" y="1331"/>
                    </a:cubicBezTo>
                    <a:cubicBezTo>
                      <a:pt x="1877" y="1331"/>
                      <a:pt x="1843" y="1365"/>
                      <a:pt x="1843" y="1434"/>
                    </a:cubicBezTo>
                    <a:cubicBezTo>
                      <a:pt x="1706" y="1707"/>
                      <a:pt x="1843" y="1980"/>
                      <a:pt x="1979" y="2423"/>
                    </a:cubicBezTo>
                    <a:cubicBezTo>
                      <a:pt x="1843" y="2150"/>
                      <a:pt x="1706" y="1980"/>
                      <a:pt x="1706" y="1843"/>
                    </a:cubicBezTo>
                    <a:cubicBezTo>
                      <a:pt x="1638" y="1775"/>
                      <a:pt x="1570" y="1741"/>
                      <a:pt x="1501" y="1741"/>
                    </a:cubicBezTo>
                    <a:cubicBezTo>
                      <a:pt x="1433" y="1741"/>
                      <a:pt x="1365" y="1775"/>
                      <a:pt x="1297" y="1843"/>
                    </a:cubicBezTo>
                    <a:cubicBezTo>
                      <a:pt x="1126" y="2287"/>
                      <a:pt x="1570" y="2833"/>
                      <a:pt x="1570" y="3276"/>
                    </a:cubicBezTo>
                    <a:cubicBezTo>
                      <a:pt x="1297" y="2833"/>
                      <a:pt x="1126" y="2423"/>
                      <a:pt x="990" y="2150"/>
                    </a:cubicBezTo>
                    <a:lnTo>
                      <a:pt x="717" y="2150"/>
                    </a:lnTo>
                    <a:cubicBezTo>
                      <a:pt x="444" y="2560"/>
                      <a:pt x="580" y="3003"/>
                      <a:pt x="717" y="3549"/>
                    </a:cubicBezTo>
                    <a:cubicBezTo>
                      <a:pt x="580" y="3276"/>
                      <a:pt x="580" y="3140"/>
                      <a:pt x="273" y="3003"/>
                    </a:cubicBezTo>
                    <a:cubicBezTo>
                      <a:pt x="273" y="2952"/>
                      <a:pt x="249" y="2932"/>
                      <a:pt x="214" y="2932"/>
                    </a:cubicBezTo>
                    <a:cubicBezTo>
                      <a:pt x="134" y="2932"/>
                      <a:pt x="0" y="3044"/>
                      <a:pt x="0" y="3140"/>
                    </a:cubicBezTo>
                    <a:cubicBezTo>
                      <a:pt x="0" y="3276"/>
                      <a:pt x="137" y="3549"/>
                      <a:pt x="137" y="3686"/>
                    </a:cubicBezTo>
                    <a:cubicBezTo>
                      <a:pt x="205" y="3771"/>
                      <a:pt x="282" y="3814"/>
                      <a:pt x="341" y="3814"/>
                    </a:cubicBezTo>
                    <a:cubicBezTo>
                      <a:pt x="401" y="3814"/>
                      <a:pt x="444" y="3771"/>
                      <a:pt x="444" y="3686"/>
                    </a:cubicBezTo>
                    <a:cubicBezTo>
                      <a:pt x="580" y="3993"/>
                      <a:pt x="717" y="4266"/>
                      <a:pt x="853" y="4402"/>
                    </a:cubicBezTo>
                    <a:cubicBezTo>
                      <a:pt x="853" y="4471"/>
                      <a:pt x="921" y="4505"/>
                      <a:pt x="990" y="4505"/>
                    </a:cubicBezTo>
                    <a:cubicBezTo>
                      <a:pt x="1058" y="4505"/>
                      <a:pt x="1126" y="4471"/>
                      <a:pt x="1126" y="4402"/>
                    </a:cubicBezTo>
                    <a:cubicBezTo>
                      <a:pt x="1297" y="3993"/>
                      <a:pt x="990" y="3276"/>
                      <a:pt x="853" y="2833"/>
                    </a:cubicBezTo>
                    <a:lnTo>
                      <a:pt x="853" y="2833"/>
                    </a:lnTo>
                    <a:cubicBezTo>
                      <a:pt x="1126" y="3140"/>
                      <a:pt x="1297" y="3549"/>
                      <a:pt x="1570" y="3856"/>
                    </a:cubicBezTo>
                    <a:lnTo>
                      <a:pt x="1843" y="3856"/>
                    </a:lnTo>
                    <a:cubicBezTo>
                      <a:pt x="1979" y="3549"/>
                      <a:pt x="1843" y="3140"/>
                      <a:pt x="1706" y="2833"/>
                    </a:cubicBezTo>
                    <a:lnTo>
                      <a:pt x="1706" y="2833"/>
                    </a:lnTo>
                    <a:cubicBezTo>
                      <a:pt x="1843" y="3140"/>
                      <a:pt x="1979" y="3413"/>
                      <a:pt x="2286" y="3549"/>
                    </a:cubicBezTo>
                    <a:cubicBezTo>
                      <a:pt x="2423" y="3549"/>
                      <a:pt x="2559" y="3413"/>
                      <a:pt x="2559" y="3276"/>
                    </a:cubicBezTo>
                    <a:cubicBezTo>
                      <a:pt x="2559" y="3004"/>
                      <a:pt x="2424" y="2698"/>
                      <a:pt x="2288" y="2291"/>
                    </a:cubicBezTo>
                    <a:lnTo>
                      <a:pt x="2288" y="2291"/>
                    </a:lnTo>
                    <a:cubicBezTo>
                      <a:pt x="2424" y="2698"/>
                      <a:pt x="2560" y="3004"/>
                      <a:pt x="2832" y="3276"/>
                    </a:cubicBezTo>
                    <a:cubicBezTo>
                      <a:pt x="2882" y="3316"/>
                      <a:pt x="2941" y="3333"/>
                      <a:pt x="2999" y="3333"/>
                    </a:cubicBezTo>
                    <a:cubicBezTo>
                      <a:pt x="3139" y="3333"/>
                      <a:pt x="3276" y="3236"/>
                      <a:pt x="3276" y="3140"/>
                    </a:cubicBezTo>
                    <a:cubicBezTo>
                      <a:pt x="3276" y="3025"/>
                      <a:pt x="3276" y="2790"/>
                      <a:pt x="3195" y="2637"/>
                    </a:cubicBezTo>
                    <a:lnTo>
                      <a:pt x="3195" y="2637"/>
                    </a:lnTo>
                    <a:cubicBezTo>
                      <a:pt x="3226" y="2665"/>
                      <a:pt x="3259" y="2677"/>
                      <a:pt x="3294" y="2677"/>
                    </a:cubicBezTo>
                    <a:cubicBezTo>
                      <a:pt x="3419" y="2677"/>
                      <a:pt x="3549" y="2517"/>
                      <a:pt x="3549" y="2423"/>
                    </a:cubicBezTo>
                    <a:cubicBezTo>
                      <a:pt x="3549" y="2150"/>
                      <a:pt x="3412" y="1843"/>
                      <a:pt x="3412" y="1570"/>
                    </a:cubicBezTo>
                    <a:cubicBezTo>
                      <a:pt x="3412" y="1541"/>
                      <a:pt x="3412" y="1519"/>
                      <a:pt x="3411" y="1499"/>
                    </a:cubicBezTo>
                    <a:lnTo>
                      <a:pt x="3411" y="1499"/>
                    </a:lnTo>
                    <a:cubicBezTo>
                      <a:pt x="3446" y="1569"/>
                      <a:pt x="3480" y="1638"/>
                      <a:pt x="3549" y="1707"/>
                    </a:cubicBezTo>
                    <a:cubicBezTo>
                      <a:pt x="3617" y="1775"/>
                      <a:pt x="3694" y="1809"/>
                      <a:pt x="3771" y="1809"/>
                    </a:cubicBezTo>
                    <a:cubicBezTo>
                      <a:pt x="3847" y="1809"/>
                      <a:pt x="3924" y="1775"/>
                      <a:pt x="3992" y="1707"/>
                    </a:cubicBezTo>
                    <a:lnTo>
                      <a:pt x="3992" y="1434"/>
                    </a:lnTo>
                    <a:cubicBezTo>
                      <a:pt x="4123" y="1499"/>
                      <a:pt x="4270" y="1525"/>
                      <a:pt x="4425" y="1525"/>
                    </a:cubicBezTo>
                    <a:cubicBezTo>
                      <a:pt x="4922" y="1525"/>
                      <a:pt x="5497" y="1257"/>
                      <a:pt x="5835" y="1127"/>
                    </a:cubicBezTo>
                    <a:cubicBezTo>
                      <a:pt x="6415" y="990"/>
                      <a:pt x="6245" y="274"/>
                      <a:pt x="59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4788479" y="2064628"/>
                <a:ext cx="174688" cy="57733"/>
              </a:xfrm>
              <a:custGeom>
                <a:rect b="b" l="l" r="r" t="t"/>
                <a:pathLst>
                  <a:path extrusionOk="0" h="1320" w="3994">
                    <a:moveTo>
                      <a:pt x="3720" y="0"/>
                    </a:moveTo>
                    <a:cubicBezTo>
                      <a:pt x="2560" y="0"/>
                      <a:pt x="1434" y="410"/>
                      <a:pt x="444" y="853"/>
                    </a:cubicBezTo>
                    <a:cubicBezTo>
                      <a:pt x="308" y="853"/>
                      <a:pt x="137" y="853"/>
                      <a:pt x="137" y="990"/>
                    </a:cubicBezTo>
                    <a:cubicBezTo>
                      <a:pt x="1" y="1126"/>
                      <a:pt x="1" y="1263"/>
                      <a:pt x="308" y="1263"/>
                    </a:cubicBezTo>
                    <a:cubicBezTo>
                      <a:pt x="308" y="1263"/>
                      <a:pt x="444" y="1263"/>
                      <a:pt x="444" y="1126"/>
                    </a:cubicBezTo>
                    <a:cubicBezTo>
                      <a:pt x="581" y="1126"/>
                      <a:pt x="581" y="1263"/>
                      <a:pt x="717" y="1263"/>
                    </a:cubicBezTo>
                    <a:cubicBezTo>
                      <a:pt x="757" y="1303"/>
                      <a:pt x="797" y="1319"/>
                      <a:pt x="830" y="1319"/>
                    </a:cubicBezTo>
                    <a:cubicBezTo>
                      <a:pt x="910" y="1319"/>
                      <a:pt x="950" y="1223"/>
                      <a:pt x="854" y="1126"/>
                    </a:cubicBezTo>
                    <a:lnTo>
                      <a:pt x="854" y="990"/>
                    </a:lnTo>
                    <a:cubicBezTo>
                      <a:pt x="1707" y="683"/>
                      <a:pt x="2696" y="410"/>
                      <a:pt x="3720" y="273"/>
                    </a:cubicBezTo>
                    <a:cubicBezTo>
                      <a:pt x="3993" y="273"/>
                      <a:pt x="3857" y="0"/>
                      <a:pt x="3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4727289" y="2113878"/>
                <a:ext cx="61232" cy="45793"/>
              </a:xfrm>
              <a:custGeom>
                <a:rect b="b" l="l" r="r" t="t"/>
                <a:pathLst>
                  <a:path extrusionOk="0" h="1047" w="1400">
                    <a:moveTo>
                      <a:pt x="547" y="0"/>
                    </a:moveTo>
                    <a:cubicBezTo>
                      <a:pt x="547" y="137"/>
                      <a:pt x="410" y="137"/>
                      <a:pt x="274" y="273"/>
                    </a:cubicBezTo>
                    <a:cubicBezTo>
                      <a:pt x="137" y="273"/>
                      <a:pt x="137" y="410"/>
                      <a:pt x="137" y="410"/>
                    </a:cubicBezTo>
                    <a:cubicBezTo>
                      <a:pt x="137" y="580"/>
                      <a:pt x="1" y="717"/>
                      <a:pt x="1" y="853"/>
                    </a:cubicBezTo>
                    <a:cubicBezTo>
                      <a:pt x="1" y="950"/>
                      <a:pt x="69" y="1046"/>
                      <a:pt x="157" y="1046"/>
                    </a:cubicBezTo>
                    <a:cubicBezTo>
                      <a:pt x="194" y="1046"/>
                      <a:pt x="234" y="1030"/>
                      <a:pt x="274" y="990"/>
                    </a:cubicBezTo>
                    <a:cubicBezTo>
                      <a:pt x="410" y="853"/>
                      <a:pt x="410" y="717"/>
                      <a:pt x="547" y="580"/>
                    </a:cubicBezTo>
                    <a:cubicBezTo>
                      <a:pt x="547" y="410"/>
                      <a:pt x="547" y="410"/>
                      <a:pt x="683" y="410"/>
                    </a:cubicBezTo>
                    <a:lnTo>
                      <a:pt x="683" y="273"/>
                    </a:lnTo>
                    <a:lnTo>
                      <a:pt x="854" y="410"/>
                    </a:lnTo>
                    <a:lnTo>
                      <a:pt x="990" y="410"/>
                    </a:lnTo>
                    <a:cubicBezTo>
                      <a:pt x="990" y="580"/>
                      <a:pt x="1127" y="580"/>
                      <a:pt x="1127" y="580"/>
                    </a:cubicBezTo>
                    <a:cubicBezTo>
                      <a:pt x="1263" y="410"/>
                      <a:pt x="1400" y="410"/>
                      <a:pt x="1400" y="273"/>
                    </a:cubicBezTo>
                    <a:cubicBezTo>
                      <a:pt x="1400" y="137"/>
                      <a:pt x="1400" y="137"/>
                      <a:pt x="1263" y="137"/>
                    </a:cubicBezTo>
                    <a:lnTo>
                      <a:pt x="990" y="137"/>
                    </a:lnTo>
                    <a:cubicBezTo>
                      <a:pt x="990" y="0"/>
                      <a:pt x="990" y="0"/>
                      <a:pt x="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4597079" y="2158710"/>
                <a:ext cx="222580" cy="196994"/>
              </a:xfrm>
              <a:custGeom>
                <a:rect b="b" l="l" r="r" t="t"/>
                <a:pathLst>
                  <a:path extrusionOk="0" h="4504" w="5089">
                    <a:moveTo>
                      <a:pt x="4236" y="1"/>
                    </a:moveTo>
                    <a:cubicBezTo>
                      <a:pt x="4113" y="1"/>
                      <a:pt x="4011" y="64"/>
                      <a:pt x="3967" y="238"/>
                    </a:cubicBezTo>
                    <a:lnTo>
                      <a:pt x="3967" y="545"/>
                    </a:lnTo>
                    <a:lnTo>
                      <a:pt x="3967" y="818"/>
                    </a:lnTo>
                    <a:cubicBezTo>
                      <a:pt x="3831" y="681"/>
                      <a:pt x="3524" y="545"/>
                      <a:pt x="3251" y="545"/>
                    </a:cubicBezTo>
                    <a:cubicBezTo>
                      <a:pt x="3211" y="505"/>
                      <a:pt x="3182" y="488"/>
                      <a:pt x="3162" y="488"/>
                    </a:cubicBezTo>
                    <a:cubicBezTo>
                      <a:pt x="3114" y="488"/>
                      <a:pt x="3114" y="585"/>
                      <a:pt x="3114" y="681"/>
                    </a:cubicBezTo>
                    <a:lnTo>
                      <a:pt x="3114" y="818"/>
                    </a:lnTo>
                    <a:cubicBezTo>
                      <a:pt x="2978" y="681"/>
                      <a:pt x="2807" y="545"/>
                      <a:pt x="2671" y="545"/>
                    </a:cubicBezTo>
                    <a:cubicBezTo>
                      <a:pt x="2625" y="499"/>
                      <a:pt x="2580" y="484"/>
                      <a:pt x="2539" y="484"/>
                    </a:cubicBezTo>
                    <a:cubicBezTo>
                      <a:pt x="2458" y="484"/>
                      <a:pt x="2398" y="545"/>
                      <a:pt x="2398" y="545"/>
                    </a:cubicBezTo>
                    <a:cubicBezTo>
                      <a:pt x="2290" y="760"/>
                      <a:pt x="2352" y="975"/>
                      <a:pt x="2450" y="1206"/>
                    </a:cubicBezTo>
                    <a:lnTo>
                      <a:pt x="2450" y="1206"/>
                    </a:lnTo>
                    <a:cubicBezTo>
                      <a:pt x="2200" y="1038"/>
                      <a:pt x="1940" y="818"/>
                      <a:pt x="1817" y="818"/>
                    </a:cubicBezTo>
                    <a:cubicBezTo>
                      <a:pt x="1749" y="750"/>
                      <a:pt x="1681" y="715"/>
                      <a:pt x="1630" y="715"/>
                    </a:cubicBezTo>
                    <a:cubicBezTo>
                      <a:pt x="1579" y="715"/>
                      <a:pt x="1544" y="750"/>
                      <a:pt x="1544" y="818"/>
                    </a:cubicBezTo>
                    <a:lnTo>
                      <a:pt x="1544" y="1091"/>
                    </a:lnTo>
                    <a:cubicBezTo>
                      <a:pt x="1408" y="1091"/>
                      <a:pt x="1271" y="1261"/>
                      <a:pt x="1271" y="1261"/>
                    </a:cubicBezTo>
                    <a:cubicBezTo>
                      <a:pt x="1408" y="1398"/>
                      <a:pt x="1408" y="1534"/>
                      <a:pt x="1544" y="1671"/>
                    </a:cubicBezTo>
                    <a:cubicBezTo>
                      <a:pt x="1408" y="1534"/>
                      <a:pt x="1408" y="1534"/>
                      <a:pt x="1271" y="1534"/>
                    </a:cubicBezTo>
                    <a:cubicBezTo>
                      <a:pt x="1271" y="1494"/>
                      <a:pt x="1245" y="1478"/>
                      <a:pt x="1208" y="1478"/>
                    </a:cubicBezTo>
                    <a:cubicBezTo>
                      <a:pt x="1118" y="1478"/>
                      <a:pt x="964" y="1574"/>
                      <a:pt x="964" y="1671"/>
                    </a:cubicBezTo>
                    <a:cubicBezTo>
                      <a:pt x="964" y="1807"/>
                      <a:pt x="1101" y="1944"/>
                      <a:pt x="1271" y="2114"/>
                    </a:cubicBezTo>
                    <a:cubicBezTo>
                      <a:pt x="1101" y="2114"/>
                      <a:pt x="964" y="1944"/>
                      <a:pt x="691" y="1944"/>
                    </a:cubicBezTo>
                    <a:cubicBezTo>
                      <a:pt x="691" y="1944"/>
                      <a:pt x="555" y="2114"/>
                      <a:pt x="555" y="2251"/>
                    </a:cubicBezTo>
                    <a:cubicBezTo>
                      <a:pt x="691" y="2524"/>
                      <a:pt x="964" y="2797"/>
                      <a:pt x="1101" y="2968"/>
                    </a:cubicBezTo>
                    <a:cubicBezTo>
                      <a:pt x="1101" y="2968"/>
                      <a:pt x="964" y="2797"/>
                      <a:pt x="828" y="2797"/>
                    </a:cubicBezTo>
                    <a:cubicBezTo>
                      <a:pt x="691" y="2797"/>
                      <a:pt x="555" y="2968"/>
                      <a:pt x="555" y="3104"/>
                    </a:cubicBezTo>
                    <a:cubicBezTo>
                      <a:pt x="691" y="3241"/>
                      <a:pt x="828" y="3514"/>
                      <a:pt x="964" y="3650"/>
                    </a:cubicBezTo>
                    <a:cubicBezTo>
                      <a:pt x="828" y="3514"/>
                      <a:pt x="555" y="3377"/>
                      <a:pt x="418" y="3241"/>
                    </a:cubicBezTo>
                    <a:cubicBezTo>
                      <a:pt x="386" y="3214"/>
                      <a:pt x="350" y="3203"/>
                      <a:pt x="313" y="3203"/>
                    </a:cubicBezTo>
                    <a:cubicBezTo>
                      <a:pt x="158" y="3203"/>
                      <a:pt x="1" y="3403"/>
                      <a:pt x="111" y="3514"/>
                    </a:cubicBezTo>
                    <a:cubicBezTo>
                      <a:pt x="555" y="3821"/>
                      <a:pt x="828" y="4094"/>
                      <a:pt x="1271" y="4367"/>
                    </a:cubicBezTo>
                    <a:lnTo>
                      <a:pt x="1408" y="4367"/>
                    </a:lnTo>
                    <a:cubicBezTo>
                      <a:pt x="1544" y="4367"/>
                      <a:pt x="1681" y="4503"/>
                      <a:pt x="1681" y="4503"/>
                    </a:cubicBezTo>
                    <a:cubicBezTo>
                      <a:pt x="1817" y="4503"/>
                      <a:pt x="1954" y="4367"/>
                      <a:pt x="1954" y="4230"/>
                    </a:cubicBezTo>
                    <a:cubicBezTo>
                      <a:pt x="1817" y="3957"/>
                      <a:pt x="1544" y="3650"/>
                      <a:pt x="1271" y="3514"/>
                    </a:cubicBezTo>
                    <a:cubicBezTo>
                      <a:pt x="1408" y="3514"/>
                      <a:pt x="1544" y="3650"/>
                      <a:pt x="1681" y="3821"/>
                    </a:cubicBezTo>
                    <a:cubicBezTo>
                      <a:pt x="1817" y="3821"/>
                      <a:pt x="1954" y="3821"/>
                      <a:pt x="1954" y="3514"/>
                    </a:cubicBezTo>
                    <a:cubicBezTo>
                      <a:pt x="1817" y="3241"/>
                      <a:pt x="1544" y="2797"/>
                      <a:pt x="1101" y="2524"/>
                    </a:cubicBezTo>
                    <a:lnTo>
                      <a:pt x="1101" y="2524"/>
                    </a:lnTo>
                    <a:cubicBezTo>
                      <a:pt x="1544" y="2660"/>
                      <a:pt x="1681" y="3104"/>
                      <a:pt x="1954" y="3241"/>
                    </a:cubicBezTo>
                    <a:cubicBezTo>
                      <a:pt x="2125" y="3241"/>
                      <a:pt x="2398" y="3104"/>
                      <a:pt x="2261" y="2968"/>
                    </a:cubicBezTo>
                    <a:cubicBezTo>
                      <a:pt x="2261" y="2797"/>
                      <a:pt x="1954" y="2524"/>
                      <a:pt x="1817" y="2387"/>
                    </a:cubicBezTo>
                    <a:cubicBezTo>
                      <a:pt x="1954" y="2387"/>
                      <a:pt x="1954" y="2524"/>
                      <a:pt x="2125" y="2524"/>
                    </a:cubicBezTo>
                    <a:cubicBezTo>
                      <a:pt x="2165" y="2564"/>
                      <a:pt x="2216" y="2580"/>
                      <a:pt x="2266" y="2580"/>
                    </a:cubicBezTo>
                    <a:cubicBezTo>
                      <a:pt x="2386" y="2580"/>
                      <a:pt x="2494" y="2484"/>
                      <a:pt x="2398" y="2387"/>
                    </a:cubicBezTo>
                    <a:cubicBezTo>
                      <a:pt x="2398" y="2251"/>
                      <a:pt x="2261" y="1944"/>
                      <a:pt x="2125" y="1807"/>
                    </a:cubicBezTo>
                    <a:cubicBezTo>
                      <a:pt x="2248" y="1807"/>
                      <a:pt x="2260" y="1697"/>
                      <a:pt x="2261" y="1575"/>
                    </a:cubicBezTo>
                    <a:lnTo>
                      <a:pt x="2261" y="1575"/>
                    </a:lnTo>
                    <a:cubicBezTo>
                      <a:pt x="2352" y="1625"/>
                      <a:pt x="2443" y="1716"/>
                      <a:pt x="2534" y="1807"/>
                    </a:cubicBezTo>
                    <a:cubicBezTo>
                      <a:pt x="2671" y="1944"/>
                      <a:pt x="2807" y="2114"/>
                      <a:pt x="2978" y="2114"/>
                    </a:cubicBezTo>
                    <a:cubicBezTo>
                      <a:pt x="3017" y="2153"/>
                      <a:pt x="3056" y="2170"/>
                      <a:pt x="3091" y="2170"/>
                    </a:cubicBezTo>
                    <a:cubicBezTo>
                      <a:pt x="3181" y="2170"/>
                      <a:pt x="3251" y="2066"/>
                      <a:pt x="3251" y="1944"/>
                    </a:cubicBezTo>
                    <a:cubicBezTo>
                      <a:pt x="3251" y="1807"/>
                      <a:pt x="2978" y="1398"/>
                      <a:pt x="2807" y="1091"/>
                    </a:cubicBezTo>
                    <a:lnTo>
                      <a:pt x="2807" y="1091"/>
                    </a:lnTo>
                    <a:lnTo>
                      <a:pt x="3524" y="1807"/>
                    </a:lnTo>
                    <a:cubicBezTo>
                      <a:pt x="3564" y="1847"/>
                      <a:pt x="3606" y="1864"/>
                      <a:pt x="3647" y="1864"/>
                    </a:cubicBezTo>
                    <a:cubicBezTo>
                      <a:pt x="3745" y="1864"/>
                      <a:pt x="3831" y="1767"/>
                      <a:pt x="3831" y="1671"/>
                    </a:cubicBezTo>
                    <a:cubicBezTo>
                      <a:pt x="3831" y="1534"/>
                      <a:pt x="3831" y="1398"/>
                      <a:pt x="3660" y="1261"/>
                    </a:cubicBezTo>
                    <a:lnTo>
                      <a:pt x="3660" y="1261"/>
                    </a:lnTo>
                    <a:cubicBezTo>
                      <a:pt x="3831" y="1398"/>
                      <a:pt x="4104" y="1534"/>
                      <a:pt x="4240" y="1534"/>
                    </a:cubicBezTo>
                    <a:cubicBezTo>
                      <a:pt x="4377" y="1534"/>
                      <a:pt x="4377" y="1398"/>
                      <a:pt x="4513" y="1398"/>
                    </a:cubicBezTo>
                    <a:cubicBezTo>
                      <a:pt x="4513" y="1091"/>
                      <a:pt x="4513" y="1091"/>
                      <a:pt x="4377" y="954"/>
                    </a:cubicBezTo>
                    <a:cubicBezTo>
                      <a:pt x="4308" y="681"/>
                      <a:pt x="4343" y="613"/>
                      <a:pt x="4432" y="613"/>
                    </a:cubicBezTo>
                    <a:cubicBezTo>
                      <a:pt x="4522" y="613"/>
                      <a:pt x="4667" y="681"/>
                      <a:pt x="4820" y="681"/>
                    </a:cubicBezTo>
                    <a:cubicBezTo>
                      <a:pt x="4872" y="707"/>
                      <a:pt x="4915" y="718"/>
                      <a:pt x="4948" y="718"/>
                    </a:cubicBezTo>
                    <a:cubicBezTo>
                      <a:pt x="5088" y="718"/>
                      <a:pt x="5067" y="519"/>
                      <a:pt x="4957" y="408"/>
                    </a:cubicBezTo>
                    <a:cubicBezTo>
                      <a:pt x="4864" y="292"/>
                      <a:pt x="4501" y="1"/>
                      <a:pt x="4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4658619" y="2188496"/>
                <a:ext cx="229884" cy="123908"/>
              </a:xfrm>
              <a:custGeom>
                <a:rect b="b" l="l" r="r" t="t"/>
                <a:pathLst>
                  <a:path extrusionOk="0" h="2833" w="5256">
                    <a:moveTo>
                      <a:pt x="4812" y="0"/>
                    </a:moveTo>
                    <a:cubicBezTo>
                      <a:pt x="4744" y="69"/>
                      <a:pt x="4676" y="69"/>
                      <a:pt x="4608" y="69"/>
                    </a:cubicBezTo>
                    <a:cubicBezTo>
                      <a:pt x="4539" y="69"/>
                      <a:pt x="4471" y="69"/>
                      <a:pt x="4403" y="137"/>
                    </a:cubicBezTo>
                    <a:cubicBezTo>
                      <a:pt x="4403" y="273"/>
                      <a:pt x="4266" y="410"/>
                      <a:pt x="4130" y="410"/>
                    </a:cubicBezTo>
                    <a:cubicBezTo>
                      <a:pt x="3823" y="410"/>
                      <a:pt x="3823" y="717"/>
                      <a:pt x="3550" y="717"/>
                    </a:cubicBezTo>
                    <a:cubicBezTo>
                      <a:pt x="3277" y="717"/>
                      <a:pt x="2970" y="990"/>
                      <a:pt x="2833" y="1126"/>
                    </a:cubicBezTo>
                    <a:cubicBezTo>
                      <a:pt x="2697" y="990"/>
                      <a:pt x="2697" y="853"/>
                      <a:pt x="2560" y="853"/>
                    </a:cubicBezTo>
                    <a:cubicBezTo>
                      <a:pt x="2515" y="808"/>
                      <a:pt x="2465" y="793"/>
                      <a:pt x="2420" y="793"/>
                    </a:cubicBezTo>
                    <a:cubicBezTo>
                      <a:pt x="2329" y="793"/>
                      <a:pt x="2253" y="853"/>
                      <a:pt x="2253" y="853"/>
                    </a:cubicBezTo>
                    <a:cubicBezTo>
                      <a:pt x="2253" y="990"/>
                      <a:pt x="2117" y="1263"/>
                      <a:pt x="1980" y="1263"/>
                    </a:cubicBezTo>
                    <a:cubicBezTo>
                      <a:pt x="1844" y="1126"/>
                      <a:pt x="1707" y="990"/>
                      <a:pt x="1571" y="990"/>
                    </a:cubicBezTo>
                    <a:lnTo>
                      <a:pt x="1264" y="990"/>
                    </a:lnTo>
                    <a:lnTo>
                      <a:pt x="1264" y="853"/>
                    </a:lnTo>
                    <a:cubicBezTo>
                      <a:pt x="1127" y="717"/>
                      <a:pt x="1127" y="717"/>
                      <a:pt x="991" y="717"/>
                    </a:cubicBezTo>
                    <a:cubicBezTo>
                      <a:pt x="854" y="853"/>
                      <a:pt x="718" y="1126"/>
                      <a:pt x="718" y="1433"/>
                    </a:cubicBezTo>
                    <a:cubicBezTo>
                      <a:pt x="547" y="1706"/>
                      <a:pt x="547" y="1843"/>
                      <a:pt x="410" y="2116"/>
                    </a:cubicBezTo>
                    <a:cubicBezTo>
                      <a:pt x="410" y="1843"/>
                      <a:pt x="410" y="1706"/>
                      <a:pt x="547" y="1570"/>
                    </a:cubicBezTo>
                    <a:cubicBezTo>
                      <a:pt x="547" y="1490"/>
                      <a:pt x="453" y="1398"/>
                      <a:pt x="347" y="1398"/>
                    </a:cubicBezTo>
                    <a:cubicBezTo>
                      <a:pt x="273" y="1398"/>
                      <a:pt x="194" y="1443"/>
                      <a:pt x="137" y="1570"/>
                    </a:cubicBezTo>
                    <a:lnTo>
                      <a:pt x="137" y="1979"/>
                    </a:lnTo>
                    <a:cubicBezTo>
                      <a:pt x="1" y="2116"/>
                      <a:pt x="1" y="2116"/>
                      <a:pt x="137" y="2287"/>
                    </a:cubicBezTo>
                    <a:cubicBezTo>
                      <a:pt x="137" y="2423"/>
                      <a:pt x="137" y="2696"/>
                      <a:pt x="274" y="2833"/>
                    </a:cubicBezTo>
                    <a:lnTo>
                      <a:pt x="547" y="2833"/>
                    </a:lnTo>
                    <a:cubicBezTo>
                      <a:pt x="718" y="2560"/>
                      <a:pt x="718" y="2287"/>
                      <a:pt x="854" y="1979"/>
                    </a:cubicBezTo>
                    <a:cubicBezTo>
                      <a:pt x="854" y="1706"/>
                      <a:pt x="991" y="1570"/>
                      <a:pt x="991" y="1263"/>
                    </a:cubicBezTo>
                    <a:lnTo>
                      <a:pt x="991" y="1706"/>
                    </a:lnTo>
                    <a:cubicBezTo>
                      <a:pt x="991" y="1803"/>
                      <a:pt x="1059" y="1899"/>
                      <a:pt x="1147" y="1899"/>
                    </a:cubicBezTo>
                    <a:cubicBezTo>
                      <a:pt x="1184" y="1899"/>
                      <a:pt x="1224" y="1883"/>
                      <a:pt x="1264" y="1843"/>
                    </a:cubicBezTo>
                    <a:cubicBezTo>
                      <a:pt x="1477" y="1653"/>
                      <a:pt x="1460" y="1382"/>
                      <a:pt x="1578" y="1382"/>
                    </a:cubicBezTo>
                    <a:cubicBezTo>
                      <a:pt x="1630" y="1382"/>
                      <a:pt x="1708" y="1434"/>
                      <a:pt x="1844" y="1570"/>
                    </a:cubicBezTo>
                    <a:cubicBezTo>
                      <a:pt x="1980" y="1570"/>
                      <a:pt x="2117" y="1706"/>
                      <a:pt x="2253" y="1706"/>
                    </a:cubicBezTo>
                    <a:cubicBezTo>
                      <a:pt x="2424" y="1570"/>
                      <a:pt x="2424" y="1433"/>
                      <a:pt x="2560" y="1263"/>
                    </a:cubicBezTo>
                    <a:lnTo>
                      <a:pt x="2560" y="1433"/>
                    </a:lnTo>
                    <a:cubicBezTo>
                      <a:pt x="2560" y="1433"/>
                      <a:pt x="2697" y="1433"/>
                      <a:pt x="2697" y="1570"/>
                    </a:cubicBezTo>
                    <a:lnTo>
                      <a:pt x="2833" y="1570"/>
                    </a:lnTo>
                    <a:lnTo>
                      <a:pt x="3106" y="1433"/>
                    </a:lnTo>
                    <a:cubicBezTo>
                      <a:pt x="3372" y="1433"/>
                      <a:pt x="3408" y="1100"/>
                      <a:pt x="3590" y="1100"/>
                    </a:cubicBezTo>
                    <a:cubicBezTo>
                      <a:pt x="3618" y="1100"/>
                      <a:pt x="3650" y="1108"/>
                      <a:pt x="3686" y="1126"/>
                    </a:cubicBezTo>
                    <a:cubicBezTo>
                      <a:pt x="3823" y="1126"/>
                      <a:pt x="3823" y="1126"/>
                      <a:pt x="3823" y="990"/>
                    </a:cubicBezTo>
                    <a:cubicBezTo>
                      <a:pt x="3976" y="922"/>
                      <a:pt x="4053" y="922"/>
                      <a:pt x="4126" y="922"/>
                    </a:cubicBezTo>
                    <a:cubicBezTo>
                      <a:pt x="4198" y="922"/>
                      <a:pt x="4266" y="922"/>
                      <a:pt x="4403" y="853"/>
                    </a:cubicBezTo>
                    <a:cubicBezTo>
                      <a:pt x="4676" y="853"/>
                      <a:pt x="4676" y="580"/>
                      <a:pt x="4983" y="410"/>
                    </a:cubicBezTo>
                    <a:cubicBezTo>
                      <a:pt x="5256" y="273"/>
                      <a:pt x="5119" y="0"/>
                      <a:pt x="4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4943707" y="2924835"/>
                <a:ext cx="280620" cy="109956"/>
              </a:xfrm>
              <a:custGeom>
                <a:rect b="b" l="l" r="r" t="t"/>
                <a:pathLst>
                  <a:path extrusionOk="0" h="2514" w="6416">
                    <a:moveTo>
                      <a:pt x="2980" y="1"/>
                    </a:moveTo>
                    <a:cubicBezTo>
                      <a:pt x="2914" y="1"/>
                      <a:pt x="2867" y="67"/>
                      <a:pt x="2867" y="227"/>
                    </a:cubicBezTo>
                    <a:cubicBezTo>
                      <a:pt x="2730" y="227"/>
                      <a:pt x="2730" y="363"/>
                      <a:pt x="2730" y="363"/>
                    </a:cubicBezTo>
                    <a:cubicBezTo>
                      <a:pt x="2730" y="363"/>
                      <a:pt x="2730" y="227"/>
                      <a:pt x="2560" y="227"/>
                    </a:cubicBezTo>
                    <a:cubicBezTo>
                      <a:pt x="2491" y="159"/>
                      <a:pt x="2423" y="124"/>
                      <a:pt x="2372" y="124"/>
                    </a:cubicBezTo>
                    <a:cubicBezTo>
                      <a:pt x="2321" y="124"/>
                      <a:pt x="2287" y="159"/>
                      <a:pt x="2287" y="227"/>
                    </a:cubicBezTo>
                    <a:cubicBezTo>
                      <a:pt x="2150" y="363"/>
                      <a:pt x="2150" y="500"/>
                      <a:pt x="2150" y="500"/>
                    </a:cubicBezTo>
                    <a:cubicBezTo>
                      <a:pt x="2150" y="500"/>
                      <a:pt x="2150" y="363"/>
                      <a:pt x="2014" y="227"/>
                    </a:cubicBezTo>
                    <a:cubicBezTo>
                      <a:pt x="2014" y="170"/>
                      <a:pt x="1961" y="137"/>
                      <a:pt x="1899" y="137"/>
                    </a:cubicBezTo>
                    <a:cubicBezTo>
                      <a:pt x="1812" y="137"/>
                      <a:pt x="1707" y="203"/>
                      <a:pt x="1707" y="363"/>
                    </a:cubicBezTo>
                    <a:cubicBezTo>
                      <a:pt x="1570" y="636"/>
                      <a:pt x="1707" y="1080"/>
                      <a:pt x="1707" y="1489"/>
                    </a:cubicBezTo>
                    <a:cubicBezTo>
                      <a:pt x="1570" y="1080"/>
                      <a:pt x="1570" y="807"/>
                      <a:pt x="1570" y="363"/>
                    </a:cubicBezTo>
                    <a:cubicBezTo>
                      <a:pt x="1502" y="295"/>
                      <a:pt x="1400" y="261"/>
                      <a:pt x="1314" y="261"/>
                    </a:cubicBezTo>
                    <a:cubicBezTo>
                      <a:pt x="1229" y="261"/>
                      <a:pt x="1161" y="295"/>
                      <a:pt x="1161" y="363"/>
                    </a:cubicBezTo>
                    <a:cubicBezTo>
                      <a:pt x="1161" y="500"/>
                      <a:pt x="1024" y="636"/>
                      <a:pt x="1024" y="943"/>
                    </a:cubicBezTo>
                    <a:cubicBezTo>
                      <a:pt x="1024" y="807"/>
                      <a:pt x="1024" y="636"/>
                      <a:pt x="854" y="500"/>
                    </a:cubicBezTo>
                    <a:cubicBezTo>
                      <a:pt x="814" y="460"/>
                      <a:pt x="774" y="443"/>
                      <a:pt x="737" y="443"/>
                    </a:cubicBezTo>
                    <a:cubicBezTo>
                      <a:pt x="649" y="443"/>
                      <a:pt x="581" y="540"/>
                      <a:pt x="581" y="636"/>
                    </a:cubicBezTo>
                    <a:cubicBezTo>
                      <a:pt x="444" y="807"/>
                      <a:pt x="444" y="1216"/>
                      <a:pt x="444" y="1489"/>
                    </a:cubicBezTo>
                    <a:cubicBezTo>
                      <a:pt x="308" y="1080"/>
                      <a:pt x="308" y="807"/>
                      <a:pt x="308" y="500"/>
                    </a:cubicBezTo>
                    <a:cubicBezTo>
                      <a:pt x="308" y="432"/>
                      <a:pt x="231" y="397"/>
                      <a:pt x="154" y="397"/>
                    </a:cubicBezTo>
                    <a:cubicBezTo>
                      <a:pt x="77" y="397"/>
                      <a:pt x="0" y="432"/>
                      <a:pt x="0" y="500"/>
                    </a:cubicBezTo>
                    <a:cubicBezTo>
                      <a:pt x="171" y="943"/>
                      <a:pt x="0" y="1489"/>
                      <a:pt x="171" y="1933"/>
                    </a:cubicBezTo>
                    <a:cubicBezTo>
                      <a:pt x="171" y="2070"/>
                      <a:pt x="308" y="2070"/>
                      <a:pt x="444" y="2070"/>
                    </a:cubicBezTo>
                    <a:cubicBezTo>
                      <a:pt x="717" y="1933"/>
                      <a:pt x="717" y="1660"/>
                      <a:pt x="717" y="1353"/>
                    </a:cubicBezTo>
                    <a:cubicBezTo>
                      <a:pt x="854" y="1797"/>
                      <a:pt x="717" y="2206"/>
                      <a:pt x="1024" y="2513"/>
                    </a:cubicBezTo>
                    <a:cubicBezTo>
                      <a:pt x="1161" y="2513"/>
                      <a:pt x="1297" y="2513"/>
                      <a:pt x="1297" y="2342"/>
                    </a:cubicBezTo>
                    <a:cubicBezTo>
                      <a:pt x="1297" y="2206"/>
                      <a:pt x="1434" y="2070"/>
                      <a:pt x="1434" y="1933"/>
                    </a:cubicBezTo>
                    <a:cubicBezTo>
                      <a:pt x="1434" y="2070"/>
                      <a:pt x="1434" y="2206"/>
                      <a:pt x="1570" y="2342"/>
                    </a:cubicBezTo>
                    <a:cubicBezTo>
                      <a:pt x="1570" y="2399"/>
                      <a:pt x="1604" y="2418"/>
                      <a:pt x="1650" y="2418"/>
                    </a:cubicBezTo>
                    <a:cubicBezTo>
                      <a:pt x="1741" y="2418"/>
                      <a:pt x="1877" y="2342"/>
                      <a:pt x="1877" y="2342"/>
                    </a:cubicBezTo>
                    <a:cubicBezTo>
                      <a:pt x="2014" y="2206"/>
                      <a:pt x="2014" y="2070"/>
                      <a:pt x="2014" y="1933"/>
                    </a:cubicBezTo>
                    <a:cubicBezTo>
                      <a:pt x="2014" y="2070"/>
                      <a:pt x="2150" y="2206"/>
                      <a:pt x="2150" y="2342"/>
                    </a:cubicBezTo>
                    <a:cubicBezTo>
                      <a:pt x="2241" y="2342"/>
                      <a:pt x="2332" y="2418"/>
                      <a:pt x="2423" y="2418"/>
                    </a:cubicBezTo>
                    <a:cubicBezTo>
                      <a:pt x="2469" y="2418"/>
                      <a:pt x="2514" y="2399"/>
                      <a:pt x="2560" y="2342"/>
                    </a:cubicBezTo>
                    <a:cubicBezTo>
                      <a:pt x="2730" y="2070"/>
                      <a:pt x="2730" y="1797"/>
                      <a:pt x="2730" y="1489"/>
                    </a:cubicBezTo>
                    <a:cubicBezTo>
                      <a:pt x="2730" y="1797"/>
                      <a:pt x="2867" y="2070"/>
                      <a:pt x="2867" y="2206"/>
                    </a:cubicBezTo>
                    <a:cubicBezTo>
                      <a:pt x="2923" y="2333"/>
                      <a:pt x="3003" y="2378"/>
                      <a:pt x="3077" y="2378"/>
                    </a:cubicBezTo>
                    <a:cubicBezTo>
                      <a:pt x="3182" y="2378"/>
                      <a:pt x="3276" y="2286"/>
                      <a:pt x="3276" y="2206"/>
                    </a:cubicBezTo>
                    <a:lnTo>
                      <a:pt x="3276" y="1797"/>
                    </a:lnTo>
                    <a:cubicBezTo>
                      <a:pt x="3413" y="1933"/>
                      <a:pt x="3413" y="2070"/>
                      <a:pt x="3413" y="2070"/>
                    </a:cubicBezTo>
                    <a:cubicBezTo>
                      <a:pt x="3463" y="2109"/>
                      <a:pt x="3522" y="2126"/>
                      <a:pt x="3580" y="2126"/>
                    </a:cubicBezTo>
                    <a:cubicBezTo>
                      <a:pt x="3720" y="2126"/>
                      <a:pt x="3856" y="2030"/>
                      <a:pt x="3856" y="1933"/>
                    </a:cubicBezTo>
                    <a:cubicBezTo>
                      <a:pt x="3896" y="1973"/>
                      <a:pt x="3948" y="1990"/>
                      <a:pt x="4001" y="1990"/>
                    </a:cubicBezTo>
                    <a:cubicBezTo>
                      <a:pt x="4129" y="1990"/>
                      <a:pt x="4266" y="1893"/>
                      <a:pt x="4266" y="1797"/>
                    </a:cubicBezTo>
                    <a:lnTo>
                      <a:pt x="4266" y="1660"/>
                    </a:lnTo>
                    <a:cubicBezTo>
                      <a:pt x="4311" y="1696"/>
                      <a:pt x="4363" y="1713"/>
                      <a:pt x="4415" y="1713"/>
                    </a:cubicBezTo>
                    <a:cubicBezTo>
                      <a:pt x="4561" y="1713"/>
                      <a:pt x="4709" y="1579"/>
                      <a:pt x="4709" y="1353"/>
                    </a:cubicBezTo>
                    <a:lnTo>
                      <a:pt x="4709" y="943"/>
                    </a:lnTo>
                    <a:lnTo>
                      <a:pt x="4982" y="1353"/>
                    </a:lnTo>
                    <a:cubicBezTo>
                      <a:pt x="5039" y="1480"/>
                      <a:pt x="5124" y="1525"/>
                      <a:pt x="5205" y="1525"/>
                    </a:cubicBezTo>
                    <a:cubicBezTo>
                      <a:pt x="5320" y="1525"/>
                      <a:pt x="5426" y="1433"/>
                      <a:pt x="5426" y="1353"/>
                    </a:cubicBezTo>
                    <a:cubicBezTo>
                      <a:pt x="5426" y="1216"/>
                      <a:pt x="5563" y="1080"/>
                      <a:pt x="5563" y="943"/>
                    </a:cubicBezTo>
                    <a:cubicBezTo>
                      <a:pt x="5563" y="943"/>
                      <a:pt x="5699" y="1080"/>
                      <a:pt x="5836" y="1080"/>
                    </a:cubicBezTo>
                    <a:cubicBezTo>
                      <a:pt x="5836" y="1148"/>
                      <a:pt x="5870" y="1182"/>
                      <a:pt x="5925" y="1182"/>
                    </a:cubicBezTo>
                    <a:cubicBezTo>
                      <a:pt x="5981" y="1182"/>
                      <a:pt x="6057" y="1148"/>
                      <a:pt x="6143" y="1080"/>
                    </a:cubicBezTo>
                    <a:cubicBezTo>
                      <a:pt x="6416" y="943"/>
                      <a:pt x="6143" y="636"/>
                      <a:pt x="5972" y="636"/>
                    </a:cubicBezTo>
                    <a:cubicBezTo>
                      <a:pt x="5836" y="500"/>
                      <a:pt x="5836" y="363"/>
                      <a:pt x="5699" y="363"/>
                    </a:cubicBezTo>
                    <a:cubicBezTo>
                      <a:pt x="5699" y="227"/>
                      <a:pt x="5563" y="227"/>
                      <a:pt x="5563" y="227"/>
                    </a:cubicBezTo>
                    <a:cubicBezTo>
                      <a:pt x="5290" y="363"/>
                      <a:pt x="5290" y="500"/>
                      <a:pt x="5119" y="636"/>
                    </a:cubicBezTo>
                    <a:cubicBezTo>
                      <a:pt x="4982" y="363"/>
                      <a:pt x="4846" y="227"/>
                      <a:pt x="4709" y="227"/>
                    </a:cubicBezTo>
                    <a:cubicBezTo>
                      <a:pt x="4573" y="363"/>
                      <a:pt x="4436" y="363"/>
                      <a:pt x="4436" y="363"/>
                    </a:cubicBezTo>
                    <a:cubicBezTo>
                      <a:pt x="4436" y="363"/>
                      <a:pt x="4266" y="363"/>
                      <a:pt x="4266" y="227"/>
                    </a:cubicBezTo>
                    <a:cubicBezTo>
                      <a:pt x="4129" y="227"/>
                      <a:pt x="3993" y="227"/>
                      <a:pt x="3993" y="363"/>
                    </a:cubicBezTo>
                    <a:cubicBezTo>
                      <a:pt x="3856" y="363"/>
                      <a:pt x="3856" y="500"/>
                      <a:pt x="3856" y="500"/>
                    </a:cubicBezTo>
                    <a:cubicBezTo>
                      <a:pt x="3856" y="363"/>
                      <a:pt x="3720" y="227"/>
                      <a:pt x="3583" y="227"/>
                    </a:cubicBezTo>
                    <a:cubicBezTo>
                      <a:pt x="3527" y="181"/>
                      <a:pt x="3473" y="166"/>
                      <a:pt x="3428" y="166"/>
                    </a:cubicBezTo>
                    <a:cubicBezTo>
                      <a:pt x="3337" y="166"/>
                      <a:pt x="3276" y="227"/>
                      <a:pt x="3276" y="227"/>
                    </a:cubicBezTo>
                    <a:lnTo>
                      <a:pt x="3140" y="90"/>
                    </a:lnTo>
                    <a:cubicBezTo>
                      <a:pt x="3083" y="34"/>
                      <a:pt x="302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5063114" y="2915344"/>
                <a:ext cx="37352" cy="31360"/>
              </a:xfrm>
              <a:custGeom>
                <a:rect b="b" l="l" r="r" t="t"/>
                <a:pathLst>
                  <a:path extrusionOk="0" h="717" w="854">
                    <a:moveTo>
                      <a:pt x="546" y="0"/>
                    </a:moveTo>
                    <a:lnTo>
                      <a:pt x="137" y="444"/>
                    </a:lnTo>
                    <a:cubicBezTo>
                      <a:pt x="0" y="444"/>
                      <a:pt x="137" y="717"/>
                      <a:pt x="273" y="717"/>
                    </a:cubicBezTo>
                    <a:cubicBezTo>
                      <a:pt x="410" y="717"/>
                      <a:pt x="410" y="580"/>
                      <a:pt x="546" y="580"/>
                    </a:cubicBezTo>
                    <a:lnTo>
                      <a:pt x="683" y="444"/>
                    </a:lnTo>
                    <a:lnTo>
                      <a:pt x="683" y="307"/>
                    </a:lnTo>
                    <a:cubicBezTo>
                      <a:pt x="853" y="171"/>
                      <a:pt x="683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4990245" y="2936207"/>
                <a:ext cx="308699" cy="113324"/>
              </a:xfrm>
              <a:custGeom>
                <a:rect b="b" l="l" r="r" t="t"/>
                <a:pathLst>
                  <a:path extrusionOk="0" h="2591" w="7058">
                    <a:moveTo>
                      <a:pt x="6631" y="1"/>
                    </a:moveTo>
                    <a:cubicBezTo>
                      <a:pt x="6554" y="1"/>
                      <a:pt x="6478" y="35"/>
                      <a:pt x="6478" y="103"/>
                    </a:cubicBezTo>
                    <a:cubicBezTo>
                      <a:pt x="6478" y="683"/>
                      <a:pt x="6205" y="240"/>
                      <a:pt x="5932" y="683"/>
                    </a:cubicBezTo>
                    <a:cubicBezTo>
                      <a:pt x="5715" y="780"/>
                      <a:pt x="5805" y="876"/>
                      <a:pt x="5767" y="876"/>
                    </a:cubicBezTo>
                    <a:cubicBezTo>
                      <a:pt x="5752" y="876"/>
                      <a:pt x="5715" y="860"/>
                      <a:pt x="5625" y="820"/>
                    </a:cubicBezTo>
                    <a:cubicBezTo>
                      <a:pt x="5579" y="774"/>
                      <a:pt x="5549" y="759"/>
                      <a:pt x="5523" y="759"/>
                    </a:cubicBezTo>
                    <a:cubicBezTo>
                      <a:pt x="5473" y="759"/>
                      <a:pt x="5443" y="820"/>
                      <a:pt x="5352" y="820"/>
                    </a:cubicBezTo>
                    <a:cubicBezTo>
                      <a:pt x="5146" y="923"/>
                      <a:pt x="5173" y="1199"/>
                      <a:pt x="5068" y="1199"/>
                    </a:cubicBezTo>
                    <a:cubicBezTo>
                      <a:pt x="5033" y="1199"/>
                      <a:pt x="4984" y="1169"/>
                      <a:pt x="4908" y="1093"/>
                    </a:cubicBezTo>
                    <a:lnTo>
                      <a:pt x="4635" y="1093"/>
                    </a:lnTo>
                    <a:cubicBezTo>
                      <a:pt x="4499" y="1229"/>
                      <a:pt x="4499" y="1229"/>
                      <a:pt x="4362" y="1400"/>
                    </a:cubicBezTo>
                    <a:lnTo>
                      <a:pt x="4362" y="1537"/>
                    </a:lnTo>
                    <a:cubicBezTo>
                      <a:pt x="4362" y="1400"/>
                      <a:pt x="4362" y="1400"/>
                      <a:pt x="4226" y="1400"/>
                    </a:cubicBezTo>
                    <a:cubicBezTo>
                      <a:pt x="4177" y="1381"/>
                      <a:pt x="4133" y="1373"/>
                      <a:pt x="4094" y="1373"/>
                    </a:cubicBezTo>
                    <a:cubicBezTo>
                      <a:pt x="3858" y="1373"/>
                      <a:pt x="3776" y="1665"/>
                      <a:pt x="3599" y="1665"/>
                    </a:cubicBezTo>
                    <a:cubicBezTo>
                      <a:pt x="3538" y="1665"/>
                      <a:pt x="3466" y="1630"/>
                      <a:pt x="3372" y="1537"/>
                    </a:cubicBezTo>
                    <a:lnTo>
                      <a:pt x="3202" y="1537"/>
                    </a:lnTo>
                    <a:cubicBezTo>
                      <a:pt x="3009" y="1633"/>
                      <a:pt x="2952" y="1730"/>
                      <a:pt x="2839" y="1730"/>
                    </a:cubicBezTo>
                    <a:cubicBezTo>
                      <a:pt x="2792" y="1730"/>
                      <a:pt x="2736" y="1713"/>
                      <a:pt x="2656" y="1673"/>
                    </a:cubicBezTo>
                    <a:cubicBezTo>
                      <a:pt x="2656" y="1537"/>
                      <a:pt x="2349" y="1537"/>
                      <a:pt x="2212" y="1537"/>
                    </a:cubicBezTo>
                    <a:cubicBezTo>
                      <a:pt x="2155" y="1652"/>
                      <a:pt x="2097" y="1694"/>
                      <a:pt x="2029" y="1694"/>
                    </a:cubicBezTo>
                    <a:cubicBezTo>
                      <a:pt x="1936" y="1694"/>
                      <a:pt x="1824" y="1615"/>
                      <a:pt x="1666" y="1537"/>
                    </a:cubicBezTo>
                    <a:cubicBezTo>
                      <a:pt x="1413" y="1537"/>
                      <a:pt x="1276" y="2023"/>
                      <a:pt x="1083" y="2023"/>
                    </a:cubicBezTo>
                    <a:cubicBezTo>
                      <a:pt x="1042" y="2023"/>
                      <a:pt x="998" y="2000"/>
                      <a:pt x="950" y="1946"/>
                    </a:cubicBezTo>
                    <a:cubicBezTo>
                      <a:pt x="813" y="1946"/>
                      <a:pt x="643" y="1946"/>
                      <a:pt x="643" y="2082"/>
                    </a:cubicBezTo>
                    <a:cubicBezTo>
                      <a:pt x="600" y="2178"/>
                      <a:pt x="571" y="2214"/>
                      <a:pt x="542" y="2214"/>
                    </a:cubicBezTo>
                    <a:cubicBezTo>
                      <a:pt x="480" y="2214"/>
                      <a:pt x="421" y="2040"/>
                      <a:pt x="233" y="1946"/>
                    </a:cubicBezTo>
                    <a:cubicBezTo>
                      <a:pt x="193" y="1906"/>
                      <a:pt x="153" y="1889"/>
                      <a:pt x="120" y="1889"/>
                    </a:cubicBezTo>
                    <a:cubicBezTo>
                      <a:pt x="40" y="1889"/>
                      <a:pt x="0" y="1986"/>
                      <a:pt x="97" y="2082"/>
                    </a:cubicBezTo>
                    <a:cubicBezTo>
                      <a:pt x="276" y="2373"/>
                      <a:pt x="455" y="2591"/>
                      <a:pt x="643" y="2591"/>
                    </a:cubicBezTo>
                    <a:cubicBezTo>
                      <a:pt x="742" y="2591"/>
                      <a:pt x="844" y="2531"/>
                      <a:pt x="950" y="2390"/>
                    </a:cubicBezTo>
                    <a:cubicBezTo>
                      <a:pt x="950" y="2458"/>
                      <a:pt x="984" y="2492"/>
                      <a:pt x="1035" y="2492"/>
                    </a:cubicBezTo>
                    <a:cubicBezTo>
                      <a:pt x="1086" y="2492"/>
                      <a:pt x="1154" y="2458"/>
                      <a:pt x="1223" y="2390"/>
                    </a:cubicBezTo>
                    <a:cubicBezTo>
                      <a:pt x="1335" y="2277"/>
                      <a:pt x="1564" y="2048"/>
                      <a:pt x="1794" y="2048"/>
                    </a:cubicBezTo>
                    <a:cubicBezTo>
                      <a:pt x="1843" y="2048"/>
                      <a:pt x="1892" y="2059"/>
                      <a:pt x="1939" y="2082"/>
                    </a:cubicBezTo>
                    <a:cubicBezTo>
                      <a:pt x="1939" y="2082"/>
                      <a:pt x="2076" y="2253"/>
                      <a:pt x="2212" y="2253"/>
                    </a:cubicBezTo>
                    <a:cubicBezTo>
                      <a:pt x="2552" y="2253"/>
                      <a:pt x="2452" y="1994"/>
                      <a:pt x="2523" y="1994"/>
                    </a:cubicBezTo>
                    <a:cubicBezTo>
                      <a:pt x="2545" y="1994"/>
                      <a:pt x="2584" y="2018"/>
                      <a:pt x="2656" y="2082"/>
                    </a:cubicBezTo>
                    <a:cubicBezTo>
                      <a:pt x="2724" y="2168"/>
                      <a:pt x="2827" y="2210"/>
                      <a:pt x="2912" y="2210"/>
                    </a:cubicBezTo>
                    <a:cubicBezTo>
                      <a:pt x="2997" y="2210"/>
                      <a:pt x="3065" y="2168"/>
                      <a:pt x="3065" y="2082"/>
                    </a:cubicBezTo>
                    <a:cubicBezTo>
                      <a:pt x="3090" y="2058"/>
                      <a:pt x="3116" y="2048"/>
                      <a:pt x="3144" y="2048"/>
                    </a:cubicBezTo>
                    <a:cubicBezTo>
                      <a:pt x="3267" y="2048"/>
                      <a:pt x="3422" y="2253"/>
                      <a:pt x="3645" y="2253"/>
                    </a:cubicBezTo>
                    <a:cubicBezTo>
                      <a:pt x="3669" y="2277"/>
                      <a:pt x="3697" y="2287"/>
                      <a:pt x="3728" y="2287"/>
                    </a:cubicBezTo>
                    <a:cubicBezTo>
                      <a:pt x="3869" y="2287"/>
                      <a:pt x="4055" y="2059"/>
                      <a:pt x="4055" y="1946"/>
                    </a:cubicBezTo>
                    <a:cubicBezTo>
                      <a:pt x="4091" y="1917"/>
                      <a:pt x="4126" y="1907"/>
                      <a:pt x="4160" y="1907"/>
                    </a:cubicBezTo>
                    <a:cubicBezTo>
                      <a:pt x="4255" y="1907"/>
                      <a:pt x="4350" y="1985"/>
                      <a:pt x="4479" y="1985"/>
                    </a:cubicBezTo>
                    <a:cubicBezTo>
                      <a:pt x="4526" y="1985"/>
                      <a:pt x="4577" y="1975"/>
                      <a:pt x="4635" y="1946"/>
                    </a:cubicBezTo>
                    <a:cubicBezTo>
                      <a:pt x="4856" y="1836"/>
                      <a:pt x="4719" y="1636"/>
                      <a:pt x="4731" y="1636"/>
                    </a:cubicBezTo>
                    <a:cubicBezTo>
                      <a:pt x="4734" y="1636"/>
                      <a:pt x="4745" y="1647"/>
                      <a:pt x="4772" y="1673"/>
                    </a:cubicBezTo>
                    <a:cubicBezTo>
                      <a:pt x="4908" y="1810"/>
                      <a:pt x="5079" y="1810"/>
                      <a:pt x="5079" y="1810"/>
                    </a:cubicBezTo>
                    <a:cubicBezTo>
                      <a:pt x="5215" y="1673"/>
                      <a:pt x="5625" y="1229"/>
                      <a:pt x="5488" y="1229"/>
                    </a:cubicBezTo>
                    <a:cubicBezTo>
                      <a:pt x="5579" y="1229"/>
                      <a:pt x="5609" y="1305"/>
                      <a:pt x="5660" y="1305"/>
                    </a:cubicBezTo>
                    <a:cubicBezTo>
                      <a:pt x="5685" y="1305"/>
                      <a:pt x="5716" y="1286"/>
                      <a:pt x="5761" y="1229"/>
                    </a:cubicBezTo>
                    <a:cubicBezTo>
                      <a:pt x="5932" y="1229"/>
                      <a:pt x="6068" y="956"/>
                      <a:pt x="6205" y="956"/>
                    </a:cubicBezTo>
                    <a:lnTo>
                      <a:pt x="6478" y="956"/>
                    </a:lnTo>
                    <a:cubicBezTo>
                      <a:pt x="6785" y="820"/>
                      <a:pt x="7058" y="547"/>
                      <a:pt x="6785" y="103"/>
                    </a:cubicBezTo>
                    <a:cubicBezTo>
                      <a:pt x="6785" y="35"/>
                      <a:pt x="6708" y="1"/>
                      <a:pt x="6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4925818" y="2891462"/>
                <a:ext cx="129857" cy="92549"/>
              </a:xfrm>
              <a:custGeom>
                <a:rect b="b" l="l" r="r" t="t"/>
                <a:pathLst>
                  <a:path extrusionOk="0" h="2116" w="2969">
                    <a:moveTo>
                      <a:pt x="1570" y="0"/>
                    </a:moveTo>
                    <a:cubicBezTo>
                      <a:pt x="1433" y="0"/>
                      <a:pt x="1263" y="137"/>
                      <a:pt x="1433" y="273"/>
                    </a:cubicBezTo>
                    <a:cubicBezTo>
                      <a:pt x="1433" y="410"/>
                      <a:pt x="1570" y="717"/>
                      <a:pt x="1706" y="853"/>
                    </a:cubicBezTo>
                    <a:cubicBezTo>
                      <a:pt x="1706" y="922"/>
                      <a:pt x="1774" y="956"/>
                      <a:pt x="1826" y="956"/>
                    </a:cubicBezTo>
                    <a:cubicBezTo>
                      <a:pt x="1877" y="956"/>
                      <a:pt x="1911" y="922"/>
                      <a:pt x="1843" y="853"/>
                    </a:cubicBezTo>
                    <a:lnTo>
                      <a:pt x="1843" y="410"/>
                    </a:lnTo>
                    <a:cubicBezTo>
                      <a:pt x="1979" y="410"/>
                      <a:pt x="2116" y="546"/>
                      <a:pt x="2286" y="546"/>
                    </a:cubicBezTo>
                    <a:cubicBezTo>
                      <a:pt x="2559" y="717"/>
                      <a:pt x="2423" y="990"/>
                      <a:pt x="2116" y="1263"/>
                    </a:cubicBezTo>
                    <a:lnTo>
                      <a:pt x="1979" y="1399"/>
                    </a:lnTo>
                    <a:cubicBezTo>
                      <a:pt x="1979" y="1354"/>
                      <a:pt x="1964" y="1339"/>
                      <a:pt x="1944" y="1339"/>
                    </a:cubicBezTo>
                    <a:cubicBezTo>
                      <a:pt x="1903" y="1339"/>
                      <a:pt x="1843" y="1399"/>
                      <a:pt x="1843" y="1399"/>
                    </a:cubicBezTo>
                    <a:cubicBezTo>
                      <a:pt x="1843" y="1399"/>
                      <a:pt x="1706" y="1399"/>
                      <a:pt x="1706" y="1570"/>
                    </a:cubicBezTo>
                    <a:cubicBezTo>
                      <a:pt x="1631" y="1523"/>
                      <a:pt x="1542" y="1502"/>
                      <a:pt x="1445" y="1502"/>
                    </a:cubicBezTo>
                    <a:cubicBezTo>
                      <a:pt x="1190" y="1502"/>
                      <a:pt x="876" y="1646"/>
                      <a:pt x="580" y="1843"/>
                    </a:cubicBezTo>
                    <a:cubicBezTo>
                      <a:pt x="580" y="1706"/>
                      <a:pt x="409" y="1706"/>
                      <a:pt x="409" y="1570"/>
                    </a:cubicBezTo>
                    <a:lnTo>
                      <a:pt x="0" y="1570"/>
                    </a:lnTo>
                    <a:cubicBezTo>
                      <a:pt x="0" y="1706"/>
                      <a:pt x="0" y="1843"/>
                      <a:pt x="136" y="1843"/>
                    </a:cubicBezTo>
                    <a:cubicBezTo>
                      <a:pt x="136" y="1843"/>
                      <a:pt x="273" y="1979"/>
                      <a:pt x="409" y="2116"/>
                    </a:cubicBezTo>
                    <a:lnTo>
                      <a:pt x="580" y="2116"/>
                    </a:lnTo>
                    <a:cubicBezTo>
                      <a:pt x="853" y="1979"/>
                      <a:pt x="990" y="1979"/>
                      <a:pt x="1263" y="1843"/>
                    </a:cubicBezTo>
                    <a:cubicBezTo>
                      <a:pt x="1390" y="1786"/>
                      <a:pt x="1488" y="1753"/>
                      <a:pt x="1578" y="1753"/>
                    </a:cubicBezTo>
                    <a:cubicBezTo>
                      <a:pt x="1706" y="1753"/>
                      <a:pt x="1819" y="1820"/>
                      <a:pt x="1979" y="1979"/>
                    </a:cubicBezTo>
                    <a:cubicBezTo>
                      <a:pt x="2019" y="2019"/>
                      <a:pt x="2062" y="2036"/>
                      <a:pt x="2103" y="2036"/>
                    </a:cubicBezTo>
                    <a:cubicBezTo>
                      <a:pt x="2201" y="2036"/>
                      <a:pt x="2286" y="1939"/>
                      <a:pt x="2286" y="1843"/>
                    </a:cubicBezTo>
                    <a:lnTo>
                      <a:pt x="2286" y="1706"/>
                    </a:lnTo>
                    <a:cubicBezTo>
                      <a:pt x="2559" y="1570"/>
                      <a:pt x="2832" y="1263"/>
                      <a:pt x="2832" y="990"/>
                    </a:cubicBezTo>
                    <a:cubicBezTo>
                      <a:pt x="2969" y="853"/>
                      <a:pt x="2832" y="546"/>
                      <a:pt x="2696" y="410"/>
                    </a:cubicBezTo>
                    <a:cubicBezTo>
                      <a:pt x="2559" y="410"/>
                      <a:pt x="2423" y="273"/>
                      <a:pt x="2286" y="137"/>
                    </a:cubicBezTo>
                    <a:cubicBezTo>
                      <a:pt x="2116" y="137"/>
                      <a:pt x="1843" y="137"/>
                      <a:pt x="17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4676552" y="2815926"/>
                <a:ext cx="229884" cy="150195"/>
              </a:xfrm>
              <a:custGeom>
                <a:rect b="b" l="l" r="r" t="t"/>
                <a:pathLst>
                  <a:path extrusionOk="0" h="3434" w="5256">
                    <a:moveTo>
                      <a:pt x="2486" y="1913"/>
                    </a:moveTo>
                    <a:cubicBezTo>
                      <a:pt x="2468" y="1988"/>
                      <a:pt x="2448" y="2063"/>
                      <a:pt x="2423" y="2137"/>
                    </a:cubicBezTo>
                    <a:cubicBezTo>
                      <a:pt x="2442" y="2063"/>
                      <a:pt x="2463" y="1988"/>
                      <a:pt x="2486" y="1913"/>
                    </a:cubicBezTo>
                    <a:close/>
                    <a:moveTo>
                      <a:pt x="549" y="0"/>
                    </a:moveTo>
                    <a:cubicBezTo>
                      <a:pt x="493" y="0"/>
                      <a:pt x="444" y="42"/>
                      <a:pt x="444" y="158"/>
                    </a:cubicBezTo>
                    <a:cubicBezTo>
                      <a:pt x="308" y="431"/>
                      <a:pt x="0" y="874"/>
                      <a:pt x="137" y="1284"/>
                    </a:cubicBezTo>
                    <a:cubicBezTo>
                      <a:pt x="137" y="1352"/>
                      <a:pt x="180" y="1386"/>
                      <a:pt x="222" y="1386"/>
                    </a:cubicBezTo>
                    <a:cubicBezTo>
                      <a:pt x="265" y="1386"/>
                      <a:pt x="308" y="1352"/>
                      <a:pt x="308" y="1284"/>
                    </a:cubicBezTo>
                    <a:cubicBezTo>
                      <a:pt x="717" y="1147"/>
                      <a:pt x="853" y="738"/>
                      <a:pt x="854" y="431"/>
                    </a:cubicBezTo>
                    <a:lnTo>
                      <a:pt x="854" y="431"/>
                    </a:lnTo>
                    <a:cubicBezTo>
                      <a:pt x="853" y="874"/>
                      <a:pt x="717" y="1284"/>
                      <a:pt x="717" y="1727"/>
                    </a:cubicBezTo>
                    <a:cubicBezTo>
                      <a:pt x="717" y="1864"/>
                      <a:pt x="854" y="1864"/>
                      <a:pt x="990" y="1864"/>
                    </a:cubicBezTo>
                    <a:cubicBezTo>
                      <a:pt x="1161" y="1727"/>
                      <a:pt x="1297" y="1420"/>
                      <a:pt x="1434" y="1147"/>
                    </a:cubicBezTo>
                    <a:lnTo>
                      <a:pt x="1434" y="1147"/>
                    </a:lnTo>
                    <a:cubicBezTo>
                      <a:pt x="1434" y="1284"/>
                      <a:pt x="1297" y="1591"/>
                      <a:pt x="1297" y="1727"/>
                    </a:cubicBezTo>
                    <a:cubicBezTo>
                      <a:pt x="1297" y="2000"/>
                      <a:pt x="1161" y="2137"/>
                      <a:pt x="1297" y="2444"/>
                    </a:cubicBezTo>
                    <a:cubicBezTo>
                      <a:pt x="1297" y="2444"/>
                      <a:pt x="1297" y="2580"/>
                      <a:pt x="1434" y="2580"/>
                    </a:cubicBezTo>
                    <a:cubicBezTo>
                      <a:pt x="1707" y="2580"/>
                      <a:pt x="1843" y="2273"/>
                      <a:pt x="2014" y="1864"/>
                    </a:cubicBezTo>
                    <a:lnTo>
                      <a:pt x="2014" y="1864"/>
                    </a:lnTo>
                    <a:cubicBezTo>
                      <a:pt x="2014" y="2137"/>
                      <a:pt x="1843" y="2580"/>
                      <a:pt x="2014" y="2853"/>
                    </a:cubicBezTo>
                    <a:cubicBezTo>
                      <a:pt x="2014" y="2853"/>
                      <a:pt x="2074" y="2914"/>
                      <a:pt x="2155" y="2914"/>
                    </a:cubicBezTo>
                    <a:cubicBezTo>
                      <a:pt x="2196" y="2914"/>
                      <a:pt x="2241" y="2899"/>
                      <a:pt x="2287" y="2853"/>
                    </a:cubicBezTo>
                    <a:cubicBezTo>
                      <a:pt x="2423" y="2853"/>
                      <a:pt x="2560" y="2717"/>
                      <a:pt x="2560" y="2580"/>
                    </a:cubicBezTo>
                    <a:cubicBezTo>
                      <a:pt x="2560" y="2717"/>
                      <a:pt x="2696" y="2853"/>
                      <a:pt x="2867" y="2990"/>
                    </a:cubicBezTo>
                    <a:lnTo>
                      <a:pt x="3003" y="2990"/>
                    </a:lnTo>
                    <a:cubicBezTo>
                      <a:pt x="3140" y="2853"/>
                      <a:pt x="3276" y="2853"/>
                      <a:pt x="3276" y="2717"/>
                    </a:cubicBezTo>
                    <a:cubicBezTo>
                      <a:pt x="3276" y="2990"/>
                      <a:pt x="3276" y="3126"/>
                      <a:pt x="3413" y="3297"/>
                    </a:cubicBezTo>
                    <a:cubicBezTo>
                      <a:pt x="3458" y="3342"/>
                      <a:pt x="3508" y="3358"/>
                      <a:pt x="3553" y="3358"/>
                    </a:cubicBezTo>
                    <a:cubicBezTo>
                      <a:pt x="3644" y="3358"/>
                      <a:pt x="3720" y="3297"/>
                      <a:pt x="3720" y="3297"/>
                    </a:cubicBezTo>
                    <a:lnTo>
                      <a:pt x="3993" y="2990"/>
                    </a:lnTo>
                    <a:cubicBezTo>
                      <a:pt x="3993" y="3126"/>
                      <a:pt x="3993" y="3297"/>
                      <a:pt x="4129" y="3297"/>
                    </a:cubicBezTo>
                    <a:cubicBezTo>
                      <a:pt x="4129" y="3365"/>
                      <a:pt x="4163" y="3399"/>
                      <a:pt x="4215" y="3399"/>
                    </a:cubicBezTo>
                    <a:cubicBezTo>
                      <a:pt x="4266" y="3399"/>
                      <a:pt x="4334" y="3365"/>
                      <a:pt x="4402" y="3297"/>
                    </a:cubicBezTo>
                    <a:lnTo>
                      <a:pt x="4573" y="3126"/>
                    </a:lnTo>
                    <a:cubicBezTo>
                      <a:pt x="4573" y="3297"/>
                      <a:pt x="4573" y="3297"/>
                      <a:pt x="4709" y="3433"/>
                    </a:cubicBezTo>
                    <a:lnTo>
                      <a:pt x="4982" y="3433"/>
                    </a:lnTo>
                    <a:cubicBezTo>
                      <a:pt x="5119" y="3297"/>
                      <a:pt x="5119" y="3126"/>
                      <a:pt x="5255" y="2990"/>
                    </a:cubicBezTo>
                    <a:lnTo>
                      <a:pt x="5255" y="2853"/>
                    </a:lnTo>
                    <a:cubicBezTo>
                      <a:pt x="5255" y="2693"/>
                      <a:pt x="5209" y="2627"/>
                      <a:pt x="5142" y="2627"/>
                    </a:cubicBezTo>
                    <a:cubicBezTo>
                      <a:pt x="5095" y="2627"/>
                      <a:pt x="5039" y="2660"/>
                      <a:pt x="4982" y="2717"/>
                    </a:cubicBezTo>
                    <a:lnTo>
                      <a:pt x="4846" y="2717"/>
                    </a:lnTo>
                    <a:cubicBezTo>
                      <a:pt x="4846" y="2444"/>
                      <a:pt x="4846" y="2444"/>
                      <a:pt x="4709" y="2137"/>
                    </a:cubicBezTo>
                    <a:cubicBezTo>
                      <a:pt x="4709" y="2137"/>
                      <a:pt x="4402" y="2137"/>
                      <a:pt x="4402" y="2273"/>
                    </a:cubicBezTo>
                    <a:cubicBezTo>
                      <a:pt x="4402" y="2273"/>
                      <a:pt x="4402" y="2444"/>
                      <a:pt x="4266" y="2444"/>
                    </a:cubicBezTo>
                    <a:cubicBezTo>
                      <a:pt x="4266" y="2273"/>
                      <a:pt x="4402" y="2000"/>
                      <a:pt x="4266" y="2000"/>
                    </a:cubicBezTo>
                    <a:cubicBezTo>
                      <a:pt x="4266" y="1840"/>
                      <a:pt x="4219" y="1774"/>
                      <a:pt x="4153" y="1774"/>
                    </a:cubicBezTo>
                    <a:cubicBezTo>
                      <a:pt x="4106" y="1774"/>
                      <a:pt x="4049" y="1807"/>
                      <a:pt x="3993" y="1864"/>
                    </a:cubicBezTo>
                    <a:cubicBezTo>
                      <a:pt x="3856" y="2000"/>
                      <a:pt x="3720" y="2273"/>
                      <a:pt x="3720" y="2444"/>
                    </a:cubicBezTo>
                    <a:cubicBezTo>
                      <a:pt x="3720" y="2137"/>
                      <a:pt x="3856" y="1864"/>
                      <a:pt x="3720" y="1727"/>
                    </a:cubicBezTo>
                    <a:cubicBezTo>
                      <a:pt x="3720" y="1632"/>
                      <a:pt x="3636" y="1519"/>
                      <a:pt x="3539" y="1519"/>
                    </a:cubicBezTo>
                    <a:cubicBezTo>
                      <a:pt x="3498" y="1519"/>
                      <a:pt x="3454" y="1540"/>
                      <a:pt x="3413" y="1591"/>
                    </a:cubicBezTo>
                    <a:cubicBezTo>
                      <a:pt x="3140" y="1864"/>
                      <a:pt x="3140" y="2137"/>
                      <a:pt x="3003" y="2580"/>
                    </a:cubicBezTo>
                    <a:cubicBezTo>
                      <a:pt x="3140" y="2137"/>
                      <a:pt x="3140" y="1591"/>
                      <a:pt x="3140" y="1147"/>
                    </a:cubicBezTo>
                    <a:cubicBezTo>
                      <a:pt x="3140" y="1051"/>
                      <a:pt x="3072" y="954"/>
                      <a:pt x="2983" y="954"/>
                    </a:cubicBezTo>
                    <a:cubicBezTo>
                      <a:pt x="2947" y="954"/>
                      <a:pt x="2907" y="971"/>
                      <a:pt x="2867" y="1011"/>
                    </a:cubicBezTo>
                    <a:cubicBezTo>
                      <a:pt x="2780" y="1088"/>
                      <a:pt x="2717" y="1180"/>
                      <a:pt x="2669" y="1280"/>
                    </a:cubicBezTo>
                    <a:lnTo>
                      <a:pt x="2669" y="1280"/>
                    </a:lnTo>
                    <a:cubicBezTo>
                      <a:pt x="2712" y="1056"/>
                      <a:pt x="2702" y="864"/>
                      <a:pt x="2560" y="738"/>
                    </a:cubicBezTo>
                    <a:cubicBezTo>
                      <a:pt x="2491" y="652"/>
                      <a:pt x="2423" y="610"/>
                      <a:pt x="2372" y="610"/>
                    </a:cubicBezTo>
                    <a:cubicBezTo>
                      <a:pt x="2321" y="610"/>
                      <a:pt x="2287" y="652"/>
                      <a:pt x="2287" y="738"/>
                    </a:cubicBezTo>
                    <a:cubicBezTo>
                      <a:pt x="2150" y="874"/>
                      <a:pt x="2014" y="1011"/>
                      <a:pt x="1843" y="1284"/>
                    </a:cubicBezTo>
                    <a:cubicBezTo>
                      <a:pt x="1843" y="1420"/>
                      <a:pt x="1707" y="1591"/>
                      <a:pt x="1707" y="1727"/>
                    </a:cubicBezTo>
                    <a:cubicBezTo>
                      <a:pt x="1707" y="1284"/>
                      <a:pt x="1843" y="874"/>
                      <a:pt x="1707" y="431"/>
                    </a:cubicBezTo>
                    <a:lnTo>
                      <a:pt x="1570" y="431"/>
                    </a:lnTo>
                    <a:cubicBezTo>
                      <a:pt x="1297" y="567"/>
                      <a:pt x="1297" y="874"/>
                      <a:pt x="1161" y="1011"/>
                    </a:cubicBezTo>
                    <a:cubicBezTo>
                      <a:pt x="1161" y="738"/>
                      <a:pt x="1297" y="431"/>
                      <a:pt x="1161" y="158"/>
                    </a:cubicBezTo>
                    <a:cubicBezTo>
                      <a:pt x="1161" y="158"/>
                      <a:pt x="1161" y="21"/>
                      <a:pt x="990" y="21"/>
                    </a:cubicBezTo>
                    <a:cubicBezTo>
                      <a:pt x="717" y="158"/>
                      <a:pt x="581" y="431"/>
                      <a:pt x="444" y="738"/>
                    </a:cubicBezTo>
                    <a:cubicBezTo>
                      <a:pt x="581" y="431"/>
                      <a:pt x="581" y="294"/>
                      <a:pt x="717" y="158"/>
                    </a:cubicBezTo>
                    <a:cubicBezTo>
                      <a:pt x="717" y="79"/>
                      <a:pt x="626" y="0"/>
                      <a:pt x="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6"/>
              <p:cNvSpPr/>
              <p:nvPr/>
            </p:nvSpPr>
            <p:spPr>
              <a:xfrm>
                <a:off x="4701921" y="2819819"/>
                <a:ext cx="174644" cy="145296"/>
              </a:xfrm>
              <a:custGeom>
                <a:rect b="b" l="l" r="r" t="t"/>
                <a:pathLst>
                  <a:path extrusionOk="0" h="3322" w="3993">
                    <a:moveTo>
                      <a:pt x="564" y="0"/>
                    </a:moveTo>
                    <a:cubicBezTo>
                      <a:pt x="350" y="0"/>
                      <a:pt x="137" y="69"/>
                      <a:pt x="1" y="205"/>
                    </a:cubicBezTo>
                    <a:lnTo>
                      <a:pt x="1" y="478"/>
                    </a:lnTo>
                    <a:cubicBezTo>
                      <a:pt x="137" y="649"/>
                      <a:pt x="274" y="649"/>
                      <a:pt x="410" y="649"/>
                    </a:cubicBezTo>
                    <a:cubicBezTo>
                      <a:pt x="274" y="649"/>
                      <a:pt x="274" y="785"/>
                      <a:pt x="274" y="785"/>
                    </a:cubicBezTo>
                    <a:cubicBezTo>
                      <a:pt x="205" y="717"/>
                      <a:pt x="137" y="683"/>
                      <a:pt x="86" y="683"/>
                    </a:cubicBezTo>
                    <a:cubicBezTo>
                      <a:pt x="35" y="683"/>
                      <a:pt x="1" y="717"/>
                      <a:pt x="1" y="785"/>
                    </a:cubicBezTo>
                    <a:cubicBezTo>
                      <a:pt x="1" y="922"/>
                      <a:pt x="137" y="922"/>
                      <a:pt x="137" y="922"/>
                    </a:cubicBezTo>
                    <a:cubicBezTo>
                      <a:pt x="33" y="1129"/>
                      <a:pt x="87" y="1435"/>
                      <a:pt x="239" y="1435"/>
                    </a:cubicBezTo>
                    <a:cubicBezTo>
                      <a:pt x="287" y="1435"/>
                      <a:pt x="345" y="1405"/>
                      <a:pt x="410" y="1331"/>
                    </a:cubicBezTo>
                    <a:lnTo>
                      <a:pt x="410" y="1502"/>
                    </a:lnTo>
                    <a:cubicBezTo>
                      <a:pt x="410" y="1638"/>
                      <a:pt x="717" y="1638"/>
                      <a:pt x="854" y="1638"/>
                    </a:cubicBezTo>
                    <a:cubicBezTo>
                      <a:pt x="854" y="1638"/>
                      <a:pt x="854" y="1775"/>
                      <a:pt x="990" y="1911"/>
                    </a:cubicBezTo>
                    <a:cubicBezTo>
                      <a:pt x="1042" y="2016"/>
                      <a:pt x="1119" y="2060"/>
                      <a:pt x="1210" y="2060"/>
                    </a:cubicBezTo>
                    <a:cubicBezTo>
                      <a:pt x="1356" y="2060"/>
                      <a:pt x="1538" y="1943"/>
                      <a:pt x="1707" y="1775"/>
                    </a:cubicBezTo>
                    <a:lnTo>
                      <a:pt x="1707" y="1775"/>
                    </a:lnTo>
                    <a:cubicBezTo>
                      <a:pt x="1570" y="2184"/>
                      <a:pt x="1434" y="2628"/>
                      <a:pt x="1707" y="2901"/>
                    </a:cubicBezTo>
                    <a:cubicBezTo>
                      <a:pt x="1787" y="2941"/>
                      <a:pt x="1855" y="2957"/>
                      <a:pt x="1916" y="2957"/>
                    </a:cubicBezTo>
                    <a:cubicBezTo>
                      <a:pt x="2063" y="2957"/>
                      <a:pt x="2166" y="2861"/>
                      <a:pt x="2287" y="2764"/>
                    </a:cubicBezTo>
                    <a:cubicBezTo>
                      <a:pt x="2287" y="2901"/>
                      <a:pt x="2287" y="3037"/>
                      <a:pt x="2423" y="3208"/>
                    </a:cubicBezTo>
                    <a:cubicBezTo>
                      <a:pt x="2478" y="3290"/>
                      <a:pt x="2545" y="3321"/>
                      <a:pt x="2619" y="3321"/>
                    </a:cubicBezTo>
                    <a:cubicBezTo>
                      <a:pt x="2863" y="3321"/>
                      <a:pt x="3187" y="2982"/>
                      <a:pt x="3415" y="2982"/>
                    </a:cubicBezTo>
                    <a:cubicBezTo>
                      <a:pt x="3465" y="2982"/>
                      <a:pt x="3510" y="2998"/>
                      <a:pt x="3549" y="3037"/>
                    </a:cubicBezTo>
                    <a:cubicBezTo>
                      <a:pt x="3549" y="3123"/>
                      <a:pt x="3618" y="3165"/>
                      <a:pt x="3686" y="3165"/>
                    </a:cubicBezTo>
                    <a:cubicBezTo>
                      <a:pt x="3754" y="3165"/>
                      <a:pt x="3822" y="3123"/>
                      <a:pt x="3822" y="3037"/>
                    </a:cubicBezTo>
                    <a:cubicBezTo>
                      <a:pt x="3993" y="2901"/>
                      <a:pt x="3822" y="2764"/>
                      <a:pt x="3686" y="2764"/>
                    </a:cubicBezTo>
                    <a:cubicBezTo>
                      <a:pt x="3686" y="2668"/>
                      <a:pt x="3618" y="2571"/>
                      <a:pt x="3481" y="2571"/>
                    </a:cubicBezTo>
                    <a:cubicBezTo>
                      <a:pt x="3425" y="2571"/>
                      <a:pt x="3356" y="2588"/>
                      <a:pt x="3276" y="2628"/>
                    </a:cubicBezTo>
                    <a:cubicBezTo>
                      <a:pt x="3144" y="2628"/>
                      <a:pt x="2979" y="2757"/>
                      <a:pt x="2845" y="2764"/>
                    </a:cubicBezTo>
                    <a:lnTo>
                      <a:pt x="2845" y="2764"/>
                    </a:lnTo>
                    <a:cubicBezTo>
                      <a:pt x="2878" y="2665"/>
                      <a:pt x="2969" y="2184"/>
                      <a:pt x="2969" y="2184"/>
                    </a:cubicBezTo>
                    <a:cubicBezTo>
                      <a:pt x="2969" y="2048"/>
                      <a:pt x="2833" y="1911"/>
                      <a:pt x="2696" y="1911"/>
                    </a:cubicBezTo>
                    <a:cubicBezTo>
                      <a:pt x="2423" y="2048"/>
                      <a:pt x="2287" y="2355"/>
                      <a:pt x="2116" y="2491"/>
                    </a:cubicBezTo>
                    <a:cubicBezTo>
                      <a:pt x="2104" y="2503"/>
                      <a:pt x="2094" y="2509"/>
                      <a:pt x="2086" y="2509"/>
                    </a:cubicBezTo>
                    <a:cubicBezTo>
                      <a:pt x="2002" y="2509"/>
                      <a:pt x="2116" y="1911"/>
                      <a:pt x="2116" y="1911"/>
                    </a:cubicBezTo>
                    <a:cubicBezTo>
                      <a:pt x="2287" y="1638"/>
                      <a:pt x="2287" y="1502"/>
                      <a:pt x="2423" y="1195"/>
                    </a:cubicBezTo>
                    <a:cubicBezTo>
                      <a:pt x="2423" y="1098"/>
                      <a:pt x="2270" y="1002"/>
                      <a:pt x="2132" y="1002"/>
                    </a:cubicBezTo>
                    <a:cubicBezTo>
                      <a:pt x="2074" y="1002"/>
                      <a:pt x="2020" y="1018"/>
                      <a:pt x="1980" y="1058"/>
                    </a:cubicBezTo>
                    <a:cubicBezTo>
                      <a:pt x="1843" y="1195"/>
                      <a:pt x="1707" y="1331"/>
                      <a:pt x="1570" y="1502"/>
                    </a:cubicBezTo>
                    <a:lnTo>
                      <a:pt x="1434" y="1502"/>
                    </a:lnTo>
                    <a:cubicBezTo>
                      <a:pt x="1434" y="1331"/>
                      <a:pt x="1570" y="1195"/>
                      <a:pt x="1707" y="1195"/>
                    </a:cubicBezTo>
                    <a:cubicBezTo>
                      <a:pt x="1843" y="1058"/>
                      <a:pt x="1843" y="922"/>
                      <a:pt x="1980" y="922"/>
                    </a:cubicBezTo>
                    <a:cubicBezTo>
                      <a:pt x="2088" y="814"/>
                      <a:pt x="2025" y="598"/>
                      <a:pt x="1858" y="598"/>
                    </a:cubicBezTo>
                    <a:cubicBezTo>
                      <a:pt x="1814" y="598"/>
                      <a:pt x="1763" y="613"/>
                      <a:pt x="1707" y="649"/>
                    </a:cubicBezTo>
                    <a:cubicBezTo>
                      <a:pt x="1707" y="649"/>
                      <a:pt x="1570" y="649"/>
                      <a:pt x="1570" y="785"/>
                    </a:cubicBezTo>
                    <a:lnTo>
                      <a:pt x="1570" y="649"/>
                    </a:lnTo>
                    <a:lnTo>
                      <a:pt x="1570" y="478"/>
                    </a:lnTo>
                    <a:cubicBezTo>
                      <a:pt x="1434" y="342"/>
                      <a:pt x="1263" y="342"/>
                      <a:pt x="1127" y="342"/>
                    </a:cubicBezTo>
                    <a:lnTo>
                      <a:pt x="1127" y="205"/>
                    </a:lnTo>
                    <a:cubicBezTo>
                      <a:pt x="990" y="69"/>
                      <a:pt x="777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4776539" y="2854153"/>
                <a:ext cx="161216" cy="61233"/>
              </a:xfrm>
              <a:custGeom>
                <a:rect b="b" l="l" r="r" t="t"/>
                <a:pathLst>
                  <a:path extrusionOk="0" h="1400" w="3686">
                    <a:moveTo>
                      <a:pt x="274" y="0"/>
                    </a:moveTo>
                    <a:cubicBezTo>
                      <a:pt x="1" y="0"/>
                      <a:pt x="1" y="273"/>
                      <a:pt x="137" y="273"/>
                    </a:cubicBezTo>
                    <a:cubicBezTo>
                      <a:pt x="246" y="273"/>
                      <a:pt x="902" y="448"/>
                      <a:pt x="1159" y="448"/>
                    </a:cubicBezTo>
                    <a:cubicBezTo>
                      <a:pt x="1224" y="448"/>
                      <a:pt x="1263" y="437"/>
                      <a:pt x="1263" y="410"/>
                    </a:cubicBezTo>
                    <a:cubicBezTo>
                      <a:pt x="1263" y="546"/>
                      <a:pt x="1434" y="990"/>
                      <a:pt x="1707" y="990"/>
                    </a:cubicBezTo>
                    <a:cubicBezTo>
                      <a:pt x="1843" y="990"/>
                      <a:pt x="1843" y="990"/>
                      <a:pt x="1980" y="853"/>
                    </a:cubicBezTo>
                    <a:cubicBezTo>
                      <a:pt x="2116" y="853"/>
                      <a:pt x="2116" y="990"/>
                      <a:pt x="2287" y="1126"/>
                    </a:cubicBezTo>
                    <a:cubicBezTo>
                      <a:pt x="2560" y="1126"/>
                      <a:pt x="2969" y="1126"/>
                      <a:pt x="3140" y="1263"/>
                    </a:cubicBezTo>
                    <a:lnTo>
                      <a:pt x="3277" y="1399"/>
                    </a:lnTo>
                    <a:cubicBezTo>
                      <a:pt x="3549" y="1399"/>
                      <a:pt x="3686" y="1263"/>
                      <a:pt x="3549" y="1126"/>
                    </a:cubicBezTo>
                    <a:cubicBezTo>
                      <a:pt x="3277" y="853"/>
                      <a:pt x="2969" y="717"/>
                      <a:pt x="2696" y="717"/>
                    </a:cubicBezTo>
                    <a:cubicBezTo>
                      <a:pt x="2651" y="660"/>
                      <a:pt x="2605" y="641"/>
                      <a:pt x="2565" y="641"/>
                    </a:cubicBezTo>
                    <a:cubicBezTo>
                      <a:pt x="2484" y="641"/>
                      <a:pt x="2423" y="717"/>
                      <a:pt x="2423" y="717"/>
                    </a:cubicBezTo>
                    <a:cubicBezTo>
                      <a:pt x="2287" y="546"/>
                      <a:pt x="2287" y="410"/>
                      <a:pt x="1980" y="410"/>
                    </a:cubicBezTo>
                    <a:cubicBezTo>
                      <a:pt x="1980" y="410"/>
                      <a:pt x="1843" y="410"/>
                      <a:pt x="1843" y="546"/>
                    </a:cubicBezTo>
                    <a:cubicBezTo>
                      <a:pt x="1826" y="568"/>
                      <a:pt x="1808" y="578"/>
                      <a:pt x="1791" y="578"/>
                    </a:cubicBezTo>
                    <a:cubicBezTo>
                      <a:pt x="1674" y="578"/>
                      <a:pt x="1570" y="137"/>
                      <a:pt x="1570" y="137"/>
                    </a:cubicBezTo>
                    <a:cubicBezTo>
                      <a:pt x="1434" y="137"/>
                      <a:pt x="1434" y="0"/>
                      <a:pt x="1263" y="0"/>
                    </a:cubicBezTo>
                    <a:cubicBezTo>
                      <a:pt x="1081" y="0"/>
                      <a:pt x="839" y="61"/>
                      <a:pt x="606" y="61"/>
                    </a:cubicBezTo>
                    <a:cubicBezTo>
                      <a:pt x="490" y="61"/>
                      <a:pt x="376" y="46"/>
                      <a:pt x="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6"/>
              <p:cNvSpPr/>
              <p:nvPr/>
            </p:nvSpPr>
            <p:spPr>
              <a:xfrm>
                <a:off x="4815072" y="2889800"/>
                <a:ext cx="91368" cy="39014"/>
              </a:xfrm>
              <a:custGeom>
                <a:rect b="b" l="l" r="r" t="t"/>
                <a:pathLst>
                  <a:path extrusionOk="0" h="892" w="2089">
                    <a:moveTo>
                      <a:pt x="166" y="0"/>
                    </a:moveTo>
                    <a:cubicBezTo>
                      <a:pt x="66" y="0"/>
                      <a:pt x="0" y="175"/>
                      <a:pt x="109" y="175"/>
                    </a:cubicBezTo>
                    <a:cubicBezTo>
                      <a:pt x="553" y="311"/>
                      <a:pt x="826" y="448"/>
                      <a:pt x="1099" y="584"/>
                    </a:cubicBezTo>
                    <a:cubicBezTo>
                      <a:pt x="1406" y="755"/>
                      <a:pt x="1542" y="891"/>
                      <a:pt x="1815" y="891"/>
                    </a:cubicBezTo>
                    <a:cubicBezTo>
                      <a:pt x="1952" y="891"/>
                      <a:pt x="2088" y="755"/>
                      <a:pt x="1952" y="584"/>
                    </a:cubicBezTo>
                    <a:cubicBezTo>
                      <a:pt x="1406" y="311"/>
                      <a:pt x="826" y="38"/>
                      <a:pt x="246" y="38"/>
                    </a:cubicBezTo>
                    <a:cubicBezTo>
                      <a:pt x="218" y="11"/>
                      <a:pt x="191" y="0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6"/>
              <p:cNvSpPr/>
              <p:nvPr/>
            </p:nvSpPr>
            <p:spPr>
              <a:xfrm>
                <a:off x="4589994" y="2788983"/>
                <a:ext cx="129900" cy="91280"/>
              </a:xfrm>
              <a:custGeom>
                <a:rect b="b" l="l" r="r" t="t"/>
                <a:pathLst>
                  <a:path extrusionOk="0" h="2087" w="2970">
                    <a:moveTo>
                      <a:pt x="722" y="0"/>
                    </a:moveTo>
                    <a:cubicBezTo>
                      <a:pt x="672" y="0"/>
                      <a:pt x="620" y="17"/>
                      <a:pt x="580" y="57"/>
                    </a:cubicBezTo>
                    <a:cubicBezTo>
                      <a:pt x="410" y="330"/>
                      <a:pt x="0" y="774"/>
                      <a:pt x="273" y="1047"/>
                    </a:cubicBezTo>
                    <a:cubicBezTo>
                      <a:pt x="273" y="1047"/>
                      <a:pt x="273" y="1183"/>
                      <a:pt x="410" y="1183"/>
                    </a:cubicBezTo>
                    <a:cubicBezTo>
                      <a:pt x="495" y="1268"/>
                      <a:pt x="538" y="1311"/>
                      <a:pt x="576" y="1311"/>
                    </a:cubicBezTo>
                    <a:cubicBezTo>
                      <a:pt x="615" y="1311"/>
                      <a:pt x="649" y="1268"/>
                      <a:pt x="717" y="1183"/>
                    </a:cubicBezTo>
                    <a:cubicBezTo>
                      <a:pt x="990" y="1183"/>
                      <a:pt x="853" y="1183"/>
                      <a:pt x="990" y="1354"/>
                    </a:cubicBezTo>
                    <a:lnTo>
                      <a:pt x="990" y="1490"/>
                    </a:lnTo>
                    <a:cubicBezTo>
                      <a:pt x="1212" y="1558"/>
                      <a:pt x="1459" y="1558"/>
                      <a:pt x="1706" y="1558"/>
                    </a:cubicBezTo>
                    <a:cubicBezTo>
                      <a:pt x="1954" y="1558"/>
                      <a:pt x="2201" y="1558"/>
                      <a:pt x="2423" y="1627"/>
                    </a:cubicBezTo>
                    <a:cubicBezTo>
                      <a:pt x="2423" y="1763"/>
                      <a:pt x="2287" y="1763"/>
                      <a:pt x="2287" y="1763"/>
                    </a:cubicBezTo>
                    <a:cubicBezTo>
                      <a:pt x="2151" y="1871"/>
                      <a:pt x="2230" y="2086"/>
                      <a:pt x="2337" y="2086"/>
                    </a:cubicBezTo>
                    <a:cubicBezTo>
                      <a:pt x="2365" y="2086"/>
                      <a:pt x="2395" y="2072"/>
                      <a:pt x="2423" y="2036"/>
                    </a:cubicBezTo>
                    <a:cubicBezTo>
                      <a:pt x="2560" y="2036"/>
                      <a:pt x="2696" y="1900"/>
                      <a:pt x="2833" y="1763"/>
                    </a:cubicBezTo>
                    <a:cubicBezTo>
                      <a:pt x="2969" y="1763"/>
                      <a:pt x="2969" y="1627"/>
                      <a:pt x="2833" y="1490"/>
                    </a:cubicBezTo>
                    <a:cubicBezTo>
                      <a:pt x="2423" y="1354"/>
                      <a:pt x="1843" y="1183"/>
                      <a:pt x="1263" y="1183"/>
                    </a:cubicBezTo>
                    <a:cubicBezTo>
                      <a:pt x="1172" y="1183"/>
                      <a:pt x="1142" y="1259"/>
                      <a:pt x="1131" y="1259"/>
                    </a:cubicBezTo>
                    <a:cubicBezTo>
                      <a:pt x="1126" y="1259"/>
                      <a:pt x="1126" y="1240"/>
                      <a:pt x="1126" y="1183"/>
                    </a:cubicBezTo>
                    <a:lnTo>
                      <a:pt x="1126" y="910"/>
                    </a:lnTo>
                    <a:lnTo>
                      <a:pt x="717" y="910"/>
                    </a:lnTo>
                    <a:cubicBezTo>
                      <a:pt x="853" y="910"/>
                      <a:pt x="853" y="774"/>
                      <a:pt x="853" y="637"/>
                    </a:cubicBezTo>
                    <a:cubicBezTo>
                      <a:pt x="990" y="501"/>
                      <a:pt x="717" y="501"/>
                      <a:pt x="717" y="501"/>
                    </a:cubicBezTo>
                    <a:lnTo>
                      <a:pt x="580" y="501"/>
                    </a:lnTo>
                    <a:cubicBezTo>
                      <a:pt x="717" y="330"/>
                      <a:pt x="853" y="330"/>
                      <a:pt x="853" y="194"/>
                    </a:cubicBezTo>
                    <a:cubicBezTo>
                      <a:pt x="950" y="97"/>
                      <a:pt x="842" y="0"/>
                      <a:pt x="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4546692" y="2295961"/>
                <a:ext cx="186628" cy="520914"/>
              </a:xfrm>
              <a:custGeom>
                <a:rect b="b" l="l" r="r" t="t"/>
                <a:pathLst>
                  <a:path extrusionOk="0" h="11910" w="4267">
                    <a:moveTo>
                      <a:pt x="2645" y="0"/>
                    </a:moveTo>
                    <a:cubicBezTo>
                      <a:pt x="2594" y="0"/>
                      <a:pt x="2560" y="34"/>
                      <a:pt x="2560" y="103"/>
                    </a:cubicBezTo>
                    <a:cubicBezTo>
                      <a:pt x="2440" y="343"/>
                      <a:pt x="2425" y="478"/>
                      <a:pt x="2517" y="716"/>
                    </a:cubicBezTo>
                    <a:lnTo>
                      <a:pt x="2517" y="716"/>
                    </a:lnTo>
                    <a:cubicBezTo>
                      <a:pt x="2477" y="683"/>
                      <a:pt x="2423" y="683"/>
                      <a:pt x="2423" y="683"/>
                    </a:cubicBezTo>
                    <a:cubicBezTo>
                      <a:pt x="2372" y="632"/>
                      <a:pt x="2324" y="611"/>
                      <a:pt x="2282" y="611"/>
                    </a:cubicBezTo>
                    <a:cubicBezTo>
                      <a:pt x="2183" y="611"/>
                      <a:pt x="2116" y="723"/>
                      <a:pt x="2116" y="819"/>
                    </a:cubicBezTo>
                    <a:lnTo>
                      <a:pt x="2116" y="683"/>
                    </a:lnTo>
                    <a:cubicBezTo>
                      <a:pt x="2041" y="635"/>
                      <a:pt x="1965" y="614"/>
                      <a:pt x="1898" y="614"/>
                    </a:cubicBezTo>
                    <a:cubicBezTo>
                      <a:pt x="1724" y="614"/>
                      <a:pt x="1608" y="758"/>
                      <a:pt x="1707" y="956"/>
                    </a:cubicBezTo>
                    <a:cubicBezTo>
                      <a:pt x="1707" y="1092"/>
                      <a:pt x="1843" y="1228"/>
                      <a:pt x="1843" y="1365"/>
                    </a:cubicBezTo>
                    <a:lnTo>
                      <a:pt x="1843" y="1365"/>
                    </a:lnTo>
                    <a:cubicBezTo>
                      <a:pt x="1843" y="1229"/>
                      <a:pt x="1707" y="1229"/>
                      <a:pt x="1707" y="1229"/>
                    </a:cubicBezTo>
                    <a:cubicBezTo>
                      <a:pt x="1671" y="1193"/>
                      <a:pt x="1623" y="1176"/>
                      <a:pt x="1575" y="1176"/>
                    </a:cubicBezTo>
                    <a:cubicBezTo>
                      <a:pt x="1440" y="1176"/>
                      <a:pt x="1299" y="1309"/>
                      <a:pt x="1400" y="1536"/>
                    </a:cubicBezTo>
                    <a:cubicBezTo>
                      <a:pt x="1400" y="1672"/>
                      <a:pt x="1570" y="1809"/>
                      <a:pt x="1707" y="1945"/>
                    </a:cubicBezTo>
                    <a:cubicBezTo>
                      <a:pt x="1570" y="1945"/>
                      <a:pt x="1570" y="1809"/>
                      <a:pt x="1400" y="1809"/>
                    </a:cubicBezTo>
                    <a:cubicBezTo>
                      <a:pt x="1374" y="1783"/>
                      <a:pt x="1343" y="1771"/>
                      <a:pt x="1310" y="1771"/>
                    </a:cubicBezTo>
                    <a:cubicBezTo>
                      <a:pt x="1174" y="1771"/>
                      <a:pt x="1016" y="1971"/>
                      <a:pt x="1127" y="2082"/>
                    </a:cubicBezTo>
                    <a:cubicBezTo>
                      <a:pt x="1127" y="2198"/>
                      <a:pt x="1324" y="2437"/>
                      <a:pt x="1488" y="2673"/>
                    </a:cubicBezTo>
                    <a:lnTo>
                      <a:pt x="1488" y="2673"/>
                    </a:lnTo>
                    <a:cubicBezTo>
                      <a:pt x="1426" y="2635"/>
                      <a:pt x="1339" y="2601"/>
                      <a:pt x="1263" y="2525"/>
                    </a:cubicBezTo>
                    <a:cubicBezTo>
                      <a:pt x="1127" y="2525"/>
                      <a:pt x="990" y="2662"/>
                      <a:pt x="990" y="2798"/>
                    </a:cubicBezTo>
                    <a:cubicBezTo>
                      <a:pt x="1127" y="3242"/>
                      <a:pt x="1400" y="3515"/>
                      <a:pt x="1570" y="3788"/>
                    </a:cubicBezTo>
                    <a:cubicBezTo>
                      <a:pt x="1400" y="3515"/>
                      <a:pt x="1127" y="3378"/>
                      <a:pt x="854" y="3378"/>
                    </a:cubicBezTo>
                    <a:cubicBezTo>
                      <a:pt x="717" y="3378"/>
                      <a:pt x="547" y="3378"/>
                      <a:pt x="547" y="3515"/>
                    </a:cubicBezTo>
                    <a:cubicBezTo>
                      <a:pt x="547" y="3788"/>
                      <a:pt x="717" y="3924"/>
                      <a:pt x="854" y="4231"/>
                    </a:cubicBezTo>
                    <a:cubicBezTo>
                      <a:pt x="717" y="4231"/>
                      <a:pt x="547" y="4368"/>
                      <a:pt x="547" y="4504"/>
                    </a:cubicBezTo>
                    <a:cubicBezTo>
                      <a:pt x="717" y="4641"/>
                      <a:pt x="717" y="4948"/>
                      <a:pt x="854" y="5085"/>
                    </a:cubicBezTo>
                    <a:lnTo>
                      <a:pt x="410" y="5085"/>
                    </a:lnTo>
                    <a:cubicBezTo>
                      <a:pt x="410" y="5085"/>
                      <a:pt x="274" y="5221"/>
                      <a:pt x="274" y="5357"/>
                    </a:cubicBezTo>
                    <a:cubicBezTo>
                      <a:pt x="410" y="5630"/>
                      <a:pt x="717" y="5938"/>
                      <a:pt x="854" y="6074"/>
                    </a:cubicBezTo>
                    <a:lnTo>
                      <a:pt x="717" y="6074"/>
                    </a:lnTo>
                    <a:cubicBezTo>
                      <a:pt x="410" y="6074"/>
                      <a:pt x="410" y="6347"/>
                      <a:pt x="410" y="6484"/>
                    </a:cubicBezTo>
                    <a:cubicBezTo>
                      <a:pt x="547" y="6654"/>
                      <a:pt x="717" y="6791"/>
                      <a:pt x="854" y="6927"/>
                    </a:cubicBezTo>
                    <a:cubicBezTo>
                      <a:pt x="717" y="6791"/>
                      <a:pt x="410" y="6791"/>
                      <a:pt x="274" y="6791"/>
                    </a:cubicBezTo>
                    <a:cubicBezTo>
                      <a:pt x="274" y="6791"/>
                      <a:pt x="137" y="6791"/>
                      <a:pt x="137" y="6927"/>
                    </a:cubicBezTo>
                    <a:cubicBezTo>
                      <a:pt x="1" y="7200"/>
                      <a:pt x="274" y="7507"/>
                      <a:pt x="547" y="7780"/>
                    </a:cubicBezTo>
                    <a:lnTo>
                      <a:pt x="410" y="7780"/>
                    </a:lnTo>
                    <a:cubicBezTo>
                      <a:pt x="274" y="7780"/>
                      <a:pt x="274" y="7780"/>
                      <a:pt x="274" y="7917"/>
                    </a:cubicBezTo>
                    <a:cubicBezTo>
                      <a:pt x="137" y="8190"/>
                      <a:pt x="410" y="8497"/>
                      <a:pt x="717" y="8633"/>
                    </a:cubicBezTo>
                    <a:lnTo>
                      <a:pt x="547" y="8633"/>
                    </a:lnTo>
                    <a:cubicBezTo>
                      <a:pt x="410" y="8770"/>
                      <a:pt x="274" y="8906"/>
                      <a:pt x="410" y="9043"/>
                    </a:cubicBezTo>
                    <a:cubicBezTo>
                      <a:pt x="547" y="9486"/>
                      <a:pt x="990" y="9759"/>
                      <a:pt x="1570" y="9896"/>
                    </a:cubicBezTo>
                    <a:lnTo>
                      <a:pt x="854" y="9896"/>
                    </a:lnTo>
                    <a:cubicBezTo>
                      <a:pt x="547" y="9896"/>
                      <a:pt x="547" y="10203"/>
                      <a:pt x="717" y="10203"/>
                    </a:cubicBezTo>
                    <a:cubicBezTo>
                      <a:pt x="854" y="10339"/>
                      <a:pt x="990" y="10339"/>
                      <a:pt x="1263" y="10476"/>
                    </a:cubicBezTo>
                    <a:cubicBezTo>
                      <a:pt x="1127" y="10476"/>
                      <a:pt x="990" y="10612"/>
                      <a:pt x="1127" y="10749"/>
                    </a:cubicBezTo>
                    <a:cubicBezTo>
                      <a:pt x="1400" y="10920"/>
                      <a:pt x="1707" y="11056"/>
                      <a:pt x="1980" y="11193"/>
                    </a:cubicBezTo>
                    <a:lnTo>
                      <a:pt x="1843" y="11193"/>
                    </a:lnTo>
                    <a:cubicBezTo>
                      <a:pt x="1570" y="11193"/>
                      <a:pt x="1570" y="11466"/>
                      <a:pt x="1707" y="11466"/>
                    </a:cubicBezTo>
                    <a:lnTo>
                      <a:pt x="1843" y="11602"/>
                    </a:lnTo>
                    <a:lnTo>
                      <a:pt x="1707" y="11602"/>
                    </a:lnTo>
                    <a:cubicBezTo>
                      <a:pt x="1570" y="11602"/>
                      <a:pt x="1570" y="11773"/>
                      <a:pt x="1707" y="11773"/>
                    </a:cubicBezTo>
                    <a:cubicBezTo>
                      <a:pt x="2560" y="11773"/>
                      <a:pt x="3277" y="11909"/>
                      <a:pt x="4130" y="11909"/>
                    </a:cubicBezTo>
                    <a:cubicBezTo>
                      <a:pt x="4266" y="11909"/>
                      <a:pt x="4266" y="11773"/>
                      <a:pt x="4130" y="11602"/>
                    </a:cubicBezTo>
                    <a:cubicBezTo>
                      <a:pt x="4130" y="11602"/>
                      <a:pt x="4130" y="11466"/>
                      <a:pt x="3959" y="11466"/>
                    </a:cubicBezTo>
                    <a:cubicBezTo>
                      <a:pt x="3686" y="11329"/>
                      <a:pt x="3277" y="11193"/>
                      <a:pt x="2969" y="11193"/>
                    </a:cubicBezTo>
                    <a:cubicBezTo>
                      <a:pt x="2696" y="11056"/>
                      <a:pt x="2253" y="10920"/>
                      <a:pt x="1843" y="10749"/>
                    </a:cubicBezTo>
                    <a:cubicBezTo>
                      <a:pt x="2423" y="10749"/>
                      <a:pt x="3106" y="11193"/>
                      <a:pt x="3550" y="11193"/>
                    </a:cubicBezTo>
                    <a:cubicBezTo>
                      <a:pt x="3602" y="11219"/>
                      <a:pt x="3649" y="11230"/>
                      <a:pt x="3689" y="11230"/>
                    </a:cubicBezTo>
                    <a:cubicBezTo>
                      <a:pt x="3860" y="11230"/>
                      <a:pt x="3907" y="11030"/>
                      <a:pt x="3686" y="10920"/>
                    </a:cubicBezTo>
                    <a:cubicBezTo>
                      <a:pt x="3550" y="10749"/>
                      <a:pt x="3277" y="10749"/>
                      <a:pt x="3106" y="10612"/>
                    </a:cubicBezTo>
                    <a:cubicBezTo>
                      <a:pt x="3277" y="10612"/>
                      <a:pt x="3413" y="10476"/>
                      <a:pt x="3277" y="10339"/>
                    </a:cubicBezTo>
                    <a:cubicBezTo>
                      <a:pt x="2696" y="9896"/>
                      <a:pt x="1570" y="9759"/>
                      <a:pt x="990" y="9043"/>
                    </a:cubicBezTo>
                    <a:lnTo>
                      <a:pt x="990" y="9043"/>
                    </a:lnTo>
                    <a:cubicBezTo>
                      <a:pt x="1400" y="9213"/>
                      <a:pt x="1980" y="9623"/>
                      <a:pt x="2423" y="9623"/>
                    </a:cubicBezTo>
                    <a:cubicBezTo>
                      <a:pt x="2696" y="9623"/>
                      <a:pt x="2833" y="9350"/>
                      <a:pt x="2696" y="9213"/>
                    </a:cubicBezTo>
                    <a:cubicBezTo>
                      <a:pt x="2136" y="8917"/>
                      <a:pt x="1608" y="8779"/>
                      <a:pt x="1173" y="8401"/>
                    </a:cubicBezTo>
                    <a:lnTo>
                      <a:pt x="1173" y="8401"/>
                    </a:lnTo>
                    <a:cubicBezTo>
                      <a:pt x="1294" y="8499"/>
                      <a:pt x="1419" y="8512"/>
                      <a:pt x="1570" y="8633"/>
                    </a:cubicBezTo>
                    <a:cubicBezTo>
                      <a:pt x="1843" y="8633"/>
                      <a:pt x="1980" y="8770"/>
                      <a:pt x="2116" y="8770"/>
                    </a:cubicBezTo>
                    <a:cubicBezTo>
                      <a:pt x="2253" y="8770"/>
                      <a:pt x="2423" y="8497"/>
                      <a:pt x="2253" y="8360"/>
                    </a:cubicBezTo>
                    <a:cubicBezTo>
                      <a:pt x="1843" y="8053"/>
                      <a:pt x="1400" y="7780"/>
                      <a:pt x="990" y="7507"/>
                    </a:cubicBezTo>
                    <a:lnTo>
                      <a:pt x="990" y="7507"/>
                    </a:lnTo>
                    <a:cubicBezTo>
                      <a:pt x="1400" y="7644"/>
                      <a:pt x="1707" y="7780"/>
                      <a:pt x="2116" y="7917"/>
                    </a:cubicBezTo>
                    <a:cubicBezTo>
                      <a:pt x="2253" y="7917"/>
                      <a:pt x="2560" y="7644"/>
                      <a:pt x="2253" y="7507"/>
                    </a:cubicBezTo>
                    <a:cubicBezTo>
                      <a:pt x="2116" y="7337"/>
                      <a:pt x="1707" y="7064"/>
                      <a:pt x="1400" y="6927"/>
                    </a:cubicBezTo>
                    <a:lnTo>
                      <a:pt x="1400" y="6927"/>
                    </a:lnTo>
                    <a:cubicBezTo>
                      <a:pt x="1707" y="7064"/>
                      <a:pt x="1980" y="7200"/>
                      <a:pt x="2116" y="7337"/>
                    </a:cubicBezTo>
                    <a:cubicBezTo>
                      <a:pt x="2423" y="7337"/>
                      <a:pt x="2560" y="7064"/>
                      <a:pt x="2423" y="6927"/>
                    </a:cubicBezTo>
                    <a:cubicBezTo>
                      <a:pt x="1980" y="6654"/>
                      <a:pt x="1707" y="6211"/>
                      <a:pt x="1263" y="5938"/>
                    </a:cubicBezTo>
                    <a:lnTo>
                      <a:pt x="1263" y="5938"/>
                    </a:lnTo>
                    <a:cubicBezTo>
                      <a:pt x="1570" y="6074"/>
                      <a:pt x="1707" y="6211"/>
                      <a:pt x="1980" y="6347"/>
                    </a:cubicBezTo>
                    <a:cubicBezTo>
                      <a:pt x="2116" y="6347"/>
                      <a:pt x="2253" y="6211"/>
                      <a:pt x="2253" y="6074"/>
                    </a:cubicBezTo>
                    <a:cubicBezTo>
                      <a:pt x="2116" y="5801"/>
                      <a:pt x="1980" y="5494"/>
                      <a:pt x="1843" y="5357"/>
                    </a:cubicBezTo>
                    <a:lnTo>
                      <a:pt x="1843" y="5357"/>
                    </a:lnTo>
                    <a:cubicBezTo>
                      <a:pt x="1896" y="5384"/>
                      <a:pt x="1943" y="5395"/>
                      <a:pt x="1984" y="5395"/>
                    </a:cubicBezTo>
                    <a:cubicBezTo>
                      <a:pt x="2159" y="5395"/>
                      <a:pt x="2227" y="5195"/>
                      <a:pt x="2116" y="5085"/>
                    </a:cubicBezTo>
                    <a:cubicBezTo>
                      <a:pt x="1843" y="4777"/>
                      <a:pt x="1400" y="4368"/>
                      <a:pt x="1127" y="3924"/>
                    </a:cubicBezTo>
                    <a:lnTo>
                      <a:pt x="1127" y="3924"/>
                    </a:lnTo>
                    <a:cubicBezTo>
                      <a:pt x="1570" y="4231"/>
                      <a:pt x="1843" y="4641"/>
                      <a:pt x="2116" y="4641"/>
                    </a:cubicBezTo>
                    <a:cubicBezTo>
                      <a:pt x="2199" y="4677"/>
                      <a:pt x="2269" y="4694"/>
                      <a:pt x="2325" y="4694"/>
                    </a:cubicBezTo>
                    <a:cubicBezTo>
                      <a:pt x="2477" y="4694"/>
                      <a:pt x="2523" y="4568"/>
                      <a:pt x="2423" y="4368"/>
                    </a:cubicBezTo>
                    <a:cubicBezTo>
                      <a:pt x="2423" y="4231"/>
                      <a:pt x="2253" y="3924"/>
                      <a:pt x="2116" y="3788"/>
                    </a:cubicBezTo>
                    <a:lnTo>
                      <a:pt x="2116" y="3788"/>
                    </a:lnTo>
                    <a:cubicBezTo>
                      <a:pt x="2156" y="3828"/>
                      <a:pt x="2199" y="3844"/>
                      <a:pt x="2240" y="3844"/>
                    </a:cubicBezTo>
                    <a:cubicBezTo>
                      <a:pt x="2338" y="3844"/>
                      <a:pt x="2423" y="3748"/>
                      <a:pt x="2423" y="3651"/>
                    </a:cubicBezTo>
                    <a:cubicBezTo>
                      <a:pt x="2560" y="3515"/>
                      <a:pt x="2423" y="3378"/>
                      <a:pt x="2423" y="3071"/>
                    </a:cubicBezTo>
                    <a:lnTo>
                      <a:pt x="2560" y="3071"/>
                    </a:lnTo>
                    <a:cubicBezTo>
                      <a:pt x="2696" y="3071"/>
                      <a:pt x="2833" y="2935"/>
                      <a:pt x="2833" y="2798"/>
                    </a:cubicBezTo>
                    <a:cubicBezTo>
                      <a:pt x="2696" y="2662"/>
                      <a:pt x="2696" y="2662"/>
                      <a:pt x="2696" y="2525"/>
                    </a:cubicBezTo>
                    <a:cubicBezTo>
                      <a:pt x="2833" y="2525"/>
                      <a:pt x="2969" y="2389"/>
                      <a:pt x="2969" y="2218"/>
                    </a:cubicBezTo>
                    <a:cubicBezTo>
                      <a:pt x="2969" y="2082"/>
                      <a:pt x="2833" y="1945"/>
                      <a:pt x="2833" y="1945"/>
                    </a:cubicBezTo>
                    <a:cubicBezTo>
                      <a:pt x="2969" y="1945"/>
                      <a:pt x="3106" y="1809"/>
                      <a:pt x="3106" y="1672"/>
                    </a:cubicBezTo>
                    <a:lnTo>
                      <a:pt x="3277" y="1672"/>
                    </a:lnTo>
                    <a:cubicBezTo>
                      <a:pt x="3277" y="1536"/>
                      <a:pt x="3413" y="1536"/>
                      <a:pt x="3413" y="1365"/>
                    </a:cubicBezTo>
                    <a:cubicBezTo>
                      <a:pt x="3413" y="1229"/>
                      <a:pt x="3106" y="819"/>
                      <a:pt x="2969" y="683"/>
                    </a:cubicBezTo>
                    <a:cubicBezTo>
                      <a:pt x="3106" y="512"/>
                      <a:pt x="3106" y="376"/>
                      <a:pt x="2969" y="239"/>
                    </a:cubicBezTo>
                    <a:cubicBezTo>
                      <a:pt x="2969" y="239"/>
                      <a:pt x="2969" y="103"/>
                      <a:pt x="2833" y="103"/>
                    </a:cubicBezTo>
                    <a:cubicBezTo>
                      <a:pt x="2765" y="34"/>
                      <a:pt x="2696" y="0"/>
                      <a:pt x="2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4570574" y="2700412"/>
                <a:ext cx="174688" cy="145340"/>
              </a:xfrm>
              <a:custGeom>
                <a:rect b="b" l="l" r="r" t="t"/>
                <a:pathLst>
                  <a:path extrusionOk="0" h="3323" w="3994">
                    <a:moveTo>
                      <a:pt x="1643" y="1"/>
                    </a:moveTo>
                    <a:cubicBezTo>
                      <a:pt x="1570" y="1"/>
                      <a:pt x="1502" y="35"/>
                      <a:pt x="1434" y="103"/>
                    </a:cubicBezTo>
                    <a:cubicBezTo>
                      <a:pt x="1434" y="376"/>
                      <a:pt x="1434" y="512"/>
                      <a:pt x="1297" y="819"/>
                    </a:cubicBezTo>
                    <a:cubicBezTo>
                      <a:pt x="1297" y="734"/>
                      <a:pt x="1229" y="692"/>
                      <a:pt x="1161" y="692"/>
                    </a:cubicBezTo>
                    <a:cubicBezTo>
                      <a:pt x="1093" y="692"/>
                      <a:pt x="1024" y="734"/>
                      <a:pt x="1024" y="819"/>
                    </a:cubicBezTo>
                    <a:cubicBezTo>
                      <a:pt x="1024" y="1092"/>
                      <a:pt x="854" y="1673"/>
                      <a:pt x="717" y="1946"/>
                    </a:cubicBezTo>
                    <a:cubicBezTo>
                      <a:pt x="691" y="1997"/>
                      <a:pt x="670" y="2020"/>
                      <a:pt x="653" y="2020"/>
                    </a:cubicBezTo>
                    <a:cubicBezTo>
                      <a:pt x="581" y="2020"/>
                      <a:pt x="581" y="1614"/>
                      <a:pt x="581" y="1365"/>
                    </a:cubicBezTo>
                    <a:cubicBezTo>
                      <a:pt x="717" y="1229"/>
                      <a:pt x="717" y="1092"/>
                      <a:pt x="717" y="819"/>
                    </a:cubicBezTo>
                    <a:cubicBezTo>
                      <a:pt x="786" y="734"/>
                      <a:pt x="751" y="692"/>
                      <a:pt x="700" y="692"/>
                    </a:cubicBezTo>
                    <a:cubicBezTo>
                      <a:pt x="649" y="692"/>
                      <a:pt x="581" y="734"/>
                      <a:pt x="581" y="819"/>
                    </a:cubicBezTo>
                    <a:cubicBezTo>
                      <a:pt x="444" y="1092"/>
                      <a:pt x="1" y="2219"/>
                      <a:pt x="444" y="2355"/>
                    </a:cubicBezTo>
                    <a:cubicBezTo>
                      <a:pt x="520" y="2402"/>
                      <a:pt x="585" y="2423"/>
                      <a:pt x="643" y="2423"/>
                    </a:cubicBezTo>
                    <a:cubicBezTo>
                      <a:pt x="795" y="2423"/>
                      <a:pt x="901" y="2279"/>
                      <a:pt x="1024" y="2082"/>
                    </a:cubicBezTo>
                    <a:lnTo>
                      <a:pt x="1297" y="2082"/>
                    </a:lnTo>
                    <a:cubicBezTo>
                      <a:pt x="1434" y="1946"/>
                      <a:pt x="1570" y="1809"/>
                      <a:pt x="1707" y="1502"/>
                    </a:cubicBezTo>
                    <a:lnTo>
                      <a:pt x="1707" y="1809"/>
                    </a:lnTo>
                    <a:cubicBezTo>
                      <a:pt x="1792" y="1877"/>
                      <a:pt x="1869" y="1911"/>
                      <a:pt x="1941" y="1911"/>
                    </a:cubicBezTo>
                    <a:cubicBezTo>
                      <a:pt x="2014" y="1911"/>
                      <a:pt x="2082" y="1877"/>
                      <a:pt x="2150" y="1809"/>
                    </a:cubicBezTo>
                    <a:lnTo>
                      <a:pt x="2150" y="1673"/>
                    </a:lnTo>
                    <a:cubicBezTo>
                      <a:pt x="2287" y="1946"/>
                      <a:pt x="2287" y="2082"/>
                      <a:pt x="2423" y="2219"/>
                    </a:cubicBezTo>
                    <a:cubicBezTo>
                      <a:pt x="2287" y="2355"/>
                      <a:pt x="2287" y="2662"/>
                      <a:pt x="2150" y="2799"/>
                    </a:cubicBezTo>
                    <a:cubicBezTo>
                      <a:pt x="2054" y="2895"/>
                      <a:pt x="2162" y="2992"/>
                      <a:pt x="2282" y="2992"/>
                    </a:cubicBezTo>
                    <a:cubicBezTo>
                      <a:pt x="2332" y="2992"/>
                      <a:pt x="2383" y="2975"/>
                      <a:pt x="2423" y="2935"/>
                    </a:cubicBezTo>
                    <a:cubicBezTo>
                      <a:pt x="2560" y="2799"/>
                      <a:pt x="2560" y="2662"/>
                      <a:pt x="2731" y="2526"/>
                    </a:cubicBezTo>
                    <a:cubicBezTo>
                      <a:pt x="2731" y="2662"/>
                      <a:pt x="2867" y="2799"/>
                      <a:pt x="3004" y="2935"/>
                    </a:cubicBezTo>
                    <a:cubicBezTo>
                      <a:pt x="3140" y="2935"/>
                      <a:pt x="3277" y="2935"/>
                      <a:pt x="3277" y="2799"/>
                    </a:cubicBezTo>
                    <a:cubicBezTo>
                      <a:pt x="3413" y="2935"/>
                      <a:pt x="3413" y="3072"/>
                      <a:pt x="3584" y="3208"/>
                    </a:cubicBezTo>
                    <a:cubicBezTo>
                      <a:pt x="3584" y="3281"/>
                      <a:pt x="3658" y="3323"/>
                      <a:pt x="3744" y="3323"/>
                    </a:cubicBezTo>
                    <a:cubicBezTo>
                      <a:pt x="3859" y="3323"/>
                      <a:pt x="3993" y="3248"/>
                      <a:pt x="3993" y="3072"/>
                    </a:cubicBezTo>
                    <a:cubicBezTo>
                      <a:pt x="3857" y="2799"/>
                      <a:pt x="3857" y="2082"/>
                      <a:pt x="3413" y="1946"/>
                    </a:cubicBezTo>
                    <a:lnTo>
                      <a:pt x="3004" y="1502"/>
                    </a:lnTo>
                    <a:lnTo>
                      <a:pt x="3004" y="1365"/>
                    </a:lnTo>
                    <a:cubicBezTo>
                      <a:pt x="3004" y="1250"/>
                      <a:pt x="2955" y="1208"/>
                      <a:pt x="2886" y="1208"/>
                    </a:cubicBezTo>
                    <a:cubicBezTo>
                      <a:pt x="2791" y="1208"/>
                      <a:pt x="2658" y="1287"/>
                      <a:pt x="2560" y="1365"/>
                    </a:cubicBezTo>
                    <a:lnTo>
                      <a:pt x="2560" y="956"/>
                    </a:lnTo>
                    <a:cubicBezTo>
                      <a:pt x="2560" y="649"/>
                      <a:pt x="2560" y="512"/>
                      <a:pt x="2423" y="239"/>
                    </a:cubicBezTo>
                    <a:cubicBezTo>
                      <a:pt x="2378" y="194"/>
                      <a:pt x="2332" y="179"/>
                      <a:pt x="2292" y="179"/>
                    </a:cubicBezTo>
                    <a:cubicBezTo>
                      <a:pt x="2211" y="179"/>
                      <a:pt x="2150" y="239"/>
                      <a:pt x="2150" y="239"/>
                    </a:cubicBezTo>
                    <a:cubicBezTo>
                      <a:pt x="2014" y="512"/>
                      <a:pt x="2014" y="819"/>
                      <a:pt x="2014" y="1092"/>
                    </a:cubicBezTo>
                    <a:cubicBezTo>
                      <a:pt x="1877" y="649"/>
                      <a:pt x="2014" y="376"/>
                      <a:pt x="1877" y="103"/>
                    </a:cubicBezTo>
                    <a:cubicBezTo>
                      <a:pt x="1792" y="35"/>
                      <a:pt x="1715" y="1"/>
                      <a:pt x="1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4591743" y="2783034"/>
                <a:ext cx="47543" cy="83101"/>
              </a:xfrm>
              <a:custGeom>
                <a:rect b="b" l="l" r="r" t="t"/>
                <a:pathLst>
                  <a:path extrusionOk="0" h="1900" w="1087">
                    <a:moveTo>
                      <a:pt x="180" y="0"/>
                    </a:moveTo>
                    <a:cubicBezTo>
                      <a:pt x="109" y="0"/>
                      <a:pt x="0" y="97"/>
                      <a:pt x="97" y="193"/>
                    </a:cubicBezTo>
                    <a:cubicBezTo>
                      <a:pt x="97" y="466"/>
                      <a:pt x="97" y="637"/>
                      <a:pt x="233" y="910"/>
                    </a:cubicBezTo>
                    <a:lnTo>
                      <a:pt x="233" y="1183"/>
                    </a:lnTo>
                    <a:lnTo>
                      <a:pt x="233" y="1319"/>
                    </a:lnTo>
                    <a:cubicBezTo>
                      <a:pt x="233" y="1490"/>
                      <a:pt x="233" y="1490"/>
                      <a:pt x="370" y="1626"/>
                    </a:cubicBezTo>
                    <a:lnTo>
                      <a:pt x="540" y="1626"/>
                    </a:lnTo>
                    <a:cubicBezTo>
                      <a:pt x="677" y="1763"/>
                      <a:pt x="677" y="1763"/>
                      <a:pt x="813" y="1899"/>
                    </a:cubicBezTo>
                    <a:cubicBezTo>
                      <a:pt x="950" y="1899"/>
                      <a:pt x="1086" y="1763"/>
                      <a:pt x="950" y="1626"/>
                    </a:cubicBezTo>
                    <a:cubicBezTo>
                      <a:pt x="950" y="1490"/>
                      <a:pt x="813" y="1319"/>
                      <a:pt x="677" y="1183"/>
                    </a:cubicBezTo>
                    <a:lnTo>
                      <a:pt x="677" y="1046"/>
                    </a:lnTo>
                    <a:cubicBezTo>
                      <a:pt x="540" y="773"/>
                      <a:pt x="370" y="466"/>
                      <a:pt x="233" y="57"/>
                    </a:cubicBezTo>
                    <a:cubicBezTo>
                      <a:pt x="233" y="17"/>
                      <a:pt x="210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6"/>
              <p:cNvSpPr/>
              <p:nvPr/>
            </p:nvSpPr>
            <p:spPr>
              <a:xfrm>
                <a:off x="4515376" y="2318356"/>
                <a:ext cx="105976" cy="383053"/>
              </a:xfrm>
              <a:custGeom>
                <a:rect b="b" l="l" r="r" t="t"/>
                <a:pathLst>
                  <a:path extrusionOk="0" h="8758" w="2423">
                    <a:moveTo>
                      <a:pt x="410" y="5118"/>
                    </a:moveTo>
                    <a:cubicBezTo>
                      <a:pt x="410" y="5289"/>
                      <a:pt x="580" y="5426"/>
                      <a:pt x="580" y="5562"/>
                    </a:cubicBezTo>
                    <a:lnTo>
                      <a:pt x="410" y="5562"/>
                    </a:lnTo>
                    <a:lnTo>
                      <a:pt x="410" y="5118"/>
                    </a:lnTo>
                    <a:close/>
                    <a:moveTo>
                      <a:pt x="410" y="5835"/>
                    </a:moveTo>
                    <a:lnTo>
                      <a:pt x="410" y="5835"/>
                    </a:lnTo>
                    <a:cubicBezTo>
                      <a:pt x="580" y="6142"/>
                      <a:pt x="990" y="6825"/>
                      <a:pt x="580" y="6995"/>
                    </a:cubicBezTo>
                    <a:lnTo>
                      <a:pt x="580" y="7132"/>
                    </a:lnTo>
                    <a:cubicBezTo>
                      <a:pt x="410" y="6825"/>
                      <a:pt x="273" y="6279"/>
                      <a:pt x="410" y="5835"/>
                    </a:cubicBezTo>
                    <a:close/>
                    <a:moveTo>
                      <a:pt x="1843" y="0"/>
                    </a:moveTo>
                    <a:cubicBezTo>
                      <a:pt x="1843" y="0"/>
                      <a:pt x="1706" y="0"/>
                      <a:pt x="1706" y="171"/>
                    </a:cubicBezTo>
                    <a:cubicBezTo>
                      <a:pt x="1263" y="444"/>
                      <a:pt x="1570" y="1024"/>
                      <a:pt x="1433" y="1433"/>
                    </a:cubicBezTo>
                    <a:cubicBezTo>
                      <a:pt x="1433" y="1433"/>
                      <a:pt x="1433" y="2150"/>
                      <a:pt x="1570" y="2286"/>
                    </a:cubicBezTo>
                    <a:cubicBezTo>
                      <a:pt x="1467" y="2241"/>
                      <a:pt x="1384" y="2226"/>
                      <a:pt x="1313" y="2226"/>
                    </a:cubicBezTo>
                    <a:cubicBezTo>
                      <a:pt x="1172" y="2226"/>
                      <a:pt x="1081" y="2286"/>
                      <a:pt x="990" y="2286"/>
                    </a:cubicBezTo>
                    <a:cubicBezTo>
                      <a:pt x="853" y="2559"/>
                      <a:pt x="990" y="2730"/>
                      <a:pt x="990" y="3003"/>
                    </a:cubicBezTo>
                    <a:cubicBezTo>
                      <a:pt x="990" y="3139"/>
                      <a:pt x="956" y="3139"/>
                      <a:pt x="887" y="3139"/>
                    </a:cubicBezTo>
                    <a:cubicBezTo>
                      <a:pt x="819" y="3139"/>
                      <a:pt x="717" y="3139"/>
                      <a:pt x="580" y="3276"/>
                    </a:cubicBezTo>
                    <a:lnTo>
                      <a:pt x="580" y="3412"/>
                    </a:lnTo>
                    <a:cubicBezTo>
                      <a:pt x="410" y="3412"/>
                      <a:pt x="410" y="3276"/>
                      <a:pt x="410" y="3276"/>
                    </a:cubicBezTo>
                    <a:cubicBezTo>
                      <a:pt x="273" y="3276"/>
                      <a:pt x="137" y="3412"/>
                      <a:pt x="137" y="3583"/>
                    </a:cubicBezTo>
                    <a:cubicBezTo>
                      <a:pt x="137" y="3856"/>
                      <a:pt x="273" y="3856"/>
                      <a:pt x="273" y="4129"/>
                    </a:cubicBezTo>
                    <a:cubicBezTo>
                      <a:pt x="137" y="4709"/>
                      <a:pt x="0" y="5289"/>
                      <a:pt x="0" y="5835"/>
                    </a:cubicBezTo>
                    <a:cubicBezTo>
                      <a:pt x="0" y="6415"/>
                      <a:pt x="0" y="7132"/>
                      <a:pt x="580" y="7541"/>
                    </a:cubicBezTo>
                    <a:lnTo>
                      <a:pt x="410" y="7541"/>
                    </a:lnTo>
                    <a:lnTo>
                      <a:pt x="410" y="7848"/>
                    </a:lnTo>
                    <a:cubicBezTo>
                      <a:pt x="410" y="7985"/>
                      <a:pt x="410" y="7985"/>
                      <a:pt x="580" y="7985"/>
                    </a:cubicBezTo>
                    <a:cubicBezTo>
                      <a:pt x="580" y="8258"/>
                      <a:pt x="580" y="8394"/>
                      <a:pt x="717" y="8701"/>
                    </a:cubicBezTo>
                    <a:cubicBezTo>
                      <a:pt x="756" y="8740"/>
                      <a:pt x="795" y="8757"/>
                      <a:pt x="831" y="8757"/>
                    </a:cubicBezTo>
                    <a:cubicBezTo>
                      <a:pt x="920" y="8757"/>
                      <a:pt x="990" y="8653"/>
                      <a:pt x="990" y="8531"/>
                    </a:cubicBezTo>
                    <a:cubicBezTo>
                      <a:pt x="853" y="8394"/>
                      <a:pt x="853" y="8121"/>
                      <a:pt x="853" y="7848"/>
                    </a:cubicBezTo>
                    <a:lnTo>
                      <a:pt x="853" y="7405"/>
                    </a:lnTo>
                    <a:cubicBezTo>
                      <a:pt x="853" y="7268"/>
                      <a:pt x="990" y="7132"/>
                      <a:pt x="1126" y="6995"/>
                    </a:cubicBezTo>
                    <a:cubicBezTo>
                      <a:pt x="1126" y="6688"/>
                      <a:pt x="990" y="6415"/>
                      <a:pt x="990" y="6279"/>
                    </a:cubicBezTo>
                    <a:cubicBezTo>
                      <a:pt x="865" y="6014"/>
                      <a:pt x="797" y="5927"/>
                      <a:pt x="800" y="5927"/>
                    </a:cubicBezTo>
                    <a:lnTo>
                      <a:pt x="800" y="5927"/>
                    </a:lnTo>
                    <a:cubicBezTo>
                      <a:pt x="802" y="5927"/>
                      <a:pt x="904" y="6050"/>
                      <a:pt x="1126" y="6142"/>
                    </a:cubicBezTo>
                    <a:cubicBezTo>
                      <a:pt x="1263" y="6142"/>
                      <a:pt x="1433" y="5972"/>
                      <a:pt x="1263" y="5835"/>
                    </a:cubicBezTo>
                    <a:cubicBezTo>
                      <a:pt x="1263" y="5699"/>
                      <a:pt x="1126" y="5562"/>
                      <a:pt x="1126" y="5562"/>
                    </a:cubicBezTo>
                    <a:cubicBezTo>
                      <a:pt x="1126" y="5426"/>
                      <a:pt x="990" y="5426"/>
                      <a:pt x="990" y="5289"/>
                    </a:cubicBezTo>
                    <a:cubicBezTo>
                      <a:pt x="990" y="5289"/>
                      <a:pt x="990" y="5118"/>
                      <a:pt x="853" y="5118"/>
                    </a:cubicBezTo>
                    <a:cubicBezTo>
                      <a:pt x="990" y="5118"/>
                      <a:pt x="990" y="4982"/>
                      <a:pt x="990" y="4982"/>
                    </a:cubicBezTo>
                    <a:cubicBezTo>
                      <a:pt x="990" y="5289"/>
                      <a:pt x="1126" y="5426"/>
                      <a:pt x="1263" y="5426"/>
                    </a:cubicBezTo>
                    <a:lnTo>
                      <a:pt x="1570" y="5426"/>
                    </a:lnTo>
                    <a:cubicBezTo>
                      <a:pt x="1706" y="4982"/>
                      <a:pt x="1570" y="4573"/>
                      <a:pt x="1433" y="4129"/>
                    </a:cubicBezTo>
                    <a:cubicBezTo>
                      <a:pt x="1433" y="4129"/>
                      <a:pt x="1433" y="3992"/>
                      <a:pt x="1570" y="3856"/>
                    </a:cubicBezTo>
                    <a:cubicBezTo>
                      <a:pt x="1570" y="3719"/>
                      <a:pt x="1570" y="3583"/>
                      <a:pt x="1433" y="3583"/>
                    </a:cubicBezTo>
                    <a:cubicBezTo>
                      <a:pt x="1433" y="3412"/>
                      <a:pt x="1433" y="3412"/>
                      <a:pt x="1570" y="3412"/>
                    </a:cubicBezTo>
                    <a:cubicBezTo>
                      <a:pt x="1570" y="3139"/>
                      <a:pt x="1706" y="3003"/>
                      <a:pt x="1979" y="2866"/>
                    </a:cubicBezTo>
                    <a:lnTo>
                      <a:pt x="1979" y="3003"/>
                    </a:lnTo>
                    <a:cubicBezTo>
                      <a:pt x="2019" y="3043"/>
                      <a:pt x="2074" y="3059"/>
                      <a:pt x="2131" y="3059"/>
                    </a:cubicBezTo>
                    <a:cubicBezTo>
                      <a:pt x="2269" y="3059"/>
                      <a:pt x="2423" y="2963"/>
                      <a:pt x="2423" y="2866"/>
                    </a:cubicBezTo>
                    <a:cubicBezTo>
                      <a:pt x="2423" y="2730"/>
                      <a:pt x="2286" y="2559"/>
                      <a:pt x="2116" y="2423"/>
                    </a:cubicBezTo>
                    <a:lnTo>
                      <a:pt x="2116" y="1706"/>
                    </a:lnTo>
                    <a:cubicBezTo>
                      <a:pt x="2116" y="1433"/>
                      <a:pt x="1979" y="1024"/>
                      <a:pt x="2116" y="580"/>
                    </a:cubicBezTo>
                    <a:cubicBezTo>
                      <a:pt x="2286" y="580"/>
                      <a:pt x="2423" y="444"/>
                      <a:pt x="2286" y="307"/>
                    </a:cubicBezTo>
                    <a:cubicBezTo>
                      <a:pt x="2116" y="171"/>
                      <a:pt x="2116" y="171"/>
                      <a:pt x="18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6"/>
              <p:cNvSpPr/>
              <p:nvPr/>
            </p:nvSpPr>
            <p:spPr>
              <a:xfrm>
                <a:off x="4521324" y="2467592"/>
                <a:ext cx="143328" cy="264349"/>
              </a:xfrm>
              <a:custGeom>
                <a:rect b="b" l="l" r="r" t="t"/>
                <a:pathLst>
                  <a:path extrusionOk="0" h="6044" w="3277">
                    <a:moveTo>
                      <a:pt x="2696" y="2423"/>
                    </a:moveTo>
                    <a:cubicBezTo>
                      <a:pt x="2696" y="2560"/>
                      <a:pt x="2696" y="2730"/>
                      <a:pt x="2833" y="2730"/>
                    </a:cubicBezTo>
                    <a:lnTo>
                      <a:pt x="2560" y="2730"/>
                    </a:lnTo>
                    <a:cubicBezTo>
                      <a:pt x="2560" y="2730"/>
                      <a:pt x="2423" y="2730"/>
                      <a:pt x="2423" y="2867"/>
                    </a:cubicBezTo>
                    <a:cubicBezTo>
                      <a:pt x="2423" y="2560"/>
                      <a:pt x="2560" y="2423"/>
                      <a:pt x="2696" y="2423"/>
                    </a:cubicBezTo>
                    <a:close/>
                    <a:moveTo>
                      <a:pt x="2423" y="2867"/>
                    </a:moveTo>
                    <a:lnTo>
                      <a:pt x="2423" y="2867"/>
                    </a:lnTo>
                    <a:cubicBezTo>
                      <a:pt x="2287" y="3140"/>
                      <a:pt x="2423" y="3413"/>
                      <a:pt x="2423" y="3583"/>
                    </a:cubicBezTo>
                    <a:lnTo>
                      <a:pt x="2287" y="3413"/>
                    </a:lnTo>
                    <a:cubicBezTo>
                      <a:pt x="2287" y="3276"/>
                      <a:pt x="2287" y="3003"/>
                      <a:pt x="2423" y="2867"/>
                    </a:cubicBezTo>
                    <a:close/>
                    <a:moveTo>
                      <a:pt x="941" y="3266"/>
                    </a:moveTo>
                    <a:cubicBezTo>
                      <a:pt x="1162" y="3266"/>
                      <a:pt x="1399" y="3391"/>
                      <a:pt x="1570" y="3583"/>
                    </a:cubicBezTo>
                    <a:lnTo>
                      <a:pt x="1127" y="3583"/>
                    </a:lnTo>
                    <a:cubicBezTo>
                      <a:pt x="1027" y="3683"/>
                      <a:pt x="1073" y="3854"/>
                      <a:pt x="1105" y="3993"/>
                    </a:cubicBezTo>
                    <a:lnTo>
                      <a:pt x="990" y="3993"/>
                    </a:lnTo>
                    <a:lnTo>
                      <a:pt x="990" y="3720"/>
                    </a:lnTo>
                    <a:cubicBezTo>
                      <a:pt x="717" y="3583"/>
                      <a:pt x="581" y="3583"/>
                      <a:pt x="581" y="3413"/>
                    </a:cubicBezTo>
                    <a:cubicBezTo>
                      <a:pt x="683" y="3310"/>
                      <a:pt x="809" y="3266"/>
                      <a:pt x="941" y="3266"/>
                    </a:cubicBezTo>
                    <a:close/>
                    <a:moveTo>
                      <a:pt x="1426" y="3803"/>
                    </a:moveTo>
                    <a:cubicBezTo>
                      <a:pt x="1449" y="3803"/>
                      <a:pt x="1558" y="3918"/>
                      <a:pt x="1707" y="3993"/>
                    </a:cubicBezTo>
                    <a:lnTo>
                      <a:pt x="1707" y="4436"/>
                    </a:lnTo>
                    <a:cubicBezTo>
                      <a:pt x="1707" y="4266"/>
                      <a:pt x="1570" y="4129"/>
                      <a:pt x="1570" y="4129"/>
                    </a:cubicBezTo>
                    <a:cubicBezTo>
                      <a:pt x="1447" y="3882"/>
                      <a:pt x="1407" y="3803"/>
                      <a:pt x="1426" y="3803"/>
                    </a:cubicBezTo>
                    <a:close/>
                    <a:moveTo>
                      <a:pt x="2287" y="0"/>
                    </a:moveTo>
                    <a:cubicBezTo>
                      <a:pt x="2150" y="0"/>
                      <a:pt x="1980" y="171"/>
                      <a:pt x="1980" y="307"/>
                    </a:cubicBezTo>
                    <a:cubicBezTo>
                      <a:pt x="2150" y="444"/>
                      <a:pt x="2150" y="444"/>
                      <a:pt x="2150" y="580"/>
                    </a:cubicBezTo>
                    <a:lnTo>
                      <a:pt x="2150" y="717"/>
                    </a:lnTo>
                    <a:cubicBezTo>
                      <a:pt x="2287" y="853"/>
                      <a:pt x="2287" y="1024"/>
                      <a:pt x="2287" y="1297"/>
                    </a:cubicBezTo>
                    <a:cubicBezTo>
                      <a:pt x="2287" y="1570"/>
                      <a:pt x="2287" y="1706"/>
                      <a:pt x="2423" y="2014"/>
                    </a:cubicBezTo>
                    <a:lnTo>
                      <a:pt x="2287" y="2014"/>
                    </a:lnTo>
                    <a:cubicBezTo>
                      <a:pt x="2150" y="2150"/>
                      <a:pt x="1980" y="2560"/>
                      <a:pt x="1980" y="2730"/>
                    </a:cubicBezTo>
                    <a:cubicBezTo>
                      <a:pt x="1843" y="2867"/>
                      <a:pt x="1843" y="3140"/>
                      <a:pt x="1843" y="3276"/>
                    </a:cubicBezTo>
                    <a:cubicBezTo>
                      <a:pt x="1579" y="3012"/>
                      <a:pt x="1243" y="2861"/>
                      <a:pt x="928" y="2861"/>
                    </a:cubicBezTo>
                    <a:cubicBezTo>
                      <a:pt x="756" y="2861"/>
                      <a:pt x="589" y="2906"/>
                      <a:pt x="444" y="3003"/>
                    </a:cubicBezTo>
                    <a:cubicBezTo>
                      <a:pt x="274" y="3003"/>
                      <a:pt x="137" y="3003"/>
                      <a:pt x="137" y="3140"/>
                    </a:cubicBezTo>
                    <a:lnTo>
                      <a:pt x="137" y="3413"/>
                    </a:lnTo>
                    <a:cubicBezTo>
                      <a:pt x="1" y="3413"/>
                      <a:pt x="137" y="3583"/>
                      <a:pt x="137" y="3583"/>
                    </a:cubicBezTo>
                    <a:cubicBezTo>
                      <a:pt x="137" y="3720"/>
                      <a:pt x="274" y="3856"/>
                      <a:pt x="274" y="3856"/>
                    </a:cubicBezTo>
                    <a:cubicBezTo>
                      <a:pt x="717" y="4129"/>
                      <a:pt x="854" y="4436"/>
                      <a:pt x="990" y="4846"/>
                    </a:cubicBezTo>
                    <a:lnTo>
                      <a:pt x="1127" y="4982"/>
                    </a:lnTo>
                    <a:cubicBezTo>
                      <a:pt x="1297" y="5119"/>
                      <a:pt x="1434" y="5289"/>
                      <a:pt x="1434" y="5426"/>
                    </a:cubicBezTo>
                    <a:lnTo>
                      <a:pt x="1434" y="5699"/>
                    </a:lnTo>
                    <a:cubicBezTo>
                      <a:pt x="1297" y="5835"/>
                      <a:pt x="1434" y="5972"/>
                      <a:pt x="1570" y="5972"/>
                    </a:cubicBezTo>
                    <a:cubicBezTo>
                      <a:pt x="1570" y="5972"/>
                      <a:pt x="1707" y="5972"/>
                      <a:pt x="1843" y="5835"/>
                    </a:cubicBezTo>
                    <a:lnTo>
                      <a:pt x="1843" y="5972"/>
                    </a:lnTo>
                    <a:cubicBezTo>
                      <a:pt x="1884" y="6023"/>
                      <a:pt x="1928" y="6043"/>
                      <a:pt x="1970" y="6043"/>
                    </a:cubicBezTo>
                    <a:cubicBezTo>
                      <a:pt x="2067" y="6043"/>
                      <a:pt x="2150" y="5931"/>
                      <a:pt x="2150" y="5835"/>
                    </a:cubicBezTo>
                    <a:cubicBezTo>
                      <a:pt x="2150" y="5699"/>
                      <a:pt x="2150" y="5699"/>
                      <a:pt x="1980" y="5699"/>
                    </a:cubicBezTo>
                    <a:cubicBezTo>
                      <a:pt x="2150" y="5562"/>
                      <a:pt x="2287" y="5426"/>
                      <a:pt x="2423" y="5289"/>
                    </a:cubicBezTo>
                    <a:lnTo>
                      <a:pt x="2423" y="5119"/>
                    </a:lnTo>
                    <a:cubicBezTo>
                      <a:pt x="2560" y="5119"/>
                      <a:pt x="2560" y="4982"/>
                      <a:pt x="2696" y="4846"/>
                    </a:cubicBezTo>
                    <a:cubicBezTo>
                      <a:pt x="2696" y="4846"/>
                      <a:pt x="2696" y="4982"/>
                      <a:pt x="2833" y="4982"/>
                    </a:cubicBezTo>
                    <a:cubicBezTo>
                      <a:pt x="3003" y="4982"/>
                      <a:pt x="3140" y="4846"/>
                      <a:pt x="3140" y="4709"/>
                    </a:cubicBezTo>
                    <a:cubicBezTo>
                      <a:pt x="3003" y="4573"/>
                      <a:pt x="3003" y="4573"/>
                      <a:pt x="3003" y="4436"/>
                    </a:cubicBezTo>
                    <a:lnTo>
                      <a:pt x="3140" y="4266"/>
                    </a:lnTo>
                    <a:cubicBezTo>
                      <a:pt x="3140" y="3993"/>
                      <a:pt x="3003" y="3720"/>
                      <a:pt x="2833" y="3413"/>
                    </a:cubicBezTo>
                    <a:lnTo>
                      <a:pt x="2833" y="3276"/>
                    </a:lnTo>
                    <a:cubicBezTo>
                      <a:pt x="2833" y="3413"/>
                      <a:pt x="2833" y="3413"/>
                      <a:pt x="3003" y="3413"/>
                    </a:cubicBezTo>
                    <a:cubicBezTo>
                      <a:pt x="3003" y="3464"/>
                      <a:pt x="3028" y="3484"/>
                      <a:pt x="3062" y="3484"/>
                    </a:cubicBezTo>
                    <a:cubicBezTo>
                      <a:pt x="3142" y="3484"/>
                      <a:pt x="3276" y="3372"/>
                      <a:pt x="3276" y="3276"/>
                    </a:cubicBezTo>
                    <a:cubicBezTo>
                      <a:pt x="3276" y="3003"/>
                      <a:pt x="3140" y="2730"/>
                      <a:pt x="3140" y="2423"/>
                    </a:cubicBezTo>
                    <a:lnTo>
                      <a:pt x="3140" y="2287"/>
                    </a:lnTo>
                    <a:cubicBezTo>
                      <a:pt x="3276" y="2287"/>
                      <a:pt x="3276" y="2150"/>
                      <a:pt x="3276" y="2014"/>
                    </a:cubicBezTo>
                    <a:cubicBezTo>
                      <a:pt x="3140" y="1706"/>
                      <a:pt x="3003" y="1297"/>
                      <a:pt x="2696" y="1024"/>
                    </a:cubicBezTo>
                    <a:lnTo>
                      <a:pt x="2833" y="1024"/>
                    </a:lnTo>
                    <a:cubicBezTo>
                      <a:pt x="3003" y="1024"/>
                      <a:pt x="3140" y="853"/>
                      <a:pt x="3003" y="717"/>
                    </a:cubicBezTo>
                    <a:cubicBezTo>
                      <a:pt x="3003" y="444"/>
                      <a:pt x="2560" y="0"/>
                      <a:pt x="2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809493" y="2115365"/>
                <a:ext cx="111968" cy="243443"/>
              </a:xfrm>
              <a:custGeom>
                <a:rect b="b" l="l" r="r" t="t"/>
                <a:pathLst>
                  <a:path extrusionOk="0" h="5566" w="2560">
                    <a:moveTo>
                      <a:pt x="2184" y="0"/>
                    </a:moveTo>
                    <a:cubicBezTo>
                      <a:pt x="2150" y="0"/>
                      <a:pt x="2116" y="34"/>
                      <a:pt x="2116" y="103"/>
                    </a:cubicBezTo>
                    <a:lnTo>
                      <a:pt x="2116" y="546"/>
                    </a:lnTo>
                    <a:cubicBezTo>
                      <a:pt x="1980" y="546"/>
                      <a:pt x="1980" y="683"/>
                      <a:pt x="1843" y="683"/>
                    </a:cubicBezTo>
                    <a:cubicBezTo>
                      <a:pt x="1843" y="819"/>
                      <a:pt x="1980" y="956"/>
                      <a:pt x="1980" y="1092"/>
                    </a:cubicBezTo>
                    <a:cubicBezTo>
                      <a:pt x="1843" y="1092"/>
                      <a:pt x="1843" y="956"/>
                      <a:pt x="1843" y="956"/>
                    </a:cubicBezTo>
                    <a:lnTo>
                      <a:pt x="1536" y="956"/>
                    </a:lnTo>
                    <a:cubicBezTo>
                      <a:pt x="1424" y="1181"/>
                      <a:pt x="1497" y="1429"/>
                      <a:pt x="1526" y="1662"/>
                    </a:cubicBezTo>
                    <a:lnTo>
                      <a:pt x="1526" y="1662"/>
                    </a:lnTo>
                    <a:cubicBezTo>
                      <a:pt x="1400" y="1536"/>
                      <a:pt x="1396" y="1532"/>
                      <a:pt x="1263" y="1399"/>
                    </a:cubicBezTo>
                    <a:cubicBezTo>
                      <a:pt x="1127" y="1399"/>
                      <a:pt x="1127" y="1399"/>
                      <a:pt x="990" y="1536"/>
                    </a:cubicBezTo>
                    <a:lnTo>
                      <a:pt x="990" y="2082"/>
                    </a:lnTo>
                    <a:cubicBezTo>
                      <a:pt x="922" y="2014"/>
                      <a:pt x="888" y="1979"/>
                      <a:pt x="849" y="1979"/>
                    </a:cubicBezTo>
                    <a:cubicBezTo>
                      <a:pt x="811" y="1979"/>
                      <a:pt x="768" y="2014"/>
                      <a:pt x="683" y="2082"/>
                    </a:cubicBezTo>
                    <a:cubicBezTo>
                      <a:pt x="547" y="2389"/>
                      <a:pt x="547" y="2662"/>
                      <a:pt x="547" y="2935"/>
                    </a:cubicBezTo>
                    <a:lnTo>
                      <a:pt x="410" y="2935"/>
                    </a:lnTo>
                    <a:cubicBezTo>
                      <a:pt x="410" y="2935"/>
                      <a:pt x="274" y="2935"/>
                      <a:pt x="274" y="3105"/>
                    </a:cubicBezTo>
                    <a:lnTo>
                      <a:pt x="410" y="3242"/>
                    </a:lnTo>
                    <a:cubicBezTo>
                      <a:pt x="274" y="3105"/>
                      <a:pt x="274" y="3105"/>
                      <a:pt x="137" y="3105"/>
                    </a:cubicBezTo>
                    <a:lnTo>
                      <a:pt x="1" y="3242"/>
                    </a:lnTo>
                    <a:lnTo>
                      <a:pt x="1" y="4641"/>
                    </a:lnTo>
                    <a:lnTo>
                      <a:pt x="1" y="5358"/>
                    </a:lnTo>
                    <a:cubicBezTo>
                      <a:pt x="1" y="5453"/>
                      <a:pt x="1" y="5566"/>
                      <a:pt x="48" y="5566"/>
                    </a:cubicBezTo>
                    <a:cubicBezTo>
                      <a:pt x="68" y="5566"/>
                      <a:pt x="96" y="5545"/>
                      <a:pt x="137" y="5494"/>
                    </a:cubicBezTo>
                    <a:lnTo>
                      <a:pt x="274" y="5494"/>
                    </a:lnTo>
                    <a:lnTo>
                      <a:pt x="274" y="5358"/>
                    </a:lnTo>
                    <a:lnTo>
                      <a:pt x="274" y="5085"/>
                    </a:lnTo>
                    <a:cubicBezTo>
                      <a:pt x="410" y="5085"/>
                      <a:pt x="410" y="4948"/>
                      <a:pt x="410" y="4948"/>
                    </a:cubicBezTo>
                    <a:lnTo>
                      <a:pt x="410" y="4368"/>
                    </a:lnTo>
                    <a:lnTo>
                      <a:pt x="410" y="4232"/>
                    </a:lnTo>
                    <a:lnTo>
                      <a:pt x="410" y="4095"/>
                    </a:lnTo>
                    <a:cubicBezTo>
                      <a:pt x="410" y="4095"/>
                      <a:pt x="410" y="4232"/>
                      <a:pt x="547" y="4232"/>
                    </a:cubicBezTo>
                    <a:cubicBezTo>
                      <a:pt x="547" y="4272"/>
                      <a:pt x="573" y="4288"/>
                      <a:pt x="606" y="4288"/>
                    </a:cubicBezTo>
                    <a:cubicBezTo>
                      <a:pt x="685" y="4288"/>
                      <a:pt x="804" y="4192"/>
                      <a:pt x="683" y="4095"/>
                    </a:cubicBezTo>
                    <a:lnTo>
                      <a:pt x="683" y="3788"/>
                    </a:lnTo>
                    <a:cubicBezTo>
                      <a:pt x="683" y="3788"/>
                      <a:pt x="683" y="3959"/>
                      <a:pt x="854" y="3959"/>
                    </a:cubicBezTo>
                    <a:cubicBezTo>
                      <a:pt x="854" y="4013"/>
                      <a:pt x="897" y="4046"/>
                      <a:pt x="950" y="4046"/>
                    </a:cubicBezTo>
                    <a:cubicBezTo>
                      <a:pt x="1028" y="4046"/>
                      <a:pt x="1127" y="3972"/>
                      <a:pt x="1127" y="3788"/>
                    </a:cubicBezTo>
                    <a:cubicBezTo>
                      <a:pt x="990" y="3515"/>
                      <a:pt x="990" y="3106"/>
                      <a:pt x="990" y="2663"/>
                    </a:cubicBezTo>
                    <a:lnTo>
                      <a:pt x="990" y="2663"/>
                    </a:lnTo>
                    <a:cubicBezTo>
                      <a:pt x="990" y="2799"/>
                      <a:pt x="991" y="2935"/>
                      <a:pt x="1127" y="2935"/>
                    </a:cubicBezTo>
                    <a:cubicBezTo>
                      <a:pt x="1195" y="3020"/>
                      <a:pt x="1263" y="3063"/>
                      <a:pt x="1314" y="3063"/>
                    </a:cubicBezTo>
                    <a:cubicBezTo>
                      <a:pt x="1366" y="3063"/>
                      <a:pt x="1400" y="3020"/>
                      <a:pt x="1400" y="2935"/>
                    </a:cubicBezTo>
                    <a:cubicBezTo>
                      <a:pt x="1400" y="2525"/>
                      <a:pt x="1263" y="2252"/>
                      <a:pt x="1263" y="1945"/>
                    </a:cubicBezTo>
                    <a:lnTo>
                      <a:pt x="1263" y="1945"/>
                    </a:lnTo>
                    <a:cubicBezTo>
                      <a:pt x="1400" y="2082"/>
                      <a:pt x="1400" y="2389"/>
                      <a:pt x="1536" y="2389"/>
                    </a:cubicBezTo>
                    <a:cubicBezTo>
                      <a:pt x="1621" y="2457"/>
                      <a:pt x="1698" y="2491"/>
                      <a:pt x="1754" y="2491"/>
                    </a:cubicBezTo>
                    <a:cubicBezTo>
                      <a:pt x="1809" y="2491"/>
                      <a:pt x="1843" y="2457"/>
                      <a:pt x="1843" y="2389"/>
                    </a:cubicBezTo>
                    <a:cubicBezTo>
                      <a:pt x="1980" y="2252"/>
                      <a:pt x="1843" y="1945"/>
                      <a:pt x="1843" y="1672"/>
                    </a:cubicBezTo>
                    <a:lnTo>
                      <a:pt x="1843" y="1672"/>
                    </a:lnTo>
                    <a:lnTo>
                      <a:pt x="1980" y="1809"/>
                    </a:lnTo>
                    <a:cubicBezTo>
                      <a:pt x="2048" y="1877"/>
                      <a:pt x="2116" y="1911"/>
                      <a:pt x="2167" y="1911"/>
                    </a:cubicBezTo>
                    <a:cubicBezTo>
                      <a:pt x="2219" y="1911"/>
                      <a:pt x="2253" y="1877"/>
                      <a:pt x="2253" y="1809"/>
                    </a:cubicBezTo>
                    <a:cubicBezTo>
                      <a:pt x="2389" y="1536"/>
                      <a:pt x="2253" y="1399"/>
                      <a:pt x="2253" y="1092"/>
                    </a:cubicBezTo>
                    <a:lnTo>
                      <a:pt x="2389" y="956"/>
                    </a:lnTo>
                    <a:cubicBezTo>
                      <a:pt x="2560" y="683"/>
                      <a:pt x="2389" y="376"/>
                      <a:pt x="2253" y="103"/>
                    </a:cubicBezTo>
                    <a:cubicBezTo>
                      <a:pt x="2253" y="34"/>
                      <a:pt x="2219" y="0"/>
                      <a:pt x="2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815486" y="1726616"/>
                <a:ext cx="155224" cy="597323"/>
              </a:xfrm>
              <a:custGeom>
                <a:rect b="b" l="l" r="r" t="t"/>
                <a:pathLst>
                  <a:path extrusionOk="0" h="13657" w="3549">
                    <a:moveTo>
                      <a:pt x="853" y="7011"/>
                    </a:moveTo>
                    <a:cubicBezTo>
                      <a:pt x="990" y="7421"/>
                      <a:pt x="990" y="8138"/>
                      <a:pt x="990" y="8411"/>
                    </a:cubicBezTo>
                    <a:cubicBezTo>
                      <a:pt x="990" y="8854"/>
                      <a:pt x="990" y="9264"/>
                      <a:pt x="1126" y="9707"/>
                    </a:cubicBezTo>
                    <a:lnTo>
                      <a:pt x="1126" y="9844"/>
                    </a:lnTo>
                    <a:cubicBezTo>
                      <a:pt x="1126" y="9980"/>
                      <a:pt x="990" y="10287"/>
                      <a:pt x="990" y="10424"/>
                    </a:cubicBezTo>
                    <a:lnTo>
                      <a:pt x="990" y="10560"/>
                    </a:lnTo>
                    <a:cubicBezTo>
                      <a:pt x="990" y="9980"/>
                      <a:pt x="853" y="9264"/>
                      <a:pt x="853" y="8581"/>
                    </a:cubicBezTo>
                    <a:lnTo>
                      <a:pt x="853" y="8411"/>
                    </a:lnTo>
                    <a:lnTo>
                      <a:pt x="853" y="8138"/>
                    </a:lnTo>
                    <a:cubicBezTo>
                      <a:pt x="853" y="7865"/>
                      <a:pt x="717" y="7421"/>
                      <a:pt x="853" y="7011"/>
                    </a:cubicBezTo>
                    <a:close/>
                    <a:moveTo>
                      <a:pt x="3161" y="0"/>
                    </a:moveTo>
                    <a:cubicBezTo>
                      <a:pt x="3009" y="0"/>
                      <a:pt x="2861" y="215"/>
                      <a:pt x="2969" y="323"/>
                    </a:cubicBezTo>
                    <a:cubicBezTo>
                      <a:pt x="3077" y="431"/>
                      <a:pt x="3099" y="539"/>
                      <a:pt x="3104" y="732"/>
                    </a:cubicBezTo>
                    <a:lnTo>
                      <a:pt x="3104" y="732"/>
                    </a:lnTo>
                    <a:cubicBezTo>
                      <a:pt x="3065" y="693"/>
                      <a:pt x="3027" y="677"/>
                      <a:pt x="2988" y="677"/>
                    </a:cubicBezTo>
                    <a:cubicBezTo>
                      <a:pt x="2891" y="677"/>
                      <a:pt x="2793" y="782"/>
                      <a:pt x="2696" y="903"/>
                    </a:cubicBezTo>
                    <a:lnTo>
                      <a:pt x="2696" y="1313"/>
                    </a:lnTo>
                    <a:cubicBezTo>
                      <a:pt x="2696" y="1313"/>
                      <a:pt x="2696" y="1176"/>
                      <a:pt x="2559" y="1176"/>
                    </a:cubicBezTo>
                    <a:cubicBezTo>
                      <a:pt x="2559" y="1176"/>
                      <a:pt x="2423" y="1176"/>
                      <a:pt x="2423" y="1313"/>
                    </a:cubicBezTo>
                    <a:cubicBezTo>
                      <a:pt x="2116" y="1586"/>
                      <a:pt x="2116" y="2030"/>
                      <a:pt x="2116" y="2439"/>
                    </a:cubicBezTo>
                    <a:lnTo>
                      <a:pt x="2116" y="2303"/>
                    </a:lnTo>
                    <a:cubicBezTo>
                      <a:pt x="2076" y="2263"/>
                      <a:pt x="2036" y="2246"/>
                      <a:pt x="1999" y="2246"/>
                    </a:cubicBezTo>
                    <a:cubicBezTo>
                      <a:pt x="1911" y="2246"/>
                      <a:pt x="1843" y="2342"/>
                      <a:pt x="1843" y="2439"/>
                    </a:cubicBezTo>
                    <a:cubicBezTo>
                      <a:pt x="1711" y="2866"/>
                      <a:pt x="1833" y="3261"/>
                      <a:pt x="1842" y="3807"/>
                    </a:cubicBezTo>
                    <a:lnTo>
                      <a:pt x="1842" y="3807"/>
                    </a:lnTo>
                    <a:cubicBezTo>
                      <a:pt x="1839" y="3695"/>
                      <a:pt x="1821" y="3599"/>
                      <a:pt x="1706" y="3599"/>
                    </a:cubicBezTo>
                    <a:cubicBezTo>
                      <a:pt x="1706" y="3463"/>
                      <a:pt x="1570" y="3463"/>
                      <a:pt x="1570" y="3463"/>
                    </a:cubicBezTo>
                    <a:cubicBezTo>
                      <a:pt x="1126" y="3736"/>
                      <a:pt x="1399" y="4452"/>
                      <a:pt x="1399" y="4725"/>
                    </a:cubicBezTo>
                    <a:lnTo>
                      <a:pt x="1399" y="5715"/>
                    </a:lnTo>
                    <a:cubicBezTo>
                      <a:pt x="1399" y="5647"/>
                      <a:pt x="1365" y="5612"/>
                      <a:pt x="1314" y="5612"/>
                    </a:cubicBezTo>
                    <a:cubicBezTo>
                      <a:pt x="1263" y="5612"/>
                      <a:pt x="1194" y="5647"/>
                      <a:pt x="1126" y="5715"/>
                    </a:cubicBezTo>
                    <a:lnTo>
                      <a:pt x="1126" y="6431"/>
                    </a:lnTo>
                    <a:cubicBezTo>
                      <a:pt x="1126" y="6363"/>
                      <a:pt x="1092" y="6329"/>
                      <a:pt x="1041" y="6329"/>
                    </a:cubicBezTo>
                    <a:cubicBezTo>
                      <a:pt x="990" y="6329"/>
                      <a:pt x="921" y="6363"/>
                      <a:pt x="853" y="6431"/>
                    </a:cubicBezTo>
                    <a:lnTo>
                      <a:pt x="717" y="6431"/>
                    </a:lnTo>
                    <a:cubicBezTo>
                      <a:pt x="410" y="6875"/>
                      <a:pt x="546" y="7284"/>
                      <a:pt x="410" y="7728"/>
                    </a:cubicBezTo>
                    <a:lnTo>
                      <a:pt x="410" y="9844"/>
                    </a:lnTo>
                    <a:lnTo>
                      <a:pt x="546" y="9980"/>
                    </a:lnTo>
                    <a:cubicBezTo>
                      <a:pt x="546" y="10287"/>
                      <a:pt x="717" y="10697"/>
                      <a:pt x="853" y="10970"/>
                    </a:cubicBezTo>
                    <a:cubicBezTo>
                      <a:pt x="853" y="11140"/>
                      <a:pt x="853" y="11140"/>
                      <a:pt x="990" y="11140"/>
                    </a:cubicBezTo>
                    <a:cubicBezTo>
                      <a:pt x="1126" y="11140"/>
                      <a:pt x="1126" y="11140"/>
                      <a:pt x="1126" y="10970"/>
                    </a:cubicBezTo>
                    <a:cubicBezTo>
                      <a:pt x="1263" y="10697"/>
                      <a:pt x="1263" y="10424"/>
                      <a:pt x="1399" y="10117"/>
                    </a:cubicBezTo>
                    <a:cubicBezTo>
                      <a:pt x="1399" y="10068"/>
                      <a:pt x="1421" y="10037"/>
                      <a:pt x="1461" y="10037"/>
                    </a:cubicBezTo>
                    <a:cubicBezTo>
                      <a:pt x="1534" y="10037"/>
                      <a:pt x="1667" y="10138"/>
                      <a:pt x="1843" y="10424"/>
                    </a:cubicBezTo>
                    <a:cubicBezTo>
                      <a:pt x="1706" y="10560"/>
                      <a:pt x="1706" y="10697"/>
                      <a:pt x="1570" y="10833"/>
                    </a:cubicBezTo>
                    <a:lnTo>
                      <a:pt x="1399" y="10833"/>
                    </a:lnTo>
                    <a:cubicBezTo>
                      <a:pt x="1263" y="10970"/>
                      <a:pt x="1126" y="11277"/>
                      <a:pt x="990" y="11413"/>
                    </a:cubicBezTo>
                    <a:lnTo>
                      <a:pt x="990" y="11550"/>
                    </a:lnTo>
                    <a:cubicBezTo>
                      <a:pt x="717" y="11823"/>
                      <a:pt x="410" y="12130"/>
                      <a:pt x="410" y="12539"/>
                    </a:cubicBezTo>
                    <a:cubicBezTo>
                      <a:pt x="273" y="12539"/>
                      <a:pt x="410" y="12676"/>
                      <a:pt x="410" y="12676"/>
                    </a:cubicBezTo>
                    <a:cubicBezTo>
                      <a:pt x="137" y="12983"/>
                      <a:pt x="0" y="13256"/>
                      <a:pt x="0" y="13529"/>
                    </a:cubicBezTo>
                    <a:cubicBezTo>
                      <a:pt x="68" y="13614"/>
                      <a:pt x="137" y="13657"/>
                      <a:pt x="205" y="13657"/>
                    </a:cubicBezTo>
                    <a:cubicBezTo>
                      <a:pt x="273" y="13657"/>
                      <a:pt x="341" y="13614"/>
                      <a:pt x="410" y="13529"/>
                    </a:cubicBezTo>
                    <a:cubicBezTo>
                      <a:pt x="546" y="12983"/>
                      <a:pt x="2696" y="10424"/>
                      <a:pt x="1979" y="9707"/>
                    </a:cubicBezTo>
                    <a:lnTo>
                      <a:pt x="1979" y="9571"/>
                    </a:lnTo>
                    <a:cubicBezTo>
                      <a:pt x="1979" y="8991"/>
                      <a:pt x="1979" y="8581"/>
                      <a:pt x="1843" y="8138"/>
                    </a:cubicBezTo>
                    <a:cubicBezTo>
                      <a:pt x="1843" y="8138"/>
                      <a:pt x="1979" y="8138"/>
                      <a:pt x="1979" y="8001"/>
                    </a:cubicBezTo>
                    <a:cubicBezTo>
                      <a:pt x="2116" y="7557"/>
                      <a:pt x="1979" y="7148"/>
                      <a:pt x="1979" y="6704"/>
                    </a:cubicBezTo>
                    <a:cubicBezTo>
                      <a:pt x="1843" y="6022"/>
                      <a:pt x="1843" y="5442"/>
                      <a:pt x="1706" y="4725"/>
                    </a:cubicBezTo>
                    <a:lnTo>
                      <a:pt x="1706" y="4589"/>
                    </a:lnTo>
                    <a:cubicBezTo>
                      <a:pt x="1843" y="4998"/>
                      <a:pt x="1843" y="5578"/>
                      <a:pt x="1979" y="6158"/>
                    </a:cubicBezTo>
                    <a:cubicBezTo>
                      <a:pt x="2047" y="6227"/>
                      <a:pt x="2158" y="6261"/>
                      <a:pt x="2252" y="6261"/>
                    </a:cubicBezTo>
                    <a:cubicBezTo>
                      <a:pt x="2346" y="6261"/>
                      <a:pt x="2423" y="6227"/>
                      <a:pt x="2423" y="6158"/>
                    </a:cubicBezTo>
                    <a:cubicBezTo>
                      <a:pt x="2559" y="5578"/>
                      <a:pt x="2252" y="4998"/>
                      <a:pt x="2252" y="4452"/>
                    </a:cubicBezTo>
                    <a:lnTo>
                      <a:pt x="2252" y="4145"/>
                    </a:lnTo>
                    <a:cubicBezTo>
                      <a:pt x="2252" y="4145"/>
                      <a:pt x="2559" y="4145"/>
                      <a:pt x="2559" y="4009"/>
                    </a:cubicBezTo>
                    <a:cubicBezTo>
                      <a:pt x="2696" y="3292"/>
                      <a:pt x="2423" y="2439"/>
                      <a:pt x="2559" y="1757"/>
                    </a:cubicBezTo>
                    <a:lnTo>
                      <a:pt x="2559" y="1757"/>
                    </a:lnTo>
                    <a:cubicBezTo>
                      <a:pt x="2559" y="2030"/>
                      <a:pt x="2559" y="2439"/>
                      <a:pt x="2696" y="2746"/>
                    </a:cubicBezTo>
                    <a:cubicBezTo>
                      <a:pt x="2696" y="2861"/>
                      <a:pt x="2745" y="2904"/>
                      <a:pt x="2801" y="2904"/>
                    </a:cubicBezTo>
                    <a:cubicBezTo>
                      <a:pt x="2878" y="2904"/>
                      <a:pt x="2969" y="2825"/>
                      <a:pt x="2969" y="2746"/>
                    </a:cubicBezTo>
                    <a:cubicBezTo>
                      <a:pt x="3105" y="2439"/>
                      <a:pt x="2969" y="2166"/>
                      <a:pt x="2969" y="1893"/>
                    </a:cubicBezTo>
                    <a:lnTo>
                      <a:pt x="2969" y="1893"/>
                    </a:lnTo>
                    <a:cubicBezTo>
                      <a:pt x="3009" y="1933"/>
                      <a:pt x="3052" y="1950"/>
                      <a:pt x="3096" y="1950"/>
                    </a:cubicBezTo>
                    <a:cubicBezTo>
                      <a:pt x="3202" y="1950"/>
                      <a:pt x="3316" y="1853"/>
                      <a:pt x="3412" y="1757"/>
                    </a:cubicBezTo>
                    <a:cubicBezTo>
                      <a:pt x="3412" y="1313"/>
                      <a:pt x="3549" y="460"/>
                      <a:pt x="3276" y="50"/>
                    </a:cubicBezTo>
                    <a:cubicBezTo>
                      <a:pt x="3240" y="15"/>
                      <a:pt x="3201" y="0"/>
                      <a:pt x="3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790117" y="1692981"/>
                <a:ext cx="161216" cy="603971"/>
              </a:xfrm>
              <a:custGeom>
                <a:rect b="b" l="l" r="r" t="t"/>
                <a:pathLst>
                  <a:path extrusionOk="0" h="13809" w="3686">
                    <a:moveTo>
                      <a:pt x="1128" y="5087"/>
                    </a:moveTo>
                    <a:cubicBezTo>
                      <a:pt x="1145" y="5115"/>
                      <a:pt x="1297" y="5366"/>
                      <a:pt x="1297" y="5494"/>
                    </a:cubicBezTo>
                    <a:cubicBezTo>
                      <a:pt x="1162" y="5387"/>
                      <a:pt x="1134" y="5279"/>
                      <a:pt x="1128" y="5087"/>
                    </a:cubicBezTo>
                    <a:close/>
                    <a:moveTo>
                      <a:pt x="3139" y="0"/>
                    </a:moveTo>
                    <a:cubicBezTo>
                      <a:pt x="3071" y="0"/>
                      <a:pt x="3003" y="35"/>
                      <a:pt x="3003" y="103"/>
                    </a:cubicBezTo>
                    <a:cubicBezTo>
                      <a:pt x="2832" y="376"/>
                      <a:pt x="2696" y="819"/>
                      <a:pt x="2559" y="1092"/>
                    </a:cubicBezTo>
                    <a:cubicBezTo>
                      <a:pt x="2559" y="1365"/>
                      <a:pt x="2423" y="1809"/>
                      <a:pt x="2286" y="2218"/>
                    </a:cubicBezTo>
                    <a:lnTo>
                      <a:pt x="2286" y="1945"/>
                    </a:lnTo>
                    <a:cubicBezTo>
                      <a:pt x="2286" y="1867"/>
                      <a:pt x="2184" y="1788"/>
                      <a:pt x="2097" y="1788"/>
                    </a:cubicBezTo>
                    <a:cubicBezTo>
                      <a:pt x="2034" y="1788"/>
                      <a:pt x="1979" y="1830"/>
                      <a:pt x="1979" y="1945"/>
                    </a:cubicBezTo>
                    <a:cubicBezTo>
                      <a:pt x="1843" y="2218"/>
                      <a:pt x="1706" y="2662"/>
                      <a:pt x="1706" y="3072"/>
                    </a:cubicBezTo>
                    <a:lnTo>
                      <a:pt x="1706" y="2935"/>
                    </a:lnTo>
                    <a:cubicBezTo>
                      <a:pt x="1706" y="2867"/>
                      <a:pt x="1638" y="2833"/>
                      <a:pt x="1553" y="2833"/>
                    </a:cubicBezTo>
                    <a:cubicBezTo>
                      <a:pt x="1467" y="2833"/>
                      <a:pt x="1365" y="2867"/>
                      <a:pt x="1297" y="2935"/>
                    </a:cubicBezTo>
                    <a:cubicBezTo>
                      <a:pt x="1136" y="3483"/>
                      <a:pt x="1127" y="4274"/>
                      <a:pt x="1126" y="4964"/>
                    </a:cubicBezTo>
                    <a:lnTo>
                      <a:pt x="1126" y="4964"/>
                    </a:lnTo>
                    <a:cubicBezTo>
                      <a:pt x="1126" y="4948"/>
                      <a:pt x="1126" y="4931"/>
                      <a:pt x="1126" y="4914"/>
                    </a:cubicBezTo>
                    <a:cubicBezTo>
                      <a:pt x="1058" y="4846"/>
                      <a:pt x="990" y="4812"/>
                      <a:pt x="921" y="4812"/>
                    </a:cubicBezTo>
                    <a:cubicBezTo>
                      <a:pt x="853" y="4812"/>
                      <a:pt x="785" y="4846"/>
                      <a:pt x="717" y="4914"/>
                    </a:cubicBezTo>
                    <a:cubicBezTo>
                      <a:pt x="583" y="5614"/>
                      <a:pt x="710" y="6444"/>
                      <a:pt x="844" y="7150"/>
                    </a:cubicBezTo>
                    <a:lnTo>
                      <a:pt x="844" y="7150"/>
                    </a:lnTo>
                    <a:cubicBezTo>
                      <a:pt x="830" y="7111"/>
                      <a:pt x="797" y="7064"/>
                      <a:pt x="717" y="7064"/>
                    </a:cubicBezTo>
                    <a:cubicBezTo>
                      <a:pt x="717" y="6949"/>
                      <a:pt x="668" y="6906"/>
                      <a:pt x="612" y="6906"/>
                    </a:cubicBezTo>
                    <a:cubicBezTo>
                      <a:pt x="535" y="6906"/>
                      <a:pt x="444" y="6985"/>
                      <a:pt x="444" y="7064"/>
                    </a:cubicBezTo>
                    <a:cubicBezTo>
                      <a:pt x="444" y="7473"/>
                      <a:pt x="580" y="7917"/>
                      <a:pt x="717" y="8190"/>
                    </a:cubicBezTo>
                    <a:cubicBezTo>
                      <a:pt x="580" y="8190"/>
                      <a:pt x="580" y="8053"/>
                      <a:pt x="580" y="8053"/>
                    </a:cubicBezTo>
                    <a:cubicBezTo>
                      <a:pt x="512" y="7985"/>
                      <a:pt x="435" y="7951"/>
                      <a:pt x="375" y="7951"/>
                    </a:cubicBezTo>
                    <a:cubicBezTo>
                      <a:pt x="316" y="7951"/>
                      <a:pt x="273" y="7985"/>
                      <a:pt x="273" y="8053"/>
                    </a:cubicBezTo>
                    <a:cubicBezTo>
                      <a:pt x="136" y="8326"/>
                      <a:pt x="273" y="8907"/>
                      <a:pt x="444" y="9180"/>
                    </a:cubicBezTo>
                    <a:lnTo>
                      <a:pt x="444" y="9487"/>
                    </a:lnTo>
                    <a:cubicBezTo>
                      <a:pt x="373" y="9430"/>
                      <a:pt x="308" y="9397"/>
                      <a:pt x="256" y="9397"/>
                    </a:cubicBezTo>
                    <a:cubicBezTo>
                      <a:pt x="183" y="9397"/>
                      <a:pt x="136" y="9463"/>
                      <a:pt x="136" y="9623"/>
                    </a:cubicBezTo>
                    <a:cubicBezTo>
                      <a:pt x="136" y="9896"/>
                      <a:pt x="273" y="10340"/>
                      <a:pt x="444" y="10749"/>
                    </a:cubicBezTo>
                    <a:cubicBezTo>
                      <a:pt x="273" y="10749"/>
                      <a:pt x="273" y="10613"/>
                      <a:pt x="273" y="10613"/>
                    </a:cubicBezTo>
                    <a:cubicBezTo>
                      <a:pt x="136" y="10613"/>
                      <a:pt x="0" y="10613"/>
                      <a:pt x="0" y="10749"/>
                    </a:cubicBezTo>
                    <a:cubicBezTo>
                      <a:pt x="0" y="11056"/>
                      <a:pt x="136" y="11466"/>
                      <a:pt x="273" y="11739"/>
                    </a:cubicBezTo>
                    <a:lnTo>
                      <a:pt x="136" y="11909"/>
                    </a:lnTo>
                    <a:cubicBezTo>
                      <a:pt x="136" y="12182"/>
                      <a:pt x="136" y="12319"/>
                      <a:pt x="273" y="12592"/>
                    </a:cubicBezTo>
                    <a:cubicBezTo>
                      <a:pt x="273" y="12592"/>
                      <a:pt x="136" y="12592"/>
                      <a:pt x="136" y="12762"/>
                    </a:cubicBezTo>
                    <a:cubicBezTo>
                      <a:pt x="273" y="13172"/>
                      <a:pt x="444" y="13445"/>
                      <a:pt x="580" y="13752"/>
                    </a:cubicBezTo>
                    <a:cubicBezTo>
                      <a:pt x="620" y="13792"/>
                      <a:pt x="672" y="13809"/>
                      <a:pt x="721" y="13809"/>
                    </a:cubicBezTo>
                    <a:cubicBezTo>
                      <a:pt x="841" y="13809"/>
                      <a:pt x="950" y="13712"/>
                      <a:pt x="853" y="13616"/>
                    </a:cubicBezTo>
                    <a:cubicBezTo>
                      <a:pt x="990" y="13445"/>
                      <a:pt x="990" y="13445"/>
                      <a:pt x="990" y="13308"/>
                    </a:cubicBezTo>
                    <a:cubicBezTo>
                      <a:pt x="853" y="13172"/>
                      <a:pt x="853" y="13035"/>
                      <a:pt x="717" y="12899"/>
                    </a:cubicBezTo>
                    <a:cubicBezTo>
                      <a:pt x="853" y="12899"/>
                      <a:pt x="990" y="12762"/>
                      <a:pt x="990" y="12592"/>
                    </a:cubicBezTo>
                    <a:cubicBezTo>
                      <a:pt x="853" y="12455"/>
                      <a:pt x="853" y="12182"/>
                      <a:pt x="717" y="12046"/>
                    </a:cubicBezTo>
                    <a:lnTo>
                      <a:pt x="717" y="11909"/>
                    </a:lnTo>
                    <a:cubicBezTo>
                      <a:pt x="717" y="11978"/>
                      <a:pt x="785" y="12012"/>
                      <a:pt x="853" y="12012"/>
                    </a:cubicBezTo>
                    <a:cubicBezTo>
                      <a:pt x="921" y="12012"/>
                      <a:pt x="990" y="11978"/>
                      <a:pt x="990" y="11909"/>
                    </a:cubicBezTo>
                    <a:cubicBezTo>
                      <a:pt x="990" y="11466"/>
                      <a:pt x="853" y="11193"/>
                      <a:pt x="717" y="10886"/>
                    </a:cubicBezTo>
                    <a:cubicBezTo>
                      <a:pt x="853" y="10886"/>
                      <a:pt x="853" y="11056"/>
                      <a:pt x="853" y="11193"/>
                    </a:cubicBezTo>
                    <a:cubicBezTo>
                      <a:pt x="893" y="11233"/>
                      <a:pt x="948" y="11249"/>
                      <a:pt x="1005" y="11249"/>
                    </a:cubicBezTo>
                    <a:cubicBezTo>
                      <a:pt x="1143" y="11249"/>
                      <a:pt x="1297" y="11153"/>
                      <a:pt x="1297" y="11056"/>
                    </a:cubicBezTo>
                    <a:lnTo>
                      <a:pt x="853" y="9760"/>
                    </a:lnTo>
                    <a:lnTo>
                      <a:pt x="853" y="9760"/>
                    </a:lnTo>
                    <a:cubicBezTo>
                      <a:pt x="893" y="9800"/>
                      <a:pt x="933" y="9816"/>
                      <a:pt x="974" y="9816"/>
                    </a:cubicBezTo>
                    <a:cubicBezTo>
                      <a:pt x="1072" y="9816"/>
                      <a:pt x="1176" y="9720"/>
                      <a:pt x="1297" y="9623"/>
                    </a:cubicBezTo>
                    <a:cubicBezTo>
                      <a:pt x="1297" y="9487"/>
                      <a:pt x="1126" y="9180"/>
                      <a:pt x="1126" y="8907"/>
                    </a:cubicBezTo>
                    <a:cubicBezTo>
                      <a:pt x="1297" y="8907"/>
                      <a:pt x="1297" y="8907"/>
                      <a:pt x="1297" y="8770"/>
                    </a:cubicBezTo>
                    <a:cubicBezTo>
                      <a:pt x="1433" y="8326"/>
                      <a:pt x="1297" y="7780"/>
                      <a:pt x="1126" y="7337"/>
                    </a:cubicBezTo>
                    <a:lnTo>
                      <a:pt x="1126" y="6791"/>
                    </a:lnTo>
                    <a:cubicBezTo>
                      <a:pt x="1126" y="6887"/>
                      <a:pt x="1280" y="6984"/>
                      <a:pt x="1418" y="6984"/>
                    </a:cubicBezTo>
                    <a:cubicBezTo>
                      <a:pt x="1475" y="6984"/>
                      <a:pt x="1530" y="6967"/>
                      <a:pt x="1570" y="6927"/>
                    </a:cubicBezTo>
                    <a:cubicBezTo>
                      <a:pt x="1706" y="6620"/>
                      <a:pt x="1570" y="6211"/>
                      <a:pt x="1570" y="5767"/>
                    </a:cubicBezTo>
                    <a:lnTo>
                      <a:pt x="1570" y="5221"/>
                    </a:lnTo>
                    <a:cubicBezTo>
                      <a:pt x="1706" y="5221"/>
                      <a:pt x="1706" y="5221"/>
                      <a:pt x="1706" y="5085"/>
                    </a:cubicBezTo>
                    <a:cubicBezTo>
                      <a:pt x="1843" y="4368"/>
                      <a:pt x="1979" y="3788"/>
                      <a:pt x="1979" y="3072"/>
                    </a:cubicBezTo>
                    <a:cubicBezTo>
                      <a:pt x="2150" y="3072"/>
                      <a:pt x="2150" y="3072"/>
                      <a:pt x="2286" y="2935"/>
                    </a:cubicBezTo>
                    <a:cubicBezTo>
                      <a:pt x="2559" y="2662"/>
                      <a:pt x="2696" y="2082"/>
                      <a:pt x="2832" y="1672"/>
                    </a:cubicBezTo>
                    <a:lnTo>
                      <a:pt x="3139" y="1672"/>
                    </a:lnTo>
                    <a:cubicBezTo>
                      <a:pt x="3139" y="1769"/>
                      <a:pt x="3276" y="1865"/>
                      <a:pt x="3356" y="1865"/>
                    </a:cubicBezTo>
                    <a:cubicBezTo>
                      <a:pt x="3389" y="1865"/>
                      <a:pt x="3412" y="1849"/>
                      <a:pt x="3412" y="1809"/>
                    </a:cubicBezTo>
                    <a:cubicBezTo>
                      <a:pt x="3549" y="1365"/>
                      <a:pt x="3549" y="956"/>
                      <a:pt x="3685" y="512"/>
                    </a:cubicBezTo>
                    <a:cubicBezTo>
                      <a:pt x="3685" y="376"/>
                      <a:pt x="3549" y="376"/>
                      <a:pt x="3549" y="376"/>
                    </a:cubicBezTo>
                    <a:lnTo>
                      <a:pt x="3549" y="239"/>
                    </a:lnTo>
                    <a:cubicBezTo>
                      <a:pt x="3549" y="103"/>
                      <a:pt x="3412" y="103"/>
                      <a:pt x="3276" y="103"/>
                    </a:cubicBezTo>
                    <a:cubicBezTo>
                      <a:pt x="3276" y="35"/>
                      <a:pt x="3208" y="0"/>
                      <a:pt x="3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"/>
              <p:cNvSpPr/>
              <p:nvPr/>
            </p:nvSpPr>
            <p:spPr>
              <a:xfrm>
                <a:off x="804201" y="2027319"/>
                <a:ext cx="117260" cy="216413"/>
              </a:xfrm>
              <a:custGeom>
                <a:rect b="b" l="l" r="r" t="t"/>
                <a:pathLst>
                  <a:path extrusionOk="0" h="4948" w="2681">
                    <a:moveTo>
                      <a:pt x="975" y="1979"/>
                    </a:moveTo>
                    <a:cubicBezTo>
                      <a:pt x="975" y="1979"/>
                      <a:pt x="1111" y="2116"/>
                      <a:pt x="1111" y="2252"/>
                    </a:cubicBezTo>
                    <a:lnTo>
                      <a:pt x="975" y="2389"/>
                    </a:lnTo>
                    <a:cubicBezTo>
                      <a:pt x="975" y="2506"/>
                      <a:pt x="894" y="2735"/>
                      <a:pt x="844" y="2735"/>
                    </a:cubicBezTo>
                    <a:cubicBezTo>
                      <a:pt x="821" y="2735"/>
                      <a:pt x="804" y="2688"/>
                      <a:pt x="804" y="2559"/>
                    </a:cubicBezTo>
                    <a:cubicBezTo>
                      <a:pt x="804" y="2389"/>
                      <a:pt x="975" y="2116"/>
                      <a:pt x="975" y="1979"/>
                    </a:cubicBezTo>
                    <a:close/>
                    <a:moveTo>
                      <a:pt x="1111" y="0"/>
                    </a:moveTo>
                    <a:cubicBezTo>
                      <a:pt x="668" y="136"/>
                      <a:pt x="531" y="546"/>
                      <a:pt x="531" y="853"/>
                    </a:cubicBezTo>
                    <a:cubicBezTo>
                      <a:pt x="395" y="990"/>
                      <a:pt x="395" y="1263"/>
                      <a:pt x="258" y="1536"/>
                    </a:cubicBezTo>
                    <a:cubicBezTo>
                      <a:pt x="258" y="1706"/>
                      <a:pt x="122" y="1706"/>
                      <a:pt x="122" y="1843"/>
                    </a:cubicBezTo>
                    <a:cubicBezTo>
                      <a:pt x="1" y="1939"/>
                      <a:pt x="119" y="2036"/>
                      <a:pt x="247" y="2036"/>
                    </a:cubicBezTo>
                    <a:cubicBezTo>
                      <a:pt x="300" y="2036"/>
                      <a:pt x="355" y="2019"/>
                      <a:pt x="395" y="1979"/>
                    </a:cubicBezTo>
                    <a:cubicBezTo>
                      <a:pt x="395" y="1843"/>
                      <a:pt x="531" y="1843"/>
                      <a:pt x="531" y="1706"/>
                    </a:cubicBezTo>
                    <a:cubicBezTo>
                      <a:pt x="531" y="1536"/>
                      <a:pt x="668" y="1536"/>
                      <a:pt x="668" y="1399"/>
                    </a:cubicBezTo>
                    <a:lnTo>
                      <a:pt x="668" y="1399"/>
                    </a:lnTo>
                    <a:cubicBezTo>
                      <a:pt x="668" y="1979"/>
                      <a:pt x="531" y="2389"/>
                      <a:pt x="531" y="2832"/>
                    </a:cubicBezTo>
                    <a:cubicBezTo>
                      <a:pt x="531" y="2969"/>
                      <a:pt x="531" y="2969"/>
                      <a:pt x="668" y="2969"/>
                    </a:cubicBezTo>
                    <a:cubicBezTo>
                      <a:pt x="668" y="3105"/>
                      <a:pt x="804" y="3105"/>
                      <a:pt x="975" y="3105"/>
                    </a:cubicBezTo>
                    <a:lnTo>
                      <a:pt x="1111" y="3105"/>
                    </a:lnTo>
                    <a:cubicBezTo>
                      <a:pt x="975" y="3242"/>
                      <a:pt x="975" y="3549"/>
                      <a:pt x="804" y="3685"/>
                    </a:cubicBezTo>
                    <a:cubicBezTo>
                      <a:pt x="804" y="3589"/>
                      <a:pt x="668" y="3492"/>
                      <a:pt x="588" y="3492"/>
                    </a:cubicBezTo>
                    <a:cubicBezTo>
                      <a:pt x="554" y="3492"/>
                      <a:pt x="531" y="3509"/>
                      <a:pt x="531" y="3549"/>
                    </a:cubicBezTo>
                    <a:cubicBezTo>
                      <a:pt x="395" y="3822"/>
                      <a:pt x="395" y="3685"/>
                      <a:pt x="258" y="4095"/>
                    </a:cubicBezTo>
                    <a:cubicBezTo>
                      <a:pt x="258" y="4095"/>
                      <a:pt x="385" y="4253"/>
                      <a:pt x="516" y="4265"/>
                    </a:cubicBezTo>
                    <a:lnTo>
                      <a:pt x="516" y="4265"/>
                    </a:lnTo>
                    <a:cubicBezTo>
                      <a:pt x="481" y="4464"/>
                      <a:pt x="395" y="4594"/>
                      <a:pt x="395" y="4811"/>
                    </a:cubicBezTo>
                    <a:cubicBezTo>
                      <a:pt x="395" y="4948"/>
                      <a:pt x="531" y="4948"/>
                      <a:pt x="668" y="4948"/>
                    </a:cubicBezTo>
                    <a:cubicBezTo>
                      <a:pt x="975" y="4811"/>
                      <a:pt x="1111" y="4538"/>
                      <a:pt x="1248" y="4265"/>
                    </a:cubicBezTo>
                    <a:cubicBezTo>
                      <a:pt x="1384" y="4095"/>
                      <a:pt x="1521" y="3822"/>
                      <a:pt x="1657" y="3685"/>
                    </a:cubicBezTo>
                    <a:lnTo>
                      <a:pt x="1657" y="3549"/>
                    </a:lnTo>
                    <a:cubicBezTo>
                      <a:pt x="1828" y="3242"/>
                      <a:pt x="1828" y="3105"/>
                      <a:pt x="1828" y="2832"/>
                    </a:cubicBezTo>
                    <a:cubicBezTo>
                      <a:pt x="1828" y="2832"/>
                      <a:pt x="1828" y="2696"/>
                      <a:pt x="1657" y="2696"/>
                    </a:cubicBezTo>
                    <a:cubicBezTo>
                      <a:pt x="1828" y="2559"/>
                      <a:pt x="1964" y="2389"/>
                      <a:pt x="1964" y="2252"/>
                    </a:cubicBezTo>
                    <a:cubicBezTo>
                      <a:pt x="2064" y="2052"/>
                      <a:pt x="1945" y="1926"/>
                      <a:pt x="1806" y="1926"/>
                    </a:cubicBezTo>
                    <a:cubicBezTo>
                      <a:pt x="1756" y="1926"/>
                      <a:pt x="1703" y="1943"/>
                      <a:pt x="1657" y="1979"/>
                    </a:cubicBezTo>
                    <a:lnTo>
                      <a:pt x="1657" y="1843"/>
                    </a:lnTo>
                    <a:lnTo>
                      <a:pt x="1657" y="1706"/>
                    </a:lnTo>
                    <a:lnTo>
                      <a:pt x="1828" y="1706"/>
                    </a:lnTo>
                    <a:cubicBezTo>
                      <a:pt x="1964" y="1706"/>
                      <a:pt x="1964" y="1843"/>
                      <a:pt x="2101" y="1843"/>
                    </a:cubicBezTo>
                    <a:lnTo>
                      <a:pt x="2101" y="1979"/>
                    </a:lnTo>
                    <a:cubicBezTo>
                      <a:pt x="2101" y="2076"/>
                      <a:pt x="2169" y="2172"/>
                      <a:pt x="2257" y="2172"/>
                    </a:cubicBezTo>
                    <a:cubicBezTo>
                      <a:pt x="2294" y="2172"/>
                      <a:pt x="2334" y="2156"/>
                      <a:pt x="2374" y="2116"/>
                    </a:cubicBezTo>
                    <a:cubicBezTo>
                      <a:pt x="2681" y="1399"/>
                      <a:pt x="2510" y="990"/>
                      <a:pt x="2237" y="409"/>
                    </a:cubicBezTo>
                    <a:cubicBezTo>
                      <a:pt x="2197" y="370"/>
                      <a:pt x="2146" y="353"/>
                      <a:pt x="2096" y="353"/>
                    </a:cubicBezTo>
                    <a:cubicBezTo>
                      <a:pt x="1976" y="353"/>
                      <a:pt x="1868" y="449"/>
                      <a:pt x="1964" y="546"/>
                    </a:cubicBezTo>
                    <a:cubicBezTo>
                      <a:pt x="1964" y="682"/>
                      <a:pt x="2101" y="990"/>
                      <a:pt x="2101" y="1126"/>
                    </a:cubicBezTo>
                    <a:lnTo>
                      <a:pt x="2101" y="1263"/>
                    </a:lnTo>
                    <a:lnTo>
                      <a:pt x="1657" y="1263"/>
                    </a:lnTo>
                    <a:cubicBezTo>
                      <a:pt x="1657" y="1126"/>
                      <a:pt x="1657" y="853"/>
                      <a:pt x="1521" y="682"/>
                    </a:cubicBezTo>
                    <a:cubicBezTo>
                      <a:pt x="1430" y="682"/>
                      <a:pt x="1339" y="622"/>
                      <a:pt x="1248" y="622"/>
                    </a:cubicBezTo>
                    <a:cubicBezTo>
                      <a:pt x="1202" y="622"/>
                      <a:pt x="1157" y="637"/>
                      <a:pt x="1111" y="682"/>
                    </a:cubicBezTo>
                    <a:cubicBezTo>
                      <a:pt x="1248" y="546"/>
                      <a:pt x="1248" y="409"/>
                      <a:pt x="1248" y="136"/>
                    </a:cubicBezTo>
                    <a:cubicBezTo>
                      <a:pt x="1248" y="136"/>
                      <a:pt x="1248" y="0"/>
                      <a:pt x="1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"/>
              <p:cNvSpPr/>
              <p:nvPr/>
            </p:nvSpPr>
            <p:spPr>
              <a:xfrm>
                <a:off x="796066" y="1903408"/>
                <a:ext cx="117960" cy="210509"/>
              </a:xfrm>
              <a:custGeom>
                <a:rect b="b" l="l" r="r" t="t"/>
                <a:pathLst>
                  <a:path extrusionOk="0" h="4813" w="2697">
                    <a:moveTo>
                      <a:pt x="1246" y="1"/>
                    </a:moveTo>
                    <a:cubicBezTo>
                      <a:pt x="1195" y="1"/>
                      <a:pt x="1161" y="35"/>
                      <a:pt x="1161" y="103"/>
                    </a:cubicBezTo>
                    <a:cubicBezTo>
                      <a:pt x="854" y="547"/>
                      <a:pt x="581" y="1400"/>
                      <a:pt x="581" y="1980"/>
                    </a:cubicBezTo>
                    <a:lnTo>
                      <a:pt x="581" y="2526"/>
                    </a:lnTo>
                    <a:lnTo>
                      <a:pt x="444" y="2526"/>
                    </a:lnTo>
                    <a:lnTo>
                      <a:pt x="444" y="2662"/>
                    </a:lnTo>
                    <a:lnTo>
                      <a:pt x="581" y="2833"/>
                    </a:lnTo>
                    <a:cubicBezTo>
                      <a:pt x="308" y="3379"/>
                      <a:pt x="0" y="4096"/>
                      <a:pt x="137" y="4676"/>
                    </a:cubicBezTo>
                    <a:lnTo>
                      <a:pt x="308" y="4812"/>
                    </a:lnTo>
                    <a:cubicBezTo>
                      <a:pt x="444" y="4812"/>
                      <a:pt x="444" y="4812"/>
                      <a:pt x="581" y="4676"/>
                    </a:cubicBezTo>
                    <a:cubicBezTo>
                      <a:pt x="717" y="4539"/>
                      <a:pt x="717" y="4096"/>
                      <a:pt x="717" y="3823"/>
                    </a:cubicBezTo>
                    <a:cubicBezTo>
                      <a:pt x="717" y="3891"/>
                      <a:pt x="751" y="3925"/>
                      <a:pt x="785" y="3925"/>
                    </a:cubicBezTo>
                    <a:cubicBezTo>
                      <a:pt x="819" y="3925"/>
                      <a:pt x="854" y="3891"/>
                      <a:pt x="854" y="3823"/>
                    </a:cubicBezTo>
                    <a:lnTo>
                      <a:pt x="854" y="3242"/>
                    </a:lnTo>
                    <a:cubicBezTo>
                      <a:pt x="717" y="3242"/>
                      <a:pt x="717" y="3106"/>
                      <a:pt x="717" y="3106"/>
                    </a:cubicBezTo>
                    <a:cubicBezTo>
                      <a:pt x="717" y="2969"/>
                      <a:pt x="717" y="2969"/>
                      <a:pt x="854" y="2833"/>
                    </a:cubicBezTo>
                    <a:cubicBezTo>
                      <a:pt x="990" y="2662"/>
                      <a:pt x="1161" y="2526"/>
                      <a:pt x="1161" y="2253"/>
                    </a:cubicBezTo>
                    <a:lnTo>
                      <a:pt x="1297" y="2253"/>
                    </a:lnTo>
                    <a:cubicBezTo>
                      <a:pt x="1297" y="2389"/>
                      <a:pt x="1434" y="2389"/>
                      <a:pt x="1434" y="2389"/>
                    </a:cubicBezTo>
                    <a:cubicBezTo>
                      <a:pt x="1570" y="2389"/>
                      <a:pt x="1570" y="2253"/>
                      <a:pt x="1707" y="2253"/>
                    </a:cubicBezTo>
                    <a:cubicBezTo>
                      <a:pt x="1707" y="2389"/>
                      <a:pt x="1707" y="2662"/>
                      <a:pt x="1843" y="2662"/>
                    </a:cubicBezTo>
                    <a:cubicBezTo>
                      <a:pt x="1843" y="2833"/>
                      <a:pt x="2014" y="2833"/>
                      <a:pt x="2014" y="2833"/>
                    </a:cubicBezTo>
                    <a:cubicBezTo>
                      <a:pt x="2014" y="2969"/>
                      <a:pt x="2014" y="3106"/>
                      <a:pt x="2150" y="3242"/>
                    </a:cubicBezTo>
                    <a:cubicBezTo>
                      <a:pt x="2218" y="3311"/>
                      <a:pt x="2321" y="3345"/>
                      <a:pt x="2406" y="3345"/>
                    </a:cubicBezTo>
                    <a:cubicBezTo>
                      <a:pt x="2491" y="3345"/>
                      <a:pt x="2560" y="3311"/>
                      <a:pt x="2560" y="3242"/>
                    </a:cubicBezTo>
                    <a:lnTo>
                      <a:pt x="2560" y="2969"/>
                    </a:lnTo>
                    <a:cubicBezTo>
                      <a:pt x="2560" y="2833"/>
                      <a:pt x="2423" y="2833"/>
                      <a:pt x="2423" y="2833"/>
                    </a:cubicBezTo>
                    <a:cubicBezTo>
                      <a:pt x="2423" y="2526"/>
                      <a:pt x="2560" y="2116"/>
                      <a:pt x="2696" y="1809"/>
                    </a:cubicBezTo>
                    <a:cubicBezTo>
                      <a:pt x="2696" y="1713"/>
                      <a:pt x="2560" y="1616"/>
                      <a:pt x="2432" y="1616"/>
                    </a:cubicBezTo>
                    <a:cubicBezTo>
                      <a:pt x="2384" y="1616"/>
                      <a:pt x="2339" y="1629"/>
                      <a:pt x="2301" y="1660"/>
                    </a:cubicBezTo>
                    <a:lnTo>
                      <a:pt x="2301" y="1660"/>
                    </a:lnTo>
                    <a:cubicBezTo>
                      <a:pt x="2336" y="1476"/>
                      <a:pt x="2423" y="1345"/>
                      <a:pt x="2423" y="1127"/>
                    </a:cubicBezTo>
                    <a:cubicBezTo>
                      <a:pt x="2423" y="1005"/>
                      <a:pt x="2284" y="901"/>
                      <a:pt x="2204" y="901"/>
                    </a:cubicBezTo>
                    <a:cubicBezTo>
                      <a:pt x="2173" y="901"/>
                      <a:pt x="2150" y="917"/>
                      <a:pt x="2150" y="956"/>
                    </a:cubicBezTo>
                    <a:cubicBezTo>
                      <a:pt x="2014" y="1127"/>
                      <a:pt x="1843" y="1400"/>
                      <a:pt x="1707" y="1536"/>
                    </a:cubicBezTo>
                    <a:cubicBezTo>
                      <a:pt x="1843" y="1263"/>
                      <a:pt x="2150" y="820"/>
                      <a:pt x="2287" y="547"/>
                    </a:cubicBezTo>
                    <a:cubicBezTo>
                      <a:pt x="2287" y="450"/>
                      <a:pt x="2150" y="354"/>
                      <a:pt x="2070" y="354"/>
                    </a:cubicBezTo>
                    <a:cubicBezTo>
                      <a:pt x="2037" y="354"/>
                      <a:pt x="2014" y="370"/>
                      <a:pt x="2014" y="410"/>
                    </a:cubicBezTo>
                    <a:cubicBezTo>
                      <a:pt x="1707" y="683"/>
                      <a:pt x="1570" y="1127"/>
                      <a:pt x="1434" y="1400"/>
                    </a:cubicBezTo>
                    <a:cubicBezTo>
                      <a:pt x="1297" y="1536"/>
                      <a:pt x="1161" y="1809"/>
                      <a:pt x="990" y="2116"/>
                    </a:cubicBezTo>
                    <a:lnTo>
                      <a:pt x="990" y="1980"/>
                    </a:lnTo>
                    <a:cubicBezTo>
                      <a:pt x="1297" y="1673"/>
                      <a:pt x="1434" y="1263"/>
                      <a:pt x="1570" y="820"/>
                    </a:cubicBezTo>
                    <a:cubicBezTo>
                      <a:pt x="1570" y="683"/>
                      <a:pt x="1434" y="547"/>
                      <a:pt x="1434" y="547"/>
                    </a:cubicBezTo>
                    <a:lnTo>
                      <a:pt x="1434" y="103"/>
                    </a:lnTo>
                    <a:cubicBezTo>
                      <a:pt x="1365" y="35"/>
                      <a:pt x="1297" y="1"/>
                      <a:pt x="12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802014" y="1824809"/>
                <a:ext cx="106020" cy="224373"/>
              </a:xfrm>
              <a:custGeom>
                <a:rect b="b" l="l" r="r" t="t"/>
                <a:pathLst>
                  <a:path extrusionOk="0" h="5130" w="2424">
                    <a:moveTo>
                      <a:pt x="1141" y="1"/>
                    </a:moveTo>
                    <a:cubicBezTo>
                      <a:pt x="1105" y="1"/>
                      <a:pt x="1065" y="18"/>
                      <a:pt x="1025" y="58"/>
                    </a:cubicBezTo>
                    <a:cubicBezTo>
                      <a:pt x="854" y="194"/>
                      <a:pt x="854" y="501"/>
                      <a:pt x="718" y="638"/>
                    </a:cubicBezTo>
                    <a:cubicBezTo>
                      <a:pt x="445" y="1047"/>
                      <a:pt x="308" y="1764"/>
                      <a:pt x="308" y="2480"/>
                    </a:cubicBezTo>
                    <a:cubicBezTo>
                      <a:pt x="172" y="2480"/>
                      <a:pt x="172" y="2617"/>
                      <a:pt x="172" y="2617"/>
                    </a:cubicBezTo>
                    <a:lnTo>
                      <a:pt x="172" y="3470"/>
                    </a:lnTo>
                    <a:lnTo>
                      <a:pt x="172" y="3606"/>
                    </a:lnTo>
                    <a:lnTo>
                      <a:pt x="172" y="3777"/>
                    </a:lnTo>
                    <a:cubicBezTo>
                      <a:pt x="308" y="4186"/>
                      <a:pt x="172" y="4630"/>
                      <a:pt x="1" y="4766"/>
                    </a:cubicBezTo>
                    <a:lnTo>
                      <a:pt x="1" y="4903"/>
                    </a:lnTo>
                    <a:lnTo>
                      <a:pt x="1" y="5039"/>
                    </a:lnTo>
                    <a:cubicBezTo>
                      <a:pt x="72" y="5096"/>
                      <a:pt x="136" y="5129"/>
                      <a:pt x="188" y="5129"/>
                    </a:cubicBezTo>
                    <a:cubicBezTo>
                      <a:pt x="261" y="5129"/>
                      <a:pt x="308" y="5063"/>
                      <a:pt x="308" y="4903"/>
                    </a:cubicBezTo>
                    <a:lnTo>
                      <a:pt x="445" y="4630"/>
                    </a:lnTo>
                    <a:lnTo>
                      <a:pt x="445" y="3777"/>
                    </a:lnTo>
                    <a:cubicBezTo>
                      <a:pt x="581" y="3470"/>
                      <a:pt x="581" y="3197"/>
                      <a:pt x="581" y="2924"/>
                    </a:cubicBezTo>
                    <a:cubicBezTo>
                      <a:pt x="581" y="2480"/>
                      <a:pt x="581" y="2071"/>
                      <a:pt x="718" y="1764"/>
                    </a:cubicBezTo>
                    <a:cubicBezTo>
                      <a:pt x="718" y="1900"/>
                      <a:pt x="718" y="2071"/>
                      <a:pt x="854" y="2071"/>
                    </a:cubicBezTo>
                    <a:lnTo>
                      <a:pt x="1025" y="2071"/>
                    </a:lnTo>
                    <a:cubicBezTo>
                      <a:pt x="854" y="2207"/>
                      <a:pt x="854" y="2344"/>
                      <a:pt x="854" y="2617"/>
                    </a:cubicBezTo>
                    <a:cubicBezTo>
                      <a:pt x="854" y="2712"/>
                      <a:pt x="938" y="2825"/>
                      <a:pt x="1035" y="2825"/>
                    </a:cubicBezTo>
                    <a:cubicBezTo>
                      <a:pt x="1076" y="2825"/>
                      <a:pt x="1120" y="2804"/>
                      <a:pt x="1161" y="2753"/>
                    </a:cubicBezTo>
                    <a:cubicBezTo>
                      <a:pt x="1298" y="2617"/>
                      <a:pt x="1434" y="2480"/>
                      <a:pt x="1434" y="2344"/>
                    </a:cubicBezTo>
                    <a:lnTo>
                      <a:pt x="1434" y="2344"/>
                    </a:lnTo>
                    <a:cubicBezTo>
                      <a:pt x="1434" y="2480"/>
                      <a:pt x="1434" y="2617"/>
                      <a:pt x="1298" y="2924"/>
                    </a:cubicBezTo>
                    <a:cubicBezTo>
                      <a:pt x="1298" y="2924"/>
                      <a:pt x="1434" y="3060"/>
                      <a:pt x="1571" y="3060"/>
                    </a:cubicBezTo>
                    <a:cubicBezTo>
                      <a:pt x="1571" y="3060"/>
                      <a:pt x="1707" y="3060"/>
                      <a:pt x="1707" y="2924"/>
                    </a:cubicBezTo>
                    <a:cubicBezTo>
                      <a:pt x="1707" y="3060"/>
                      <a:pt x="1878" y="3060"/>
                      <a:pt x="2014" y="3060"/>
                    </a:cubicBezTo>
                    <a:cubicBezTo>
                      <a:pt x="2014" y="3060"/>
                      <a:pt x="2151" y="3060"/>
                      <a:pt x="2151" y="2924"/>
                    </a:cubicBezTo>
                    <a:cubicBezTo>
                      <a:pt x="2287" y="2753"/>
                      <a:pt x="2287" y="2617"/>
                      <a:pt x="2287" y="2480"/>
                    </a:cubicBezTo>
                    <a:cubicBezTo>
                      <a:pt x="2287" y="2344"/>
                      <a:pt x="2287" y="2344"/>
                      <a:pt x="2151" y="2344"/>
                    </a:cubicBezTo>
                    <a:lnTo>
                      <a:pt x="2151" y="2207"/>
                    </a:lnTo>
                    <a:cubicBezTo>
                      <a:pt x="2287" y="2071"/>
                      <a:pt x="2424" y="1900"/>
                      <a:pt x="2424" y="1764"/>
                    </a:cubicBezTo>
                    <a:cubicBezTo>
                      <a:pt x="2424" y="1627"/>
                      <a:pt x="2287" y="1491"/>
                      <a:pt x="2287" y="1491"/>
                    </a:cubicBezTo>
                    <a:lnTo>
                      <a:pt x="2287" y="1047"/>
                    </a:lnTo>
                    <a:cubicBezTo>
                      <a:pt x="2287" y="911"/>
                      <a:pt x="2151" y="911"/>
                      <a:pt x="2014" y="911"/>
                    </a:cubicBezTo>
                    <a:cubicBezTo>
                      <a:pt x="2014" y="911"/>
                      <a:pt x="2014" y="1047"/>
                      <a:pt x="1878" y="1047"/>
                    </a:cubicBezTo>
                    <a:cubicBezTo>
                      <a:pt x="1974" y="951"/>
                      <a:pt x="1849" y="854"/>
                      <a:pt x="1719" y="854"/>
                    </a:cubicBezTo>
                    <a:cubicBezTo>
                      <a:pt x="1665" y="854"/>
                      <a:pt x="1611" y="871"/>
                      <a:pt x="1571" y="911"/>
                    </a:cubicBezTo>
                    <a:lnTo>
                      <a:pt x="1571" y="1047"/>
                    </a:lnTo>
                    <a:cubicBezTo>
                      <a:pt x="1466" y="1283"/>
                      <a:pt x="1199" y="1580"/>
                      <a:pt x="1082" y="1580"/>
                    </a:cubicBezTo>
                    <a:cubicBezTo>
                      <a:pt x="1046" y="1580"/>
                      <a:pt x="1025" y="1554"/>
                      <a:pt x="1025" y="1491"/>
                    </a:cubicBezTo>
                    <a:cubicBezTo>
                      <a:pt x="1025" y="1047"/>
                      <a:pt x="1298" y="638"/>
                      <a:pt x="1298" y="194"/>
                    </a:cubicBezTo>
                    <a:cubicBezTo>
                      <a:pt x="1298" y="97"/>
                      <a:pt x="1229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891853" y="1993465"/>
                <a:ext cx="22175" cy="42338"/>
              </a:xfrm>
              <a:custGeom>
                <a:rect b="b" l="l" r="r" t="t"/>
                <a:pathLst>
                  <a:path extrusionOk="0" h="968" w="507">
                    <a:moveTo>
                      <a:pt x="120" y="1"/>
                    </a:moveTo>
                    <a:cubicBezTo>
                      <a:pt x="40" y="1"/>
                      <a:pt x="0" y="97"/>
                      <a:pt x="97" y="194"/>
                    </a:cubicBezTo>
                    <a:cubicBezTo>
                      <a:pt x="97" y="330"/>
                      <a:pt x="233" y="330"/>
                      <a:pt x="233" y="330"/>
                    </a:cubicBezTo>
                    <a:cubicBezTo>
                      <a:pt x="233" y="467"/>
                      <a:pt x="97" y="467"/>
                      <a:pt x="97" y="467"/>
                    </a:cubicBezTo>
                    <a:lnTo>
                      <a:pt x="97" y="774"/>
                    </a:lnTo>
                    <a:cubicBezTo>
                      <a:pt x="97" y="871"/>
                      <a:pt x="165" y="967"/>
                      <a:pt x="253" y="967"/>
                    </a:cubicBezTo>
                    <a:cubicBezTo>
                      <a:pt x="290" y="967"/>
                      <a:pt x="330" y="950"/>
                      <a:pt x="370" y="910"/>
                    </a:cubicBezTo>
                    <a:cubicBezTo>
                      <a:pt x="506" y="910"/>
                      <a:pt x="506" y="774"/>
                      <a:pt x="506" y="603"/>
                    </a:cubicBezTo>
                    <a:lnTo>
                      <a:pt x="506" y="467"/>
                    </a:lnTo>
                    <a:lnTo>
                      <a:pt x="506" y="194"/>
                    </a:lnTo>
                    <a:cubicBezTo>
                      <a:pt x="370" y="57"/>
                      <a:pt x="233" y="57"/>
                      <a:pt x="233" y="57"/>
                    </a:cubicBezTo>
                    <a:cubicBezTo>
                      <a:pt x="193" y="17"/>
                      <a:pt x="153" y="1"/>
                      <a:pt x="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852795" y="1721324"/>
                <a:ext cx="98541" cy="156755"/>
              </a:xfrm>
              <a:custGeom>
                <a:rect b="b" l="l" r="r" t="t"/>
                <a:pathLst>
                  <a:path extrusionOk="0" h="3584" w="2253">
                    <a:moveTo>
                      <a:pt x="1706" y="1"/>
                    </a:moveTo>
                    <a:cubicBezTo>
                      <a:pt x="1570" y="1"/>
                      <a:pt x="1399" y="171"/>
                      <a:pt x="1570" y="308"/>
                    </a:cubicBezTo>
                    <a:cubicBezTo>
                      <a:pt x="1570" y="308"/>
                      <a:pt x="1706" y="581"/>
                      <a:pt x="1706" y="717"/>
                    </a:cubicBezTo>
                    <a:cubicBezTo>
                      <a:pt x="1666" y="677"/>
                      <a:pt x="1623" y="661"/>
                      <a:pt x="1583" y="661"/>
                    </a:cubicBezTo>
                    <a:cubicBezTo>
                      <a:pt x="1485" y="661"/>
                      <a:pt x="1399" y="757"/>
                      <a:pt x="1399" y="854"/>
                    </a:cubicBezTo>
                    <a:lnTo>
                      <a:pt x="1399" y="1161"/>
                    </a:lnTo>
                    <a:cubicBezTo>
                      <a:pt x="1359" y="1121"/>
                      <a:pt x="1319" y="1104"/>
                      <a:pt x="1283" y="1104"/>
                    </a:cubicBezTo>
                    <a:cubicBezTo>
                      <a:pt x="1194" y="1104"/>
                      <a:pt x="1126" y="1201"/>
                      <a:pt x="1126" y="1297"/>
                    </a:cubicBezTo>
                    <a:lnTo>
                      <a:pt x="1126" y="1570"/>
                    </a:lnTo>
                    <a:cubicBezTo>
                      <a:pt x="1086" y="1530"/>
                      <a:pt x="1046" y="1514"/>
                      <a:pt x="1010" y="1514"/>
                    </a:cubicBezTo>
                    <a:cubicBezTo>
                      <a:pt x="921" y="1514"/>
                      <a:pt x="853" y="1610"/>
                      <a:pt x="853" y="1707"/>
                    </a:cubicBezTo>
                    <a:lnTo>
                      <a:pt x="853" y="1878"/>
                    </a:lnTo>
                    <a:cubicBezTo>
                      <a:pt x="990" y="1878"/>
                      <a:pt x="990" y="2014"/>
                      <a:pt x="990" y="2151"/>
                    </a:cubicBezTo>
                    <a:cubicBezTo>
                      <a:pt x="853" y="2014"/>
                      <a:pt x="853" y="1878"/>
                      <a:pt x="546" y="1878"/>
                    </a:cubicBezTo>
                    <a:cubicBezTo>
                      <a:pt x="546" y="2014"/>
                      <a:pt x="410" y="2014"/>
                      <a:pt x="410" y="2151"/>
                    </a:cubicBezTo>
                    <a:cubicBezTo>
                      <a:pt x="410" y="2287"/>
                      <a:pt x="410" y="2424"/>
                      <a:pt x="546" y="2560"/>
                    </a:cubicBezTo>
                    <a:cubicBezTo>
                      <a:pt x="410" y="2424"/>
                      <a:pt x="410" y="2424"/>
                      <a:pt x="273" y="2424"/>
                    </a:cubicBezTo>
                    <a:lnTo>
                      <a:pt x="137" y="2424"/>
                    </a:lnTo>
                    <a:cubicBezTo>
                      <a:pt x="0" y="2731"/>
                      <a:pt x="137" y="3004"/>
                      <a:pt x="137" y="3140"/>
                    </a:cubicBezTo>
                    <a:cubicBezTo>
                      <a:pt x="194" y="3255"/>
                      <a:pt x="252" y="3298"/>
                      <a:pt x="299" y="3298"/>
                    </a:cubicBezTo>
                    <a:cubicBezTo>
                      <a:pt x="364" y="3298"/>
                      <a:pt x="410" y="3219"/>
                      <a:pt x="410" y="3140"/>
                    </a:cubicBezTo>
                    <a:cubicBezTo>
                      <a:pt x="367" y="2960"/>
                      <a:pt x="364" y="2891"/>
                      <a:pt x="386" y="2891"/>
                    </a:cubicBezTo>
                    <a:cubicBezTo>
                      <a:pt x="433" y="2891"/>
                      <a:pt x="599" y="3225"/>
                      <a:pt x="717" y="3413"/>
                    </a:cubicBezTo>
                    <a:cubicBezTo>
                      <a:pt x="717" y="3498"/>
                      <a:pt x="785" y="3541"/>
                      <a:pt x="853" y="3541"/>
                    </a:cubicBezTo>
                    <a:cubicBezTo>
                      <a:pt x="921" y="3541"/>
                      <a:pt x="990" y="3498"/>
                      <a:pt x="990" y="3413"/>
                    </a:cubicBezTo>
                    <a:cubicBezTo>
                      <a:pt x="990" y="3140"/>
                      <a:pt x="853" y="3004"/>
                      <a:pt x="853" y="2731"/>
                    </a:cubicBezTo>
                    <a:lnTo>
                      <a:pt x="853" y="2731"/>
                    </a:lnTo>
                    <a:cubicBezTo>
                      <a:pt x="990" y="3004"/>
                      <a:pt x="1126" y="3277"/>
                      <a:pt x="1263" y="3413"/>
                    </a:cubicBezTo>
                    <a:cubicBezTo>
                      <a:pt x="1263" y="3584"/>
                      <a:pt x="1399" y="3584"/>
                      <a:pt x="1399" y="3584"/>
                    </a:cubicBezTo>
                    <a:cubicBezTo>
                      <a:pt x="1570" y="3413"/>
                      <a:pt x="1706" y="3277"/>
                      <a:pt x="1706" y="3004"/>
                    </a:cubicBezTo>
                    <a:cubicBezTo>
                      <a:pt x="1706" y="3004"/>
                      <a:pt x="1843" y="3004"/>
                      <a:pt x="1843" y="2867"/>
                    </a:cubicBezTo>
                    <a:cubicBezTo>
                      <a:pt x="1843" y="2560"/>
                      <a:pt x="1706" y="2424"/>
                      <a:pt x="1706" y="2287"/>
                    </a:cubicBezTo>
                    <a:lnTo>
                      <a:pt x="1706" y="2287"/>
                    </a:lnTo>
                    <a:cubicBezTo>
                      <a:pt x="1746" y="2327"/>
                      <a:pt x="1786" y="2344"/>
                      <a:pt x="1823" y="2344"/>
                    </a:cubicBezTo>
                    <a:cubicBezTo>
                      <a:pt x="1911" y="2344"/>
                      <a:pt x="1979" y="2247"/>
                      <a:pt x="1979" y="2151"/>
                    </a:cubicBezTo>
                    <a:cubicBezTo>
                      <a:pt x="2116" y="2014"/>
                      <a:pt x="1979" y="1707"/>
                      <a:pt x="1979" y="1570"/>
                    </a:cubicBezTo>
                    <a:cubicBezTo>
                      <a:pt x="1979" y="1570"/>
                      <a:pt x="2116" y="1570"/>
                      <a:pt x="2116" y="1434"/>
                    </a:cubicBezTo>
                    <a:cubicBezTo>
                      <a:pt x="2252" y="1161"/>
                      <a:pt x="2116" y="444"/>
                      <a:pt x="1843" y="171"/>
                    </a:cubicBezTo>
                    <a:lnTo>
                      <a:pt x="1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854544" y="1692981"/>
                <a:ext cx="110218" cy="130863"/>
              </a:xfrm>
              <a:custGeom>
                <a:rect b="b" l="l" r="r" t="t"/>
                <a:pathLst>
                  <a:path extrusionOk="0" h="2992" w="2520">
                    <a:moveTo>
                      <a:pt x="2076" y="0"/>
                    </a:moveTo>
                    <a:cubicBezTo>
                      <a:pt x="2008" y="0"/>
                      <a:pt x="1939" y="35"/>
                      <a:pt x="1939" y="103"/>
                    </a:cubicBezTo>
                    <a:cubicBezTo>
                      <a:pt x="1803" y="103"/>
                      <a:pt x="1803" y="103"/>
                      <a:pt x="1803" y="239"/>
                    </a:cubicBezTo>
                    <a:cubicBezTo>
                      <a:pt x="1666" y="239"/>
                      <a:pt x="1666" y="239"/>
                      <a:pt x="1666" y="376"/>
                    </a:cubicBezTo>
                    <a:cubicBezTo>
                      <a:pt x="1530" y="376"/>
                      <a:pt x="1530" y="512"/>
                      <a:pt x="1530" y="512"/>
                    </a:cubicBezTo>
                    <a:cubicBezTo>
                      <a:pt x="1440" y="472"/>
                      <a:pt x="1376" y="456"/>
                      <a:pt x="1328" y="456"/>
                    </a:cubicBezTo>
                    <a:cubicBezTo>
                      <a:pt x="1211" y="456"/>
                      <a:pt x="1183" y="552"/>
                      <a:pt x="1086" y="649"/>
                    </a:cubicBezTo>
                    <a:cubicBezTo>
                      <a:pt x="1086" y="649"/>
                      <a:pt x="950" y="649"/>
                      <a:pt x="950" y="819"/>
                    </a:cubicBezTo>
                    <a:cubicBezTo>
                      <a:pt x="950" y="956"/>
                      <a:pt x="1086" y="1229"/>
                      <a:pt x="813" y="1365"/>
                    </a:cubicBezTo>
                    <a:lnTo>
                      <a:pt x="677" y="1365"/>
                    </a:lnTo>
                    <a:cubicBezTo>
                      <a:pt x="677" y="1502"/>
                      <a:pt x="506" y="1502"/>
                      <a:pt x="506" y="1502"/>
                    </a:cubicBezTo>
                    <a:lnTo>
                      <a:pt x="506" y="1672"/>
                    </a:lnTo>
                    <a:lnTo>
                      <a:pt x="506" y="1809"/>
                    </a:lnTo>
                    <a:cubicBezTo>
                      <a:pt x="370" y="1809"/>
                      <a:pt x="233" y="1809"/>
                      <a:pt x="233" y="1945"/>
                    </a:cubicBezTo>
                    <a:lnTo>
                      <a:pt x="233" y="2218"/>
                    </a:lnTo>
                    <a:cubicBezTo>
                      <a:pt x="233" y="2355"/>
                      <a:pt x="97" y="2662"/>
                      <a:pt x="97" y="2799"/>
                    </a:cubicBezTo>
                    <a:cubicBezTo>
                      <a:pt x="0" y="2895"/>
                      <a:pt x="108" y="2992"/>
                      <a:pt x="228" y="2992"/>
                    </a:cubicBezTo>
                    <a:cubicBezTo>
                      <a:pt x="278" y="2992"/>
                      <a:pt x="330" y="2975"/>
                      <a:pt x="370" y="2935"/>
                    </a:cubicBezTo>
                    <a:cubicBezTo>
                      <a:pt x="370" y="2799"/>
                      <a:pt x="506" y="2662"/>
                      <a:pt x="506" y="2526"/>
                    </a:cubicBezTo>
                    <a:cubicBezTo>
                      <a:pt x="677" y="2526"/>
                      <a:pt x="677" y="2526"/>
                      <a:pt x="677" y="2355"/>
                    </a:cubicBezTo>
                    <a:cubicBezTo>
                      <a:pt x="813" y="2355"/>
                      <a:pt x="813" y="2218"/>
                      <a:pt x="813" y="2218"/>
                    </a:cubicBezTo>
                    <a:cubicBezTo>
                      <a:pt x="950" y="2082"/>
                      <a:pt x="950" y="1945"/>
                      <a:pt x="1086" y="1945"/>
                    </a:cubicBezTo>
                    <a:cubicBezTo>
                      <a:pt x="1223" y="1809"/>
                      <a:pt x="1086" y="1672"/>
                      <a:pt x="950" y="1672"/>
                    </a:cubicBezTo>
                    <a:lnTo>
                      <a:pt x="1086" y="1672"/>
                    </a:lnTo>
                    <a:cubicBezTo>
                      <a:pt x="1223" y="1502"/>
                      <a:pt x="1223" y="1365"/>
                      <a:pt x="1223" y="1229"/>
                    </a:cubicBezTo>
                    <a:cubicBezTo>
                      <a:pt x="1359" y="1229"/>
                      <a:pt x="1359" y="1229"/>
                      <a:pt x="1359" y="1092"/>
                    </a:cubicBezTo>
                    <a:lnTo>
                      <a:pt x="1359" y="956"/>
                    </a:lnTo>
                    <a:lnTo>
                      <a:pt x="1666" y="956"/>
                    </a:lnTo>
                    <a:cubicBezTo>
                      <a:pt x="1803" y="819"/>
                      <a:pt x="1939" y="376"/>
                      <a:pt x="1939" y="376"/>
                    </a:cubicBezTo>
                    <a:cubicBezTo>
                      <a:pt x="2076" y="956"/>
                      <a:pt x="2076" y="1502"/>
                      <a:pt x="2076" y="1945"/>
                    </a:cubicBezTo>
                    <a:cubicBezTo>
                      <a:pt x="1939" y="1945"/>
                      <a:pt x="1939" y="2082"/>
                      <a:pt x="1939" y="2082"/>
                    </a:cubicBezTo>
                    <a:lnTo>
                      <a:pt x="2076" y="2218"/>
                    </a:lnTo>
                    <a:cubicBezTo>
                      <a:pt x="2076" y="2258"/>
                      <a:pt x="2102" y="2275"/>
                      <a:pt x="2139" y="2275"/>
                    </a:cubicBezTo>
                    <a:cubicBezTo>
                      <a:pt x="2229" y="2275"/>
                      <a:pt x="2383" y="2178"/>
                      <a:pt x="2383" y="2082"/>
                    </a:cubicBezTo>
                    <a:cubicBezTo>
                      <a:pt x="2519" y="1502"/>
                      <a:pt x="2383" y="649"/>
                      <a:pt x="2212" y="103"/>
                    </a:cubicBezTo>
                    <a:cubicBezTo>
                      <a:pt x="2212" y="35"/>
                      <a:pt x="2144" y="0"/>
                      <a:pt x="2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846802" y="1730859"/>
                <a:ext cx="61233" cy="96485"/>
              </a:xfrm>
              <a:custGeom>
                <a:rect b="b" l="l" r="r" t="t"/>
                <a:pathLst>
                  <a:path extrusionOk="0" h="2206" w="1400">
                    <a:moveTo>
                      <a:pt x="1162" y="0"/>
                    </a:moveTo>
                    <a:cubicBezTo>
                      <a:pt x="1084" y="0"/>
                      <a:pt x="990" y="66"/>
                      <a:pt x="990" y="226"/>
                    </a:cubicBezTo>
                    <a:cubicBezTo>
                      <a:pt x="1127" y="226"/>
                      <a:pt x="1127" y="363"/>
                      <a:pt x="1127" y="363"/>
                    </a:cubicBezTo>
                    <a:cubicBezTo>
                      <a:pt x="854" y="499"/>
                      <a:pt x="683" y="636"/>
                      <a:pt x="410" y="943"/>
                    </a:cubicBezTo>
                    <a:cubicBezTo>
                      <a:pt x="410" y="943"/>
                      <a:pt x="410" y="1079"/>
                      <a:pt x="547" y="1079"/>
                    </a:cubicBezTo>
                    <a:cubicBezTo>
                      <a:pt x="410" y="1079"/>
                      <a:pt x="410" y="1216"/>
                      <a:pt x="410" y="1216"/>
                    </a:cubicBezTo>
                    <a:cubicBezTo>
                      <a:pt x="274" y="1352"/>
                      <a:pt x="137" y="1489"/>
                      <a:pt x="1" y="1796"/>
                    </a:cubicBezTo>
                    <a:lnTo>
                      <a:pt x="137" y="1796"/>
                    </a:lnTo>
                    <a:cubicBezTo>
                      <a:pt x="1" y="1933"/>
                      <a:pt x="1" y="1933"/>
                      <a:pt x="1" y="2069"/>
                    </a:cubicBezTo>
                    <a:cubicBezTo>
                      <a:pt x="1" y="2206"/>
                      <a:pt x="137" y="2206"/>
                      <a:pt x="137" y="2206"/>
                    </a:cubicBezTo>
                    <a:cubicBezTo>
                      <a:pt x="547" y="2069"/>
                      <a:pt x="854" y="1660"/>
                      <a:pt x="990" y="1352"/>
                    </a:cubicBezTo>
                    <a:cubicBezTo>
                      <a:pt x="1127" y="1216"/>
                      <a:pt x="1127" y="1079"/>
                      <a:pt x="1127" y="943"/>
                    </a:cubicBezTo>
                    <a:cubicBezTo>
                      <a:pt x="1195" y="1011"/>
                      <a:pt x="1263" y="1045"/>
                      <a:pt x="1314" y="1045"/>
                    </a:cubicBezTo>
                    <a:cubicBezTo>
                      <a:pt x="1366" y="1045"/>
                      <a:pt x="1400" y="1011"/>
                      <a:pt x="1400" y="943"/>
                    </a:cubicBezTo>
                    <a:lnTo>
                      <a:pt x="1400" y="499"/>
                    </a:lnTo>
                    <a:lnTo>
                      <a:pt x="1400" y="363"/>
                    </a:lnTo>
                    <a:cubicBezTo>
                      <a:pt x="1400" y="226"/>
                      <a:pt x="1400" y="226"/>
                      <a:pt x="1263" y="90"/>
                    </a:cubicBezTo>
                    <a:cubicBezTo>
                      <a:pt x="1263" y="33"/>
                      <a:pt x="1216" y="0"/>
                      <a:pt x="1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"/>
              <p:cNvSpPr/>
              <p:nvPr/>
            </p:nvSpPr>
            <p:spPr>
              <a:xfrm>
                <a:off x="902044" y="1831764"/>
                <a:ext cx="36302" cy="125439"/>
              </a:xfrm>
              <a:custGeom>
                <a:rect b="b" l="l" r="r" t="t"/>
                <a:pathLst>
                  <a:path extrusionOk="0" h="2868" w="830">
                    <a:moveTo>
                      <a:pt x="651" y="1"/>
                    </a:moveTo>
                    <a:cubicBezTo>
                      <a:pt x="628" y="1"/>
                      <a:pt x="604" y="11"/>
                      <a:pt x="580" y="35"/>
                    </a:cubicBezTo>
                    <a:lnTo>
                      <a:pt x="580" y="206"/>
                    </a:lnTo>
                    <a:lnTo>
                      <a:pt x="444" y="206"/>
                    </a:lnTo>
                    <a:lnTo>
                      <a:pt x="444" y="342"/>
                    </a:lnTo>
                    <a:cubicBezTo>
                      <a:pt x="273" y="615"/>
                      <a:pt x="137" y="752"/>
                      <a:pt x="273" y="888"/>
                    </a:cubicBezTo>
                    <a:lnTo>
                      <a:pt x="273" y="1059"/>
                    </a:lnTo>
                    <a:cubicBezTo>
                      <a:pt x="273" y="1332"/>
                      <a:pt x="137" y="1741"/>
                      <a:pt x="0" y="2048"/>
                    </a:cubicBezTo>
                    <a:lnTo>
                      <a:pt x="0" y="2185"/>
                    </a:lnTo>
                    <a:lnTo>
                      <a:pt x="137" y="2185"/>
                    </a:lnTo>
                    <a:cubicBezTo>
                      <a:pt x="0" y="2321"/>
                      <a:pt x="0" y="2458"/>
                      <a:pt x="0" y="2765"/>
                    </a:cubicBezTo>
                    <a:cubicBezTo>
                      <a:pt x="0" y="2833"/>
                      <a:pt x="68" y="2867"/>
                      <a:pt x="137" y="2867"/>
                    </a:cubicBezTo>
                    <a:cubicBezTo>
                      <a:pt x="205" y="2867"/>
                      <a:pt x="273" y="2833"/>
                      <a:pt x="273" y="2765"/>
                    </a:cubicBezTo>
                    <a:cubicBezTo>
                      <a:pt x="273" y="2458"/>
                      <a:pt x="444" y="2321"/>
                      <a:pt x="444" y="2048"/>
                    </a:cubicBezTo>
                    <a:lnTo>
                      <a:pt x="444" y="1912"/>
                    </a:lnTo>
                    <a:cubicBezTo>
                      <a:pt x="444" y="1605"/>
                      <a:pt x="717" y="888"/>
                      <a:pt x="717" y="888"/>
                    </a:cubicBezTo>
                    <a:cubicBezTo>
                      <a:pt x="717" y="752"/>
                      <a:pt x="580" y="752"/>
                      <a:pt x="580" y="752"/>
                    </a:cubicBezTo>
                    <a:lnTo>
                      <a:pt x="580" y="615"/>
                    </a:lnTo>
                    <a:cubicBezTo>
                      <a:pt x="717" y="479"/>
                      <a:pt x="717" y="342"/>
                      <a:pt x="717" y="342"/>
                    </a:cubicBezTo>
                    <a:cubicBezTo>
                      <a:pt x="829" y="230"/>
                      <a:pt x="756" y="1"/>
                      <a:pt x="6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6"/>
              <p:cNvSpPr/>
              <p:nvPr/>
            </p:nvSpPr>
            <p:spPr>
              <a:xfrm>
                <a:off x="796066" y="2034755"/>
                <a:ext cx="88087" cy="211077"/>
              </a:xfrm>
              <a:custGeom>
                <a:rect b="b" l="l" r="r" t="t"/>
                <a:pathLst>
                  <a:path extrusionOk="0" h="4826" w="2014">
                    <a:moveTo>
                      <a:pt x="1144" y="1"/>
                    </a:moveTo>
                    <a:cubicBezTo>
                      <a:pt x="1067" y="1"/>
                      <a:pt x="990" y="35"/>
                      <a:pt x="990" y="103"/>
                    </a:cubicBezTo>
                    <a:cubicBezTo>
                      <a:pt x="854" y="956"/>
                      <a:pt x="854" y="1946"/>
                      <a:pt x="990" y="2799"/>
                    </a:cubicBezTo>
                    <a:cubicBezTo>
                      <a:pt x="990" y="3242"/>
                      <a:pt x="0" y="4095"/>
                      <a:pt x="308" y="4505"/>
                    </a:cubicBezTo>
                    <a:cubicBezTo>
                      <a:pt x="433" y="4733"/>
                      <a:pt x="561" y="4825"/>
                      <a:pt x="688" y="4825"/>
                    </a:cubicBezTo>
                    <a:cubicBezTo>
                      <a:pt x="1112" y="4825"/>
                      <a:pt x="1528" y="3799"/>
                      <a:pt x="1843" y="3379"/>
                    </a:cubicBezTo>
                    <a:cubicBezTo>
                      <a:pt x="1843" y="3424"/>
                      <a:pt x="1862" y="3439"/>
                      <a:pt x="1887" y="3439"/>
                    </a:cubicBezTo>
                    <a:cubicBezTo>
                      <a:pt x="1938" y="3439"/>
                      <a:pt x="2014" y="3379"/>
                      <a:pt x="2014" y="3379"/>
                    </a:cubicBezTo>
                    <a:lnTo>
                      <a:pt x="2014" y="3072"/>
                    </a:lnTo>
                    <a:cubicBezTo>
                      <a:pt x="1843" y="2799"/>
                      <a:pt x="1843" y="2389"/>
                      <a:pt x="1843" y="2082"/>
                    </a:cubicBezTo>
                    <a:cubicBezTo>
                      <a:pt x="1843" y="2014"/>
                      <a:pt x="1775" y="1980"/>
                      <a:pt x="1707" y="1980"/>
                    </a:cubicBezTo>
                    <a:cubicBezTo>
                      <a:pt x="1638" y="1980"/>
                      <a:pt x="1570" y="2014"/>
                      <a:pt x="1570" y="2082"/>
                    </a:cubicBezTo>
                    <a:cubicBezTo>
                      <a:pt x="1570" y="2526"/>
                      <a:pt x="1570" y="2799"/>
                      <a:pt x="1707" y="3072"/>
                    </a:cubicBezTo>
                    <a:cubicBezTo>
                      <a:pt x="1434" y="3379"/>
                      <a:pt x="1297" y="3652"/>
                      <a:pt x="1161" y="4095"/>
                    </a:cubicBezTo>
                    <a:cubicBezTo>
                      <a:pt x="1086" y="4215"/>
                      <a:pt x="1017" y="4283"/>
                      <a:pt x="953" y="4283"/>
                    </a:cubicBezTo>
                    <a:cubicBezTo>
                      <a:pt x="870" y="4283"/>
                      <a:pt x="794" y="4173"/>
                      <a:pt x="717" y="3925"/>
                    </a:cubicBezTo>
                    <a:cubicBezTo>
                      <a:pt x="854" y="3788"/>
                      <a:pt x="1161" y="3515"/>
                      <a:pt x="1161" y="3379"/>
                    </a:cubicBezTo>
                    <a:cubicBezTo>
                      <a:pt x="1297" y="2799"/>
                      <a:pt x="1297" y="2389"/>
                      <a:pt x="1297" y="1946"/>
                    </a:cubicBezTo>
                    <a:lnTo>
                      <a:pt x="1297" y="1093"/>
                    </a:lnTo>
                    <a:cubicBezTo>
                      <a:pt x="1297" y="1161"/>
                      <a:pt x="1365" y="1195"/>
                      <a:pt x="1417" y="1195"/>
                    </a:cubicBezTo>
                    <a:cubicBezTo>
                      <a:pt x="1468" y="1195"/>
                      <a:pt x="1502" y="1161"/>
                      <a:pt x="1434" y="1093"/>
                    </a:cubicBezTo>
                    <a:cubicBezTo>
                      <a:pt x="1434" y="683"/>
                      <a:pt x="1434" y="376"/>
                      <a:pt x="1297" y="103"/>
                    </a:cubicBezTo>
                    <a:cubicBezTo>
                      <a:pt x="1297" y="35"/>
                      <a:pt x="1220" y="1"/>
                      <a:pt x="1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8" name="Google Shape;608;p6"/>
            <p:cNvGrpSpPr/>
            <p:nvPr/>
          </p:nvGrpSpPr>
          <p:grpSpPr>
            <a:xfrm>
              <a:off x="784125" y="652956"/>
              <a:ext cx="4738699" cy="2395637"/>
              <a:chOff x="784125" y="663025"/>
              <a:chExt cx="4738699" cy="2395637"/>
            </a:xfrm>
          </p:grpSpPr>
          <p:sp>
            <p:nvSpPr>
              <p:cNvPr id="609" name="Google Shape;609;p6"/>
              <p:cNvSpPr/>
              <p:nvPr/>
            </p:nvSpPr>
            <p:spPr>
              <a:xfrm>
                <a:off x="1921416" y="1809413"/>
                <a:ext cx="111968" cy="21869"/>
              </a:xfrm>
              <a:custGeom>
                <a:rect b="b" l="l" r="r" t="t"/>
                <a:pathLst>
                  <a:path extrusionOk="0" h="500" w="2560">
                    <a:moveTo>
                      <a:pt x="307" y="0"/>
                    </a:moveTo>
                    <a:cubicBezTo>
                      <a:pt x="0" y="0"/>
                      <a:pt x="0" y="273"/>
                      <a:pt x="171" y="273"/>
                    </a:cubicBezTo>
                    <a:cubicBezTo>
                      <a:pt x="571" y="433"/>
                      <a:pt x="1029" y="499"/>
                      <a:pt x="1484" y="499"/>
                    </a:cubicBezTo>
                    <a:cubicBezTo>
                      <a:pt x="1806" y="499"/>
                      <a:pt x="2126" y="466"/>
                      <a:pt x="2423" y="410"/>
                    </a:cubicBezTo>
                    <a:cubicBezTo>
                      <a:pt x="2423" y="410"/>
                      <a:pt x="2560" y="410"/>
                      <a:pt x="2560" y="273"/>
                    </a:cubicBezTo>
                    <a:lnTo>
                      <a:pt x="2560" y="137"/>
                    </a:lnTo>
                    <a:cubicBezTo>
                      <a:pt x="2491" y="68"/>
                      <a:pt x="2457" y="34"/>
                      <a:pt x="2423" y="34"/>
                    </a:cubicBezTo>
                    <a:cubicBezTo>
                      <a:pt x="2389" y="34"/>
                      <a:pt x="2355" y="68"/>
                      <a:pt x="2287" y="137"/>
                    </a:cubicBezTo>
                    <a:lnTo>
                      <a:pt x="1433" y="137"/>
                    </a:lnTo>
                    <a:cubicBezTo>
                      <a:pt x="1024" y="137"/>
                      <a:pt x="580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0" name="Google Shape;610;p6"/>
              <p:cNvGrpSpPr/>
              <p:nvPr/>
            </p:nvGrpSpPr>
            <p:grpSpPr>
              <a:xfrm>
                <a:off x="784125" y="663025"/>
                <a:ext cx="4738699" cy="2395637"/>
                <a:chOff x="784125" y="663025"/>
                <a:chExt cx="4738699" cy="2395637"/>
              </a:xfrm>
            </p:grpSpPr>
            <p:sp>
              <p:nvSpPr>
                <p:cNvPr id="611" name="Google Shape;611;p6"/>
                <p:cNvSpPr/>
                <p:nvPr/>
              </p:nvSpPr>
              <p:spPr>
                <a:xfrm>
                  <a:off x="934629" y="1390791"/>
                  <a:ext cx="104751" cy="51479"/>
                </a:xfrm>
                <a:custGeom>
                  <a:rect b="b" l="l" r="r" t="t"/>
                  <a:pathLst>
                    <a:path extrusionOk="0" h="1177" w="2395">
                      <a:moveTo>
                        <a:pt x="283" y="0"/>
                      </a:moveTo>
                      <a:cubicBezTo>
                        <a:pt x="149" y="0"/>
                        <a:pt x="0" y="216"/>
                        <a:pt x="108" y="324"/>
                      </a:cubicBezTo>
                      <a:cubicBezTo>
                        <a:pt x="245" y="597"/>
                        <a:pt x="688" y="733"/>
                        <a:pt x="961" y="904"/>
                      </a:cubicBezTo>
                      <a:cubicBezTo>
                        <a:pt x="1234" y="1040"/>
                        <a:pt x="1541" y="1177"/>
                        <a:pt x="1951" y="1177"/>
                      </a:cubicBezTo>
                      <a:cubicBezTo>
                        <a:pt x="1951" y="1177"/>
                        <a:pt x="2087" y="1177"/>
                        <a:pt x="2258" y="1040"/>
                      </a:cubicBezTo>
                      <a:cubicBezTo>
                        <a:pt x="2395" y="904"/>
                        <a:pt x="2258" y="733"/>
                        <a:pt x="1951" y="733"/>
                      </a:cubicBezTo>
                      <a:cubicBezTo>
                        <a:pt x="1814" y="597"/>
                        <a:pt x="1405" y="460"/>
                        <a:pt x="1098" y="460"/>
                      </a:cubicBezTo>
                      <a:cubicBezTo>
                        <a:pt x="825" y="324"/>
                        <a:pt x="552" y="187"/>
                        <a:pt x="381" y="51"/>
                      </a:cubicBezTo>
                      <a:cubicBezTo>
                        <a:pt x="353" y="15"/>
                        <a:pt x="31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12" name="Google Shape;612;p6"/>
                <p:cNvGrpSpPr/>
                <p:nvPr/>
              </p:nvGrpSpPr>
              <p:grpSpPr>
                <a:xfrm>
                  <a:off x="784125" y="663025"/>
                  <a:ext cx="4738699" cy="2395637"/>
                  <a:chOff x="784125" y="663025"/>
                  <a:chExt cx="4738699" cy="2395637"/>
                </a:xfrm>
              </p:grpSpPr>
              <p:sp>
                <p:nvSpPr>
                  <p:cNvPr id="613" name="Google Shape;613;p6"/>
                  <p:cNvSpPr/>
                  <p:nvPr/>
                </p:nvSpPr>
                <p:spPr>
                  <a:xfrm>
                    <a:off x="1182627" y="2407889"/>
                    <a:ext cx="708941" cy="494234"/>
                  </a:xfrm>
                  <a:custGeom>
                    <a:rect b="b" l="l" r="r" t="t"/>
                    <a:pathLst>
                      <a:path extrusionOk="0" h="11300" w="16209">
                        <a:moveTo>
                          <a:pt x="15117" y="0"/>
                        </a:moveTo>
                        <a:cubicBezTo>
                          <a:pt x="15083" y="0"/>
                          <a:pt x="15049" y="35"/>
                          <a:pt x="15049" y="103"/>
                        </a:cubicBezTo>
                        <a:cubicBezTo>
                          <a:pt x="15049" y="1092"/>
                          <a:pt x="15356" y="2082"/>
                          <a:pt x="15356" y="3071"/>
                        </a:cubicBezTo>
                        <a:cubicBezTo>
                          <a:pt x="15492" y="4095"/>
                          <a:pt x="15185" y="5221"/>
                          <a:pt x="14912" y="6211"/>
                        </a:cubicBezTo>
                        <a:cubicBezTo>
                          <a:pt x="14196" y="8361"/>
                          <a:pt x="12353" y="9623"/>
                          <a:pt x="10374" y="10340"/>
                        </a:cubicBezTo>
                        <a:cubicBezTo>
                          <a:pt x="9500" y="10686"/>
                          <a:pt x="8582" y="10847"/>
                          <a:pt x="7657" y="10847"/>
                        </a:cubicBezTo>
                        <a:cubicBezTo>
                          <a:pt x="6306" y="10847"/>
                          <a:pt x="4942" y="10504"/>
                          <a:pt x="3686" y="9896"/>
                        </a:cubicBezTo>
                        <a:cubicBezTo>
                          <a:pt x="1843" y="8907"/>
                          <a:pt x="546" y="6791"/>
                          <a:pt x="273" y="4778"/>
                        </a:cubicBezTo>
                        <a:cubicBezTo>
                          <a:pt x="205" y="4709"/>
                          <a:pt x="137" y="4675"/>
                          <a:pt x="86" y="4675"/>
                        </a:cubicBezTo>
                        <a:cubicBezTo>
                          <a:pt x="34" y="4675"/>
                          <a:pt x="0" y="4709"/>
                          <a:pt x="0" y="4778"/>
                        </a:cubicBezTo>
                        <a:cubicBezTo>
                          <a:pt x="112" y="8847"/>
                          <a:pt x="3911" y="11300"/>
                          <a:pt x="7717" y="11300"/>
                        </a:cubicBezTo>
                        <a:cubicBezTo>
                          <a:pt x="8570" y="11300"/>
                          <a:pt x="9424" y="11176"/>
                          <a:pt x="10237" y="10920"/>
                        </a:cubicBezTo>
                        <a:cubicBezTo>
                          <a:pt x="12216" y="10203"/>
                          <a:pt x="14059" y="8907"/>
                          <a:pt x="15049" y="6927"/>
                        </a:cubicBezTo>
                        <a:cubicBezTo>
                          <a:pt x="15902" y="4948"/>
                          <a:pt x="16209" y="2082"/>
                          <a:pt x="15185" y="103"/>
                        </a:cubicBezTo>
                        <a:cubicBezTo>
                          <a:pt x="15185" y="35"/>
                          <a:pt x="15151" y="0"/>
                          <a:pt x="151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4" name="Google Shape;614;p6"/>
                  <p:cNvSpPr/>
                  <p:nvPr/>
                </p:nvSpPr>
                <p:spPr>
                  <a:xfrm>
                    <a:off x="1113958" y="2187708"/>
                    <a:ext cx="761951" cy="494321"/>
                  </a:xfrm>
                  <a:custGeom>
                    <a:rect b="b" l="l" r="r" t="t"/>
                    <a:pathLst>
                      <a:path extrusionOk="0" h="11302" w="17421">
                        <a:moveTo>
                          <a:pt x="9438" y="1"/>
                        </a:moveTo>
                        <a:cubicBezTo>
                          <a:pt x="8612" y="1"/>
                          <a:pt x="7779" y="107"/>
                          <a:pt x="6962" y="291"/>
                        </a:cubicBezTo>
                        <a:cubicBezTo>
                          <a:pt x="2253" y="1588"/>
                          <a:pt x="1" y="6843"/>
                          <a:pt x="1843" y="11245"/>
                        </a:cubicBezTo>
                        <a:cubicBezTo>
                          <a:pt x="1843" y="11285"/>
                          <a:pt x="1855" y="11301"/>
                          <a:pt x="1872" y="11301"/>
                        </a:cubicBezTo>
                        <a:cubicBezTo>
                          <a:pt x="1912" y="11301"/>
                          <a:pt x="1980" y="11205"/>
                          <a:pt x="1980" y="11108"/>
                        </a:cubicBezTo>
                        <a:cubicBezTo>
                          <a:pt x="1843" y="10119"/>
                          <a:pt x="1570" y="8959"/>
                          <a:pt x="1570" y="7969"/>
                        </a:cubicBezTo>
                        <a:cubicBezTo>
                          <a:pt x="1707" y="6843"/>
                          <a:pt x="1843" y="5717"/>
                          <a:pt x="2253" y="4693"/>
                        </a:cubicBezTo>
                        <a:cubicBezTo>
                          <a:pt x="3106" y="2714"/>
                          <a:pt x="5119" y="1281"/>
                          <a:pt x="7098" y="735"/>
                        </a:cubicBezTo>
                        <a:cubicBezTo>
                          <a:pt x="7872" y="477"/>
                          <a:pt x="8698" y="347"/>
                          <a:pt x="9526" y="347"/>
                        </a:cubicBezTo>
                        <a:cubicBezTo>
                          <a:pt x="10997" y="347"/>
                          <a:pt x="12470" y="758"/>
                          <a:pt x="13650" y="1588"/>
                        </a:cubicBezTo>
                        <a:cubicBezTo>
                          <a:pt x="14503" y="2305"/>
                          <a:pt x="15220" y="3158"/>
                          <a:pt x="15902" y="4011"/>
                        </a:cubicBezTo>
                        <a:cubicBezTo>
                          <a:pt x="16482" y="5000"/>
                          <a:pt x="16619" y="6126"/>
                          <a:pt x="17062" y="7116"/>
                        </a:cubicBezTo>
                        <a:cubicBezTo>
                          <a:pt x="17062" y="7232"/>
                          <a:pt x="17121" y="7280"/>
                          <a:pt x="17186" y="7280"/>
                        </a:cubicBezTo>
                        <a:cubicBezTo>
                          <a:pt x="17294" y="7280"/>
                          <a:pt x="17420" y="7149"/>
                          <a:pt x="17335" y="6979"/>
                        </a:cubicBezTo>
                        <a:cubicBezTo>
                          <a:pt x="17062" y="5853"/>
                          <a:pt x="16926" y="4864"/>
                          <a:pt x="16209" y="3704"/>
                        </a:cubicBezTo>
                        <a:cubicBezTo>
                          <a:pt x="15766" y="2851"/>
                          <a:pt x="14912" y="1997"/>
                          <a:pt x="14059" y="1451"/>
                        </a:cubicBezTo>
                        <a:cubicBezTo>
                          <a:pt x="12658" y="411"/>
                          <a:pt x="11061" y="1"/>
                          <a:pt x="94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5" name="Google Shape;615;p6"/>
                  <p:cNvSpPr/>
                  <p:nvPr/>
                </p:nvSpPr>
                <p:spPr>
                  <a:xfrm>
                    <a:off x="1007979" y="2531756"/>
                    <a:ext cx="1019434" cy="526906"/>
                  </a:xfrm>
                  <a:custGeom>
                    <a:rect b="b" l="l" r="r" t="t"/>
                    <a:pathLst>
                      <a:path extrusionOk="0" h="12047" w="23308">
                        <a:moveTo>
                          <a:pt x="23034" y="1"/>
                        </a:moveTo>
                        <a:cubicBezTo>
                          <a:pt x="22966" y="1"/>
                          <a:pt x="22898" y="35"/>
                          <a:pt x="22898" y="103"/>
                        </a:cubicBezTo>
                        <a:cubicBezTo>
                          <a:pt x="22590" y="1400"/>
                          <a:pt x="22761" y="2799"/>
                          <a:pt x="22454" y="4095"/>
                        </a:cubicBezTo>
                        <a:cubicBezTo>
                          <a:pt x="22181" y="5529"/>
                          <a:pt x="21055" y="6791"/>
                          <a:pt x="20202" y="7781"/>
                        </a:cubicBezTo>
                        <a:cubicBezTo>
                          <a:pt x="19349" y="8941"/>
                          <a:pt x="18325" y="9930"/>
                          <a:pt x="17199" y="10476"/>
                        </a:cubicBezTo>
                        <a:cubicBezTo>
                          <a:pt x="15766" y="11329"/>
                          <a:pt x="13923" y="11500"/>
                          <a:pt x="12217" y="11637"/>
                        </a:cubicBezTo>
                        <a:cubicBezTo>
                          <a:pt x="10647" y="11637"/>
                          <a:pt x="9385" y="11329"/>
                          <a:pt x="7952" y="10784"/>
                        </a:cubicBezTo>
                        <a:cubicBezTo>
                          <a:pt x="6553" y="10340"/>
                          <a:pt x="5119" y="9794"/>
                          <a:pt x="3993" y="8634"/>
                        </a:cubicBezTo>
                        <a:cubicBezTo>
                          <a:pt x="2833" y="7781"/>
                          <a:pt x="2117" y="6382"/>
                          <a:pt x="1571" y="5085"/>
                        </a:cubicBezTo>
                        <a:cubicBezTo>
                          <a:pt x="991" y="3652"/>
                          <a:pt x="854" y="2116"/>
                          <a:pt x="581" y="683"/>
                        </a:cubicBezTo>
                        <a:cubicBezTo>
                          <a:pt x="581" y="615"/>
                          <a:pt x="538" y="581"/>
                          <a:pt x="496" y="581"/>
                        </a:cubicBezTo>
                        <a:cubicBezTo>
                          <a:pt x="453" y="581"/>
                          <a:pt x="410" y="615"/>
                          <a:pt x="410" y="683"/>
                        </a:cubicBezTo>
                        <a:cubicBezTo>
                          <a:pt x="1" y="3515"/>
                          <a:pt x="1571" y="7064"/>
                          <a:pt x="3550" y="9077"/>
                        </a:cubicBezTo>
                        <a:cubicBezTo>
                          <a:pt x="4676" y="10067"/>
                          <a:pt x="5973" y="10647"/>
                          <a:pt x="7235" y="11057"/>
                        </a:cubicBezTo>
                        <a:cubicBezTo>
                          <a:pt x="8805" y="11637"/>
                          <a:pt x="10238" y="12046"/>
                          <a:pt x="11944" y="12046"/>
                        </a:cubicBezTo>
                        <a:cubicBezTo>
                          <a:pt x="13514" y="12046"/>
                          <a:pt x="15220" y="11910"/>
                          <a:pt x="16790" y="11329"/>
                        </a:cubicBezTo>
                        <a:cubicBezTo>
                          <a:pt x="18052" y="10647"/>
                          <a:pt x="19178" y="9794"/>
                          <a:pt x="20202" y="8634"/>
                        </a:cubicBezTo>
                        <a:cubicBezTo>
                          <a:pt x="21191" y="7508"/>
                          <a:pt x="22044" y="6382"/>
                          <a:pt x="22590" y="4948"/>
                        </a:cubicBezTo>
                        <a:cubicBezTo>
                          <a:pt x="23307" y="3515"/>
                          <a:pt x="23307" y="1673"/>
                          <a:pt x="23171" y="103"/>
                        </a:cubicBezTo>
                        <a:cubicBezTo>
                          <a:pt x="23171" y="35"/>
                          <a:pt x="23102" y="1"/>
                          <a:pt x="2303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996038" y="2033268"/>
                    <a:ext cx="1037322" cy="644210"/>
                  </a:xfrm>
                  <a:custGeom>
                    <a:rect b="b" l="l" r="r" t="t"/>
                    <a:pathLst>
                      <a:path extrusionOk="0" h="14729" w="23717">
                        <a:moveTo>
                          <a:pt x="11944" y="0"/>
                        </a:moveTo>
                        <a:cubicBezTo>
                          <a:pt x="9931" y="137"/>
                          <a:pt x="8361" y="546"/>
                          <a:pt x="6655" y="1400"/>
                        </a:cubicBezTo>
                        <a:cubicBezTo>
                          <a:pt x="5256" y="2116"/>
                          <a:pt x="3959" y="3276"/>
                          <a:pt x="3106" y="4539"/>
                        </a:cubicBezTo>
                        <a:cubicBezTo>
                          <a:pt x="854" y="7371"/>
                          <a:pt x="1" y="11091"/>
                          <a:pt x="991" y="14639"/>
                        </a:cubicBezTo>
                        <a:cubicBezTo>
                          <a:pt x="991" y="14696"/>
                          <a:pt x="1037" y="14729"/>
                          <a:pt x="1092" y="14729"/>
                        </a:cubicBezTo>
                        <a:cubicBezTo>
                          <a:pt x="1170" y="14729"/>
                          <a:pt x="1264" y="14663"/>
                          <a:pt x="1264" y="14503"/>
                        </a:cubicBezTo>
                        <a:cubicBezTo>
                          <a:pt x="1127" y="12933"/>
                          <a:pt x="854" y="11363"/>
                          <a:pt x="1127" y="9794"/>
                        </a:cubicBezTo>
                        <a:cubicBezTo>
                          <a:pt x="1537" y="8088"/>
                          <a:pt x="2253" y="6518"/>
                          <a:pt x="3106" y="5255"/>
                        </a:cubicBezTo>
                        <a:cubicBezTo>
                          <a:pt x="3959" y="3822"/>
                          <a:pt x="5256" y="2560"/>
                          <a:pt x="6655" y="1843"/>
                        </a:cubicBezTo>
                        <a:cubicBezTo>
                          <a:pt x="8225" y="990"/>
                          <a:pt x="9931" y="546"/>
                          <a:pt x="11637" y="410"/>
                        </a:cubicBezTo>
                        <a:cubicBezTo>
                          <a:pt x="11967" y="386"/>
                          <a:pt x="12291" y="374"/>
                          <a:pt x="12609" y="374"/>
                        </a:cubicBezTo>
                        <a:cubicBezTo>
                          <a:pt x="15877" y="374"/>
                          <a:pt x="18516" y="1654"/>
                          <a:pt x="20475" y="4266"/>
                        </a:cubicBezTo>
                        <a:cubicBezTo>
                          <a:pt x="21464" y="5528"/>
                          <a:pt x="22181" y="7098"/>
                          <a:pt x="22590" y="8531"/>
                        </a:cubicBezTo>
                        <a:cubicBezTo>
                          <a:pt x="23034" y="10374"/>
                          <a:pt x="22863" y="12080"/>
                          <a:pt x="23034" y="13786"/>
                        </a:cubicBezTo>
                        <a:cubicBezTo>
                          <a:pt x="23034" y="13946"/>
                          <a:pt x="23128" y="14012"/>
                          <a:pt x="23205" y="14012"/>
                        </a:cubicBezTo>
                        <a:cubicBezTo>
                          <a:pt x="23260" y="14012"/>
                          <a:pt x="23307" y="13979"/>
                          <a:pt x="23307" y="13923"/>
                        </a:cubicBezTo>
                        <a:cubicBezTo>
                          <a:pt x="23717" y="12217"/>
                          <a:pt x="23444" y="10101"/>
                          <a:pt x="23171" y="8531"/>
                        </a:cubicBezTo>
                        <a:cubicBezTo>
                          <a:pt x="22727" y="6825"/>
                          <a:pt x="21737" y="5119"/>
                          <a:pt x="20748" y="3822"/>
                        </a:cubicBezTo>
                        <a:cubicBezTo>
                          <a:pt x="18598" y="990"/>
                          <a:pt x="15493" y="0"/>
                          <a:pt x="1194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320316" y="2439774"/>
                    <a:ext cx="402604" cy="299864"/>
                  </a:xfrm>
                  <a:custGeom>
                    <a:rect b="b" l="l" r="r" t="t"/>
                    <a:pathLst>
                      <a:path extrusionOk="0" h="6856" w="9205">
                        <a:moveTo>
                          <a:pt x="7992" y="1"/>
                        </a:moveTo>
                        <a:cubicBezTo>
                          <a:pt x="7877" y="1"/>
                          <a:pt x="7772" y="67"/>
                          <a:pt x="7772" y="227"/>
                        </a:cubicBezTo>
                        <a:cubicBezTo>
                          <a:pt x="7942" y="636"/>
                          <a:pt x="8215" y="1080"/>
                          <a:pt x="8352" y="1489"/>
                        </a:cubicBezTo>
                        <a:cubicBezTo>
                          <a:pt x="8625" y="2206"/>
                          <a:pt x="8488" y="2923"/>
                          <a:pt x="8215" y="3639"/>
                        </a:cubicBezTo>
                        <a:cubicBezTo>
                          <a:pt x="7942" y="4902"/>
                          <a:pt x="7089" y="5925"/>
                          <a:pt x="5656" y="6198"/>
                        </a:cubicBezTo>
                        <a:cubicBezTo>
                          <a:pt x="5356" y="6307"/>
                          <a:pt x="5015" y="6358"/>
                          <a:pt x="4660" y="6358"/>
                        </a:cubicBezTo>
                        <a:cubicBezTo>
                          <a:pt x="3682" y="6358"/>
                          <a:pt x="2597" y="5971"/>
                          <a:pt x="1971" y="5345"/>
                        </a:cubicBezTo>
                        <a:cubicBezTo>
                          <a:pt x="947" y="4492"/>
                          <a:pt x="674" y="3196"/>
                          <a:pt x="538" y="1933"/>
                        </a:cubicBezTo>
                        <a:cubicBezTo>
                          <a:pt x="538" y="1865"/>
                          <a:pt x="504" y="1831"/>
                          <a:pt x="469" y="1831"/>
                        </a:cubicBezTo>
                        <a:cubicBezTo>
                          <a:pt x="435" y="1831"/>
                          <a:pt x="401" y="1865"/>
                          <a:pt x="401" y="1933"/>
                        </a:cubicBezTo>
                        <a:cubicBezTo>
                          <a:pt x="0" y="4618"/>
                          <a:pt x="2055" y="6856"/>
                          <a:pt x="4773" y="6856"/>
                        </a:cubicBezTo>
                        <a:cubicBezTo>
                          <a:pt x="5061" y="6856"/>
                          <a:pt x="5356" y="6831"/>
                          <a:pt x="5656" y="6778"/>
                        </a:cubicBezTo>
                        <a:cubicBezTo>
                          <a:pt x="6919" y="6471"/>
                          <a:pt x="7942" y="5618"/>
                          <a:pt x="8488" y="4356"/>
                        </a:cubicBezTo>
                        <a:cubicBezTo>
                          <a:pt x="9205" y="2786"/>
                          <a:pt x="9068" y="1353"/>
                          <a:pt x="8215" y="90"/>
                        </a:cubicBezTo>
                        <a:cubicBezTo>
                          <a:pt x="8159" y="34"/>
                          <a:pt x="8073" y="1"/>
                          <a:pt x="799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300546" y="2364762"/>
                    <a:ext cx="408683" cy="232727"/>
                  </a:xfrm>
                  <a:custGeom>
                    <a:rect b="b" l="l" r="r" t="t"/>
                    <a:pathLst>
                      <a:path extrusionOk="0" h="5321" w="9344">
                        <a:moveTo>
                          <a:pt x="5636" y="0"/>
                        </a:moveTo>
                        <a:cubicBezTo>
                          <a:pt x="5080" y="0"/>
                          <a:pt x="4508" y="106"/>
                          <a:pt x="3958" y="236"/>
                        </a:cubicBezTo>
                        <a:cubicBezTo>
                          <a:pt x="1706" y="645"/>
                          <a:pt x="0" y="2931"/>
                          <a:pt x="990" y="5218"/>
                        </a:cubicBezTo>
                        <a:cubicBezTo>
                          <a:pt x="990" y="5286"/>
                          <a:pt x="1024" y="5320"/>
                          <a:pt x="1058" y="5320"/>
                        </a:cubicBezTo>
                        <a:cubicBezTo>
                          <a:pt x="1092" y="5320"/>
                          <a:pt x="1126" y="5286"/>
                          <a:pt x="1126" y="5218"/>
                        </a:cubicBezTo>
                        <a:cubicBezTo>
                          <a:pt x="1126" y="4057"/>
                          <a:pt x="1126" y="3204"/>
                          <a:pt x="1570" y="2351"/>
                        </a:cubicBezTo>
                        <a:cubicBezTo>
                          <a:pt x="2116" y="1362"/>
                          <a:pt x="3105" y="952"/>
                          <a:pt x="4129" y="645"/>
                        </a:cubicBezTo>
                        <a:cubicBezTo>
                          <a:pt x="4587" y="534"/>
                          <a:pt x="5023" y="468"/>
                          <a:pt x="5445" y="468"/>
                        </a:cubicBezTo>
                        <a:cubicBezTo>
                          <a:pt x="6060" y="468"/>
                          <a:pt x="6647" y="608"/>
                          <a:pt x="7234" y="952"/>
                        </a:cubicBezTo>
                        <a:cubicBezTo>
                          <a:pt x="8224" y="1498"/>
                          <a:pt x="8531" y="2522"/>
                          <a:pt x="8940" y="3512"/>
                        </a:cubicBezTo>
                        <a:cubicBezTo>
                          <a:pt x="8980" y="3551"/>
                          <a:pt x="9035" y="3568"/>
                          <a:pt x="9089" y="3568"/>
                        </a:cubicBezTo>
                        <a:cubicBezTo>
                          <a:pt x="9219" y="3568"/>
                          <a:pt x="9344" y="3472"/>
                          <a:pt x="9247" y="3375"/>
                        </a:cubicBezTo>
                        <a:cubicBezTo>
                          <a:pt x="9077" y="2078"/>
                          <a:pt x="8394" y="1362"/>
                          <a:pt x="7371" y="509"/>
                        </a:cubicBezTo>
                        <a:cubicBezTo>
                          <a:pt x="6850" y="131"/>
                          <a:pt x="6253" y="0"/>
                          <a:pt x="563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9" name="Google Shape;619;p6"/>
                  <p:cNvSpPr/>
                  <p:nvPr/>
                </p:nvSpPr>
                <p:spPr>
                  <a:xfrm>
                    <a:off x="1436355" y="2474109"/>
                    <a:ext cx="173638" cy="150326"/>
                  </a:xfrm>
                  <a:custGeom>
                    <a:rect b="b" l="l" r="r" t="t"/>
                    <a:pathLst>
                      <a:path extrusionOk="0" h="3437" w="3970">
                        <a:moveTo>
                          <a:pt x="1833" y="408"/>
                        </a:moveTo>
                        <a:cubicBezTo>
                          <a:pt x="2436" y="408"/>
                          <a:pt x="2976" y="795"/>
                          <a:pt x="3276" y="1421"/>
                        </a:cubicBezTo>
                        <a:cubicBezTo>
                          <a:pt x="3583" y="2138"/>
                          <a:pt x="2423" y="2854"/>
                          <a:pt x="1877" y="2991"/>
                        </a:cubicBezTo>
                        <a:cubicBezTo>
                          <a:pt x="1433" y="2991"/>
                          <a:pt x="1024" y="2718"/>
                          <a:pt x="717" y="2411"/>
                        </a:cubicBezTo>
                        <a:cubicBezTo>
                          <a:pt x="307" y="2001"/>
                          <a:pt x="580" y="1421"/>
                          <a:pt x="717" y="1012"/>
                        </a:cubicBezTo>
                        <a:lnTo>
                          <a:pt x="717" y="875"/>
                        </a:lnTo>
                        <a:cubicBezTo>
                          <a:pt x="853" y="704"/>
                          <a:pt x="1024" y="704"/>
                          <a:pt x="1160" y="568"/>
                        </a:cubicBezTo>
                        <a:cubicBezTo>
                          <a:pt x="1388" y="459"/>
                          <a:pt x="1615" y="408"/>
                          <a:pt x="1833" y="408"/>
                        </a:cubicBezTo>
                        <a:close/>
                        <a:moveTo>
                          <a:pt x="1974" y="0"/>
                        </a:moveTo>
                        <a:cubicBezTo>
                          <a:pt x="1884" y="0"/>
                          <a:pt x="1794" y="7"/>
                          <a:pt x="1706" y="22"/>
                        </a:cubicBezTo>
                        <a:cubicBezTo>
                          <a:pt x="717" y="22"/>
                          <a:pt x="171" y="704"/>
                          <a:pt x="171" y="1557"/>
                        </a:cubicBezTo>
                        <a:cubicBezTo>
                          <a:pt x="171" y="1865"/>
                          <a:pt x="0" y="2001"/>
                          <a:pt x="171" y="2274"/>
                        </a:cubicBezTo>
                        <a:cubicBezTo>
                          <a:pt x="307" y="2718"/>
                          <a:pt x="853" y="3127"/>
                          <a:pt x="1297" y="3264"/>
                        </a:cubicBezTo>
                        <a:cubicBezTo>
                          <a:pt x="1501" y="3383"/>
                          <a:pt x="1718" y="3436"/>
                          <a:pt x="1935" y="3436"/>
                        </a:cubicBezTo>
                        <a:cubicBezTo>
                          <a:pt x="2772" y="3436"/>
                          <a:pt x="3611" y="2650"/>
                          <a:pt x="3720" y="1865"/>
                        </a:cubicBezTo>
                        <a:cubicBezTo>
                          <a:pt x="3969" y="804"/>
                          <a:pt x="2936" y="0"/>
                          <a:pt x="197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0" name="Google Shape;620;p6"/>
                  <p:cNvSpPr/>
                  <p:nvPr/>
                </p:nvSpPr>
                <p:spPr>
                  <a:xfrm>
                    <a:off x="4670560" y="2407889"/>
                    <a:ext cx="708985" cy="494234"/>
                  </a:xfrm>
                  <a:custGeom>
                    <a:rect b="b" l="l" r="r" t="t"/>
                    <a:pathLst>
                      <a:path extrusionOk="0" h="11300" w="16210">
                        <a:moveTo>
                          <a:pt x="15152" y="0"/>
                        </a:moveTo>
                        <a:cubicBezTo>
                          <a:pt x="15117" y="0"/>
                          <a:pt x="15083" y="35"/>
                          <a:pt x="15083" y="103"/>
                        </a:cubicBezTo>
                        <a:cubicBezTo>
                          <a:pt x="15083" y="1092"/>
                          <a:pt x="15356" y="2082"/>
                          <a:pt x="15356" y="3071"/>
                        </a:cubicBezTo>
                        <a:cubicBezTo>
                          <a:pt x="15493" y="4095"/>
                          <a:pt x="15220" y="5221"/>
                          <a:pt x="14947" y="6211"/>
                        </a:cubicBezTo>
                        <a:cubicBezTo>
                          <a:pt x="14230" y="8361"/>
                          <a:pt x="12388" y="9623"/>
                          <a:pt x="10374" y="10340"/>
                        </a:cubicBezTo>
                        <a:cubicBezTo>
                          <a:pt x="9515" y="10686"/>
                          <a:pt x="8605" y="10847"/>
                          <a:pt x="7694" y="10847"/>
                        </a:cubicBezTo>
                        <a:cubicBezTo>
                          <a:pt x="6363" y="10847"/>
                          <a:pt x="5032" y="10504"/>
                          <a:pt x="3857" y="9896"/>
                        </a:cubicBezTo>
                        <a:cubicBezTo>
                          <a:pt x="1844" y="8907"/>
                          <a:pt x="718" y="6791"/>
                          <a:pt x="274" y="4778"/>
                        </a:cubicBezTo>
                        <a:cubicBezTo>
                          <a:pt x="274" y="4709"/>
                          <a:pt x="206" y="4675"/>
                          <a:pt x="137" y="4675"/>
                        </a:cubicBezTo>
                        <a:cubicBezTo>
                          <a:pt x="69" y="4675"/>
                          <a:pt x="1" y="4709"/>
                          <a:pt x="1" y="4778"/>
                        </a:cubicBezTo>
                        <a:cubicBezTo>
                          <a:pt x="224" y="8847"/>
                          <a:pt x="3975" y="11300"/>
                          <a:pt x="7741" y="11300"/>
                        </a:cubicBezTo>
                        <a:cubicBezTo>
                          <a:pt x="8586" y="11300"/>
                          <a:pt x="9431" y="11176"/>
                          <a:pt x="10238" y="10920"/>
                        </a:cubicBezTo>
                        <a:cubicBezTo>
                          <a:pt x="12217" y="10203"/>
                          <a:pt x="14230" y="8907"/>
                          <a:pt x="15083" y="6927"/>
                        </a:cubicBezTo>
                        <a:cubicBezTo>
                          <a:pt x="16073" y="4948"/>
                          <a:pt x="16209" y="2082"/>
                          <a:pt x="15220" y="103"/>
                        </a:cubicBezTo>
                        <a:cubicBezTo>
                          <a:pt x="15220" y="35"/>
                          <a:pt x="15186" y="0"/>
                          <a:pt x="1515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1" name="Google Shape;621;p6"/>
                  <p:cNvSpPr/>
                  <p:nvPr/>
                </p:nvSpPr>
                <p:spPr>
                  <a:xfrm>
                    <a:off x="4601934" y="2187708"/>
                    <a:ext cx="763394" cy="494321"/>
                  </a:xfrm>
                  <a:custGeom>
                    <a:rect b="b" l="l" r="r" t="t"/>
                    <a:pathLst>
                      <a:path extrusionOk="0" h="11302" w="17454">
                        <a:moveTo>
                          <a:pt x="9531" y="1"/>
                        </a:moveTo>
                        <a:cubicBezTo>
                          <a:pt x="8688" y="1"/>
                          <a:pt x="7825" y="107"/>
                          <a:pt x="6961" y="291"/>
                        </a:cubicBezTo>
                        <a:cubicBezTo>
                          <a:pt x="2423" y="1588"/>
                          <a:pt x="0" y="6843"/>
                          <a:pt x="1843" y="11245"/>
                        </a:cubicBezTo>
                        <a:cubicBezTo>
                          <a:pt x="1843" y="11285"/>
                          <a:pt x="1869" y="11301"/>
                          <a:pt x="1903" y="11301"/>
                        </a:cubicBezTo>
                        <a:cubicBezTo>
                          <a:pt x="1985" y="11301"/>
                          <a:pt x="2110" y="11205"/>
                          <a:pt x="2014" y="11108"/>
                        </a:cubicBezTo>
                        <a:cubicBezTo>
                          <a:pt x="1843" y="10119"/>
                          <a:pt x="1570" y="8959"/>
                          <a:pt x="1706" y="7969"/>
                        </a:cubicBezTo>
                        <a:cubicBezTo>
                          <a:pt x="1706" y="6843"/>
                          <a:pt x="1843" y="5717"/>
                          <a:pt x="2423" y="4693"/>
                        </a:cubicBezTo>
                        <a:cubicBezTo>
                          <a:pt x="3140" y="2714"/>
                          <a:pt x="5119" y="1281"/>
                          <a:pt x="7132" y="735"/>
                        </a:cubicBezTo>
                        <a:cubicBezTo>
                          <a:pt x="7893" y="477"/>
                          <a:pt x="8712" y="347"/>
                          <a:pt x="9534" y="347"/>
                        </a:cubicBezTo>
                        <a:cubicBezTo>
                          <a:pt x="10997" y="347"/>
                          <a:pt x="12470" y="758"/>
                          <a:pt x="13650" y="1588"/>
                        </a:cubicBezTo>
                        <a:cubicBezTo>
                          <a:pt x="14503" y="2305"/>
                          <a:pt x="15356" y="3158"/>
                          <a:pt x="15936" y="4011"/>
                        </a:cubicBezTo>
                        <a:cubicBezTo>
                          <a:pt x="16516" y="5000"/>
                          <a:pt x="16652" y="6126"/>
                          <a:pt x="17062" y="7116"/>
                        </a:cubicBezTo>
                        <a:cubicBezTo>
                          <a:pt x="17062" y="7232"/>
                          <a:pt x="17125" y="7280"/>
                          <a:pt x="17196" y="7280"/>
                        </a:cubicBezTo>
                        <a:cubicBezTo>
                          <a:pt x="17314" y="7280"/>
                          <a:pt x="17454" y="7149"/>
                          <a:pt x="17369" y="6979"/>
                        </a:cubicBezTo>
                        <a:cubicBezTo>
                          <a:pt x="17062" y="5853"/>
                          <a:pt x="16925" y="4864"/>
                          <a:pt x="16345" y="3704"/>
                        </a:cubicBezTo>
                        <a:cubicBezTo>
                          <a:pt x="15799" y="2851"/>
                          <a:pt x="14946" y="1997"/>
                          <a:pt x="14093" y="1451"/>
                        </a:cubicBezTo>
                        <a:cubicBezTo>
                          <a:pt x="12759" y="411"/>
                          <a:pt x="11185" y="1"/>
                          <a:pt x="95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2" name="Google Shape;622;p6"/>
                  <p:cNvSpPr/>
                  <p:nvPr/>
                </p:nvSpPr>
                <p:spPr>
                  <a:xfrm>
                    <a:off x="4503435" y="2531756"/>
                    <a:ext cx="1013398" cy="526906"/>
                  </a:xfrm>
                  <a:custGeom>
                    <a:rect b="b" l="l" r="r" t="t"/>
                    <a:pathLst>
                      <a:path extrusionOk="0" h="12047" w="23170">
                        <a:moveTo>
                          <a:pt x="22880" y="1"/>
                        </a:moveTo>
                        <a:cubicBezTo>
                          <a:pt x="22803" y="1"/>
                          <a:pt x="22726" y="35"/>
                          <a:pt x="22726" y="103"/>
                        </a:cubicBezTo>
                        <a:cubicBezTo>
                          <a:pt x="22453" y="1400"/>
                          <a:pt x="22590" y="2799"/>
                          <a:pt x="22317" y="4095"/>
                        </a:cubicBezTo>
                        <a:cubicBezTo>
                          <a:pt x="22010" y="5529"/>
                          <a:pt x="21020" y="6791"/>
                          <a:pt x="20030" y="7781"/>
                        </a:cubicBezTo>
                        <a:cubicBezTo>
                          <a:pt x="19177" y="8941"/>
                          <a:pt x="18188" y="9930"/>
                          <a:pt x="17062" y="10476"/>
                        </a:cubicBezTo>
                        <a:cubicBezTo>
                          <a:pt x="15629" y="11329"/>
                          <a:pt x="13786" y="11500"/>
                          <a:pt x="12080" y="11637"/>
                        </a:cubicBezTo>
                        <a:cubicBezTo>
                          <a:pt x="10510" y="11637"/>
                          <a:pt x="9213" y="11329"/>
                          <a:pt x="7814" y="10784"/>
                        </a:cubicBezTo>
                        <a:cubicBezTo>
                          <a:pt x="6381" y="10340"/>
                          <a:pt x="4948" y="9794"/>
                          <a:pt x="3822" y="8634"/>
                        </a:cubicBezTo>
                        <a:cubicBezTo>
                          <a:pt x="2696" y="7781"/>
                          <a:pt x="1979" y="6382"/>
                          <a:pt x="1399" y="5085"/>
                        </a:cubicBezTo>
                        <a:cubicBezTo>
                          <a:pt x="853" y="3652"/>
                          <a:pt x="853" y="2116"/>
                          <a:pt x="410" y="683"/>
                        </a:cubicBezTo>
                        <a:cubicBezTo>
                          <a:pt x="410" y="615"/>
                          <a:pt x="376" y="581"/>
                          <a:pt x="341" y="581"/>
                        </a:cubicBezTo>
                        <a:cubicBezTo>
                          <a:pt x="307" y="581"/>
                          <a:pt x="273" y="615"/>
                          <a:pt x="273" y="683"/>
                        </a:cubicBezTo>
                        <a:cubicBezTo>
                          <a:pt x="0" y="3515"/>
                          <a:pt x="1399" y="7064"/>
                          <a:pt x="3412" y="9077"/>
                        </a:cubicBezTo>
                        <a:cubicBezTo>
                          <a:pt x="4539" y="10067"/>
                          <a:pt x="5801" y="10647"/>
                          <a:pt x="7098" y="11057"/>
                        </a:cubicBezTo>
                        <a:cubicBezTo>
                          <a:pt x="8667" y="11637"/>
                          <a:pt x="10066" y="12046"/>
                          <a:pt x="11773" y="12046"/>
                        </a:cubicBezTo>
                        <a:cubicBezTo>
                          <a:pt x="13342" y="12046"/>
                          <a:pt x="15185" y="11910"/>
                          <a:pt x="16618" y="11329"/>
                        </a:cubicBezTo>
                        <a:cubicBezTo>
                          <a:pt x="17915" y="10647"/>
                          <a:pt x="19041" y="9794"/>
                          <a:pt x="20030" y="8634"/>
                        </a:cubicBezTo>
                        <a:cubicBezTo>
                          <a:pt x="21020" y="7508"/>
                          <a:pt x="22010" y="6382"/>
                          <a:pt x="22453" y="4948"/>
                        </a:cubicBezTo>
                        <a:cubicBezTo>
                          <a:pt x="23170" y="3515"/>
                          <a:pt x="23170" y="1673"/>
                          <a:pt x="23033" y="103"/>
                        </a:cubicBezTo>
                        <a:cubicBezTo>
                          <a:pt x="23033" y="35"/>
                          <a:pt x="22956" y="1"/>
                          <a:pt x="2288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3" name="Google Shape;623;p6"/>
                  <p:cNvSpPr/>
                  <p:nvPr/>
                </p:nvSpPr>
                <p:spPr>
                  <a:xfrm>
                    <a:off x="4484015" y="2033268"/>
                    <a:ext cx="1038809" cy="644210"/>
                  </a:xfrm>
                  <a:custGeom>
                    <a:rect b="b" l="l" r="r" t="t"/>
                    <a:pathLst>
                      <a:path extrusionOk="0" h="14729" w="23751">
                        <a:moveTo>
                          <a:pt x="11944" y="0"/>
                        </a:moveTo>
                        <a:cubicBezTo>
                          <a:pt x="9965" y="137"/>
                          <a:pt x="8395" y="546"/>
                          <a:pt x="6689" y="1400"/>
                        </a:cubicBezTo>
                        <a:cubicBezTo>
                          <a:pt x="5256" y="2116"/>
                          <a:pt x="3993" y="3276"/>
                          <a:pt x="3140" y="4539"/>
                        </a:cubicBezTo>
                        <a:cubicBezTo>
                          <a:pt x="854" y="7371"/>
                          <a:pt x="1" y="11091"/>
                          <a:pt x="990" y="14639"/>
                        </a:cubicBezTo>
                        <a:cubicBezTo>
                          <a:pt x="990" y="14696"/>
                          <a:pt x="1043" y="14729"/>
                          <a:pt x="1105" y="14729"/>
                        </a:cubicBezTo>
                        <a:cubicBezTo>
                          <a:pt x="1192" y="14729"/>
                          <a:pt x="1297" y="14663"/>
                          <a:pt x="1297" y="14503"/>
                        </a:cubicBezTo>
                        <a:cubicBezTo>
                          <a:pt x="1127" y="12933"/>
                          <a:pt x="854" y="11363"/>
                          <a:pt x="1127" y="9794"/>
                        </a:cubicBezTo>
                        <a:cubicBezTo>
                          <a:pt x="1570" y="8088"/>
                          <a:pt x="2287" y="6518"/>
                          <a:pt x="3140" y="5255"/>
                        </a:cubicBezTo>
                        <a:cubicBezTo>
                          <a:pt x="4129" y="3822"/>
                          <a:pt x="5256" y="2560"/>
                          <a:pt x="6689" y="1843"/>
                        </a:cubicBezTo>
                        <a:cubicBezTo>
                          <a:pt x="8258" y="990"/>
                          <a:pt x="9965" y="546"/>
                          <a:pt x="11671" y="410"/>
                        </a:cubicBezTo>
                        <a:cubicBezTo>
                          <a:pt x="11998" y="386"/>
                          <a:pt x="12319" y="374"/>
                          <a:pt x="12635" y="374"/>
                        </a:cubicBezTo>
                        <a:cubicBezTo>
                          <a:pt x="15882" y="374"/>
                          <a:pt x="18546" y="1654"/>
                          <a:pt x="20474" y="4266"/>
                        </a:cubicBezTo>
                        <a:cubicBezTo>
                          <a:pt x="21464" y="5528"/>
                          <a:pt x="22181" y="7098"/>
                          <a:pt x="22624" y="8531"/>
                        </a:cubicBezTo>
                        <a:cubicBezTo>
                          <a:pt x="23170" y="10374"/>
                          <a:pt x="22897" y="12080"/>
                          <a:pt x="23034" y="13786"/>
                        </a:cubicBezTo>
                        <a:cubicBezTo>
                          <a:pt x="23034" y="13946"/>
                          <a:pt x="23127" y="14012"/>
                          <a:pt x="23205" y="14012"/>
                        </a:cubicBezTo>
                        <a:cubicBezTo>
                          <a:pt x="23260" y="14012"/>
                          <a:pt x="23307" y="13979"/>
                          <a:pt x="23307" y="13923"/>
                        </a:cubicBezTo>
                        <a:cubicBezTo>
                          <a:pt x="23750" y="12217"/>
                          <a:pt x="23614" y="10101"/>
                          <a:pt x="23170" y="8531"/>
                        </a:cubicBezTo>
                        <a:cubicBezTo>
                          <a:pt x="22761" y="6825"/>
                          <a:pt x="21771" y="5119"/>
                          <a:pt x="20747" y="3822"/>
                        </a:cubicBezTo>
                        <a:cubicBezTo>
                          <a:pt x="18632" y="990"/>
                          <a:pt x="15492" y="0"/>
                          <a:pt x="1194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4" name="Google Shape;624;p6"/>
                  <p:cNvSpPr/>
                  <p:nvPr/>
                </p:nvSpPr>
                <p:spPr>
                  <a:xfrm>
                    <a:off x="4809605" y="2439774"/>
                    <a:ext cx="402779" cy="299864"/>
                  </a:xfrm>
                  <a:custGeom>
                    <a:rect b="b" l="l" r="r" t="t"/>
                    <a:pathLst>
                      <a:path extrusionOk="0" h="6856" w="9209">
                        <a:moveTo>
                          <a:pt x="7974" y="1"/>
                        </a:moveTo>
                        <a:cubicBezTo>
                          <a:pt x="7869" y="1"/>
                          <a:pt x="7775" y="67"/>
                          <a:pt x="7775" y="227"/>
                        </a:cubicBezTo>
                        <a:cubicBezTo>
                          <a:pt x="7912" y="636"/>
                          <a:pt x="8185" y="1080"/>
                          <a:pt x="8356" y="1489"/>
                        </a:cubicBezTo>
                        <a:cubicBezTo>
                          <a:pt x="8629" y="2206"/>
                          <a:pt x="8492" y="2923"/>
                          <a:pt x="8356" y="3639"/>
                        </a:cubicBezTo>
                        <a:cubicBezTo>
                          <a:pt x="7912" y="4902"/>
                          <a:pt x="7059" y="5925"/>
                          <a:pt x="5796" y="6198"/>
                        </a:cubicBezTo>
                        <a:cubicBezTo>
                          <a:pt x="5451" y="6307"/>
                          <a:pt x="5077" y="6358"/>
                          <a:pt x="4697" y="6358"/>
                        </a:cubicBezTo>
                        <a:cubicBezTo>
                          <a:pt x="3652" y="6358"/>
                          <a:pt x="2566" y="5971"/>
                          <a:pt x="1940" y="5345"/>
                        </a:cubicBezTo>
                        <a:cubicBezTo>
                          <a:pt x="951" y="4492"/>
                          <a:pt x="678" y="3196"/>
                          <a:pt x="507" y="1933"/>
                        </a:cubicBezTo>
                        <a:cubicBezTo>
                          <a:pt x="507" y="1865"/>
                          <a:pt x="473" y="1831"/>
                          <a:pt x="439" y="1831"/>
                        </a:cubicBezTo>
                        <a:cubicBezTo>
                          <a:pt x="405" y="1831"/>
                          <a:pt x="371" y="1865"/>
                          <a:pt x="371" y="1933"/>
                        </a:cubicBezTo>
                        <a:cubicBezTo>
                          <a:pt x="0" y="4618"/>
                          <a:pt x="2170" y="6856"/>
                          <a:pt x="4783" y="6856"/>
                        </a:cubicBezTo>
                        <a:cubicBezTo>
                          <a:pt x="5060" y="6856"/>
                          <a:pt x="5342" y="6831"/>
                          <a:pt x="5626" y="6778"/>
                        </a:cubicBezTo>
                        <a:cubicBezTo>
                          <a:pt x="7059" y="6471"/>
                          <a:pt x="7912" y="5618"/>
                          <a:pt x="8492" y="4356"/>
                        </a:cubicBezTo>
                        <a:cubicBezTo>
                          <a:pt x="9209" y="2786"/>
                          <a:pt x="9038" y="1353"/>
                          <a:pt x="8185" y="90"/>
                        </a:cubicBezTo>
                        <a:cubicBezTo>
                          <a:pt x="8128" y="34"/>
                          <a:pt x="8048" y="1"/>
                          <a:pt x="797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5" name="Google Shape;625;p6"/>
                  <p:cNvSpPr/>
                  <p:nvPr/>
                </p:nvSpPr>
                <p:spPr>
                  <a:xfrm>
                    <a:off x="4794471" y="2364762"/>
                    <a:ext cx="402735" cy="232727"/>
                  </a:xfrm>
                  <a:custGeom>
                    <a:rect b="b" l="l" r="r" t="t"/>
                    <a:pathLst>
                      <a:path extrusionOk="0" h="5321" w="9208">
                        <a:moveTo>
                          <a:pt x="5520" y="0"/>
                        </a:moveTo>
                        <a:cubicBezTo>
                          <a:pt x="4961" y="0"/>
                          <a:pt x="4389" y="106"/>
                          <a:pt x="3856" y="236"/>
                        </a:cubicBezTo>
                        <a:cubicBezTo>
                          <a:pt x="1706" y="645"/>
                          <a:pt x="0" y="2931"/>
                          <a:pt x="853" y="5218"/>
                        </a:cubicBezTo>
                        <a:cubicBezTo>
                          <a:pt x="853" y="5286"/>
                          <a:pt x="896" y="5320"/>
                          <a:pt x="939" y="5320"/>
                        </a:cubicBezTo>
                        <a:cubicBezTo>
                          <a:pt x="981" y="5320"/>
                          <a:pt x="1024" y="5286"/>
                          <a:pt x="1024" y="5218"/>
                        </a:cubicBezTo>
                        <a:cubicBezTo>
                          <a:pt x="1024" y="4057"/>
                          <a:pt x="1024" y="3204"/>
                          <a:pt x="1433" y="2351"/>
                        </a:cubicBezTo>
                        <a:cubicBezTo>
                          <a:pt x="2013" y="1362"/>
                          <a:pt x="3003" y="952"/>
                          <a:pt x="3993" y="645"/>
                        </a:cubicBezTo>
                        <a:cubicBezTo>
                          <a:pt x="4451" y="534"/>
                          <a:pt x="4892" y="468"/>
                          <a:pt x="5321" y="468"/>
                        </a:cubicBezTo>
                        <a:cubicBezTo>
                          <a:pt x="5946" y="468"/>
                          <a:pt x="6545" y="608"/>
                          <a:pt x="7132" y="952"/>
                        </a:cubicBezTo>
                        <a:cubicBezTo>
                          <a:pt x="8121" y="1498"/>
                          <a:pt x="8394" y="2522"/>
                          <a:pt x="8838" y="3512"/>
                        </a:cubicBezTo>
                        <a:cubicBezTo>
                          <a:pt x="8878" y="3551"/>
                          <a:pt x="8930" y="3568"/>
                          <a:pt x="8979" y="3568"/>
                        </a:cubicBezTo>
                        <a:cubicBezTo>
                          <a:pt x="9099" y="3568"/>
                          <a:pt x="9208" y="3472"/>
                          <a:pt x="9111" y="3375"/>
                        </a:cubicBezTo>
                        <a:cubicBezTo>
                          <a:pt x="8975" y="2078"/>
                          <a:pt x="8258" y="1362"/>
                          <a:pt x="7268" y="509"/>
                        </a:cubicBezTo>
                        <a:cubicBezTo>
                          <a:pt x="6747" y="131"/>
                          <a:pt x="6141" y="0"/>
                          <a:pt x="55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6" name="Google Shape;626;p6"/>
                  <p:cNvSpPr/>
                  <p:nvPr/>
                </p:nvSpPr>
                <p:spPr>
                  <a:xfrm>
                    <a:off x="4931767" y="2474109"/>
                    <a:ext cx="168039" cy="150326"/>
                  </a:xfrm>
                  <a:custGeom>
                    <a:rect b="b" l="l" r="r" t="t"/>
                    <a:pathLst>
                      <a:path extrusionOk="0" h="3437" w="3842">
                        <a:moveTo>
                          <a:pt x="1685" y="408"/>
                        </a:moveTo>
                        <a:cubicBezTo>
                          <a:pt x="2322" y="408"/>
                          <a:pt x="2914" y="795"/>
                          <a:pt x="3140" y="1421"/>
                        </a:cubicBezTo>
                        <a:cubicBezTo>
                          <a:pt x="3413" y="2138"/>
                          <a:pt x="2287" y="2854"/>
                          <a:pt x="1707" y="2991"/>
                        </a:cubicBezTo>
                        <a:cubicBezTo>
                          <a:pt x="1297" y="2991"/>
                          <a:pt x="854" y="2718"/>
                          <a:pt x="717" y="2411"/>
                        </a:cubicBezTo>
                        <a:cubicBezTo>
                          <a:pt x="137" y="2001"/>
                          <a:pt x="444" y="1421"/>
                          <a:pt x="581" y="1012"/>
                        </a:cubicBezTo>
                        <a:cubicBezTo>
                          <a:pt x="717" y="1012"/>
                          <a:pt x="717" y="875"/>
                          <a:pt x="717" y="875"/>
                        </a:cubicBezTo>
                        <a:cubicBezTo>
                          <a:pt x="717" y="704"/>
                          <a:pt x="854" y="704"/>
                          <a:pt x="990" y="568"/>
                        </a:cubicBezTo>
                        <a:cubicBezTo>
                          <a:pt x="1217" y="459"/>
                          <a:pt x="1454" y="408"/>
                          <a:pt x="1685" y="408"/>
                        </a:cubicBezTo>
                        <a:close/>
                        <a:moveTo>
                          <a:pt x="1831" y="0"/>
                        </a:moveTo>
                        <a:cubicBezTo>
                          <a:pt x="1742" y="0"/>
                          <a:pt x="1655" y="7"/>
                          <a:pt x="1570" y="22"/>
                        </a:cubicBezTo>
                        <a:cubicBezTo>
                          <a:pt x="581" y="22"/>
                          <a:pt x="0" y="704"/>
                          <a:pt x="0" y="1557"/>
                        </a:cubicBezTo>
                        <a:lnTo>
                          <a:pt x="0" y="2274"/>
                        </a:lnTo>
                        <a:cubicBezTo>
                          <a:pt x="137" y="2718"/>
                          <a:pt x="717" y="3127"/>
                          <a:pt x="1127" y="3264"/>
                        </a:cubicBezTo>
                        <a:cubicBezTo>
                          <a:pt x="1337" y="3383"/>
                          <a:pt x="1558" y="3436"/>
                          <a:pt x="1779" y="3436"/>
                        </a:cubicBezTo>
                        <a:cubicBezTo>
                          <a:pt x="2628" y="3436"/>
                          <a:pt x="3469" y="2650"/>
                          <a:pt x="3686" y="1865"/>
                        </a:cubicBezTo>
                        <a:cubicBezTo>
                          <a:pt x="3842" y="804"/>
                          <a:pt x="2772" y="0"/>
                          <a:pt x="1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7" name="Google Shape;627;p6"/>
                  <p:cNvSpPr/>
                  <p:nvPr/>
                </p:nvSpPr>
                <p:spPr>
                  <a:xfrm>
                    <a:off x="796066" y="1745992"/>
                    <a:ext cx="1405942" cy="807525"/>
                  </a:xfrm>
                  <a:custGeom>
                    <a:rect b="b" l="l" r="r" t="t"/>
                    <a:pathLst>
                      <a:path extrusionOk="0" h="18463" w="32145">
                        <a:moveTo>
                          <a:pt x="17490" y="0"/>
                        </a:moveTo>
                        <a:cubicBezTo>
                          <a:pt x="15442" y="0"/>
                          <a:pt x="13484" y="657"/>
                          <a:pt x="11671" y="1314"/>
                        </a:cubicBezTo>
                        <a:cubicBezTo>
                          <a:pt x="9521" y="1860"/>
                          <a:pt x="7815" y="2849"/>
                          <a:pt x="6279" y="4419"/>
                        </a:cubicBezTo>
                        <a:cubicBezTo>
                          <a:pt x="4709" y="6125"/>
                          <a:pt x="3413" y="8138"/>
                          <a:pt x="2423" y="9981"/>
                        </a:cubicBezTo>
                        <a:cubicBezTo>
                          <a:pt x="1434" y="11687"/>
                          <a:pt x="308" y="13803"/>
                          <a:pt x="0" y="15816"/>
                        </a:cubicBezTo>
                        <a:lnTo>
                          <a:pt x="0" y="15952"/>
                        </a:lnTo>
                        <a:cubicBezTo>
                          <a:pt x="0" y="16021"/>
                          <a:pt x="77" y="16055"/>
                          <a:pt x="171" y="16055"/>
                        </a:cubicBezTo>
                        <a:cubicBezTo>
                          <a:pt x="265" y="16055"/>
                          <a:pt x="376" y="16021"/>
                          <a:pt x="444" y="15952"/>
                        </a:cubicBezTo>
                        <a:cubicBezTo>
                          <a:pt x="717" y="13939"/>
                          <a:pt x="1843" y="11960"/>
                          <a:pt x="2867" y="10254"/>
                        </a:cubicBezTo>
                        <a:cubicBezTo>
                          <a:pt x="3856" y="8411"/>
                          <a:pt x="4982" y="6705"/>
                          <a:pt x="6416" y="4999"/>
                        </a:cubicBezTo>
                        <a:cubicBezTo>
                          <a:pt x="7985" y="3429"/>
                          <a:pt x="9691" y="2440"/>
                          <a:pt x="11807" y="1723"/>
                        </a:cubicBezTo>
                        <a:cubicBezTo>
                          <a:pt x="13786" y="1006"/>
                          <a:pt x="15936" y="460"/>
                          <a:pt x="18052" y="460"/>
                        </a:cubicBezTo>
                        <a:cubicBezTo>
                          <a:pt x="20201" y="597"/>
                          <a:pt x="22180" y="1450"/>
                          <a:pt x="24023" y="2440"/>
                        </a:cubicBezTo>
                        <a:cubicBezTo>
                          <a:pt x="25900" y="3566"/>
                          <a:pt x="27435" y="4862"/>
                          <a:pt x="28732" y="6568"/>
                        </a:cubicBezTo>
                        <a:cubicBezTo>
                          <a:pt x="29995" y="8275"/>
                          <a:pt x="30711" y="10117"/>
                          <a:pt x="31018" y="12096"/>
                        </a:cubicBezTo>
                        <a:cubicBezTo>
                          <a:pt x="31428" y="14246"/>
                          <a:pt x="31428" y="16225"/>
                          <a:pt x="31701" y="18375"/>
                        </a:cubicBezTo>
                        <a:cubicBezTo>
                          <a:pt x="31701" y="18430"/>
                          <a:pt x="31772" y="18462"/>
                          <a:pt x="31857" y="18462"/>
                        </a:cubicBezTo>
                        <a:cubicBezTo>
                          <a:pt x="31985" y="18462"/>
                          <a:pt x="32144" y="18389"/>
                          <a:pt x="32144" y="18204"/>
                        </a:cubicBezTo>
                        <a:cubicBezTo>
                          <a:pt x="32144" y="14110"/>
                          <a:pt x="31564" y="9401"/>
                          <a:pt x="29005" y="5988"/>
                        </a:cubicBezTo>
                        <a:cubicBezTo>
                          <a:pt x="26446" y="2849"/>
                          <a:pt x="22180" y="290"/>
                          <a:pt x="18052" y="17"/>
                        </a:cubicBezTo>
                        <a:cubicBezTo>
                          <a:pt x="17864" y="5"/>
                          <a:pt x="17676" y="0"/>
                          <a:pt x="174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8" name="Google Shape;628;p6"/>
                  <p:cNvSpPr/>
                  <p:nvPr/>
                </p:nvSpPr>
                <p:spPr>
                  <a:xfrm>
                    <a:off x="790117" y="2437718"/>
                    <a:ext cx="149276" cy="55284"/>
                  </a:xfrm>
                  <a:custGeom>
                    <a:rect b="b" l="l" r="r" t="t"/>
                    <a:pathLst>
                      <a:path extrusionOk="0" h="1264" w="3413">
                        <a:moveTo>
                          <a:pt x="273" y="1"/>
                        </a:moveTo>
                        <a:cubicBezTo>
                          <a:pt x="136" y="1"/>
                          <a:pt x="0" y="137"/>
                          <a:pt x="136" y="274"/>
                        </a:cubicBezTo>
                        <a:cubicBezTo>
                          <a:pt x="1126" y="854"/>
                          <a:pt x="2150" y="1127"/>
                          <a:pt x="3139" y="1263"/>
                        </a:cubicBezTo>
                        <a:cubicBezTo>
                          <a:pt x="3412" y="1263"/>
                          <a:pt x="3412" y="854"/>
                          <a:pt x="3139" y="854"/>
                        </a:cubicBezTo>
                        <a:cubicBezTo>
                          <a:pt x="2559" y="683"/>
                          <a:pt x="1979" y="547"/>
                          <a:pt x="1433" y="410"/>
                        </a:cubicBezTo>
                        <a:cubicBezTo>
                          <a:pt x="990" y="274"/>
                          <a:pt x="717" y="1"/>
                          <a:pt x="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9" name="Google Shape;629;p6"/>
                  <p:cNvSpPr/>
                  <p:nvPr/>
                </p:nvSpPr>
                <p:spPr>
                  <a:xfrm>
                    <a:off x="921420" y="1835525"/>
                    <a:ext cx="1168666" cy="832543"/>
                  </a:xfrm>
                  <a:custGeom>
                    <a:rect b="b" l="l" r="r" t="t"/>
                    <a:pathLst>
                      <a:path extrusionOk="0" h="19035" w="26720">
                        <a:moveTo>
                          <a:pt x="13935" y="1"/>
                        </a:moveTo>
                        <a:cubicBezTo>
                          <a:pt x="10426" y="1"/>
                          <a:pt x="7137" y="1537"/>
                          <a:pt x="4812" y="4214"/>
                        </a:cubicBezTo>
                        <a:cubicBezTo>
                          <a:pt x="3550" y="5784"/>
                          <a:pt x="2560" y="7627"/>
                          <a:pt x="1707" y="9503"/>
                        </a:cubicBezTo>
                        <a:cubicBezTo>
                          <a:pt x="1263" y="10357"/>
                          <a:pt x="990" y="11346"/>
                          <a:pt x="683" y="12336"/>
                        </a:cubicBezTo>
                        <a:cubicBezTo>
                          <a:pt x="410" y="13052"/>
                          <a:pt x="1" y="14178"/>
                          <a:pt x="137" y="14895"/>
                        </a:cubicBezTo>
                        <a:cubicBezTo>
                          <a:pt x="137" y="14951"/>
                          <a:pt x="208" y="14985"/>
                          <a:pt x="280" y="14985"/>
                        </a:cubicBezTo>
                        <a:cubicBezTo>
                          <a:pt x="383" y="14985"/>
                          <a:pt x="490" y="14918"/>
                          <a:pt x="410" y="14758"/>
                        </a:cubicBezTo>
                        <a:cubicBezTo>
                          <a:pt x="410" y="14622"/>
                          <a:pt x="547" y="14178"/>
                          <a:pt x="683" y="13905"/>
                        </a:cubicBezTo>
                        <a:cubicBezTo>
                          <a:pt x="854" y="13462"/>
                          <a:pt x="990" y="12916"/>
                          <a:pt x="1127" y="12472"/>
                        </a:cubicBezTo>
                        <a:cubicBezTo>
                          <a:pt x="1400" y="11483"/>
                          <a:pt x="1843" y="10357"/>
                          <a:pt x="2253" y="9333"/>
                        </a:cubicBezTo>
                        <a:cubicBezTo>
                          <a:pt x="2970" y="7627"/>
                          <a:pt x="3959" y="6091"/>
                          <a:pt x="5119" y="4658"/>
                        </a:cubicBezTo>
                        <a:cubicBezTo>
                          <a:pt x="7453" y="1795"/>
                          <a:pt x="10724" y="493"/>
                          <a:pt x="14310" y="493"/>
                        </a:cubicBezTo>
                        <a:cubicBezTo>
                          <a:pt x="14656" y="493"/>
                          <a:pt x="15005" y="505"/>
                          <a:pt x="15356" y="529"/>
                        </a:cubicBezTo>
                        <a:cubicBezTo>
                          <a:pt x="19178" y="973"/>
                          <a:pt x="22590" y="3225"/>
                          <a:pt x="24433" y="6774"/>
                        </a:cubicBezTo>
                        <a:cubicBezTo>
                          <a:pt x="25286" y="8650"/>
                          <a:pt x="25730" y="10630"/>
                          <a:pt x="26003" y="12745"/>
                        </a:cubicBezTo>
                        <a:cubicBezTo>
                          <a:pt x="26139" y="14758"/>
                          <a:pt x="26139" y="16738"/>
                          <a:pt x="25866" y="18717"/>
                        </a:cubicBezTo>
                        <a:cubicBezTo>
                          <a:pt x="25866" y="18909"/>
                          <a:pt x="26026" y="19034"/>
                          <a:pt x="26147" y="19034"/>
                        </a:cubicBezTo>
                        <a:cubicBezTo>
                          <a:pt x="26218" y="19034"/>
                          <a:pt x="26276" y="18989"/>
                          <a:pt x="26276" y="18887"/>
                        </a:cubicBezTo>
                        <a:cubicBezTo>
                          <a:pt x="26719" y="16738"/>
                          <a:pt x="26719" y="14622"/>
                          <a:pt x="26446" y="12336"/>
                        </a:cubicBezTo>
                        <a:cubicBezTo>
                          <a:pt x="26139" y="10357"/>
                          <a:pt x="25730" y="8343"/>
                          <a:pt x="24877" y="6501"/>
                        </a:cubicBezTo>
                        <a:cubicBezTo>
                          <a:pt x="23170" y="2952"/>
                          <a:pt x="19622" y="666"/>
                          <a:pt x="15629" y="120"/>
                        </a:cubicBezTo>
                        <a:cubicBezTo>
                          <a:pt x="15061" y="40"/>
                          <a:pt x="14495" y="1"/>
                          <a:pt x="1393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0" name="Google Shape;630;p6"/>
                  <p:cNvSpPr/>
                  <p:nvPr/>
                </p:nvSpPr>
                <p:spPr>
                  <a:xfrm>
                    <a:off x="2046770" y="2527601"/>
                    <a:ext cx="173157" cy="140747"/>
                  </a:xfrm>
                  <a:custGeom>
                    <a:rect b="b" l="l" r="r" t="t"/>
                    <a:pathLst>
                      <a:path extrusionOk="0" h="3218" w="3959">
                        <a:moveTo>
                          <a:pt x="3273" y="1"/>
                        </a:moveTo>
                        <a:cubicBezTo>
                          <a:pt x="3182" y="1"/>
                          <a:pt x="3106" y="61"/>
                          <a:pt x="3106" y="61"/>
                        </a:cubicBezTo>
                        <a:cubicBezTo>
                          <a:pt x="2696" y="1495"/>
                          <a:pt x="1570" y="2484"/>
                          <a:pt x="274" y="2894"/>
                        </a:cubicBezTo>
                        <a:cubicBezTo>
                          <a:pt x="1" y="2894"/>
                          <a:pt x="137" y="3201"/>
                          <a:pt x="274" y="3201"/>
                        </a:cubicBezTo>
                        <a:cubicBezTo>
                          <a:pt x="345" y="3212"/>
                          <a:pt x="417" y="3218"/>
                          <a:pt x="489" y="3218"/>
                        </a:cubicBezTo>
                        <a:cubicBezTo>
                          <a:pt x="1268" y="3218"/>
                          <a:pt x="2029" y="2572"/>
                          <a:pt x="2560" y="2041"/>
                        </a:cubicBezTo>
                        <a:cubicBezTo>
                          <a:pt x="2969" y="1631"/>
                          <a:pt x="3959" y="778"/>
                          <a:pt x="3413" y="61"/>
                        </a:cubicBezTo>
                        <a:cubicBezTo>
                          <a:pt x="3367" y="16"/>
                          <a:pt x="3318" y="1"/>
                          <a:pt x="3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927413" y="2467592"/>
                    <a:ext cx="116079" cy="39014"/>
                  </a:xfrm>
                  <a:custGeom>
                    <a:rect b="b" l="l" r="r" t="t"/>
                    <a:pathLst>
                      <a:path extrusionOk="0" h="892" w="2654">
                        <a:moveTo>
                          <a:pt x="273" y="0"/>
                        </a:moveTo>
                        <a:cubicBezTo>
                          <a:pt x="0" y="0"/>
                          <a:pt x="0" y="307"/>
                          <a:pt x="137" y="444"/>
                        </a:cubicBezTo>
                        <a:cubicBezTo>
                          <a:pt x="853" y="717"/>
                          <a:pt x="1570" y="853"/>
                          <a:pt x="2252" y="853"/>
                        </a:cubicBezTo>
                        <a:cubicBezTo>
                          <a:pt x="2301" y="880"/>
                          <a:pt x="2345" y="892"/>
                          <a:pt x="2384" y="892"/>
                        </a:cubicBezTo>
                        <a:cubicBezTo>
                          <a:pt x="2592" y="892"/>
                          <a:pt x="2653" y="559"/>
                          <a:pt x="2423" y="444"/>
                        </a:cubicBezTo>
                        <a:cubicBezTo>
                          <a:pt x="1706" y="307"/>
                          <a:pt x="990" y="171"/>
                          <a:pt x="27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2" name="Google Shape;632;p6"/>
                  <p:cNvSpPr/>
                  <p:nvPr/>
                </p:nvSpPr>
                <p:spPr>
                  <a:xfrm>
                    <a:off x="2003513" y="2573570"/>
                    <a:ext cx="80608" cy="19419"/>
                  </a:xfrm>
                  <a:custGeom>
                    <a:rect b="b" l="l" r="r" t="t"/>
                    <a:pathLst>
                      <a:path extrusionOk="0" h="444" w="1843">
                        <a:moveTo>
                          <a:pt x="273" y="0"/>
                        </a:moveTo>
                        <a:cubicBezTo>
                          <a:pt x="0" y="137"/>
                          <a:pt x="0" y="444"/>
                          <a:pt x="273" y="444"/>
                        </a:cubicBezTo>
                        <a:lnTo>
                          <a:pt x="1536" y="444"/>
                        </a:lnTo>
                        <a:cubicBezTo>
                          <a:pt x="1843" y="444"/>
                          <a:pt x="1843" y="0"/>
                          <a:pt x="153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3" name="Google Shape;633;p6"/>
                  <p:cNvSpPr/>
                  <p:nvPr/>
                </p:nvSpPr>
                <p:spPr>
                  <a:xfrm>
                    <a:off x="921420" y="701952"/>
                    <a:ext cx="61233" cy="1396626"/>
                  </a:xfrm>
                  <a:custGeom>
                    <a:rect b="b" l="l" r="r" t="t"/>
                    <a:pathLst>
                      <a:path extrusionOk="0" h="31932" w="1400">
                        <a:moveTo>
                          <a:pt x="1263" y="1"/>
                        </a:moveTo>
                        <a:cubicBezTo>
                          <a:pt x="990" y="274"/>
                          <a:pt x="683" y="274"/>
                          <a:pt x="410" y="581"/>
                        </a:cubicBezTo>
                        <a:cubicBezTo>
                          <a:pt x="274" y="990"/>
                          <a:pt x="137" y="1570"/>
                          <a:pt x="137" y="1980"/>
                        </a:cubicBezTo>
                        <a:cubicBezTo>
                          <a:pt x="1" y="3277"/>
                          <a:pt x="1" y="4710"/>
                          <a:pt x="1" y="5972"/>
                        </a:cubicBezTo>
                        <a:cubicBezTo>
                          <a:pt x="1" y="8668"/>
                          <a:pt x="137" y="11534"/>
                          <a:pt x="274" y="14367"/>
                        </a:cubicBezTo>
                        <a:cubicBezTo>
                          <a:pt x="274" y="17335"/>
                          <a:pt x="410" y="20338"/>
                          <a:pt x="683" y="23170"/>
                        </a:cubicBezTo>
                        <a:cubicBezTo>
                          <a:pt x="854" y="26037"/>
                          <a:pt x="854" y="28869"/>
                          <a:pt x="854" y="31701"/>
                        </a:cubicBezTo>
                        <a:cubicBezTo>
                          <a:pt x="854" y="31855"/>
                          <a:pt x="956" y="31931"/>
                          <a:pt x="1059" y="31931"/>
                        </a:cubicBezTo>
                        <a:cubicBezTo>
                          <a:pt x="1161" y="31931"/>
                          <a:pt x="1263" y="31855"/>
                          <a:pt x="1263" y="31701"/>
                        </a:cubicBezTo>
                        <a:cubicBezTo>
                          <a:pt x="1400" y="29005"/>
                          <a:pt x="1400" y="26446"/>
                          <a:pt x="1127" y="23887"/>
                        </a:cubicBezTo>
                        <a:cubicBezTo>
                          <a:pt x="990" y="21055"/>
                          <a:pt x="683" y="18188"/>
                          <a:pt x="683" y="15220"/>
                        </a:cubicBezTo>
                        <a:cubicBezTo>
                          <a:pt x="683" y="12660"/>
                          <a:pt x="683" y="10101"/>
                          <a:pt x="547" y="7542"/>
                        </a:cubicBezTo>
                        <a:cubicBezTo>
                          <a:pt x="547" y="6109"/>
                          <a:pt x="547" y="4846"/>
                          <a:pt x="410" y="3413"/>
                        </a:cubicBezTo>
                        <a:cubicBezTo>
                          <a:pt x="410" y="2833"/>
                          <a:pt x="410" y="2150"/>
                          <a:pt x="547" y="1570"/>
                        </a:cubicBezTo>
                        <a:cubicBezTo>
                          <a:pt x="683" y="990"/>
                          <a:pt x="1127" y="717"/>
                          <a:pt x="1400" y="274"/>
                        </a:cubicBezTo>
                        <a:cubicBezTo>
                          <a:pt x="1400" y="137"/>
                          <a:pt x="1263" y="1"/>
                          <a:pt x="126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4" name="Google Shape;634;p6"/>
                  <p:cNvSpPr/>
                  <p:nvPr/>
                </p:nvSpPr>
                <p:spPr>
                  <a:xfrm>
                    <a:off x="784125" y="1672074"/>
                    <a:ext cx="186584" cy="746818"/>
                  </a:xfrm>
                  <a:custGeom>
                    <a:rect b="b" l="l" r="r" t="t"/>
                    <a:pathLst>
                      <a:path extrusionOk="0" h="17075" w="4266">
                        <a:moveTo>
                          <a:pt x="3993" y="1"/>
                        </a:moveTo>
                        <a:cubicBezTo>
                          <a:pt x="2833" y="137"/>
                          <a:pt x="1980" y="1434"/>
                          <a:pt x="1570" y="2287"/>
                        </a:cubicBezTo>
                        <a:cubicBezTo>
                          <a:pt x="717" y="3550"/>
                          <a:pt x="410" y="5119"/>
                          <a:pt x="273" y="6552"/>
                        </a:cubicBezTo>
                        <a:cubicBezTo>
                          <a:pt x="137" y="8258"/>
                          <a:pt x="1" y="9965"/>
                          <a:pt x="1" y="11807"/>
                        </a:cubicBezTo>
                        <a:cubicBezTo>
                          <a:pt x="1" y="12660"/>
                          <a:pt x="137" y="13650"/>
                          <a:pt x="137" y="14503"/>
                        </a:cubicBezTo>
                        <a:cubicBezTo>
                          <a:pt x="137" y="15356"/>
                          <a:pt x="273" y="16209"/>
                          <a:pt x="410" y="16926"/>
                        </a:cubicBezTo>
                        <a:cubicBezTo>
                          <a:pt x="410" y="17030"/>
                          <a:pt x="475" y="17075"/>
                          <a:pt x="555" y="17075"/>
                        </a:cubicBezTo>
                        <a:cubicBezTo>
                          <a:pt x="684" y="17075"/>
                          <a:pt x="854" y="16958"/>
                          <a:pt x="854" y="16789"/>
                        </a:cubicBezTo>
                        <a:cubicBezTo>
                          <a:pt x="581" y="15356"/>
                          <a:pt x="581" y="13786"/>
                          <a:pt x="581" y="12387"/>
                        </a:cubicBezTo>
                        <a:cubicBezTo>
                          <a:pt x="410" y="10818"/>
                          <a:pt x="410" y="9385"/>
                          <a:pt x="717" y="7815"/>
                        </a:cubicBezTo>
                        <a:cubicBezTo>
                          <a:pt x="854" y="6416"/>
                          <a:pt x="990" y="4983"/>
                          <a:pt x="1434" y="3686"/>
                        </a:cubicBezTo>
                        <a:cubicBezTo>
                          <a:pt x="1570" y="3004"/>
                          <a:pt x="1980" y="2287"/>
                          <a:pt x="2423" y="1707"/>
                        </a:cubicBezTo>
                        <a:cubicBezTo>
                          <a:pt x="2696" y="1297"/>
                          <a:pt x="2969" y="990"/>
                          <a:pt x="3413" y="717"/>
                        </a:cubicBezTo>
                        <a:cubicBezTo>
                          <a:pt x="3549" y="581"/>
                          <a:pt x="3822" y="444"/>
                          <a:pt x="4129" y="274"/>
                        </a:cubicBezTo>
                        <a:cubicBezTo>
                          <a:pt x="4266" y="274"/>
                          <a:pt x="4129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5" name="Google Shape;635;p6"/>
                  <p:cNvSpPr/>
                  <p:nvPr/>
                </p:nvSpPr>
                <p:spPr>
                  <a:xfrm>
                    <a:off x="902044" y="1793318"/>
                    <a:ext cx="68668" cy="389220"/>
                  </a:xfrm>
                  <a:custGeom>
                    <a:rect b="b" l="l" r="r" t="t"/>
                    <a:pathLst>
                      <a:path extrusionOk="0" h="8899" w="1570">
                        <a:moveTo>
                          <a:pt x="1398" y="0"/>
                        </a:moveTo>
                        <a:cubicBezTo>
                          <a:pt x="1358" y="0"/>
                          <a:pt x="1297" y="61"/>
                          <a:pt x="1297" y="61"/>
                        </a:cubicBezTo>
                        <a:cubicBezTo>
                          <a:pt x="444" y="1221"/>
                          <a:pt x="273" y="2927"/>
                          <a:pt x="137" y="4190"/>
                        </a:cubicBezTo>
                        <a:cubicBezTo>
                          <a:pt x="0" y="4906"/>
                          <a:pt x="0" y="5623"/>
                          <a:pt x="0" y="6340"/>
                        </a:cubicBezTo>
                        <a:cubicBezTo>
                          <a:pt x="0" y="7056"/>
                          <a:pt x="137" y="7909"/>
                          <a:pt x="0" y="8592"/>
                        </a:cubicBezTo>
                        <a:cubicBezTo>
                          <a:pt x="0" y="8762"/>
                          <a:pt x="137" y="8899"/>
                          <a:pt x="273" y="8899"/>
                        </a:cubicBezTo>
                        <a:cubicBezTo>
                          <a:pt x="580" y="8899"/>
                          <a:pt x="580" y="8762"/>
                          <a:pt x="580" y="8592"/>
                        </a:cubicBezTo>
                        <a:lnTo>
                          <a:pt x="580" y="7193"/>
                        </a:lnTo>
                        <a:lnTo>
                          <a:pt x="580" y="4906"/>
                        </a:lnTo>
                        <a:cubicBezTo>
                          <a:pt x="580" y="4053"/>
                          <a:pt x="717" y="3337"/>
                          <a:pt x="853" y="2620"/>
                        </a:cubicBezTo>
                        <a:cubicBezTo>
                          <a:pt x="990" y="2211"/>
                          <a:pt x="990" y="1767"/>
                          <a:pt x="1126" y="1494"/>
                        </a:cubicBezTo>
                        <a:cubicBezTo>
                          <a:pt x="1126" y="1358"/>
                          <a:pt x="1433" y="368"/>
                          <a:pt x="1570" y="368"/>
                        </a:cubicBezTo>
                        <a:lnTo>
                          <a:pt x="1570" y="232"/>
                        </a:lnTo>
                        <a:lnTo>
                          <a:pt x="1570" y="61"/>
                        </a:lnTo>
                        <a:lnTo>
                          <a:pt x="1433" y="61"/>
                        </a:lnTo>
                        <a:cubicBezTo>
                          <a:pt x="1433" y="15"/>
                          <a:pt x="1418" y="0"/>
                          <a:pt x="13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6" name="Google Shape;636;p6"/>
                  <p:cNvSpPr/>
                  <p:nvPr/>
                </p:nvSpPr>
                <p:spPr>
                  <a:xfrm>
                    <a:off x="933361" y="663025"/>
                    <a:ext cx="2541018" cy="334679"/>
                  </a:xfrm>
                  <a:custGeom>
                    <a:rect b="b" l="l" r="r" t="t"/>
                    <a:pathLst>
                      <a:path extrusionOk="0" h="7652" w="58097">
                        <a:moveTo>
                          <a:pt x="20056" y="0"/>
                        </a:moveTo>
                        <a:cubicBezTo>
                          <a:pt x="17875" y="0"/>
                          <a:pt x="15694" y="200"/>
                          <a:pt x="13514" y="311"/>
                        </a:cubicBezTo>
                        <a:cubicBezTo>
                          <a:pt x="10818" y="481"/>
                          <a:pt x="8088" y="481"/>
                          <a:pt x="5256" y="481"/>
                        </a:cubicBezTo>
                        <a:cubicBezTo>
                          <a:pt x="4130" y="481"/>
                          <a:pt x="2833" y="481"/>
                          <a:pt x="1707" y="754"/>
                        </a:cubicBezTo>
                        <a:cubicBezTo>
                          <a:pt x="1127" y="754"/>
                          <a:pt x="1" y="891"/>
                          <a:pt x="137" y="1744"/>
                        </a:cubicBezTo>
                        <a:cubicBezTo>
                          <a:pt x="137" y="1812"/>
                          <a:pt x="206" y="1846"/>
                          <a:pt x="274" y="1846"/>
                        </a:cubicBezTo>
                        <a:cubicBezTo>
                          <a:pt x="342" y="1846"/>
                          <a:pt x="410" y="1812"/>
                          <a:pt x="410" y="1744"/>
                        </a:cubicBezTo>
                        <a:cubicBezTo>
                          <a:pt x="410" y="891"/>
                          <a:pt x="3686" y="1027"/>
                          <a:pt x="4266" y="891"/>
                        </a:cubicBezTo>
                        <a:lnTo>
                          <a:pt x="7951" y="891"/>
                        </a:lnTo>
                        <a:cubicBezTo>
                          <a:pt x="10374" y="891"/>
                          <a:pt x="12797" y="891"/>
                          <a:pt x="15220" y="754"/>
                        </a:cubicBezTo>
                        <a:cubicBezTo>
                          <a:pt x="16886" y="660"/>
                          <a:pt x="18471" y="486"/>
                          <a:pt x="20087" y="486"/>
                        </a:cubicBezTo>
                        <a:cubicBezTo>
                          <a:pt x="20821" y="486"/>
                          <a:pt x="21561" y="522"/>
                          <a:pt x="22317" y="618"/>
                        </a:cubicBezTo>
                        <a:cubicBezTo>
                          <a:pt x="24877" y="754"/>
                          <a:pt x="27436" y="1164"/>
                          <a:pt x="29995" y="1471"/>
                        </a:cubicBezTo>
                        <a:cubicBezTo>
                          <a:pt x="34840" y="2187"/>
                          <a:pt x="39652" y="2460"/>
                          <a:pt x="44497" y="3313"/>
                        </a:cubicBezTo>
                        <a:cubicBezTo>
                          <a:pt x="46784" y="3723"/>
                          <a:pt x="49036" y="4303"/>
                          <a:pt x="51458" y="4883"/>
                        </a:cubicBezTo>
                        <a:cubicBezTo>
                          <a:pt x="52619" y="5156"/>
                          <a:pt x="53745" y="5429"/>
                          <a:pt x="54734" y="5600"/>
                        </a:cubicBezTo>
                        <a:cubicBezTo>
                          <a:pt x="56031" y="5873"/>
                          <a:pt x="57020" y="6282"/>
                          <a:pt x="57566" y="7442"/>
                        </a:cubicBezTo>
                        <a:cubicBezTo>
                          <a:pt x="57629" y="7593"/>
                          <a:pt x="57724" y="7651"/>
                          <a:pt x="57812" y="7651"/>
                        </a:cubicBezTo>
                        <a:cubicBezTo>
                          <a:pt x="57964" y="7651"/>
                          <a:pt x="58096" y="7478"/>
                          <a:pt x="58010" y="7306"/>
                        </a:cubicBezTo>
                        <a:cubicBezTo>
                          <a:pt x="57737" y="6589"/>
                          <a:pt x="57293" y="5873"/>
                          <a:pt x="56577" y="5600"/>
                        </a:cubicBezTo>
                        <a:cubicBezTo>
                          <a:pt x="55451" y="5156"/>
                          <a:pt x="54325" y="5020"/>
                          <a:pt x="53165" y="4747"/>
                        </a:cubicBezTo>
                        <a:cubicBezTo>
                          <a:pt x="50469" y="4167"/>
                          <a:pt x="47910" y="3586"/>
                          <a:pt x="45214" y="3040"/>
                        </a:cubicBezTo>
                        <a:cubicBezTo>
                          <a:pt x="40095" y="2017"/>
                          <a:pt x="34704" y="1607"/>
                          <a:pt x="29415" y="891"/>
                        </a:cubicBezTo>
                        <a:cubicBezTo>
                          <a:pt x="26856" y="618"/>
                          <a:pt x="24296" y="174"/>
                          <a:pt x="21601" y="38"/>
                        </a:cubicBezTo>
                        <a:cubicBezTo>
                          <a:pt x="21086" y="12"/>
                          <a:pt x="20571" y="0"/>
                          <a:pt x="200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7" name="Google Shape;637;p6"/>
                  <p:cNvSpPr/>
                  <p:nvPr/>
                </p:nvSpPr>
                <p:spPr>
                  <a:xfrm>
                    <a:off x="2182579" y="2542210"/>
                    <a:ext cx="1729818" cy="37352"/>
                  </a:xfrm>
                  <a:custGeom>
                    <a:rect b="b" l="l" r="r" t="t"/>
                    <a:pathLst>
                      <a:path extrusionOk="0" h="854" w="39550">
                        <a:moveTo>
                          <a:pt x="308" y="0"/>
                        </a:moveTo>
                        <a:cubicBezTo>
                          <a:pt x="171" y="0"/>
                          <a:pt x="1" y="0"/>
                          <a:pt x="1" y="308"/>
                        </a:cubicBezTo>
                        <a:cubicBezTo>
                          <a:pt x="1" y="444"/>
                          <a:pt x="171" y="444"/>
                          <a:pt x="171" y="444"/>
                        </a:cubicBezTo>
                        <a:cubicBezTo>
                          <a:pt x="1104" y="444"/>
                          <a:pt x="2113" y="505"/>
                          <a:pt x="3106" y="505"/>
                        </a:cubicBezTo>
                        <a:cubicBezTo>
                          <a:pt x="3603" y="505"/>
                          <a:pt x="4096" y="490"/>
                          <a:pt x="4573" y="444"/>
                        </a:cubicBezTo>
                        <a:cubicBezTo>
                          <a:pt x="6279" y="444"/>
                          <a:pt x="7986" y="444"/>
                          <a:pt x="9692" y="581"/>
                        </a:cubicBezTo>
                        <a:cubicBezTo>
                          <a:pt x="10829" y="626"/>
                          <a:pt x="11967" y="641"/>
                          <a:pt x="13104" y="641"/>
                        </a:cubicBezTo>
                        <a:cubicBezTo>
                          <a:pt x="15379" y="641"/>
                          <a:pt x="17654" y="581"/>
                          <a:pt x="19929" y="581"/>
                        </a:cubicBezTo>
                        <a:cubicBezTo>
                          <a:pt x="26310" y="581"/>
                          <a:pt x="32725" y="854"/>
                          <a:pt x="39242" y="854"/>
                        </a:cubicBezTo>
                        <a:cubicBezTo>
                          <a:pt x="39549" y="854"/>
                          <a:pt x="39549" y="308"/>
                          <a:pt x="39242" y="308"/>
                        </a:cubicBezTo>
                        <a:cubicBezTo>
                          <a:pt x="37172" y="308"/>
                          <a:pt x="35087" y="368"/>
                          <a:pt x="32997" y="368"/>
                        </a:cubicBezTo>
                        <a:cubicBezTo>
                          <a:pt x="31951" y="368"/>
                          <a:pt x="30905" y="353"/>
                          <a:pt x="29858" y="308"/>
                        </a:cubicBezTo>
                        <a:cubicBezTo>
                          <a:pt x="26617" y="171"/>
                          <a:pt x="23204" y="171"/>
                          <a:pt x="19929" y="171"/>
                        </a:cubicBezTo>
                        <a:cubicBezTo>
                          <a:pt x="16653" y="171"/>
                          <a:pt x="13241" y="171"/>
                          <a:pt x="9965" y="0"/>
                        </a:cubicBezTo>
                        <a:lnTo>
                          <a:pt x="4846" y="0"/>
                        </a:lnTo>
                        <a:cubicBezTo>
                          <a:pt x="4278" y="0"/>
                          <a:pt x="3770" y="76"/>
                          <a:pt x="3241" y="76"/>
                        </a:cubicBezTo>
                        <a:cubicBezTo>
                          <a:pt x="2977" y="76"/>
                          <a:pt x="2708" y="57"/>
                          <a:pt x="242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8" name="Google Shape;638;p6"/>
                  <p:cNvSpPr/>
                  <p:nvPr/>
                </p:nvSpPr>
                <p:spPr>
                  <a:xfrm>
                    <a:off x="2052762" y="2639572"/>
                    <a:ext cx="1877520" cy="42644"/>
                  </a:xfrm>
                  <a:custGeom>
                    <a:rect b="b" l="l" r="r" t="t"/>
                    <a:pathLst>
                      <a:path extrusionOk="0" h="975" w="42927">
                        <a:moveTo>
                          <a:pt x="11090" y="0"/>
                        </a:moveTo>
                        <a:cubicBezTo>
                          <a:pt x="10806" y="0"/>
                          <a:pt x="10521" y="15"/>
                          <a:pt x="10237" y="61"/>
                        </a:cubicBezTo>
                        <a:cubicBezTo>
                          <a:pt x="8667" y="197"/>
                          <a:pt x="7098" y="197"/>
                          <a:pt x="5528" y="197"/>
                        </a:cubicBezTo>
                        <a:lnTo>
                          <a:pt x="2832" y="197"/>
                        </a:lnTo>
                        <a:cubicBezTo>
                          <a:pt x="1979" y="197"/>
                          <a:pt x="1126" y="334"/>
                          <a:pt x="273" y="334"/>
                        </a:cubicBezTo>
                        <a:cubicBezTo>
                          <a:pt x="137" y="334"/>
                          <a:pt x="0" y="641"/>
                          <a:pt x="273" y="641"/>
                        </a:cubicBezTo>
                        <a:cubicBezTo>
                          <a:pt x="887" y="816"/>
                          <a:pt x="1552" y="866"/>
                          <a:pt x="2234" y="866"/>
                        </a:cubicBezTo>
                        <a:cubicBezTo>
                          <a:pt x="3144" y="866"/>
                          <a:pt x="4085" y="777"/>
                          <a:pt x="4982" y="777"/>
                        </a:cubicBezTo>
                        <a:cubicBezTo>
                          <a:pt x="6688" y="641"/>
                          <a:pt x="8394" y="641"/>
                          <a:pt x="9964" y="641"/>
                        </a:cubicBezTo>
                        <a:cubicBezTo>
                          <a:pt x="11003" y="601"/>
                          <a:pt x="12031" y="584"/>
                          <a:pt x="13054" y="584"/>
                        </a:cubicBezTo>
                        <a:cubicBezTo>
                          <a:pt x="15523" y="584"/>
                          <a:pt x="17965" y="681"/>
                          <a:pt x="20474" y="777"/>
                        </a:cubicBezTo>
                        <a:cubicBezTo>
                          <a:pt x="24159" y="777"/>
                          <a:pt x="27879" y="914"/>
                          <a:pt x="31564" y="914"/>
                        </a:cubicBezTo>
                        <a:cubicBezTo>
                          <a:pt x="32792" y="959"/>
                          <a:pt x="34025" y="974"/>
                          <a:pt x="35263" y="974"/>
                        </a:cubicBezTo>
                        <a:cubicBezTo>
                          <a:pt x="37740" y="974"/>
                          <a:pt x="40243" y="914"/>
                          <a:pt x="42790" y="914"/>
                        </a:cubicBezTo>
                        <a:cubicBezTo>
                          <a:pt x="42927" y="914"/>
                          <a:pt x="42927" y="777"/>
                          <a:pt x="42927" y="641"/>
                        </a:cubicBezTo>
                        <a:cubicBezTo>
                          <a:pt x="42927" y="504"/>
                          <a:pt x="42927" y="334"/>
                          <a:pt x="42790" y="334"/>
                        </a:cubicBezTo>
                        <a:lnTo>
                          <a:pt x="42654" y="334"/>
                        </a:lnTo>
                        <a:cubicBezTo>
                          <a:pt x="39105" y="334"/>
                          <a:pt x="35386" y="504"/>
                          <a:pt x="31837" y="504"/>
                        </a:cubicBezTo>
                        <a:cubicBezTo>
                          <a:pt x="28152" y="504"/>
                          <a:pt x="24466" y="197"/>
                          <a:pt x="20747" y="197"/>
                        </a:cubicBezTo>
                        <a:cubicBezTo>
                          <a:pt x="19041" y="197"/>
                          <a:pt x="17335" y="61"/>
                          <a:pt x="15492" y="61"/>
                        </a:cubicBezTo>
                        <a:lnTo>
                          <a:pt x="12796" y="61"/>
                        </a:lnTo>
                        <a:cubicBezTo>
                          <a:pt x="12228" y="61"/>
                          <a:pt x="11659" y="0"/>
                          <a:pt x="110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9" name="Google Shape;639;p6"/>
                  <p:cNvSpPr/>
                  <p:nvPr/>
                </p:nvSpPr>
                <p:spPr>
                  <a:xfrm>
                    <a:off x="3892976" y="2558612"/>
                    <a:ext cx="56771" cy="120934"/>
                  </a:xfrm>
                  <a:custGeom>
                    <a:rect b="b" l="l" r="r" t="t"/>
                    <a:pathLst>
                      <a:path extrusionOk="0" h="2765" w="1298">
                        <a:moveTo>
                          <a:pt x="223" y="1"/>
                        </a:moveTo>
                        <a:cubicBezTo>
                          <a:pt x="146" y="1"/>
                          <a:pt x="69" y="69"/>
                          <a:pt x="1" y="206"/>
                        </a:cubicBezTo>
                        <a:cubicBezTo>
                          <a:pt x="1" y="479"/>
                          <a:pt x="137" y="786"/>
                          <a:pt x="308" y="1059"/>
                        </a:cubicBezTo>
                        <a:cubicBezTo>
                          <a:pt x="444" y="1332"/>
                          <a:pt x="854" y="2048"/>
                          <a:pt x="717" y="2355"/>
                        </a:cubicBezTo>
                        <a:cubicBezTo>
                          <a:pt x="581" y="2492"/>
                          <a:pt x="717" y="2765"/>
                          <a:pt x="854" y="2765"/>
                        </a:cubicBezTo>
                        <a:cubicBezTo>
                          <a:pt x="990" y="2765"/>
                          <a:pt x="990" y="2765"/>
                          <a:pt x="990" y="2628"/>
                        </a:cubicBezTo>
                        <a:cubicBezTo>
                          <a:pt x="1161" y="2628"/>
                          <a:pt x="1161" y="2628"/>
                          <a:pt x="1161" y="2492"/>
                        </a:cubicBezTo>
                        <a:cubicBezTo>
                          <a:pt x="1298" y="2185"/>
                          <a:pt x="1161" y="2048"/>
                          <a:pt x="990" y="1639"/>
                        </a:cubicBezTo>
                        <a:cubicBezTo>
                          <a:pt x="854" y="1059"/>
                          <a:pt x="581" y="649"/>
                          <a:pt x="444" y="206"/>
                        </a:cubicBezTo>
                        <a:cubicBezTo>
                          <a:pt x="376" y="69"/>
                          <a:pt x="299" y="1"/>
                          <a:pt x="2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0" name="Google Shape;640;p6"/>
                  <p:cNvSpPr/>
                  <p:nvPr/>
                </p:nvSpPr>
                <p:spPr>
                  <a:xfrm>
                    <a:off x="3918344" y="1895972"/>
                    <a:ext cx="1540041" cy="783557"/>
                  </a:xfrm>
                  <a:custGeom>
                    <a:rect b="b" l="l" r="r" t="t"/>
                    <a:pathLst>
                      <a:path extrusionOk="0" h="17915" w="35211">
                        <a:moveTo>
                          <a:pt x="26310" y="0"/>
                        </a:moveTo>
                        <a:cubicBezTo>
                          <a:pt x="25457" y="0"/>
                          <a:pt x="24604" y="273"/>
                          <a:pt x="23751" y="444"/>
                        </a:cubicBezTo>
                        <a:cubicBezTo>
                          <a:pt x="22898" y="717"/>
                          <a:pt x="22044" y="853"/>
                          <a:pt x="21328" y="1297"/>
                        </a:cubicBezTo>
                        <a:cubicBezTo>
                          <a:pt x="19758" y="1979"/>
                          <a:pt x="18189" y="3003"/>
                          <a:pt x="16926" y="4129"/>
                        </a:cubicBezTo>
                        <a:cubicBezTo>
                          <a:pt x="15766" y="5255"/>
                          <a:pt x="14776" y="6688"/>
                          <a:pt x="13787" y="8121"/>
                        </a:cubicBezTo>
                        <a:cubicBezTo>
                          <a:pt x="12661" y="9521"/>
                          <a:pt x="11671" y="11227"/>
                          <a:pt x="10511" y="12660"/>
                        </a:cubicBezTo>
                        <a:cubicBezTo>
                          <a:pt x="9248" y="14230"/>
                          <a:pt x="7815" y="15356"/>
                          <a:pt x="5972" y="16072"/>
                        </a:cubicBezTo>
                        <a:cubicBezTo>
                          <a:pt x="5119" y="16345"/>
                          <a:pt x="4403" y="16652"/>
                          <a:pt x="3550" y="16925"/>
                        </a:cubicBezTo>
                        <a:cubicBezTo>
                          <a:pt x="2560" y="17335"/>
                          <a:pt x="1434" y="17335"/>
                          <a:pt x="274" y="17505"/>
                        </a:cubicBezTo>
                        <a:cubicBezTo>
                          <a:pt x="1" y="17505"/>
                          <a:pt x="1" y="17915"/>
                          <a:pt x="274" y="17915"/>
                        </a:cubicBezTo>
                        <a:cubicBezTo>
                          <a:pt x="1980" y="17915"/>
                          <a:pt x="3413" y="17505"/>
                          <a:pt x="5119" y="16925"/>
                        </a:cubicBezTo>
                        <a:cubicBezTo>
                          <a:pt x="6553" y="16345"/>
                          <a:pt x="7815" y="15936"/>
                          <a:pt x="8941" y="14946"/>
                        </a:cubicBezTo>
                        <a:cubicBezTo>
                          <a:pt x="10238" y="13922"/>
                          <a:pt x="11227" y="12660"/>
                          <a:pt x="12080" y="11227"/>
                        </a:cubicBezTo>
                        <a:cubicBezTo>
                          <a:pt x="13207" y="9828"/>
                          <a:pt x="14230" y="8394"/>
                          <a:pt x="15356" y="6825"/>
                        </a:cubicBezTo>
                        <a:cubicBezTo>
                          <a:pt x="16482" y="5392"/>
                          <a:pt x="17643" y="4129"/>
                          <a:pt x="19178" y="3003"/>
                        </a:cubicBezTo>
                        <a:cubicBezTo>
                          <a:pt x="20748" y="1979"/>
                          <a:pt x="22317" y="1297"/>
                          <a:pt x="24160" y="853"/>
                        </a:cubicBezTo>
                        <a:cubicBezTo>
                          <a:pt x="25150" y="717"/>
                          <a:pt x="26003" y="580"/>
                          <a:pt x="27026" y="580"/>
                        </a:cubicBezTo>
                        <a:cubicBezTo>
                          <a:pt x="28016" y="580"/>
                          <a:pt x="29006" y="853"/>
                          <a:pt x="30132" y="1126"/>
                        </a:cubicBezTo>
                        <a:cubicBezTo>
                          <a:pt x="31121" y="1297"/>
                          <a:pt x="31974" y="1706"/>
                          <a:pt x="32827" y="2423"/>
                        </a:cubicBezTo>
                        <a:cubicBezTo>
                          <a:pt x="33544" y="3003"/>
                          <a:pt x="34124" y="3685"/>
                          <a:pt x="34841" y="4266"/>
                        </a:cubicBezTo>
                        <a:cubicBezTo>
                          <a:pt x="34881" y="4306"/>
                          <a:pt x="34932" y="4322"/>
                          <a:pt x="34982" y="4322"/>
                        </a:cubicBezTo>
                        <a:cubicBezTo>
                          <a:pt x="35102" y="4322"/>
                          <a:pt x="35210" y="4226"/>
                          <a:pt x="35114" y="4129"/>
                        </a:cubicBezTo>
                        <a:cubicBezTo>
                          <a:pt x="34260" y="2832"/>
                          <a:pt x="32998" y="1570"/>
                          <a:pt x="31565" y="990"/>
                        </a:cubicBezTo>
                        <a:cubicBezTo>
                          <a:pt x="29995" y="444"/>
                          <a:pt x="28016" y="0"/>
                          <a:pt x="263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1" name="Google Shape;641;p6"/>
                  <p:cNvSpPr/>
                  <p:nvPr/>
                </p:nvSpPr>
                <p:spPr>
                  <a:xfrm>
                    <a:off x="3881035" y="1827303"/>
                    <a:ext cx="1616407" cy="751629"/>
                  </a:xfrm>
                  <a:custGeom>
                    <a:rect b="b" l="l" r="r" t="t"/>
                    <a:pathLst>
                      <a:path extrusionOk="0" h="17185" w="36957">
                        <a:moveTo>
                          <a:pt x="26310" y="1"/>
                        </a:moveTo>
                        <a:cubicBezTo>
                          <a:pt x="24023" y="1"/>
                          <a:pt x="21908" y="581"/>
                          <a:pt x="19895" y="1434"/>
                        </a:cubicBezTo>
                        <a:cubicBezTo>
                          <a:pt x="16073" y="3003"/>
                          <a:pt x="13377" y="5836"/>
                          <a:pt x="11091" y="9111"/>
                        </a:cubicBezTo>
                        <a:cubicBezTo>
                          <a:pt x="9794" y="10818"/>
                          <a:pt x="8395" y="12524"/>
                          <a:pt x="6689" y="13957"/>
                        </a:cubicBezTo>
                        <a:cubicBezTo>
                          <a:pt x="5836" y="14639"/>
                          <a:pt x="4846" y="15219"/>
                          <a:pt x="3823" y="15800"/>
                        </a:cubicBezTo>
                        <a:cubicBezTo>
                          <a:pt x="2811" y="16167"/>
                          <a:pt x="1689" y="16673"/>
                          <a:pt x="631" y="16673"/>
                        </a:cubicBezTo>
                        <a:cubicBezTo>
                          <a:pt x="511" y="16673"/>
                          <a:pt x="392" y="16666"/>
                          <a:pt x="274" y="16653"/>
                        </a:cubicBezTo>
                        <a:cubicBezTo>
                          <a:pt x="1" y="16653"/>
                          <a:pt x="1" y="17062"/>
                          <a:pt x="137" y="17062"/>
                        </a:cubicBezTo>
                        <a:cubicBezTo>
                          <a:pt x="411" y="17147"/>
                          <a:pt x="701" y="17184"/>
                          <a:pt x="997" y="17184"/>
                        </a:cubicBezTo>
                        <a:cubicBezTo>
                          <a:pt x="2249" y="17184"/>
                          <a:pt x="3629" y="16516"/>
                          <a:pt x="4539" y="15936"/>
                        </a:cubicBezTo>
                        <a:cubicBezTo>
                          <a:pt x="6245" y="15219"/>
                          <a:pt x="7542" y="14093"/>
                          <a:pt x="8805" y="12797"/>
                        </a:cubicBezTo>
                        <a:cubicBezTo>
                          <a:pt x="11227" y="10101"/>
                          <a:pt x="12933" y="6825"/>
                          <a:pt x="15766" y="4402"/>
                        </a:cubicBezTo>
                        <a:cubicBezTo>
                          <a:pt x="18538" y="2040"/>
                          <a:pt x="22503" y="549"/>
                          <a:pt x="26345" y="549"/>
                        </a:cubicBezTo>
                        <a:cubicBezTo>
                          <a:pt x="26664" y="549"/>
                          <a:pt x="26982" y="560"/>
                          <a:pt x="27299" y="581"/>
                        </a:cubicBezTo>
                        <a:cubicBezTo>
                          <a:pt x="29142" y="717"/>
                          <a:pt x="31565" y="1161"/>
                          <a:pt x="33271" y="2150"/>
                        </a:cubicBezTo>
                        <a:cubicBezTo>
                          <a:pt x="33987" y="2560"/>
                          <a:pt x="34704" y="3140"/>
                          <a:pt x="35250" y="3856"/>
                        </a:cubicBezTo>
                        <a:cubicBezTo>
                          <a:pt x="35557" y="4266"/>
                          <a:pt x="35830" y="4709"/>
                          <a:pt x="35967" y="5119"/>
                        </a:cubicBezTo>
                        <a:cubicBezTo>
                          <a:pt x="36161" y="5337"/>
                          <a:pt x="36217" y="5538"/>
                          <a:pt x="36086" y="5538"/>
                        </a:cubicBezTo>
                        <a:cubicBezTo>
                          <a:pt x="36033" y="5538"/>
                          <a:pt x="35948" y="5505"/>
                          <a:pt x="35830" y="5426"/>
                        </a:cubicBezTo>
                        <a:cubicBezTo>
                          <a:pt x="35809" y="5399"/>
                          <a:pt x="35783" y="5388"/>
                          <a:pt x="35756" y="5388"/>
                        </a:cubicBezTo>
                        <a:cubicBezTo>
                          <a:pt x="35612" y="5388"/>
                          <a:pt x="35435" y="5721"/>
                          <a:pt x="35694" y="5836"/>
                        </a:cubicBezTo>
                        <a:cubicBezTo>
                          <a:pt x="35796" y="5938"/>
                          <a:pt x="36150" y="6215"/>
                          <a:pt x="36435" y="6215"/>
                        </a:cubicBezTo>
                        <a:cubicBezTo>
                          <a:pt x="36529" y="6215"/>
                          <a:pt x="36616" y="6185"/>
                          <a:pt x="36683" y="6109"/>
                        </a:cubicBezTo>
                        <a:cubicBezTo>
                          <a:pt x="36956" y="5699"/>
                          <a:pt x="36683" y="5119"/>
                          <a:pt x="36547" y="4846"/>
                        </a:cubicBezTo>
                        <a:cubicBezTo>
                          <a:pt x="35694" y="3276"/>
                          <a:pt x="34260" y="1843"/>
                          <a:pt x="32691" y="1161"/>
                        </a:cubicBezTo>
                        <a:cubicBezTo>
                          <a:pt x="31701" y="717"/>
                          <a:pt x="30575" y="581"/>
                          <a:pt x="29586" y="444"/>
                        </a:cubicBezTo>
                        <a:cubicBezTo>
                          <a:pt x="28425" y="308"/>
                          <a:pt x="27436" y="1"/>
                          <a:pt x="263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2" name="Google Shape;642;p6"/>
                  <p:cNvSpPr/>
                  <p:nvPr/>
                </p:nvSpPr>
                <p:spPr>
                  <a:xfrm>
                    <a:off x="4578053" y="1968534"/>
                    <a:ext cx="895525" cy="228441"/>
                  </a:xfrm>
                  <a:custGeom>
                    <a:rect b="b" l="l" r="r" t="t"/>
                    <a:pathLst>
                      <a:path extrusionOk="0" h="5223" w="20475">
                        <a:moveTo>
                          <a:pt x="10846" y="0"/>
                        </a:moveTo>
                        <a:cubicBezTo>
                          <a:pt x="10436" y="0"/>
                          <a:pt x="10036" y="17"/>
                          <a:pt x="9657" y="47"/>
                        </a:cubicBezTo>
                        <a:cubicBezTo>
                          <a:pt x="7678" y="320"/>
                          <a:pt x="5665" y="764"/>
                          <a:pt x="3959" y="1753"/>
                        </a:cubicBezTo>
                        <a:cubicBezTo>
                          <a:pt x="2560" y="2470"/>
                          <a:pt x="683" y="3596"/>
                          <a:pt x="0" y="5029"/>
                        </a:cubicBezTo>
                        <a:cubicBezTo>
                          <a:pt x="0" y="5126"/>
                          <a:pt x="69" y="5222"/>
                          <a:pt x="157" y="5222"/>
                        </a:cubicBezTo>
                        <a:cubicBezTo>
                          <a:pt x="193" y="5222"/>
                          <a:pt x="233" y="5206"/>
                          <a:pt x="273" y="5166"/>
                        </a:cubicBezTo>
                        <a:cubicBezTo>
                          <a:pt x="1126" y="3733"/>
                          <a:pt x="2833" y="2743"/>
                          <a:pt x="4402" y="1890"/>
                        </a:cubicBezTo>
                        <a:cubicBezTo>
                          <a:pt x="6245" y="1037"/>
                          <a:pt x="8531" y="627"/>
                          <a:pt x="10510" y="491"/>
                        </a:cubicBezTo>
                        <a:cubicBezTo>
                          <a:pt x="10772" y="467"/>
                          <a:pt x="11035" y="455"/>
                          <a:pt x="11296" y="455"/>
                        </a:cubicBezTo>
                        <a:cubicBezTo>
                          <a:pt x="12874" y="455"/>
                          <a:pt x="14438" y="885"/>
                          <a:pt x="15902" y="1617"/>
                        </a:cubicBezTo>
                        <a:cubicBezTo>
                          <a:pt x="16482" y="1890"/>
                          <a:pt x="16891" y="2470"/>
                          <a:pt x="17471" y="2607"/>
                        </a:cubicBezTo>
                        <a:cubicBezTo>
                          <a:pt x="17619" y="2652"/>
                          <a:pt x="17763" y="2667"/>
                          <a:pt x="17900" y="2667"/>
                        </a:cubicBezTo>
                        <a:cubicBezTo>
                          <a:pt x="18173" y="2667"/>
                          <a:pt x="18415" y="2607"/>
                          <a:pt x="18597" y="2607"/>
                        </a:cubicBezTo>
                        <a:cubicBezTo>
                          <a:pt x="19041" y="2607"/>
                          <a:pt x="19450" y="2743"/>
                          <a:pt x="19894" y="2880"/>
                        </a:cubicBezTo>
                        <a:cubicBezTo>
                          <a:pt x="19894" y="2880"/>
                          <a:pt x="19955" y="2955"/>
                          <a:pt x="20036" y="2955"/>
                        </a:cubicBezTo>
                        <a:cubicBezTo>
                          <a:pt x="20076" y="2955"/>
                          <a:pt x="20122" y="2936"/>
                          <a:pt x="20167" y="2880"/>
                        </a:cubicBezTo>
                        <a:lnTo>
                          <a:pt x="20304" y="2880"/>
                        </a:lnTo>
                        <a:cubicBezTo>
                          <a:pt x="20474" y="2880"/>
                          <a:pt x="20474" y="2470"/>
                          <a:pt x="20304" y="2334"/>
                        </a:cubicBezTo>
                        <a:cubicBezTo>
                          <a:pt x="19706" y="2238"/>
                          <a:pt x="19192" y="2126"/>
                          <a:pt x="18644" y="2126"/>
                        </a:cubicBezTo>
                        <a:cubicBezTo>
                          <a:pt x="18410" y="2126"/>
                          <a:pt x="18170" y="2146"/>
                          <a:pt x="17915" y="2197"/>
                        </a:cubicBezTo>
                        <a:cubicBezTo>
                          <a:pt x="17335" y="2197"/>
                          <a:pt x="17062" y="1753"/>
                          <a:pt x="16618" y="1480"/>
                        </a:cubicBezTo>
                        <a:cubicBezTo>
                          <a:pt x="16209" y="1173"/>
                          <a:pt x="15629" y="900"/>
                          <a:pt x="15185" y="764"/>
                        </a:cubicBezTo>
                        <a:cubicBezTo>
                          <a:pt x="13858" y="207"/>
                          <a:pt x="12283" y="0"/>
                          <a:pt x="1084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3" name="Google Shape;643;p6"/>
                  <p:cNvSpPr/>
                  <p:nvPr/>
                </p:nvSpPr>
                <p:spPr>
                  <a:xfrm>
                    <a:off x="4310810" y="2516710"/>
                    <a:ext cx="221049" cy="142016"/>
                  </a:xfrm>
                  <a:custGeom>
                    <a:rect b="b" l="l" r="r" t="t"/>
                    <a:pathLst>
                      <a:path extrusionOk="0" h="3247" w="5054">
                        <a:moveTo>
                          <a:pt x="319" y="0"/>
                        </a:moveTo>
                        <a:cubicBezTo>
                          <a:pt x="175" y="0"/>
                          <a:pt x="1" y="200"/>
                          <a:pt x="139" y="310"/>
                        </a:cubicBezTo>
                        <a:cubicBezTo>
                          <a:pt x="821" y="891"/>
                          <a:pt x="1401" y="1607"/>
                          <a:pt x="2254" y="2017"/>
                        </a:cubicBezTo>
                        <a:cubicBezTo>
                          <a:pt x="2698" y="2290"/>
                          <a:pt x="2971" y="2597"/>
                          <a:pt x="3380" y="2733"/>
                        </a:cubicBezTo>
                        <a:cubicBezTo>
                          <a:pt x="3688" y="2870"/>
                          <a:pt x="4404" y="3006"/>
                          <a:pt x="4541" y="3143"/>
                        </a:cubicBezTo>
                        <a:cubicBezTo>
                          <a:pt x="4606" y="3216"/>
                          <a:pt x="4672" y="3247"/>
                          <a:pt x="4731" y="3247"/>
                        </a:cubicBezTo>
                        <a:cubicBezTo>
                          <a:pt x="4921" y="3247"/>
                          <a:pt x="5054" y="2941"/>
                          <a:pt x="4950" y="2733"/>
                        </a:cubicBezTo>
                        <a:cubicBezTo>
                          <a:pt x="4814" y="2597"/>
                          <a:pt x="4677" y="2597"/>
                          <a:pt x="4541" y="2597"/>
                        </a:cubicBezTo>
                        <a:cubicBezTo>
                          <a:pt x="3961" y="2290"/>
                          <a:pt x="3380" y="2153"/>
                          <a:pt x="2971" y="1880"/>
                        </a:cubicBezTo>
                        <a:cubicBezTo>
                          <a:pt x="2527" y="1607"/>
                          <a:pt x="1981" y="1300"/>
                          <a:pt x="1538" y="891"/>
                        </a:cubicBezTo>
                        <a:cubicBezTo>
                          <a:pt x="1128" y="583"/>
                          <a:pt x="821" y="174"/>
                          <a:pt x="412" y="38"/>
                        </a:cubicBezTo>
                        <a:cubicBezTo>
                          <a:pt x="386" y="11"/>
                          <a:pt x="353" y="0"/>
                          <a:pt x="31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5257182" y="2057149"/>
                    <a:ext cx="91018" cy="51916"/>
                  </a:xfrm>
                  <a:custGeom>
                    <a:rect b="b" l="l" r="r" t="t"/>
                    <a:pathLst>
                      <a:path extrusionOk="0" h="1187" w="2081">
                        <a:moveTo>
                          <a:pt x="1808" y="0"/>
                        </a:moveTo>
                        <a:cubicBezTo>
                          <a:pt x="1671" y="0"/>
                          <a:pt x="1671" y="171"/>
                          <a:pt x="1535" y="171"/>
                        </a:cubicBezTo>
                        <a:cubicBezTo>
                          <a:pt x="1364" y="171"/>
                          <a:pt x="1228" y="308"/>
                          <a:pt x="1091" y="308"/>
                        </a:cubicBezTo>
                        <a:cubicBezTo>
                          <a:pt x="818" y="444"/>
                          <a:pt x="511" y="581"/>
                          <a:pt x="238" y="717"/>
                        </a:cubicBezTo>
                        <a:cubicBezTo>
                          <a:pt x="1" y="836"/>
                          <a:pt x="176" y="1186"/>
                          <a:pt x="405" y="1186"/>
                        </a:cubicBezTo>
                        <a:cubicBezTo>
                          <a:pt x="440" y="1186"/>
                          <a:pt x="475" y="1178"/>
                          <a:pt x="511" y="1161"/>
                        </a:cubicBezTo>
                        <a:cubicBezTo>
                          <a:pt x="818" y="1024"/>
                          <a:pt x="1091" y="854"/>
                          <a:pt x="1364" y="717"/>
                        </a:cubicBezTo>
                        <a:cubicBezTo>
                          <a:pt x="1535" y="717"/>
                          <a:pt x="1535" y="581"/>
                          <a:pt x="1671" y="581"/>
                        </a:cubicBezTo>
                        <a:cubicBezTo>
                          <a:pt x="1808" y="444"/>
                          <a:pt x="1808" y="444"/>
                          <a:pt x="1944" y="308"/>
                        </a:cubicBezTo>
                        <a:cubicBezTo>
                          <a:pt x="2081" y="171"/>
                          <a:pt x="1944" y="0"/>
                          <a:pt x="180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5" name="Google Shape;645;p6"/>
                  <p:cNvSpPr/>
                  <p:nvPr/>
                </p:nvSpPr>
                <p:spPr>
                  <a:xfrm>
                    <a:off x="4788479" y="1510898"/>
                    <a:ext cx="94079" cy="350775"/>
                  </a:xfrm>
                  <a:custGeom>
                    <a:rect b="b" l="l" r="r" t="t"/>
                    <a:pathLst>
                      <a:path extrusionOk="0" h="8020" w="2151">
                        <a:moveTo>
                          <a:pt x="1" y="0"/>
                        </a:moveTo>
                        <a:cubicBezTo>
                          <a:pt x="1" y="273"/>
                          <a:pt x="308" y="410"/>
                          <a:pt x="444" y="546"/>
                        </a:cubicBezTo>
                        <a:cubicBezTo>
                          <a:pt x="990" y="1126"/>
                          <a:pt x="990" y="2253"/>
                          <a:pt x="1161" y="2969"/>
                        </a:cubicBezTo>
                        <a:cubicBezTo>
                          <a:pt x="1434" y="4675"/>
                          <a:pt x="1570" y="6245"/>
                          <a:pt x="1570" y="7815"/>
                        </a:cubicBezTo>
                        <a:cubicBezTo>
                          <a:pt x="1570" y="7951"/>
                          <a:pt x="1681" y="8019"/>
                          <a:pt x="1809" y="8019"/>
                        </a:cubicBezTo>
                        <a:cubicBezTo>
                          <a:pt x="1937" y="8019"/>
                          <a:pt x="2082" y="7951"/>
                          <a:pt x="2150" y="7815"/>
                        </a:cubicBezTo>
                        <a:cubicBezTo>
                          <a:pt x="2150" y="6381"/>
                          <a:pt x="2014" y="4982"/>
                          <a:pt x="1707" y="3413"/>
                        </a:cubicBezTo>
                        <a:cubicBezTo>
                          <a:pt x="1707" y="2696"/>
                          <a:pt x="1570" y="1980"/>
                          <a:pt x="1297" y="1263"/>
                        </a:cubicBezTo>
                        <a:cubicBezTo>
                          <a:pt x="1161" y="990"/>
                          <a:pt x="990" y="717"/>
                          <a:pt x="854" y="410"/>
                        </a:cubicBezTo>
                        <a:cubicBezTo>
                          <a:pt x="854" y="410"/>
                          <a:pt x="308" y="137"/>
                          <a:pt x="30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6" name="Google Shape;646;p6"/>
                  <p:cNvSpPr/>
                  <p:nvPr/>
                </p:nvSpPr>
                <p:spPr>
                  <a:xfrm>
                    <a:off x="4951187" y="1758545"/>
                    <a:ext cx="135849" cy="94167"/>
                  </a:xfrm>
                  <a:custGeom>
                    <a:rect b="b" l="l" r="r" t="t"/>
                    <a:pathLst>
                      <a:path extrusionOk="0" h="2153" w="3106">
                        <a:moveTo>
                          <a:pt x="2210" y="0"/>
                        </a:moveTo>
                        <a:cubicBezTo>
                          <a:pt x="2037" y="0"/>
                          <a:pt x="1872" y="124"/>
                          <a:pt x="1706" y="310"/>
                        </a:cubicBezTo>
                        <a:cubicBezTo>
                          <a:pt x="1399" y="446"/>
                          <a:pt x="1263" y="583"/>
                          <a:pt x="990" y="719"/>
                        </a:cubicBezTo>
                        <a:cubicBezTo>
                          <a:pt x="683" y="1163"/>
                          <a:pt x="410" y="1436"/>
                          <a:pt x="137" y="1709"/>
                        </a:cubicBezTo>
                        <a:cubicBezTo>
                          <a:pt x="0" y="1880"/>
                          <a:pt x="137" y="2016"/>
                          <a:pt x="410" y="2016"/>
                        </a:cubicBezTo>
                        <a:cubicBezTo>
                          <a:pt x="534" y="1736"/>
                          <a:pt x="1850" y="548"/>
                          <a:pt x="2185" y="548"/>
                        </a:cubicBezTo>
                        <a:cubicBezTo>
                          <a:pt x="2217" y="548"/>
                          <a:pt x="2240" y="559"/>
                          <a:pt x="2252" y="583"/>
                        </a:cubicBezTo>
                        <a:cubicBezTo>
                          <a:pt x="2559" y="856"/>
                          <a:pt x="2389" y="1436"/>
                          <a:pt x="2559" y="1880"/>
                        </a:cubicBezTo>
                        <a:cubicBezTo>
                          <a:pt x="2389" y="2016"/>
                          <a:pt x="2559" y="2153"/>
                          <a:pt x="2696" y="2153"/>
                        </a:cubicBezTo>
                        <a:cubicBezTo>
                          <a:pt x="2832" y="2153"/>
                          <a:pt x="2969" y="2153"/>
                          <a:pt x="2969" y="2016"/>
                        </a:cubicBezTo>
                        <a:cubicBezTo>
                          <a:pt x="3105" y="1436"/>
                          <a:pt x="2969" y="446"/>
                          <a:pt x="2559" y="173"/>
                        </a:cubicBezTo>
                        <a:cubicBezTo>
                          <a:pt x="2438" y="52"/>
                          <a:pt x="2323" y="0"/>
                          <a:pt x="22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7" name="Google Shape;647;p6"/>
                  <p:cNvSpPr/>
                  <p:nvPr/>
                </p:nvSpPr>
                <p:spPr>
                  <a:xfrm>
                    <a:off x="3427335" y="1463485"/>
                    <a:ext cx="23924" cy="134930"/>
                  </a:xfrm>
                  <a:custGeom>
                    <a:rect b="b" l="l" r="r" t="t"/>
                    <a:pathLst>
                      <a:path extrusionOk="0" h="3085" w="547">
                        <a:moveTo>
                          <a:pt x="342" y="1"/>
                        </a:moveTo>
                        <a:cubicBezTo>
                          <a:pt x="239" y="1"/>
                          <a:pt x="137" y="78"/>
                          <a:pt x="137" y="231"/>
                        </a:cubicBezTo>
                        <a:cubicBezTo>
                          <a:pt x="137" y="1084"/>
                          <a:pt x="0" y="2074"/>
                          <a:pt x="0" y="2927"/>
                        </a:cubicBezTo>
                        <a:cubicBezTo>
                          <a:pt x="0" y="3006"/>
                          <a:pt x="91" y="3085"/>
                          <a:pt x="168" y="3085"/>
                        </a:cubicBezTo>
                        <a:cubicBezTo>
                          <a:pt x="225" y="3085"/>
                          <a:pt x="273" y="3042"/>
                          <a:pt x="273" y="2927"/>
                        </a:cubicBezTo>
                        <a:cubicBezTo>
                          <a:pt x="410" y="2074"/>
                          <a:pt x="546" y="1221"/>
                          <a:pt x="546" y="231"/>
                        </a:cubicBezTo>
                        <a:cubicBezTo>
                          <a:pt x="546" y="78"/>
                          <a:pt x="444" y="1"/>
                          <a:pt x="3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8" name="Google Shape;648;p6"/>
                  <p:cNvSpPr/>
                  <p:nvPr/>
                </p:nvSpPr>
                <p:spPr>
                  <a:xfrm>
                    <a:off x="3354554" y="988528"/>
                    <a:ext cx="45706" cy="23706"/>
                  </a:xfrm>
                  <a:custGeom>
                    <a:rect b="b" l="l" r="r" t="t"/>
                    <a:pathLst>
                      <a:path extrusionOk="0" h="542" w="1045">
                        <a:moveTo>
                          <a:pt x="504" y="0"/>
                        </a:moveTo>
                        <a:cubicBezTo>
                          <a:pt x="368" y="0"/>
                          <a:pt x="95" y="137"/>
                          <a:pt x="95" y="273"/>
                        </a:cubicBezTo>
                        <a:cubicBezTo>
                          <a:pt x="1" y="367"/>
                          <a:pt x="101" y="542"/>
                          <a:pt x="217" y="542"/>
                        </a:cubicBezTo>
                        <a:cubicBezTo>
                          <a:pt x="269" y="542"/>
                          <a:pt x="325" y="506"/>
                          <a:pt x="368" y="410"/>
                        </a:cubicBezTo>
                        <a:cubicBezTo>
                          <a:pt x="368" y="410"/>
                          <a:pt x="428" y="349"/>
                          <a:pt x="519" y="349"/>
                        </a:cubicBezTo>
                        <a:cubicBezTo>
                          <a:pt x="565" y="349"/>
                          <a:pt x="618" y="364"/>
                          <a:pt x="675" y="410"/>
                        </a:cubicBezTo>
                        <a:cubicBezTo>
                          <a:pt x="675" y="450"/>
                          <a:pt x="710" y="466"/>
                          <a:pt x="756" y="466"/>
                        </a:cubicBezTo>
                        <a:cubicBezTo>
                          <a:pt x="868" y="466"/>
                          <a:pt x="1044" y="370"/>
                          <a:pt x="948" y="273"/>
                        </a:cubicBezTo>
                        <a:cubicBezTo>
                          <a:pt x="948" y="0"/>
                          <a:pt x="675" y="0"/>
                          <a:pt x="5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9" name="Google Shape;649;p6"/>
                  <p:cNvSpPr/>
                  <p:nvPr/>
                </p:nvSpPr>
                <p:spPr>
                  <a:xfrm>
                    <a:off x="3384034" y="992027"/>
                    <a:ext cx="173200" cy="581271"/>
                  </a:xfrm>
                  <a:custGeom>
                    <a:rect b="b" l="l" r="r" t="t"/>
                    <a:pathLst>
                      <a:path extrusionOk="0" h="13290" w="3960">
                        <a:moveTo>
                          <a:pt x="157" y="0"/>
                        </a:moveTo>
                        <a:cubicBezTo>
                          <a:pt x="69" y="0"/>
                          <a:pt x="1" y="97"/>
                          <a:pt x="1" y="193"/>
                        </a:cubicBezTo>
                        <a:cubicBezTo>
                          <a:pt x="274" y="1046"/>
                          <a:pt x="683" y="2036"/>
                          <a:pt x="990" y="2889"/>
                        </a:cubicBezTo>
                        <a:cubicBezTo>
                          <a:pt x="1263" y="4049"/>
                          <a:pt x="1536" y="5312"/>
                          <a:pt x="1844" y="6438"/>
                        </a:cubicBezTo>
                        <a:cubicBezTo>
                          <a:pt x="2560" y="8588"/>
                          <a:pt x="2970" y="10874"/>
                          <a:pt x="3413" y="13126"/>
                        </a:cubicBezTo>
                        <a:cubicBezTo>
                          <a:pt x="3465" y="13242"/>
                          <a:pt x="3555" y="13290"/>
                          <a:pt x="3648" y="13290"/>
                        </a:cubicBezTo>
                        <a:cubicBezTo>
                          <a:pt x="3800" y="13290"/>
                          <a:pt x="3959" y="13159"/>
                          <a:pt x="3959" y="12989"/>
                        </a:cubicBezTo>
                        <a:cubicBezTo>
                          <a:pt x="3550" y="10703"/>
                          <a:pt x="2970" y="8588"/>
                          <a:pt x="2389" y="6301"/>
                        </a:cubicBezTo>
                        <a:cubicBezTo>
                          <a:pt x="1707" y="4322"/>
                          <a:pt x="1400" y="1899"/>
                          <a:pt x="274" y="57"/>
                        </a:cubicBezTo>
                        <a:cubicBezTo>
                          <a:pt x="234" y="17"/>
                          <a:pt x="194" y="0"/>
                          <a:pt x="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0" name="Google Shape;650;p6"/>
                  <p:cNvSpPr/>
                  <p:nvPr/>
                </p:nvSpPr>
                <p:spPr>
                  <a:xfrm>
                    <a:off x="3352717" y="1000468"/>
                    <a:ext cx="201105" cy="580572"/>
                  </a:xfrm>
                  <a:custGeom>
                    <a:rect b="b" l="l" r="r" t="t"/>
                    <a:pathLst>
                      <a:path extrusionOk="0" h="13274" w="4598">
                        <a:moveTo>
                          <a:pt x="273" y="0"/>
                        </a:moveTo>
                        <a:cubicBezTo>
                          <a:pt x="137" y="0"/>
                          <a:pt x="0" y="137"/>
                          <a:pt x="0" y="137"/>
                        </a:cubicBezTo>
                        <a:cubicBezTo>
                          <a:pt x="1263" y="3003"/>
                          <a:pt x="1843" y="6108"/>
                          <a:pt x="2696" y="8975"/>
                        </a:cubicBezTo>
                        <a:cubicBezTo>
                          <a:pt x="2833" y="9657"/>
                          <a:pt x="2969" y="10374"/>
                          <a:pt x="3276" y="11090"/>
                        </a:cubicBezTo>
                        <a:cubicBezTo>
                          <a:pt x="3413" y="11670"/>
                          <a:pt x="3413" y="12523"/>
                          <a:pt x="3686" y="12933"/>
                        </a:cubicBezTo>
                        <a:cubicBezTo>
                          <a:pt x="3842" y="13109"/>
                          <a:pt x="4143" y="13273"/>
                          <a:pt x="4347" y="13273"/>
                        </a:cubicBezTo>
                        <a:cubicBezTo>
                          <a:pt x="4499" y="13273"/>
                          <a:pt x="4597" y="13181"/>
                          <a:pt x="4539" y="12933"/>
                        </a:cubicBezTo>
                        <a:cubicBezTo>
                          <a:pt x="4539" y="12796"/>
                          <a:pt x="4436" y="12728"/>
                          <a:pt x="4334" y="12728"/>
                        </a:cubicBezTo>
                        <a:cubicBezTo>
                          <a:pt x="4232" y="12728"/>
                          <a:pt x="4129" y="12796"/>
                          <a:pt x="4129" y="12933"/>
                        </a:cubicBezTo>
                        <a:cubicBezTo>
                          <a:pt x="4129" y="11943"/>
                          <a:pt x="3686" y="10817"/>
                          <a:pt x="3413" y="9828"/>
                        </a:cubicBezTo>
                        <a:cubicBezTo>
                          <a:pt x="3105" y="8668"/>
                          <a:pt x="2696" y="7542"/>
                          <a:pt x="2423" y="6245"/>
                        </a:cubicBezTo>
                        <a:cubicBezTo>
                          <a:pt x="2116" y="5119"/>
                          <a:pt x="1843" y="3856"/>
                          <a:pt x="1399" y="2696"/>
                        </a:cubicBezTo>
                        <a:cubicBezTo>
                          <a:pt x="1126" y="1843"/>
                          <a:pt x="853" y="717"/>
                          <a:pt x="27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1" name="Google Shape;651;p6"/>
                  <p:cNvSpPr/>
                  <p:nvPr/>
                </p:nvSpPr>
                <p:spPr>
                  <a:xfrm>
                    <a:off x="3427335" y="1448220"/>
                    <a:ext cx="74660" cy="61233"/>
                  </a:xfrm>
                  <a:custGeom>
                    <a:rect b="b" l="l" r="r" t="t"/>
                    <a:pathLst>
                      <a:path extrusionOk="0" h="1400" w="1707">
                        <a:moveTo>
                          <a:pt x="854" y="0"/>
                        </a:moveTo>
                        <a:cubicBezTo>
                          <a:pt x="717" y="0"/>
                          <a:pt x="273" y="0"/>
                          <a:pt x="273" y="137"/>
                        </a:cubicBezTo>
                        <a:cubicBezTo>
                          <a:pt x="0" y="273"/>
                          <a:pt x="0" y="444"/>
                          <a:pt x="0" y="580"/>
                        </a:cubicBezTo>
                        <a:cubicBezTo>
                          <a:pt x="0" y="853"/>
                          <a:pt x="137" y="990"/>
                          <a:pt x="137" y="1297"/>
                        </a:cubicBezTo>
                        <a:cubicBezTo>
                          <a:pt x="137" y="1365"/>
                          <a:pt x="205" y="1399"/>
                          <a:pt x="273" y="1399"/>
                        </a:cubicBezTo>
                        <a:cubicBezTo>
                          <a:pt x="342" y="1399"/>
                          <a:pt x="410" y="1365"/>
                          <a:pt x="410" y="1297"/>
                        </a:cubicBezTo>
                        <a:lnTo>
                          <a:pt x="410" y="853"/>
                        </a:lnTo>
                        <a:lnTo>
                          <a:pt x="410" y="580"/>
                        </a:lnTo>
                        <a:lnTo>
                          <a:pt x="410" y="444"/>
                        </a:lnTo>
                        <a:cubicBezTo>
                          <a:pt x="717" y="444"/>
                          <a:pt x="854" y="444"/>
                          <a:pt x="990" y="580"/>
                        </a:cubicBezTo>
                        <a:lnTo>
                          <a:pt x="1399" y="580"/>
                        </a:lnTo>
                        <a:cubicBezTo>
                          <a:pt x="1707" y="580"/>
                          <a:pt x="1707" y="0"/>
                          <a:pt x="13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2" name="Google Shape;652;p6"/>
                  <p:cNvSpPr/>
                  <p:nvPr/>
                </p:nvSpPr>
                <p:spPr>
                  <a:xfrm>
                    <a:off x="3519973" y="1453031"/>
                    <a:ext cx="1207330" cy="75797"/>
                  </a:xfrm>
                  <a:custGeom>
                    <a:rect b="b" l="l" r="r" t="t"/>
                    <a:pathLst>
                      <a:path extrusionOk="0" h="1733" w="27604">
                        <a:moveTo>
                          <a:pt x="200" y="1"/>
                        </a:moveTo>
                        <a:cubicBezTo>
                          <a:pt x="0" y="1"/>
                          <a:pt x="16" y="352"/>
                          <a:pt x="135" y="470"/>
                        </a:cubicBezTo>
                        <a:cubicBezTo>
                          <a:pt x="4263" y="1016"/>
                          <a:pt x="8665" y="743"/>
                          <a:pt x="12794" y="1187"/>
                        </a:cubicBezTo>
                        <a:cubicBezTo>
                          <a:pt x="13659" y="1187"/>
                          <a:pt x="14447" y="1111"/>
                          <a:pt x="15261" y="1111"/>
                        </a:cubicBezTo>
                        <a:cubicBezTo>
                          <a:pt x="15668" y="1111"/>
                          <a:pt x="16081" y="1130"/>
                          <a:pt x="16514" y="1187"/>
                        </a:cubicBezTo>
                        <a:cubicBezTo>
                          <a:pt x="16855" y="1255"/>
                          <a:pt x="17171" y="1255"/>
                          <a:pt x="17490" y="1255"/>
                        </a:cubicBezTo>
                        <a:cubicBezTo>
                          <a:pt x="17810" y="1255"/>
                          <a:pt x="18134" y="1255"/>
                          <a:pt x="18493" y="1323"/>
                        </a:cubicBezTo>
                        <a:lnTo>
                          <a:pt x="20199" y="1323"/>
                        </a:lnTo>
                        <a:cubicBezTo>
                          <a:pt x="21461" y="1323"/>
                          <a:pt x="22622" y="1460"/>
                          <a:pt x="23748" y="1596"/>
                        </a:cubicBezTo>
                        <a:cubicBezTo>
                          <a:pt x="24874" y="1596"/>
                          <a:pt x="26034" y="1596"/>
                          <a:pt x="27160" y="1733"/>
                        </a:cubicBezTo>
                        <a:lnTo>
                          <a:pt x="27297" y="1733"/>
                        </a:lnTo>
                        <a:cubicBezTo>
                          <a:pt x="27604" y="1733"/>
                          <a:pt x="27604" y="1323"/>
                          <a:pt x="27297" y="1323"/>
                        </a:cubicBezTo>
                        <a:cubicBezTo>
                          <a:pt x="26443" y="1187"/>
                          <a:pt x="25590" y="1187"/>
                          <a:pt x="24737" y="1016"/>
                        </a:cubicBezTo>
                        <a:cubicBezTo>
                          <a:pt x="23338" y="1016"/>
                          <a:pt x="22042" y="880"/>
                          <a:pt x="20779" y="880"/>
                        </a:cubicBezTo>
                        <a:cubicBezTo>
                          <a:pt x="18220" y="743"/>
                          <a:pt x="15797" y="607"/>
                          <a:pt x="13374" y="607"/>
                        </a:cubicBezTo>
                        <a:cubicBezTo>
                          <a:pt x="8972" y="607"/>
                          <a:pt x="4571" y="334"/>
                          <a:pt x="305" y="27"/>
                        </a:cubicBezTo>
                        <a:cubicBezTo>
                          <a:pt x="265" y="9"/>
                          <a:pt x="230" y="1"/>
                          <a:pt x="2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3" name="Google Shape;653;p6"/>
                  <p:cNvSpPr/>
                  <p:nvPr/>
                </p:nvSpPr>
                <p:spPr>
                  <a:xfrm>
                    <a:off x="4697547" y="1514528"/>
                    <a:ext cx="90974" cy="378461"/>
                  </a:xfrm>
                  <a:custGeom>
                    <a:rect b="b" l="l" r="r" t="t"/>
                    <a:pathLst>
                      <a:path extrusionOk="0" h="8653" w="2080">
                        <a:moveTo>
                          <a:pt x="245" y="0"/>
                        </a:moveTo>
                        <a:cubicBezTo>
                          <a:pt x="120" y="0"/>
                          <a:pt x="1" y="127"/>
                          <a:pt x="101" y="327"/>
                        </a:cubicBezTo>
                        <a:cubicBezTo>
                          <a:pt x="510" y="907"/>
                          <a:pt x="954" y="1180"/>
                          <a:pt x="1227" y="1897"/>
                        </a:cubicBezTo>
                        <a:cubicBezTo>
                          <a:pt x="1534" y="2613"/>
                          <a:pt x="1363" y="3603"/>
                          <a:pt x="1363" y="4319"/>
                        </a:cubicBezTo>
                        <a:cubicBezTo>
                          <a:pt x="1363" y="5752"/>
                          <a:pt x="1363" y="7152"/>
                          <a:pt x="1534" y="8448"/>
                        </a:cubicBezTo>
                        <a:cubicBezTo>
                          <a:pt x="1534" y="8585"/>
                          <a:pt x="1636" y="8653"/>
                          <a:pt x="1738" y="8653"/>
                        </a:cubicBezTo>
                        <a:cubicBezTo>
                          <a:pt x="1841" y="8653"/>
                          <a:pt x="1943" y="8585"/>
                          <a:pt x="1943" y="8448"/>
                        </a:cubicBezTo>
                        <a:cubicBezTo>
                          <a:pt x="2080" y="6879"/>
                          <a:pt x="1943" y="5172"/>
                          <a:pt x="1943" y="3466"/>
                        </a:cubicBezTo>
                        <a:cubicBezTo>
                          <a:pt x="1943" y="2170"/>
                          <a:pt x="1534" y="907"/>
                          <a:pt x="374" y="54"/>
                        </a:cubicBezTo>
                        <a:cubicBezTo>
                          <a:pt x="337" y="17"/>
                          <a:pt x="291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4" name="Google Shape;654;p6"/>
                  <p:cNvSpPr/>
                  <p:nvPr/>
                </p:nvSpPr>
                <p:spPr>
                  <a:xfrm>
                    <a:off x="4689980" y="1504905"/>
                    <a:ext cx="117960" cy="28473"/>
                  </a:xfrm>
                  <a:custGeom>
                    <a:rect b="b" l="l" r="r" t="t"/>
                    <a:pathLst>
                      <a:path extrusionOk="0" h="651" w="2697">
                        <a:moveTo>
                          <a:pt x="1127" y="1"/>
                        </a:moveTo>
                        <a:cubicBezTo>
                          <a:pt x="990" y="1"/>
                          <a:pt x="854" y="137"/>
                          <a:pt x="683" y="137"/>
                        </a:cubicBezTo>
                        <a:cubicBezTo>
                          <a:pt x="501" y="137"/>
                          <a:pt x="380" y="77"/>
                          <a:pt x="279" y="77"/>
                        </a:cubicBezTo>
                        <a:cubicBezTo>
                          <a:pt x="228" y="77"/>
                          <a:pt x="183" y="92"/>
                          <a:pt x="137" y="137"/>
                        </a:cubicBezTo>
                        <a:cubicBezTo>
                          <a:pt x="1" y="274"/>
                          <a:pt x="137" y="547"/>
                          <a:pt x="274" y="547"/>
                        </a:cubicBezTo>
                        <a:cubicBezTo>
                          <a:pt x="319" y="501"/>
                          <a:pt x="380" y="486"/>
                          <a:pt x="447" y="486"/>
                        </a:cubicBezTo>
                        <a:cubicBezTo>
                          <a:pt x="581" y="486"/>
                          <a:pt x="740" y="547"/>
                          <a:pt x="854" y="547"/>
                        </a:cubicBezTo>
                        <a:lnTo>
                          <a:pt x="1400" y="547"/>
                        </a:lnTo>
                        <a:cubicBezTo>
                          <a:pt x="1578" y="547"/>
                          <a:pt x="1883" y="650"/>
                          <a:pt x="2167" y="650"/>
                        </a:cubicBezTo>
                        <a:cubicBezTo>
                          <a:pt x="2373" y="650"/>
                          <a:pt x="2567" y="596"/>
                          <a:pt x="2696" y="410"/>
                        </a:cubicBezTo>
                        <a:lnTo>
                          <a:pt x="2696" y="274"/>
                        </a:lnTo>
                        <a:cubicBezTo>
                          <a:pt x="2516" y="114"/>
                          <a:pt x="2208" y="48"/>
                          <a:pt x="1921" y="48"/>
                        </a:cubicBezTo>
                        <a:cubicBezTo>
                          <a:pt x="1718" y="48"/>
                          <a:pt x="1527" y="81"/>
                          <a:pt x="1400" y="137"/>
                        </a:cubicBezTo>
                        <a:cubicBezTo>
                          <a:pt x="1263" y="137"/>
                          <a:pt x="1263" y="1"/>
                          <a:pt x="112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5" name="Google Shape;655;p6"/>
                  <p:cNvSpPr/>
                  <p:nvPr/>
                </p:nvSpPr>
                <p:spPr>
                  <a:xfrm>
                    <a:off x="1009597" y="1408549"/>
                    <a:ext cx="2211762" cy="208365"/>
                  </a:xfrm>
                  <a:custGeom>
                    <a:rect b="b" l="l" r="r" t="t"/>
                    <a:pathLst>
                      <a:path extrusionOk="0" h="4764" w="50569">
                        <a:moveTo>
                          <a:pt x="371" y="1"/>
                        </a:moveTo>
                        <a:cubicBezTo>
                          <a:pt x="193" y="1"/>
                          <a:pt x="1" y="127"/>
                          <a:pt x="100" y="327"/>
                        </a:cubicBezTo>
                        <a:cubicBezTo>
                          <a:pt x="2080" y="3910"/>
                          <a:pt x="6789" y="4456"/>
                          <a:pt x="10337" y="4593"/>
                        </a:cubicBezTo>
                        <a:cubicBezTo>
                          <a:pt x="11850" y="4695"/>
                          <a:pt x="13382" y="4729"/>
                          <a:pt x="14920" y="4729"/>
                        </a:cubicBezTo>
                        <a:cubicBezTo>
                          <a:pt x="17996" y="4729"/>
                          <a:pt x="21098" y="4593"/>
                          <a:pt x="24123" y="4593"/>
                        </a:cubicBezTo>
                        <a:cubicBezTo>
                          <a:pt x="28525" y="4593"/>
                          <a:pt x="32961" y="4763"/>
                          <a:pt x="37363" y="4763"/>
                        </a:cubicBezTo>
                        <a:cubicBezTo>
                          <a:pt x="39478" y="4593"/>
                          <a:pt x="41628" y="4593"/>
                          <a:pt x="43744" y="4593"/>
                        </a:cubicBezTo>
                        <a:cubicBezTo>
                          <a:pt x="44875" y="4593"/>
                          <a:pt x="46035" y="4640"/>
                          <a:pt x="47193" y="4640"/>
                        </a:cubicBezTo>
                        <a:cubicBezTo>
                          <a:pt x="48236" y="4640"/>
                          <a:pt x="49277" y="4602"/>
                          <a:pt x="50295" y="4456"/>
                        </a:cubicBezTo>
                        <a:cubicBezTo>
                          <a:pt x="50568" y="4320"/>
                          <a:pt x="50432" y="4047"/>
                          <a:pt x="50295" y="4047"/>
                        </a:cubicBezTo>
                        <a:cubicBezTo>
                          <a:pt x="49866" y="4019"/>
                          <a:pt x="49437" y="4008"/>
                          <a:pt x="49011" y="4008"/>
                        </a:cubicBezTo>
                        <a:cubicBezTo>
                          <a:pt x="47305" y="4008"/>
                          <a:pt x="45634" y="4183"/>
                          <a:pt x="44051" y="4183"/>
                        </a:cubicBezTo>
                        <a:cubicBezTo>
                          <a:pt x="42709" y="4183"/>
                          <a:pt x="41382" y="4122"/>
                          <a:pt x="40060" y="4122"/>
                        </a:cubicBezTo>
                        <a:cubicBezTo>
                          <a:pt x="39399" y="4122"/>
                          <a:pt x="38739" y="4138"/>
                          <a:pt x="38079" y="4183"/>
                        </a:cubicBezTo>
                        <a:lnTo>
                          <a:pt x="25420" y="4183"/>
                        </a:lnTo>
                        <a:cubicBezTo>
                          <a:pt x="23998" y="4138"/>
                          <a:pt x="22576" y="4122"/>
                          <a:pt x="21154" y="4122"/>
                        </a:cubicBezTo>
                        <a:cubicBezTo>
                          <a:pt x="18311" y="4122"/>
                          <a:pt x="15467" y="4183"/>
                          <a:pt x="12624" y="4183"/>
                        </a:cubicBezTo>
                        <a:cubicBezTo>
                          <a:pt x="8495" y="4047"/>
                          <a:pt x="3103" y="3910"/>
                          <a:pt x="544" y="54"/>
                        </a:cubicBezTo>
                        <a:cubicBezTo>
                          <a:pt x="498" y="18"/>
                          <a:pt x="435" y="1"/>
                          <a:pt x="3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091510" y="1549694"/>
                    <a:ext cx="465717" cy="59745"/>
                  </a:xfrm>
                  <a:custGeom>
                    <a:rect b="b" l="l" r="r" t="t"/>
                    <a:pathLst>
                      <a:path extrusionOk="0" h="1366" w="10648">
                        <a:moveTo>
                          <a:pt x="10186" y="1"/>
                        </a:moveTo>
                        <a:cubicBezTo>
                          <a:pt x="10135" y="1"/>
                          <a:pt x="10101" y="35"/>
                          <a:pt x="10101" y="103"/>
                        </a:cubicBezTo>
                        <a:cubicBezTo>
                          <a:pt x="9931" y="683"/>
                          <a:pt x="10101" y="683"/>
                          <a:pt x="9658" y="683"/>
                        </a:cubicBezTo>
                        <a:lnTo>
                          <a:pt x="8395" y="683"/>
                        </a:lnTo>
                        <a:cubicBezTo>
                          <a:pt x="7371" y="683"/>
                          <a:pt x="6518" y="820"/>
                          <a:pt x="5529" y="820"/>
                        </a:cubicBezTo>
                        <a:lnTo>
                          <a:pt x="2696" y="820"/>
                        </a:lnTo>
                        <a:cubicBezTo>
                          <a:pt x="2338" y="820"/>
                          <a:pt x="1912" y="785"/>
                          <a:pt x="1485" y="785"/>
                        </a:cubicBezTo>
                        <a:cubicBezTo>
                          <a:pt x="1059" y="785"/>
                          <a:pt x="632" y="820"/>
                          <a:pt x="274" y="956"/>
                        </a:cubicBezTo>
                        <a:cubicBezTo>
                          <a:pt x="1" y="1093"/>
                          <a:pt x="137" y="1366"/>
                          <a:pt x="410" y="1366"/>
                        </a:cubicBezTo>
                        <a:cubicBezTo>
                          <a:pt x="713" y="1250"/>
                          <a:pt x="1065" y="1208"/>
                          <a:pt x="1434" y="1208"/>
                        </a:cubicBezTo>
                        <a:cubicBezTo>
                          <a:pt x="1939" y="1208"/>
                          <a:pt x="2477" y="1287"/>
                          <a:pt x="2969" y="1366"/>
                        </a:cubicBezTo>
                        <a:lnTo>
                          <a:pt x="5529" y="1366"/>
                        </a:lnTo>
                        <a:cubicBezTo>
                          <a:pt x="6382" y="1366"/>
                          <a:pt x="7235" y="1229"/>
                          <a:pt x="8088" y="1229"/>
                        </a:cubicBezTo>
                        <a:cubicBezTo>
                          <a:pt x="8446" y="1229"/>
                          <a:pt x="8839" y="1263"/>
                          <a:pt x="9231" y="1263"/>
                        </a:cubicBezTo>
                        <a:cubicBezTo>
                          <a:pt x="9623" y="1263"/>
                          <a:pt x="10016" y="1229"/>
                          <a:pt x="10374" y="1093"/>
                        </a:cubicBezTo>
                        <a:cubicBezTo>
                          <a:pt x="10511" y="1093"/>
                          <a:pt x="10511" y="1093"/>
                          <a:pt x="10511" y="956"/>
                        </a:cubicBezTo>
                        <a:cubicBezTo>
                          <a:pt x="10647" y="683"/>
                          <a:pt x="10511" y="376"/>
                          <a:pt x="10374" y="103"/>
                        </a:cubicBezTo>
                        <a:cubicBezTo>
                          <a:pt x="10306" y="35"/>
                          <a:pt x="10238" y="1"/>
                          <a:pt x="1018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7" name="Google Shape;657;p6"/>
                  <p:cNvSpPr/>
                  <p:nvPr/>
                </p:nvSpPr>
                <p:spPr>
                  <a:xfrm>
                    <a:off x="1909475" y="1592995"/>
                    <a:ext cx="31360" cy="301526"/>
                  </a:xfrm>
                  <a:custGeom>
                    <a:rect b="b" l="l" r="r" t="t"/>
                    <a:pathLst>
                      <a:path extrusionOk="0" h="6894" w="717">
                        <a:moveTo>
                          <a:pt x="290" y="0"/>
                        </a:moveTo>
                        <a:cubicBezTo>
                          <a:pt x="214" y="0"/>
                          <a:pt x="137" y="34"/>
                          <a:pt x="137" y="103"/>
                        </a:cubicBezTo>
                        <a:lnTo>
                          <a:pt x="137" y="1809"/>
                        </a:lnTo>
                        <a:cubicBezTo>
                          <a:pt x="273" y="2525"/>
                          <a:pt x="137" y="3105"/>
                          <a:pt x="137" y="3788"/>
                        </a:cubicBezTo>
                        <a:lnTo>
                          <a:pt x="137" y="5665"/>
                        </a:lnTo>
                        <a:cubicBezTo>
                          <a:pt x="0" y="5938"/>
                          <a:pt x="0" y="6518"/>
                          <a:pt x="137" y="6791"/>
                        </a:cubicBezTo>
                        <a:cubicBezTo>
                          <a:pt x="137" y="6859"/>
                          <a:pt x="214" y="6893"/>
                          <a:pt x="307" y="6893"/>
                        </a:cubicBezTo>
                        <a:cubicBezTo>
                          <a:pt x="401" y="6893"/>
                          <a:pt x="512" y="6859"/>
                          <a:pt x="580" y="6791"/>
                        </a:cubicBezTo>
                        <a:cubicBezTo>
                          <a:pt x="717" y="5801"/>
                          <a:pt x="717" y="4641"/>
                          <a:pt x="717" y="3788"/>
                        </a:cubicBezTo>
                        <a:cubicBezTo>
                          <a:pt x="717" y="2525"/>
                          <a:pt x="717" y="1229"/>
                          <a:pt x="444" y="103"/>
                        </a:cubicBezTo>
                        <a:cubicBezTo>
                          <a:pt x="444" y="34"/>
                          <a:pt x="367" y="0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8" name="Google Shape;658;p6"/>
                  <p:cNvSpPr/>
                  <p:nvPr/>
                </p:nvSpPr>
                <p:spPr>
                  <a:xfrm>
                    <a:off x="1921416" y="1778053"/>
                    <a:ext cx="119447" cy="43344"/>
                  </a:xfrm>
                  <a:custGeom>
                    <a:rect b="b" l="l" r="r" t="t"/>
                    <a:pathLst>
                      <a:path extrusionOk="0" h="991" w="2731">
                        <a:moveTo>
                          <a:pt x="171" y="0"/>
                        </a:moveTo>
                        <a:cubicBezTo>
                          <a:pt x="0" y="0"/>
                          <a:pt x="0" y="137"/>
                          <a:pt x="0" y="273"/>
                        </a:cubicBezTo>
                        <a:cubicBezTo>
                          <a:pt x="307" y="410"/>
                          <a:pt x="717" y="410"/>
                          <a:pt x="1024" y="410"/>
                        </a:cubicBezTo>
                        <a:cubicBezTo>
                          <a:pt x="1297" y="581"/>
                          <a:pt x="1706" y="581"/>
                          <a:pt x="2014" y="581"/>
                        </a:cubicBezTo>
                        <a:cubicBezTo>
                          <a:pt x="2150" y="581"/>
                          <a:pt x="2287" y="581"/>
                          <a:pt x="2150" y="717"/>
                        </a:cubicBezTo>
                        <a:lnTo>
                          <a:pt x="2150" y="990"/>
                        </a:lnTo>
                        <a:lnTo>
                          <a:pt x="2423" y="990"/>
                        </a:lnTo>
                        <a:cubicBezTo>
                          <a:pt x="2560" y="990"/>
                          <a:pt x="2560" y="990"/>
                          <a:pt x="2560" y="854"/>
                        </a:cubicBezTo>
                        <a:cubicBezTo>
                          <a:pt x="2730" y="273"/>
                          <a:pt x="2423" y="137"/>
                          <a:pt x="1877" y="137"/>
                        </a:cubicBezTo>
                        <a:cubicBezTo>
                          <a:pt x="1297" y="137"/>
                          <a:pt x="717" y="137"/>
                          <a:pt x="17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9" name="Google Shape;659;p6"/>
                  <p:cNvSpPr/>
                  <p:nvPr/>
                </p:nvSpPr>
                <p:spPr>
                  <a:xfrm>
                    <a:off x="3427335" y="1587003"/>
                    <a:ext cx="37352" cy="626977"/>
                  </a:xfrm>
                  <a:custGeom>
                    <a:rect b="b" l="l" r="r" t="t"/>
                    <a:pathLst>
                      <a:path extrusionOk="0" h="14335" w="854">
                        <a:moveTo>
                          <a:pt x="273" y="1"/>
                        </a:moveTo>
                        <a:cubicBezTo>
                          <a:pt x="205" y="1"/>
                          <a:pt x="137" y="35"/>
                          <a:pt x="137" y="103"/>
                        </a:cubicBezTo>
                        <a:cubicBezTo>
                          <a:pt x="0" y="1536"/>
                          <a:pt x="137" y="2799"/>
                          <a:pt x="0" y="4232"/>
                        </a:cubicBezTo>
                        <a:lnTo>
                          <a:pt x="0" y="7781"/>
                        </a:lnTo>
                        <a:cubicBezTo>
                          <a:pt x="0" y="8907"/>
                          <a:pt x="0" y="10067"/>
                          <a:pt x="137" y="11330"/>
                        </a:cubicBezTo>
                        <a:lnTo>
                          <a:pt x="137" y="12763"/>
                        </a:lnTo>
                        <a:lnTo>
                          <a:pt x="137" y="14025"/>
                        </a:lnTo>
                        <a:cubicBezTo>
                          <a:pt x="54" y="14211"/>
                          <a:pt x="222" y="14335"/>
                          <a:pt x="367" y="14335"/>
                        </a:cubicBezTo>
                        <a:cubicBezTo>
                          <a:pt x="462" y="14335"/>
                          <a:pt x="546" y="14283"/>
                          <a:pt x="546" y="14162"/>
                        </a:cubicBezTo>
                        <a:cubicBezTo>
                          <a:pt x="854" y="13309"/>
                          <a:pt x="546" y="12319"/>
                          <a:pt x="546" y="11603"/>
                        </a:cubicBezTo>
                        <a:lnTo>
                          <a:pt x="546" y="7781"/>
                        </a:lnTo>
                        <a:lnTo>
                          <a:pt x="546" y="4232"/>
                        </a:lnTo>
                        <a:cubicBezTo>
                          <a:pt x="546" y="2799"/>
                          <a:pt x="717" y="1536"/>
                          <a:pt x="410" y="103"/>
                        </a:cubicBezTo>
                        <a:cubicBezTo>
                          <a:pt x="410" y="35"/>
                          <a:pt x="342" y="1"/>
                          <a:pt x="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0" name="Google Shape;660;p6"/>
                  <p:cNvSpPr/>
                  <p:nvPr/>
                </p:nvSpPr>
                <p:spPr>
                  <a:xfrm>
                    <a:off x="3849718" y="1478618"/>
                    <a:ext cx="56728" cy="760639"/>
                  </a:xfrm>
                  <a:custGeom>
                    <a:rect b="b" l="l" r="r" t="t"/>
                    <a:pathLst>
                      <a:path extrusionOk="0" h="17391" w="1297">
                        <a:moveTo>
                          <a:pt x="685" y="1"/>
                        </a:moveTo>
                        <a:cubicBezTo>
                          <a:pt x="629" y="1"/>
                          <a:pt x="580" y="43"/>
                          <a:pt x="580" y="158"/>
                        </a:cubicBezTo>
                        <a:cubicBezTo>
                          <a:pt x="444" y="3298"/>
                          <a:pt x="273" y="6403"/>
                          <a:pt x="273" y="9542"/>
                        </a:cubicBezTo>
                        <a:cubicBezTo>
                          <a:pt x="137" y="12101"/>
                          <a:pt x="0" y="14524"/>
                          <a:pt x="137" y="17083"/>
                        </a:cubicBezTo>
                        <a:cubicBezTo>
                          <a:pt x="137" y="17288"/>
                          <a:pt x="248" y="17390"/>
                          <a:pt x="359" y="17390"/>
                        </a:cubicBezTo>
                        <a:cubicBezTo>
                          <a:pt x="469" y="17390"/>
                          <a:pt x="580" y="17288"/>
                          <a:pt x="580" y="17083"/>
                        </a:cubicBezTo>
                        <a:cubicBezTo>
                          <a:pt x="717" y="14524"/>
                          <a:pt x="717" y="11965"/>
                          <a:pt x="717" y="9542"/>
                        </a:cubicBezTo>
                        <a:cubicBezTo>
                          <a:pt x="853" y="6403"/>
                          <a:pt x="1297" y="3298"/>
                          <a:pt x="853" y="158"/>
                        </a:cubicBezTo>
                        <a:cubicBezTo>
                          <a:pt x="853" y="80"/>
                          <a:pt x="762" y="1"/>
                          <a:pt x="6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1" name="Google Shape;661;p6"/>
                  <p:cNvSpPr/>
                  <p:nvPr/>
                </p:nvSpPr>
                <p:spPr>
                  <a:xfrm>
                    <a:off x="2152749" y="2237745"/>
                    <a:ext cx="2207388" cy="46624"/>
                  </a:xfrm>
                  <a:custGeom>
                    <a:rect b="b" l="l" r="r" t="t"/>
                    <a:pathLst>
                      <a:path extrusionOk="0" h="1066" w="50469">
                        <a:moveTo>
                          <a:pt x="273" y="0"/>
                        </a:moveTo>
                        <a:cubicBezTo>
                          <a:pt x="0" y="0"/>
                          <a:pt x="0" y="444"/>
                          <a:pt x="273" y="444"/>
                        </a:cubicBezTo>
                        <a:cubicBezTo>
                          <a:pt x="4402" y="580"/>
                          <a:pt x="8531" y="580"/>
                          <a:pt x="12626" y="580"/>
                        </a:cubicBezTo>
                        <a:cubicBezTo>
                          <a:pt x="16755" y="717"/>
                          <a:pt x="21020" y="717"/>
                          <a:pt x="25149" y="717"/>
                        </a:cubicBezTo>
                        <a:cubicBezTo>
                          <a:pt x="27299" y="717"/>
                          <a:pt x="29414" y="990"/>
                          <a:pt x="31564" y="990"/>
                        </a:cubicBezTo>
                        <a:lnTo>
                          <a:pt x="36956" y="990"/>
                        </a:lnTo>
                        <a:cubicBezTo>
                          <a:pt x="37342" y="990"/>
                          <a:pt x="37775" y="929"/>
                          <a:pt x="38192" y="929"/>
                        </a:cubicBezTo>
                        <a:cubicBezTo>
                          <a:pt x="38400" y="929"/>
                          <a:pt x="38605" y="944"/>
                          <a:pt x="38798" y="990"/>
                        </a:cubicBezTo>
                        <a:cubicBezTo>
                          <a:pt x="39037" y="1047"/>
                          <a:pt x="39291" y="1066"/>
                          <a:pt x="39555" y="1066"/>
                        </a:cubicBezTo>
                        <a:cubicBezTo>
                          <a:pt x="40084" y="1066"/>
                          <a:pt x="40652" y="990"/>
                          <a:pt x="41221" y="990"/>
                        </a:cubicBezTo>
                        <a:lnTo>
                          <a:pt x="50161" y="990"/>
                        </a:lnTo>
                        <a:lnTo>
                          <a:pt x="50161" y="853"/>
                        </a:lnTo>
                        <a:cubicBezTo>
                          <a:pt x="50332" y="853"/>
                          <a:pt x="50332" y="717"/>
                          <a:pt x="50468" y="717"/>
                        </a:cubicBezTo>
                        <a:cubicBezTo>
                          <a:pt x="50332" y="580"/>
                          <a:pt x="50332" y="580"/>
                          <a:pt x="50161" y="580"/>
                        </a:cubicBezTo>
                        <a:cubicBezTo>
                          <a:pt x="46339" y="580"/>
                          <a:pt x="42484" y="580"/>
                          <a:pt x="38525" y="444"/>
                        </a:cubicBezTo>
                        <a:lnTo>
                          <a:pt x="31837" y="444"/>
                        </a:lnTo>
                        <a:cubicBezTo>
                          <a:pt x="31380" y="471"/>
                          <a:pt x="30929" y="482"/>
                          <a:pt x="30483" y="482"/>
                        </a:cubicBezTo>
                        <a:cubicBezTo>
                          <a:pt x="28698" y="482"/>
                          <a:pt x="26978" y="307"/>
                          <a:pt x="25149" y="307"/>
                        </a:cubicBezTo>
                        <a:cubicBezTo>
                          <a:pt x="16891" y="137"/>
                          <a:pt x="8531" y="0"/>
                          <a:pt x="27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2" name="Google Shape;662;p6"/>
                  <p:cNvSpPr/>
                  <p:nvPr/>
                </p:nvSpPr>
                <p:spPr>
                  <a:xfrm>
                    <a:off x="3849718" y="2217363"/>
                    <a:ext cx="31360" cy="57733"/>
                  </a:xfrm>
                  <a:custGeom>
                    <a:rect b="b" l="l" r="r" t="t"/>
                    <a:pathLst>
                      <a:path extrusionOk="0" h="1320" w="717">
                        <a:moveTo>
                          <a:pt x="412" y="0"/>
                        </a:moveTo>
                        <a:cubicBezTo>
                          <a:pt x="370" y="0"/>
                          <a:pt x="323" y="17"/>
                          <a:pt x="273" y="57"/>
                        </a:cubicBezTo>
                        <a:lnTo>
                          <a:pt x="137" y="57"/>
                        </a:lnTo>
                        <a:lnTo>
                          <a:pt x="137" y="193"/>
                        </a:lnTo>
                        <a:cubicBezTo>
                          <a:pt x="137" y="330"/>
                          <a:pt x="0" y="603"/>
                          <a:pt x="137" y="910"/>
                        </a:cubicBezTo>
                        <a:cubicBezTo>
                          <a:pt x="137" y="910"/>
                          <a:pt x="0" y="1046"/>
                          <a:pt x="137" y="1183"/>
                        </a:cubicBezTo>
                        <a:lnTo>
                          <a:pt x="137" y="1319"/>
                        </a:lnTo>
                        <a:cubicBezTo>
                          <a:pt x="273" y="1319"/>
                          <a:pt x="580" y="1319"/>
                          <a:pt x="580" y="1183"/>
                        </a:cubicBezTo>
                        <a:cubicBezTo>
                          <a:pt x="580" y="1183"/>
                          <a:pt x="717" y="1046"/>
                          <a:pt x="717" y="910"/>
                        </a:cubicBezTo>
                        <a:cubicBezTo>
                          <a:pt x="717" y="910"/>
                          <a:pt x="580" y="773"/>
                          <a:pt x="580" y="603"/>
                        </a:cubicBezTo>
                        <a:lnTo>
                          <a:pt x="580" y="466"/>
                        </a:lnTo>
                        <a:lnTo>
                          <a:pt x="580" y="193"/>
                        </a:lnTo>
                        <a:cubicBezTo>
                          <a:pt x="580" y="97"/>
                          <a:pt x="512" y="0"/>
                          <a:pt x="41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3" name="Google Shape;663;p6"/>
                  <p:cNvSpPr/>
                  <p:nvPr/>
                </p:nvSpPr>
                <p:spPr>
                  <a:xfrm>
                    <a:off x="3428953" y="2158622"/>
                    <a:ext cx="29785" cy="112843"/>
                  </a:xfrm>
                  <a:custGeom>
                    <a:rect b="b" l="l" r="r" t="t"/>
                    <a:pathLst>
                      <a:path extrusionOk="0" h="2580" w="681">
                        <a:moveTo>
                          <a:pt x="373" y="1"/>
                        </a:moveTo>
                        <a:cubicBezTo>
                          <a:pt x="305" y="1"/>
                          <a:pt x="236" y="35"/>
                          <a:pt x="236" y="103"/>
                        </a:cubicBezTo>
                        <a:cubicBezTo>
                          <a:pt x="100" y="820"/>
                          <a:pt x="100" y="1536"/>
                          <a:pt x="100" y="2253"/>
                        </a:cubicBezTo>
                        <a:cubicBezTo>
                          <a:pt x="0" y="2453"/>
                          <a:pt x="120" y="2579"/>
                          <a:pt x="298" y="2579"/>
                        </a:cubicBezTo>
                        <a:cubicBezTo>
                          <a:pt x="363" y="2579"/>
                          <a:pt x="436" y="2563"/>
                          <a:pt x="509" y="2526"/>
                        </a:cubicBezTo>
                        <a:cubicBezTo>
                          <a:pt x="680" y="2526"/>
                          <a:pt x="680" y="2389"/>
                          <a:pt x="680" y="2253"/>
                        </a:cubicBezTo>
                        <a:lnTo>
                          <a:pt x="680" y="1263"/>
                        </a:lnTo>
                        <a:cubicBezTo>
                          <a:pt x="680" y="820"/>
                          <a:pt x="680" y="547"/>
                          <a:pt x="509" y="103"/>
                        </a:cubicBezTo>
                        <a:cubicBezTo>
                          <a:pt x="509" y="35"/>
                          <a:pt x="441" y="1"/>
                          <a:pt x="3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4" name="Google Shape;664;p6"/>
                  <p:cNvSpPr/>
                  <p:nvPr/>
                </p:nvSpPr>
                <p:spPr>
                  <a:xfrm>
                    <a:off x="3333297" y="1804908"/>
                    <a:ext cx="111968" cy="41857"/>
                  </a:xfrm>
                  <a:custGeom>
                    <a:rect b="b" l="l" r="r" t="t"/>
                    <a:pathLst>
                      <a:path extrusionOk="0" h="957" w="2560">
                        <a:moveTo>
                          <a:pt x="240" y="1"/>
                        </a:moveTo>
                        <a:cubicBezTo>
                          <a:pt x="180" y="1"/>
                          <a:pt x="137" y="35"/>
                          <a:pt x="137" y="103"/>
                        </a:cubicBezTo>
                        <a:cubicBezTo>
                          <a:pt x="1" y="240"/>
                          <a:pt x="137" y="376"/>
                          <a:pt x="1" y="513"/>
                        </a:cubicBezTo>
                        <a:cubicBezTo>
                          <a:pt x="1" y="649"/>
                          <a:pt x="137" y="649"/>
                          <a:pt x="137" y="820"/>
                        </a:cubicBezTo>
                        <a:cubicBezTo>
                          <a:pt x="581" y="956"/>
                          <a:pt x="854" y="956"/>
                          <a:pt x="1297" y="956"/>
                        </a:cubicBezTo>
                        <a:lnTo>
                          <a:pt x="2423" y="956"/>
                        </a:lnTo>
                        <a:cubicBezTo>
                          <a:pt x="2560" y="820"/>
                          <a:pt x="2560" y="513"/>
                          <a:pt x="2287" y="513"/>
                        </a:cubicBezTo>
                        <a:cubicBezTo>
                          <a:pt x="1707" y="513"/>
                          <a:pt x="990" y="513"/>
                          <a:pt x="444" y="376"/>
                        </a:cubicBezTo>
                        <a:lnTo>
                          <a:pt x="444" y="103"/>
                        </a:lnTo>
                        <a:cubicBezTo>
                          <a:pt x="376" y="35"/>
                          <a:pt x="299" y="1"/>
                          <a:pt x="24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5" name="Google Shape;665;p6"/>
                  <p:cNvSpPr/>
                  <p:nvPr/>
                </p:nvSpPr>
                <p:spPr>
                  <a:xfrm>
                    <a:off x="3333297" y="1793318"/>
                    <a:ext cx="111968" cy="24755"/>
                  </a:xfrm>
                  <a:custGeom>
                    <a:rect b="b" l="l" r="r" t="t"/>
                    <a:pathLst>
                      <a:path extrusionOk="0" h="566" w="2560">
                        <a:moveTo>
                          <a:pt x="904" y="0"/>
                        </a:moveTo>
                        <a:cubicBezTo>
                          <a:pt x="691" y="0"/>
                          <a:pt x="490" y="15"/>
                          <a:pt x="308" y="61"/>
                        </a:cubicBezTo>
                        <a:cubicBezTo>
                          <a:pt x="1" y="232"/>
                          <a:pt x="1" y="505"/>
                          <a:pt x="308" y="505"/>
                        </a:cubicBezTo>
                        <a:cubicBezTo>
                          <a:pt x="399" y="550"/>
                          <a:pt x="490" y="565"/>
                          <a:pt x="582" y="565"/>
                        </a:cubicBezTo>
                        <a:cubicBezTo>
                          <a:pt x="767" y="565"/>
                          <a:pt x="956" y="505"/>
                          <a:pt x="1161" y="505"/>
                        </a:cubicBezTo>
                        <a:lnTo>
                          <a:pt x="2287" y="505"/>
                        </a:lnTo>
                        <a:cubicBezTo>
                          <a:pt x="2560" y="505"/>
                          <a:pt x="2560" y="61"/>
                          <a:pt x="2287" y="61"/>
                        </a:cubicBezTo>
                        <a:cubicBezTo>
                          <a:pt x="1809" y="61"/>
                          <a:pt x="1331" y="0"/>
                          <a:pt x="9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6" name="Google Shape;666;p6"/>
                  <p:cNvSpPr/>
                  <p:nvPr/>
                </p:nvSpPr>
                <p:spPr>
                  <a:xfrm>
                    <a:off x="2618390" y="1588490"/>
                    <a:ext cx="37352" cy="671677"/>
                  </a:xfrm>
                  <a:custGeom>
                    <a:rect b="b" l="l" r="r" t="t"/>
                    <a:pathLst>
                      <a:path extrusionOk="0" h="15357" w="854">
                        <a:moveTo>
                          <a:pt x="496" y="1"/>
                        </a:moveTo>
                        <a:cubicBezTo>
                          <a:pt x="385" y="1"/>
                          <a:pt x="274" y="69"/>
                          <a:pt x="274" y="206"/>
                        </a:cubicBezTo>
                        <a:cubicBezTo>
                          <a:pt x="1" y="2628"/>
                          <a:pt x="137" y="5188"/>
                          <a:pt x="137" y="7610"/>
                        </a:cubicBezTo>
                        <a:cubicBezTo>
                          <a:pt x="137" y="10033"/>
                          <a:pt x="1" y="12592"/>
                          <a:pt x="1" y="15151"/>
                        </a:cubicBezTo>
                        <a:cubicBezTo>
                          <a:pt x="1" y="15288"/>
                          <a:pt x="146" y="15356"/>
                          <a:pt x="291" y="15356"/>
                        </a:cubicBezTo>
                        <a:cubicBezTo>
                          <a:pt x="436" y="15356"/>
                          <a:pt x="581" y="15288"/>
                          <a:pt x="581" y="15151"/>
                        </a:cubicBezTo>
                        <a:cubicBezTo>
                          <a:pt x="581" y="12592"/>
                          <a:pt x="717" y="10033"/>
                          <a:pt x="717" y="7610"/>
                        </a:cubicBezTo>
                        <a:lnTo>
                          <a:pt x="717" y="3891"/>
                        </a:lnTo>
                        <a:cubicBezTo>
                          <a:pt x="717" y="2628"/>
                          <a:pt x="854" y="1502"/>
                          <a:pt x="717" y="206"/>
                        </a:cubicBezTo>
                        <a:cubicBezTo>
                          <a:pt x="717" y="69"/>
                          <a:pt x="606" y="1"/>
                          <a:pt x="4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7" name="Google Shape;667;p6"/>
                  <p:cNvSpPr/>
                  <p:nvPr/>
                </p:nvSpPr>
                <p:spPr>
                  <a:xfrm>
                    <a:off x="2749737" y="1600955"/>
                    <a:ext cx="29916" cy="657331"/>
                  </a:xfrm>
                  <a:custGeom>
                    <a:rect b="b" l="l" r="r" t="t"/>
                    <a:pathLst>
                      <a:path extrusionOk="0" h="15029" w="684">
                        <a:moveTo>
                          <a:pt x="342" y="1"/>
                        </a:moveTo>
                        <a:cubicBezTo>
                          <a:pt x="205" y="1"/>
                          <a:pt x="137" y="97"/>
                          <a:pt x="137" y="194"/>
                        </a:cubicBezTo>
                        <a:lnTo>
                          <a:pt x="137" y="1354"/>
                        </a:lnTo>
                        <a:lnTo>
                          <a:pt x="137" y="3606"/>
                        </a:lnTo>
                        <a:lnTo>
                          <a:pt x="137" y="7735"/>
                        </a:lnTo>
                        <a:cubicBezTo>
                          <a:pt x="1" y="10021"/>
                          <a:pt x="1" y="12444"/>
                          <a:pt x="1" y="14696"/>
                        </a:cubicBezTo>
                        <a:cubicBezTo>
                          <a:pt x="1" y="14918"/>
                          <a:pt x="137" y="15029"/>
                          <a:pt x="274" y="15029"/>
                        </a:cubicBezTo>
                        <a:cubicBezTo>
                          <a:pt x="410" y="15029"/>
                          <a:pt x="547" y="14918"/>
                          <a:pt x="547" y="14696"/>
                        </a:cubicBezTo>
                        <a:cubicBezTo>
                          <a:pt x="547" y="12444"/>
                          <a:pt x="547" y="10021"/>
                          <a:pt x="683" y="7735"/>
                        </a:cubicBezTo>
                        <a:lnTo>
                          <a:pt x="683" y="3606"/>
                        </a:lnTo>
                        <a:cubicBezTo>
                          <a:pt x="683" y="2923"/>
                          <a:pt x="683" y="2207"/>
                          <a:pt x="547" y="1354"/>
                        </a:cubicBezTo>
                        <a:lnTo>
                          <a:pt x="547" y="501"/>
                        </a:lnTo>
                        <a:cubicBezTo>
                          <a:pt x="547" y="405"/>
                          <a:pt x="614" y="293"/>
                          <a:pt x="607" y="293"/>
                        </a:cubicBezTo>
                        <a:cubicBezTo>
                          <a:pt x="604" y="293"/>
                          <a:pt x="587" y="313"/>
                          <a:pt x="547" y="364"/>
                        </a:cubicBezTo>
                        <a:lnTo>
                          <a:pt x="547" y="194"/>
                        </a:lnTo>
                        <a:lnTo>
                          <a:pt x="547" y="57"/>
                        </a:lnTo>
                        <a:cubicBezTo>
                          <a:pt x="467" y="17"/>
                          <a:pt x="398" y="1"/>
                          <a:pt x="3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8" name="Google Shape;668;p6"/>
                  <p:cNvSpPr/>
                  <p:nvPr/>
                </p:nvSpPr>
                <p:spPr>
                  <a:xfrm>
                    <a:off x="2382595" y="1464753"/>
                    <a:ext cx="404484" cy="144684"/>
                  </a:xfrm>
                  <a:custGeom>
                    <a:rect b="b" l="l" r="r" t="t"/>
                    <a:pathLst>
                      <a:path extrusionOk="0" h="3308" w="9248">
                        <a:moveTo>
                          <a:pt x="2614" y="0"/>
                        </a:moveTo>
                        <a:cubicBezTo>
                          <a:pt x="2304" y="0"/>
                          <a:pt x="1999" y="21"/>
                          <a:pt x="1706" y="66"/>
                        </a:cubicBezTo>
                        <a:cubicBezTo>
                          <a:pt x="990" y="202"/>
                          <a:pt x="273" y="475"/>
                          <a:pt x="137" y="1192"/>
                        </a:cubicBezTo>
                        <a:cubicBezTo>
                          <a:pt x="0" y="1601"/>
                          <a:pt x="410" y="3308"/>
                          <a:pt x="990" y="3308"/>
                        </a:cubicBezTo>
                        <a:cubicBezTo>
                          <a:pt x="1263" y="3171"/>
                          <a:pt x="1263" y="2898"/>
                          <a:pt x="990" y="2898"/>
                        </a:cubicBezTo>
                        <a:cubicBezTo>
                          <a:pt x="990" y="2898"/>
                          <a:pt x="717" y="1908"/>
                          <a:pt x="717" y="1772"/>
                        </a:cubicBezTo>
                        <a:cubicBezTo>
                          <a:pt x="410" y="919"/>
                          <a:pt x="1126" y="612"/>
                          <a:pt x="1843" y="475"/>
                        </a:cubicBezTo>
                        <a:cubicBezTo>
                          <a:pt x="2833" y="475"/>
                          <a:pt x="3822" y="475"/>
                          <a:pt x="4675" y="919"/>
                        </a:cubicBezTo>
                        <a:cubicBezTo>
                          <a:pt x="5665" y="1192"/>
                          <a:pt x="6518" y="1772"/>
                          <a:pt x="7371" y="2318"/>
                        </a:cubicBezTo>
                        <a:cubicBezTo>
                          <a:pt x="7814" y="2625"/>
                          <a:pt x="8531" y="3171"/>
                          <a:pt x="8941" y="3171"/>
                        </a:cubicBezTo>
                        <a:cubicBezTo>
                          <a:pt x="9248" y="3035"/>
                          <a:pt x="9248" y="2625"/>
                          <a:pt x="8941" y="2625"/>
                        </a:cubicBezTo>
                        <a:cubicBezTo>
                          <a:pt x="8804" y="2625"/>
                          <a:pt x="8395" y="2318"/>
                          <a:pt x="8224" y="2181"/>
                        </a:cubicBezTo>
                        <a:cubicBezTo>
                          <a:pt x="7814" y="1908"/>
                          <a:pt x="7542" y="1772"/>
                          <a:pt x="7098" y="1465"/>
                        </a:cubicBezTo>
                        <a:cubicBezTo>
                          <a:pt x="6518" y="1192"/>
                          <a:pt x="5835" y="748"/>
                          <a:pt x="5255" y="475"/>
                        </a:cubicBezTo>
                        <a:cubicBezTo>
                          <a:pt x="4422" y="172"/>
                          <a:pt x="3496" y="0"/>
                          <a:pt x="261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9" name="Google Shape;669;p6"/>
                  <p:cNvSpPr/>
                  <p:nvPr/>
                </p:nvSpPr>
                <p:spPr>
                  <a:xfrm>
                    <a:off x="1115576" y="992158"/>
                    <a:ext cx="443498" cy="544794"/>
                  </a:xfrm>
                  <a:custGeom>
                    <a:rect b="b" l="l" r="r" t="t"/>
                    <a:pathLst>
                      <a:path extrusionOk="0" h="12456" w="10140">
                        <a:moveTo>
                          <a:pt x="245" y="0"/>
                        </a:moveTo>
                        <a:cubicBezTo>
                          <a:pt x="120" y="0"/>
                          <a:pt x="0" y="127"/>
                          <a:pt x="100" y="327"/>
                        </a:cubicBezTo>
                        <a:cubicBezTo>
                          <a:pt x="680" y="1487"/>
                          <a:pt x="1533" y="2477"/>
                          <a:pt x="2216" y="3466"/>
                        </a:cubicBezTo>
                        <a:cubicBezTo>
                          <a:pt x="3240" y="4456"/>
                          <a:pt x="4093" y="5582"/>
                          <a:pt x="4946" y="6742"/>
                        </a:cubicBezTo>
                        <a:cubicBezTo>
                          <a:pt x="6345" y="8585"/>
                          <a:pt x="7778" y="10564"/>
                          <a:pt x="9621" y="12406"/>
                        </a:cubicBezTo>
                        <a:cubicBezTo>
                          <a:pt x="9648" y="12441"/>
                          <a:pt x="9687" y="12456"/>
                          <a:pt x="9731" y="12456"/>
                        </a:cubicBezTo>
                        <a:cubicBezTo>
                          <a:pt x="9904" y="12456"/>
                          <a:pt x="10139" y="12215"/>
                          <a:pt x="9894" y="11997"/>
                        </a:cubicBezTo>
                        <a:cubicBezTo>
                          <a:pt x="8358" y="10291"/>
                          <a:pt x="6925" y="8448"/>
                          <a:pt x="5492" y="6605"/>
                        </a:cubicBezTo>
                        <a:cubicBezTo>
                          <a:pt x="4639" y="5445"/>
                          <a:pt x="3785" y="4319"/>
                          <a:pt x="2932" y="3330"/>
                        </a:cubicBezTo>
                        <a:cubicBezTo>
                          <a:pt x="2079" y="2169"/>
                          <a:pt x="1226" y="1043"/>
                          <a:pt x="373" y="54"/>
                        </a:cubicBezTo>
                        <a:cubicBezTo>
                          <a:pt x="337" y="17"/>
                          <a:pt x="290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1002031" y="1315036"/>
                    <a:ext cx="55284" cy="121721"/>
                  </a:xfrm>
                  <a:custGeom>
                    <a:rect b="b" l="l" r="r" t="t"/>
                    <a:pathLst>
                      <a:path extrusionOk="0" h="2783" w="1264">
                        <a:moveTo>
                          <a:pt x="411" y="1"/>
                        </a:moveTo>
                        <a:cubicBezTo>
                          <a:pt x="364" y="1"/>
                          <a:pt x="319" y="20"/>
                          <a:pt x="273" y="77"/>
                        </a:cubicBezTo>
                        <a:cubicBezTo>
                          <a:pt x="0" y="350"/>
                          <a:pt x="0" y="759"/>
                          <a:pt x="0" y="1203"/>
                        </a:cubicBezTo>
                        <a:lnTo>
                          <a:pt x="0" y="1919"/>
                        </a:lnTo>
                        <a:lnTo>
                          <a:pt x="0" y="2465"/>
                        </a:lnTo>
                        <a:cubicBezTo>
                          <a:pt x="0" y="2636"/>
                          <a:pt x="0" y="2636"/>
                          <a:pt x="137" y="2636"/>
                        </a:cubicBezTo>
                        <a:cubicBezTo>
                          <a:pt x="137" y="2636"/>
                          <a:pt x="273" y="2636"/>
                          <a:pt x="273" y="2465"/>
                        </a:cubicBezTo>
                        <a:cubicBezTo>
                          <a:pt x="410" y="2192"/>
                          <a:pt x="410" y="1919"/>
                          <a:pt x="410" y="1476"/>
                        </a:cubicBezTo>
                        <a:cubicBezTo>
                          <a:pt x="410" y="1339"/>
                          <a:pt x="410" y="1066"/>
                          <a:pt x="546" y="759"/>
                        </a:cubicBezTo>
                        <a:lnTo>
                          <a:pt x="546" y="1339"/>
                        </a:lnTo>
                        <a:cubicBezTo>
                          <a:pt x="546" y="1783"/>
                          <a:pt x="410" y="2192"/>
                          <a:pt x="410" y="2636"/>
                        </a:cubicBezTo>
                        <a:cubicBezTo>
                          <a:pt x="461" y="2738"/>
                          <a:pt x="555" y="2783"/>
                          <a:pt x="646" y="2783"/>
                        </a:cubicBezTo>
                        <a:cubicBezTo>
                          <a:pt x="797" y="2783"/>
                          <a:pt x="939" y="2657"/>
                          <a:pt x="854" y="2465"/>
                        </a:cubicBezTo>
                        <a:cubicBezTo>
                          <a:pt x="717" y="1919"/>
                          <a:pt x="1263" y="622"/>
                          <a:pt x="717" y="77"/>
                        </a:cubicBezTo>
                        <a:cubicBezTo>
                          <a:pt x="603" y="77"/>
                          <a:pt x="505" y="1"/>
                          <a:pt x="41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1" name="Google Shape;671;p6"/>
                  <p:cNvSpPr/>
                  <p:nvPr/>
                </p:nvSpPr>
                <p:spPr>
                  <a:xfrm>
                    <a:off x="996038" y="1422852"/>
                    <a:ext cx="66394" cy="137554"/>
                  </a:xfrm>
                  <a:custGeom>
                    <a:rect b="b" l="l" r="r" t="t"/>
                    <a:pathLst>
                      <a:path extrusionOk="0" h="3145" w="1518">
                        <a:moveTo>
                          <a:pt x="683" y="0"/>
                        </a:moveTo>
                        <a:cubicBezTo>
                          <a:pt x="683" y="0"/>
                          <a:pt x="547" y="0"/>
                          <a:pt x="547" y="171"/>
                        </a:cubicBezTo>
                        <a:cubicBezTo>
                          <a:pt x="410" y="444"/>
                          <a:pt x="547" y="717"/>
                          <a:pt x="683" y="1024"/>
                        </a:cubicBezTo>
                        <a:cubicBezTo>
                          <a:pt x="683" y="1570"/>
                          <a:pt x="854" y="2150"/>
                          <a:pt x="683" y="2559"/>
                        </a:cubicBezTo>
                        <a:cubicBezTo>
                          <a:pt x="547" y="2423"/>
                          <a:pt x="547" y="2286"/>
                          <a:pt x="547" y="2150"/>
                        </a:cubicBezTo>
                        <a:lnTo>
                          <a:pt x="547" y="1570"/>
                        </a:lnTo>
                        <a:cubicBezTo>
                          <a:pt x="410" y="1024"/>
                          <a:pt x="410" y="580"/>
                          <a:pt x="410" y="171"/>
                        </a:cubicBezTo>
                        <a:cubicBezTo>
                          <a:pt x="342" y="85"/>
                          <a:pt x="274" y="43"/>
                          <a:pt x="206" y="43"/>
                        </a:cubicBezTo>
                        <a:cubicBezTo>
                          <a:pt x="137" y="43"/>
                          <a:pt x="69" y="85"/>
                          <a:pt x="1" y="171"/>
                        </a:cubicBezTo>
                        <a:cubicBezTo>
                          <a:pt x="1" y="717"/>
                          <a:pt x="1" y="1570"/>
                          <a:pt x="137" y="2150"/>
                        </a:cubicBezTo>
                        <a:cubicBezTo>
                          <a:pt x="137" y="2559"/>
                          <a:pt x="137" y="3139"/>
                          <a:pt x="683" y="3139"/>
                        </a:cubicBezTo>
                        <a:cubicBezTo>
                          <a:pt x="703" y="3143"/>
                          <a:pt x="723" y="3144"/>
                          <a:pt x="742" y="3144"/>
                        </a:cubicBezTo>
                        <a:cubicBezTo>
                          <a:pt x="1517" y="3144"/>
                          <a:pt x="1124" y="437"/>
                          <a:pt x="991" y="171"/>
                        </a:cubicBezTo>
                        <a:cubicBezTo>
                          <a:pt x="991" y="0"/>
                          <a:pt x="854" y="0"/>
                          <a:pt x="68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2" name="Google Shape;672;p6"/>
                  <p:cNvSpPr/>
                  <p:nvPr/>
                </p:nvSpPr>
                <p:spPr>
                  <a:xfrm>
                    <a:off x="1530393" y="939628"/>
                    <a:ext cx="129857" cy="669315"/>
                  </a:xfrm>
                  <a:custGeom>
                    <a:rect b="b" l="l" r="r" t="t"/>
                    <a:pathLst>
                      <a:path extrusionOk="0" h="15303" w="2969">
                        <a:moveTo>
                          <a:pt x="2610" y="1"/>
                        </a:moveTo>
                        <a:cubicBezTo>
                          <a:pt x="2559" y="1"/>
                          <a:pt x="2491" y="43"/>
                          <a:pt x="2423" y="129"/>
                        </a:cubicBezTo>
                        <a:cubicBezTo>
                          <a:pt x="1979" y="2688"/>
                          <a:pt x="1843" y="5077"/>
                          <a:pt x="1263" y="7636"/>
                        </a:cubicBezTo>
                        <a:cubicBezTo>
                          <a:pt x="853" y="10059"/>
                          <a:pt x="410" y="12481"/>
                          <a:pt x="0" y="14904"/>
                        </a:cubicBezTo>
                        <a:cubicBezTo>
                          <a:pt x="0" y="15144"/>
                          <a:pt x="141" y="15302"/>
                          <a:pt x="292" y="15302"/>
                        </a:cubicBezTo>
                        <a:cubicBezTo>
                          <a:pt x="398" y="15302"/>
                          <a:pt x="510" y="15224"/>
                          <a:pt x="580" y="15041"/>
                        </a:cubicBezTo>
                        <a:cubicBezTo>
                          <a:pt x="990" y="12481"/>
                          <a:pt x="1433" y="10059"/>
                          <a:pt x="1979" y="7499"/>
                        </a:cubicBezTo>
                        <a:cubicBezTo>
                          <a:pt x="2116" y="6237"/>
                          <a:pt x="2286" y="4940"/>
                          <a:pt x="2559" y="3678"/>
                        </a:cubicBezTo>
                        <a:cubicBezTo>
                          <a:pt x="2696" y="2688"/>
                          <a:pt x="2969" y="1255"/>
                          <a:pt x="2696" y="129"/>
                        </a:cubicBezTo>
                        <a:cubicBezTo>
                          <a:pt x="2696" y="43"/>
                          <a:pt x="2662" y="1"/>
                          <a:pt x="26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3" name="Google Shape;673;p6"/>
                  <p:cNvSpPr/>
                  <p:nvPr/>
                </p:nvSpPr>
                <p:spPr>
                  <a:xfrm>
                    <a:off x="1561709" y="917409"/>
                    <a:ext cx="123908" cy="687554"/>
                  </a:xfrm>
                  <a:custGeom>
                    <a:rect b="b" l="l" r="r" t="t"/>
                    <a:pathLst>
                      <a:path extrusionOk="0" h="15720" w="2833">
                        <a:moveTo>
                          <a:pt x="2405" y="0"/>
                        </a:moveTo>
                        <a:cubicBezTo>
                          <a:pt x="2258" y="0"/>
                          <a:pt x="2076" y="97"/>
                          <a:pt x="1980" y="193"/>
                        </a:cubicBezTo>
                        <a:cubicBezTo>
                          <a:pt x="1843" y="466"/>
                          <a:pt x="1843" y="637"/>
                          <a:pt x="1843" y="910"/>
                        </a:cubicBezTo>
                        <a:cubicBezTo>
                          <a:pt x="1707" y="1046"/>
                          <a:pt x="1843" y="1319"/>
                          <a:pt x="1843" y="1490"/>
                        </a:cubicBezTo>
                        <a:cubicBezTo>
                          <a:pt x="1747" y="1586"/>
                          <a:pt x="1787" y="1683"/>
                          <a:pt x="1867" y="1683"/>
                        </a:cubicBezTo>
                        <a:cubicBezTo>
                          <a:pt x="1900" y="1683"/>
                          <a:pt x="1940" y="1666"/>
                          <a:pt x="1980" y="1626"/>
                        </a:cubicBezTo>
                        <a:cubicBezTo>
                          <a:pt x="2116" y="1490"/>
                          <a:pt x="2116" y="1319"/>
                          <a:pt x="2116" y="1183"/>
                        </a:cubicBezTo>
                        <a:lnTo>
                          <a:pt x="2116" y="1046"/>
                        </a:lnTo>
                        <a:cubicBezTo>
                          <a:pt x="2116" y="773"/>
                          <a:pt x="2116" y="773"/>
                          <a:pt x="2423" y="773"/>
                        </a:cubicBezTo>
                        <a:cubicBezTo>
                          <a:pt x="2423" y="1183"/>
                          <a:pt x="2253" y="1626"/>
                          <a:pt x="2253" y="2036"/>
                        </a:cubicBezTo>
                        <a:lnTo>
                          <a:pt x="1400" y="6745"/>
                        </a:lnTo>
                        <a:cubicBezTo>
                          <a:pt x="990" y="9577"/>
                          <a:pt x="274" y="12580"/>
                          <a:pt x="1" y="15412"/>
                        </a:cubicBezTo>
                        <a:cubicBezTo>
                          <a:pt x="1" y="15617"/>
                          <a:pt x="137" y="15719"/>
                          <a:pt x="274" y="15719"/>
                        </a:cubicBezTo>
                        <a:cubicBezTo>
                          <a:pt x="410" y="15719"/>
                          <a:pt x="547" y="15617"/>
                          <a:pt x="547" y="15412"/>
                        </a:cubicBezTo>
                        <a:cubicBezTo>
                          <a:pt x="854" y="11556"/>
                          <a:pt x="1843" y="7871"/>
                          <a:pt x="2423" y="4049"/>
                        </a:cubicBezTo>
                        <a:cubicBezTo>
                          <a:pt x="2560" y="3025"/>
                          <a:pt x="2696" y="2172"/>
                          <a:pt x="2833" y="1183"/>
                        </a:cubicBezTo>
                        <a:cubicBezTo>
                          <a:pt x="2833" y="910"/>
                          <a:pt x="2833" y="466"/>
                          <a:pt x="2560" y="57"/>
                        </a:cubicBezTo>
                        <a:cubicBezTo>
                          <a:pt x="2520" y="17"/>
                          <a:pt x="2465" y="0"/>
                          <a:pt x="240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4" name="Google Shape;674;p6"/>
                  <p:cNvSpPr/>
                  <p:nvPr/>
                </p:nvSpPr>
                <p:spPr>
                  <a:xfrm>
                    <a:off x="1113958" y="925850"/>
                    <a:ext cx="546281" cy="80608"/>
                  </a:xfrm>
                  <a:custGeom>
                    <a:rect b="b" l="l" r="r" t="t"/>
                    <a:pathLst>
                      <a:path extrusionOk="0" h="1843" w="12490">
                        <a:moveTo>
                          <a:pt x="12217" y="0"/>
                        </a:moveTo>
                        <a:cubicBezTo>
                          <a:pt x="10101" y="0"/>
                          <a:pt x="7951" y="137"/>
                          <a:pt x="5836" y="137"/>
                        </a:cubicBezTo>
                        <a:cubicBezTo>
                          <a:pt x="4812" y="137"/>
                          <a:pt x="3959" y="273"/>
                          <a:pt x="2969" y="444"/>
                        </a:cubicBezTo>
                        <a:cubicBezTo>
                          <a:pt x="2423" y="580"/>
                          <a:pt x="1843" y="853"/>
                          <a:pt x="1127" y="990"/>
                        </a:cubicBezTo>
                        <a:cubicBezTo>
                          <a:pt x="854" y="1126"/>
                          <a:pt x="410" y="1433"/>
                          <a:pt x="274" y="1433"/>
                        </a:cubicBezTo>
                        <a:cubicBezTo>
                          <a:pt x="1" y="1433"/>
                          <a:pt x="1" y="1843"/>
                          <a:pt x="274" y="1843"/>
                        </a:cubicBezTo>
                        <a:cubicBezTo>
                          <a:pt x="410" y="1843"/>
                          <a:pt x="547" y="1843"/>
                          <a:pt x="717" y="1706"/>
                        </a:cubicBezTo>
                        <a:cubicBezTo>
                          <a:pt x="1263" y="1433"/>
                          <a:pt x="1980" y="1297"/>
                          <a:pt x="2560" y="990"/>
                        </a:cubicBezTo>
                        <a:cubicBezTo>
                          <a:pt x="3550" y="717"/>
                          <a:pt x="4812" y="717"/>
                          <a:pt x="5836" y="717"/>
                        </a:cubicBezTo>
                        <a:cubicBezTo>
                          <a:pt x="7951" y="717"/>
                          <a:pt x="10101" y="580"/>
                          <a:pt x="12217" y="580"/>
                        </a:cubicBezTo>
                        <a:cubicBezTo>
                          <a:pt x="12490" y="580"/>
                          <a:pt x="12490" y="0"/>
                          <a:pt x="122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5" name="Google Shape;675;p6"/>
                  <p:cNvSpPr/>
                  <p:nvPr/>
                </p:nvSpPr>
                <p:spPr>
                  <a:xfrm>
                    <a:off x="1660209" y="931799"/>
                    <a:ext cx="1810426" cy="67225"/>
                  </a:xfrm>
                  <a:custGeom>
                    <a:rect b="b" l="l" r="r" t="t"/>
                    <a:pathLst>
                      <a:path extrusionOk="0" h="1537" w="41393">
                        <a:moveTo>
                          <a:pt x="308" y="1"/>
                        </a:moveTo>
                        <a:cubicBezTo>
                          <a:pt x="1" y="1"/>
                          <a:pt x="1" y="444"/>
                          <a:pt x="308" y="444"/>
                        </a:cubicBezTo>
                        <a:cubicBezTo>
                          <a:pt x="7132" y="581"/>
                          <a:pt x="13957" y="854"/>
                          <a:pt x="20645" y="854"/>
                        </a:cubicBezTo>
                        <a:cubicBezTo>
                          <a:pt x="23887" y="854"/>
                          <a:pt x="27163" y="990"/>
                          <a:pt x="30439" y="1297"/>
                        </a:cubicBezTo>
                        <a:cubicBezTo>
                          <a:pt x="32145" y="1434"/>
                          <a:pt x="33885" y="1468"/>
                          <a:pt x="35625" y="1468"/>
                        </a:cubicBezTo>
                        <a:cubicBezTo>
                          <a:pt x="37365" y="1468"/>
                          <a:pt x="39106" y="1434"/>
                          <a:pt x="40812" y="1434"/>
                        </a:cubicBezTo>
                        <a:cubicBezTo>
                          <a:pt x="40880" y="1502"/>
                          <a:pt x="40957" y="1536"/>
                          <a:pt x="41034" y="1536"/>
                        </a:cubicBezTo>
                        <a:cubicBezTo>
                          <a:pt x="41111" y="1536"/>
                          <a:pt x="41187" y="1502"/>
                          <a:pt x="41256" y="1434"/>
                        </a:cubicBezTo>
                        <a:cubicBezTo>
                          <a:pt x="41392" y="1297"/>
                          <a:pt x="41256" y="990"/>
                          <a:pt x="40948" y="990"/>
                        </a:cubicBezTo>
                        <a:cubicBezTo>
                          <a:pt x="37536" y="990"/>
                          <a:pt x="34124" y="854"/>
                          <a:pt x="30712" y="717"/>
                        </a:cubicBezTo>
                        <a:cubicBezTo>
                          <a:pt x="29312" y="717"/>
                          <a:pt x="27743" y="581"/>
                          <a:pt x="26310" y="581"/>
                        </a:cubicBezTo>
                        <a:cubicBezTo>
                          <a:pt x="24467" y="444"/>
                          <a:pt x="22488" y="444"/>
                          <a:pt x="20645" y="444"/>
                        </a:cubicBezTo>
                        <a:cubicBezTo>
                          <a:pt x="17233" y="308"/>
                          <a:pt x="13650" y="308"/>
                          <a:pt x="10238" y="137"/>
                        </a:cubicBezTo>
                        <a:cubicBezTo>
                          <a:pt x="8395" y="137"/>
                          <a:pt x="6552" y="1"/>
                          <a:pt x="484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6" name="Google Shape;676;p6"/>
                  <p:cNvSpPr/>
                  <p:nvPr/>
                </p:nvSpPr>
                <p:spPr>
                  <a:xfrm>
                    <a:off x="3445224" y="972650"/>
                    <a:ext cx="31404" cy="122990"/>
                  </a:xfrm>
                  <a:custGeom>
                    <a:rect b="b" l="l" r="r" t="t"/>
                    <a:pathLst>
                      <a:path extrusionOk="0" h="2812" w="718">
                        <a:moveTo>
                          <a:pt x="300" y="1"/>
                        </a:moveTo>
                        <a:cubicBezTo>
                          <a:pt x="169" y="1"/>
                          <a:pt x="40" y="105"/>
                          <a:pt x="137" y="227"/>
                        </a:cubicBezTo>
                        <a:cubicBezTo>
                          <a:pt x="137" y="500"/>
                          <a:pt x="1" y="909"/>
                          <a:pt x="137" y="1216"/>
                        </a:cubicBezTo>
                        <a:lnTo>
                          <a:pt x="137" y="2479"/>
                        </a:lnTo>
                        <a:cubicBezTo>
                          <a:pt x="137" y="2701"/>
                          <a:pt x="282" y="2812"/>
                          <a:pt x="427" y="2812"/>
                        </a:cubicBezTo>
                        <a:cubicBezTo>
                          <a:pt x="572" y="2812"/>
                          <a:pt x="718" y="2701"/>
                          <a:pt x="718" y="2479"/>
                        </a:cubicBezTo>
                        <a:cubicBezTo>
                          <a:pt x="718" y="2069"/>
                          <a:pt x="718" y="1489"/>
                          <a:pt x="581" y="1080"/>
                        </a:cubicBezTo>
                        <a:cubicBezTo>
                          <a:pt x="581" y="636"/>
                          <a:pt x="581" y="227"/>
                          <a:pt x="445" y="56"/>
                        </a:cubicBezTo>
                        <a:cubicBezTo>
                          <a:pt x="406" y="17"/>
                          <a:pt x="353" y="1"/>
                          <a:pt x="3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7" name="Google Shape;677;p6"/>
                  <p:cNvSpPr/>
                  <p:nvPr/>
                </p:nvSpPr>
                <p:spPr>
                  <a:xfrm>
                    <a:off x="1159752" y="1054966"/>
                    <a:ext cx="184091" cy="215670"/>
                  </a:xfrm>
                  <a:custGeom>
                    <a:rect b="b" l="l" r="r" t="t"/>
                    <a:pathLst>
                      <a:path extrusionOk="0" h="4931" w="4209">
                        <a:moveTo>
                          <a:pt x="256" y="1"/>
                        </a:moveTo>
                        <a:cubicBezTo>
                          <a:pt x="126" y="1"/>
                          <a:pt x="0" y="216"/>
                          <a:pt x="216" y="324"/>
                        </a:cubicBezTo>
                        <a:cubicBezTo>
                          <a:pt x="1069" y="904"/>
                          <a:pt x="3356" y="51"/>
                          <a:pt x="3492" y="1450"/>
                        </a:cubicBezTo>
                        <a:cubicBezTo>
                          <a:pt x="3492" y="2440"/>
                          <a:pt x="3492" y="3600"/>
                          <a:pt x="3629" y="4726"/>
                        </a:cubicBezTo>
                        <a:cubicBezTo>
                          <a:pt x="3629" y="4862"/>
                          <a:pt x="3739" y="4931"/>
                          <a:pt x="3850" y="4931"/>
                        </a:cubicBezTo>
                        <a:cubicBezTo>
                          <a:pt x="3961" y="4931"/>
                          <a:pt x="4072" y="4862"/>
                          <a:pt x="4072" y="4726"/>
                        </a:cubicBezTo>
                        <a:cubicBezTo>
                          <a:pt x="4209" y="4146"/>
                          <a:pt x="4072" y="3463"/>
                          <a:pt x="4072" y="2747"/>
                        </a:cubicBezTo>
                        <a:cubicBezTo>
                          <a:pt x="4072" y="2167"/>
                          <a:pt x="4072" y="1314"/>
                          <a:pt x="3936" y="733"/>
                        </a:cubicBezTo>
                        <a:cubicBezTo>
                          <a:pt x="3629" y="187"/>
                          <a:pt x="3219" y="187"/>
                          <a:pt x="2639" y="187"/>
                        </a:cubicBezTo>
                        <a:cubicBezTo>
                          <a:pt x="2230" y="51"/>
                          <a:pt x="1786" y="51"/>
                          <a:pt x="1376" y="51"/>
                        </a:cubicBezTo>
                        <a:lnTo>
                          <a:pt x="353" y="51"/>
                        </a:lnTo>
                        <a:cubicBezTo>
                          <a:pt x="324" y="16"/>
                          <a:pt x="290" y="1"/>
                          <a:pt x="2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8" name="Google Shape;678;p6"/>
                  <p:cNvSpPr/>
                  <p:nvPr/>
                </p:nvSpPr>
                <p:spPr>
                  <a:xfrm>
                    <a:off x="1660209" y="1112395"/>
                    <a:ext cx="473152" cy="489554"/>
                  </a:xfrm>
                  <a:custGeom>
                    <a:rect b="b" l="l" r="r" t="t"/>
                    <a:pathLst>
                      <a:path extrusionOk="0" h="11193" w="10818">
                        <a:moveTo>
                          <a:pt x="1" y="1"/>
                        </a:moveTo>
                        <a:lnTo>
                          <a:pt x="1" y="274"/>
                        </a:lnTo>
                        <a:cubicBezTo>
                          <a:pt x="171" y="274"/>
                          <a:pt x="717" y="1297"/>
                          <a:pt x="854" y="1434"/>
                        </a:cubicBezTo>
                        <a:cubicBezTo>
                          <a:pt x="1297" y="2150"/>
                          <a:pt x="1570" y="2833"/>
                          <a:pt x="2014" y="3549"/>
                        </a:cubicBezTo>
                        <a:cubicBezTo>
                          <a:pt x="2867" y="4983"/>
                          <a:pt x="3720" y="6245"/>
                          <a:pt x="4710" y="7678"/>
                        </a:cubicBezTo>
                        <a:cubicBezTo>
                          <a:pt x="4983" y="8258"/>
                          <a:pt x="5426" y="8668"/>
                          <a:pt x="5836" y="9111"/>
                        </a:cubicBezTo>
                        <a:cubicBezTo>
                          <a:pt x="5972" y="9521"/>
                          <a:pt x="6416" y="9828"/>
                          <a:pt x="6996" y="9828"/>
                        </a:cubicBezTo>
                        <a:cubicBezTo>
                          <a:pt x="7542" y="9964"/>
                          <a:pt x="8259" y="10101"/>
                          <a:pt x="8839" y="10101"/>
                        </a:cubicBezTo>
                        <a:cubicBezTo>
                          <a:pt x="9112" y="10101"/>
                          <a:pt x="9692" y="10101"/>
                          <a:pt x="9965" y="10374"/>
                        </a:cubicBezTo>
                        <a:cubicBezTo>
                          <a:pt x="10101" y="10374"/>
                          <a:pt x="10238" y="10954"/>
                          <a:pt x="10408" y="11091"/>
                        </a:cubicBezTo>
                        <a:cubicBezTo>
                          <a:pt x="10477" y="11159"/>
                          <a:pt x="10545" y="11193"/>
                          <a:pt x="10613" y="11193"/>
                        </a:cubicBezTo>
                        <a:cubicBezTo>
                          <a:pt x="10681" y="11193"/>
                          <a:pt x="10750" y="11159"/>
                          <a:pt x="10818" y="11091"/>
                        </a:cubicBezTo>
                        <a:lnTo>
                          <a:pt x="10818" y="10818"/>
                        </a:lnTo>
                        <a:cubicBezTo>
                          <a:pt x="10818" y="9657"/>
                          <a:pt x="9385" y="9657"/>
                          <a:pt x="8532" y="9521"/>
                        </a:cubicBezTo>
                        <a:cubicBezTo>
                          <a:pt x="7849" y="9384"/>
                          <a:pt x="6996" y="9521"/>
                          <a:pt x="6416" y="8975"/>
                        </a:cubicBezTo>
                        <a:cubicBezTo>
                          <a:pt x="6143" y="8804"/>
                          <a:pt x="5972" y="8531"/>
                          <a:pt x="5836" y="8258"/>
                        </a:cubicBezTo>
                        <a:cubicBezTo>
                          <a:pt x="5426" y="7815"/>
                          <a:pt x="5119" y="7405"/>
                          <a:pt x="4846" y="6962"/>
                        </a:cubicBezTo>
                        <a:cubicBezTo>
                          <a:pt x="3857" y="5392"/>
                          <a:pt x="3004" y="3993"/>
                          <a:pt x="2014" y="2423"/>
                        </a:cubicBezTo>
                        <a:cubicBezTo>
                          <a:pt x="1570" y="1707"/>
                          <a:pt x="1161" y="1127"/>
                          <a:pt x="717" y="444"/>
                        </a:cubicBezTo>
                        <a:cubicBezTo>
                          <a:pt x="581" y="274"/>
                          <a:pt x="308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9" name="Google Shape;679;p6"/>
                  <p:cNvSpPr/>
                  <p:nvPr/>
                </p:nvSpPr>
                <p:spPr>
                  <a:xfrm>
                    <a:off x="1567702" y="1528787"/>
                    <a:ext cx="235833" cy="86250"/>
                  </a:xfrm>
                  <a:custGeom>
                    <a:rect b="b" l="l" r="r" t="t"/>
                    <a:pathLst>
                      <a:path extrusionOk="0" h="1972" w="5392">
                        <a:moveTo>
                          <a:pt x="137" y="1"/>
                        </a:moveTo>
                        <a:cubicBezTo>
                          <a:pt x="0" y="137"/>
                          <a:pt x="0" y="444"/>
                          <a:pt x="137" y="444"/>
                        </a:cubicBezTo>
                        <a:cubicBezTo>
                          <a:pt x="495" y="513"/>
                          <a:pt x="887" y="513"/>
                          <a:pt x="1280" y="513"/>
                        </a:cubicBezTo>
                        <a:cubicBezTo>
                          <a:pt x="1672" y="513"/>
                          <a:pt x="2065" y="513"/>
                          <a:pt x="2423" y="581"/>
                        </a:cubicBezTo>
                        <a:cubicBezTo>
                          <a:pt x="2832" y="581"/>
                          <a:pt x="3276" y="581"/>
                          <a:pt x="3822" y="717"/>
                        </a:cubicBezTo>
                        <a:cubicBezTo>
                          <a:pt x="4265" y="854"/>
                          <a:pt x="4538" y="1571"/>
                          <a:pt x="4846" y="1844"/>
                        </a:cubicBezTo>
                        <a:cubicBezTo>
                          <a:pt x="4926" y="1935"/>
                          <a:pt x="5007" y="1972"/>
                          <a:pt x="5081" y="1972"/>
                        </a:cubicBezTo>
                        <a:cubicBezTo>
                          <a:pt x="5256" y="1972"/>
                          <a:pt x="5392" y="1763"/>
                          <a:pt x="5392" y="1571"/>
                        </a:cubicBezTo>
                        <a:lnTo>
                          <a:pt x="5255" y="1434"/>
                        </a:lnTo>
                        <a:cubicBezTo>
                          <a:pt x="4675" y="717"/>
                          <a:pt x="4265" y="1"/>
                          <a:pt x="313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0" name="Google Shape;680;p6"/>
                  <p:cNvSpPr/>
                  <p:nvPr/>
                </p:nvSpPr>
                <p:spPr>
                  <a:xfrm>
                    <a:off x="1660209" y="1065201"/>
                    <a:ext cx="1735766" cy="66656"/>
                  </a:xfrm>
                  <a:custGeom>
                    <a:rect b="b" l="l" r="r" t="t"/>
                    <a:pathLst>
                      <a:path extrusionOk="0" h="1524" w="39686">
                        <a:moveTo>
                          <a:pt x="30992" y="1"/>
                        </a:moveTo>
                        <a:cubicBezTo>
                          <a:pt x="27252" y="1"/>
                          <a:pt x="23516" y="90"/>
                          <a:pt x="19792" y="90"/>
                        </a:cubicBezTo>
                        <a:lnTo>
                          <a:pt x="9828" y="90"/>
                        </a:lnTo>
                        <a:cubicBezTo>
                          <a:pt x="8122" y="90"/>
                          <a:pt x="6279" y="90"/>
                          <a:pt x="4573" y="226"/>
                        </a:cubicBezTo>
                        <a:cubicBezTo>
                          <a:pt x="3004" y="363"/>
                          <a:pt x="1570" y="363"/>
                          <a:pt x="171" y="1080"/>
                        </a:cubicBezTo>
                        <a:cubicBezTo>
                          <a:pt x="1" y="1216"/>
                          <a:pt x="1" y="1523"/>
                          <a:pt x="308" y="1523"/>
                        </a:cubicBezTo>
                        <a:lnTo>
                          <a:pt x="444" y="1353"/>
                        </a:lnTo>
                        <a:cubicBezTo>
                          <a:pt x="2014" y="807"/>
                          <a:pt x="3584" y="807"/>
                          <a:pt x="5290" y="670"/>
                        </a:cubicBezTo>
                        <a:cubicBezTo>
                          <a:pt x="6996" y="670"/>
                          <a:pt x="8702" y="499"/>
                          <a:pt x="10408" y="499"/>
                        </a:cubicBezTo>
                        <a:lnTo>
                          <a:pt x="20065" y="499"/>
                        </a:lnTo>
                        <a:cubicBezTo>
                          <a:pt x="23586" y="499"/>
                          <a:pt x="27158" y="416"/>
                          <a:pt x="30731" y="416"/>
                        </a:cubicBezTo>
                        <a:cubicBezTo>
                          <a:pt x="33634" y="416"/>
                          <a:pt x="36537" y="471"/>
                          <a:pt x="39413" y="670"/>
                        </a:cubicBezTo>
                        <a:cubicBezTo>
                          <a:pt x="39686" y="670"/>
                          <a:pt x="39686" y="226"/>
                          <a:pt x="39413" y="226"/>
                        </a:cubicBezTo>
                        <a:cubicBezTo>
                          <a:pt x="36605" y="51"/>
                          <a:pt x="33797" y="1"/>
                          <a:pt x="3099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1" name="Google Shape;681;p6"/>
                  <p:cNvSpPr/>
                  <p:nvPr/>
                </p:nvSpPr>
                <p:spPr>
                  <a:xfrm>
                    <a:off x="1972152" y="1076573"/>
                    <a:ext cx="80652" cy="468297"/>
                  </a:xfrm>
                  <a:custGeom>
                    <a:rect b="b" l="l" r="r" t="t"/>
                    <a:pathLst>
                      <a:path extrusionOk="0" h="10707" w="1844">
                        <a:moveTo>
                          <a:pt x="1707" y="1"/>
                        </a:moveTo>
                        <a:cubicBezTo>
                          <a:pt x="1638" y="1"/>
                          <a:pt x="1570" y="35"/>
                          <a:pt x="1570" y="103"/>
                        </a:cubicBezTo>
                        <a:cubicBezTo>
                          <a:pt x="1127" y="1809"/>
                          <a:pt x="1127" y="3515"/>
                          <a:pt x="717" y="5221"/>
                        </a:cubicBezTo>
                        <a:cubicBezTo>
                          <a:pt x="410" y="6928"/>
                          <a:pt x="137" y="8634"/>
                          <a:pt x="0" y="10476"/>
                        </a:cubicBezTo>
                        <a:cubicBezTo>
                          <a:pt x="0" y="10630"/>
                          <a:pt x="103" y="10707"/>
                          <a:pt x="205" y="10707"/>
                        </a:cubicBezTo>
                        <a:cubicBezTo>
                          <a:pt x="308" y="10707"/>
                          <a:pt x="410" y="10630"/>
                          <a:pt x="410" y="10476"/>
                        </a:cubicBezTo>
                        <a:cubicBezTo>
                          <a:pt x="717" y="8634"/>
                          <a:pt x="990" y="6791"/>
                          <a:pt x="1263" y="5085"/>
                        </a:cubicBezTo>
                        <a:cubicBezTo>
                          <a:pt x="1400" y="4232"/>
                          <a:pt x="1570" y="3379"/>
                          <a:pt x="1707" y="2662"/>
                        </a:cubicBezTo>
                        <a:cubicBezTo>
                          <a:pt x="1707" y="1809"/>
                          <a:pt x="1843" y="956"/>
                          <a:pt x="1843" y="103"/>
                        </a:cubicBezTo>
                        <a:cubicBezTo>
                          <a:pt x="1843" y="35"/>
                          <a:pt x="1775" y="1"/>
                          <a:pt x="17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2" name="Google Shape;682;p6"/>
                  <p:cNvSpPr/>
                  <p:nvPr/>
                </p:nvSpPr>
                <p:spPr>
                  <a:xfrm>
                    <a:off x="1986805" y="1076573"/>
                    <a:ext cx="97316" cy="467641"/>
                  </a:xfrm>
                  <a:custGeom>
                    <a:rect b="b" l="l" r="r" t="t"/>
                    <a:pathLst>
                      <a:path extrusionOk="0" h="10692" w="2225">
                        <a:moveTo>
                          <a:pt x="1918" y="1"/>
                        </a:moveTo>
                        <a:cubicBezTo>
                          <a:pt x="1824" y="1"/>
                          <a:pt x="1713" y="35"/>
                          <a:pt x="1645" y="103"/>
                        </a:cubicBezTo>
                        <a:cubicBezTo>
                          <a:pt x="1508" y="2116"/>
                          <a:pt x="1235" y="4095"/>
                          <a:pt x="792" y="5938"/>
                        </a:cubicBezTo>
                        <a:cubicBezTo>
                          <a:pt x="655" y="6928"/>
                          <a:pt x="519" y="7917"/>
                          <a:pt x="382" y="8770"/>
                        </a:cubicBezTo>
                        <a:cubicBezTo>
                          <a:pt x="211" y="9350"/>
                          <a:pt x="211" y="9930"/>
                          <a:pt x="75" y="10340"/>
                        </a:cubicBezTo>
                        <a:cubicBezTo>
                          <a:pt x="0" y="10582"/>
                          <a:pt x="99" y="10692"/>
                          <a:pt x="226" y="10692"/>
                        </a:cubicBezTo>
                        <a:cubicBezTo>
                          <a:pt x="331" y="10692"/>
                          <a:pt x="457" y="10616"/>
                          <a:pt x="519" y="10476"/>
                        </a:cubicBezTo>
                        <a:cubicBezTo>
                          <a:pt x="655" y="10067"/>
                          <a:pt x="655" y="9487"/>
                          <a:pt x="792" y="8941"/>
                        </a:cubicBezTo>
                        <a:cubicBezTo>
                          <a:pt x="928" y="7917"/>
                          <a:pt x="1065" y="7064"/>
                          <a:pt x="1372" y="6074"/>
                        </a:cubicBezTo>
                        <a:cubicBezTo>
                          <a:pt x="1645" y="4232"/>
                          <a:pt x="2225" y="2116"/>
                          <a:pt x="2088" y="103"/>
                        </a:cubicBezTo>
                        <a:cubicBezTo>
                          <a:pt x="2088" y="35"/>
                          <a:pt x="2011" y="1"/>
                          <a:pt x="19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3413907" y="1075086"/>
                    <a:ext cx="62720" cy="25411"/>
                  </a:xfrm>
                  <a:custGeom>
                    <a:rect b="b" l="l" r="r" t="t"/>
                    <a:pathLst>
                      <a:path extrusionOk="0" h="581" w="1434">
                        <a:moveTo>
                          <a:pt x="580" y="0"/>
                        </a:moveTo>
                        <a:cubicBezTo>
                          <a:pt x="444" y="0"/>
                          <a:pt x="307" y="0"/>
                          <a:pt x="171" y="137"/>
                        </a:cubicBezTo>
                        <a:cubicBezTo>
                          <a:pt x="0" y="137"/>
                          <a:pt x="0" y="273"/>
                          <a:pt x="171" y="444"/>
                        </a:cubicBezTo>
                        <a:cubicBezTo>
                          <a:pt x="171" y="581"/>
                          <a:pt x="444" y="581"/>
                          <a:pt x="580" y="581"/>
                        </a:cubicBezTo>
                        <a:lnTo>
                          <a:pt x="1161" y="581"/>
                        </a:lnTo>
                        <a:cubicBezTo>
                          <a:pt x="1434" y="581"/>
                          <a:pt x="1434" y="137"/>
                          <a:pt x="1161" y="137"/>
                        </a:cubicBezTo>
                        <a:cubicBezTo>
                          <a:pt x="1024" y="137"/>
                          <a:pt x="853" y="137"/>
                          <a:pt x="58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4" name="Google Shape;684;p6"/>
                  <p:cNvSpPr/>
                  <p:nvPr/>
                </p:nvSpPr>
                <p:spPr>
                  <a:xfrm>
                    <a:off x="3209429" y="1491478"/>
                    <a:ext cx="161216" cy="117960"/>
                  </a:xfrm>
                  <a:custGeom>
                    <a:rect b="b" l="l" r="r" t="t"/>
                    <a:pathLst>
                      <a:path extrusionOk="0" h="2697" w="3686">
                        <a:moveTo>
                          <a:pt x="273" y="1"/>
                        </a:moveTo>
                        <a:cubicBezTo>
                          <a:pt x="137" y="1"/>
                          <a:pt x="0" y="137"/>
                          <a:pt x="137" y="308"/>
                        </a:cubicBezTo>
                        <a:cubicBezTo>
                          <a:pt x="854" y="717"/>
                          <a:pt x="1434" y="1434"/>
                          <a:pt x="2116" y="1843"/>
                        </a:cubicBezTo>
                        <a:cubicBezTo>
                          <a:pt x="2423" y="2151"/>
                          <a:pt x="2833" y="2697"/>
                          <a:pt x="3413" y="2697"/>
                        </a:cubicBezTo>
                        <a:cubicBezTo>
                          <a:pt x="3549" y="2697"/>
                          <a:pt x="3686" y="2424"/>
                          <a:pt x="3549" y="2287"/>
                        </a:cubicBezTo>
                        <a:cubicBezTo>
                          <a:pt x="2287" y="1707"/>
                          <a:pt x="1570" y="444"/>
                          <a:pt x="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5" name="Google Shape;685;p6"/>
                  <p:cNvSpPr/>
                  <p:nvPr/>
                </p:nvSpPr>
                <p:spPr>
                  <a:xfrm>
                    <a:off x="3209429" y="1454169"/>
                    <a:ext cx="197387" cy="144946"/>
                  </a:xfrm>
                  <a:custGeom>
                    <a:rect b="b" l="l" r="r" t="t"/>
                    <a:pathLst>
                      <a:path extrusionOk="0" h="3314" w="4513">
                        <a:moveTo>
                          <a:pt x="581" y="1"/>
                        </a:moveTo>
                        <a:cubicBezTo>
                          <a:pt x="273" y="137"/>
                          <a:pt x="137" y="444"/>
                          <a:pt x="0" y="854"/>
                        </a:cubicBezTo>
                        <a:cubicBezTo>
                          <a:pt x="0" y="1030"/>
                          <a:pt x="135" y="1105"/>
                          <a:pt x="250" y="1105"/>
                        </a:cubicBezTo>
                        <a:cubicBezTo>
                          <a:pt x="335" y="1105"/>
                          <a:pt x="410" y="1063"/>
                          <a:pt x="410" y="990"/>
                        </a:cubicBezTo>
                        <a:cubicBezTo>
                          <a:pt x="476" y="658"/>
                          <a:pt x="559" y="543"/>
                          <a:pt x="658" y="543"/>
                        </a:cubicBezTo>
                        <a:cubicBezTo>
                          <a:pt x="814" y="543"/>
                          <a:pt x="1013" y="824"/>
                          <a:pt x="1263" y="990"/>
                        </a:cubicBezTo>
                        <a:cubicBezTo>
                          <a:pt x="1707" y="1297"/>
                          <a:pt x="1980" y="1707"/>
                          <a:pt x="2423" y="2014"/>
                        </a:cubicBezTo>
                        <a:cubicBezTo>
                          <a:pt x="2969" y="2423"/>
                          <a:pt x="3549" y="3004"/>
                          <a:pt x="4129" y="3277"/>
                        </a:cubicBezTo>
                        <a:cubicBezTo>
                          <a:pt x="4155" y="3303"/>
                          <a:pt x="4186" y="3314"/>
                          <a:pt x="4219" y="3314"/>
                        </a:cubicBezTo>
                        <a:cubicBezTo>
                          <a:pt x="4355" y="3314"/>
                          <a:pt x="4513" y="3114"/>
                          <a:pt x="4402" y="3004"/>
                        </a:cubicBezTo>
                        <a:cubicBezTo>
                          <a:pt x="3276" y="2014"/>
                          <a:pt x="1843" y="1161"/>
                          <a:pt x="85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6" name="Google Shape;686;p6"/>
                  <p:cNvSpPr/>
                  <p:nvPr/>
                </p:nvSpPr>
                <p:spPr>
                  <a:xfrm>
                    <a:off x="3060193" y="1263337"/>
                    <a:ext cx="255252" cy="332667"/>
                  </a:xfrm>
                  <a:custGeom>
                    <a:rect b="b" l="l" r="r" t="t"/>
                    <a:pathLst>
                      <a:path extrusionOk="0" h="7606" w="5836">
                        <a:moveTo>
                          <a:pt x="5225" y="0"/>
                        </a:moveTo>
                        <a:cubicBezTo>
                          <a:pt x="4556" y="0"/>
                          <a:pt x="3677" y="1440"/>
                          <a:pt x="3276" y="1941"/>
                        </a:cubicBezTo>
                        <a:cubicBezTo>
                          <a:pt x="2559" y="2965"/>
                          <a:pt x="1979" y="3954"/>
                          <a:pt x="1263" y="4944"/>
                        </a:cubicBezTo>
                        <a:cubicBezTo>
                          <a:pt x="853" y="5524"/>
                          <a:pt x="580" y="6070"/>
                          <a:pt x="273" y="6650"/>
                        </a:cubicBezTo>
                        <a:cubicBezTo>
                          <a:pt x="137" y="6923"/>
                          <a:pt x="0" y="7230"/>
                          <a:pt x="0" y="7503"/>
                        </a:cubicBezTo>
                        <a:cubicBezTo>
                          <a:pt x="0" y="7571"/>
                          <a:pt x="68" y="7605"/>
                          <a:pt x="137" y="7605"/>
                        </a:cubicBezTo>
                        <a:cubicBezTo>
                          <a:pt x="205" y="7605"/>
                          <a:pt x="273" y="7571"/>
                          <a:pt x="273" y="7503"/>
                        </a:cubicBezTo>
                        <a:cubicBezTo>
                          <a:pt x="410" y="6923"/>
                          <a:pt x="990" y="6377"/>
                          <a:pt x="1263" y="5797"/>
                        </a:cubicBezTo>
                        <a:cubicBezTo>
                          <a:pt x="1706" y="5080"/>
                          <a:pt x="2286" y="4364"/>
                          <a:pt x="2696" y="3647"/>
                        </a:cubicBezTo>
                        <a:cubicBezTo>
                          <a:pt x="3139" y="3101"/>
                          <a:pt x="3549" y="2521"/>
                          <a:pt x="3822" y="1941"/>
                        </a:cubicBezTo>
                        <a:cubicBezTo>
                          <a:pt x="4129" y="1532"/>
                          <a:pt x="4402" y="1259"/>
                          <a:pt x="4846" y="815"/>
                        </a:cubicBezTo>
                        <a:cubicBezTo>
                          <a:pt x="4940" y="721"/>
                          <a:pt x="5099" y="562"/>
                          <a:pt x="5233" y="562"/>
                        </a:cubicBezTo>
                        <a:cubicBezTo>
                          <a:pt x="5294" y="562"/>
                          <a:pt x="5349" y="594"/>
                          <a:pt x="5392" y="678"/>
                        </a:cubicBezTo>
                        <a:cubicBezTo>
                          <a:pt x="5392" y="815"/>
                          <a:pt x="5392" y="951"/>
                          <a:pt x="5528" y="951"/>
                        </a:cubicBezTo>
                        <a:lnTo>
                          <a:pt x="5699" y="951"/>
                        </a:lnTo>
                        <a:cubicBezTo>
                          <a:pt x="5835" y="951"/>
                          <a:pt x="5835" y="815"/>
                          <a:pt x="5835" y="678"/>
                        </a:cubicBezTo>
                        <a:cubicBezTo>
                          <a:pt x="5681" y="189"/>
                          <a:pt x="5467" y="0"/>
                          <a:pt x="52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7" name="Google Shape;687;p6"/>
                  <p:cNvSpPr/>
                  <p:nvPr/>
                </p:nvSpPr>
                <p:spPr>
                  <a:xfrm>
                    <a:off x="3080925" y="1283107"/>
                    <a:ext cx="228528" cy="314910"/>
                  </a:xfrm>
                  <a:custGeom>
                    <a:rect b="b" l="l" r="r" t="t"/>
                    <a:pathLst>
                      <a:path extrusionOk="0" h="7200" w="5225">
                        <a:moveTo>
                          <a:pt x="5005" y="0"/>
                        </a:moveTo>
                        <a:cubicBezTo>
                          <a:pt x="4923" y="0"/>
                          <a:pt x="4838" y="33"/>
                          <a:pt x="4781" y="90"/>
                        </a:cubicBezTo>
                        <a:cubicBezTo>
                          <a:pt x="4201" y="1352"/>
                          <a:pt x="3211" y="2513"/>
                          <a:pt x="2358" y="3639"/>
                        </a:cubicBezTo>
                        <a:cubicBezTo>
                          <a:pt x="1642" y="4628"/>
                          <a:pt x="789" y="5754"/>
                          <a:pt x="106" y="6915"/>
                        </a:cubicBezTo>
                        <a:cubicBezTo>
                          <a:pt x="1" y="7083"/>
                          <a:pt x="130" y="7200"/>
                          <a:pt x="276" y="7200"/>
                        </a:cubicBezTo>
                        <a:cubicBezTo>
                          <a:pt x="367" y="7200"/>
                          <a:pt x="464" y="7155"/>
                          <a:pt x="516" y="7051"/>
                        </a:cubicBezTo>
                        <a:cubicBezTo>
                          <a:pt x="1369" y="5925"/>
                          <a:pt x="2085" y="4765"/>
                          <a:pt x="2938" y="3639"/>
                        </a:cubicBezTo>
                        <a:cubicBezTo>
                          <a:pt x="3348" y="2922"/>
                          <a:pt x="3792" y="2342"/>
                          <a:pt x="4372" y="1796"/>
                        </a:cubicBezTo>
                        <a:cubicBezTo>
                          <a:pt x="4645" y="1352"/>
                          <a:pt x="5054" y="807"/>
                          <a:pt x="5225" y="226"/>
                        </a:cubicBezTo>
                        <a:cubicBezTo>
                          <a:pt x="5225" y="67"/>
                          <a:pt x="5119" y="0"/>
                          <a:pt x="500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8" name="Google Shape;688;p6"/>
                  <p:cNvSpPr/>
                  <p:nvPr/>
                </p:nvSpPr>
                <p:spPr>
                  <a:xfrm>
                    <a:off x="3237072" y="1288531"/>
                    <a:ext cx="78378" cy="191614"/>
                  </a:xfrm>
                  <a:custGeom>
                    <a:rect b="b" l="l" r="r" t="t"/>
                    <a:pathLst>
                      <a:path extrusionOk="0" h="4381" w="1792">
                        <a:moveTo>
                          <a:pt x="1638" y="0"/>
                        </a:moveTo>
                        <a:cubicBezTo>
                          <a:pt x="1561" y="0"/>
                          <a:pt x="1484" y="34"/>
                          <a:pt x="1484" y="102"/>
                        </a:cubicBezTo>
                        <a:cubicBezTo>
                          <a:pt x="1211" y="819"/>
                          <a:pt x="1075" y="1536"/>
                          <a:pt x="802" y="2218"/>
                        </a:cubicBezTo>
                        <a:cubicBezTo>
                          <a:pt x="495" y="2798"/>
                          <a:pt x="222" y="3378"/>
                          <a:pt x="85" y="4095"/>
                        </a:cubicBezTo>
                        <a:cubicBezTo>
                          <a:pt x="1" y="4264"/>
                          <a:pt x="125" y="4380"/>
                          <a:pt x="264" y="4380"/>
                        </a:cubicBezTo>
                        <a:cubicBezTo>
                          <a:pt x="350" y="4380"/>
                          <a:pt x="442" y="4336"/>
                          <a:pt x="495" y="4231"/>
                        </a:cubicBezTo>
                        <a:cubicBezTo>
                          <a:pt x="802" y="2798"/>
                          <a:pt x="1791" y="1536"/>
                          <a:pt x="1791" y="102"/>
                        </a:cubicBezTo>
                        <a:cubicBezTo>
                          <a:pt x="1791" y="34"/>
                          <a:pt x="1714" y="0"/>
                          <a:pt x="16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9" name="Google Shape;689;p6"/>
                  <p:cNvSpPr/>
                  <p:nvPr/>
                </p:nvSpPr>
                <p:spPr>
                  <a:xfrm>
                    <a:off x="3109443" y="1485004"/>
                    <a:ext cx="125395" cy="112493"/>
                  </a:xfrm>
                  <a:custGeom>
                    <a:rect b="b" l="l" r="r" t="t"/>
                    <a:pathLst>
                      <a:path extrusionOk="0" h="2572" w="2867">
                        <a:moveTo>
                          <a:pt x="2535" y="0"/>
                        </a:moveTo>
                        <a:cubicBezTo>
                          <a:pt x="2436" y="0"/>
                          <a:pt x="2339" y="45"/>
                          <a:pt x="2286" y="149"/>
                        </a:cubicBezTo>
                        <a:cubicBezTo>
                          <a:pt x="2286" y="285"/>
                          <a:pt x="2150" y="456"/>
                          <a:pt x="2013" y="592"/>
                        </a:cubicBezTo>
                        <a:lnTo>
                          <a:pt x="1297" y="1309"/>
                        </a:lnTo>
                        <a:cubicBezTo>
                          <a:pt x="990" y="1582"/>
                          <a:pt x="580" y="1991"/>
                          <a:pt x="137" y="2299"/>
                        </a:cubicBezTo>
                        <a:cubicBezTo>
                          <a:pt x="0" y="2299"/>
                          <a:pt x="0" y="2572"/>
                          <a:pt x="137" y="2572"/>
                        </a:cubicBezTo>
                        <a:cubicBezTo>
                          <a:pt x="717" y="2572"/>
                          <a:pt x="990" y="1991"/>
                          <a:pt x="1433" y="1718"/>
                        </a:cubicBezTo>
                        <a:cubicBezTo>
                          <a:pt x="1706" y="1445"/>
                          <a:pt x="2013" y="1309"/>
                          <a:pt x="2286" y="1002"/>
                        </a:cubicBezTo>
                        <a:cubicBezTo>
                          <a:pt x="2423" y="865"/>
                          <a:pt x="2559" y="729"/>
                          <a:pt x="2696" y="456"/>
                        </a:cubicBezTo>
                        <a:lnTo>
                          <a:pt x="2867" y="285"/>
                        </a:lnTo>
                        <a:cubicBezTo>
                          <a:pt x="2867" y="117"/>
                          <a:pt x="2697" y="0"/>
                          <a:pt x="253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0" name="Google Shape;690;p6"/>
                  <p:cNvSpPr/>
                  <p:nvPr/>
                </p:nvSpPr>
                <p:spPr>
                  <a:xfrm>
                    <a:off x="3501953" y="1572088"/>
                    <a:ext cx="1349214" cy="40676"/>
                  </a:xfrm>
                  <a:custGeom>
                    <a:rect b="b" l="l" r="r" t="t"/>
                    <a:pathLst>
                      <a:path extrusionOk="0" h="930" w="30848">
                        <a:moveTo>
                          <a:pt x="5836" y="0"/>
                        </a:moveTo>
                        <a:cubicBezTo>
                          <a:pt x="5256" y="0"/>
                          <a:pt x="4539" y="171"/>
                          <a:pt x="3959" y="171"/>
                        </a:cubicBezTo>
                        <a:cubicBezTo>
                          <a:pt x="3777" y="217"/>
                          <a:pt x="3576" y="232"/>
                          <a:pt x="3362" y="232"/>
                        </a:cubicBezTo>
                        <a:cubicBezTo>
                          <a:pt x="2935" y="232"/>
                          <a:pt x="2457" y="171"/>
                          <a:pt x="1980" y="171"/>
                        </a:cubicBezTo>
                        <a:cubicBezTo>
                          <a:pt x="1707" y="171"/>
                          <a:pt x="1297" y="232"/>
                          <a:pt x="923" y="232"/>
                        </a:cubicBezTo>
                        <a:cubicBezTo>
                          <a:pt x="736" y="232"/>
                          <a:pt x="558" y="217"/>
                          <a:pt x="410" y="171"/>
                        </a:cubicBezTo>
                        <a:cubicBezTo>
                          <a:pt x="137" y="171"/>
                          <a:pt x="1" y="581"/>
                          <a:pt x="274" y="581"/>
                        </a:cubicBezTo>
                        <a:cubicBezTo>
                          <a:pt x="547" y="717"/>
                          <a:pt x="854" y="717"/>
                          <a:pt x="1263" y="717"/>
                        </a:cubicBezTo>
                        <a:lnTo>
                          <a:pt x="3106" y="717"/>
                        </a:lnTo>
                        <a:cubicBezTo>
                          <a:pt x="4402" y="717"/>
                          <a:pt x="5665" y="717"/>
                          <a:pt x="6962" y="581"/>
                        </a:cubicBezTo>
                        <a:cubicBezTo>
                          <a:pt x="8088" y="581"/>
                          <a:pt x="9248" y="717"/>
                          <a:pt x="10511" y="717"/>
                        </a:cubicBezTo>
                        <a:lnTo>
                          <a:pt x="15356" y="717"/>
                        </a:lnTo>
                        <a:cubicBezTo>
                          <a:pt x="16772" y="785"/>
                          <a:pt x="18188" y="819"/>
                          <a:pt x="19609" y="819"/>
                        </a:cubicBezTo>
                        <a:cubicBezTo>
                          <a:pt x="21029" y="819"/>
                          <a:pt x="22454" y="785"/>
                          <a:pt x="23887" y="717"/>
                        </a:cubicBezTo>
                        <a:cubicBezTo>
                          <a:pt x="25013" y="717"/>
                          <a:pt x="26309" y="854"/>
                          <a:pt x="27436" y="854"/>
                        </a:cubicBezTo>
                        <a:cubicBezTo>
                          <a:pt x="27822" y="854"/>
                          <a:pt x="28133" y="929"/>
                          <a:pt x="28469" y="929"/>
                        </a:cubicBezTo>
                        <a:cubicBezTo>
                          <a:pt x="28637" y="929"/>
                          <a:pt x="28812" y="910"/>
                          <a:pt x="29005" y="854"/>
                        </a:cubicBezTo>
                        <a:lnTo>
                          <a:pt x="30404" y="854"/>
                        </a:lnTo>
                        <a:cubicBezTo>
                          <a:pt x="30711" y="854"/>
                          <a:pt x="30848" y="581"/>
                          <a:pt x="30575" y="444"/>
                        </a:cubicBezTo>
                        <a:cubicBezTo>
                          <a:pt x="30404" y="308"/>
                          <a:pt x="30131" y="308"/>
                          <a:pt x="29995" y="308"/>
                        </a:cubicBezTo>
                        <a:cubicBezTo>
                          <a:pt x="29415" y="308"/>
                          <a:pt x="29005" y="444"/>
                          <a:pt x="28562" y="444"/>
                        </a:cubicBezTo>
                        <a:lnTo>
                          <a:pt x="26992" y="444"/>
                        </a:lnTo>
                        <a:cubicBezTo>
                          <a:pt x="26309" y="308"/>
                          <a:pt x="25729" y="308"/>
                          <a:pt x="25013" y="308"/>
                        </a:cubicBezTo>
                        <a:cubicBezTo>
                          <a:pt x="24592" y="262"/>
                          <a:pt x="24152" y="247"/>
                          <a:pt x="23700" y="247"/>
                        </a:cubicBezTo>
                        <a:cubicBezTo>
                          <a:pt x="22795" y="247"/>
                          <a:pt x="21839" y="308"/>
                          <a:pt x="20884" y="308"/>
                        </a:cubicBezTo>
                        <a:lnTo>
                          <a:pt x="16346" y="308"/>
                        </a:lnTo>
                        <a:cubicBezTo>
                          <a:pt x="13513" y="171"/>
                          <a:pt x="10511" y="171"/>
                          <a:pt x="7678" y="0"/>
                        </a:cubicBezTo>
                        <a:cubicBezTo>
                          <a:pt x="7292" y="0"/>
                          <a:pt x="6844" y="76"/>
                          <a:pt x="6427" y="76"/>
                        </a:cubicBezTo>
                        <a:cubicBezTo>
                          <a:pt x="6219" y="76"/>
                          <a:pt x="6018" y="57"/>
                          <a:pt x="583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"/>
          <p:cNvSpPr txBox="1"/>
          <p:nvPr>
            <p:ph type="title"/>
          </p:nvPr>
        </p:nvSpPr>
        <p:spPr>
          <a:xfrm>
            <a:off x="1229750" y="663221"/>
            <a:ext cx="3453900" cy="7899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0" lang="en">
                <a:latin typeface="Lobster"/>
                <a:ea typeface="Lobster"/>
                <a:cs typeface="Lobster"/>
                <a:sym typeface="Lobster"/>
              </a:rPr>
              <a:t>Lý do chọn đề tài</a:t>
            </a:r>
            <a:endParaRPr b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96" name="Google Shape;696;p3"/>
          <p:cNvSpPr txBox="1"/>
          <p:nvPr>
            <p:ph idx="1" type="subTitle"/>
          </p:nvPr>
        </p:nvSpPr>
        <p:spPr>
          <a:xfrm>
            <a:off x="782675" y="2115375"/>
            <a:ext cx="4347900" cy="2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obster"/>
              <a:buChar char="-"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Ngành công nghệ thông tin phát tr</a:t>
            </a:r>
            <a:r>
              <a:rPr lang="en">
                <a:latin typeface="Lobster"/>
                <a:ea typeface="Lobster"/>
                <a:cs typeface="Lobster"/>
                <a:sym typeface="Lobster"/>
              </a:rPr>
              <a:t>iển.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obster"/>
              <a:buChar char="-"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Việc mua bán xe hiện nay trở nên thiết yếu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obster"/>
              <a:buChar char="-"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Và việc quản lý kinh doanh lại càng khó khăn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=&gt; Vì vậy, Để đơn giản hóa việc quản lý nên để dựng kho dữ liệu để đem lại hiệu quả cao trong công tác kinh doanh.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97" name="Google Shape;69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750" y="707875"/>
            <a:ext cx="2885349" cy="35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3"/>
          <p:cNvSpPr txBox="1"/>
          <p:nvPr>
            <p:ph idx="2" type="subTitle"/>
          </p:nvPr>
        </p:nvSpPr>
        <p:spPr>
          <a:xfrm>
            <a:off x="720000" y="2112525"/>
            <a:ext cx="3964200" cy="2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obster"/>
              <a:buChar char="●"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Các chỉ tiêu kinh doanh: Doanh thu, lợi nhuận, số lượng khách hàng, giá bán…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Các loại dữ liệu cần thiết: Thông tin về khách hàng, xe, nhân viên bán hàng, ngày bán.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Các phân tích, báo cáo và công cụ phân tích dữ liệu cần thiết: Doanh thu theo từng năm/ quý/tháng/ , lợi nhuận, số lượng,thống kê số lượng người dùng thuê xe, giá bán xe qua từng năm…</a:t>
            </a:r>
            <a:endParaRPr/>
          </a:p>
        </p:txBody>
      </p:sp>
      <p:sp>
        <p:nvSpPr>
          <p:cNvPr id="703" name="Google Shape;70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0" lang="en">
                <a:latin typeface="Lobster"/>
                <a:ea typeface="Lobster"/>
                <a:cs typeface="Lobster"/>
                <a:sym typeface="Lobster"/>
              </a:rPr>
              <a:t>Phân tích yêu cầu- mục tiêu</a:t>
            </a:r>
            <a:endParaRPr b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04" name="Google Shape;704;p23"/>
          <p:cNvSpPr txBox="1"/>
          <p:nvPr>
            <p:ph idx="3" type="subTitle"/>
          </p:nvPr>
        </p:nvSpPr>
        <p:spPr>
          <a:xfrm>
            <a:off x="5126400" y="2169525"/>
            <a:ext cx="34317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obster"/>
              <a:buChar char="●"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Ứng dụng được kiến thức học vào đề tài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Tạo ra một kho dữ liệu thể hiện được các thông số dữ liệu phân tích căn bản.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05" name="Google Shape;705;p23"/>
          <p:cNvSpPr txBox="1"/>
          <p:nvPr/>
        </p:nvSpPr>
        <p:spPr>
          <a:xfrm>
            <a:off x="848625" y="15122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Phân tích yêu cầu</a:t>
            </a:r>
            <a:endParaRPr sz="25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06" name="Google Shape;706;p23"/>
          <p:cNvSpPr txBox="1"/>
          <p:nvPr/>
        </p:nvSpPr>
        <p:spPr>
          <a:xfrm>
            <a:off x="5126400" y="15276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Mục tiêu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1" name="Google Shape;711;p11"/>
          <p:cNvCxnSpPr/>
          <p:nvPr/>
        </p:nvCxnSpPr>
        <p:spPr>
          <a:xfrm>
            <a:off x="879200" y="678600"/>
            <a:ext cx="0" cy="378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712" name="Google Shape;712;p11"/>
          <p:cNvGrpSpPr/>
          <p:nvPr/>
        </p:nvGrpSpPr>
        <p:grpSpPr>
          <a:xfrm flipH="1" rot="146577">
            <a:off x="4736228" y="1945369"/>
            <a:ext cx="3343124" cy="1503974"/>
            <a:chOff x="619148" y="1789713"/>
            <a:chExt cx="4672102" cy="2101843"/>
          </a:xfrm>
        </p:grpSpPr>
        <p:grpSp>
          <p:nvGrpSpPr>
            <p:cNvPr id="713" name="Google Shape;713;p11"/>
            <p:cNvGrpSpPr/>
            <p:nvPr/>
          </p:nvGrpSpPr>
          <p:grpSpPr>
            <a:xfrm>
              <a:off x="624893" y="1789713"/>
              <a:ext cx="4666298" cy="2101843"/>
              <a:chOff x="624893" y="2969325"/>
              <a:chExt cx="4666298" cy="2101843"/>
            </a:xfrm>
          </p:grpSpPr>
          <p:sp>
            <p:nvSpPr>
              <p:cNvPr id="714" name="Google Shape;714;p11"/>
              <p:cNvSpPr/>
              <p:nvPr/>
            </p:nvSpPr>
            <p:spPr>
              <a:xfrm>
                <a:off x="624893" y="2969325"/>
                <a:ext cx="4666298" cy="1787449"/>
              </a:xfrm>
              <a:custGeom>
                <a:rect b="b" l="l" r="r" t="t"/>
                <a:pathLst>
                  <a:path extrusionOk="0" h="42309" w="110458">
                    <a:moveTo>
                      <a:pt x="64897" y="1"/>
                    </a:moveTo>
                    <a:cubicBezTo>
                      <a:pt x="61921" y="1"/>
                      <a:pt x="58934" y="124"/>
                      <a:pt x="55997" y="311"/>
                    </a:cubicBezTo>
                    <a:cubicBezTo>
                      <a:pt x="53745" y="584"/>
                      <a:pt x="51458" y="720"/>
                      <a:pt x="49172" y="1027"/>
                    </a:cubicBezTo>
                    <a:cubicBezTo>
                      <a:pt x="48046" y="1300"/>
                      <a:pt x="46784" y="1573"/>
                      <a:pt x="45623" y="1710"/>
                    </a:cubicBezTo>
                    <a:cubicBezTo>
                      <a:pt x="44634" y="1880"/>
                      <a:pt x="43508" y="1880"/>
                      <a:pt x="42518" y="2290"/>
                    </a:cubicBezTo>
                    <a:cubicBezTo>
                      <a:pt x="40641" y="3006"/>
                      <a:pt x="39959" y="4985"/>
                      <a:pt x="39242" y="6692"/>
                    </a:cubicBezTo>
                    <a:cubicBezTo>
                      <a:pt x="38253" y="8841"/>
                      <a:pt x="37229" y="10957"/>
                      <a:pt x="36547" y="13243"/>
                    </a:cubicBezTo>
                    <a:cubicBezTo>
                      <a:pt x="33680" y="13243"/>
                      <a:pt x="30848" y="13380"/>
                      <a:pt x="27845" y="13380"/>
                    </a:cubicBezTo>
                    <a:cubicBezTo>
                      <a:pt x="25013" y="13380"/>
                      <a:pt x="22181" y="13380"/>
                      <a:pt x="19178" y="13516"/>
                    </a:cubicBezTo>
                    <a:lnTo>
                      <a:pt x="14913" y="13516"/>
                    </a:lnTo>
                    <a:cubicBezTo>
                      <a:pt x="14196" y="13516"/>
                      <a:pt x="13514" y="13516"/>
                      <a:pt x="12797" y="13380"/>
                    </a:cubicBezTo>
                    <a:cubicBezTo>
                      <a:pt x="12410" y="13380"/>
                      <a:pt x="11963" y="13319"/>
                      <a:pt x="11586" y="13319"/>
                    </a:cubicBezTo>
                    <a:cubicBezTo>
                      <a:pt x="11398" y="13319"/>
                      <a:pt x="11227" y="13334"/>
                      <a:pt x="11091" y="13380"/>
                    </a:cubicBezTo>
                    <a:cubicBezTo>
                      <a:pt x="10238" y="13653"/>
                      <a:pt x="9248" y="14096"/>
                      <a:pt x="8668" y="14813"/>
                    </a:cubicBezTo>
                    <a:cubicBezTo>
                      <a:pt x="8395" y="15222"/>
                      <a:pt x="8224" y="15802"/>
                      <a:pt x="8224" y="16383"/>
                    </a:cubicBezTo>
                    <a:cubicBezTo>
                      <a:pt x="8088" y="16792"/>
                      <a:pt x="7951" y="17236"/>
                      <a:pt x="7815" y="17509"/>
                    </a:cubicBezTo>
                    <a:cubicBezTo>
                      <a:pt x="7313" y="17087"/>
                      <a:pt x="6657" y="16712"/>
                      <a:pt x="6063" y="16712"/>
                    </a:cubicBezTo>
                    <a:cubicBezTo>
                      <a:pt x="5648" y="16712"/>
                      <a:pt x="5263" y="16895"/>
                      <a:pt x="4983" y="17372"/>
                    </a:cubicBezTo>
                    <a:cubicBezTo>
                      <a:pt x="4130" y="18635"/>
                      <a:pt x="3959" y="20477"/>
                      <a:pt x="4266" y="22047"/>
                    </a:cubicBezTo>
                    <a:cubicBezTo>
                      <a:pt x="4266" y="22491"/>
                      <a:pt x="4403" y="22764"/>
                      <a:pt x="4403" y="23037"/>
                    </a:cubicBezTo>
                    <a:cubicBezTo>
                      <a:pt x="4403" y="23207"/>
                      <a:pt x="4403" y="23207"/>
                      <a:pt x="4539" y="23344"/>
                    </a:cubicBezTo>
                    <a:cubicBezTo>
                      <a:pt x="5119" y="23480"/>
                      <a:pt x="5665" y="23480"/>
                      <a:pt x="6245" y="23480"/>
                    </a:cubicBezTo>
                    <a:lnTo>
                      <a:pt x="6109" y="23480"/>
                    </a:lnTo>
                    <a:cubicBezTo>
                      <a:pt x="4539" y="24470"/>
                      <a:pt x="3277" y="25766"/>
                      <a:pt x="2253" y="27302"/>
                    </a:cubicBezTo>
                    <a:cubicBezTo>
                      <a:pt x="1707" y="28019"/>
                      <a:pt x="1263" y="29008"/>
                      <a:pt x="854" y="29861"/>
                    </a:cubicBezTo>
                    <a:cubicBezTo>
                      <a:pt x="547" y="30578"/>
                      <a:pt x="137" y="31431"/>
                      <a:pt x="1" y="32011"/>
                    </a:cubicBezTo>
                    <a:cubicBezTo>
                      <a:pt x="1" y="32147"/>
                      <a:pt x="137" y="32420"/>
                      <a:pt x="274" y="32420"/>
                    </a:cubicBezTo>
                    <a:cubicBezTo>
                      <a:pt x="2253" y="32147"/>
                      <a:pt x="3686" y="30714"/>
                      <a:pt x="5119" y="29452"/>
                    </a:cubicBezTo>
                    <a:cubicBezTo>
                      <a:pt x="6962" y="28019"/>
                      <a:pt x="8805" y="26619"/>
                      <a:pt x="11091" y="25903"/>
                    </a:cubicBezTo>
                    <a:cubicBezTo>
                      <a:pt x="11722" y="25730"/>
                      <a:pt x="12419" y="25648"/>
                      <a:pt x="13136" y="25648"/>
                    </a:cubicBezTo>
                    <a:cubicBezTo>
                      <a:pt x="14825" y="25648"/>
                      <a:pt x="16622" y="26102"/>
                      <a:pt x="17915" y="26892"/>
                    </a:cubicBezTo>
                    <a:cubicBezTo>
                      <a:pt x="19758" y="28019"/>
                      <a:pt x="21191" y="29861"/>
                      <a:pt x="22181" y="31738"/>
                    </a:cubicBezTo>
                    <a:cubicBezTo>
                      <a:pt x="23170" y="33581"/>
                      <a:pt x="23443" y="35560"/>
                      <a:pt x="24160" y="37402"/>
                    </a:cubicBezTo>
                    <a:cubicBezTo>
                      <a:pt x="24604" y="38972"/>
                      <a:pt x="25593" y="40098"/>
                      <a:pt x="27163" y="40678"/>
                    </a:cubicBezTo>
                    <a:cubicBezTo>
                      <a:pt x="28016" y="40951"/>
                      <a:pt x="28869" y="41122"/>
                      <a:pt x="29722" y="41395"/>
                    </a:cubicBezTo>
                    <a:cubicBezTo>
                      <a:pt x="30404" y="41613"/>
                      <a:pt x="31087" y="41853"/>
                      <a:pt x="31769" y="41853"/>
                    </a:cubicBezTo>
                    <a:cubicBezTo>
                      <a:pt x="31940" y="41853"/>
                      <a:pt x="32111" y="41838"/>
                      <a:pt x="32281" y="41804"/>
                    </a:cubicBezTo>
                    <a:cubicBezTo>
                      <a:pt x="32827" y="41668"/>
                      <a:pt x="33407" y="41531"/>
                      <a:pt x="33817" y="41258"/>
                    </a:cubicBezTo>
                    <a:cubicBezTo>
                      <a:pt x="34977" y="41258"/>
                      <a:pt x="36239" y="41531"/>
                      <a:pt x="37536" y="41531"/>
                    </a:cubicBezTo>
                    <a:cubicBezTo>
                      <a:pt x="39242" y="41531"/>
                      <a:pt x="41085" y="41531"/>
                      <a:pt x="42791" y="41668"/>
                    </a:cubicBezTo>
                    <a:cubicBezTo>
                      <a:pt x="46203" y="41975"/>
                      <a:pt x="49479" y="42111"/>
                      <a:pt x="52892" y="42248"/>
                    </a:cubicBezTo>
                    <a:lnTo>
                      <a:pt x="58556" y="42248"/>
                    </a:lnTo>
                    <a:cubicBezTo>
                      <a:pt x="59602" y="42248"/>
                      <a:pt x="60710" y="42309"/>
                      <a:pt x="61796" y="42309"/>
                    </a:cubicBezTo>
                    <a:cubicBezTo>
                      <a:pt x="62340" y="42309"/>
                      <a:pt x="62878" y="42293"/>
                      <a:pt x="63401" y="42248"/>
                    </a:cubicBezTo>
                    <a:lnTo>
                      <a:pt x="68793" y="42248"/>
                    </a:lnTo>
                    <a:cubicBezTo>
                      <a:pt x="69118" y="42217"/>
                      <a:pt x="69442" y="42207"/>
                      <a:pt x="69767" y="42207"/>
                    </a:cubicBezTo>
                    <a:cubicBezTo>
                      <a:pt x="70345" y="42207"/>
                      <a:pt x="70922" y="42239"/>
                      <a:pt x="71496" y="42239"/>
                    </a:cubicBezTo>
                    <a:cubicBezTo>
                      <a:pt x="72020" y="42239"/>
                      <a:pt x="72541" y="42212"/>
                      <a:pt x="73058" y="42111"/>
                    </a:cubicBezTo>
                    <a:cubicBezTo>
                      <a:pt x="73911" y="41804"/>
                      <a:pt x="74491" y="40951"/>
                      <a:pt x="74764" y="40269"/>
                    </a:cubicBezTo>
                    <a:cubicBezTo>
                      <a:pt x="75208" y="38972"/>
                      <a:pt x="75345" y="37402"/>
                      <a:pt x="75788" y="36140"/>
                    </a:cubicBezTo>
                    <a:cubicBezTo>
                      <a:pt x="76198" y="34707"/>
                      <a:pt x="76641" y="33273"/>
                      <a:pt x="77494" y="32147"/>
                    </a:cubicBezTo>
                    <a:cubicBezTo>
                      <a:pt x="78347" y="30885"/>
                      <a:pt x="79473" y="29861"/>
                      <a:pt x="80736" y="29179"/>
                    </a:cubicBezTo>
                    <a:cubicBezTo>
                      <a:pt x="82033" y="28326"/>
                      <a:pt x="83739" y="27746"/>
                      <a:pt x="85172" y="27609"/>
                    </a:cubicBezTo>
                    <a:cubicBezTo>
                      <a:pt x="85399" y="27564"/>
                      <a:pt x="85646" y="27548"/>
                      <a:pt x="85900" y="27548"/>
                    </a:cubicBezTo>
                    <a:cubicBezTo>
                      <a:pt x="86408" y="27548"/>
                      <a:pt x="86946" y="27609"/>
                      <a:pt x="87424" y="27609"/>
                    </a:cubicBezTo>
                    <a:cubicBezTo>
                      <a:pt x="87575" y="27585"/>
                      <a:pt x="87718" y="27574"/>
                      <a:pt x="87854" y="27574"/>
                    </a:cubicBezTo>
                    <a:cubicBezTo>
                      <a:pt x="88487" y="27574"/>
                      <a:pt x="88984" y="27818"/>
                      <a:pt x="89574" y="28155"/>
                    </a:cubicBezTo>
                    <a:cubicBezTo>
                      <a:pt x="90836" y="28735"/>
                      <a:pt x="92270" y="29315"/>
                      <a:pt x="93396" y="30305"/>
                    </a:cubicBezTo>
                    <a:cubicBezTo>
                      <a:pt x="94385" y="31294"/>
                      <a:pt x="94965" y="32591"/>
                      <a:pt x="95818" y="33581"/>
                    </a:cubicBezTo>
                    <a:cubicBezTo>
                      <a:pt x="95955" y="33854"/>
                      <a:pt x="96091" y="33990"/>
                      <a:pt x="96262" y="34297"/>
                    </a:cubicBezTo>
                    <a:cubicBezTo>
                      <a:pt x="96671" y="35150"/>
                      <a:pt x="96808" y="36003"/>
                      <a:pt x="97115" y="36856"/>
                    </a:cubicBezTo>
                    <a:cubicBezTo>
                      <a:pt x="97525" y="38119"/>
                      <a:pt x="97661" y="39962"/>
                      <a:pt x="98821" y="41122"/>
                    </a:cubicBezTo>
                    <a:cubicBezTo>
                      <a:pt x="99306" y="41540"/>
                      <a:pt x="99890" y="41647"/>
                      <a:pt x="100495" y="41647"/>
                    </a:cubicBezTo>
                    <a:cubicBezTo>
                      <a:pt x="101125" y="41647"/>
                      <a:pt x="101779" y="41531"/>
                      <a:pt x="102370" y="41531"/>
                    </a:cubicBezTo>
                    <a:cubicBezTo>
                      <a:pt x="103940" y="41531"/>
                      <a:pt x="105646" y="41395"/>
                      <a:pt x="107045" y="40951"/>
                    </a:cubicBezTo>
                    <a:lnTo>
                      <a:pt x="107352" y="40951"/>
                    </a:lnTo>
                    <a:lnTo>
                      <a:pt x="107352" y="40815"/>
                    </a:lnTo>
                    <a:cubicBezTo>
                      <a:pt x="108034" y="40815"/>
                      <a:pt x="108615" y="40678"/>
                      <a:pt x="109331" y="40542"/>
                    </a:cubicBezTo>
                    <a:cubicBezTo>
                      <a:pt x="109741" y="40542"/>
                      <a:pt x="110048" y="40542"/>
                      <a:pt x="110321" y="40269"/>
                    </a:cubicBezTo>
                    <a:cubicBezTo>
                      <a:pt x="110457" y="39962"/>
                      <a:pt x="110184" y="39416"/>
                      <a:pt x="110184" y="39109"/>
                    </a:cubicBezTo>
                    <a:cubicBezTo>
                      <a:pt x="109741" y="38255"/>
                      <a:pt x="109468" y="37402"/>
                      <a:pt x="109195" y="36549"/>
                    </a:cubicBezTo>
                    <a:cubicBezTo>
                      <a:pt x="109058" y="36003"/>
                      <a:pt x="108887" y="35560"/>
                      <a:pt x="108478" y="35150"/>
                    </a:cubicBezTo>
                    <a:cubicBezTo>
                      <a:pt x="108342" y="34980"/>
                      <a:pt x="108205" y="34707"/>
                      <a:pt x="108034" y="34570"/>
                    </a:cubicBezTo>
                    <a:cubicBezTo>
                      <a:pt x="108034" y="30305"/>
                      <a:pt x="106772" y="26176"/>
                      <a:pt x="105202" y="22047"/>
                    </a:cubicBezTo>
                    <a:cubicBezTo>
                      <a:pt x="104929" y="21330"/>
                      <a:pt x="104622" y="20477"/>
                      <a:pt x="104349" y="19795"/>
                    </a:cubicBezTo>
                    <a:cubicBezTo>
                      <a:pt x="103940" y="19215"/>
                      <a:pt x="103223" y="18771"/>
                      <a:pt x="102506" y="18498"/>
                    </a:cubicBezTo>
                    <a:cubicBezTo>
                      <a:pt x="100664" y="17645"/>
                      <a:pt x="98958" y="16519"/>
                      <a:pt x="97115" y="15666"/>
                    </a:cubicBezTo>
                    <a:cubicBezTo>
                      <a:pt x="96808" y="14949"/>
                      <a:pt x="96535" y="14233"/>
                      <a:pt x="96262" y="13516"/>
                    </a:cubicBezTo>
                    <a:cubicBezTo>
                      <a:pt x="94829" y="10684"/>
                      <a:pt x="93839" y="7681"/>
                      <a:pt x="91689" y="5293"/>
                    </a:cubicBezTo>
                    <a:cubicBezTo>
                      <a:pt x="90700" y="4269"/>
                      <a:pt x="89574" y="3143"/>
                      <a:pt x="88277" y="2426"/>
                    </a:cubicBezTo>
                    <a:cubicBezTo>
                      <a:pt x="86878" y="1573"/>
                      <a:pt x="85308" y="1437"/>
                      <a:pt x="83739" y="1164"/>
                    </a:cubicBezTo>
                    <a:lnTo>
                      <a:pt x="83602" y="1164"/>
                    </a:lnTo>
                    <a:cubicBezTo>
                      <a:pt x="81760" y="720"/>
                      <a:pt x="79883" y="584"/>
                      <a:pt x="78040" y="447"/>
                    </a:cubicBezTo>
                    <a:cubicBezTo>
                      <a:pt x="75618" y="447"/>
                      <a:pt x="73058" y="311"/>
                      <a:pt x="70670" y="174"/>
                    </a:cubicBezTo>
                    <a:cubicBezTo>
                      <a:pt x="68761" y="53"/>
                      <a:pt x="66831" y="1"/>
                      <a:pt x="64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3783341" y="4230147"/>
                <a:ext cx="908183" cy="841021"/>
              </a:xfrm>
              <a:custGeom>
                <a:rect b="b" l="l" r="r" t="t"/>
                <a:pathLst>
                  <a:path extrusionOk="0" h="19907" w="21498">
                    <a:moveTo>
                      <a:pt x="11311" y="0"/>
                    </a:moveTo>
                    <a:cubicBezTo>
                      <a:pt x="9686" y="0"/>
                      <a:pt x="8023" y="456"/>
                      <a:pt x="6552" y="1040"/>
                    </a:cubicBezTo>
                    <a:cubicBezTo>
                      <a:pt x="3413" y="2302"/>
                      <a:pt x="717" y="5578"/>
                      <a:pt x="581" y="9127"/>
                    </a:cubicBezTo>
                    <a:cubicBezTo>
                      <a:pt x="0" y="11413"/>
                      <a:pt x="854" y="13836"/>
                      <a:pt x="2150" y="15679"/>
                    </a:cubicBezTo>
                    <a:cubicBezTo>
                      <a:pt x="3276" y="17385"/>
                      <a:pt x="4982" y="18374"/>
                      <a:pt x="6996" y="19227"/>
                    </a:cubicBezTo>
                    <a:cubicBezTo>
                      <a:pt x="8080" y="19695"/>
                      <a:pt x="9339" y="19906"/>
                      <a:pt x="10604" y="19906"/>
                    </a:cubicBezTo>
                    <a:cubicBezTo>
                      <a:pt x="11647" y="19906"/>
                      <a:pt x="12694" y="19763"/>
                      <a:pt x="13650" y="19500"/>
                    </a:cubicBezTo>
                    <a:cubicBezTo>
                      <a:pt x="15799" y="19091"/>
                      <a:pt x="17506" y="17794"/>
                      <a:pt x="18768" y="16088"/>
                    </a:cubicBezTo>
                    <a:cubicBezTo>
                      <a:pt x="21498" y="12403"/>
                      <a:pt x="21327" y="7557"/>
                      <a:pt x="18495" y="4009"/>
                    </a:cubicBezTo>
                    <a:cubicBezTo>
                      <a:pt x="17233" y="2302"/>
                      <a:pt x="15526" y="1040"/>
                      <a:pt x="13513" y="323"/>
                    </a:cubicBezTo>
                    <a:cubicBezTo>
                      <a:pt x="12802" y="97"/>
                      <a:pt x="12061" y="0"/>
                      <a:pt x="11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720030" y="4086300"/>
                <a:ext cx="895256" cy="877396"/>
              </a:xfrm>
              <a:custGeom>
                <a:rect b="b" l="l" r="r" t="t"/>
                <a:pathLst>
                  <a:path extrusionOk="0" h="20768" w="21192">
                    <a:moveTo>
                      <a:pt x="10462" y="1"/>
                    </a:moveTo>
                    <a:cubicBezTo>
                      <a:pt x="9487" y="1"/>
                      <a:pt x="8502" y="151"/>
                      <a:pt x="7542" y="452"/>
                    </a:cubicBezTo>
                    <a:cubicBezTo>
                      <a:pt x="5699" y="1169"/>
                      <a:pt x="3993" y="2432"/>
                      <a:pt x="2560" y="3865"/>
                    </a:cubicBezTo>
                    <a:cubicBezTo>
                      <a:pt x="1434" y="5298"/>
                      <a:pt x="718" y="6697"/>
                      <a:pt x="445" y="8403"/>
                    </a:cubicBezTo>
                    <a:lnTo>
                      <a:pt x="445" y="8540"/>
                    </a:lnTo>
                    <a:cubicBezTo>
                      <a:pt x="1" y="10826"/>
                      <a:pt x="172" y="12976"/>
                      <a:pt x="1298" y="15091"/>
                    </a:cubicBezTo>
                    <a:cubicBezTo>
                      <a:pt x="2424" y="16934"/>
                      <a:pt x="3993" y="18504"/>
                      <a:pt x="5836" y="19493"/>
                    </a:cubicBezTo>
                    <a:cubicBezTo>
                      <a:pt x="7288" y="20374"/>
                      <a:pt x="8852" y="20768"/>
                      <a:pt x="10419" y="20768"/>
                    </a:cubicBezTo>
                    <a:cubicBezTo>
                      <a:pt x="13162" y="20768"/>
                      <a:pt x="15915" y="19562"/>
                      <a:pt x="18086" y="17650"/>
                    </a:cubicBezTo>
                    <a:cubicBezTo>
                      <a:pt x="19485" y="16217"/>
                      <a:pt x="20782" y="14238"/>
                      <a:pt x="20918" y="12123"/>
                    </a:cubicBezTo>
                    <a:cubicBezTo>
                      <a:pt x="21191" y="9700"/>
                      <a:pt x="20338" y="6560"/>
                      <a:pt x="18939" y="4581"/>
                    </a:cubicBezTo>
                    <a:cubicBezTo>
                      <a:pt x="17643" y="2875"/>
                      <a:pt x="16209" y="1886"/>
                      <a:pt x="14367" y="862"/>
                    </a:cubicBezTo>
                    <a:cubicBezTo>
                      <a:pt x="13140" y="288"/>
                      <a:pt x="11809" y="1"/>
                      <a:pt x="104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7" name="Google Shape;717;p11"/>
            <p:cNvGrpSpPr/>
            <p:nvPr/>
          </p:nvGrpSpPr>
          <p:grpSpPr>
            <a:xfrm>
              <a:off x="738787" y="2014340"/>
              <a:ext cx="3922499" cy="1868618"/>
              <a:chOff x="738787" y="610102"/>
              <a:chExt cx="3922499" cy="1868618"/>
            </a:xfrm>
          </p:grpSpPr>
          <p:sp>
            <p:nvSpPr>
              <p:cNvPr id="718" name="Google Shape;718;p11"/>
              <p:cNvSpPr/>
              <p:nvPr/>
            </p:nvSpPr>
            <p:spPr>
              <a:xfrm>
                <a:off x="1047983" y="1894201"/>
                <a:ext cx="242951" cy="165314"/>
              </a:xfrm>
              <a:custGeom>
                <a:rect b="b" l="l" r="r" t="t"/>
                <a:pathLst>
                  <a:path extrusionOk="0" h="3913" w="5751">
                    <a:moveTo>
                      <a:pt x="3635" y="0"/>
                    </a:moveTo>
                    <a:cubicBezTo>
                      <a:pt x="3499" y="0"/>
                      <a:pt x="3328" y="0"/>
                      <a:pt x="3328" y="137"/>
                    </a:cubicBezTo>
                    <a:cubicBezTo>
                      <a:pt x="3191" y="580"/>
                      <a:pt x="3191" y="990"/>
                      <a:pt x="3328" y="1433"/>
                    </a:cubicBezTo>
                    <a:cubicBezTo>
                      <a:pt x="3191" y="1297"/>
                      <a:pt x="3191" y="1297"/>
                      <a:pt x="3191" y="1160"/>
                    </a:cubicBezTo>
                    <a:cubicBezTo>
                      <a:pt x="3055" y="853"/>
                      <a:pt x="2918" y="307"/>
                      <a:pt x="2645" y="137"/>
                    </a:cubicBezTo>
                    <a:cubicBezTo>
                      <a:pt x="2589" y="91"/>
                      <a:pt x="2536" y="76"/>
                      <a:pt x="2490" y="76"/>
                    </a:cubicBezTo>
                    <a:cubicBezTo>
                      <a:pt x="2399" y="76"/>
                      <a:pt x="2338" y="137"/>
                      <a:pt x="2338" y="137"/>
                    </a:cubicBezTo>
                    <a:cubicBezTo>
                      <a:pt x="2202" y="444"/>
                      <a:pt x="2202" y="853"/>
                      <a:pt x="2202" y="1160"/>
                    </a:cubicBezTo>
                    <a:cubicBezTo>
                      <a:pt x="2065" y="853"/>
                      <a:pt x="1929" y="580"/>
                      <a:pt x="1792" y="307"/>
                    </a:cubicBezTo>
                    <a:cubicBezTo>
                      <a:pt x="1736" y="250"/>
                      <a:pt x="1682" y="231"/>
                      <a:pt x="1637" y="231"/>
                    </a:cubicBezTo>
                    <a:cubicBezTo>
                      <a:pt x="1546" y="231"/>
                      <a:pt x="1485" y="307"/>
                      <a:pt x="1485" y="307"/>
                    </a:cubicBezTo>
                    <a:cubicBezTo>
                      <a:pt x="1349" y="580"/>
                      <a:pt x="1485" y="1160"/>
                      <a:pt x="1485" y="1433"/>
                    </a:cubicBezTo>
                    <a:cubicBezTo>
                      <a:pt x="1622" y="1843"/>
                      <a:pt x="1622" y="2150"/>
                      <a:pt x="1792" y="2559"/>
                    </a:cubicBezTo>
                    <a:cubicBezTo>
                      <a:pt x="1485" y="1843"/>
                      <a:pt x="1212" y="1160"/>
                      <a:pt x="939" y="444"/>
                    </a:cubicBezTo>
                    <a:cubicBezTo>
                      <a:pt x="882" y="398"/>
                      <a:pt x="829" y="383"/>
                      <a:pt x="784" y="383"/>
                    </a:cubicBezTo>
                    <a:cubicBezTo>
                      <a:pt x="693" y="383"/>
                      <a:pt x="632" y="444"/>
                      <a:pt x="632" y="444"/>
                    </a:cubicBezTo>
                    <a:cubicBezTo>
                      <a:pt x="496" y="1297"/>
                      <a:pt x="939" y="2013"/>
                      <a:pt x="1076" y="2867"/>
                    </a:cubicBezTo>
                    <a:cubicBezTo>
                      <a:pt x="769" y="2013"/>
                      <a:pt x="496" y="1160"/>
                      <a:pt x="223" y="307"/>
                    </a:cubicBezTo>
                    <a:cubicBezTo>
                      <a:pt x="223" y="222"/>
                      <a:pt x="146" y="179"/>
                      <a:pt x="90" y="179"/>
                    </a:cubicBezTo>
                    <a:cubicBezTo>
                      <a:pt x="35" y="179"/>
                      <a:pt x="1" y="222"/>
                      <a:pt x="86" y="307"/>
                    </a:cubicBezTo>
                    <a:cubicBezTo>
                      <a:pt x="359" y="1433"/>
                      <a:pt x="632" y="2696"/>
                      <a:pt x="1212" y="3720"/>
                    </a:cubicBezTo>
                    <a:cubicBezTo>
                      <a:pt x="1281" y="3788"/>
                      <a:pt x="1349" y="3822"/>
                      <a:pt x="1400" y="3822"/>
                    </a:cubicBezTo>
                    <a:cubicBezTo>
                      <a:pt x="1451" y="3822"/>
                      <a:pt x="1485" y="3788"/>
                      <a:pt x="1485" y="3720"/>
                    </a:cubicBezTo>
                    <a:cubicBezTo>
                      <a:pt x="1622" y="3276"/>
                      <a:pt x="1349" y="2867"/>
                      <a:pt x="1349" y="2559"/>
                    </a:cubicBezTo>
                    <a:cubicBezTo>
                      <a:pt x="1212" y="2150"/>
                      <a:pt x="1076" y="1706"/>
                      <a:pt x="939" y="1297"/>
                    </a:cubicBezTo>
                    <a:lnTo>
                      <a:pt x="939" y="1297"/>
                    </a:lnTo>
                    <a:cubicBezTo>
                      <a:pt x="1349" y="2150"/>
                      <a:pt x="1622" y="3140"/>
                      <a:pt x="2065" y="3856"/>
                    </a:cubicBezTo>
                    <a:cubicBezTo>
                      <a:pt x="2105" y="3896"/>
                      <a:pt x="2157" y="3913"/>
                      <a:pt x="2207" y="3913"/>
                    </a:cubicBezTo>
                    <a:cubicBezTo>
                      <a:pt x="2327" y="3913"/>
                      <a:pt x="2435" y="3816"/>
                      <a:pt x="2338" y="3720"/>
                    </a:cubicBezTo>
                    <a:cubicBezTo>
                      <a:pt x="2338" y="3276"/>
                      <a:pt x="2202" y="2696"/>
                      <a:pt x="2065" y="2286"/>
                    </a:cubicBezTo>
                    <a:cubicBezTo>
                      <a:pt x="1929" y="1843"/>
                      <a:pt x="1792" y="1297"/>
                      <a:pt x="1622" y="853"/>
                    </a:cubicBezTo>
                    <a:lnTo>
                      <a:pt x="1622" y="853"/>
                    </a:lnTo>
                    <a:cubicBezTo>
                      <a:pt x="1929" y="1297"/>
                      <a:pt x="2065" y="1843"/>
                      <a:pt x="2338" y="2150"/>
                    </a:cubicBezTo>
                    <a:cubicBezTo>
                      <a:pt x="2475" y="2696"/>
                      <a:pt x="2645" y="3140"/>
                      <a:pt x="2918" y="3549"/>
                    </a:cubicBezTo>
                    <a:cubicBezTo>
                      <a:pt x="2918" y="3670"/>
                      <a:pt x="2961" y="3722"/>
                      <a:pt x="3012" y="3722"/>
                    </a:cubicBezTo>
                    <a:cubicBezTo>
                      <a:pt x="3091" y="3722"/>
                      <a:pt x="3191" y="3599"/>
                      <a:pt x="3191" y="3413"/>
                    </a:cubicBezTo>
                    <a:cubicBezTo>
                      <a:pt x="3055" y="2559"/>
                      <a:pt x="2475" y="1433"/>
                      <a:pt x="2645" y="580"/>
                    </a:cubicBezTo>
                    <a:lnTo>
                      <a:pt x="2645" y="580"/>
                    </a:lnTo>
                    <a:cubicBezTo>
                      <a:pt x="2918" y="853"/>
                      <a:pt x="2918" y="1570"/>
                      <a:pt x="3055" y="1843"/>
                    </a:cubicBezTo>
                    <a:cubicBezTo>
                      <a:pt x="3328" y="2423"/>
                      <a:pt x="3499" y="3003"/>
                      <a:pt x="3772" y="3549"/>
                    </a:cubicBezTo>
                    <a:cubicBezTo>
                      <a:pt x="3812" y="3600"/>
                      <a:pt x="3865" y="3621"/>
                      <a:pt x="3920" y="3621"/>
                    </a:cubicBezTo>
                    <a:cubicBezTo>
                      <a:pt x="4047" y="3621"/>
                      <a:pt x="4181" y="3508"/>
                      <a:pt x="4181" y="3413"/>
                    </a:cubicBezTo>
                    <a:cubicBezTo>
                      <a:pt x="4181" y="2559"/>
                      <a:pt x="3499" y="1433"/>
                      <a:pt x="3635" y="580"/>
                    </a:cubicBezTo>
                    <a:lnTo>
                      <a:pt x="3635" y="580"/>
                    </a:lnTo>
                    <a:cubicBezTo>
                      <a:pt x="3772" y="853"/>
                      <a:pt x="3908" y="1297"/>
                      <a:pt x="4045" y="1570"/>
                    </a:cubicBezTo>
                    <a:cubicBezTo>
                      <a:pt x="4352" y="2013"/>
                      <a:pt x="4488" y="2559"/>
                      <a:pt x="4625" y="3140"/>
                    </a:cubicBezTo>
                    <a:cubicBezTo>
                      <a:pt x="4665" y="3180"/>
                      <a:pt x="4716" y="3196"/>
                      <a:pt x="4769" y="3196"/>
                    </a:cubicBezTo>
                    <a:cubicBezTo>
                      <a:pt x="4898" y="3196"/>
                      <a:pt x="5034" y="3100"/>
                      <a:pt x="5034" y="3003"/>
                    </a:cubicBezTo>
                    <a:cubicBezTo>
                      <a:pt x="4761" y="2150"/>
                      <a:pt x="4488" y="1297"/>
                      <a:pt x="4488" y="444"/>
                    </a:cubicBezTo>
                    <a:lnTo>
                      <a:pt x="4488" y="444"/>
                    </a:lnTo>
                    <a:cubicBezTo>
                      <a:pt x="4488" y="853"/>
                      <a:pt x="4761" y="1433"/>
                      <a:pt x="4898" y="1843"/>
                    </a:cubicBezTo>
                    <a:cubicBezTo>
                      <a:pt x="5034" y="2150"/>
                      <a:pt x="5034" y="2286"/>
                      <a:pt x="5205" y="2559"/>
                    </a:cubicBezTo>
                    <a:cubicBezTo>
                      <a:pt x="5245" y="2599"/>
                      <a:pt x="5296" y="2616"/>
                      <a:pt x="5346" y="2616"/>
                    </a:cubicBezTo>
                    <a:cubicBezTo>
                      <a:pt x="5466" y="2616"/>
                      <a:pt x="5574" y="2519"/>
                      <a:pt x="5478" y="2423"/>
                    </a:cubicBezTo>
                    <a:lnTo>
                      <a:pt x="5478" y="2013"/>
                    </a:lnTo>
                    <a:cubicBezTo>
                      <a:pt x="5478" y="2052"/>
                      <a:pt x="5500" y="2069"/>
                      <a:pt x="5532" y="2069"/>
                    </a:cubicBezTo>
                    <a:cubicBezTo>
                      <a:pt x="5611" y="2069"/>
                      <a:pt x="5751" y="1965"/>
                      <a:pt x="5751" y="1843"/>
                    </a:cubicBezTo>
                    <a:cubicBezTo>
                      <a:pt x="5614" y="1297"/>
                      <a:pt x="5478" y="853"/>
                      <a:pt x="5205" y="444"/>
                    </a:cubicBezTo>
                    <a:lnTo>
                      <a:pt x="4898" y="444"/>
                    </a:lnTo>
                    <a:cubicBezTo>
                      <a:pt x="4761" y="307"/>
                      <a:pt x="4625" y="137"/>
                      <a:pt x="4488" y="137"/>
                    </a:cubicBezTo>
                    <a:cubicBezTo>
                      <a:pt x="4488" y="68"/>
                      <a:pt x="4454" y="34"/>
                      <a:pt x="4420" y="34"/>
                    </a:cubicBezTo>
                    <a:cubicBezTo>
                      <a:pt x="4386" y="34"/>
                      <a:pt x="4352" y="68"/>
                      <a:pt x="4352" y="137"/>
                    </a:cubicBezTo>
                    <a:cubicBezTo>
                      <a:pt x="4181" y="307"/>
                      <a:pt x="4181" y="580"/>
                      <a:pt x="4181" y="717"/>
                    </a:cubicBezTo>
                    <a:cubicBezTo>
                      <a:pt x="4045" y="444"/>
                      <a:pt x="3772" y="137"/>
                      <a:pt x="3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1008356" y="1846633"/>
                <a:ext cx="246542" cy="196071"/>
              </a:xfrm>
              <a:custGeom>
                <a:rect b="b" l="l" r="r" t="t"/>
                <a:pathLst>
                  <a:path extrusionOk="0" h="4641" w="5836">
                    <a:moveTo>
                      <a:pt x="1707" y="717"/>
                    </a:moveTo>
                    <a:cubicBezTo>
                      <a:pt x="1707" y="1126"/>
                      <a:pt x="1434" y="1570"/>
                      <a:pt x="1297" y="1843"/>
                    </a:cubicBezTo>
                    <a:cubicBezTo>
                      <a:pt x="1161" y="1979"/>
                      <a:pt x="1161" y="2286"/>
                      <a:pt x="1024" y="2559"/>
                    </a:cubicBezTo>
                    <a:cubicBezTo>
                      <a:pt x="1024" y="2423"/>
                      <a:pt x="1024" y="2286"/>
                      <a:pt x="854" y="2286"/>
                    </a:cubicBezTo>
                    <a:lnTo>
                      <a:pt x="854" y="2116"/>
                    </a:lnTo>
                    <a:cubicBezTo>
                      <a:pt x="1024" y="1979"/>
                      <a:pt x="1297" y="1570"/>
                      <a:pt x="1434" y="1433"/>
                    </a:cubicBezTo>
                    <a:cubicBezTo>
                      <a:pt x="1434" y="1263"/>
                      <a:pt x="1570" y="990"/>
                      <a:pt x="1707" y="717"/>
                    </a:cubicBezTo>
                    <a:close/>
                    <a:moveTo>
                      <a:pt x="2560" y="717"/>
                    </a:moveTo>
                    <a:lnTo>
                      <a:pt x="2560" y="1126"/>
                    </a:lnTo>
                    <a:cubicBezTo>
                      <a:pt x="2287" y="1706"/>
                      <a:pt x="1877" y="2423"/>
                      <a:pt x="1707" y="3139"/>
                    </a:cubicBezTo>
                    <a:cubicBezTo>
                      <a:pt x="1570" y="3139"/>
                      <a:pt x="1434" y="3139"/>
                      <a:pt x="1434" y="3276"/>
                    </a:cubicBezTo>
                    <a:lnTo>
                      <a:pt x="1434" y="3685"/>
                    </a:lnTo>
                    <a:cubicBezTo>
                      <a:pt x="1434" y="3549"/>
                      <a:pt x="1297" y="3412"/>
                      <a:pt x="1297" y="3276"/>
                    </a:cubicBezTo>
                    <a:cubicBezTo>
                      <a:pt x="1707" y="2559"/>
                      <a:pt x="2014" y="1706"/>
                      <a:pt x="2423" y="990"/>
                    </a:cubicBezTo>
                    <a:cubicBezTo>
                      <a:pt x="2560" y="853"/>
                      <a:pt x="2560" y="853"/>
                      <a:pt x="2560" y="717"/>
                    </a:cubicBezTo>
                    <a:close/>
                    <a:moveTo>
                      <a:pt x="3003" y="0"/>
                    </a:moveTo>
                    <a:cubicBezTo>
                      <a:pt x="2609" y="0"/>
                      <a:pt x="2350" y="216"/>
                      <a:pt x="2105" y="671"/>
                    </a:cubicBezTo>
                    <a:lnTo>
                      <a:pt x="2105" y="671"/>
                    </a:lnTo>
                    <a:cubicBezTo>
                      <a:pt x="2135" y="530"/>
                      <a:pt x="2104" y="364"/>
                      <a:pt x="2014" y="273"/>
                    </a:cubicBezTo>
                    <a:lnTo>
                      <a:pt x="1877" y="273"/>
                    </a:lnTo>
                    <a:cubicBezTo>
                      <a:pt x="1297" y="273"/>
                      <a:pt x="1161" y="1263"/>
                      <a:pt x="717" y="1843"/>
                    </a:cubicBezTo>
                    <a:cubicBezTo>
                      <a:pt x="854" y="1570"/>
                      <a:pt x="1161" y="1126"/>
                      <a:pt x="1161" y="853"/>
                    </a:cubicBezTo>
                    <a:cubicBezTo>
                      <a:pt x="1161" y="785"/>
                      <a:pt x="1127" y="751"/>
                      <a:pt x="1071" y="751"/>
                    </a:cubicBezTo>
                    <a:cubicBezTo>
                      <a:pt x="1016" y="751"/>
                      <a:pt x="939" y="785"/>
                      <a:pt x="854" y="853"/>
                    </a:cubicBezTo>
                    <a:cubicBezTo>
                      <a:pt x="308" y="1706"/>
                      <a:pt x="1" y="2832"/>
                      <a:pt x="581" y="3822"/>
                    </a:cubicBezTo>
                    <a:cubicBezTo>
                      <a:pt x="581" y="3822"/>
                      <a:pt x="641" y="3898"/>
                      <a:pt x="682" y="3898"/>
                    </a:cubicBezTo>
                    <a:cubicBezTo>
                      <a:pt x="702" y="3898"/>
                      <a:pt x="717" y="3879"/>
                      <a:pt x="717" y="3822"/>
                    </a:cubicBezTo>
                    <a:cubicBezTo>
                      <a:pt x="854" y="4129"/>
                      <a:pt x="854" y="4266"/>
                      <a:pt x="1024" y="4402"/>
                    </a:cubicBezTo>
                    <a:cubicBezTo>
                      <a:pt x="1064" y="4442"/>
                      <a:pt x="1104" y="4459"/>
                      <a:pt x="1141" y="4459"/>
                    </a:cubicBezTo>
                    <a:cubicBezTo>
                      <a:pt x="1229" y="4459"/>
                      <a:pt x="1297" y="4362"/>
                      <a:pt x="1297" y="4266"/>
                    </a:cubicBezTo>
                    <a:lnTo>
                      <a:pt x="1570" y="4539"/>
                    </a:lnTo>
                    <a:cubicBezTo>
                      <a:pt x="1638" y="4607"/>
                      <a:pt x="1715" y="4641"/>
                      <a:pt x="1775" y="4641"/>
                    </a:cubicBezTo>
                    <a:cubicBezTo>
                      <a:pt x="1835" y="4641"/>
                      <a:pt x="1877" y="4607"/>
                      <a:pt x="1877" y="4539"/>
                    </a:cubicBezTo>
                    <a:cubicBezTo>
                      <a:pt x="1877" y="4266"/>
                      <a:pt x="1877" y="3993"/>
                      <a:pt x="1707" y="3685"/>
                    </a:cubicBezTo>
                    <a:lnTo>
                      <a:pt x="1707" y="3685"/>
                    </a:lnTo>
                    <a:cubicBezTo>
                      <a:pt x="1757" y="3725"/>
                      <a:pt x="1804" y="3742"/>
                      <a:pt x="1845" y="3742"/>
                    </a:cubicBezTo>
                    <a:cubicBezTo>
                      <a:pt x="1946" y="3742"/>
                      <a:pt x="2014" y="3645"/>
                      <a:pt x="2014" y="3549"/>
                    </a:cubicBezTo>
                    <a:cubicBezTo>
                      <a:pt x="1954" y="3430"/>
                      <a:pt x="1921" y="3363"/>
                      <a:pt x="1888" y="3314"/>
                    </a:cubicBezTo>
                    <a:lnTo>
                      <a:pt x="1888" y="3314"/>
                    </a:lnTo>
                    <a:cubicBezTo>
                      <a:pt x="1924" y="3326"/>
                      <a:pt x="1962" y="3333"/>
                      <a:pt x="1998" y="3333"/>
                    </a:cubicBezTo>
                    <a:cubicBezTo>
                      <a:pt x="2056" y="3333"/>
                      <a:pt x="2110" y="3316"/>
                      <a:pt x="2150" y="3276"/>
                    </a:cubicBezTo>
                    <a:cubicBezTo>
                      <a:pt x="2423" y="2832"/>
                      <a:pt x="2560" y="2423"/>
                      <a:pt x="2867" y="1979"/>
                    </a:cubicBezTo>
                    <a:cubicBezTo>
                      <a:pt x="3003" y="1706"/>
                      <a:pt x="3276" y="1263"/>
                      <a:pt x="3413" y="990"/>
                    </a:cubicBezTo>
                    <a:lnTo>
                      <a:pt x="3413" y="990"/>
                    </a:lnTo>
                    <a:cubicBezTo>
                      <a:pt x="3276" y="1433"/>
                      <a:pt x="3003" y="1843"/>
                      <a:pt x="2867" y="2286"/>
                    </a:cubicBezTo>
                    <a:cubicBezTo>
                      <a:pt x="2867" y="2559"/>
                      <a:pt x="2560" y="2832"/>
                      <a:pt x="2730" y="3139"/>
                    </a:cubicBezTo>
                    <a:cubicBezTo>
                      <a:pt x="2730" y="3208"/>
                      <a:pt x="2765" y="3242"/>
                      <a:pt x="2816" y="3242"/>
                    </a:cubicBezTo>
                    <a:cubicBezTo>
                      <a:pt x="2867" y="3242"/>
                      <a:pt x="2935" y="3208"/>
                      <a:pt x="3003" y="3139"/>
                    </a:cubicBezTo>
                    <a:cubicBezTo>
                      <a:pt x="3583" y="2696"/>
                      <a:pt x="3856" y="1843"/>
                      <a:pt x="4437" y="1263"/>
                    </a:cubicBezTo>
                    <a:lnTo>
                      <a:pt x="4437" y="1263"/>
                    </a:lnTo>
                    <a:cubicBezTo>
                      <a:pt x="4437" y="1843"/>
                      <a:pt x="3856" y="2559"/>
                      <a:pt x="3720" y="3139"/>
                    </a:cubicBezTo>
                    <a:cubicBezTo>
                      <a:pt x="3720" y="3236"/>
                      <a:pt x="3856" y="3333"/>
                      <a:pt x="3985" y="3333"/>
                    </a:cubicBezTo>
                    <a:cubicBezTo>
                      <a:pt x="4038" y="3333"/>
                      <a:pt x="4089" y="3316"/>
                      <a:pt x="4129" y="3276"/>
                    </a:cubicBezTo>
                    <a:cubicBezTo>
                      <a:pt x="4437" y="2832"/>
                      <a:pt x="4710" y="2423"/>
                      <a:pt x="5119" y="1979"/>
                    </a:cubicBezTo>
                    <a:cubicBezTo>
                      <a:pt x="5171" y="1910"/>
                      <a:pt x="5205" y="1881"/>
                      <a:pt x="5227" y="1881"/>
                    </a:cubicBezTo>
                    <a:cubicBezTo>
                      <a:pt x="5331" y="1881"/>
                      <a:pt x="5119" y="2583"/>
                      <a:pt x="5119" y="2696"/>
                    </a:cubicBezTo>
                    <a:cubicBezTo>
                      <a:pt x="4983" y="3139"/>
                      <a:pt x="4983" y="3412"/>
                      <a:pt x="4846" y="3822"/>
                    </a:cubicBezTo>
                    <a:cubicBezTo>
                      <a:pt x="4846" y="3944"/>
                      <a:pt x="4916" y="4048"/>
                      <a:pt x="5005" y="4048"/>
                    </a:cubicBezTo>
                    <a:cubicBezTo>
                      <a:pt x="5041" y="4048"/>
                      <a:pt x="5080" y="4032"/>
                      <a:pt x="5119" y="3993"/>
                    </a:cubicBezTo>
                    <a:cubicBezTo>
                      <a:pt x="5563" y="3276"/>
                      <a:pt x="5836" y="2286"/>
                      <a:pt x="5699" y="1433"/>
                    </a:cubicBezTo>
                    <a:cubicBezTo>
                      <a:pt x="5563" y="1433"/>
                      <a:pt x="5563" y="1263"/>
                      <a:pt x="5426" y="1263"/>
                    </a:cubicBezTo>
                    <a:cubicBezTo>
                      <a:pt x="5119" y="1263"/>
                      <a:pt x="4983" y="1433"/>
                      <a:pt x="4846" y="1570"/>
                    </a:cubicBezTo>
                    <a:cubicBezTo>
                      <a:pt x="4846" y="1263"/>
                      <a:pt x="4983" y="990"/>
                      <a:pt x="4846" y="717"/>
                    </a:cubicBezTo>
                    <a:cubicBezTo>
                      <a:pt x="4846" y="717"/>
                      <a:pt x="4785" y="656"/>
                      <a:pt x="4704" y="656"/>
                    </a:cubicBezTo>
                    <a:cubicBezTo>
                      <a:pt x="4664" y="656"/>
                      <a:pt x="4619" y="671"/>
                      <a:pt x="4573" y="717"/>
                    </a:cubicBezTo>
                    <a:cubicBezTo>
                      <a:pt x="3856" y="1126"/>
                      <a:pt x="3583" y="1843"/>
                      <a:pt x="3140" y="2423"/>
                    </a:cubicBezTo>
                    <a:cubicBezTo>
                      <a:pt x="3276" y="2116"/>
                      <a:pt x="3583" y="1706"/>
                      <a:pt x="3583" y="1570"/>
                    </a:cubicBezTo>
                    <a:cubicBezTo>
                      <a:pt x="3720" y="1263"/>
                      <a:pt x="3993" y="853"/>
                      <a:pt x="3993" y="410"/>
                    </a:cubicBezTo>
                    <a:cubicBezTo>
                      <a:pt x="3993" y="313"/>
                      <a:pt x="3925" y="217"/>
                      <a:pt x="3836" y="217"/>
                    </a:cubicBezTo>
                    <a:cubicBezTo>
                      <a:pt x="3800" y="217"/>
                      <a:pt x="3760" y="233"/>
                      <a:pt x="3720" y="273"/>
                    </a:cubicBezTo>
                    <a:cubicBezTo>
                      <a:pt x="3276" y="410"/>
                      <a:pt x="3140" y="853"/>
                      <a:pt x="2867" y="1126"/>
                    </a:cubicBezTo>
                    <a:cubicBezTo>
                      <a:pt x="3003" y="853"/>
                      <a:pt x="3140" y="410"/>
                      <a:pt x="3140" y="137"/>
                    </a:cubicBezTo>
                    <a:cubicBezTo>
                      <a:pt x="3003" y="137"/>
                      <a:pt x="3003" y="0"/>
                      <a:pt x="30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1011947" y="1827876"/>
                <a:ext cx="267453" cy="131221"/>
              </a:xfrm>
              <a:custGeom>
                <a:rect b="b" l="l" r="r" t="t"/>
                <a:pathLst>
                  <a:path extrusionOk="0" h="3106" w="6331">
                    <a:moveTo>
                      <a:pt x="3055" y="1"/>
                    </a:moveTo>
                    <a:cubicBezTo>
                      <a:pt x="3055" y="1"/>
                      <a:pt x="2918" y="171"/>
                      <a:pt x="2918" y="308"/>
                    </a:cubicBezTo>
                    <a:cubicBezTo>
                      <a:pt x="2782" y="171"/>
                      <a:pt x="2645" y="171"/>
                      <a:pt x="2475" y="171"/>
                    </a:cubicBezTo>
                    <a:cubicBezTo>
                      <a:pt x="2202" y="171"/>
                      <a:pt x="2202" y="444"/>
                      <a:pt x="2065" y="717"/>
                    </a:cubicBezTo>
                    <a:cubicBezTo>
                      <a:pt x="1929" y="581"/>
                      <a:pt x="1929" y="444"/>
                      <a:pt x="1622" y="308"/>
                    </a:cubicBezTo>
                    <a:lnTo>
                      <a:pt x="1485" y="444"/>
                    </a:lnTo>
                    <a:cubicBezTo>
                      <a:pt x="1349" y="581"/>
                      <a:pt x="1349" y="717"/>
                      <a:pt x="1349" y="854"/>
                    </a:cubicBezTo>
                    <a:lnTo>
                      <a:pt x="1076" y="854"/>
                    </a:lnTo>
                    <a:lnTo>
                      <a:pt x="1076" y="1024"/>
                    </a:lnTo>
                    <a:cubicBezTo>
                      <a:pt x="939" y="1161"/>
                      <a:pt x="939" y="1434"/>
                      <a:pt x="939" y="1707"/>
                    </a:cubicBezTo>
                    <a:cubicBezTo>
                      <a:pt x="939" y="1707"/>
                      <a:pt x="632" y="1570"/>
                      <a:pt x="496" y="1434"/>
                    </a:cubicBezTo>
                    <a:cubicBezTo>
                      <a:pt x="496" y="1434"/>
                      <a:pt x="359" y="1434"/>
                      <a:pt x="359" y="1570"/>
                    </a:cubicBezTo>
                    <a:cubicBezTo>
                      <a:pt x="359" y="1707"/>
                      <a:pt x="223" y="1877"/>
                      <a:pt x="359" y="2014"/>
                    </a:cubicBezTo>
                    <a:lnTo>
                      <a:pt x="223" y="2014"/>
                    </a:lnTo>
                    <a:cubicBezTo>
                      <a:pt x="86" y="2287"/>
                      <a:pt x="86" y="2560"/>
                      <a:pt x="86" y="3003"/>
                    </a:cubicBezTo>
                    <a:cubicBezTo>
                      <a:pt x="1" y="3072"/>
                      <a:pt x="35" y="3106"/>
                      <a:pt x="90" y="3106"/>
                    </a:cubicBezTo>
                    <a:cubicBezTo>
                      <a:pt x="146" y="3106"/>
                      <a:pt x="223" y="3072"/>
                      <a:pt x="223" y="3003"/>
                    </a:cubicBezTo>
                    <a:lnTo>
                      <a:pt x="223" y="2867"/>
                    </a:lnTo>
                    <a:cubicBezTo>
                      <a:pt x="359" y="2867"/>
                      <a:pt x="359" y="2730"/>
                      <a:pt x="223" y="2730"/>
                    </a:cubicBezTo>
                    <a:cubicBezTo>
                      <a:pt x="359" y="2560"/>
                      <a:pt x="359" y="2287"/>
                      <a:pt x="359" y="2150"/>
                    </a:cubicBezTo>
                    <a:cubicBezTo>
                      <a:pt x="359" y="2219"/>
                      <a:pt x="393" y="2253"/>
                      <a:pt x="427" y="2253"/>
                    </a:cubicBezTo>
                    <a:cubicBezTo>
                      <a:pt x="462" y="2253"/>
                      <a:pt x="496" y="2219"/>
                      <a:pt x="496" y="2150"/>
                    </a:cubicBezTo>
                    <a:cubicBezTo>
                      <a:pt x="589" y="2056"/>
                      <a:pt x="554" y="1882"/>
                      <a:pt x="612" y="1882"/>
                    </a:cubicBezTo>
                    <a:cubicBezTo>
                      <a:pt x="638" y="1882"/>
                      <a:pt x="683" y="1918"/>
                      <a:pt x="769" y="2014"/>
                    </a:cubicBezTo>
                    <a:cubicBezTo>
                      <a:pt x="769" y="2014"/>
                      <a:pt x="844" y="2074"/>
                      <a:pt x="935" y="2074"/>
                    </a:cubicBezTo>
                    <a:cubicBezTo>
                      <a:pt x="981" y="2074"/>
                      <a:pt x="1030" y="2059"/>
                      <a:pt x="1076" y="2014"/>
                    </a:cubicBezTo>
                    <a:cubicBezTo>
                      <a:pt x="1212" y="2014"/>
                      <a:pt x="1212" y="1707"/>
                      <a:pt x="1212" y="1570"/>
                    </a:cubicBezTo>
                    <a:lnTo>
                      <a:pt x="1212" y="1297"/>
                    </a:lnTo>
                    <a:lnTo>
                      <a:pt x="1212" y="1161"/>
                    </a:lnTo>
                    <a:lnTo>
                      <a:pt x="1349" y="1297"/>
                    </a:lnTo>
                    <a:cubicBezTo>
                      <a:pt x="1394" y="1343"/>
                      <a:pt x="1440" y="1358"/>
                      <a:pt x="1480" y="1358"/>
                    </a:cubicBezTo>
                    <a:cubicBezTo>
                      <a:pt x="1561" y="1358"/>
                      <a:pt x="1622" y="1297"/>
                      <a:pt x="1622" y="1297"/>
                    </a:cubicBezTo>
                    <a:lnTo>
                      <a:pt x="1622" y="854"/>
                    </a:lnTo>
                    <a:cubicBezTo>
                      <a:pt x="1622" y="854"/>
                      <a:pt x="2065" y="1024"/>
                      <a:pt x="2065" y="1161"/>
                    </a:cubicBezTo>
                    <a:cubicBezTo>
                      <a:pt x="2065" y="1161"/>
                      <a:pt x="2202" y="1161"/>
                      <a:pt x="2338" y="1024"/>
                    </a:cubicBezTo>
                    <a:cubicBezTo>
                      <a:pt x="2338" y="1024"/>
                      <a:pt x="2540" y="644"/>
                      <a:pt x="2689" y="644"/>
                    </a:cubicBezTo>
                    <a:cubicBezTo>
                      <a:pt x="2724" y="644"/>
                      <a:pt x="2756" y="665"/>
                      <a:pt x="2782" y="717"/>
                    </a:cubicBezTo>
                    <a:cubicBezTo>
                      <a:pt x="2782" y="717"/>
                      <a:pt x="2843" y="778"/>
                      <a:pt x="2923" y="778"/>
                    </a:cubicBezTo>
                    <a:cubicBezTo>
                      <a:pt x="2964" y="778"/>
                      <a:pt x="3009" y="763"/>
                      <a:pt x="3055" y="717"/>
                    </a:cubicBezTo>
                    <a:cubicBezTo>
                      <a:pt x="3055" y="717"/>
                      <a:pt x="3191" y="717"/>
                      <a:pt x="3191" y="581"/>
                    </a:cubicBezTo>
                    <a:cubicBezTo>
                      <a:pt x="3191" y="561"/>
                      <a:pt x="3200" y="553"/>
                      <a:pt x="3216" y="553"/>
                    </a:cubicBezTo>
                    <a:cubicBezTo>
                      <a:pt x="3309" y="553"/>
                      <a:pt x="3635" y="854"/>
                      <a:pt x="3635" y="854"/>
                    </a:cubicBezTo>
                    <a:lnTo>
                      <a:pt x="3908" y="854"/>
                    </a:lnTo>
                    <a:cubicBezTo>
                      <a:pt x="3938" y="793"/>
                      <a:pt x="3968" y="768"/>
                      <a:pt x="3999" y="768"/>
                    </a:cubicBezTo>
                    <a:cubicBezTo>
                      <a:pt x="4106" y="768"/>
                      <a:pt x="4219" y="1084"/>
                      <a:pt x="4352" y="1297"/>
                    </a:cubicBezTo>
                    <a:lnTo>
                      <a:pt x="4625" y="1297"/>
                    </a:lnTo>
                    <a:lnTo>
                      <a:pt x="4625" y="1161"/>
                    </a:lnTo>
                    <a:cubicBezTo>
                      <a:pt x="4761" y="1434"/>
                      <a:pt x="4761" y="1707"/>
                      <a:pt x="4898" y="1877"/>
                    </a:cubicBezTo>
                    <a:cubicBezTo>
                      <a:pt x="4966" y="1946"/>
                      <a:pt x="5043" y="1980"/>
                      <a:pt x="5119" y="1980"/>
                    </a:cubicBezTo>
                    <a:cubicBezTo>
                      <a:pt x="5196" y="1980"/>
                      <a:pt x="5273" y="1946"/>
                      <a:pt x="5341" y="1877"/>
                    </a:cubicBezTo>
                    <a:cubicBezTo>
                      <a:pt x="5375" y="1801"/>
                      <a:pt x="5392" y="1771"/>
                      <a:pt x="5401" y="1771"/>
                    </a:cubicBezTo>
                    <a:cubicBezTo>
                      <a:pt x="5427" y="1771"/>
                      <a:pt x="5375" y="2048"/>
                      <a:pt x="5478" y="2150"/>
                    </a:cubicBezTo>
                    <a:cubicBezTo>
                      <a:pt x="5546" y="2219"/>
                      <a:pt x="5614" y="2253"/>
                      <a:pt x="5682" y="2253"/>
                    </a:cubicBezTo>
                    <a:cubicBezTo>
                      <a:pt x="5751" y="2253"/>
                      <a:pt x="5819" y="2219"/>
                      <a:pt x="5887" y="2150"/>
                    </a:cubicBezTo>
                    <a:lnTo>
                      <a:pt x="5887" y="2867"/>
                    </a:lnTo>
                    <a:cubicBezTo>
                      <a:pt x="5887" y="3003"/>
                      <a:pt x="6058" y="3003"/>
                      <a:pt x="6194" y="3003"/>
                    </a:cubicBezTo>
                    <a:cubicBezTo>
                      <a:pt x="6331" y="2560"/>
                      <a:pt x="6331" y="1707"/>
                      <a:pt x="5887" y="1570"/>
                    </a:cubicBezTo>
                    <a:cubicBezTo>
                      <a:pt x="5819" y="1502"/>
                      <a:pt x="5785" y="1468"/>
                      <a:pt x="5751" y="1468"/>
                    </a:cubicBezTo>
                    <a:cubicBezTo>
                      <a:pt x="5716" y="1468"/>
                      <a:pt x="5682" y="1502"/>
                      <a:pt x="5614" y="1570"/>
                    </a:cubicBezTo>
                    <a:cubicBezTo>
                      <a:pt x="5614" y="1434"/>
                      <a:pt x="5478" y="1434"/>
                      <a:pt x="5478" y="1297"/>
                    </a:cubicBezTo>
                    <a:cubicBezTo>
                      <a:pt x="5387" y="1297"/>
                      <a:pt x="5356" y="1237"/>
                      <a:pt x="5306" y="1237"/>
                    </a:cubicBezTo>
                    <a:cubicBezTo>
                      <a:pt x="5280" y="1237"/>
                      <a:pt x="5250" y="1252"/>
                      <a:pt x="5205" y="1297"/>
                    </a:cubicBezTo>
                    <a:lnTo>
                      <a:pt x="5034" y="1297"/>
                    </a:lnTo>
                    <a:cubicBezTo>
                      <a:pt x="5034" y="1161"/>
                      <a:pt x="5034" y="717"/>
                      <a:pt x="4761" y="581"/>
                    </a:cubicBezTo>
                    <a:cubicBezTo>
                      <a:pt x="4761" y="444"/>
                      <a:pt x="4625" y="444"/>
                      <a:pt x="4488" y="444"/>
                    </a:cubicBezTo>
                    <a:lnTo>
                      <a:pt x="4488" y="717"/>
                    </a:lnTo>
                    <a:lnTo>
                      <a:pt x="4044" y="308"/>
                    </a:lnTo>
                    <a:lnTo>
                      <a:pt x="3908" y="308"/>
                    </a:lnTo>
                    <a:cubicBezTo>
                      <a:pt x="3856" y="333"/>
                      <a:pt x="3810" y="345"/>
                      <a:pt x="3767" y="345"/>
                    </a:cubicBezTo>
                    <a:cubicBezTo>
                      <a:pt x="3582" y="345"/>
                      <a:pt x="3466" y="139"/>
                      <a:pt x="33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1028254" y="1827200"/>
                <a:ext cx="239614" cy="157837"/>
              </a:xfrm>
              <a:custGeom>
                <a:rect b="b" l="l" r="r" t="t"/>
                <a:pathLst>
                  <a:path extrusionOk="0" h="3736" w="5672">
                    <a:moveTo>
                      <a:pt x="1543" y="1723"/>
                    </a:moveTo>
                    <a:cubicBezTo>
                      <a:pt x="1406" y="1893"/>
                      <a:pt x="1543" y="2166"/>
                      <a:pt x="1679" y="2303"/>
                    </a:cubicBezTo>
                    <a:lnTo>
                      <a:pt x="1543" y="2303"/>
                    </a:lnTo>
                    <a:cubicBezTo>
                      <a:pt x="1543" y="2166"/>
                      <a:pt x="1406" y="2030"/>
                      <a:pt x="1236" y="1893"/>
                    </a:cubicBezTo>
                    <a:cubicBezTo>
                      <a:pt x="1406" y="1893"/>
                      <a:pt x="1406" y="1723"/>
                      <a:pt x="1543" y="1723"/>
                    </a:cubicBezTo>
                    <a:close/>
                    <a:moveTo>
                      <a:pt x="826" y="2303"/>
                    </a:moveTo>
                    <a:cubicBezTo>
                      <a:pt x="826" y="2439"/>
                      <a:pt x="1099" y="2746"/>
                      <a:pt x="1236" y="2883"/>
                    </a:cubicBezTo>
                    <a:cubicBezTo>
                      <a:pt x="1099" y="2883"/>
                      <a:pt x="963" y="2883"/>
                      <a:pt x="826" y="2746"/>
                    </a:cubicBezTo>
                    <a:lnTo>
                      <a:pt x="826" y="2303"/>
                    </a:lnTo>
                    <a:close/>
                    <a:moveTo>
                      <a:pt x="2509" y="0"/>
                    </a:moveTo>
                    <a:cubicBezTo>
                      <a:pt x="1863" y="0"/>
                      <a:pt x="1223" y="200"/>
                      <a:pt x="690" y="733"/>
                    </a:cubicBezTo>
                    <a:cubicBezTo>
                      <a:pt x="553" y="870"/>
                      <a:pt x="690" y="1040"/>
                      <a:pt x="826" y="1040"/>
                    </a:cubicBezTo>
                    <a:lnTo>
                      <a:pt x="826" y="1177"/>
                    </a:lnTo>
                    <a:cubicBezTo>
                      <a:pt x="826" y="1313"/>
                      <a:pt x="894" y="1347"/>
                      <a:pt x="1001" y="1347"/>
                    </a:cubicBezTo>
                    <a:cubicBezTo>
                      <a:pt x="1108" y="1347"/>
                      <a:pt x="1253" y="1313"/>
                      <a:pt x="1406" y="1313"/>
                    </a:cubicBezTo>
                    <a:cubicBezTo>
                      <a:pt x="1099" y="1586"/>
                      <a:pt x="826" y="1893"/>
                      <a:pt x="553" y="2030"/>
                    </a:cubicBezTo>
                    <a:cubicBezTo>
                      <a:pt x="383" y="2030"/>
                      <a:pt x="246" y="2166"/>
                      <a:pt x="110" y="2303"/>
                    </a:cubicBezTo>
                    <a:cubicBezTo>
                      <a:pt x="0" y="2303"/>
                      <a:pt x="66" y="2478"/>
                      <a:pt x="166" y="2478"/>
                    </a:cubicBezTo>
                    <a:cubicBezTo>
                      <a:pt x="192" y="2478"/>
                      <a:pt x="219" y="2467"/>
                      <a:pt x="246" y="2439"/>
                    </a:cubicBezTo>
                    <a:lnTo>
                      <a:pt x="383" y="2439"/>
                    </a:lnTo>
                    <a:lnTo>
                      <a:pt x="383" y="2746"/>
                    </a:lnTo>
                    <a:cubicBezTo>
                      <a:pt x="246" y="2746"/>
                      <a:pt x="110" y="2883"/>
                      <a:pt x="110" y="3156"/>
                    </a:cubicBezTo>
                    <a:cubicBezTo>
                      <a:pt x="110" y="3292"/>
                      <a:pt x="246" y="3429"/>
                      <a:pt x="246" y="3429"/>
                    </a:cubicBezTo>
                    <a:cubicBezTo>
                      <a:pt x="383" y="3292"/>
                      <a:pt x="553" y="3292"/>
                      <a:pt x="690" y="3156"/>
                    </a:cubicBezTo>
                    <a:cubicBezTo>
                      <a:pt x="963" y="3156"/>
                      <a:pt x="1679" y="3599"/>
                      <a:pt x="1816" y="3599"/>
                    </a:cubicBezTo>
                    <a:lnTo>
                      <a:pt x="1952" y="3429"/>
                    </a:lnTo>
                    <a:cubicBezTo>
                      <a:pt x="2089" y="3599"/>
                      <a:pt x="2396" y="3736"/>
                      <a:pt x="2532" y="3736"/>
                    </a:cubicBezTo>
                    <a:cubicBezTo>
                      <a:pt x="2669" y="3736"/>
                      <a:pt x="2805" y="3599"/>
                      <a:pt x="2805" y="3599"/>
                    </a:cubicBezTo>
                    <a:cubicBezTo>
                      <a:pt x="2678" y="3059"/>
                      <a:pt x="2314" y="2519"/>
                      <a:pt x="2017" y="2116"/>
                    </a:cubicBezTo>
                    <a:lnTo>
                      <a:pt x="2017" y="2116"/>
                    </a:lnTo>
                    <a:cubicBezTo>
                      <a:pt x="2196" y="2257"/>
                      <a:pt x="2694" y="2439"/>
                      <a:pt x="2805" y="2439"/>
                    </a:cubicBezTo>
                    <a:cubicBezTo>
                      <a:pt x="3112" y="2576"/>
                      <a:pt x="3385" y="2746"/>
                      <a:pt x="3658" y="2746"/>
                    </a:cubicBezTo>
                    <a:cubicBezTo>
                      <a:pt x="3966" y="2576"/>
                      <a:pt x="4239" y="2303"/>
                      <a:pt x="4102" y="2030"/>
                    </a:cubicBezTo>
                    <a:cubicBezTo>
                      <a:pt x="4102" y="1893"/>
                      <a:pt x="4102" y="1723"/>
                      <a:pt x="3966" y="1723"/>
                    </a:cubicBezTo>
                    <a:cubicBezTo>
                      <a:pt x="4102" y="1723"/>
                      <a:pt x="4102" y="1586"/>
                      <a:pt x="4102" y="1450"/>
                    </a:cubicBezTo>
                    <a:cubicBezTo>
                      <a:pt x="4239" y="1313"/>
                      <a:pt x="4102" y="1177"/>
                      <a:pt x="3966" y="1177"/>
                    </a:cubicBezTo>
                    <a:lnTo>
                      <a:pt x="3795" y="1177"/>
                    </a:lnTo>
                    <a:cubicBezTo>
                      <a:pt x="3457" y="811"/>
                      <a:pt x="3004" y="561"/>
                      <a:pt x="2549" y="561"/>
                    </a:cubicBezTo>
                    <a:cubicBezTo>
                      <a:pt x="2452" y="561"/>
                      <a:pt x="2355" y="573"/>
                      <a:pt x="2259" y="597"/>
                    </a:cubicBezTo>
                    <a:cubicBezTo>
                      <a:pt x="2089" y="597"/>
                      <a:pt x="2089" y="733"/>
                      <a:pt x="2259" y="870"/>
                    </a:cubicBezTo>
                    <a:cubicBezTo>
                      <a:pt x="2396" y="1177"/>
                      <a:pt x="2396" y="1040"/>
                      <a:pt x="2669" y="1177"/>
                    </a:cubicBezTo>
                    <a:cubicBezTo>
                      <a:pt x="2805" y="1313"/>
                      <a:pt x="2942" y="1313"/>
                      <a:pt x="3112" y="1450"/>
                    </a:cubicBezTo>
                    <a:cubicBezTo>
                      <a:pt x="3522" y="1586"/>
                      <a:pt x="3522" y="1893"/>
                      <a:pt x="3249" y="2303"/>
                    </a:cubicBezTo>
                    <a:cubicBezTo>
                      <a:pt x="2669" y="2030"/>
                      <a:pt x="2259" y="1586"/>
                      <a:pt x="1679" y="1450"/>
                    </a:cubicBezTo>
                    <a:lnTo>
                      <a:pt x="1816" y="1313"/>
                    </a:lnTo>
                    <a:cubicBezTo>
                      <a:pt x="1952" y="1177"/>
                      <a:pt x="1952" y="1040"/>
                      <a:pt x="1816" y="1040"/>
                    </a:cubicBezTo>
                    <a:lnTo>
                      <a:pt x="1543" y="1040"/>
                    </a:lnTo>
                    <a:cubicBezTo>
                      <a:pt x="963" y="1040"/>
                      <a:pt x="1406" y="733"/>
                      <a:pt x="1679" y="597"/>
                    </a:cubicBezTo>
                    <a:lnTo>
                      <a:pt x="1679" y="460"/>
                    </a:lnTo>
                    <a:cubicBezTo>
                      <a:pt x="1920" y="404"/>
                      <a:pt x="2177" y="370"/>
                      <a:pt x="2438" y="370"/>
                    </a:cubicBezTo>
                    <a:cubicBezTo>
                      <a:pt x="2807" y="370"/>
                      <a:pt x="3182" y="437"/>
                      <a:pt x="3522" y="597"/>
                    </a:cubicBezTo>
                    <a:cubicBezTo>
                      <a:pt x="3795" y="733"/>
                      <a:pt x="4102" y="733"/>
                      <a:pt x="4375" y="870"/>
                    </a:cubicBezTo>
                    <a:cubicBezTo>
                      <a:pt x="4375" y="1040"/>
                      <a:pt x="4512" y="1040"/>
                      <a:pt x="4648" y="1177"/>
                    </a:cubicBezTo>
                    <a:cubicBezTo>
                      <a:pt x="4512" y="1177"/>
                      <a:pt x="4648" y="1313"/>
                      <a:pt x="4648" y="1313"/>
                    </a:cubicBezTo>
                    <a:cubicBezTo>
                      <a:pt x="4648" y="1450"/>
                      <a:pt x="4819" y="1450"/>
                      <a:pt x="4819" y="1450"/>
                    </a:cubicBezTo>
                    <a:cubicBezTo>
                      <a:pt x="4955" y="1586"/>
                      <a:pt x="5092" y="1893"/>
                      <a:pt x="5228" y="2030"/>
                    </a:cubicBezTo>
                    <a:cubicBezTo>
                      <a:pt x="5270" y="2114"/>
                      <a:pt x="5329" y="2147"/>
                      <a:pt x="5385" y="2147"/>
                    </a:cubicBezTo>
                    <a:cubicBezTo>
                      <a:pt x="5509" y="2147"/>
                      <a:pt x="5619" y="1987"/>
                      <a:pt x="5501" y="1893"/>
                    </a:cubicBezTo>
                    <a:cubicBezTo>
                      <a:pt x="5501" y="1723"/>
                      <a:pt x="5672" y="1723"/>
                      <a:pt x="5672" y="1586"/>
                    </a:cubicBezTo>
                    <a:cubicBezTo>
                      <a:pt x="5501" y="1450"/>
                      <a:pt x="5365" y="1313"/>
                      <a:pt x="5092" y="1177"/>
                    </a:cubicBezTo>
                    <a:cubicBezTo>
                      <a:pt x="5092" y="1177"/>
                      <a:pt x="4955" y="1040"/>
                      <a:pt x="4955" y="870"/>
                    </a:cubicBezTo>
                    <a:cubicBezTo>
                      <a:pt x="4648" y="597"/>
                      <a:pt x="4239" y="460"/>
                      <a:pt x="3795" y="324"/>
                    </a:cubicBezTo>
                    <a:lnTo>
                      <a:pt x="3658" y="324"/>
                    </a:lnTo>
                    <a:lnTo>
                      <a:pt x="3658" y="187"/>
                    </a:lnTo>
                    <a:cubicBezTo>
                      <a:pt x="3287" y="72"/>
                      <a:pt x="2897" y="0"/>
                      <a:pt x="2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1032859" y="1842112"/>
                <a:ext cx="204762" cy="88171"/>
              </a:xfrm>
              <a:custGeom>
                <a:rect b="b" l="l" r="r" t="t"/>
                <a:pathLst>
                  <a:path extrusionOk="0" h="2087" w="4847">
                    <a:moveTo>
                      <a:pt x="2696" y="380"/>
                    </a:moveTo>
                    <a:cubicBezTo>
                      <a:pt x="2696" y="517"/>
                      <a:pt x="2560" y="687"/>
                      <a:pt x="2560" y="824"/>
                    </a:cubicBezTo>
                    <a:cubicBezTo>
                      <a:pt x="2560" y="824"/>
                      <a:pt x="2423" y="960"/>
                      <a:pt x="2287" y="960"/>
                    </a:cubicBezTo>
                    <a:cubicBezTo>
                      <a:pt x="2423" y="824"/>
                      <a:pt x="2560" y="517"/>
                      <a:pt x="2560" y="380"/>
                    </a:cubicBezTo>
                    <a:close/>
                    <a:moveTo>
                      <a:pt x="3686" y="824"/>
                    </a:moveTo>
                    <a:lnTo>
                      <a:pt x="3686" y="960"/>
                    </a:lnTo>
                    <a:lnTo>
                      <a:pt x="3857" y="1097"/>
                    </a:lnTo>
                    <a:lnTo>
                      <a:pt x="3413" y="1097"/>
                    </a:lnTo>
                    <a:cubicBezTo>
                      <a:pt x="3549" y="960"/>
                      <a:pt x="3549" y="824"/>
                      <a:pt x="3549" y="824"/>
                    </a:cubicBezTo>
                    <a:close/>
                    <a:moveTo>
                      <a:pt x="2853" y="0"/>
                    </a:moveTo>
                    <a:cubicBezTo>
                      <a:pt x="2333" y="0"/>
                      <a:pt x="1830" y="95"/>
                      <a:pt x="1570" y="244"/>
                    </a:cubicBezTo>
                    <a:cubicBezTo>
                      <a:pt x="1434" y="244"/>
                      <a:pt x="1570" y="517"/>
                      <a:pt x="1707" y="517"/>
                    </a:cubicBezTo>
                    <a:cubicBezTo>
                      <a:pt x="1434" y="687"/>
                      <a:pt x="1127" y="824"/>
                      <a:pt x="854" y="960"/>
                    </a:cubicBezTo>
                    <a:cubicBezTo>
                      <a:pt x="717" y="1097"/>
                      <a:pt x="581" y="1233"/>
                      <a:pt x="444" y="1233"/>
                    </a:cubicBezTo>
                    <a:cubicBezTo>
                      <a:pt x="327" y="1327"/>
                      <a:pt x="290" y="1502"/>
                      <a:pt x="279" y="1502"/>
                    </a:cubicBezTo>
                    <a:cubicBezTo>
                      <a:pt x="274" y="1502"/>
                      <a:pt x="274" y="1466"/>
                      <a:pt x="274" y="1370"/>
                    </a:cubicBezTo>
                    <a:cubicBezTo>
                      <a:pt x="274" y="1097"/>
                      <a:pt x="581" y="960"/>
                      <a:pt x="854" y="824"/>
                    </a:cubicBezTo>
                    <a:cubicBezTo>
                      <a:pt x="966" y="711"/>
                      <a:pt x="893" y="482"/>
                      <a:pt x="787" y="482"/>
                    </a:cubicBezTo>
                    <a:cubicBezTo>
                      <a:pt x="765" y="482"/>
                      <a:pt x="741" y="493"/>
                      <a:pt x="717" y="517"/>
                    </a:cubicBezTo>
                    <a:cubicBezTo>
                      <a:pt x="274" y="824"/>
                      <a:pt x="1" y="960"/>
                      <a:pt x="1" y="1540"/>
                    </a:cubicBezTo>
                    <a:cubicBezTo>
                      <a:pt x="1" y="1677"/>
                      <a:pt x="137" y="1677"/>
                      <a:pt x="137" y="1677"/>
                    </a:cubicBezTo>
                    <a:cubicBezTo>
                      <a:pt x="444" y="1677"/>
                      <a:pt x="717" y="1370"/>
                      <a:pt x="990" y="1233"/>
                    </a:cubicBezTo>
                    <a:cubicBezTo>
                      <a:pt x="1297" y="960"/>
                      <a:pt x="1707" y="824"/>
                      <a:pt x="2150" y="687"/>
                    </a:cubicBezTo>
                    <a:lnTo>
                      <a:pt x="2150" y="687"/>
                    </a:lnTo>
                    <a:lnTo>
                      <a:pt x="1570" y="1233"/>
                    </a:lnTo>
                    <a:cubicBezTo>
                      <a:pt x="1570" y="1370"/>
                      <a:pt x="1707" y="1370"/>
                      <a:pt x="1707" y="1370"/>
                    </a:cubicBezTo>
                    <a:cubicBezTo>
                      <a:pt x="1843" y="1455"/>
                      <a:pt x="1912" y="1498"/>
                      <a:pt x="1967" y="1498"/>
                    </a:cubicBezTo>
                    <a:cubicBezTo>
                      <a:pt x="2022" y="1498"/>
                      <a:pt x="2065" y="1455"/>
                      <a:pt x="2150" y="1370"/>
                    </a:cubicBezTo>
                    <a:cubicBezTo>
                      <a:pt x="2287" y="1370"/>
                      <a:pt x="2287" y="1233"/>
                      <a:pt x="2423" y="1233"/>
                    </a:cubicBezTo>
                    <a:cubicBezTo>
                      <a:pt x="2560" y="1233"/>
                      <a:pt x="2560" y="1097"/>
                      <a:pt x="2560" y="1097"/>
                    </a:cubicBezTo>
                    <a:lnTo>
                      <a:pt x="2696" y="1097"/>
                    </a:lnTo>
                    <a:cubicBezTo>
                      <a:pt x="2696" y="1097"/>
                      <a:pt x="2696" y="1233"/>
                      <a:pt x="2833" y="1233"/>
                    </a:cubicBezTo>
                    <a:cubicBezTo>
                      <a:pt x="2696" y="1370"/>
                      <a:pt x="2833" y="1540"/>
                      <a:pt x="3003" y="1540"/>
                    </a:cubicBezTo>
                    <a:lnTo>
                      <a:pt x="4130" y="1540"/>
                    </a:lnTo>
                    <a:cubicBezTo>
                      <a:pt x="4266" y="1813"/>
                      <a:pt x="4403" y="2086"/>
                      <a:pt x="4710" y="2086"/>
                    </a:cubicBezTo>
                    <a:cubicBezTo>
                      <a:pt x="4846" y="2086"/>
                      <a:pt x="4846" y="1950"/>
                      <a:pt x="4846" y="1813"/>
                    </a:cubicBezTo>
                    <a:cubicBezTo>
                      <a:pt x="4710" y="1540"/>
                      <a:pt x="4710" y="1370"/>
                      <a:pt x="4403" y="1233"/>
                    </a:cubicBezTo>
                    <a:cubicBezTo>
                      <a:pt x="4539" y="1233"/>
                      <a:pt x="4539" y="1233"/>
                      <a:pt x="4539" y="1097"/>
                    </a:cubicBezTo>
                    <a:cubicBezTo>
                      <a:pt x="4735" y="292"/>
                      <a:pt x="3767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1087651" y="1844225"/>
                <a:ext cx="36077" cy="19730"/>
              </a:xfrm>
              <a:custGeom>
                <a:rect b="b" l="l" r="r" t="t"/>
                <a:pathLst>
                  <a:path extrusionOk="0" h="467" w="854">
                    <a:moveTo>
                      <a:pt x="623" y="1"/>
                    </a:moveTo>
                    <a:cubicBezTo>
                      <a:pt x="466" y="1"/>
                      <a:pt x="370" y="97"/>
                      <a:pt x="273" y="194"/>
                    </a:cubicBezTo>
                    <a:cubicBezTo>
                      <a:pt x="273" y="57"/>
                      <a:pt x="273" y="57"/>
                      <a:pt x="137" y="57"/>
                    </a:cubicBezTo>
                    <a:cubicBezTo>
                      <a:pt x="0" y="57"/>
                      <a:pt x="0" y="194"/>
                      <a:pt x="0" y="330"/>
                    </a:cubicBezTo>
                    <a:cubicBezTo>
                      <a:pt x="0" y="467"/>
                      <a:pt x="137" y="467"/>
                      <a:pt x="137" y="467"/>
                    </a:cubicBezTo>
                    <a:lnTo>
                      <a:pt x="410" y="467"/>
                    </a:lnTo>
                    <a:lnTo>
                      <a:pt x="410" y="330"/>
                    </a:lnTo>
                    <a:cubicBezTo>
                      <a:pt x="410" y="467"/>
                      <a:pt x="546" y="467"/>
                      <a:pt x="683" y="467"/>
                    </a:cubicBezTo>
                    <a:cubicBezTo>
                      <a:pt x="683" y="330"/>
                      <a:pt x="853" y="194"/>
                      <a:pt x="853" y="57"/>
                    </a:cubicBezTo>
                    <a:cubicBezTo>
                      <a:pt x="763" y="17"/>
                      <a:pt x="688" y="1"/>
                      <a:pt x="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1"/>
              <p:cNvSpPr/>
              <p:nvPr/>
            </p:nvSpPr>
            <p:spPr>
              <a:xfrm>
                <a:off x="1015580" y="1889850"/>
                <a:ext cx="269608" cy="199704"/>
              </a:xfrm>
              <a:custGeom>
                <a:rect b="b" l="l" r="r" t="t"/>
                <a:pathLst>
                  <a:path extrusionOk="0" h="4727" w="6382">
                    <a:moveTo>
                      <a:pt x="3327" y="1"/>
                    </a:moveTo>
                    <a:cubicBezTo>
                      <a:pt x="3284" y="1"/>
                      <a:pt x="3242" y="35"/>
                      <a:pt x="3242" y="103"/>
                    </a:cubicBezTo>
                    <a:cubicBezTo>
                      <a:pt x="2969" y="683"/>
                      <a:pt x="2832" y="1400"/>
                      <a:pt x="2559" y="1946"/>
                    </a:cubicBezTo>
                    <a:cubicBezTo>
                      <a:pt x="2559" y="2043"/>
                      <a:pt x="2647" y="2129"/>
                      <a:pt x="2748" y="2129"/>
                    </a:cubicBezTo>
                    <a:cubicBezTo>
                      <a:pt x="2825" y="2129"/>
                      <a:pt x="2910" y="2079"/>
                      <a:pt x="2969" y="1946"/>
                    </a:cubicBezTo>
                    <a:cubicBezTo>
                      <a:pt x="3001" y="1818"/>
                      <a:pt x="3025" y="1767"/>
                      <a:pt x="3044" y="1767"/>
                    </a:cubicBezTo>
                    <a:cubicBezTo>
                      <a:pt x="3105" y="1767"/>
                      <a:pt x="3105" y="2317"/>
                      <a:pt x="3105" y="2526"/>
                    </a:cubicBezTo>
                    <a:cubicBezTo>
                      <a:pt x="3242" y="2799"/>
                      <a:pt x="3105" y="3243"/>
                      <a:pt x="3242" y="3516"/>
                    </a:cubicBezTo>
                    <a:cubicBezTo>
                      <a:pt x="3242" y="3652"/>
                      <a:pt x="3242" y="3823"/>
                      <a:pt x="3412" y="3823"/>
                    </a:cubicBezTo>
                    <a:cubicBezTo>
                      <a:pt x="3412" y="3823"/>
                      <a:pt x="3412" y="3959"/>
                      <a:pt x="3549" y="3959"/>
                    </a:cubicBezTo>
                    <a:cubicBezTo>
                      <a:pt x="3549" y="4027"/>
                      <a:pt x="3583" y="4061"/>
                      <a:pt x="3634" y="4061"/>
                    </a:cubicBezTo>
                    <a:cubicBezTo>
                      <a:pt x="3685" y="4061"/>
                      <a:pt x="3754" y="4027"/>
                      <a:pt x="3822" y="3959"/>
                    </a:cubicBezTo>
                    <a:cubicBezTo>
                      <a:pt x="3958" y="3959"/>
                      <a:pt x="3958" y="3823"/>
                      <a:pt x="3958" y="3652"/>
                    </a:cubicBezTo>
                    <a:cubicBezTo>
                      <a:pt x="3958" y="3959"/>
                      <a:pt x="4095" y="4096"/>
                      <a:pt x="4095" y="4232"/>
                    </a:cubicBezTo>
                    <a:lnTo>
                      <a:pt x="2832" y="4232"/>
                    </a:lnTo>
                    <a:cubicBezTo>
                      <a:pt x="2116" y="4232"/>
                      <a:pt x="1399" y="3959"/>
                      <a:pt x="1126" y="3243"/>
                    </a:cubicBezTo>
                    <a:cubicBezTo>
                      <a:pt x="853" y="2970"/>
                      <a:pt x="410" y="2253"/>
                      <a:pt x="410" y="1809"/>
                    </a:cubicBezTo>
                    <a:cubicBezTo>
                      <a:pt x="341" y="1741"/>
                      <a:pt x="239" y="1707"/>
                      <a:pt x="154" y="1707"/>
                    </a:cubicBezTo>
                    <a:cubicBezTo>
                      <a:pt x="68" y="1707"/>
                      <a:pt x="0" y="1741"/>
                      <a:pt x="0" y="1809"/>
                    </a:cubicBezTo>
                    <a:cubicBezTo>
                      <a:pt x="0" y="2526"/>
                      <a:pt x="410" y="2970"/>
                      <a:pt x="683" y="3516"/>
                    </a:cubicBezTo>
                    <a:cubicBezTo>
                      <a:pt x="1126" y="4232"/>
                      <a:pt x="1843" y="4505"/>
                      <a:pt x="2559" y="4676"/>
                    </a:cubicBezTo>
                    <a:cubicBezTo>
                      <a:pt x="2769" y="4709"/>
                      <a:pt x="2979" y="4726"/>
                      <a:pt x="3187" y="4726"/>
                    </a:cubicBezTo>
                    <a:cubicBezTo>
                      <a:pt x="3822" y="4726"/>
                      <a:pt x="4434" y="4566"/>
                      <a:pt x="4948" y="4232"/>
                    </a:cubicBezTo>
                    <a:lnTo>
                      <a:pt x="5255" y="4232"/>
                    </a:lnTo>
                    <a:cubicBezTo>
                      <a:pt x="5528" y="4232"/>
                      <a:pt x="5665" y="3959"/>
                      <a:pt x="5801" y="3652"/>
                    </a:cubicBezTo>
                    <a:cubicBezTo>
                      <a:pt x="5801" y="3516"/>
                      <a:pt x="5972" y="3379"/>
                      <a:pt x="5972" y="3243"/>
                    </a:cubicBezTo>
                    <a:lnTo>
                      <a:pt x="6108" y="3243"/>
                    </a:lnTo>
                    <a:cubicBezTo>
                      <a:pt x="6245" y="3106"/>
                      <a:pt x="6245" y="2970"/>
                      <a:pt x="6245" y="2662"/>
                    </a:cubicBezTo>
                    <a:cubicBezTo>
                      <a:pt x="6381" y="2526"/>
                      <a:pt x="6245" y="2526"/>
                      <a:pt x="6245" y="2526"/>
                    </a:cubicBezTo>
                    <a:lnTo>
                      <a:pt x="6245" y="2389"/>
                    </a:lnTo>
                    <a:cubicBezTo>
                      <a:pt x="6245" y="2296"/>
                      <a:pt x="6116" y="2121"/>
                      <a:pt x="5979" y="2121"/>
                    </a:cubicBezTo>
                    <a:cubicBezTo>
                      <a:pt x="5918" y="2121"/>
                      <a:pt x="5854" y="2157"/>
                      <a:pt x="5801" y="2253"/>
                    </a:cubicBezTo>
                    <a:cubicBezTo>
                      <a:pt x="5528" y="2526"/>
                      <a:pt x="5528" y="2970"/>
                      <a:pt x="5392" y="3379"/>
                    </a:cubicBezTo>
                    <a:lnTo>
                      <a:pt x="5255" y="3516"/>
                    </a:lnTo>
                    <a:cubicBezTo>
                      <a:pt x="5392" y="3379"/>
                      <a:pt x="5392" y="3106"/>
                      <a:pt x="5392" y="2970"/>
                    </a:cubicBezTo>
                    <a:cubicBezTo>
                      <a:pt x="5528" y="2526"/>
                      <a:pt x="5528" y="2116"/>
                      <a:pt x="5528" y="1673"/>
                    </a:cubicBezTo>
                    <a:cubicBezTo>
                      <a:pt x="5528" y="1594"/>
                      <a:pt x="5437" y="1515"/>
                      <a:pt x="5334" y="1515"/>
                    </a:cubicBezTo>
                    <a:cubicBezTo>
                      <a:pt x="5258" y="1515"/>
                      <a:pt x="5176" y="1557"/>
                      <a:pt x="5119" y="1673"/>
                    </a:cubicBezTo>
                    <a:cubicBezTo>
                      <a:pt x="4812" y="2253"/>
                      <a:pt x="4675" y="2799"/>
                      <a:pt x="4539" y="3379"/>
                    </a:cubicBezTo>
                    <a:cubicBezTo>
                      <a:pt x="4539" y="3516"/>
                      <a:pt x="4402" y="3652"/>
                      <a:pt x="4402" y="3823"/>
                    </a:cubicBezTo>
                    <a:cubicBezTo>
                      <a:pt x="4402" y="3516"/>
                      <a:pt x="4402" y="3106"/>
                      <a:pt x="4539" y="2799"/>
                    </a:cubicBezTo>
                    <a:cubicBezTo>
                      <a:pt x="4539" y="2389"/>
                      <a:pt x="4675" y="1946"/>
                      <a:pt x="4675" y="1536"/>
                    </a:cubicBezTo>
                    <a:cubicBezTo>
                      <a:pt x="4675" y="1440"/>
                      <a:pt x="4539" y="1343"/>
                      <a:pt x="4459" y="1343"/>
                    </a:cubicBezTo>
                    <a:cubicBezTo>
                      <a:pt x="4425" y="1343"/>
                      <a:pt x="4402" y="1360"/>
                      <a:pt x="4402" y="1400"/>
                    </a:cubicBezTo>
                    <a:cubicBezTo>
                      <a:pt x="4095" y="1946"/>
                      <a:pt x="4095" y="2799"/>
                      <a:pt x="3822" y="3379"/>
                    </a:cubicBezTo>
                    <a:cubicBezTo>
                      <a:pt x="3822" y="2970"/>
                      <a:pt x="3958" y="2526"/>
                      <a:pt x="3958" y="2389"/>
                    </a:cubicBezTo>
                    <a:cubicBezTo>
                      <a:pt x="4095" y="1946"/>
                      <a:pt x="4095" y="1673"/>
                      <a:pt x="4095" y="1263"/>
                    </a:cubicBezTo>
                    <a:cubicBezTo>
                      <a:pt x="4027" y="1178"/>
                      <a:pt x="3958" y="1135"/>
                      <a:pt x="3890" y="1135"/>
                    </a:cubicBezTo>
                    <a:cubicBezTo>
                      <a:pt x="3822" y="1135"/>
                      <a:pt x="3754" y="1178"/>
                      <a:pt x="3685" y="1263"/>
                    </a:cubicBezTo>
                    <a:cubicBezTo>
                      <a:pt x="3549" y="1400"/>
                      <a:pt x="3549" y="1536"/>
                      <a:pt x="3412" y="1673"/>
                    </a:cubicBezTo>
                    <a:cubicBezTo>
                      <a:pt x="3412" y="1536"/>
                      <a:pt x="3242" y="1400"/>
                      <a:pt x="3105" y="1263"/>
                    </a:cubicBezTo>
                    <a:cubicBezTo>
                      <a:pt x="3242" y="1093"/>
                      <a:pt x="3242" y="956"/>
                      <a:pt x="3242" y="820"/>
                    </a:cubicBezTo>
                    <a:lnTo>
                      <a:pt x="3242" y="956"/>
                    </a:lnTo>
                    <a:cubicBezTo>
                      <a:pt x="3242" y="1025"/>
                      <a:pt x="3319" y="1059"/>
                      <a:pt x="3395" y="1059"/>
                    </a:cubicBezTo>
                    <a:cubicBezTo>
                      <a:pt x="3472" y="1059"/>
                      <a:pt x="3549" y="1025"/>
                      <a:pt x="3549" y="956"/>
                    </a:cubicBezTo>
                    <a:lnTo>
                      <a:pt x="3685" y="956"/>
                    </a:lnTo>
                    <a:lnTo>
                      <a:pt x="3685" y="820"/>
                    </a:lnTo>
                    <a:cubicBezTo>
                      <a:pt x="3685" y="860"/>
                      <a:pt x="3697" y="876"/>
                      <a:pt x="3714" y="876"/>
                    </a:cubicBezTo>
                    <a:cubicBezTo>
                      <a:pt x="3754" y="876"/>
                      <a:pt x="3822" y="780"/>
                      <a:pt x="3822" y="683"/>
                    </a:cubicBezTo>
                    <a:cubicBezTo>
                      <a:pt x="3822" y="547"/>
                      <a:pt x="3822" y="240"/>
                      <a:pt x="3685" y="103"/>
                    </a:cubicBezTo>
                    <a:cubicBezTo>
                      <a:pt x="3685" y="35"/>
                      <a:pt x="3651" y="1"/>
                      <a:pt x="3600" y="1"/>
                    </a:cubicBezTo>
                    <a:cubicBezTo>
                      <a:pt x="3549" y="1"/>
                      <a:pt x="3481" y="35"/>
                      <a:pt x="3412" y="103"/>
                    </a:cubicBezTo>
                    <a:cubicBezTo>
                      <a:pt x="3412" y="35"/>
                      <a:pt x="3370" y="1"/>
                      <a:pt x="3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1"/>
              <p:cNvSpPr/>
              <p:nvPr/>
            </p:nvSpPr>
            <p:spPr>
              <a:xfrm>
                <a:off x="1021326" y="1984100"/>
                <a:ext cx="138437" cy="110562"/>
              </a:xfrm>
              <a:custGeom>
                <a:rect b="b" l="l" r="r" t="t"/>
                <a:pathLst>
                  <a:path extrusionOk="0" h="2617" w="3277">
                    <a:moveTo>
                      <a:pt x="169" y="1"/>
                    </a:moveTo>
                    <a:cubicBezTo>
                      <a:pt x="92" y="1"/>
                      <a:pt x="1" y="80"/>
                      <a:pt x="1" y="158"/>
                    </a:cubicBezTo>
                    <a:cubicBezTo>
                      <a:pt x="137" y="568"/>
                      <a:pt x="137" y="875"/>
                      <a:pt x="410" y="1148"/>
                    </a:cubicBezTo>
                    <a:cubicBezTo>
                      <a:pt x="717" y="1592"/>
                      <a:pt x="990" y="1728"/>
                      <a:pt x="1263" y="2001"/>
                    </a:cubicBezTo>
                    <a:cubicBezTo>
                      <a:pt x="1741" y="2367"/>
                      <a:pt x="2220" y="2617"/>
                      <a:pt x="2679" y="2617"/>
                    </a:cubicBezTo>
                    <a:cubicBezTo>
                      <a:pt x="2776" y="2617"/>
                      <a:pt x="2873" y="2605"/>
                      <a:pt x="2969" y="2581"/>
                    </a:cubicBezTo>
                    <a:cubicBezTo>
                      <a:pt x="3106" y="2581"/>
                      <a:pt x="3276" y="2445"/>
                      <a:pt x="3106" y="2274"/>
                    </a:cubicBezTo>
                    <a:cubicBezTo>
                      <a:pt x="2833" y="2001"/>
                      <a:pt x="2833" y="1421"/>
                      <a:pt x="2833" y="1012"/>
                    </a:cubicBezTo>
                    <a:cubicBezTo>
                      <a:pt x="2765" y="943"/>
                      <a:pt x="2696" y="909"/>
                      <a:pt x="2645" y="909"/>
                    </a:cubicBezTo>
                    <a:cubicBezTo>
                      <a:pt x="2594" y="909"/>
                      <a:pt x="2560" y="943"/>
                      <a:pt x="2560" y="1012"/>
                    </a:cubicBezTo>
                    <a:cubicBezTo>
                      <a:pt x="2560" y="1421"/>
                      <a:pt x="2560" y="1865"/>
                      <a:pt x="2696" y="2274"/>
                    </a:cubicBezTo>
                    <a:cubicBezTo>
                      <a:pt x="2253" y="2274"/>
                      <a:pt x="1843" y="2001"/>
                      <a:pt x="1400" y="1728"/>
                    </a:cubicBezTo>
                    <a:cubicBezTo>
                      <a:pt x="1263" y="1592"/>
                      <a:pt x="990" y="1421"/>
                      <a:pt x="854" y="1148"/>
                    </a:cubicBezTo>
                    <a:cubicBezTo>
                      <a:pt x="547" y="875"/>
                      <a:pt x="410" y="431"/>
                      <a:pt x="274" y="158"/>
                    </a:cubicBezTo>
                    <a:cubicBezTo>
                      <a:pt x="274" y="43"/>
                      <a:pt x="225" y="1"/>
                      <a:pt x="1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1"/>
              <p:cNvSpPr/>
              <p:nvPr/>
            </p:nvSpPr>
            <p:spPr>
              <a:xfrm>
                <a:off x="1044392" y="1921576"/>
                <a:ext cx="223476" cy="161808"/>
              </a:xfrm>
              <a:custGeom>
                <a:rect b="b" l="l" r="r" t="t"/>
                <a:pathLst>
                  <a:path extrusionOk="0" h="3830" w="5290">
                    <a:moveTo>
                      <a:pt x="2347" y="461"/>
                    </a:moveTo>
                    <a:cubicBezTo>
                      <a:pt x="2489" y="461"/>
                      <a:pt x="2423" y="732"/>
                      <a:pt x="2423" y="922"/>
                    </a:cubicBezTo>
                    <a:cubicBezTo>
                      <a:pt x="2423" y="1058"/>
                      <a:pt x="2560" y="1195"/>
                      <a:pt x="2560" y="1195"/>
                    </a:cubicBezTo>
                    <a:lnTo>
                      <a:pt x="2560" y="1365"/>
                    </a:lnTo>
                    <a:lnTo>
                      <a:pt x="1707" y="1365"/>
                    </a:lnTo>
                    <a:cubicBezTo>
                      <a:pt x="1707" y="1280"/>
                      <a:pt x="1673" y="1238"/>
                      <a:pt x="1639" y="1238"/>
                    </a:cubicBezTo>
                    <a:cubicBezTo>
                      <a:pt x="1604" y="1238"/>
                      <a:pt x="1570" y="1280"/>
                      <a:pt x="1570" y="1365"/>
                    </a:cubicBezTo>
                    <a:lnTo>
                      <a:pt x="1434" y="1365"/>
                    </a:lnTo>
                    <a:cubicBezTo>
                      <a:pt x="1707" y="1058"/>
                      <a:pt x="1877" y="922"/>
                      <a:pt x="2014" y="649"/>
                    </a:cubicBezTo>
                    <a:cubicBezTo>
                      <a:pt x="2181" y="513"/>
                      <a:pt x="2284" y="461"/>
                      <a:pt x="2347" y="461"/>
                    </a:cubicBezTo>
                    <a:close/>
                    <a:moveTo>
                      <a:pt x="2287" y="1911"/>
                    </a:moveTo>
                    <a:cubicBezTo>
                      <a:pt x="2150" y="2048"/>
                      <a:pt x="2150" y="2219"/>
                      <a:pt x="2014" y="2355"/>
                    </a:cubicBezTo>
                    <a:lnTo>
                      <a:pt x="1707" y="2355"/>
                    </a:lnTo>
                    <a:cubicBezTo>
                      <a:pt x="1707" y="2219"/>
                      <a:pt x="1877" y="2048"/>
                      <a:pt x="1877" y="1911"/>
                    </a:cubicBezTo>
                    <a:close/>
                    <a:moveTo>
                      <a:pt x="4437" y="1638"/>
                    </a:moveTo>
                    <a:cubicBezTo>
                      <a:pt x="4437" y="1911"/>
                      <a:pt x="4266" y="2219"/>
                      <a:pt x="4130" y="2355"/>
                    </a:cubicBezTo>
                    <a:cubicBezTo>
                      <a:pt x="4079" y="2330"/>
                      <a:pt x="4034" y="2319"/>
                      <a:pt x="3991" y="2319"/>
                    </a:cubicBezTo>
                    <a:cubicBezTo>
                      <a:pt x="3801" y="2319"/>
                      <a:pt x="3664" y="2542"/>
                      <a:pt x="3413" y="2765"/>
                    </a:cubicBezTo>
                    <a:cubicBezTo>
                      <a:pt x="3413" y="2492"/>
                      <a:pt x="3584" y="2219"/>
                      <a:pt x="3584" y="2219"/>
                    </a:cubicBezTo>
                    <a:cubicBezTo>
                      <a:pt x="3720" y="2219"/>
                      <a:pt x="3993" y="2048"/>
                      <a:pt x="4130" y="2048"/>
                    </a:cubicBezTo>
                    <a:cubicBezTo>
                      <a:pt x="4266" y="2048"/>
                      <a:pt x="4266" y="1911"/>
                      <a:pt x="4266" y="1775"/>
                    </a:cubicBezTo>
                    <a:cubicBezTo>
                      <a:pt x="4266" y="1775"/>
                      <a:pt x="4266" y="1638"/>
                      <a:pt x="4437" y="1638"/>
                    </a:cubicBezTo>
                    <a:close/>
                    <a:moveTo>
                      <a:pt x="3003" y="1911"/>
                    </a:moveTo>
                    <a:lnTo>
                      <a:pt x="3140" y="2048"/>
                    </a:lnTo>
                    <a:cubicBezTo>
                      <a:pt x="3003" y="2355"/>
                      <a:pt x="2867" y="2628"/>
                      <a:pt x="2730" y="2901"/>
                    </a:cubicBezTo>
                    <a:lnTo>
                      <a:pt x="2730" y="2628"/>
                    </a:lnTo>
                    <a:cubicBezTo>
                      <a:pt x="2867" y="2355"/>
                      <a:pt x="2867" y="2048"/>
                      <a:pt x="3003" y="1911"/>
                    </a:cubicBezTo>
                    <a:close/>
                    <a:moveTo>
                      <a:pt x="4193" y="0"/>
                    </a:moveTo>
                    <a:cubicBezTo>
                      <a:pt x="3888" y="0"/>
                      <a:pt x="3520" y="192"/>
                      <a:pt x="3276" y="342"/>
                    </a:cubicBezTo>
                    <a:cubicBezTo>
                      <a:pt x="3003" y="342"/>
                      <a:pt x="3140" y="649"/>
                      <a:pt x="3276" y="649"/>
                    </a:cubicBezTo>
                    <a:cubicBezTo>
                      <a:pt x="3720" y="649"/>
                      <a:pt x="3993" y="785"/>
                      <a:pt x="4266" y="785"/>
                    </a:cubicBezTo>
                    <a:lnTo>
                      <a:pt x="3993" y="785"/>
                    </a:lnTo>
                    <a:lnTo>
                      <a:pt x="3857" y="922"/>
                    </a:lnTo>
                    <a:cubicBezTo>
                      <a:pt x="3857" y="1058"/>
                      <a:pt x="3720" y="1058"/>
                      <a:pt x="3720" y="1058"/>
                    </a:cubicBezTo>
                    <a:cubicBezTo>
                      <a:pt x="3720" y="1195"/>
                      <a:pt x="3720" y="1195"/>
                      <a:pt x="3857" y="1195"/>
                    </a:cubicBezTo>
                    <a:lnTo>
                      <a:pt x="3857" y="1365"/>
                    </a:lnTo>
                    <a:lnTo>
                      <a:pt x="3720" y="1365"/>
                    </a:lnTo>
                    <a:cubicBezTo>
                      <a:pt x="3413" y="1058"/>
                      <a:pt x="3140" y="785"/>
                      <a:pt x="2867" y="512"/>
                    </a:cubicBezTo>
                    <a:lnTo>
                      <a:pt x="2730" y="512"/>
                    </a:lnTo>
                    <a:cubicBezTo>
                      <a:pt x="2730" y="222"/>
                      <a:pt x="2657" y="4"/>
                      <a:pt x="2453" y="4"/>
                    </a:cubicBezTo>
                    <a:cubicBezTo>
                      <a:pt x="2346" y="4"/>
                      <a:pt x="2202" y="64"/>
                      <a:pt x="2014" y="205"/>
                    </a:cubicBezTo>
                    <a:cubicBezTo>
                      <a:pt x="1707" y="512"/>
                      <a:pt x="1434" y="785"/>
                      <a:pt x="1161" y="1058"/>
                    </a:cubicBezTo>
                    <a:cubicBezTo>
                      <a:pt x="1093" y="990"/>
                      <a:pt x="1016" y="956"/>
                      <a:pt x="956" y="956"/>
                    </a:cubicBezTo>
                    <a:cubicBezTo>
                      <a:pt x="896" y="956"/>
                      <a:pt x="854" y="990"/>
                      <a:pt x="854" y="1058"/>
                    </a:cubicBezTo>
                    <a:cubicBezTo>
                      <a:pt x="854" y="922"/>
                      <a:pt x="717" y="785"/>
                      <a:pt x="581" y="649"/>
                    </a:cubicBezTo>
                    <a:cubicBezTo>
                      <a:pt x="541" y="609"/>
                      <a:pt x="489" y="592"/>
                      <a:pt x="436" y="592"/>
                    </a:cubicBezTo>
                    <a:cubicBezTo>
                      <a:pt x="308" y="592"/>
                      <a:pt x="171" y="689"/>
                      <a:pt x="171" y="785"/>
                    </a:cubicBezTo>
                    <a:cubicBezTo>
                      <a:pt x="1" y="1195"/>
                      <a:pt x="1" y="1638"/>
                      <a:pt x="171" y="2048"/>
                    </a:cubicBezTo>
                    <a:lnTo>
                      <a:pt x="308" y="2219"/>
                    </a:lnTo>
                    <a:lnTo>
                      <a:pt x="308" y="2901"/>
                    </a:lnTo>
                    <a:cubicBezTo>
                      <a:pt x="308" y="3072"/>
                      <a:pt x="581" y="3072"/>
                      <a:pt x="581" y="3072"/>
                    </a:cubicBezTo>
                    <a:cubicBezTo>
                      <a:pt x="717" y="3345"/>
                      <a:pt x="1161" y="3481"/>
                      <a:pt x="1434" y="3481"/>
                    </a:cubicBezTo>
                    <a:lnTo>
                      <a:pt x="1434" y="3618"/>
                    </a:lnTo>
                    <a:lnTo>
                      <a:pt x="1707" y="3618"/>
                    </a:lnTo>
                    <a:cubicBezTo>
                      <a:pt x="1877" y="3618"/>
                      <a:pt x="2014" y="3618"/>
                      <a:pt x="2150" y="3481"/>
                    </a:cubicBezTo>
                    <a:lnTo>
                      <a:pt x="2150" y="3618"/>
                    </a:lnTo>
                    <a:cubicBezTo>
                      <a:pt x="2150" y="3754"/>
                      <a:pt x="2287" y="3754"/>
                      <a:pt x="2287" y="3754"/>
                    </a:cubicBezTo>
                    <a:cubicBezTo>
                      <a:pt x="2369" y="3805"/>
                      <a:pt x="2426" y="3826"/>
                      <a:pt x="2470" y="3826"/>
                    </a:cubicBezTo>
                    <a:cubicBezTo>
                      <a:pt x="2575" y="3826"/>
                      <a:pt x="2611" y="3713"/>
                      <a:pt x="2730" y="3618"/>
                    </a:cubicBezTo>
                    <a:cubicBezTo>
                      <a:pt x="2730" y="3754"/>
                      <a:pt x="2867" y="3754"/>
                      <a:pt x="2867" y="3754"/>
                    </a:cubicBezTo>
                    <a:cubicBezTo>
                      <a:pt x="2867" y="3754"/>
                      <a:pt x="2928" y="3830"/>
                      <a:pt x="3008" y="3830"/>
                    </a:cubicBezTo>
                    <a:cubicBezTo>
                      <a:pt x="3049" y="3830"/>
                      <a:pt x="3094" y="3811"/>
                      <a:pt x="3140" y="3754"/>
                    </a:cubicBezTo>
                    <a:cubicBezTo>
                      <a:pt x="3276" y="3618"/>
                      <a:pt x="3276" y="3618"/>
                      <a:pt x="3413" y="3481"/>
                    </a:cubicBezTo>
                    <a:cubicBezTo>
                      <a:pt x="3584" y="3208"/>
                      <a:pt x="3993" y="2901"/>
                      <a:pt x="3857" y="2628"/>
                    </a:cubicBezTo>
                    <a:lnTo>
                      <a:pt x="3857" y="2628"/>
                    </a:lnTo>
                    <a:cubicBezTo>
                      <a:pt x="3993" y="2765"/>
                      <a:pt x="3993" y="2765"/>
                      <a:pt x="3993" y="2901"/>
                    </a:cubicBezTo>
                    <a:cubicBezTo>
                      <a:pt x="3993" y="2986"/>
                      <a:pt x="4061" y="3029"/>
                      <a:pt x="4130" y="3029"/>
                    </a:cubicBezTo>
                    <a:cubicBezTo>
                      <a:pt x="4198" y="3029"/>
                      <a:pt x="4266" y="2986"/>
                      <a:pt x="4266" y="2901"/>
                    </a:cubicBezTo>
                    <a:cubicBezTo>
                      <a:pt x="4710" y="2628"/>
                      <a:pt x="4846" y="2219"/>
                      <a:pt x="4846" y="1638"/>
                    </a:cubicBezTo>
                    <a:lnTo>
                      <a:pt x="4983" y="1638"/>
                    </a:lnTo>
                    <a:cubicBezTo>
                      <a:pt x="5290" y="1502"/>
                      <a:pt x="5119" y="1195"/>
                      <a:pt x="4983" y="1195"/>
                    </a:cubicBezTo>
                    <a:lnTo>
                      <a:pt x="4846" y="1195"/>
                    </a:lnTo>
                    <a:lnTo>
                      <a:pt x="4846" y="1058"/>
                    </a:lnTo>
                    <a:lnTo>
                      <a:pt x="4983" y="1058"/>
                    </a:lnTo>
                    <a:cubicBezTo>
                      <a:pt x="4983" y="922"/>
                      <a:pt x="5119" y="922"/>
                      <a:pt x="4983" y="785"/>
                    </a:cubicBezTo>
                    <a:lnTo>
                      <a:pt x="4846" y="649"/>
                    </a:lnTo>
                    <a:cubicBezTo>
                      <a:pt x="4846" y="512"/>
                      <a:pt x="4710" y="512"/>
                      <a:pt x="4710" y="512"/>
                    </a:cubicBezTo>
                    <a:cubicBezTo>
                      <a:pt x="4648" y="128"/>
                      <a:pt x="4442" y="0"/>
                      <a:pt x="41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1"/>
              <p:cNvSpPr/>
              <p:nvPr/>
            </p:nvSpPr>
            <p:spPr>
              <a:xfrm>
                <a:off x="1110717" y="1852378"/>
                <a:ext cx="162939" cy="186016"/>
              </a:xfrm>
              <a:custGeom>
                <a:rect b="b" l="l" r="r" t="t"/>
                <a:pathLst>
                  <a:path extrusionOk="0" h="4403" w="3857">
                    <a:moveTo>
                      <a:pt x="717" y="581"/>
                    </a:moveTo>
                    <a:cubicBezTo>
                      <a:pt x="1570" y="854"/>
                      <a:pt x="2287" y="1434"/>
                      <a:pt x="2696" y="2150"/>
                    </a:cubicBezTo>
                    <a:lnTo>
                      <a:pt x="2560" y="1980"/>
                    </a:lnTo>
                    <a:lnTo>
                      <a:pt x="2423" y="1980"/>
                    </a:lnTo>
                    <a:cubicBezTo>
                      <a:pt x="2150" y="1843"/>
                      <a:pt x="2014" y="1707"/>
                      <a:pt x="1706" y="1707"/>
                    </a:cubicBezTo>
                    <a:lnTo>
                      <a:pt x="1433" y="1707"/>
                    </a:lnTo>
                    <a:cubicBezTo>
                      <a:pt x="1297" y="1570"/>
                      <a:pt x="1160" y="1434"/>
                      <a:pt x="1160" y="1297"/>
                    </a:cubicBezTo>
                    <a:cubicBezTo>
                      <a:pt x="990" y="990"/>
                      <a:pt x="853" y="854"/>
                      <a:pt x="717" y="581"/>
                    </a:cubicBezTo>
                    <a:close/>
                    <a:moveTo>
                      <a:pt x="307" y="1"/>
                    </a:moveTo>
                    <a:cubicBezTo>
                      <a:pt x="137" y="1"/>
                      <a:pt x="0" y="137"/>
                      <a:pt x="137" y="274"/>
                    </a:cubicBezTo>
                    <a:cubicBezTo>
                      <a:pt x="307" y="581"/>
                      <a:pt x="580" y="854"/>
                      <a:pt x="717" y="1297"/>
                    </a:cubicBezTo>
                    <a:cubicBezTo>
                      <a:pt x="717" y="1297"/>
                      <a:pt x="580" y="1297"/>
                      <a:pt x="580" y="1434"/>
                    </a:cubicBezTo>
                    <a:cubicBezTo>
                      <a:pt x="580" y="1434"/>
                      <a:pt x="717" y="1570"/>
                      <a:pt x="717" y="1707"/>
                    </a:cubicBezTo>
                    <a:cubicBezTo>
                      <a:pt x="444" y="1843"/>
                      <a:pt x="307" y="2150"/>
                      <a:pt x="580" y="2423"/>
                    </a:cubicBezTo>
                    <a:cubicBezTo>
                      <a:pt x="780" y="2623"/>
                      <a:pt x="998" y="2750"/>
                      <a:pt x="1208" y="2750"/>
                    </a:cubicBezTo>
                    <a:cubicBezTo>
                      <a:pt x="1285" y="2750"/>
                      <a:pt x="1360" y="2733"/>
                      <a:pt x="1433" y="2696"/>
                    </a:cubicBezTo>
                    <a:cubicBezTo>
                      <a:pt x="1570" y="2833"/>
                      <a:pt x="1570" y="3003"/>
                      <a:pt x="1570" y="3140"/>
                    </a:cubicBezTo>
                    <a:cubicBezTo>
                      <a:pt x="1433" y="3276"/>
                      <a:pt x="1570" y="3413"/>
                      <a:pt x="1706" y="3413"/>
                    </a:cubicBezTo>
                    <a:cubicBezTo>
                      <a:pt x="1843" y="3413"/>
                      <a:pt x="2014" y="3413"/>
                      <a:pt x="2014" y="3276"/>
                    </a:cubicBezTo>
                    <a:cubicBezTo>
                      <a:pt x="2014" y="3140"/>
                      <a:pt x="2014" y="2833"/>
                      <a:pt x="1843" y="2560"/>
                    </a:cubicBezTo>
                    <a:lnTo>
                      <a:pt x="2014" y="2560"/>
                    </a:lnTo>
                    <a:cubicBezTo>
                      <a:pt x="2014" y="2423"/>
                      <a:pt x="2150" y="2423"/>
                      <a:pt x="2150" y="2287"/>
                    </a:cubicBezTo>
                    <a:cubicBezTo>
                      <a:pt x="2423" y="2423"/>
                      <a:pt x="2696" y="2696"/>
                      <a:pt x="3003" y="2833"/>
                    </a:cubicBezTo>
                    <a:lnTo>
                      <a:pt x="3276" y="2833"/>
                    </a:lnTo>
                    <a:lnTo>
                      <a:pt x="3276" y="3276"/>
                    </a:lnTo>
                    <a:cubicBezTo>
                      <a:pt x="3140" y="3276"/>
                      <a:pt x="3140" y="3276"/>
                      <a:pt x="3140" y="3413"/>
                    </a:cubicBezTo>
                    <a:cubicBezTo>
                      <a:pt x="3003" y="3549"/>
                      <a:pt x="3003" y="3686"/>
                      <a:pt x="3003" y="3857"/>
                    </a:cubicBezTo>
                    <a:cubicBezTo>
                      <a:pt x="2867" y="3857"/>
                      <a:pt x="3003" y="3993"/>
                      <a:pt x="3003" y="3993"/>
                    </a:cubicBezTo>
                    <a:lnTo>
                      <a:pt x="2867" y="3857"/>
                    </a:lnTo>
                    <a:cubicBezTo>
                      <a:pt x="2816" y="3805"/>
                      <a:pt x="2755" y="3785"/>
                      <a:pt x="2700" y="3785"/>
                    </a:cubicBezTo>
                    <a:cubicBezTo>
                      <a:pt x="2569" y="3785"/>
                      <a:pt x="2464" y="3897"/>
                      <a:pt x="2560" y="3993"/>
                    </a:cubicBezTo>
                    <a:lnTo>
                      <a:pt x="3003" y="4403"/>
                    </a:lnTo>
                    <a:cubicBezTo>
                      <a:pt x="3003" y="4403"/>
                      <a:pt x="3140" y="4403"/>
                      <a:pt x="3140" y="4266"/>
                    </a:cubicBezTo>
                    <a:cubicBezTo>
                      <a:pt x="3276" y="4266"/>
                      <a:pt x="3276" y="4130"/>
                      <a:pt x="3276" y="3993"/>
                    </a:cubicBezTo>
                    <a:cubicBezTo>
                      <a:pt x="3413" y="3993"/>
                      <a:pt x="3549" y="3993"/>
                      <a:pt x="3549" y="3857"/>
                    </a:cubicBezTo>
                    <a:cubicBezTo>
                      <a:pt x="3720" y="3686"/>
                      <a:pt x="3720" y="3413"/>
                      <a:pt x="3720" y="3276"/>
                    </a:cubicBezTo>
                    <a:cubicBezTo>
                      <a:pt x="3720" y="3140"/>
                      <a:pt x="3856" y="3140"/>
                      <a:pt x="3856" y="3003"/>
                    </a:cubicBezTo>
                    <a:cubicBezTo>
                      <a:pt x="3720" y="3003"/>
                      <a:pt x="3720" y="2833"/>
                      <a:pt x="3720" y="2833"/>
                    </a:cubicBezTo>
                    <a:cubicBezTo>
                      <a:pt x="3856" y="2833"/>
                      <a:pt x="3856" y="2560"/>
                      <a:pt x="3720" y="2560"/>
                    </a:cubicBezTo>
                    <a:cubicBezTo>
                      <a:pt x="3720" y="2423"/>
                      <a:pt x="3549" y="2287"/>
                      <a:pt x="3549" y="2150"/>
                    </a:cubicBezTo>
                    <a:cubicBezTo>
                      <a:pt x="3549" y="2065"/>
                      <a:pt x="3515" y="2022"/>
                      <a:pt x="3464" y="2022"/>
                    </a:cubicBezTo>
                    <a:cubicBezTo>
                      <a:pt x="3413" y="2022"/>
                      <a:pt x="3344" y="2065"/>
                      <a:pt x="3276" y="2150"/>
                    </a:cubicBezTo>
                    <a:cubicBezTo>
                      <a:pt x="2560" y="1127"/>
                      <a:pt x="1570" y="444"/>
                      <a:pt x="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1"/>
              <p:cNvSpPr/>
              <p:nvPr/>
            </p:nvSpPr>
            <p:spPr>
              <a:xfrm>
                <a:off x="738787" y="1516483"/>
                <a:ext cx="534864" cy="424418"/>
              </a:xfrm>
              <a:custGeom>
                <a:rect b="b" l="l" r="r" t="t"/>
                <a:pathLst>
                  <a:path extrusionOk="0" h="10046" w="12661">
                    <a:moveTo>
                      <a:pt x="10374" y="854"/>
                    </a:moveTo>
                    <a:lnTo>
                      <a:pt x="10374" y="854"/>
                    </a:lnTo>
                    <a:cubicBezTo>
                      <a:pt x="10225" y="928"/>
                      <a:pt x="10117" y="962"/>
                      <a:pt x="10022" y="978"/>
                    </a:cubicBezTo>
                    <a:lnTo>
                      <a:pt x="10022" y="978"/>
                    </a:lnTo>
                    <a:cubicBezTo>
                      <a:pt x="10137" y="934"/>
                      <a:pt x="10254" y="892"/>
                      <a:pt x="10374" y="854"/>
                    </a:cubicBezTo>
                    <a:close/>
                    <a:moveTo>
                      <a:pt x="9657" y="718"/>
                    </a:moveTo>
                    <a:cubicBezTo>
                      <a:pt x="9384" y="854"/>
                      <a:pt x="9111" y="854"/>
                      <a:pt x="8804" y="991"/>
                    </a:cubicBezTo>
                    <a:cubicBezTo>
                      <a:pt x="9111" y="854"/>
                      <a:pt x="9248" y="718"/>
                      <a:pt x="9521" y="718"/>
                    </a:cubicBezTo>
                    <a:close/>
                    <a:moveTo>
                      <a:pt x="10954" y="991"/>
                    </a:moveTo>
                    <a:cubicBezTo>
                      <a:pt x="11091" y="991"/>
                      <a:pt x="11227" y="1127"/>
                      <a:pt x="11364" y="1127"/>
                    </a:cubicBezTo>
                    <a:cubicBezTo>
                      <a:pt x="10818" y="1264"/>
                      <a:pt x="10237" y="1400"/>
                      <a:pt x="9657" y="1571"/>
                    </a:cubicBezTo>
                    <a:cubicBezTo>
                      <a:pt x="9964" y="1400"/>
                      <a:pt x="10101" y="1264"/>
                      <a:pt x="10237" y="1264"/>
                    </a:cubicBezTo>
                    <a:cubicBezTo>
                      <a:pt x="10510" y="1127"/>
                      <a:pt x="10647" y="1127"/>
                      <a:pt x="10954" y="991"/>
                    </a:cubicBezTo>
                    <a:close/>
                    <a:moveTo>
                      <a:pt x="6109" y="1400"/>
                    </a:moveTo>
                    <a:cubicBezTo>
                      <a:pt x="5699" y="1707"/>
                      <a:pt x="5255" y="1844"/>
                      <a:pt x="4846" y="2117"/>
                    </a:cubicBezTo>
                    <a:cubicBezTo>
                      <a:pt x="4982" y="1980"/>
                      <a:pt x="5119" y="1980"/>
                      <a:pt x="5255" y="1844"/>
                    </a:cubicBezTo>
                    <a:cubicBezTo>
                      <a:pt x="5392" y="1707"/>
                      <a:pt x="5836" y="1571"/>
                      <a:pt x="6109" y="1400"/>
                    </a:cubicBezTo>
                    <a:close/>
                    <a:moveTo>
                      <a:pt x="8531" y="2253"/>
                    </a:moveTo>
                    <a:cubicBezTo>
                      <a:pt x="8088" y="2424"/>
                      <a:pt x="7542" y="2697"/>
                      <a:pt x="7405" y="2697"/>
                    </a:cubicBezTo>
                    <a:cubicBezTo>
                      <a:pt x="7405" y="2833"/>
                      <a:pt x="7235" y="2833"/>
                      <a:pt x="7235" y="2833"/>
                    </a:cubicBezTo>
                    <a:lnTo>
                      <a:pt x="7235" y="2697"/>
                    </a:lnTo>
                    <a:cubicBezTo>
                      <a:pt x="7542" y="2560"/>
                      <a:pt x="7815" y="2424"/>
                      <a:pt x="8088" y="2253"/>
                    </a:cubicBezTo>
                    <a:close/>
                    <a:moveTo>
                      <a:pt x="10954" y="1571"/>
                    </a:moveTo>
                    <a:lnTo>
                      <a:pt x="10954" y="1571"/>
                    </a:lnTo>
                    <a:cubicBezTo>
                      <a:pt x="10510" y="1707"/>
                      <a:pt x="10237" y="1844"/>
                      <a:pt x="9964" y="1980"/>
                    </a:cubicBezTo>
                    <a:cubicBezTo>
                      <a:pt x="9248" y="2253"/>
                      <a:pt x="8668" y="2560"/>
                      <a:pt x="8088" y="2833"/>
                    </a:cubicBezTo>
                    <a:cubicBezTo>
                      <a:pt x="8258" y="2697"/>
                      <a:pt x="9111" y="2424"/>
                      <a:pt x="9248" y="1980"/>
                    </a:cubicBezTo>
                    <a:cubicBezTo>
                      <a:pt x="9794" y="1844"/>
                      <a:pt x="10374" y="1707"/>
                      <a:pt x="10954" y="1571"/>
                    </a:cubicBezTo>
                    <a:close/>
                    <a:moveTo>
                      <a:pt x="7580" y="1437"/>
                    </a:moveTo>
                    <a:cubicBezTo>
                      <a:pt x="7591" y="1462"/>
                      <a:pt x="7624" y="1503"/>
                      <a:pt x="7678" y="1571"/>
                    </a:cubicBezTo>
                    <a:cubicBezTo>
                      <a:pt x="7235" y="1707"/>
                      <a:pt x="6962" y="1980"/>
                      <a:pt x="6689" y="2117"/>
                    </a:cubicBezTo>
                    <a:cubicBezTo>
                      <a:pt x="6689" y="2048"/>
                      <a:pt x="6655" y="2014"/>
                      <a:pt x="6599" y="2014"/>
                    </a:cubicBezTo>
                    <a:cubicBezTo>
                      <a:pt x="6544" y="2014"/>
                      <a:pt x="6467" y="2048"/>
                      <a:pt x="6382" y="2117"/>
                    </a:cubicBezTo>
                    <a:cubicBezTo>
                      <a:pt x="6245" y="2253"/>
                      <a:pt x="6109" y="2424"/>
                      <a:pt x="5836" y="2560"/>
                    </a:cubicBezTo>
                    <a:cubicBezTo>
                      <a:pt x="5699" y="2697"/>
                      <a:pt x="5528" y="2833"/>
                      <a:pt x="5392" y="2970"/>
                    </a:cubicBezTo>
                    <a:cubicBezTo>
                      <a:pt x="5528" y="2833"/>
                      <a:pt x="5699" y="2560"/>
                      <a:pt x="5699" y="2424"/>
                    </a:cubicBezTo>
                    <a:cubicBezTo>
                      <a:pt x="6109" y="2117"/>
                      <a:pt x="6382" y="1980"/>
                      <a:pt x="6689" y="1844"/>
                    </a:cubicBezTo>
                    <a:cubicBezTo>
                      <a:pt x="6815" y="1717"/>
                      <a:pt x="7175" y="1591"/>
                      <a:pt x="7580" y="1437"/>
                    </a:cubicBezTo>
                    <a:close/>
                    <a:moveTo>
                      <a:pt x="8965" y="1394"/>
                    </a:moveTo>
                    <a:cubicBezTo>
                      <a:pt x="8620" y="1566"/>
                      <a:pt x="8265" y="1758"/>
                      <a:pt x="7951" y="1980"/>
                    </a:cubicBezTo>
                    <a:cubicBezTo>
                      <a:pt x="7405" y="2253"/>
                      <a:pt x="6689" y="2697"/>
                      <a:pt x="6109" y="2970"/>
                    </a:cubicBezTo>
                    <a:cubicBezTo>
                      <a:pt x="6109" y="2833"/>
                      <a:pt x="6245" y="2833"/>
                      <a:pt x="6245" y="2833"/>
                    </a:cubicBezTo>
                    <a:cubicBezTo>
                      <a:pt x="6825" y="2424"/>
                      <a:pt x="7542" y="1980"/>
                      <a:pt x="8088" y="1571"/>
                    </a:cubicBezTo>
                    <a:cubicBezTo>
                      <a:pt x="8377" y="1571"/>
                      <a:pt x="8667" y="1498"/>
                      <a:pt x="8965" y="1394"/>
                    </a:cubicBezTo>
                    <a:close/>
                    <a:moveTo>
                      <a:pt x="7985" y="2840"/>
                    </a:moveTo>
                    <a:cubicBezTo>
                      <a:pt x="7951" y="2852"/>
                      <a:pt x="7951" y="2884"/>
                      <a:pt x="7951" y="2970"/>
                    </a:cubicBezTo>
                    <a:cubicBezTo>
                      <a:pt x="7815" y="2970"/>
                      <a:pt x="7678" y="2970"/>
                      <a:pt x="7542" y="3106"/>
                    </a:cubicBezTo>
                    <a:cubicBezTo>
                      <a:pt x="7660" y="2988"/>
                      <a:pt x="7778" y="2870"/>
                      <a:pt x="7985" y="2840"/>
                    </a:cubicBezTo>
                    <a:close/>
                    <a:moveTo>
                      <a:pt x="11230" y="2584"/>
                    </a:moveTo>
                    <a:cubicBezTo>
                      <a:pt x="11467" y="2584"/>
                      <a:pt x="11705" y="2601"/>
                      <a:pt x="11944" y="2641"/>
                    </a:cubicBezTo>
                    <a:lnTo>
                      <a:pt x="11944" y="2641"/>
                    </a:lnTo>
                    <a:cubicBezTo>
                      <a:pt x="11759" y="2651"/>
                      <a:pt x="11569" y="2742"/>
                      <a:pt x="11364" y="2833"/>
                    </a:cubicBezTo>
                    <a:lnTo>
                      <a:pt x="11227" y="2833"/>
                    </a:lnTo>
                    <a:cubicBezTo>
                      <a:pt x="11101" y="2809"/>
                      <a:pt x="10958" y="2798"/>
                      <a:pt x="10805" y="2798"/>
                    </a:cubicBezTo>
                    <a:cubicBezTo>
                      <a:pt x="10088" y="2798"/>
                      <a:pt x="9146" y="3048"/>
                      <a:pt x="8668" y="3413"/>
                    </a:cubicBezTo>
                    <a:cubicBezTo>
                      <a:pt x="8531" y="3413"/>
                      <a:pt x="8531" y="3413"/>
                      <a:pt x="8395" y="3550"/>
                    </a:cubicBezTo>
                    <a:cubicBezTo>
                      <a:pt x="8088" y="3550"/>
                      <a:pt x="7951" y="3686"/>
                      <a:pt x="7678" y="3686"/>
                    </a:cubicBezTo>
                    <a:cubicBezTo>
                      <a:pt x="8088" y="3550"/>
                      <a:pt x="8531" y="3277"/>
                      <a:pt x="8941" y="2970"/>
                    </a:cubicBezTo>
                    <a:cubicBezTo>
                      <a:pt x="9665" y="2777"/>
                      <a:pt x="10440" y="2584"/>
                      <a:pt x="11230" y="2584"/>
                    </a:cubicBezTo>
                    <a:close/>
                    <a:moveTo>
                      <a:pt x="5980" y="3445"/>
                    </a:moveTo>
                    <a:cubicBezTo>
                      <a:pt x="5972" y="3465"/>
                      <a:pt x="5972" y="3497"/>
                      <a:pt x="5972" y="3550"/>
                    </a:cubicBezTo>
                    <a:cubicBezTo>
                      <a:pt x="5792" y="3640"/>
                      <a:pt x="5656" y="3671"/>
                      <a:pt x="5545" y="3720"/>
                    </a:cubicBezTo>
                    <a:lnTo>
                      <a:pt x="5545" y="3720"/>
                    </a:lnTo>
                    <a:cubicBezTo>
                      <a:pt x="5581" y="3672"/>
                      <a:pt x="5623" y="3611"/>
                      <a:pt x="5699" y="3550"/>
                    </a:cubicBezTo>
                    <a:cubicBezTo>
                      <a:pt x="5793" y="3550"/>
                      <a:pt x="5886" y="3486"/>
                      <a:pt x="5980" y="3445"/>
                    </a:cubicBezTo>
                    <a:close/>
                    <a:moveTo>
                      <a:pt x="7814" y="3277"/>
                    </a:moveTo>
                    <a:cubicBezTo>
                      <a:pt x="7405" y="3550"/>
                      <a:pt x="6825" y="3823"/>
                      <a:pt x="6382" y="4130"/>
                    </a:cubicBezTo>
                    <a:lnTo>
                      <a:pt x="6382" y="3959"/>
                    </a:lnTo>
                    <a:cubicBezTo>
                      <a:pt x="6961" y="3686"/>
                      <a:pt x="7405" y="3550"/>
                      <a:pt x="7814" y="3277"/>
                    </a:cubicBezTo>
                    <a:close/>
                    <a:moveTo>
                      <a:pt x="4982" y="4266"/>
                    </a:moveTo>
                    <a:lnTo>
                      <a:pt x="5119" y="4403"/>
                    </a:lnTo>
                    <a:lnTo>
                      <a:pt x="5119" y="4539"/>
                    </a:lnTo>
                    <a:cubicBezTo>
                      <a:pt x="4857" y="4700"/>
                      <a:pt x="4655" y="4921"/>
                      <a:pt x="4449" y="5158"/>
                    </a:cubicBezTo>
                    <a:lnTo>
                      <a:pt x="4449" y="5158"/>
                    </a:lnTo>
                    <a:cubicBezTo>
                      <a:pt x="4480" y="5101"/>
                      <a:pt x="4509" y="5042"/>
                      <a:pt x="4539" y="4983"/>
                    </a:cubicBezTo>
                    <a:cubicBezTo>
                      <a:pt x="4675" y="4676"/>
                      <a:pt x="4846" y="4539"/>
                      <a:pt x="4982" y="4266"/>
                    </a:cubicBezTo>
                    <a:close/>
                    <a:moveTo>
                      <a:pt x="4982" y="2833"/>
                    </a:moveTo>
                    <a:cubicBezTo>
                      <a:pt x="4402" y="3823"/>
                      <a:pt x="3413" y="4539"/>
                      <a:pt x="2833" y="5529"/>
                    </a:cubicBezTo>
                    <a:lnTo>
                      <a:pt x="2833" y="5256"/>
                    </a:lnTo>
                    <a:cubicBezTo>
                      <a:pt x="2969" y="4983"/>
                      <a:pt x="3276" y="4676"/>
                      <a:pt x="3549" y="4403"/>
                    </a:cubicBezTo>
                    <a:cubicBezTo>
                      <a:pt x="3993" y="3959"/>
                      <a:pt x="4402" y="3277"/>
                      <a:pt x="4982" y="2833"/>
                    </a:cubicBezTo>
                    <a:close/>
                    <a:moveTo>
                      <a:pt x="2560" y="4983"/>
                    </a:moveTo>
                    <a:lnTo>
                      <a:pt x="2560" y="4983"/>
                    </a:lnTo>
                    <a:cubicBezTo>
                      <a:pt x="2423" y="5256"/>
                      <a:pt x="2287" y="5392"/>
                      <a:pt x="1980" y="5665"/>
                    </a:cubicBezTo>
                    <a:lnTo>
                      <a:pt x="1980" y="5529"/>
                    </a:lnTo>
                    <a:cubicBezTo>
                      <a:pt x="2116" y="5392"/>
                      <a:pt x="2423" y="5256"/>
                      <a:pt x="2560" y="4983"/>
                    </a:cubicBezTo>
                    <a:close/>
                    <a:moveTo>
                      <a:pt x="3822" y="5392"/>
                    </a:moveTo>
                    <a:cubicBezTo>
                      <a:pt x="3686" y="5529"/>
                      <a:pt x="3549" y="5665"/>
                      <a:pt x="3413" y="5972"/>
                    </a:cubicBezTo>
                    <a:lnTo>
                      <a:pt x="3413" y="5665"/>
                    </a:lnTo>
                    <a:cubicBezTo>
                      <a:pt x="3549" y="5529"/>
                      <a:pt x="3686" y="5529"/>
                      <a:pt x="3822" y="5392"/>
                    </a:cubicBezTo>
                    <a:close/>
                    <a:moveTo>
                      <a:pt x="4266" y="5972"/>
                    </a:moveTo>
                    <a:lnTo>
                      <a:pt x="4266" y="6109"/>
                    </a:lnTo>
                    <a:cubicBezTo>
                      <a:pt x="4129" y="6245"/>
                      <a:pt x="3993" y="6382"/>
                      <a:pt x="3822" y="6518"/>
                    </a:cubicBezTo>
                    <a:cubicBezTo>
                      <a:pt x="3993" y="6245"/>
                      <a:pt x="4129" y="6109"/>
                      <a:pt x="4266" y="5972"/>
                    </a:cubicBezTo>
                    <a:close/>
                    <a:moveTo>
                      <a:pt x="3549" y="6962"/>
                    </a:moveTo>
                    <a:cubicBezTo>
                      <a:pt x="3549" y="7249"/>
                      <a:pt x="3348" y="7755"/>
                      <a:pt x="3228" y="8184"/>
                    </a:cubicBezTo>
                    <a:lnTo>
                      <a:pt x="3228" y="8184"/>
                    </a:lnTo>
                    <a:cubicBezTo>
                      <a:pt x="3296" y="7728"/>
                      <a:pt x="3349" y="7262"/>
                      <a:pt x="3549" y="6962"/>
                    </a:cubicBezTo>
                    <a:close/>
                    <a:moveTo>
                      <a:pt x="1127" y="6519"/>
                    </a:moveTo>
                    <a:cubicBezTo>
                      <a:pt x="1127" y="6826"/>
                      <a:pt x="990" y="6962"/>
                      <a:pt x="990" y="7235"/>
                    </a:cubicBezTo>
                    <a:cubicBezTo>
                      <a:pt x="990" y="7372"/>
                      <a:pt x="1127" y="7372"/>
                      <a:pt x="1263" y="7372"/>
                    </a:cubicBezTo>
                    <a:cubicBezTo>
                      <a:pt x="1263" y="7235"/>
                      <a:pt x="1263" y="7099"/>
                      <a:pt x="1434" y="7099"/>
                    </a:cubicBezTo>
                    <a:cubicBezTo>
                      <a:pt x="1263" y="7542"/>
                      <a:pt x="1127" y="8088"/>
                      <a:pt x="990" y="8532"/>
                    </a:cubicBezTo>
                    <a:cubicBezTo>
                      <a:pt x="854" y="8532"/>
                      <a:pt x="717" y="8395"/>
                      <a:pt x="854" y="8225"/>
                    </a:cubicBezTo>
                    <a:lnTo>
                      <a:pt x="854" y="7235"/>
                    </a:lnTo>
                    <a:cubicBezTo>
                      <a:pt x="990" y="7235"/>
                      <a:pt x="990" y="7099"/>
                      <a:pt x="990" y="7099"/>
                    </a:cubicBezTo>
                    <a:cubicBezTo>
                      <a:pt x="990" y="6962"/>
                      <a:pt x="1127" y="6689"/>
                      <a:pt x="1127" y="6519"/>
                    </a:cubicBezTo>
                    <a:close/>
                    <a:moveTo>
                      <a:pt x="9794" y="1"/>
                    </a:moveTo>
                    <a:cubicBezTo>
                      <a:pt x="9521" y="137"/>
                      <a:pt x="9111" y="137"/>
                      <a:pt x="8804" y="274"/>
                    </a:cubicBezTo>
                    <a:lnTo>
                      <a:pt x="8088" y="274"/>
                    </a:lnTo>
                    <a:cubicBezTo>
                      <a:pt x="7542" y="410"/>
                      <a:pt x="7098" y="547"/>
                      <a:pt x="6552" y="854"/>
                    </a:cubicBezTo>
                    <a:cubicBezTo>
                      <a:pt x="5972" y="991"/>
                      <a:pt x="5528" y="1400"/>
                      <a:pt x="5119" y="1571"/>
                    </a:cubicBezTo>
                    <a:cubicBezTo>
                      <a:pt x="4539" y="1844"/>
                      <a:pt x="3686" y="2424"/>
                      <a:pt x="3413" y="2833"/>
                    </a:cubicBezTo>
                    <a:lnTo>
                      <a:pt x="3276" y="2970"/>
                    </a:lnTo>
                    <a:cubicBezTo>
                      <a:pt x="2833" y="3413"/>
                      <a:pt x="2423" y="3823"/>
                      <a:pt x="2116" y="4403"/>
                    </a:cubicBezTo>
                    <a:cubicBezTo>
                      <a:pt x="1980" y="4403"/>
                      <a:pt x="2116" y="4539"/>
                      <a:pt x="2116" y="4539"/>
                    </a:cubicBezTo>
                    <a:cubicBezTo>
                      <a:pt x="2116" y="4628"/>
                      <a:pt x="2058" y="4718"/>
                      <a:pt x="1980" y="4816"/>
                    </a:cubicBezTo>
                    <a:lnTo>
                      <a:pt x="1980" y="4816"/>
                    </a:lnTo>
                    <a:cubicBezTo>
                      <a:pt x="1980" y="4814"/>
                      <a:pt x="1980" y="4812"/>
                      <a:pt x="1980" y="4812"/>
                    </a:cubicBezTo>
                    <a:lnTo>
                      <a:pt x="1843" y="4676"/>
                    </a:lnTo>
                    <a:cubicBezTo>
                      <a:pt x="1843" y="4608"/>
                      <a:pt x="1809" y="4573"/>
                      <a:pt x="1775" y="4573"/>
                    </a:cubicBezTo>
                    <a:cubicBezTo>
                      <a:pt x="1741" y="4573"/>
                      <a:pt x="1707" y="4608"/>
                      <a:pt x="1707" y="4676"/>
                    </a:cubicBezTo>
                    <a:cubicBezTo>
                      <a:pt x="1570" y="4676"/>
                      <a:pt x="1570" y="4812"/>
                      <a:pt x="1570" y="4812"/>
                    </a:cubicBezTo>
                    <a:cubicBezTo>
                      <a:pt x="1434" y="4983"/>
                      <a:pt x="1263" y="5256"/>
                      <a:pt x="1127" y="5529"/>
                    </a:cubicBezTo>
                    <a:cubicBezTo>
                      <a:pt x="1127" y="5529"/>
                      <a:pt x="990" y="5529"/>
                      <a:pt x="990" y="5665"/>
                    </a:cubicBezTo>
                    <a:cubicBezTo>
                      <a:pt x="854" y="6382"/>
                      <a:pt x="1" y="8532"/>
                      <a:pt x="854" y="9248"/>
                    </a:cubicBezTo>
                    <a:lnTo>
                      <a:pt x="990" y="9248"/>
                    </a:lnTo>
                    <a:cubicBezTo>
                      <a:pt x="990" y="9078"/>
                      <a:pt x="1127" y="9078"/>
                      <a:pt x="1127" y="8941"/>
                    </a:cubicBezTo>
                    <a:lnTo>
                      <a:pt x="1127" y="9521"/>
                    </a:lnTo>
                    <a:cubicBezTo>
                      <a:pt x="1127" y="9658"/>
                      <a:pt x="1203" y="9726"/>
                      <a:pt x="1280" y="9726"/>
                    </a:cubicBezTo>
                    <a:cubicBezTo>
                      <a:pt x="1357" y="9726"/>
                      <a:pt x="1434" y="9658"/>
                      <a:pt x="1434" y="9521"/>
                    </a:cubicBezTo>
                    <a:cubicBezTo>
                      <a:pt x="1707" y="8941"/>
                      <a:pt x="1707" y="8395"/>
                      <a:pt x="1843" y="7815"/>
                    </a:cubicBezTo>
                    <a:cubicBezTo>
                      <a:pt x="1980" y="7235"/>
                      <a:pt x="2116" y="6382"/>
                      <a:pt x="2423" y="5836"/>
                    </a:cubicBezTo>
                    <a:lnTo>
                      <a:pt x="2423" y="5836"/>
                    </a:lnTo>
                    <a:cubicBezTo>
                      <a:pt x="2423" y="7099"/>
                      <a:pt x="1707" y="8532"/>
                      <a:pt x="1707" y="9794"/>
                    </a:cubicBezTo>
                    <a:cubicBezTo>
                      <a:pt x="1707" y="9970"/>
                      <a:pt x="1796" y="10045"/>
                      <a:pt x="1873" y="10045"/>
                    </a:cubicBezTo>
                    <a:cubicBezTo>
                      <a:pt x="1930" y="10045"/>
                      <a:pt x="1980" y="10004"/>
                      <a:pt x="1980" y="9931"/>
                    </a:cubicBezTo>
                    <a:cubicBezTo>
                      <a:pt x="2423" y="9521"/>
                      <a:pt x="2423" y="8668"/>
                      <a:pt x="2560" y="8088"/>
                    </a:cubicBezTo>
                    <a:cubicBezTo>
                      <a:pt x="2696" y="7679"/>
                      <a:pt x="2833" y="6962"/>
                      <a:pt x="2969" y="6382"/>
                    </a:cubicBezTo>
                    <a:lnTo>
                      <a:pt x="2969" y="6518"/>
                    </a:lnTo>
                    <a:cubicBezTo>
                      <a:pt x="2969" y="6689"/>
                      <a:pt x="2833" y="6826"/>
                      <a:pt x="2969" y="6962"/>
                    </a:cubicBezTo>
                    <a:cubicBezTo>
                      <a:pt x="2696" y="7815"/>
                      <a:pt x="2423" y="8532"/>
                      <a:pt x="2423" y="9385"/>
                    </a:cubicBezTo>
                    <a:cubicBezTo>
                      <a:pt x="2423" y="9545"/>
                      <a:pt x="2517" y="9611"/>
                      <a:pt x="2622" y="9611"/>
                    </a:cubicBezTo>
                    <a:cubicBezTo>
                      <a:pt x="2696" y="9611"/>
                      <a:pt x="2776" y="9578"/>
                      <a:pt x="2833" y="9521"/>
                    </a:cubicBezTo>
                    <a:cubicBezTo>
                      <a:pt x="2969" y="9248"/>
                      <a:pt x="2969" y="8941"/>
                      <a:pt x="3140" y="8668"/>
                    </a:cubicBezTo>
                    <a:cubicBezTo>
                      <a:pt x="3140" y="8765"/>
                      <a:pt x="3208" y="8861"/>
                      <a:pt x="3296" y="8861"/>
                    </a:cubicBezTo>
                    <a:cubicBezTo>
                      <a:pt x="3333" y="8861"/>
                      <a:pt x="3373" y="8845"/>
                      <a:pt x="3413" y="8805"/>
                    </a:cubicBezTo>
                    <a:cubicBezTo>
                      <a:pt x="3822" y="8225"/>
                      <a:pt x="4129" y="7235"/>
                      <a:pt x="4402" y="6518"/>
                    </a:cubicBezTo>
                    <a:cubicBezTo>
                      <a:pt x="4846" y="5972"/>
                      <a:pt x="5255" y="5392"/>
                      <a:pt x="5836" y="4812"/>
                    </a:cubicBezTo>
                    <a:cubicBezTo>
                      <a:pt x="5972" y="4676"/>
                      <a:pt x="6109" y="4539"/>
                      <a:pt x="6382" y="4539"/>
                    </a:cubicBezTo>
                    <a:cubicBezTo>
                      <a:pt x="6962" y="4266"/>
                      <a:pt x="7542" y="4130"/>
                      <a:pt x="8088" y="3823"/>
                    </a:cubicBezTo>
                    <a:cubicBezTo>
                      <a:pt x="8395" y="3823"/>
                      <a:pt x="8531" y="3823"/>
                      <a:pt x="8668" y="3686"/>
                    </a:cubicBezTo>
                    <a:cubicBezTo>
                      <a:pt x="8834" y="3750"/>
                      <a:pt x="9016" y="3776"/>
                      <a:pt x="9206" y="3776"/>
                    </a:cubicBezTo>
                    <a:cubicBezTo>
                      <a:pt x="9837" y="3776"/>
                      <a:pt x="10572" y="3486"/>
                      <a:pt x="11227" y="3277"/>
                    </a:cubicBezTo>
                    <a:cubicBezTo>
                      <a:pt x="11500" y="3277"/>
                      <a:pt x="12660" y="3106"/>
                      <a:pt x="12660" y="2560"/>
                    </a:cubicBezTo>
                    <a:lnTo>
                      <a:pt x="12660" y="2424"/>
                    </a:lnTo>
                    <a:cubicBezTo>
                      <a:pt x="12230" y="2239"/>
                      <a:pt x="11751" y="2166"/>
                      <a:pt x="11252" y="2166"/>
                    </a:cubicBezTo>
                    <a:cubicBezTo>
                      <a:pt x="10920" y="2166"/>
                      <a:pt x="10579" y="2198"/>
                      <a:pt x="10237" y="2253"/>
                    </a:cubicBezTo>
                    <a:cubicBezTo>
                      <a:pt x="10374" y="2117"/>
                      <a:pt x="10647" y="2117"/>
                      <a:pt x="10818" y="1980"/>
                    </a:cubicBezTo>
                    <a:cubicBezTo>
                      <a:pt x="11227" y="1844"/>
                      <a:pt x="11807" y="1707"/>
                      <a:pt x="12217" y="1400"/>
                    </a:cubicBezTo>
                    <a:cubicBezTo>
                      <a:pt x="12353" y="1264"/>
                      <a:pt x="12217" y="1127"/>
                      <a:pt x="12080" y="1127"/>
                    </a:cubicBezTo>
                    <a:lnTo>
                      <a:pt x="11944" y="1127"/>
                    </a:lnTo>
                    <a:cubicBezTo>
                      <a:pt x="11671" y="991"/>
                      <a:pt x="11500" y="854"/>
                      <a:pt x="11227" y="718"/>
                    </a:cubicBezTo>
                    <a:cubicBezTo>
                      <a:pt x="11364" y="547"/>
                      <a:pt x="11227" y="410"/>
                      <a:pt x="11091" y="410"/>
                    </a:cubicBezTo>
                    <a:lnTo>
                      <a:pt x="9964" y="410"/>
                    </a:lnTo>
                    <a:lnTo>
                      <a:pt x="9964" y="274"/>
                    </a:lnTo>
                    <a:cubicBezTo>
                      <a:pt x="10101" y="274"/>
                      <a:pt x="9964" y="1"/>
                      <a:pt x="9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1"/>
              <p:cNvSpPr/>
              <p:nvPr/>
            </p:nvSpPr>
            <p:spPr>
              <a:xfrm>
                <a:off x="1140965" y="1515596"/>
                <a:ext cx="326765" cy="217194"/>
              </a:xfrm>
              <a:custGeom>
                <a:rect b="b" l="l" r="r" t="t"/>
                <a:pathLst>
                  <a:path extrusionOk="0" h="5141" w="7735">
                    <a:moveTo>
                      <a:pt x="3550" y="1012"/>
                    </a:moveTo>
                    <a:cubicBezTo>
                      <a:pt x="3686" y="1148"/>
                      <a:pt x="3857" y="1148"/>
                      <a:pt x="3993" y="1285"/>
                    </a:cubicBezTo>
                    <a:cubicBezTo>
                      <a:pt x="4539" y="1592"/>
                      <a:pt x="5119" y="2001"/>
                      <a:pt x="5699" y="2445"/>
                    </a:cubicBezTo>
                    <a:cubicBezTo>
                      <a:pt x="4983" y="2138"/>
                      <a:pt x="4403" y="1865"/>
                      <a:pt x="3686" y="1728"/>
                    </a:cubicBezTo>
                    <a:cubicBezTo>
                      <a:pt x="3413" y="1592"/>
                      <a:pt x="3140" y="1421"/>
                      <a:pt x="2697" y="1148"/>
                    </a:cubicBezTo>
                    <a:lnTo>
                      <a:pt x="2697" y="1148"/>
                    </a:lnTo>
                    <a:cubicBezTo>
                      <a:pt x="3004" y="1285"/>
                      <a:pt x="3140" y="1285"/>
                      <a:pt x="3277" y="1285"/>
                    </a:cubicBezTo>
                    <a:cubicBezTo>
                      <a:pt x="3413" y="1285"/>
                      <a:pt x="3550" y="1148"/>
                      <a:pt x="3550" y="1012"/>
                    </a:cubicBezTo>
                    <a:close/>
                    <a:moveTo>
                      <a:pt x="2583" y="3243"/>
                    </a:moveTo>
                    <a:cubicBezTo>
                      <a:pt x="2905" y="3362"/>
                      <a:pt x="3237" y="3467"/>
                      <a:pt x="3550" y="3571"/>
                    </a:cubicBezTo>
                    <a:cubicBezTo>
                      <a:pt x="3277" y="3571"/>
                      <a:pt x="3140" y="3571"/>
                      <a:pt x="2833" y="3434"/>
                    </a:cubicBezTo>
                    <a:cubicBezTo>
                      <a:pt x="2770" y="3371"/>
                      <a:pt x="2677" y="3301"/>
                      <a:pt x="2583" y="3243"/>
                    </a:cubicBezTo>
                    <a:close/>
                    <a:moveTo>
                      <a:pt x="1298" y="3571"/>
                    </a:moveTo>
                    <a:cubicBezTo>
                      <a:pt x="1707" y="3571"/>
                      <a:pt x="2151" y="3707"/>
                      <a:pt x="2560" y="3844"/>
                    </a:cubicBezTo>
                    <a:lnTo>
                      <a:pt x="3004" y="3844"/>
                    </a:lnTo>
                    <a:cubicBezTo>
                      <a:pt x="3140" y="3844"/>
                      <a:pt x="3140" y="3844"/>
                      <a:pt x="3140" y="3980"/>
                    </a:cubicBezTo>
                    <a:cubicBezTo>
                      <a:pt x="2560" y="3844"/>
                      <a:pt x="1844" y="3707"/>
                      <a:pt x="1298" y="3571"/>
                    </a:cubicBezTo>
                    <a:close/>
                    <a:moveTo>
                      <a:pt x="697" y="1"/>
                    </a:moveTo>
                    <a:cubicBezTo>
                      <a:pt x="553" y="1"/>
                      <a:pt x="412" y="7"/>
                      <a:pt x="274" y="22"/>
                    </a:cubicBezTo>
                    <a:cubicBezTo>
                      <a:pt x="137" y="22"/>
                      <a:pt x="1" y="158"/>
                      <a:pt x="137" y="295"/>
                    </a:cubicBezTo>
                    <a:cubicBezTo>
                      <a:pt x="274" y="431"/>
                      <a:pt x="581" y="568"/>
                      <a:pt x="854" y="568"/>
                    </a:cubicBezTo>
                    <a:cubicBezTo>
                      <a:pt x="990" y="739"/>
                      <a:pt x="990" y="739"/>
                      <a:pt x="1127" y="875"/>
                    </a:cubicBezTo>
                    <a:cubicBezTo>
                      <a:pt x="990" y="875"/>
                      <a:pt x="990" y="1012"/>
                      <a:pt x="1127" y="1012"/>
                    </a:cubicBezTo>
                    <a:cubicBezTo>
                      <a:pt x="1571" y="1421"/>
                      <a:pt x="1980" y="1865"/>
                      <a:pt x="2560" y="2138"/>
                    </a:cubicBezTo>
                    <a:cubicBezTo>
                      <a:pt x="2287" y="2138"/>
                      <a:pt x="1980" y="2001"/>
                      <a:pt x="1844" y="2001"/>
                    </a:cubicBezTo>
                    <a:cubicBezTo>
                      <a:pt x="1817" y="1975"/>
                      <a:pt x="1791" y="1964"/>
                      <a:pt x="1767" y="1964"/>
                    </a:cubicBezTo>
                    <a:cubicBezTo>
                      <a:pt x="1665" y="1964"/>
                      <a:pt x="1597" y="2164"/>
                      <a:pt x="1707" y="2274"/>
                    </a:cubicBezTo>
                    <a:cubicBezTo>
                      <a:pt x="1844" y="2445"/>
                      <a:pt x="2151" y="2581"/>
                      <a:pt x="2424" y="2854"/>
                    </a:cubicBezTo>
                    <a:cubicBezTo>
                      <a:pt x="2287" y="2718"/>
                      <a:pt x="2151" y="2718"/>
                      <a:pt x="1980" y="2718"/>
                    </a:cubicBezTo>
                    <a:cubicBezTo>
                      <a:pt x="1844" y="2718"/>
                      <a:pt x="1707" y="2718"/>
                      <a:pt x="1707" y="2854"/>
                    </a:cubicBezTo>
                    <a:lnTo>
                      <a:pt x="2151" y="3298"/>
                    </a:lnTo>
                    <a:cubicBezTo>
                      <a:pt x="1844" y="3298"/>
                      <a:pt x="1571" y="3127"/>
                      <a:pt x="1298" y="3127"/>
                    </a:cubicBezTo>
                    <a:cubicBezTo>
                      <a:pt x="1127" y="3127"/>
                      <a:pt x="1127" y="3298"/>
                      <a:pt x="1127" y="3298"/>
                    </a:cubicBezTo>
                    <a:lnTo>
                      <a:pt x="444" y="3298"/>
                    </a:lnTo>
                    <a:lnTo>
                      <a:pt x="444" y="3571"/>
                    </a:lnTo>
                    <a:cubicBezTo>
                      <a:pt x="444" y="3571"/>
                      <a:pt x="444" y="3707"/>
                      <a:pt x="581" y="3707"/>
                    </a:cubicBezTo>
                    <a:lnTo>
                      <a:pt x="717" y="3707"/>
                    </a:lnTo>
                    <a:cubicBezTo>
                      <a:pt x="1707" y="3980"/>
                      <a:pt x="3004" y="4151"/>
                      <a:pt x="4130" y="4560"/>
                    </a:cubicBezTo>
                    <a:cubicBezTo>
                      <a:pt x="4539" y="4697"/>
                      <a:pt x="5119" y="5004"/>
                      <a:pt x="5563" y="5140"/>
                    </a:cubicBezTo>
                    <a:cubicBezTo>
                      <a:pt x="5699" y="5140"/>
                      <a:pt x="5836" y="4833"/>
                      <a:pt x="5699" y="4833"/>
                    </a:cubicBezTo>
                    <a:cubicBezTo>
                      <a:pt x="5256" y="4560"/>
                      <a:pt x="4710" y="4287"/>
                      <a:pt x="4266" y="4151"/>
                    </a:cubicBezTo>
                    <a:cubicBezTo>
                      <a:pt x="4130" y="4151"/>
                      <a:pt x="3993" y="4151"/>
                      <a:pt x="3993" y="3980"/>
                    </a:cubicBezTo>
                    <a:lnTo>
                      <a:pt x="3993" y="3980"/>
                    </a:lnTo>
                    <a:cubicBezTo>
                      <a:pt x="3993" y="3980"/>
                      <a:pt x="4130" y="4151"/>
                      <a:pt x="4266" y="4151"/>
                    </a:cubicBezTo>
                    <a:lnTo>
                      <a:pt x="4403" y="3980"/>
                    </a:lnTo>
                    <a:lnTo>
                      <a:pt x="4539" y="3980"/>
                    </a:lnTo>
                    <a:cubicBezTo>
                      <a:pt x="5119" y="4287"/>
                      <a:pt x="5699" y="4560"/>
                      <a:pt x="6245" y="4697"/>
                    </a:cubicBezTo>
                    <a:cubicBezTo>
                      <a:pt x="6278" y="4723"/>
                      <a:pt x="6309" y="4734"/>
                      <a:pt x="6338" y="4734"/>
                    </a:cubicBezTo>
                    <a:cubicBezTo>
                      <a:pt x="6458" y="4734"/>
                      <a:pt x="6526" y="4534"/>
                      <a:pt x="6416" y="4424"/>
                    </a:cubicBezTo>
                    <a:cubicBezTo>
                      <a:pt x="5836" y="4151"/>
                      <a:pt x="5256" y="3980"/>
                      <a:pt x="4710" y="3707"/>
                    </a:cubicBezTo>
                    <a:cubicBezTo>
                      <a:pt x="3993" y="3434"/>
                      <a:pt x="3413" y="2991"/>
                      <a:pt x="2833" y="2718"/>
                    </a:cubicBezTo>
                    <a:lnTo>
                      <a:pt x="2833" y="2718"/>
                    </a:lnTo>
                    <a:cubicBezTo>
                      <a:pt x="3140" y="2854"/>
                      <a:pt x="3550" y="2991"/>
                      <a:pt x="3857" y="3127"/>
                    </a:cubicBezTo>
                    <a:cubicBezTo>
                      <a:pt x="4130" y="3298"/>
                      <a:pt x="4266" y="3298"/>
                      <a:pt x="4403" y="3434"/>
                    </a:cubicBezTo>
                    <a:cubicBezTo>
                      <a:pt x="5119" y="3707"/>
                      <a:pt x="5699" y="3980"/>
                      <a:pt x="6245" y="4151"/>
                    </a:cubicBezTo>
                    <a:cubicBezTo>
                      <a:pt x="6416" y="4151"/>
                      <a:pt x="6689" y="3844"/>
                      <a:pt x="6416" y="3707"/>
                    </a:cubicBezTo>
                    <a:cubicBezTo>
                      <a:pt x="5836" y="3571"/>
                      <a:pt x="5256" y="3298"/>
                      <a:pt x="4710" y="3127"/>
                    </a:cubicBezTo>
                    <a:cubicBezTo>
                      <a:pt x="3686" y="2581"/>
                      <a:pt x="2697" y="1865"/>
                      <a:pt x="1844" y="1285"/>
                    </a:cubicBezTo>
                    <a:cubicBezTo>
                      <a:pt x="1980" y="1285"/>
                      <a:pt x="2287" y="1421"/>
                      <a:pt x="2424" y="1421"/>
                    </a:cubicBezTo>
                    <a:cubicBezTo>
                      <a:pt x="3550" y="2001"/>
                      <a:pt x="4710" y="2581"/>
                      <a:pt x="5836" y="2854"/>
                    </a:cubicBezTo>
                    <a:cubicBezTo>
                      <a:pt x="5836" y="2854"/>
                      <a:pt x="5972" y="2854"/>
                      <a:pt x="5972" y="2718"/>
                    </a:cubicBezTo>
                    <a:cubicBezTo>
                      <a:pt x="6416" y="3127"/>
                      <a:pt x="6825" y="3571"/>
                      <a:pt x="7269" y="3844"/>
                    </a:cubicBezTo>
                    <a:cubicBezTo>
                      <a:pt x="7350" y="3935"/>
                      <a:pt x="7431" y="3972"/>
                      <a:pt x="7498" y="3972"/>
                    </a:cubicBezTo>
                    <a:cubicBezTo>
                      <a:pt x="7656" y="3972"/>
                      <a:pt x="7734" y="3763"/>
                      <a:pt x="7542" y="3571"/>
                    </a:cubicBezTo>
                    <a:cubicBezTo>
                      <a:pt x="6552" y="2581"/>
                      <a:pt x="5563" y="1592"/>
                      <a:pt x="4266" y="875"/>
                    </a:cubicBezTo>
                    <a:cubicBezTo>
                      <a:pt x="3260" y="479"/>
                      <a:pt x="1900" y="1"/>
                      <a:pt x="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1"/>
              <p:cNvSpPr/>
              <p:nvPr/>
            </p:nvSpPr>
            <p:spPr>
              <a:xfrm>
                <a:off x="1243326" y="1564094"/>
                <a:ext cx="324399" cy="284959"/>
              </a:xfrm>
              <a:custGeom>
                <a:rect b="b" l="l" r="r" t="t"/>
                <a:pathLst>
                  <a:path extrusionOk="0" h="6745" w="7679">
                    <a:moveTo>
                      <a:pt x="1843" y="580"/>
                    </a:moveTo>
                    <a:cubicBezTo>
                      <a:pt x="2116" y="853"/>
                      <a:pt x="2423" y="1126"/>
                      <a:pt x="2696" y="1433"/>
                    </a:cubicBezTo>
                    <a:cubicBezTo>
                      <a:pt x="2696" y="1706"/>
                      <a:pt x="2833" y="1843"/>
                      <a:pt x="2969" y="1979"/>
                    </a:cubicBezTo>
                    <a:cubicBezTo>
                      <a:pt x="3140" y="2150"/>
                      <a:pt x="3276" y="2286"/>
                      <a:pt x="3276" y="2423"/>
                    </a:cubicBezTo>
                    <a:lnTo>
                      <a:pt x="3276" y="2423"/>
                    </a:lnTo>
                    <a:cubicBezTo>
                      <a:pt x="3276" y="2422"/>
                      <a:pt x="3276" y="2286"/>
                      <a:pt x="3140" y="2286"/>
                    </a:cubicBezTo>
                    <a:cubicBezTo>
                      <a:pt x="2969" y="2150"/>
                      <a:pt x="2833" y="1843"/>
                      <a:pt x="2696" y="1706"/>
                    </a:cubicBezTo>
                    <a:cubicBezTo>
                      <a:pt x="2423" y="1433"/>
                      <a:pt x="1980" y="990"/>
                      <a:pt x="1843" y="580"/>
                    </a:cubicBezTo>
                    <a:close/>
                    <a:moveTo>
                      <a:pt x="1570" y="0"/>
                    </a:moveTo>
                    <a:cubicBezTo>
                      <a:pt x="1434" y="0"/>
                      <a:pt x="1263" y="137"/>
                      <a:pt x="1263" y="273"/>
                    </a:cubicBezTo>
                    <a:cubicBezTo>
                      <a:pt x="1263" y="444"/>
                      <a:pt x="1434" y="580"/>
                      <a:pt x="1434" y="717"/>
                    </a:cubicBezTo>
                    <a:cubicBezTo>
                      <a:pt x="1263" y="444"/>
                      <a:pt x="990" y="273"/>
                      <a:pt x="581" y="137"/>
                    </a:cubicBezTo>
                    <a:cubicBezTo>
                      <a:pt x="581" y="97"/>
                      <a:pt x="554" y="80"/>
                      <a:pt x="521" y="80"/>
                    </a:cubicBezTo>
                    <a:cubicBezTo>
                      <a:pt x="439" y="80"/>
                      <a:pt x="314" y="176"/>
                      <a:pt x="410" y="273"/>
                    </a:cubicBezTo>
                    <a:cubicBezTo>
                      <a:pt x="581" y="444"/>
                      <a:pt x="581" y="580"/>
                      <a:pt x="717" y="717"/>
                    </a:cubicBezTo>
                    <a:cubicBezTo>
                      <a:pt x="581" y="580"/>
                      <a:pt x="274" y="580"/>
                      <a:pt x="137" y="580"/>
                    </a:cubicBezTo>
                    <a:cubicBezTo>
                      <a:pt x="1" y="580"/>
                      <a:pt x="1" y="717"/>
                      <a:pt x="1" y="717"/>
                    </a:cubicBezTo>
                    <a:cubicBezTo>
                      <a:pt x="137" y="853"/>
                      <a:pt x="137" y="990"/>
                      <a:pt x="274" y="990"/>
                    </a:cubicBezTo>
                    <a:cubicBezTo>
                      <a:pt x="314" y="1030"/>
                      <a:pt x="356" y="1046"/>
                      <a:pt x="393" y="1046"/>
                    </a:cubicBezTo>
                    <a:cubicBezTo>
                      <a:pt x="481" y="1046"/>
                      <a:pt x="531" y="950"/>
                      <a:pt x="410" y="853"/>
                    </a:cubicBezTo>
                    <a:lnTo>
                      <a:pt x="410" y="853"/>
                    </a:lnTo>
                    <a:cubicBezTo>
                      <a:pt x="854" y="1126"/>
                      <a:pt x="1263" y="1570"/>
                      <a:pt x="1707" y="1843"/>
                    </a:cubicBezTo>
                    <a:cubicBezTo>
                      <a:pt x="2116" y="2286"/>
                      <a:pt x="2560" y="2832"/>
                      <a:pt x="3140" y="3139"/>
                    </a:cubicBezTo>
                    <a:cubicBezTo>
                      <a:pt x="3180" y="3179"/>
                      <a:pt x="3220" y="3196"/>
                      <a:pt x="3256" y="3196"/>
                    </a:cubicBezTo>
                    <a:cubicBezTo>
                      <a:pt x="3345" y="3196"/>
                      <a:pt x="3413" y="3099"/>
                      <a:pt x="3413" y="3003"/>
                    </a:cubicBezTo>
                    <a:cubicBezTo>
                      <a:pt x="3413" y="3003"/>
                      <a:pt x="3413" y="3139"/>
                      <a:pt x="3549" y="3139"/>
                    </a:cubicBezTo>
                    <a:cubicBezTo>
                      <a:pt x="3549" y="3179"/>
                      <a:pt x="3573" y="3196"/>
                      <a:pt x="3606" y="3196"/>
                    </a:cubicBezTo>
                    <a:cubicBezTo>
                      <a:pt x="3686" y="3196"/>
                      <a:pt x="3822" y="3099"/>
                      <a:pt x="3822" y="3003"/>
                    </a:cubicBezTo>
                    <a:cubicBezTo>
                      <a:pt x="3993" y="3276"/>
                      <a:pt x="4266" y="3412"/>
                      <a:pt x="4402" y="3685"/>
                    </a:cubicBezTo>
                    <a:cubicBezTo>
                      <a:pt x="4431" y="3721"/>
                      <a:pt x="4467" y="3736"/>
                      <a:pt x="4504" y="3736"/>
                    </a:cubicBezTo>
                    <a:cubicBezTo>
                      <a:pt x="4646" y="3736"/>
                      <a:pt x="4811" y="3520"/>
                      <a:pt x="4675" y="3412"/>
                    </a:cubicBezTo>
                    <a:cubicBezTo>
                      <a:pt x="4266" y="2696"/>
                      <a:pt x="3686" y="1979"/>
                      <a:pt x="3140" y="1433"/>
                    </a:cubicBezTo>
                    <a:cubicBezTo>
                      <a:pt x="2969" y="1433"/>
                      <a:pt x="2969" y="1297"/>
                      <a:pt x="2833" y="1126"/>
                    </a:cubicBezTo>
                    <a:lnTo>
                      <a:pt x="2833" y="1126"/>
                    </a:lnTo>
                    <a:cubicBezTo>
                      <a:pt x="3549" y="1706"/>
                      <a:pt x="4266" y="2423"/>
                      <a:pt x="4846" y="3003"/>
                    </a:cubicBezTo>
                    <a:lnTo>
                      <a:pt x="5119" y="3276"/>
                    </a:lnTo>
                    <a:cubicBezTo>
                      <a:pt x="5119" y="3856"/>
                      <a:pt x="5699" y="4402"/>
                      <a:pt x="6109" y="4538"/>
                    </a:cubicBezTo>
                    <a:cubicBezTo>
                      <a:pt x="6245" y="4709"/>
                      <a:pt x="6382" y="4845"/>
                      <a:pt x="6382" y="5118"/>
                    </a:cubicBezTo>
                    <a:cubicBezTo>
                      <a:pt x="6825" y="5562"/>
                      <a:pt x="7098" y="6108"/>
                      <a:pt x="7405" y="6688"/>
                    </a:cubicBezTo>
                    <a:cubicBezTo>
                      <a:pt x="7405" y="6728"/>
                      <a:pt x="7429" y="6745"/>
                      <a:pt x="7462" y="6745"/>
                    </a:cubicBezTo>
                    <a:cubicBezTo>
                      <a:pt x="7542" y="6745"/>
                      <a:pt x="7678" y="6648"/>
                      <a:pt x="7678" y="6552"/>
                    </a:cubicBezTo>
                    <a:cubicBezTo>
                      <a:pt x="7542" y="5835"/>
                      <a:pt x="7098" y="5118"/>
                      <a:pt x="6689" y="4538"/>
                    </a:cubicBezTo>
                    <a:cubicBezTo>
                      <a:pt x="6552" y="4402"/>
                      <a:pt x="6552" y="4265"/>
                      <a:pt x="6382" y="4265"/>
                    </a:cubicBezTo>
                    <a:cubicBezTo>
                      <a:pt x="6245" y="3685"/>
                      <a:pt x="5699" y="3276"/>
                      <a:pt x="5392" y="3003"/>
                    </a:cubicBezTo>
                    <a:cubicBezTo>
                      <a:pt x="4675" y="2286"/>
                      <a:pt x="3822" y="1126"/>
                      <a:pt x="2696" y="717"/>
                    </a:cubicBezTo>
                    <a:cubicBezTo>
                      <a:pt x="2696" y="648"/>
                      <a:pt x="2662" y="614"/>
                      <a:pt x="2628" y="614"/>
                    </a:cubicBezTo>
                    <a:cubicBezTo>
                      <a:pt x="2594" y="614"/>
                      <a:pt x="2560" y="648"/>
                      <a:pt x="2560" y="717"/>
                    </a:cubicBezTo>
                    <a:cubicBezTo>
                      <a:pt x="2116" y="444"/>
                      <a:pt x="1843" y="137"/>
                      <a:pt x="1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1"/>
              <p:cNvSpPr/>
              <p:nvPr/>
            </p:nvSpPr>
            <p:spPr>
              <a:xfrm>
                <a:off x="1275306" y="1555898"/>
                <a:ext cx="28600" cy="32742"/>
              </a:xfrm>
              <a:custGeom>
                <a:rect b="b" l="l" r="r" t="t"/>
                <a:pathLst>
                  <a:path extrusionOk="0" h="775" w="677">
                    <a:moveTo>
                      <a:pt x="228" y="1"/>
                    </a:moveTo>
                    <a:cubicBezTo>
                      <a:pt x="108" y="1"/>
                      <a:pt x="0" y="98"/>
                      <a:pt x="97" y="194"/>
                    </a:cubicBezTo>
                    <a:cubicBezTo>
                      <a:pt x="97" y="331"/>
                      <a:pt x="233" y="467"/>
                      <a:pt x="370" y="638"/>
                    </a:cubicBezTo>
                    <a:lnTo>
                      <a:pt x="370" y="774"/>
                    </a:lnTo>
                    <a:lnTo>
                      <a:pt x="506" y="774"/>
                    </a:lnTo>
                    <a:cubicBezTo>
                      <a:pt x="506" y="774"/>
                      <a:pt x="677" y="774"/>
                      <a:pt x="677" y="638"/>
                    </a:cubicBezTo>
                    <a:cubicBezTo>
                      <a:pt x="677" y="467"/>
                      <a:pt x="506" y="331"/>
                      <a:pt x="370" y="194"/>
                    </a:cubicBezTo>
                    <a:lnTo>
                      <a:pt x="370" y="58"/>
                    </a:lnTo>
                    <a:cubicBezTo>
                      <a:pt x="330" y="18"/>
                      <a:pt x="278" y="1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1"/>
              <p:cNvSpPr/>
              <p:nvPr/>
            </p:nvSpPr>
            <p:spPr>
              <a:xfrm>
                <a:off x="1260647" y="1654880"/>
                <a:ext cx="331581" cy="302281"/>
              </a:xfrm>
              <a:custGeom>
                <a:rect b="b" l="l" r="r" t="t"/>
                <a:pathLst>
                  <a:path extrusionOk="0" h="7155" w="7849">
                    <a:moveTo>
                      <a:pt x="2866" y="2389"/>
                    </a:moveTo>
                    <a:cubicBezTo>
                      <a:pt x="3003" y="2560"/>
                      <a:pt x="3139" y="2560"/>
                      <a:pt x="3139" y="2696"/>
                    </a:cubicBezTo>
                    <a:cubicBezTo>
                      <a:pt x="3139" y="2833"/>
                      <a:pt x="3139" y="2833"/>
                      <a:pt x="3276" y="2969"/>
                    </a:cubicBezTo>
                    <a:cubicBezTo>
                      <a:pt x="3139" y="2833"/>
                      <a:pt x="3003" y="2696"/>
                      <a:pt x="2866" y="2696"/>
                    </a:cubicBezTo>
                    <a:cubicBezTo>
                      <a:pt x="2866" y="2560"/>
                      <a:pt x="3003" y="2560"/>
                      <a:pt x="2866" y="2560"/>
                    </a:cubicBezTo>
                    <a:lnTo>
                      <a:pt x="2866" y="2389"/>
                    </a:lnTo>
                    <a:close/>
                    <a:moveTo>
                      <a:pt x="4436" y="2560"/>
                    </a:moveTo>
                    <a:lnTo>
                      <a:pt x="4436" y="2560"/>
                    </a:lnTo>
                    <a:cubicBezTo>
                      <a:pt x="4573" y="3106"/>
                      <a:pt x="4709" y="3550"/>
                      <a:pt x="4846" y="4096"/>
                    </a:cubicBezTo>
                    <a:lnTo>
                      <a:pt x="4846" y="4266"/>
                    </a:lnTo>
                    <a:cubicBezTo>
                      <a:pt x="4846" y="4096"/>
                      <a:pt x="4846" y="4096"/>
                      <a:pt x="4709" y="3959"/>
                    </a:cubicBezTo>
                    <a:cubicBezTo>
                      <a:pt x="4573" y="3550"/>
                      <a:pt x="4436" y="3106"/>
                      <a:pt x="4436" y="2560"/>
                    </a:cubicBezTo>
                    <a:close/>
                    <a:moveTo>
                      <a:pt x="3992" y="3550"/>
                    </a:moveTo>
                    <a:cubicBezTo>
                      <a:pt x="4129" y="3550"/>
                      <a:pt x="4129" y="3686"/>
                      <a:pt x="4265" y="3823"/>
                    </a:cubicBezTo>
                    <a:cubicBezTo>
                      <a:pt x="4265" y="4096"/>
                      <a:pt x="4436" y="4266"/>
                      <a:pt x="4436" y="4539"/>
                    </a:cubicBezTo>
                    <a:cubicBezTo>
                      <a:pt x="4436" y="4403"/>
                      <a:pt x="4265" y="4266"/>
                      <a:pt x="4265" y="4096"/>
                    </a:cubicBezTo>
                    <a:cubicBezTo>
                      <a:pt x="4129" y="3823"/>
                      <a:pt x="4129" y="3686"/>
                      <a:pt x="3992" y="3550"/>
                    </a:cubicBezTo>
                    <a:close/>
                    <a:moveTo>
                      <a:pt x="6825" y="4403"/>
                    </a:moveTo>
                    <a:lnTo>
                      <a:pt x="6825" y="4403"/>
                    </a:lnTo>
                    <a:cubicBezTo>
                      <a:pt x="6995" y="4676"/>
                      <a:pt x="7132" y="5256"/>
                      <a:pt x="7132" y="5529"/>
                    </a:cubicBezTo>
                    <a:cubicBezTo>
                      <a:pt x="6995" y="5256"/>
                      <a:pt x="6995" y="4812"/>
                      <a:pt x="6825" y="4403"/>
                    </a:cubicBezTo>
                    <a:close/>
                    <a:moveTo>
                      <a:pt x="5972" y="3242"/>
                    </a:moveTo>
                    <a:cubicBezTo>
                      <a:pt x="6279" y="3686"/>
                      <a:pt x="6279" y="4096"/>
                      <a:pt x="6415" y="4676"/>
                    </a:cubicBezTo>
                    <a:cubicBezTo>
                      <a:pt x="6415" y="4948"/>
                      <a:pt x="6551" y="5391"/>
                      <a:pt x="6552" y="5665"/>
                    </a:cubicBezTo>
                    <a:lnTo>
                      <a:pt x="6552" y="5665"/>
                    </a:lnTo>
                    <a:cubicBezTo>
                      <a:pt x="6551" y="5392"/>
                      <a:pt x="6415" y="5119"/>
                      <a:pt x="6279" y="4812"/>
                    </a:cubicBezTo>
                    <a:cubicBezTo>
                      <a:pt x="6142" y="4403"/>
                      <a:pt x="6142" y="3550"/>
                      <a:pt x="5972" y="3242"/>
                    </a:cubicBezTo>
                    <a:close/>
                    <a:moveTo>
                      <a:pt x="853" y="1"/>
                    </a:moveTo>
                    <a:cubicBezTo>
                      <a:pt x="717" y="1"/>
                      <a:pt x="717" y="137"/>
                      <a:pt x="717" y="274"/>
                    </a:cubicBezTo>
                    <a:cubicBezTo>
                      <a:pt x="853" y="547"/>
                      <a:pt x="1024" y="683"/>
                      <a:pt x="1297" y="990"/>
                    </a:cubicBezTo>
                    <a:cubicBezTo>
                      <a:pt x="1297" y="1127"/>
                      <a:pt x="1297" y="1127"/>
                      <a:pt x="1433" y="1263"/>
                    </a:cubicBezTo>
                    <a:cubicBezTo>
                      <a:pt x="1024" y="854"/>
                      <a:pt x="717" y="547"/>
                      <a:pt x="307" y="410"/>
                    </a:cubicBezTo>
                    <a:cubicBezTo>
                      <a:pt x="171" y="410"/>
                      <a:pt x="0" y="547"/>
                      <a:pt x="0" y="683"/>
                    </a:cubicBezTo>
                    <a:cubicBezTo>
                      <a:pt x="717" y="1536"/>
                      <a:pt x="1706" y="2116"/>
                      <a:pt x="2559" y="2833"/>
                    </a:cubicBezTo>
                    <a:cubicBezTo>
                      <a:pt x="2866" y="3106"/>
                      <a:pt x="3139" y="3413"/>
                      <a:pt x="3412" y="3823"/>
                    </a:cubicBezTo>
                    <a:cubicBezTo>
                      <a:pt x="3856" y="4949"/>
                      <a:pt x="4265" y="6109"/>
                      <a:pt x="4982" y="6825"/>
                    </a:cubicBezTo>
                    <a:cubicBezTo>
                      <a:pt x="5021" y="6864"/>
                      <a:pt x="5074" y="6881"/>
                      <a:pt x="5126" y="6881"/>
                    </a:cubicBezTo>
                    <a:cubicBezTo>
                      <a:pt x="5258" y="6881"/>
                      <a:pt x="5387" y="6777"/>
                      <a:pt x="5289" y="6655"/>
                    </a:cubicBezTo>
                    <a:lnTo>
                      <a:pt x="5289" y="6382"/>
                    </a:lnTo>
                    <a:lnTo>
                      <a:pt x="5426" y="6245"/>
                    </a:lnTo>
                    <a:cubicBezTo>
                      <a:pt x="5426" y="5972"/>
                      <a:pt x="5289" y="5802"/>
                      <a:pt x="5289" y="5665"/>
                    </a:cubicBezTo>
                    <a:lnTo>
                      <a:pt x="5289" y="5665"/>
                    </a:lnTo>
                    <a:cubicBezTo>
                      <a:pt x="5426" y="5972"/>
                      <a:pt x="5426" y="6109"/>
                      <a:pt x="5562" y="6382"/>
                    </a:cubicBezTo>
                    <a:cubicBezTo>
                      <a:pt x="5599" y="6418"/>
                      <a:pt x="5645" y="6435"/>
                      <a:pt x="5693" y="6435"/>
                    </a:cubicBezTo>
                    <a:cubicBezTo>
                      <a:pt x="5825" y="6435"/>
                      <a:pt x="5972" y="6309"/>
                      <a:pt x="5972" y="6109"/>
                    </a:cubicBezTo>
                    <a:cubicBezTo>
                      <a:pt x="5835" y="5529"/>
                      <a:pt x="5562" y="4812"/>
                      <a:pt x="5426" y="4096"/>
                    </a:cubicBezTo>
                    <a:cubicBezTo>
                      <a:pt x="5289" y="3686"/>
                      <a:pt x="4982" y="2969"/>
                      <a:pt x="4982" y="2253"/>
                    </a:cubicBezTo>
                    <a:lnTo>
                      <a:pt x="4982" y="2253"/>
                    </a:lnTo>
                    <a:cubicBezTo>
                      <a:pt x="5562" y="3550"/>
                      <a:pt x="5835" y="4949"/>
                      <a:pt x="6415" y="6245"/>
                    </a:cubicBezTo>
                    <a:lnTo>
                      <a:pt x="6415" y="6382"/>
                    </a:lnTo>
                    <a:cubicBezTo>
                      <a:pt x="6415" y="6422"/>
                      <a:pt x="6450" y="6438"/>
                      <a:pt x="6500" y="6438"/>
                    </a:cubicBezTo>
                    <a:cubicBezTo>
                      <a:pt x="6620" y="6438"/>
                      <a:pt x="6825" y="6342"/>
                      <a:pt x="6825" y="6245"/>
                    </a:cubicBezTo>
                    <a:lnTo>
                      <a:pt x="6825" y="6382"/>
                    </a:lnTo>
                    <a:cubicBezTo>
                      <a:pt x="6825" y="6450"/>
                      <a:pt x="6901" y="6484"/>
                      <a:pt x="6995" y="6484"/>
                    </a:cubicBezTo>
                    <a:cubicBezTo>
                      <a:pt x="7089" y="6484"/>
                      <a:pt x="7200" y="6450"/>
                      <a:pt x="7268" y="6382"/>
                    </a:cubicBezTo>
                    <a:cubicBezTo>
                      <a:pt x="7268" y="6655"/>
                      <a:pt x="7268" y="6962"/>
                      <a:pt x="7405" y="7098"/>
                    </a:cubicBezTo>
                    <a:cubicBezTo>
                      <a:pt x="7445" y="7138"/>
                      <a:pt x="7499" y="7155"/>
                      <a:pt x="7557" y="7155"/>
                    </a:cubicBezTo>
                    <a:cubicBezTo>
                      <a:pt x="7695" y="7155"/>
                      <a:pt x="7848" y="7058"/>
                      <a:pt x="7848" y="6962"/>
                    </a:cubicBezTo>
                    <a:cubicBezTo>
                      <a:pt x="7678" y="6245"/>
                      <a:pt x="7848" y="5529"/>
                      <a:pt x="7541" y="4812"/>
                    </a:cubicBezTo>
                    <a:cubicBezTo>
                      <a:pt x="7405" y="4096"/>
                      <a:pt x="6995" y="3413"/>
                      <a:pt x="6688" y="2696"/>
                    </a:cubicBezTo>
                    <a:cubicBezTo>
                      <a:pt x="6652" y="2660"/>
                      <a:pt x="6605" y="2643"/>
                      <a:pt x="6560" y="2643"/>
                    </a:cubicBezTo>
                    <a:cubicBezTo>
                      <a:pt x="6435" y="2643"/>
                      <a:pt x="6315" y="2770"/>
                      <a:pt x="6415" y="2969"/>
                    </a:cubicBezTo>
                    <a:cubicBezTo>
                      <a:pt x="6552" y="3242"/>
                      <a:pt x="6688" y="3550"/>
                      <a:pt x="6825" y="3823"/>
                    </a:cubicBezTo>
                    <a:lnTo>
                      <a:pt x="6688" y="3823"/>
                    </a:lnTo>
                    <a:cubicBezTo>
                      <a:pt x="6552" y="3413"/>
                      <a:pt x="6279" y="2560"/>
                      <a:pt x="5835" y="2560"/>
                    </a:cubicBezTo>
                    <a:cubicBezTo>
                      <a:pt x="5835" y="2560"/>
                      <a:pt x="5699" y="2560"/>
                      <a:pt x="5699" y="2696"/>
                    </a:cubicBezTo>
                    <a:lnTo>
                      <a:pt x="5699" y="2969"/>
                    </a:lnTo>
                    <a:cubicBezTo>
                      <a:pt x="5426" y="2389"/>
                      <a:pt x="5289" y="1980"/>
                      <a:pt x="4982" y="1536"/>
                    </a:cubicBezTo>
                    <a:cubicBezTo>
                      <a:pt x="4982" y="1468"/>
                      <a:pt x="4914" y="1434"/>
                      <a:pt x="4846" y="1434"/>
                    </a:cubicBezTo>
                    <a:cubicBezTo>
                      <a:pt x="4777" y="1434"/>
                      <a:pt x="4709" y="1468"/>
                      <a:pt x="4709" y="1536"/>
                    </a:cubicBezTo>
                    <a:cubicBezTo>
                      <a:pt x="4709" y="1707"/>
                      <a:pt x="4573" y="1843"/>
                      <a:pt x="4573" y="2116"/>
                    </a:cubicBezTo>
                    <a:cubicBezTo>
                      <a:pt x="4573" y="1843"/>
                      <a:pt x="4436" y="1536"/>
                      <a:pt x="4265" y="1400"/>
                    </a:cubicBezTo>
                    <a:cubicBezTo>
                      <a:pt x="4209" y="1343"/>
                      <a:pt x="4152" y="1310"/>
                      <a:pt x="4106" y="1310"/>
                    </a:cubicBezTo>
                    <a:cubicBezTo>
                      <a:pt x="4039" y="1310"/>
                      <a:pt x="3992" y="1376"/>
                      <a:pt x="3992" y="1536"/>
                    </a:cubicBezTo>
                    <a:cubicBezTo>
                      <a:pt x="3856" y="1980"/>
                      <a:pt x="3992" y="2560"/>
                      <a:pt x="4129" y="2969"/>
                    </a:cubicBezTo>
                    <a:cubicBezTo>
                      <a:pt x="3856" y="2560"/>
                      <a:pt x="3583" y="2253"/>
                      <a:pt x="3139" y="1843"/>
                    </a:cubicBezTo>
                    <a:cubicBezTo>
                      <a:pt x="2866" y="1263"/>
                      <a:pt x="2423" y="683"/>
                      <a:pt x="2013" y="274"/>
                    </a:cubicBezTo>
                    <a:cubicBezTo>
                      <a:pt x="1973" y="234"/>
                      <a:pt x="1919" y="217"/>
                      <a:pt x="1865" y="217"/>
                    </a:cubicBezTo>
                    <a:cubicBezTo>
                      <a:pt x="1735" y="217"/>
                      <a:pt x="1610" y="314"/>
                      <a:pt x="1706" y="410"/>
                    </a:cubicBezTo>
                    <a:cubicBezTo>
                      <a:pt x="1877" y="683"/>
                      <a:pt x="1877" y="854"/>
                      <a:pt x="2013" y="990"/>
                    </a:cubicBezTo>
                    <a:cubicBezTo>
                      <a:pt x="1706" y="683"/>
                      <a:pt x="1297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1"/>
              <p:cNvSpPr/>
              <p:nvPr/>
            </p:nvSpPr>
            <p:spPr>
              <a:xfrm>
                <a:off x="1381723" y="1604269"/>
                <a:ext cx="186005" cy="212125"/>
              </a:xfrm>
              <a:custGeom>
                <a:rect b="b" l="l" r="r" t="t"/>
                <a:pathLst>
                  <a:path extrusionOk="0" h="5021" w="4403">
                    <a:moveTo>
                      <a:pt x="1263" y="1199"/>
                    </a:moveTo>
                    <a:lnTo>
                      <a:pt x="1399" y="1335"/>
                    </a:lnTo>
                    <a:cubicBezTo>
                      <a:pt x="1263" y="1335"/>
                      <a:pt x="1263" y="1335"/>
                      <a:pt x="1263" y="1199"/>
                    </a:cubicBezTo>
                    <a:close/>
                    <a:moveTo>
                      <a:pt x="756" y="2088"/>
                    </a:moveTo>
                    <a:cubicBezTo>
                      <a:pt x="820" y="2088"/>
                      <a:pt x="978" y="2239"/>
                      <a:pt x="1126" y="2461"/>
                    </a:cubicBezTo>
                    <a:cubicBezTo>
                      <a:pt x="1263" y="2598"/>
                      <a:pt x="1263" y="2734"/>
                      <a:pt x="1263" y="3041"/>
                    </a:cubicBezTo>
                    <a:cubicBezTo>
                      <a:pt x="1126" y="2734"/>
                      <a:pt x="990" y="2598"/>
                      <a:pt x="853" y="2461"/>
                    </a:cubicBezTo>
                    <a:cubicBezTo>
                      <a:pt x="713" y="2196"/>
                      <a:pt x="701" y="2088"/>
                      <a:pt x="756" y="2088"/>
                    </a:cubicBezTo>
                    <a:close/>
                    <a:moveTo>
                      <a:pt x="1707" y="1335"/>
                    </a:moveTo>
                    <a:cubicBezTo>
                      <a:pt x="1843" y="1472"/>
                      <a:pt x="1980" y="1608"/>
                      <a:pt x="1980" y="1745"/>
                    </a:cubicBezTo>
                    <a:cubicBezTo>
                      <a:pt x="2253" y="2052"/>
                      <a:pt x="2423" y="2325"/>
                      <a:pt x="2560" y="2461"/>
                    </a:cubicBezTo>
                    <a:lnTo>
                      <a:pt x="2560" y="2734"/>
                    </a:lnTo>
                    <a:cubicBezTo>
                      <a:pt x="2696" y="2905"/>
                      <a:pt x="2833" y="3041"/>
                      <a:pt x="2969" y="3178"/>
                    </a:cubicBezTo>
                    <a:lnTo>
                      <a:pt x="3106" y="3178"/>
                    </a:lnTo>
                    <a:cubicBezTo>
                      <a:pt x="3276" y="3587"/>
                      <a:pt x="3549" y="3894"/>
                      <a:pt x="3686" y="4304"/>
                    </a:cubicBezTo>
                    <a:cubicBezTo>
                      <a:pt x="3742" y="4431"/>
                      <a:pt x="3752" y="4476"/>
                      <a:pt x="3734" y="4476"/>
                    </a:cubicBezTo>
                    <a:cubicBezTo>
                      <a:pt x="3710" y="4476"/>
                      <a:pt x="3629" y="4384"/>
                      <a:pt x="3549" y="4304"/>
                    </a:cubicBezTo>
                    <a:cubicBezTo>
                      <a:pt x="3276" y="4031"/>
                      <a:pt x="2969" y="3587"/>
                      <a:pt x="2696" y="3314"/>
                    </a:cubicBezTo>
                    <a:cubicBezTo>
                      <a:pt x="2560" y="3314"/>
                      <a:pt x="2423" y="3178"/>
                      <a:pt x="2253" y="2905"/>
                    </a:cubicBezTo>
                    <a:cubicBezTo>
                      <a:pt x="2116" y="2598"/>
                      <a:pt x="1980" y="2325"/>
                      <a:pt x="1843" y="2052"/>
                    </a:cubicBezTo>
                    <a:cubicBezTo>
                      <a:pt x="1707" y="1745"/>
                      <a:pt x="1570" y="1608"/>
                      <a:pt x="1399" y="1335"/>
                    </a:cubicBezTo>
                    <a:lnTo>
                      <a:pt x="1399" y="1335"/>
                    </a:lnTo>
                    <a:cubicBezTo>
                      <a:pt x="1456" y="1381"/>
                      <a:pt x="1509" y="1396"/>
                      <a:pt x="1555" y="1396"/>
                    </a:cubicBezTo>
                    <a:cubicBezTo>
                      <a:pt x="1646" y="1396"/>
                      <a:pt x="1707" y="1335"/>
                      <a:pt x="1707" y="1335"/>
                    </a:cubicBezTo>
                    <a:close/>
                    <a:moveTo>
                      <a:pt x="194" y="0"/>
                    </a:moveTo>
                    <a:cubicBezTo>
                      <a:pt x="93" y="0"/>
                      <a:pt x="28" y="175"/>
                      <a:pt x="137" y="175"/>
                    </a:cubicBezTo>
                    <a:cubicBezTo>
                      <a:pt x="137" y="346"/>
                      <a:pt x="273" y="482"/>
                      <a:pt x="273" y="619"/>
                    </a:cubicBezTo>
                    <a:lnTo>
                      <a:pt x="410" y="755"/>
                    </a:lnTo>
                    <a:cubicBezTo>
                      <a:pt x="546" y="892"/>
                      <a:pt x="853" y="1199"/>
                      <a:pt x="990" y="1335"/>
                    </a:cubicBezTo>
                    <a:cubicBezTo>
                      <a:pt x="990" y="1472"/>
                      <a:pt x="990" y="1608"/>
                      <a:pt x="1126" y="1745"/>
                    </a:cubicBezTo>
                    <a:cubicBezTo>
                      <a:pt x="944" y="1745"/>
                      <a:pt x="823" y="1684"/>
                      <a:pt x="712" y="1684"/>
                    </a:cubicBezTo>
                    <a:cubicBezTo>
                      <a:pt x="656" y="1684"/>
                      <a:pt x="603" y="1699"/>
                      <a:pt x="546" y="1745"/>
                    </a:cubicBezTo>
                    <a:lnTo>
                      <a:pt x="410" y="1745"/>
                    </a:lnTo>
                    <a:lnTo>
                      <a:pt x="410" y="1881"/>
                    </a:lnTo>
                    <a:cubicBezTo>
                      <a:pt x="273" y="1881"/>
                      <a:pt x="137" y="1881"/>
                      <a:pt x="137" y="2052"/>
                    </a:cubicBezTo>
                    <a:cubicBezTo>
                      <a:pt x="137" y="2188"/>
                      <a:pt x="273" y="2325"/>
                      <a:pt x="273" y="2598"/>
                    </a:cubicBezTo>
                    <a:cubicBezTo>
                      <a:pt x="137" y="2598"/>
                      <a:pt x="137" y="2598"/>
                      <a:pt x="137" y="2734"/>
                    </a:cubicBezTo>
                    <a:cubicBezTo>
                      <a:pt x="0" y="3178"/>
                      <a:pt x="137" y="3758"/>
                      <a:pt x="546" y="4031"/>
                    </a:cubicBezTo>
                    <a:cubicBezTo>
                      <a:pt x="546" y="4031"/>
                      <a:pt x="853" y="4031"/>
                      <a:pt x="853" y="3894"/>
                    </a:cubicBezTo>
                    <a:lnTo>
                      <a:pt x="853" y="3451"/>
                    </a:lnTo>
                    <a:cubicBezTo>
                      <a:pt x="853" y="3451"/>
                      <a:pt x="990" y="3451"/>
                      <a:pt x="990" y="3587"/>
                    </a:cubicBezTo>
                    <a:lnTo>
                      <a:pt x="1399" y="4031"/>
                    </a:lnTo>
                    <a:cubicBezTo>
                      <a:pt x="1570" y="4031"/>
                      <a:pt x="1707" y="3894"/>
                      <a:pt x="1707" y="3758"/>
                    </a:cubicBezTo>
                    <a:cubicBezTo>
                      <a:pt x="1707" y="3587"/>
                      <a:pt x="1570" y="3451"/>
                      <a:pt x="1570" y="3451"/>
                    </a:cubicBezTo>
                    <a:lnTo>
                      <a:pt x="1570" y="2734"/>
                    </a:lnTo>
                    <a:cubicBezTo>
                      <a:pt x="1707" y="2905"/>
                      <a:pt x="1843" y="3041"/>
                      <a:pt x="1980" y="3178"/>
                    </a:cubicBezTo>
                    <a:cubicBezTo>
                      <a:pt x="2116" y="3178"/>
                      <a:pt x="2116" y="3314"/>
                      <a:pt x="2253" y="3451"/>
                    </a:cubicBezTo>
                    <a:cubicBezTo>
                      <a:pt x="2560" y="3894"/>
                      <a:pt x="2969" y="4167"/>
                      <a:pt x="3276" y="4611"/>
                    </a:cubicBezTo>
                    <a:cubicBezTo>
                      <a:pt x="3413" y="4748"/>
                      <a:pt x="3549" y="5021"/>
                      <a:pt x="3822" y="5021"/>
                    </a:cubicBezTo>
                    <a:cubicBezTo>
                      <a:pt x="3959" y="5021"/>
                      <a:pt x="4129" y="5021"/>
                      <a:pt x="4129" y="4884"/>
                    </a:cubicBezTo>
                    <a:cubicBezTo>
                      <a:pt x="4402" y="4304"/>
                      <a:pt x="3822" y="3451"/>
                      <a:pt x="3276" y="2905"/>
                    </a:cubicBezTo>
                    <a:cubicBezTo>
                      <a:pt x="2969" y="2325"/>
                      <a:pt x="2560" y="1745"/>
                      <a:pt x="2116" y="1335"/>
                    </a:cubicBezTo>
                    <a:cubicBezTo>
                      <a:pt x="1843" y="892"/>
                      <a:pt x="1263" y="175"/>
                      <a:pt x="717" y="39"/>
                    </a:cubicBezTo>
                    <a:cubicBezTo>
                      <a:pt x="546" y="39"/>
                      <a:pt x="546" y="39"/>
                      <a:pt x="546" y="175"/>
                    </a:cubicBezTo>
                    <a:cubicBezTo>
                      <a:pt x="410" y="175"/>
                      <a:pt x="273" y="39"/>
                      <a:pt x="273" y="39"/>
                    </a:cubicBezTo>
                    <a:cubicBezTo>
                      <a:pt x="246" y="11"/>
                      <a:pt x="219" y="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1"/>
              <p:cNvSpPr/>
              <p:nvPr/>
            </p:nvSpPr>
            <p:spPr>
              <a:xfrm>
                <a:off x="1381723" y="1767887"/>
                <a:ext cx="216252" cy="384410"/>
              </a:xfrm>
              <a:custGeom>
                <a:rect b="b" l="l" r="r" t="t"/>
                <a:pathLst>
                  <a:path extrusionOk="0" h="9099" w="5119">
                    <a:moveTo>
                      <a:pt x="3320" y="5136"/>
                    </a:moveTo>
                    <a:lnTo>
                      <a:pt x="3320" y="5136"/>
                    </a:lnTo>
                    <a:cubicBezTo>
                      <a:pt x="3312" y="5163"/>
                      <a:pt x="3303" y="5191"/>
                      <a:pt x="3295" y="5218"/>
                    </a:cubicBezTo>
                    <a:lnTo>
                      <a:pt x="3295" y="5218"/>
                    </a:lnTo>
                    <a:cubicBezTo>
                      <a:pt x="3301" y="5189"/>
                      <a:pt x="3309" y="5162"/>
                      <a:pt x="3320" y="5136"/>
                    </a:cubicBezTo>
                    <a:close/>
                    <a:moveTo>
                      <a:pt x="2253" y="4150"/>
                    </a:moveTo>
                    <a:lnTo>
                      <a:pt x="2253" y="4150"/>
                    </a:lnTo>
                    <a:cubicBezTo>
                      <a:pt x="2116" y="4423"/>
                      <a:pt x="2116" y="4696"/>
                      <a:pt x="2116" y="5003"/>
                    </a:cubicBezTo>
                    <a:cubicBezTo>
                      <a:pt x="1980" y="5140"/>
                      <a:pt x="1980" y="5413"/>
                      <a:pt x="1980" y="5549"/>
                    </a:cubicBezTo>
                    <a:lnTo>
                      <a:pt x="1980" y="5276"/>
                    </a:lnTo>
                    <a:cubicBezTo>
                      <a:pt x="1980" y="5003"/>
                      <a:pt x="1980" y="4833"/>
                      <a:pt x="2116" y="4696"/>
                    </a:cubicBezTo>
                    <a:cubicBezTo>
                      <a:pt x="2116" y="4560"/>
                      <a:pt x="2116" y="4287"/>
                      <a:pt x="2253" y="4150"/>
                    </a:cubicBezTo>
                    <a:close/>
                    <a:moveTo>
                      <a:pt x="168" y="0"/>
                    </a:moveTo>
                    <a:cubicBezTo>
                      <a:pt x="91" y="0"/>
                      <a:pt x="0" y="79"/>
                      <a:pt x="0" y="158"/>
                    </a:cubicBezTo>
                    <a:cubicBezTo>
                      <a:pt x="273" y="1421"/>
                      <a:pt x="853" y="2581"/>
                      <a:pt x="1263" y="3707"/>
                    </a:cubicBezTo>
                    <a:cubicBezTo>
                      <a:pt x="1570" y="4150"/>
                      <a:pt x="1570" y="4696"/>
                      <a:pt x="1707" y="5276"/>
                    </a:cubicBezTo>
                    <a:cubicBezTo>
                      <a:pt x="1399" y="5993"/>
                      <a:pt x="1399" y="6846"/>
                      <a:pt x="1570" y="7392"/>
                    </a:cubicBezTo>
                    <a:cubicBezTo>
                      <a:pt x="1570" y="7525"/>
                      <a:pt x="1621" y="7575"/>
                      <a:pt x="1679" y="7575"/>
                    </a:cubicBezTo>
                    <a:cubicBezTo>
                      <a:pt x="1755" y="7575"/>
                      <a:pt x="1843" y="7489"/>
                      <a:pt x="1843" y="7392"/>
                    </a:cubicBezTo>
                    <a:cubicBezTo>
                      <a:pt x="1843" y="7119"/>
                      <a:pt x="1843" y="6846"/>
                      <a:pt x="1980" y="6539"/>
                    </a:cubicBezTo>
                    <a:lnTo>
                      <a:pt x="1980" y="7119"/>
                    </a:lnTo>
                    <a:cubicBezTo>
                      <a:pt x="1980" y="7256"/>
                      <a:pt x="2116" y="7256"/>
                      <a:pt x="2253" y="7256"/>
                    </a:cubicBezTo>
                    <a:cubicBezTo>
                      <a:pt x="2560" y="7119"/>
                      <a:pt x="2560" y="6846"/>
                      <a:pt x="2696" y="6710"/>
                    </a:cubicBezTo>
                    <a:lnTo>
                      <a:pt x="2696" y="7699"/>
                    </a:lnTo>
                    <a:cubicBezTo>
                      <a:pt x="2696" y="7796"/>
                      <a:pt x="2833" y="7892"/>
                      <a:pt x="2961" y="7892"/>
                    </a:cubicBezTo>
                    <a:cubicBezTo>
                      <a:pt x="3014" y="7892"/>
                      <a:pt x="3066" y="7876"/>
                      <a:pt x="3106" y="7836"/>
                    </a:cubicBezTo>
                    <a:cubicBezTo>
                      <a:pt x="3106" y="7699"/>
                      <a:pt x="3276" y="7563"/>
                      <a:pt x="3276" y="7392"/>
                    </a:cubicBezTo>
                    <a:lnTo>
                      <a:pt x="3276" y="7836"/>
                    </a:lnTo>
                    <a:cubicBezTo>
                      <a:pt x="3356" y="7996"/>
                      <a:pt x="3483" y="8062"/>
                      <a:pt x="3574" y="8062"/>
                    </a:cubicBezTo>
                    <a:cubicBezTo>
                      <a:pt x="3639" y="8062"/>
                      <a:pt x="3686" y="8029"/>
                      <a:pt x="3686" y="7972"/>
                    </a:cubicBezTo>
                    <a:cubicBezTo>
                      <a:pt x="4129" y="6983"/>
                      <a:pt x="3959" y="5686"/>
                      <a:pt x="4402" y="4696"/>
                    </a:cubicBezTo>
                    <a:lnTo>
                      <a:pt x="4402" y="4696"/>
                    </a:lnTo>
                    <a:cubicBezTo>
                      <a:pt x="4402" y="5003"/>
                      <a:pt x="4402" y="5276"/>
                      <a:pt x="4266" y="5549"/>
                    </a:cubicBezTo>
                    <a:lnTo>
                      <a:pt x="4266" y="5857"/>
                    </a:lnTo>
                    <a:cubicBezTo>
                      <a:pt x="4129" y="6403"/>
                      <a:pt x="3959" y="7119"/>
                      <a:pt x="3959" y="7699"/>
                    </a:cubicBezTo>
                    <a:cubicBezTo>
                      <a:pt x="3959" y="7836"/>
                      <a:pt x="3959" y="7836"/>
                      <a:pt x="4129" y="7836"/>
                    </a:cubicBezTo>
                    <a:cubicBezTo>
                      <a:pt x="3959" y="8245"/>
                      <a:pt x="3822" y="8552"/>
                      <a:pt x="3822" y="8962"/>
                    </a:cubicBezTo>
                    <a:cubicBezTo>
                      <a:pt x="3822" y="8962"/>
                      <a:pt x="3822" y="9098"/>
                      <a:pt x="3959" y="9098"/>
                    </a:cubicBezTo>
                    <a:cubicBezTo>
                      <a:pt x="4129" y="8689"/>
                      <a:pt x="4402" y="8245"/>
                      <a:pt x="4539" y="7836"/>
                    </a:cubicBezTo>
                    <a:lnTo>
                      <a:pt x="4675" y="7836"/>
                    </a:lnTo>
                    <a:cubicBezTo>
                      <a:pt x="4812" y="7392"/>
                      <a:pt x="4982" y="6846"/>
                      <a:pt x="4982" y="6403"/>
                    </a:cubicBezTo>
                    <a:cubicBezTo>
                      <a:pt x="4982" y="6130"/>
                      <a:pt x="5119" y="5686"/>
                      <a:pt x="4982" y="5413"/>
                    </a:cubicBezTo>
                    <a:lnTo>
                      <a:pt x="4982" y="3127"/>
                    </a:lnTo>
                    <a:cubicBezTo>
                      <a:pt x="4897" y="3058"/>
                      <a:pt x="4820" y="3024"/>
                      <a:pt x="4765" y="3024"/>
                    </a:cubicBezTo>
                    <a:cubicBezTo>
                      <a:pt x="4709" y="3024"/>
                      <a:pt x="4675" y="3058"/>
                      <a:pt x="4675" y="3127"/>
                    </a:cubicBezTo>
                    <a:cubicBezTo>
                      <a:pt x="4675" y="3434"/>
                      <a:pt x="4675" y="3707"/>
                      <a:pt x="4539" y="3980"/>
                    </a:cubicBezTo>
                    <a:cubicBezTo>
                      <a:pt x="4539" y="3912"/>
                      <a:pt x="4539" y="3877"/>
                      <a:pt x="4522" y="3877"/>
                    </a:cubicBezTo>
                    <a:cubicBezTo>
                      <a:pt x="4505" y="3877"/>
                      <a:pt x="4471" y="3912"/>
                      <a:pt x="4402" y="3980"/>
                    </a:cubicBezTo>
                    <a:cubicBezTo>
                      <a:pt x="4266" y="4150"/>
                      <a:pt x="4129" y="4423"/>
                      <a:pt x="4129" y="4696"/>
                    </a:cubicBezTo>
                    <a:cubicBezTo>
                      <a:pt x="4129" y="4150"/>
                      <a:pt x="4266" y="3570"/>
                      <a:pt x="4266" y="2990"/>
                    </a:cubicBezTo>
                    <a:cubicBezTo>
                      <a:pt x="4266" y="2854"/>
                      <a:pt x="4189" y="2785"/>
                      <a:pt x="4112" y="2785"/>
                    </a:cubicBezTo>
                    <a:cubicBezTo>
                      <a:pt x="4035" y="2785"/>
                      <a:pt x="3959" y="2854"/>
                      <a:pt x="3959" y="2990"/>
                    </a:cubicBezTo>
                    <a:cubicBezTo>
                      <a:pt x="3736" y="3574"/>
                      <a:pt x="3605" y="4158"/>
                      <a:pt x="3416" y="4815"/>
                    </a:cubicBezTo>
                    <a:lnTo>
                      <a:pt x="3416" y="4815"/>
                    </a:lnTo>
                    <a:cubicBezTo>
                      <a:pt x="3437" y="4161"/>
                      <a:pt x="3561" y="3507"/>
                      <a:pt x="3686" y="2854"/>
                    </a:cubicBezTo>
                    <a:cubicBezTo>
                      <a:pt x="3686" y="2717"/>
                      <a:pt x="3617" y="2649"/>
                      <a:pt x="3532" y="2649"/>
                    </a:cubicBezTo>
                    <a:cubicBezTo>
                      <a:pt x="3447" y="2649"/>
                      <a:pt x="3344" y="2717"/>
                      <a:pt x="3276" y="2854"/>
                    </a:cubicBezTo>
                    <a:cubicBezTo>
                      <a:pt x="2969" y="3434"/>
                      <a:pt x="2833" y="4150"/>
                      <a:pt x="2696" y="4833"/>
                    </a:cubicBezTo>
                    <a:cubicBezTo>
                      <a:pt x="2560" y="5276"/>
                      <a:pt x="2560" y="5993"/>
                      <a:pt x="2253" y="6539"/>
                    </a:cubicBezTo>
                    <a:cubicBezTo>
                      <a:pt x="2253" y="5686"/>
                      <a:pt x="2423" y="5003"/>
                      <a:pt x="2560" y="4150"/>
                    </a:cubicBezTo>
                    <a:cubicBezTo>
                      <a:pt x="2696" y="3707"/>
                      <a:pt x="2969" y="2990"/>
                      <a:pt x="2833" y="2717"/>
                    </a:cubicBezTo>
                    <a:cubicBezTo>
                      <a:pt x="2833" y="2621"/>
                      <a:pt x="2696" y="2524"/>
                      <a:pt x="2616" y="2524"/>
                    </a:cubicBezTo>
                    <a:cubicBezTo>
                      <a:pt x="2583" y="2524"/>
                      <a:pt x="2560" y="2541"/>
                      <a:pt x="2560" y="2581"/>
                    </a:cubicBezTo>
                    <a:cubicBezTo>
                      <a:pt x="2116" y="2990"/>
                      <a:pt x="1980" y="3707"/>
                      <a:pt x="1843" y="4287"/>
                    </a:cubicBezTo>
                    <a:lnTo>
                      <a:pt x="1843" y="3843"/>
                    </a:lnTo>
                    <a:cubicBezTo>
                      <a:pt x="1399" y="2854"/>
                      <a:pt x="990" y="2001"/>
                      <a:pt x="546" y="1011"/>
                    </a:cubicBezTo>
                    <a:lnTo>
                      <a:pt x="546" y="1011"/>
                    </a:lnTo>
                    <a:cubicBezTo>
                      <a:pt x="547" y="1011"/>
                      <a:pt x="1570" y="2444"/>
                      <a:pt x="1570" y="2717"/>
                    </a:cubicBezTo>
                    <a:cubicBezTo>
                      <a:pt x="1610" y="2757"/>
                      <a:pt x="1662" y="2774"/>
                      <a:pt x="1711" y="2774"/>
                    </a:cubicBezTo>
                    <a:cubicBezTo>
                      <a:pt x="1831" y="2774"/>
                      <a:pt x="1940" y="2677"/>
                      <a:pt x="1843" y="2581"/>
                    </a:cubicBezTo>
                    <a:cubicBezTo>
                      <a:pt x="1570" y="1864"/>
                      <a:pt x="1263" y="1011"/>
                      <a:pt x="717" y="567"/>
                    </a:cubicBezTo>
                    <a:lnTo>
                      <a:pt x="546" y="567"/>
                    </a:lnTo>
                    <a:cubicBezTo>
                      <a:pt x="410" y="431"/>
                      <a:pt x="410" y="294"/>
                      <a:pt x="273" y="158"/>
                    </a:cubicBezTo>
                    <a:cubicBezTo>
                      <a:pt x="273" y="43"/>
                      <a:pt x="225" y="0"/>
                      <a:pt x="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1"/>
              <p:cNvSpPr/>
              <p:nvPr/>
            </p:nvSpPr>
            <p:spPr>
              <a:xfrm>
                <a:off x="1411970" y="1920140"/>
                <a:ext cx="149970" cy="291254"/>
              </a:xfrm>
              <a:custGeom>
                <a:rect b="b" l="l" r="r" t="t"/>
                <a:pathLst>
                  <a:path extrusionOk="0" h="6894" w="3550">
                    <a:moveTo>
                      <a:pt x="1980" y="1946"/>
                    </a:moveTo>
                    <a:cubicBezTo>
                      <a:pt x="1707" y="2389"/>
                      <a:pt x="1536" y="2799"/>
                      <a:pt x="1264" y="3242"/>
                    </a:cubicBezTo>
                    <a:cubicBezTo>
                      <a:pt x="1400" y="2799"/>
                      <a:pt x="1707" y="2389"/>
                      <a:pt x="1980" y="1946"/>
                    </a:cubicBezTo>
                    <a:close/>
                    <a:moveTo>
                      <a:pt x="2117" y="3379"/>
                    </a:moveTo>
                    <a:lnTo>
                      <a:pt x="2117" y="3379"/>
                    </a:lnTo>
                    <a:cubicBezTo>
                      <a:pt x="2039" y="3567"/>
                      <a:pt x="1945" y="3755"/>
                      <a:pt x="1844" y="3944"/>
                    </a:cubicBezTo>
                    <a:lnTo>
                      <a:pt x="1844" y="3944"/>
                    </a:lnTo>
                    <a:cubicBezTo>
                      <a:pt x="1851" y="3773"/>
                      <a:pt x="1984" y="3511"/>
                      <a:pt x="2117" y="3379"/>
                    </a:cubicBezTo>
                    <a:close/>
                    <a:moveTo>
                      <a:pt x="922" y="0"/>
                    </a:moveTo>
                    <a:cubicBezTo>
                      <a:pt x="888" y="0"/>
                      <a:pt x="854" y="35"/>
                      <a:pt x="854" y="103"/>
                    </a:cubicBezTo>
                    <a:cubicBezTo>
                      <a:pt x="683" y="683"/>
                      <a:pt x="137" y="1672"/>
                      <a:pt x="410" y="2253"/>
                    </a:cubicBezTo>
                    <a:cubicBezTo>
                      <a:pt x="410" y="2389"/>
                      <a:pt x="410" y="2389"/>
                      <a:pt x="547" y="2389"/>
                    </a:cubicBezTo>
                    <a:cubicBezTo>
                      <a:pt x="683" y="2389"/>
                      <a:pt x="683" y="2389"/>
                      <a:pt x="854" y="2253"/>
                    </a:cubicBezTo>
                    <a:lnTo>
                      <a:pt x="990" y="2082"/>
                    </a:lnTo>
                    <a:lnTo>
                      <a:pt x="990" y="2082"/>
                    </a:lnTo>
                    <a:cubicBezTo>
                      <a:pt x="854" y="2253"/>
                      <a:pt x="854" y="2526"/>
                      <a:pt x="683" y="2799"/>
                    </a:cubicBezTo>
                    <a:cubicBezTo>
                      <a:pt x="410" y="3379"/>
                      <a:pt x="137" y="3959"/>
                      <a:pt x="137" y="4641"/>
                    </a:cubicBezTo>
                    <a:cubicBezTo>
                      <a:pt x="137" y="4726"/>
                      <a:pt x="206" y="4769"/>
                      <a:pt x="274" y="4769"/>
                    </a:cubicBezTo>
                    <a:cubicBezTo>
                      <a:pt x="342" y="4769"/>
                      <a:pt x="410" y="4726"/>
                      <a:pt x="410" y="4641"/>
                    </a:cubicBezTo>
                    <a:lnTo>
                      <a:pt x="547" y="4641"/>
                    </a:lnTo>
                    <a:cubicBezTo>
                      <a:pt x="274" y="5085"/>
                      <a:pt x="137" y="5494"/>
                      <a:pt x="1" y="5938"/>
                    </a:cubicBezTo>
                    <a:cubicBezTo>
                      <a:pt x="1" y="6074"/>
                      <a:pt x="1" y="6211"/>
                      <a:pt x="137" y="6211"/>
                    </a:cubicBezTo>
                    <a:cubicBezTo>
                      <a:pt x="547" y="6074"/>
                      <a:pt x="683" y="5494"/>
                      <a:pt x="991" y="5221"/>
                    </a:cubicBezTo>
                    <a:cubicBezTo>
                      <a:pt x="1256" y="4824"/>
                      <a:pt x="1521" y="4394"/>
                      <a:pt x="1817" y="3995"/>
                    </a:cubicBezTo>
                    <a:lnTo>
                      <a:pt x="1817" y="3995"/>
                    </a:lnTo>
                    <a:cubicBezTo>
                      <a:pt x="1390" y="4785"/>
                      <a:pt x="854" y="5598"/>
                      <a:pt x="854" y="6518"/>
                    </a:cubicBezTo>
                    <a:cubicBezTo>
                      <a:pt x="854" y="6614"/>
                      <a:pt x="922" y="6711"/>
                      <a:pt x="1011" y="6711"/>
                    </a:cubicBezTo>
                    <a:cubicBezTo>
                      <a:pt x="1047" y="6711"/>
                      <a:pt x="1087" y="6694"/>
                      <a:pt x="1127" y="6654"/>
                    </a:cubicBezTo>
                    <a:cubicBezTo>
                      <a:pt x="1264" y="6518"/>
                      <a:pt x="1400" y="6211"/>
                      <a:pt x="1537" y="5938"/>
                    </a:cubicBezTo>
                    <a:lnTo>
                      <a:pt x="1537" y="5938"/>
                    </a:lnTo>
                    <a:cubicBezTo>
                      <a:pt x="1537" y="6211"/>
                      <a:pt x="1400" y="6518"/>
                      <a:pt x="1400" y="6791"/>
                    </a:cubicBezTo>
                    <a:cubicBezTo>
                      <a:pt x="1468" y="6859"/>
                      <a:pt x="1545" y="6893"/>
                      <a:pt x="1622" y="6893"/>
                    </a:cubicBezTo>
                    <a:cubicBezTo>
                      <a:pt x="1699" y="6893"/>
                      <a:pt x="1775" y="6859"/>
                      <a:pt x="1844" y="6791"/>
                    </a:cubicBezTo>
                    <a:cubicBezTo>
                      <a:pt x="1980" y="6654"/>
                      <a:pt x="2117" y="6347"/>
                      <a:pt x="2117" y="6211"/>
                    </a:cubicBezTo>
                    <a:lnTo>
                      <a:pt x="2253" y="6211"/>
                    </a:lnTo>
                    <a:lnTo>
                      <a:pt x="2117" y="6347"/>
                    </a:lnTo>
                    <a:cubicBezTo>
                      <a:pt x="1980" y="6518"/>
                      <a:pt x="2117" y="6654"/>
                      <a:pt x="2253" y="6654"/>
                    </a:cubicBezTo>
                    <a:cubicBezTo>
                      <a:pt x="2833" y="6074"/>
                      <a:pt x="3550" y="5085"/>
                      <a:pt x="3550" y="4232"/>
                    </a:cubicBezTo>
                    <a:cubicBezTo>
                      <a:pt x="3550" y="4135"/>
                      <a:pt x="3482" y="4039"/>
                      <a:pt x="3381" y="4039"/>
                    </a:cubicBezTo>
                    <a:cubicBezTo>
                      <a:pt x="3340" y="4039"/>
                      <a:pt x="3293" y="4055"/>
                      <a:pt x="3243" y="4095"/>
                    </a:cubicBezTo>
                    <a:cubicBezTo>
                      <a:pt x="3243" y="4000"/>
                      <a:pt x="3176" y="3887"/>
                      <a:pt x="3089" y="3887"/>
                    </a:cubicBezTo>
                    <a:cubicBezTo>
                      <a:pt x="3051" y="3887"/>
                      <a:pt x="3011" y="3908"/>
                      <a:pt x="2970" y="3959"/>
                    </a:cubicBezTo>
                    <a:cubicBezTo>
                      <a:pt x="2833" y="3959"/>
                      <a:pt x="2833" y="4095"/>
                      <a:pt x="2833" y="4232"/>
                    </a:cubicBezTo>
                    <a:cubicBezTo>
                      <a:pt x="2833" y="3959"/>
                      <a:pt x="2833" y="3788"/>
                      <a:pt x="2970" y="3652"/>
                    </a:cubicBezTo>
                    <a:cubicBezTo>
                      <a:pt x="2970" y="3515"/>
                      <a:pt x="2833" y="3379"/>
                      <a:pt x="2697" y="3379"/>
                    </a:cubicBezTo>
                    <a:lnTo>
                      <a:pt x="2390" y="3652"/>
                    </a:lnTo>
                    <a:cubicBezTo>
                      <a:pt x="2560" y="3379"/>
                      <a:pt x="2697" y="3106"/>
                      <a:pt x="2697" y="2799"/>
                    </a:cubicBezTo>
                    <a:cubicBezTo>
                      <a:pt x="2697" y="2662"/>
                      <a:pt x="2560" y="2662"/>
                      <a:pt x="2560" y="2662"/>
                    </a:cubicBezTo>
                    <a:cubicBezTo>
                      <a:pt x="2117" y="2662"/>
                      <a:pt x="1844" y="3242"/>
                      <a:pt x="1707" y="3515"/>
                    </a:cubicBezTo>
                    <a:cubicBezTo>
                      <a:pt x="1400" y="3788"/>
                      <a:pt x="1264" y="4095"/>
                      <a:pt x="1127" y="4368"/>
                    </a:cubicBezTo>
                    <a:cubicBezTo>
                      <a:pt x="1537" y="3379"/>
                      <a:pt x="2253" y="2526"/>
                      <a:pt x="2390" y="1399"/>
                    </a:cubicBezTo>
                    <a:cubicBezTo>
                      <a:pt x="2390" y="1278"/>
                      <a:pt x="2320" y="1173"/>
                      <a:pt x="2230" y="1173"/>
                    </a:cubicBezTo>
                    <a:cubicBezTo>
                      <a:pt x="2195" y="1173"/>
                      <a:pt x="2156" y="1190"/>
                      <a:pt x="2117" y="1229"/>
                    </a:cubicBezTo>
                    <a:cubicBezTo>
                      <a:pt x="1264" y="1945"/>
                      <a:pt x="1127" y="3106"/>
                      <a:pt x="547" y="3959"/>
                    </a:cubicBezTo>
                    <a:cubicBezTo>
                      <a:pt x="683" y="3379"/>
                      <a:pt x="991" y="2799"/>
                      <a:pt x="1264" y="2253"/>
                    </a:cubicBezTo>
                    <a:cubicBezTo>
                      <a:pt x="1400" y="1809"/>
                      <a:pt x="1844" y="1092"/>
                      <a:pt x="1844" y="546"/>
                    </a:cubicBezTo>
                    <a:cubicBezTo>
                      <a:pt x="1775" y="461"/>
                      <a:pt x="1699" y="418"/>
                      <a:pt x="1639" y="418"/>
                    </a:cubicBezTo>
                    <a:cubicBezTo>
                      <a:pt x="1579" y="418"/>
                      <a:pt x="1537" y="461"/>
                      <a:pt x="1537" y="546"/>
                    </a:cubicBezTo>
                    <a:cubicBezTo>
                      <a:pt x="1264" y="819"/>
                      <a:pt x="1127" y="956"/>
                      <a:pt x="991" y="1229"/>
                    </a:cubicBezTo>
                    <a:cubicBezTo>
                      <a:pt x="991" y="1355"/>
                      <a:pt x="748" y="1930"/>
                      <a:pt x="677" y="1930"/>
                    </a:cubicBezTo>
                    <a:cubicBezTo>
                      <a:pt x="652" y="1930"/>
                      <a:pt x="648" y="1859"/>
                      <a:pt x="683" y="1672"/>
                    </a:cubicBezTo>
                    <a:cubicBezTo>
                      <a:pt x="854" y="1092"/>
                      <a:pt x="991" y="683"/>
                      <a:pt x="991" y="103"/>
                    </a:cubicBezTo>
                    <a:cubicBezTo>
                      <a:pt x="991" y="35"/>
                      <a:pt x="956" y="0"/>
                      <a:pt x="9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1372344" y="2001421"/>
                <a:ext cx="81491" cy="234474"/>
              </a:xfrm>
              <a:custGeom>
                <a:rect b="b" l="l" r="r" t="t"/>
                <a:pathLst>
                  <a:path extrusionOk="0" h="5550" w="1929">
                    <a:moveTo>
                      <a:pt x="1740" y="0"/>
                    </a:moveTo>
                    <a:cubicBezTo>
                      <a:pt x="1676" y="0"/>
                      <a:pt x="1621" y="43"/>
                      <a:pt x="1621" y="158"/>
                    </a:cubicBezTo>
                    <a:cubicBezTo>
                      <a:pt x="1553" y="243"/>
                      <a:pt x="1519" y="243"/>
                      <a:pt x="1485" y="243"/>
                    </a:cubicBezTo>
                    <a:cubicBezTo>
                      <a:pt x="1451" y="243"/>
                      <a:pt x="1417" y="243"/>
                      <a:pt x="1348" y="329"/>
                    </a:cubicBezTo>
                    <a:lnTo>
                      <a:pt x="1348" y="465"/>
                    </a:lnTo>
                    <a:lnTo>
                      <a:pt x="1348" y="1011"/>
                    </a:lnTo>
                    <a:cubicBezTo>
                      <a:pt x="1212" y="1011"/>
                      <a:pt x="1075" y="1011"/>
                      <a:pt x="1075" y="1182"/>
                    </a:cubicBezTo>
                    <a:cubicBezTo>
                      <a:pt x="1075" y="1455"/>
                      <a:pt x="939" y="1864"/>
                      <a:pt x="939" y="2308"/>
                    </a:cubicBezTo>
                    <a:cubicBezTo>
                      <a:pt x="632" y="2444"/>
                      <a:pt x="632" y="2581"/>
                      <a:pt x="495" y="2888"/>
                    </a:cubicBezTo>
                    <a:cubicBezTo>
                      <a:pt x="495" y="3024"/>
                      <a:pt x="495" y="3024"/>
                      <a:pt x="359" y="3161"/>
                    </a:cubicBezTo>
                    <a:cubicBezTo>
                      <a:pt x="359" y="3161"/>
                      <a:pt x="222" y="3161"/>
                      <a:pt x="222" y="3297"/>
                    </a:cubicBezTo>
                    <a:cubicBezTo>
                      <a:pt x="86" y="4014"/>
                      <a:pt x="86" y="4730"/>
                      <a:pt x="86" y="5447"/>
                    </a:cubicBezTo>
                    <a:cubicBezTo>
                      <a:pt x="1" y="5515"/>
                      <a:pt x="35" y="5549"/>
                      <a:pt x="90" y="5549"/>
                    </a:cubicBezTo>
                    <a:cubicBezTo>
                      <a:pt x="146" y="5549"/>
                      <a:pt x="222" y="5515"/>
                      <a:pt x="222" y="5447"/>
                    </a:cubicBezTo>
                    <a:lnTo>
                      <a:pt x="222" y="5140"/>
                    </a:lnTo>
                    <a:lnTo>
                      <a:pt x="359" y="5140"/>
                    </a:lnTo>
                    <a:cubicBezTo>
                      <a:pt x="632" y="4594"/>
                      <a:pt x="632" y="4014"/>
                      <a:pt x="768" y="3434"/>
                    </a:cubicBezTo>
                    <a:lnTo>
                      <a:pt x="768" y="3570"/>
                    </a:lnTo>
                    <a:cubicBezTo>
                      <a:pt x="768" y="3656"/>
                      <a:pt x="845" y="3698"/>
                      <a:pt x="922" y="3698"/>
                    </a:cubicBezTo>
                    <a:cubicBezTo>
                      <a:pt x="999" y="3698"/>
                      <a:pt x="1075" y="3656"/>
                      <a:pt x="1075" y="3570"/>
                    </a:cubicBezTo>
                    <a:cubicBezTo>
                      <a:pt x="1212" y="3297"/>
                      <a:pt x="1212" y="3024"/>
                      <a:pt x="1212" y="2717"/>
                    </a:cubicBezTo>
                    <a:cubicBezTo>
                      <a:pt x="1212" y="2444"/>
                      <a:pt x="1212" y="2171"/>
                      <a:pt x="1348" y="1864"/>
                    </a:cubicBezTo>
                    <a:cubicBezTo>
                      <a:pt x="1348" y="1864"/>
                      <a:pt x="1485" y="1864"/>
                      <a:pt x="1485" y="1728"/>
                    </a:cubicBezTo>
                    <a:cubicBezTo>
                      <a:pt x="1621" y="1455"/>
                      <a:pt x="1621" y="602"/>
                      <a:pt x="1621" y="602"/>
                    </a:cubicBezTo>
                    <a:cubicBezTo>
                      <a:pt x="1792" y="602"/>
                      <a:pt x="1929" y="329"/>
                      <a:pt x="1929" y="158"/>
                    </a:cubicBezTo>
                    <a:cubicBezTo>
                      <a:pt x="1929" y="79"/>
                      <a:pt x="1826" y="0"/>
                      <a:pt x="1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1249114" y="2063691"/>
                <a:ext cx="262046" cy="265399"/>
              </a:xfrm>
              <a:custGeom>
                <a:rect b="b" l="l" r="r" t="t"/>
                <a:pathLst>
                  <a:path extrusionOk="0" h="6282" w="6203">
                    <a:moveTo>
                      <a:pt x="5119" y="1414"/>
                    </a:moveTo>
                    <a:lnTo>
                      <a:pt x="5119" y="1960"/>
                    </a:lnTo>
                    <a:cubicBezTo>
                      <a:pt x="4982" y="2096"/>
                      <a:pt x="4846" y="2403"/>
                      <a:pt x="4709" y="2813"/>
                    </a:cubicBezTo>
                    <a:cubicBezTo>
                      <a:pt x="4538" y="2813"/>
                      <a:pt x="4538" y="2949"/>
                      <a:pt x="4402" y="2949"/>
                    </a:cubicBezTo>
                    <a:cubicBezTo>
                      <a:pt x="4538" y="2949"/>
                      <a:pt x="4538" y="2813"/>
                      <a:pt x="4538" y="2813"/>
                    </a:cubicBezTo>
                    <a:cubicBezTo>
                      <a:pt x="4846" y="2403"/>
                      <a:pt x="4982" y="1960"/>
                      <a:pt x="5119" y="1414"/>
                    </a:cubicBezTo>
                    <a:close/>
                    <a:moveTo>
                      <a:pt x="4129" y="2949"/>
                    </a:moveTo>
                    <a:lnTo>
                      <a:pt x="4129" y="3256"/>
                    </a:lnTo>
                    <a:cubicBezTo>
                      <a:pt x="4129" y="3256"/>
                      <a:pt x="4129" y="3393"/>
                      <a:pt x="3992" y="3393"/>
                    </a:cubicBezTo>
                    <a:cubicBezTo>
                      <a:pt x="3992" y="3256"/>
                      <a:pt x="4129" y="3120"/>
                      <a:pt x="4129" y="2949"/>
                    </a:cubicBezTo>
                    <a:close/>
                    <a:moveTo>
                      <a:pt x="5392" y="2096"/>
                    </a:moveTo>
                    <a:cubicBezTo>
                      <a:pt x="5699" y="2096"/>
                      <a:pt x="5699" y="2813"/>
                      <a:pt x="5835" y="2949"/>
                    </a:cubicBezTo>
                    <a:cubicBezTo>
                      <a:pt x="5835" y="3120"/>
                      <a:pt x="5699" y="3256"/>
                      <a:pt x="5562" y="3393"/>
                    </a:cubicBezTo>
                    <a:lnTo>
                      <a:pt x="5255" y="3393"/>
                    </a:lnTo>
                    <a:cubicBezTo>
                      <a:pt x="5119" y="3529"/>
                      <a:pt x="4982" y="3529"/>
                      <a:pt x="4982" y="3666"/>
                    </a:cubicBezTo>
                    <a:cubicBezTo>
                      <a:pt x="4891" y="3666"/>
                      <a:pt x="4861" y="3605"/>
                      <a:pt x="4810" y="3605"/>
                    </a:cubicBezTo>
                    <a:cubicBezTo>
                      <a:pt x="4785" y="3605"/>
                      <a:pt x="4755" y="3620"/>
                      <a:pt x="4709" y="3666"/>
                    </a:cubicBezTo>
                    <a:cubicBezTo>
                      <a:pt x="4846" y="3120"/>
                      <a:pt x="5119" y="2676"/>
                      <a:pt x="5255" y="2267"/>
                    </a:cubicBezTo>
                    <a:lnTo>
                      <a:pt x="5392" y="2096"/>
                    </a:lnTo>
                    <a:close/>
                    <a:moveTo>
                      <a:pt x="3428" y="3747"/>
                    </a:moveTo>
                    <a:cubicBezTo>
                      <a:pt x="3412" y="3817"/>
                      <a:pt x="3412" y="3891"/>
                      <a:pt x="3412" y="3973"/>
                    </a:cubicBezTo>
                    <a:cubicBezTo>
                      <a:pt x="3412" y="4110"/>
                      <a:pt x="3276" y="4110"/>
                      <a:pt x="3139" y="4246"/>
                    </a:cubicBezTo>
                    <a:cubicBezTo>
                      <a:pt x="2832" y="4519"/>
                      <a:pt x="2423" y="5099"/>
                      <a:pt x="2150" y="5372"/>
                    </a:cubicBezTo>
                    <a:cubicBezTo>
                      <a:pt x="2423" y="4963"/>
                      <a:pt x="2832" y="4519"/>
                      <a:pt x="3139" y="4110"/>
                    </a:cubicBezTo>
                    <a:cubicBezTo>
                      <a:pt x="3235" y="4013"/>
                      <a:pt x="3331" y="3901"/>
                      <a:pt x="3428" y="3747"/>
                    </a:cubicBezTo>
                    <a:close/>
                    <a:moveTo>
                      <a:pt x="5925" y="0"/>
                    </a:moveTo>
                    <a:cubicBezTo>
                      <a:pt x="5875" y="0"/>
                      <a:pt x="5835" y="32"/>
                      <a:pt x="5835" y="117"/>
                    </a:cubicBezTo>
                    <a:lnTo>
                      <a:pt x="5699" y="117"/>
                    </a:lnTo>
                    <a:cubicBezTo>
                      <a:pt x="5699" y="49"/>
                      <a:pt x="5622" y="15"/>
                      <a:pt x="5545" y="15"/>
                    </a:cubicBezTo>
                    <a:cubicBezTo>
                      <a:pt x="5468" y="15"/>
                      <a:pt x="5392" y="49"/>
                      <a:pt x="5392" y="117"/>
                    </a:cubicBezTo>
                    <a:lnTo>
                      <a:pt x="5392" y="561"/>
                    </a:lnTo>
                    <a:cubicBezTo>
                      <a:pt x="5346" y="504"/>
                      <a:pt x="5301" y="485"/>
                      <a:pt x="5260" y="485"/>
                    </a:cubicBezTo>
                    <a:cubicBezTo>
                      <a:pt x="5179" y="485"/>
                      <a:pt x="5119" y="561"/>
                      <a:pt x="5119" y="561"/>
                    </a:cubicBezTo>
                    <a:cubicBezTo>
                      <a:pt x="4982" y="970"/>
                      <a:pt x="4846" y="1550"/>
                      <a:pt x="4538" y="1960"/>
                    </a:cubicBezTo>
                    <a:lnTo>
                      <a:pt x="4538" y="2096"/>
                    </a:lnTo>
                    <a:cubicBezTo>
                      <a:pt x="4447" y="2096"/>
                      <a:pt x="4356" y="2036"/>
                      <a:pt x="4306" y="2036"/>
                    </a:cubicBezTo>
                    <a:cubicBezTo>
                      <a:pt x="4281" y="2036"/>
                      <a:pt x="4265" y="2051"/>
                      <a:pt x="4265" y="2096"/>
                    </a:cubicBezTo>
                    <a:cubicBezTo>
                      <a:pt x="4129" y="2096"/>
                      <a:pt x="3992" y="2267"/>
                      <a:pt x="3992" y="2403"/>
                    </a:cubicBezTo>
                    <a:lnTo>
                      <a:pt x="3856" y="2403"/>
                    </a:lnTo>
                    <a:cubicBezTo>
                      <a:pt x="3992" y="2267"/>
                      <a:pt x="3992" y="2096"/>
                      <a:pt x="4129" y="2096"/>
                    </a:cubicBezTo>
                    <a:cubicBezTo>
                      <a:pt x="4129" y="1960"/>
                      <a:pt x="3992" y="1823"/>
                      <a:pt x="3856" y="1823"/>
                    </a:cubicBezTo>
                    <a:cubicBezTo>
                      <a:pt x="3276" y="2267"/>
                      <a:pt x="2832" y="2813"/>
                      <a:pt x="2286" y="3393"/>
                    </a:cubicBezTo>
                    <a:lnTo>
                      <a:pt x="1433" y="4246"/>
                    </a:lnTo>
                    <a:cubicBezTo>
                      <a:pt x="1297" y="4519"/>
                      <a:pt x="853" y="4963"/>
                      <a:pt x="444" y="5236"/>
                    </a:cubicBezTo>
                    <a:cubicBezTo>
                      <a:pt x="444" y="5099"/>
                      <a:pt x="580" y="4963"/>
                      <a:pt x="580" y="4826"/>
                    </a:cubicBezTo>
                    <a:cubicBezTo>
                      <a:pt x="717" y="4655"/>
                      <a:pt x="853" y="4519"/>
                      <a:pt x="990" y="4382"/>
                    </a:cubicBezTo>
                    <a:lnTo>
                      <a:pt x="1126" y="4382"/>
                    </a:lnTo>
                    <a:lnTo>
                      <a:pt x="1126" y="4110"/>
                    </a:lnTo>
                    <a:lnTo>
                      <a:pt x="1706" y="3529"/>
                    </a:lnTo>
                    <a:cubicBezTo>
                      <a:pt x="2150" y="2813"/>
                      <a:pt x="2696" y="2267"/>
                      <a:pt x="3276" y="1550"/>
                    </a:cubicBezTo>
                    <a:cubicBezTo>
                      <a:pt x="3372" y="1455"/>
                      <a:pt x="3333" y="1342"/>
                      <a:pt x="3255" y="1342"/>
                    </a:cubicBezTo>
                    <a:cubicBezTo>
                      <a:pt x="3221" y="1342"/>
                      <a:pt x="3180" y="1363"/>
                      <a:pt x="3139" y="1414"/>
                    </a:cubicBezTo>
                    <a:cubicBezTo>
                      <a:pt x="2286" y="2096"/>
                      <a:pt x="1570" y="3120"/>
                      <a:pt x="853" y="3973"/>
                    </a:cubicBezTo>
                    <a:cubicBezTo>
                      <a:pt x="580" y="4382"/>
                      <a:pt x="137" y="4963"/>
                      <a:pt x="0" y="5372"/>
                    </a:cubicBezTo>
                    <a:cubicBezTo>
                      <a:pt x="0" y="5509"/>
                      <a:pt x="137" y="5679"/>
                      <a:pt x="137" y="5679"/>
                    </a:cubicBezTo>
                    <a:cubicBezTo>
                      <a:pt x="580" y="5509"/>
                      <a:pt x="853" y="5236"/>
                      <a:pt x="1126" y="4963"/>
                    </a:cubicBezTo>
                    <a:lnTo>
                      <a:pt x="1126" y="4963"/>
                    </a:lnTo>
                    <a:cubicBezTo>
                      <a:pt x="990" y="5372"/>
                      <a:pt x="717" y="5679"/>
                      <a:pt x="444" y="6089"/>
                    </a:cubicBezTo>
                    <a:cubicBezTo>
                      <a:pt x="444" y="6185"/>
                      <a:pt x="512" y="6282"/>
                      <a:pt x="600" y="6282"/>
                    </a:cubicBezTo>
                    <a:cubicBezTo>
                      <a:pt x="637" y="6282"/>
                      <a:pt x="677" y="6265"/>
                      <a:pt x="717" y="6225"/>
                    </a:cubicBezTo>
                    <a:cubicBezTo>
                      <a:pt x="1126" y="5952"/>
                      <a:pt x="1433" y="5679"/>
                      <a:pt x="1706" y="5372"/>
                    </a:cubicBezTo>
                    <a:lnTo>
                      <a:pt x="1706" y="5372"/>
                    </a:lnTo>
                    <a:cubicBezTo>
                      <a:pt x="1570" y="5679"/>
                      <a:pt x="1433" y="5816"/>
                      <a:pt x="1433" y="5952"/>
                    </a:cubicBezTo>
                    <a:cubicBezTo>
                      <a:pt x="1297" y="6089"/>
                      <a:pt x="1570" y="6225"/>
                      <a:pt x="1706" y="6225"/>
                    </a:cubicBezTo>
                    <a:cubicBezTo>
                      <a:pt x="1964" y="5968"/>
                      <a:pt x="2373" y="5710"/>
                      <a:pt x="2648" y="5424"/>
                    </a:cubicBezTo>
                    <a:lnTo>
                      <a:pt x="2648" y="5424"/>
                    </a:lnTo>
                    <a:cubicBezTo>
                      <a:pt x="2674" y="5462"/>
                      <a:pt x="2753" y="5509"/>
                      <a:pt x="2832" y="5509"/>
                    </a:cubicBezTo>
                    <a:cubicBezTo>
                      <a:pt x="3003" y="5509"/>
                      <a:pt x="3139" y="5509"/>
                      <a:pt x="3276" y="5372"/>
                    </a:cubicBezTo>
                    <a:cubicBezTo>
                      <a:pt x="3412" y="5099"/>
                      <a:pt x="3685" y="4963"/>
                      <a:pt x="3992" y="4655"/>
                    </a:cubicBezTo>
                    <a:lnTo>
                      <a:pt x="3992" y="4826"/>
                    </a:lnTo>
                    <a:cubicBezTo>
                      <a:pt x="3856" y="4963"/>
                      <a:pt x="4129" y="4963"/>
                      <a:pt x="4265" y="4963"/>
                    </a:cubicBezTo>
                    <a:cubicBezTo>
                      <a:pt x="4538" y="4655"/>
                      <a:pt x="4709" y="4382"/>
                      <a:pt x="4982" y="4110"/>
                    </a:cubicBezTo>
                    <a:lnTo>
                      <a:pt x="5255" y="4110"/>
                    </a:lnTo>
                    <a:cubicBezTo>
                      <a:pt x="5392" y="3802"/>
                      <a:pt x="6108" y="3256"/>
                      <a:pt x="6108" y="2949"/>
                    </a:cubicBezTo>
                    <a:cubicBezTo>
                      <a:pt x="6108" y="2676"/>
                      <a:pt x="5972" y="2096"/>
                      <a:pt x="5699" y="1823"/>
                    </a:cubicBezTo>
                    <a:lnTo>
                      <a:pt x="5699" y="561"/>
                    </a:lnTo>
                    <a:lnTo>
                      <a:pt x="5835" y="561"/>
                    </a:lnTo>
                    <a:cubicBezTo>
                      <a:pt x="5972" y="561"/>
                      <a:pt x="5972" y="561"/>
                      <a:pt x="6108" y="254"/>
                    </a:cubicBezTo>
                    <a:cubicBezTo>
                      <a:pt x="6202" y="159"/>
                      <a:pt x="6037" y="0"/>
                      <a:pt x="59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1375935" y="2170953"/>
                <a:ext cx="42" cy="4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1089299" y="2140705"/>
                <a:ext cx="309740" cy="175623"/>
              </a:xfrm>
              <a:custGeom>
                <a:rect b="b" l="l" r="r" t="t"/>
                <a:pathLst>
                  <a:path extrusionOk="0" h="4157" w="7332">
                    <a:moveTo>
                      <a:pt x="7195" y="0"/>
                    </a:moveTo>
                    <a:cubicBezTo>
                      <a:pt x="6922" y="273"/>
                      <a:pt x="6922" y="580"/>
                      <a:pt x="6786" y="853"/>
                    </a:cubicBezTo>
                    <a:cubicBezTo>
                      <a:pt x="6786" y="580"/>
                      <a:pt x="6922" y="444"/>
                      <a:pt x="6786" y="137"/>
                    </a:cubicBezTo>
                    <a:cubicBezTo>
                      <a:pt x="6786" y="137"/>
                      <a:pt x="6710" y="76"/>
                      <a:pt x="6619" y="76"/>
                    </a:cubicBezTo>
                    <a:cubicBezTo>
                      <a:pt x="6574" y="76"/>
                      <a:pt x="6524" y="91"/>
                      <a:pt x="6479" y="137"/>
                    </a:cubicBezTo>
                    <a:cubicBezTo>
                      <a:pt x="6342" y="273"/>
                      <a:pt x="6342" y="580"/>
                      <a:pt x="6342" y="717"/>
                    </a:cubicBezTo>
                    <a:cubicBezTo>
                      <a:pt x="6206" y="990"/>
                      <a:pt x="6206" y="1126"/>
                      <a:pt x="6069" y="1433"/>
                    </a:cubicBezTo>
                    <a:lnTo>
                      <a:pt x="6069" y="990"/>
                    </a:lnTo>
                    <a:cubicBezTo>
                      <a:pt x="6069" y="990"/>
                      <a:pt x="6009" y="929"/>
                      <a:pt x="5918" y="929"/>
                    </a:cubicBezTo>
                    <a:cubicBezTo>
                      <a:pt x="5872" y="929"/>
                      <a:pt x="5819" y="944"/>
                      <a:pt x="5762" y="990"/>
                    </a:cubicBezTo>
                    <a:cubicBezTo>
                      <a:pt x="5626" y="1126"/>
                      <a:pt x="5626" y="1297"/>
                      <a:pt x="5489" y="1570"/>
                    </a:cubicBezTo>
                    <a:cubicBezTo>
                      <a:pt x="5353" y="1706"/>
                      <a:pt x="5216" y="2287"/>
                      <a:pt x="5080" y="2559"/>
                    </a:cubicBezTo>
                    <a:cubicBezTo>
                      <a:pt x="5080" y="2287"/>
                      <a:pt x="5080" y="1706"/>
                      <a:pt x="4636" y="1706"/>
                    </a:cubicBezTo>
                    <a:lnTo>
                      <a:pt x="4500" y="1706"/>
                    </a:lnTo>
                    <a:cubicBezTo>
                      <a:pt x="4363" y="1979"/>
                      <a:pt x="4227" y="2287"/>
                      <a:pt x="4056" y="2559"/>
                    </a:cubicBezTo>
                    <a:cubicBezTo>
                      <a:pt x="4056" y="2748"/>
                      <a:pt x="3927" y="3081"/>
                      <a:pt x="3846" y="3081"/>
                    </a:cubicBezTo>
                    <a:cubicBezTo>
                      <a:pt x="3810" y="3081"/>
                      <a:pt x="3783" y="3013"/>
                      <a:pt x="3783" y="2832"/>
                    </a:cubicBezTo>
                    <a:cubicBezTo>
                      <a:pt x="3783" y="2559"/>
                      <a:pt x="3647" y="2287"/>
                      <a:pt x="3510" y="2150"/>
                    </a:cubicBezTo>
                    <a:cubicBezTo>
                      <a:pt x="3442" y="2065"/>
                      <a:pt x="3365" y="2022"/>
                      <a:pt x="3305" y="2022"/>
                    </a:cubicBezTo>
                    <a:cubicBezTo>
                      <a:pt x="3246" y="2022"/>
                      <a:pt x="3203" y="2065"/>
                      <a:pt x="3203" y="2150"/>
                    </a:cubicBezTo>
                    <a:cubicBezTo>
                      <a:pt x="3067" y="2287"/>
                      <a:pt x="3067" y="2423"/>
                      <a:pt x="3067" y="2559"/>
                    </a:cubicBezTo>
                    <a:cubicBezTo>
                      <a:pt x="3067" y="2696"/>
                      <a:pt x="2930" y="2832"/>
                      <a:pt x="2930" y="3003"/>
                    </a:cubicBezTo>
                    <a:cubicBezTo>
                      <a:pt x="2850" y="3163"/>
                      <a:pt x="2817" y="3229"/>
                      <a:pt x="2803" y="3229"/>
                    </a:cubicBezTo>
                    <a:cubicBezTo>
                      <a:pt x="2794" y="3229"/>
                      <a:pt x="2794" y="3196"/>
                      <a:pt x="2794" y="3140"/>
                    </a:cubicBezTo>
                    <a:cubicBezTo>
                      <a:pt x="2794" y="2832"/>
                      <a:pt x="2657" y="2559"/>
                      <a:pt x="2350" y="2559"/>
                    </a:cubicBezTo>
                    <a:cubicBezTo>
                      <a:pt x="1940" y="2559"/>
                      <a:pt x="1940" y="3140"/>
                      <a:pt x="1804" y="3413"/>
                    </a:cubicBezTo>
                    <a:cubicBezTo>
                      <a:pt x="1725" y="3668"/>
                      <a:pt x="1692" y="3821"/>
                      <a:pt x="1645" y="3821"/>
                    </a:cubicBezTo>
                    <a:cubicBezTo>
                      <a:pt x="1611" y="3821"/>
                      <a:pt x="1569" y="3738"/>
                      <a:pt x="1497" y="3549"/>
                    </a:cubicBezTo>
                    <a:cubicBezTo>
                      <a:pt x="1497" y="3276"/>
                      <a:pt x="1360" y="3003"/>
                      <a:pt x="1224" y="2832"/>
                    </a:cubicBezTo>
                    <a:lnTo>
                      <a:pt x="1087" y="2832"/>
                    </a:lnTo>
                    <a:cubicBezTo>
                      <a:pt x="644" y="2832"/>
                      <a:pt x="644" y="3413"/>
                      <a:pt x="371" y="3686"/>
                    </a:cubicBezTo>
                    <a:cubicBezTo>
                      <a:pt x="332" y="3647"/>
                      <a:pt x="282" y="3630"/>
                      <a:pt x="233" y="3630"/>
                    </a:cubicBezTo>
                    <a:cubicBezTo>
                      <a:pt x="112" y="3630"/>
                      <a:pt x="0" y="3734"/>
                      <a:pt x="98" y="3856"/>
                    </a:cubicBezTo>
                    <a:lnTo>
                      <a:pt x="98" y="3993"/>
                    </a:lnTo>
                    <a:cubicBezTo>
                      <a:pt x="234" y="4129"/>
                      <a:pt x="234" y="4129"/>
                      <a:pt x="371" y="4129"/>
                    </a:cubicBezTo>
                    <a:cubicBezTo>
                      <a:pt x="507" y="3993"/>
                      <a:pt x="1087" y="3413"/>
                      <a:pt x="1087" y="3276"/>
                    </a:cubicBezTo>
                    <a:cubicBezTo>
                      <a:pt x="1224" y="3549"/>
                      <a:pt x="1087" y="4129"/>
                      <a:pt x="1497" y="4129"/>
                    </a:cubicBezTo>
                    <a:cubicBezTo>
                      <a:pt x="1539" y="4148"/>
                      <a:pt x="1577" y="4156"/>
                      <a:pt x="1613" y="4156"/>
                    </a:cubicBezTo>
                    <a:cubicBezTo>
                      <a:pt x="1841" y="4156"/>
                      <a:pt x="1959" y="3814"/>
                      <a:pt x="2077" y="3549"/>
                    </a:cubicBezTo>
                    <a:cubicBezTo>
                      <a:pt x="2077" y="3549"/>
                      <a:pt x="2249" y="3012"/>
                      <a:pt x="2405" y="3012"/>
                    </a:cubicBezTo>
                    <a:cubicBezTo>
                      <a:pt x="2446" y="3012"/>
                      <a:pt x="2485" y="3048"/>
                      <a:pt x="2521" y="3140"/>
                    </a:cubicBezTo>
                    <a:cubicBezTo>
                      <a:pt x="2521" y="3276"/>
                      <a:pt x="2521" y="3549"/>
                      <a:pt x="2657" y="3686"/>
                    </a:cubicBezTo>
                    <a:lnTo>
                      <a:pt x="2930" y="3686"/>
                    </a:lnTo>
                    <a:cubicBezTo>
                      <a:pt x="3203" y="3413"/>
                      <a:pt x="3374" y="3003"/>
                      <a:pt x="3374" y="2559"/>
                    </a:cubicBezTo>
                    <a:cubicBezTo>
                      <a:pt x="3510" y="2832"/>
                      <a:pt x="3510" y="3276"/>
                      <a:pt x="3647" y="3549"/>
                    </a:cubicBezTo>
                    <a:lnTo>
                      <a:pt x="3920" y="3549"/>
                    </a:lnTo>
                    <a:cubicBezTo>
                      <a:pt x="4227" y="3276"/>
                      <a:pt x="4500" y="2696"/>
                      <a:pt x="4636" y="2287"/>
                    </a:cubicBezTo>
                    <a:cubicBezTo>
                      <a:pt x="4678" y="2151"/>
                      <a:pt x="4694" y="2098"/>
                      <a:pt x="4697" y="2098"/>
                    </a:cubicBezTo>
                    <a:lnTo>
                      <a:pt x="4697" y="2098"/>
                    </a:lnTo>
                    <a:cubicBezTo>
                      <a:pt x="4702" y="2098"/>
                      <a:pt x="4636" y="2370"/>
                      <a:pt x="4636" y="2559"/>
                    </a:cubicBezTo>
                    <a:cubicBezTo>
                      <a:pt x="4773" y="2696"/>
                      <a:pt x="4773" y="2832"/>
                      <a:pt x="4773" y="3140"/>
                    </a:cubicBezTo>
                    <a:cubicBezTo>
                      <a:pt x="4773" y="3276"/>
                      <a:pt x="4909" y="3276"/>
                      <a:pt x="5080" y="3276"/>
                    </a:cubicBezTo>
                    <a:cubicBezTo>
                      <a:pt x="5489" y="2832"/>
                      <a:pt x="5489" y="1979"/>
                      <a:pt x="5762" y="1570"/>
                    </a:cubicBezTo>
                    <a:lnTo>
                      <a:pt x="5762" y="1570"/>
                    </a:lnTo>
                    <a:cubicBezTo>
                      <a:pt x="5762" y="1843"/>
                      <a:pt x="5626" y="2150"/>
                      <a:pt x="5626" y="2423"/>
                    </a:cubicBezTo>
                    <a:cubicBezTo>
                      <a:pt x="5626" y="2491"/>
                      <a:pt x="5703" y="2525"/>
                      <a:pt x="5796" y="2525"/>
                    </a:cubicBezTo>
                    <a:cubicBezTo>
                      <a:pt x="5890" y="2525"/>
                      <a:pt x="6001" y="2491"/>
                      <a:pt x="6069" y="2423"/>
                    </a:cubicBezTo>
                    <a:cubicBezTo>
                      <a:pt x="6172" y="2217"/>
                      <a:pt x="6275" y="1915"/>
                      <a:pt x="6378" y="1603"/>
                    </a:cubicBezTo>
                    <a:lnTo>
                      <a:pt x="6378" y="1603"/>
                    </a:lnTo>
                    <a:cubicBezTo>
                      <a:pt x="6369" y="1718"/>
                      <a:pt x="6403" y="1827"/>
                      <a:pt x="6479" y="1979"/>
                    </a:cubicBezTo>
                    <a:cubicBezTo>
                      <a:pt x="6479" y="2065"/>
                      <a:pt x="6513" y="2107"/>
                      <a:pt x="6568" y="2107"/>
                    </a:cubicBezTo>
                    <a:cubicBezTo>
                      <a:pt x="6624" y="2107"/>
                      <a:pt x="6701" y="2065"/>
                      <a:pt x="6786" y="1979"/>
                    </a:cubicBezTo>
                    <a:cubicBezTo>
                      <a:pt x="6786" y="1843"/>
                      <a:pt x="6922" y="1570"/>
                      <a:pt x="6922" y="1434"/>
                    </a:cubicBezTo>
                    <a:lnTo>
                      <a:pt x="6922" y="1434"/>
                    </a:lnTo>
                    <a:cubicBezTo>
                      <a:pt x="6922" y="1706"/>
                      <a:pt x="6922" y="1979"/>
                      <a:pt x="6786" y="2287"/>
                    </a:cubicBezTo>
                    <a:cubicBezTo>
                      <a:pt x="6786" y="2355"/>
                      <a:pt x="6820" y="2389"/>
                      <a:pt x="6871" y="2389"/>
                    </a:cubicBezTo>
                    <a:cubicBezTo>
                      <a:pt x="6922" y="2389"/>
                      <a:pt x="6991" y="2355"/>
                      <a:pt x="7059" y="2287"/>
                    </a:cubicBezTo>
                    <a:cubicBezTo>
                      <a:pt x="7195" y="1570"/>
                      <a:pt x="7332" y="853"/>
                      <a:pt x="7332" y="137"/>
                    </a:cubicBezTo>
                    <a:cubicBezTo>
                      <a:pt x="7332" y="0"/>
                      <a:pt x="7195" y="0"/>
                      <a:pt x="71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756108" y="1974384"/>
                <a:ext cx="151364" cy="199028"/>
              </a:xfrm>
              <a:custGeom>
                <a:rect b="b" l="l" r="r" t="t"/>
                <a:pathLst>
                  <a:path extrusionOk="0" h="4711" w="3583">
                    <a:moveTo>
                      <a:pt x="853" y="1958"/>
                    </a:moveTo>
                    <a:lnTo>
                      <a:pt x="853" y="1958"/>
                    </a:lnTo>
                    <a:cubicBezTo>
                      <a:pt x="1090" y="2169"/>
                      <a:pt x="1226" y="2644"/>
                      <a:pt x="1338" y="2975"/>
                    </a:cubicBezTo>
                    <a:lnTo>
                      <a:pt x="1338" y="2975"/>
                    </a:lnTo>
                    <a:cubicBezTo>
                      <a:pt x="1284" y="2874"/>
                      <a:pt x="1226" y="2773"/>
                      <a:pt x="1160" y="2675"/>
                    </a:cubicBezTo>
                    <a:cubicBezTo>
                      <a:pt x="1024" y="2368"/>
                      <a:pt x="1024" y="2231"/>
                      <a:pt x="853" y="1958"/>
                    </a:cubicBezTo>
                    <a:close/>
                    <a:moveTo>
                      <a:pt x="1634" y="3554"/>
                    </a:moveTo>
                    <a:cubicBezTo>
                      <a:pt x="1678" y="3628"/>
                      <a:pt x="1722" y="3703"/>
                      <a:pt x="1766" y="3778"/>
                    </a:cubicBezTo>
                    <a:lnTo>
                      <a:pt x="1766" y="3778"/>
                    </a:lnTo>
                    <a:cubicBezTo>
                      <a:pt x="1719" y="3704"/>
                      <a:pt x="1675" y="3629"/>
                      <a:pt x="1634" y="3554"/>
                    </a:cubicBezTo>
                    <a:close/>
                    <a:moveTo>
                      <a:pt x="307" y="2095"/>
                    </a:moveTo>
                    <a:cubicBezTo>
                      <a:pt x="580" y="2675"/>
                      <a:pt x="853" y="3221"/>
                      <a:pt x="1160" y="3664"/>
                    </a:cubicBezTo>
                    <a:cubicBezTo>
                      <a:pt x="1297" y="3801"/>
                      <a:pt x="1297" y="3937"/>
                      <a:pt x="1297" y="4074"/>
                    </a:cubicBezTo>
                    <a:cubicBezTo>
                      <a:pt x="1024" y="3801"/>
                      <a:pt x="444" y="2811"/>
                      <a:pt x="307" y="2095"/>
                    </a:cubicBezTo>
                    <a:close/>
                    <a:moveTo>
                      <a:pt x="1836" y="1"/>
                    </a:moveTo>
                    <a:cubicBezTo>
                      <a:pt x="1762" y="1"/>
                      <a:pt x="1706" y="76"/>
                      <a:pt x="1706" y="252"/>
                    </a:cubicBezTo>
                    <a:cubicBezTo>
                      <a:pt x="1877" y="1105"/>
                      <a:pt x="2150" y="1958"/>
                      <a:pt x="2423" y="2811"/>
                    </a:cubicBezTo>
                    <a:cubicBezTo>
                      <a:pt x="2286" y="2504"/>
                      <a:pt x="2286" y="2368"/>
                      <a:pt x="2150" y="2231"/>
                    </a:cubicBezTo>
                    <a:cubicBezTo>
                      <a:pt x="1877" y="1515"/>
                      <a:pt x="1570" y="969"/>
                      <a:pt x="1297" y="388"/>
                    </a:cubicBezTo>
                    <a:cubicBezTo>
                      <a:pt x="1297" y="320"/>
                      <a:pt x="1228" y="286"/>
                      <a:pt x="1160" y="286"/>
                    </a:cubicBezTo>
                    <a:cubicBezTo>
                      <a:pt x="1092" y="286"/>
                      <a:pt x="1024" y="320"/>
                      <a:pt x="1024" y="388"/>
                    </a:cubicBezTo>
                    <a:cubicBezTo>
                      <a:pt x="853" y="798"/>
                      <a:pt x="1297" y="1515"/>
                      <a:pt x="1297" y="1958"/>
                    </a:cubicBezTo>
                    <a:cubicBezTo>
                      <a:pt x="1433" y="2231"/>
                      <a:pt x="1570" y="2504"/>
                      <a:pt x="1706" y="2811"/>
                    </a:cubicBezTo>
                    <a:lnTo>
                      <a:pt x="1570" y="2811"/>
                    </a:lnTo>
                    <a:cubicBezTo>
                      <a:pt x="1433" y="2368"/>
                      <a:pt x="1160" y="1515"/>
                      <a:pt x="717" y="1378"/>
                    </a:cubicBezTo>
                    <a:cubicBezTo>
                      <a:pt x="677" y="1338"/>
                      <a:pt x="648" y="1321"/>
                      <a:pt x="628" y="1321"/>
                    </a:cubicBezTo>
                    <a:cubicBezTo>
                      <a:pt x="580" y="1321"/>
                      <a:pt x="580" y="1418"/>
                      <a:pt x="580" y="1515"/>
                    </a:cubicBezTo>
                    <a:cubicBezTo>
                      <a:pt x="580" y="1651"/>
                      <a:pt x="580" y="1822"/>
                      <a:pt x="717" y="1958"/>
                    </a:cubicBezTo>
                    <a:cubicBezTo>
                      <a:pt x="580" y="1958"/>
                      <a:pt x="580" y="1822"/>
                      <a:pt x="580" y="1822"/>
                    </a:cubicBezTo>
                    <a:cubicBezTo>
                      <a:pt x="580" y="1651"/>
                      <a:pt x="444" y="1515"/>
                      <a:pt x="307" y="1242"/>
                    </a:cubicBezTo>
                    <a:cubicBezTo>
                      <a:pt x="307" y="1202"/>
                      <a:pt x="281" y="1185"/>
                      <a:pt x="248" y="1185"/>
                    </a:cubicBezTo>
                    <a:cubicBezTo>
                      <a:pt x="168" y="1185"/>
                      <a:pt x="50" y="1282"/>
                      <a:pt x="171" y="1378"/>
                    </a:cubicBezTo>
                    <a:lnTo>
                      <a:pt x="171" y="1651"/>
                    </a:lnTo>
                    <a:cubicBezTo>
                      <a:pt x="171" y="1606"/>
                      <a:pt x="152" y="1590"/>
                      <a:pt x="126" y="1590"/>
                    </a:cubicBezTo>
                    <a:cubicBezTo>
                      <a:pt x="76" y="1590"/>
                      <a:pt x="0" y="1651"/>
                      <a:pt x="0" y="1651"/>
                    </a:cubicBezTo>
                    <a:cubicBezTo>
                      <a:pt x="0" y="2095"/>
                      <a:pt x="307" y="2675"/>
                      <a:pt x="444" y="3084"/>
                    </a:cubicBezTo>
                    <a:cubicBezTo>
                      <a:pt x="717" y="3664"/>
                      <a:pt x="853" y="4381"/>
                      <a:pt x="1433" y="4517"/>
                    </a:cubicBezTo>
                    <a:cubicBezTo>
                      <a:pt x="1570" y="4517"/>
                      <a:pt x="1706" y="4517"/>
                      <a:pt x="1706" y="4381"/>
                    </a:cubicBezTo>
                    <a:cubicBezTo>
                      <a:pt x="1706" y="4210"/>
                      <a:pt x="1570" y="4210"/>
                      <a:pt x="1570" y="4074"/>
                    </a:cubicBezTo>
                    <a:lnTo>
                      <a:pt x="1570" y="4074"/>
                    </a:lnTo>
                    <a:cubicBezTo>
                      <a:pt x="1597" y="4101"/>
                      <a:pt x="1626" y="4112"/>
                      <a:pt x="1654" y="4112"/>
                    </a:cubicBezTo>
                    <a:cubicBezTo>
                      <a:pt x="1748" y="4112"/>
                      <a:pt x="1839" y="3992"/>
                      <a:pt x="1868" y="3951"/>
                    </a:cubicBezTo>
                    <a:lnTo>
                      <a:pt x="1868" y="3951"/>
                    </a:lnTo>
                    <a:cubicBezTo>
                      <a:pt x="2010" y="4194"/>
                      <a:pt x="2152" y="4436"/>
                      <a:pt x="2286" y="4654"/>
                    </a:cubicBezTo>
                    <a:cubicBezTo>
                      <a:pt x="2286" y="4694"/>
                      <a:pt x="2310" y="4710"/>
                      <a:pt x="2343" y="4710"/>
                    </a:cubicBezTo>
                    <a:cubicBezTo>
                      <a:pt x="2423" y="4710"/>
                      <a:pt x="2559" y="4614"/>
                      <a:pt x="2559" y="4517"/>
                    </a:cubicBezTo>
                    <a:cubicBezTo>
                      <a:pt x="2559" y="3937"/>
                      <a:pt x="2150" y="3221"/>
                      <a:pt x="1877" y="2675"/>
                    </a:cubicBezTo>
                    <a:cubicBezTo>
                      <a:pt x="1706" y="2231"/>
                      <a:pt x="1706" y="1958"/>
                      <a:pt x="1570" y="1515"/>
                    </a:cubicBezTo>
                    <a:lnTo>
                      <a:pt x="1570" y="1515"/>
                    </a:lnTo>
                    <a:cubicBezTo>
                      <a:pt x="1706" y="1822"/>
                      <a:pt x="1877" y="2231"/>
                      <a:pt x="2013" y="2675"/>
                    </a:cubicBezTo>
                    <a:cubicBezTo>
                      <a:pt x="2286" y="3084"/>
                      <a:pt x="2559" y="3937"/>
                      <a:pt x="3003" y="4381"/>
                    </a:cubicBezTo>
                    <a:cubicBezTo>
                      <a:pt x="3042" y="4420"/>
                      <a:pt x="3081" y="4437"/>
                      <a:pt x="3117" y="4437"/>
                    </a:cubicBezTo>
                    <a:cubicBezTo>
                      <a:pt x="3206" y="4437"/>
                      <a:pt x="3276" y="4332"/>
                      <a:pt x="3276" y="4210"/>
                    </a:cubicBezTo>
                    <a:cubicBezTo>
                      <a:pt x="3139" y="3937"/>
                      <a:pt x="3139" y="3664"/>
                      <a:pt x="3003" y="3528"/>
                    </a:cubicBezTo>
                    <a:cubicBezTo>
                      <a:pt x="3139" y="3528"/>
                      <a:pt x="3139" y="3664"/>
                      <a:pt x="3139" y="3664"/>
                    </a:cubicBezTo>
                    <a:cubicBezTo>
                      <a:pt x="3208" y="3733"/>
                      <a:pt x="3318" y="3767"/>
                      <a:pt x="3391" y="3767"/>
                    </a:cubicBezTo>
                    <a:cubicBezTo>
                      <a:pt x="3463" y="3767"/>
                      <a:pt x="3498" y="3733"/>
                      <a:pt x="3412" y="3664"/>
                    </a:cubicBezTo>
                    <a:lnTo>
                      <a:pt x="3412" y="3084"/>
                    </a:lnTo>
                    <a:lnTo>
                      <a:pt x="3583" y="2948"/>
                    </a:lnTo>
                    <a:cubicBezTo>
                      <a:pt x="3583" y="2675"/>
                      <a:pt x="3583" y="2504"/>
                      <a:pt x="3412" y="2368"/>
                    </a:cubicBezTo>
                    <a:cubicBezTo>
                      <a:pt x="3412" y="2231"/>
                      <a:pt x="3276" y="2231"/>
                      <a:pt x="3276" y="2231"/>
                    </a:cubicBezTo>
                    <a:cubicBezTo>
                      <a:pt x="3139" y="1651"/>
                      <a:pt x="3003" y="1105"/>
                      <a:pt x="2730" y="969"/>
                    </a:cubicBezTo>
                    <a:cubicBezTo>
                      <a:pt x="2679" y="917"/>
                      <a:pt x="2631" y="897"/>
                      <a:pt x="2589" y="897"/>
                    </a:cubicBezTo>
                    <a:cubicBezTo>
                      <a:pt x="2490" y="897"/>
                      <a:pt x="2423" y="1009"/>
                      <a:pt x="2423" y="1105"/>
                    </a:cubicBezTo>
                    <a:cubicBezTo>
                      <a:pt x="2423" y="1182"/>
                      <a:pt x="2423" y="1301"/>
                      <a:pt x="2447" y="1415"/>
                    </a:cubicBezTo>
                    <a:lnTo>
                      <a:pt x="2447" y="1415"/>
                    </a:lnTo>
                    <a:cubicBezTo>
                      <a:pt x="2246" y="972"/>
                      <a:pt x="2130" y="581"/>
                      <a:pt x="2013" y="115"/>
                    </a:cubicBezTo>
                    <a:cubicBezTo>
                      <a:pt x="1955" y="43"/>
                      <a:pt x="1890" y="1"/>
                      <a:pt x="18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738787" y="1842831"/>
                <a:ext cx="159052" cy="251246"/>
              </a:xfrm>
              <a:custGeom>
                <a:rect b="b" l="l" r="r" t="t"/>
                <a:pathLst>
                  <a:path extrusionOk="0" h="5947" w="3765">
                    <a:moveTo>
                      <a:pt x="3084" y="0"/>
                    </a:moveTo>
                    <a:cubicBezTo>
                      <a:pt x="3022" y="0"/>
                      <a:pt x="2969" y="34"/>
                      <a:pt x="2969" y="90"/>
                    </a:cubicBezTo>
                    <a:cubicBezTo>
                      <a:pt x="2833" y="670"/>
                      <a:pt x="2833" y="1216"/>
                      <a:pt x="2833" y="1796"/>
                    </a:cubicBezTo>
                    <a:cubicBezTo>
                      <a:pt x="2696" y="1523"/>
                      <a:pt x="2696" y="1080"/>
                      <a:pt x="2696" y="807"/>
                    </a:cubicBezTo>
                    <a:cubicBezTo>
                      <a:pt x="2696" y="738"/>
                      <a:pt x="2628" y="704"/>
                      <a:pt x="2543" y="704"/>
                    </a:cubicBezTo>
                    <a:cubicBezTo>
                      <a:pt x="2457" y="704"/>
                      <a:pt x="2355" y="738"/>
                      <a:pt x="2287" y="807"/>
                    </a:cubicBezTo>
                    <a:lnTo>
                      <a:pt x="2287" y="1660"/>
                    </a:lnTo>
                    <a:cubicBezTo>
                      <a:pt x="2287" y="1353"/>
                      <a:pt x="2116" y="1080"/>
                      <a:pt x="2116" y="807"/>
                    </a:cubicBezTo>
                    <a:cubicBezTo>
                      <a:pt x="2116" y="738"/>
                      <a:pt x="2082" y="704"/>
                      <a:pt x="2031" y="704"/>
                    </a:cubicBezTo>
                    <a:cubicBezTo>
                      <a:pt x="1980" y="704"/>
                      <a:pt x="1911" y="738"/>
                      <a:pt x="1843" y="807"/>
                    </a:cubicBezTo>
                    <a:cubicBezTo>
                      <a:pt x="1707" y="807"/>
                      <a:pt x="1707" y="943"/>
                      <a:pt x="1570" y="1216"/>
                    </a:cubicBezTo>
                    <a:lnTo>
                      <a:pt x="1570" y="807"/>
                    </a:lnTo>
                    <a:cubicBezTo>
                      <a:pt x="1502" y="738"/>
                      <a:pt x="1425" y="704"/>
                      <a:pt x="1365" y="704"/>
                    </a:cubicBezTo>
                    <a:cubicBezTo>
                      <a:pt x="1306" y="704"/>
                      <a:pt x="1263" y="738"/>
                      <a:pt x="1263" y="807"/>
                    </a:cubicBezTo>
                    <a:cubicBezTo>
                      <a:pt x="1127" y="1216"/>
                      <a:pt x="990" y="1796"/>
                      <a:pt x="990" y="2376"/>
                    </a:cubicBezTo>
                    <a:lnTo>
                      <a:pt x="990" y="2649"/>
                    </a:lnTo>
                    <a:cubicBezTo>
                      <a:pt x="854" y="2786"/>
                      <a:pt x="717" y="2786"/>
                      <a:pt x="717" y="2922"/>
                    </a:cubicBezTo>
                    <a:lnTo>
                      <a:pt x="717" y="2649"/>
                    </a:lnTo>
                    <a:lnTo>
                      <a:pt x="717" y="1523"/>
                    </a:lnTo>
                    <a:cubicBezTo>
                      <a:pt x="717" y="1080"/>
                      <a:pt x="854" y="670"/>
                      <a:pt x="854" y="227"/>
                    </a:cubicBezTo>
                    <a:cubicBezTo>
                      <a:pt x="854" y="158"/>
                      <a:pt x="785" y="124"/>
                      <a:pt x="696" y="124"/>
                    </a:cubicBezTo>
                    <a:cubicBezTo>
                      <a:pt x="606" y="124"/>
                      <a:pt x="495" y="158"/>
                      <a:pt x="410" y="227"/>
                    </a:cubicBezTo>
                    <a:cubicBezTo>
                      <a:pt x="410" y="670"/>
                      <a:pt x="274" y="1080"/>
                      <a:pt x="274" y="1523"/>
                    </a:cubicBezTo>
                    <a:cubicBezTo>
                      <a:pt x="1" y="2513"/>
                      <a:pt x="1" y="4083"/>
                      <a:pt x="274" y="5072"/>
                    </a:cubicBezTo>
                    <a:cubicBezTo>
                      <a:pt x="342" y="5140"/>
                      <a:pt x="419" y="5174"/>
                      <a:pt x="478" y="5174"/>
                    </a:cubicBezTo>
                    <a:cubicBezTo>
                      <a:pt x="538" y="5174"/>
                      <a:pt x="581" y="5140"/>
                      <a:pt x="581" y="5072"/>
                    </a:cubicBezTo>
                    <a:cubicBezTo>
                      <a:pt x="717" y="5072"/>
                      <a:pt x="990" y="5072"/>
                      <a:pt x="990" y="4936"/>
                    </a:cubicBezTo>
                    <a:lnTo>
                      <a:pt x="990" y="4492"/>
                    </a:lnTo>
                    <a:cubicBezTo>
                      <a:pt x="1127" y="4083"/>
                      <a:pt x="1127" y="3639"/>
                      <a:pt x="1127" y="3229"/>
                    </a:cubicBezTo>
                    <a:cubicBezTo>
                      <a:pt x="1263" y="2922"/>
                      <a:pt x="1263" y="2513"/>
                      <a:pt x="1263" y="2206"/>
                    </a:cubicBezTo>
                    <a:lnTo>
                      <a:pt x="1263" y="3229"/>
                    </a:lnTo>
                    <a:cubicBezTo>
                      <a:pt x="1434" y="4083"/>
                      <a:pt x="1263" y="4936"/>
                      <a:pt x="1434" y="5618"/>
                    </a:cubicBezTo>
                    <a:cubicBezTo>
                      <a:pt x="1502" y="5703"/>
                      <a:pt x="1570" y="5746"/>
                      <a:pt x="1638" y="5746"/>
                    </a:cubicBezTo>
                    <a:cubicBezTo>
                      <a:pt x="1707" y="5746"/>
                      <a:pt x="1775" y="5703"/>
                      <a:pt x="1843" y="5618"/>
                    </a:cubicBezTo>
                    <a:cubicBezTo>
                      <a:pt x="1980" y="5209"/>
                      <a:pt x="1843" y="4356"/>
                      <a:pt x="1843" y="3912"/>
                    </a:cubicBezTo>
                    <a:lnTo>
                      <a:pt x="1843" y="2206"/>
                    </a:lnTo>
                    <a:lnTo>
                      <a:pt x="1980" y="2206"/>
                    </a:lnTo>
                    <a:cubicBezTo>
                      <a:pt x="1980" y="3229"/>
                      <a:pt x="1980" y="4356"/>
                      <a:pt x="2116" y="5345"/>
                    </a:cubicBezTo>
                    <a:cubicBezTo>
                      <a:pt x="2116" y="5413"/>
                      <a:pt x="2193" y="5447"/>
                      <a:pt x="2287" y="5447"/>
                    </a:cubicBezTo>
                    <a:cubicBezTo>
                      <a:pt x="2381" y="5447"/>
                      <a:pt x="2492" y="5413"/>
                      <a:pt x="2560" y="5345"/>
                    </a:cubicBezTo>
                    <a:lnTo>
                      <a:pt x="2560" y="5209"/>
                    </a:lnTo>
                    <a:cubicBezTo>
                      <a:pt x="2628" y="5277"/>
                      <a:pt x="2730" y="5311"/>
                      <a:pt x="2816" y="5311"/>
                    </a:cubicBezTo>
                    <a:cubicBezTo>
                      <a:pt x="2901" y="5311"/>
                      <a:pt x="2969" y="5277"/>
                      <a:pt x="2969" y="5209"/>
                    </a:cubicBezTo>
                    <a:lnTo>
                      <a:pt x="2969" y="3912"/>
                    </a:lnTo>
                    <a:lnTo>
                      <a:pt x="3140" y="3912"/>
                    </a:lnTo>
                    <a:cubicBezTo>
                      <a:pt x="3140" y="4492"/>
                      <a:pt x="3140" y="5209"/>
                      <a:pt x="3413" y="5789"/>
                    </a:cubicBezTo>
                    <a:cubicBezTo>
                      <a:pt x="3413" y="5904"/>
                      <a:pt x="3486" y="5946"/>
                      <a:pt x="3560" y="5946"/>
                    </a:cubicBezTo>
                    <a:cubicBezTo>
                      <a:pt x="3661" y="5946"/>
                      <a:pt x="3765" y="5868"/>
                      <a:pt x="3686" y="5789"/>
                    </a:cubicBezTo>
                    <a:cubicBezTo>
                      <a:pt x="3276" y="3912"/>
                      <a:pt x="3413" y="1933"/>
                      <a:pt x="3276" y="227"/>
                    </a:cubicBezTo>
                    <a:cubicBezTo>
                      <a:pt x="3276" y="67"/>
                      <a:pt x="3171" y="0"/>
                      <a:pt x="30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799325" y="2123384"/>
                <a:ext cx="243416" cy="181749"/>
              </a:xfrm>
              <a:custGeom>
                <a:rect b="b" l="l" r="r" t="t"/>
                <a:pathLst>
                  <a:path extrusionOk="0" h="4302" w="5762">
                    <a:moveTo>
                      <a:pt x="1263" y="1263"/>
                    </a:moveTo>
                    <a:lnTo>
                      <a:pt x="2969" y="2969"/>
                    </a:lnTo>
                    <a:cubicBezTo>
                      <a:pt x="2560" y="2560"/>
                      <a:pt x="2116" y="2253"/>
                      <a:pt x="1707" y="1843"/>
                    </a:cubicBezTo>
                    <a:cubicBezTo>
                      <a:pt x="1536" y="1707"/>
                      <a:pt x="1400" y="1536"/>
                      <a:pt x="1263" y="1263"/>
                    </a:cubicBezTo>
                    <a:close/>
                    <a:moveTo>
                      <a:pt x="1400" y="1"/>
                    </a:moveTo>
                    <a:cubicBezTo>
                      <a:pt x="1263" y="1"/>
                      <a:pt x="1127" y="137"/>
                      <a:pt x="1263" y="137"/>
                    </a:cubicBezTo>
                    <a:cubicBezTo>
                      <a:pt x="1400" y="854"/>
                      <a:pt x="2116" y="1263"/>
                      <a:pt x="2560" y="1707"/>
                    </a:cubicBezTo>
                    <a:cubicBezTo>
                      <a:pt x="2833" y="2116"/>
                      <a:pt x="3242" y="2560"/>
                      <a:pt x="3686" y="2833"/>
                    </a:cubicBezTo>
                    <a:cubicBezTo>
                      <a:pt x="3822" y="3106"/>
                      <a:pt x="4095" y="3242"/>
                      <a:pt x="4266" y="3413"/>
                    </a:cubicBezTo>
                    <a:cubicBezTo>
                      <a:pt x="3959" y="3242"/>
                      <a:pt x="3686" y="2969"/>
                      <a:pt x="3413" y="2833"/>
                    </a:cubicBezTo>
                    <a:cubicBezTo>
                      <a:pt x="2969" y="2560"/>
                      <a:pt x="2696" y="2116"/>
                      <a:pt x="2253" y="1843"/>
                    </a:cubicBezTo>
                    <a:cubicBezTo>
                      <a:pt x="1707" y="1263"/>
                      <a:pt x="1263" y="547"/>
                      <a:pt x="683" y="137"/>
                    </a:cubicBezTo>
                    <a:cubicBezTo>
                      <a:pt x="656" y="110"/>
                      <a:pt x="629" y="99"/>
                      <a:pt x="602" y="99"/>
                    </a:cubicBezTo>
                    <a:cubicBezTo>
                      <a:pt x="498" y="99"/>
                      <a:pt x="410" y="274"/>
                      <a:pt x="410" y="274"/>
                    </a:cubicBezTo>
                    <a:cubicBezTo>
                      <a:pt x="683" y="683"/>
                      <a:pt x="990" y="990"/>
                      <a:pt x="1127" y="1263"/>
                    </a:cubicBezTo>
                    <a:cubicBezTo>
                      <a:pt x="854" y="854"/>
                      <a:pt x="547" y="547"/>
                      <a:pt x="274" y="410"/>
                    </a:cubicBezTo>
                    <a:cubicBezTo>
                      <a:pt x="234" y="370"/>
                      <a:pt x="194" y="354"/>
                      <a:pt x="157" y="354"/>
                    </a:cubicBezTo>
                    <a:cubicBezTo>
                      <a:pt x="69" y="354"/>
                      <a:pt x="1" y="450"/>
                      <a:pt x="1" y="547"/>
                    </a:cubicBezTo>
                    <a:cubicBezTo>
                      <a:pt x="410" y="990"/>
                      <a:pt x="683" y="1400"/>
                      <a:pt x="1127" y="1843"/>
                    </a:cubicBezTo>
                    <a:lnTo>
                      <a:pt x="1127" y="1980"/>
                    </a:lnTo>
                    <a:cubicBezTo>
                      <a:pt x="1536" y="2389"/>
                      <a:pt x="1980" y="2969"/>
                      <a:pt x="2389" y="3413"/>
                    </a:cubicBezTo>
                    <a:lnTo>
                      <a:pt x="2560" y="3413"/>
                    </a:lnTo>
                    <a:cubicBezTo>
                      <a:pt x="3106" y="3686"/>
                      <a:pt x="3549" y="4096"/>
                      <a:pt x="4095" y="4266"/>
                    </a:cubicBezTo>
                    <a:cubicBezTo>
                      <a:pt x="4126" y="4291"/>
                      <a:pt x="4156" y="4301"/>
                      <a:pt x="4184" y="4301"/>
                    </a:cubicBezTo>
                    <a:cubicBezTo>
                      <a:pt x="4307" y="4301"/>
                      <a:pt x="4378" y="4096"/>
                      <a:pt x="4266" y="4096"/>
                    </a:cubicBezTo>
                    <a:cubicBezTo>
                      <a:pt x="4095" y="3959"/>
                      <a:pt x="4095" y="3959"/>
                      <a:pt x="3959" y="3959"/>
                    </a:cubicBezTo>
                    <a:cubicBezTo>
                      <a:pt x="4095" y="3959"/>
                      <a:pt x="4095" y="3823"/>
                      <a:pt x="4095" y="3823"/>
                    </a:cubicBezTo>
                    <a:cubicBezTo>
                      <a:pt x="3959" y="3686"/>
                      <a:pt x="3959" y="3686"/>
                      <a:pt x="3823" y="3550"/>
                    </a:cubicBezTo>
                    <a:lnTo>
                      <a:pt x="3823" y="3550"/>
                    </a:lnTo>
                    <a:cubicBezTo>
                      <a:pt x="4096" y="3823"/>
                      <a:pt x="4403" y="3959"/>
                      <a:pt x="4676" y="3959"/>
                    </a:cubicBezTo>
                    <a:cubicBezTo>
                      <a:pt x="4812" y="3959"/>
                      <a:pt x="4812" y="3823"/>
                      <a:pt x="4812" y="3823"/>
                    </a:cubicBezTo>
                    <a:cubicBezTo>
                      <a:pt x="4676" y="3242"/>
                      <a:pt x="3959" y="2833"/>
                      <a:pt x="3549" y="2389"/>
                    </a:cubicBezTo>
                    <a:cubicBezTo>
                      <a:pt x="3106" y="1980"/>
                      <a:pt x="2116" y="1263"/>
                      <a:pt x="1707" y="547"/>
                    </a:cubicBezTo>
                    <a:lnTo>
                      <a:pt x="1707" y="547"/>
                    </a:lnTo>
                    <a:cubicBezTo>
                      <a:pt x="1980" y="683"/>
                      <a:pt x="2253" y="1127"/>
                      <a:pt x="2389" y="1263"/>
                    </a:cubicBezTo>
                    <a:cubicBezTo>
                      <a:pt x="2833" y="1536"/>
                      <a:pt x="3242" y="1980"/>
                      <a:pt x="3686" y="2253"/>
                    </a:cubicBezTo>
                    <a:cubicBezTo>
                      <a:pt x="4266" y="2833"/>
                      <a:pt x="4812" y="3413"/>
                      <a:pt x="5529" y="3686"/>
                    </a:cubicBezTo>
                    <a:cubicBezTo>
                      <a:pt x="5569" y="3726"/>
                      <a:pt x="5609" y="3743"/>
                      <a:pt x="5642" y="3743"/>
                    </a:cubicBezTo>
                    <a:cubicBezTo>
                      <a:pt x="5722" y="3743"/>
                      <a:pt x="5762" y="3646"/>
                      <a:pt x="5665" y="3550"/>
                    </a:cubicBezTo>
                    <a:cubicBezTo>
                      <a:pt x="5529" y="2969"/>
                      <a:pt x="4676" y="2560"/>
                      <a:pt x="4095" y="2116"/>
                    </a:cubicBezTo>
                    <a:cubicBezTo>
                      <a:pt x="3549" y="1536"/>
                      <a:pt x="2969" y="990"/>
                      <a:pt x="2253" y="547"/>
                    </a:cubicBezTo>
                    <a:lnTo>
                      <a:pt x="2116" y="547"/>
                    </a:lnTo>
                    <a:cubicBezTo>
                      <a:pt x="1980" y="274"/>
                      <a:pt x="1707" y="137"/>
                      <a:pt x="14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882929" y="2090728"/>
                <a:ext cx="276831" cy="268652"/>
              </a:xfrm>
              <a:custGeom>
                <a:rect b="b" l="l" r="r" t="t"/>
                <a:pathLst>
                  <a:path extrusionOk="0" h="6359" w="6553">
                    <a:moveTo>
                      <a:pt x="1127" y="1047"/>
                    </a:moveTo>
                    <a:lnTo>
                      <a:pt x="1127" y="1047"/>
                    </a:lnTo>
                    <a:cubicBezTo>
                      <a:pt x="1707" y="1456"/>
                      <a:pt x="1980" y="2036"/>
                      <a:pt x="2424" y="2309"/>
                    </a:cubicBezTo>
                    <a:cubicBezTo>
                      <a:pt x="2560" y="2480"/>
                      <a:pt x="2697" y="2616"/>
                      <a:pt x="2833" y="2616"/>
                    </a:cubicBezTo>
                    <a:cubicBezTo>
                      <a:pt x="2697" y="2616"/>
                      <a:pt x="2560" y="2480"/>
                      <a:pt x="2424" y="2480"/>
                    </a:cubicBezTo>
                    <a:cubicBezTo>
                      <a:pt x="2378" y="2423"/>
                      <a:pt x="2329" y="2404"/>
                      <a:pt x="2283" y="2404"/>
                    </a:cubicBezTo>
                    <a:cubicBezTo>
                      <a:pt x="2192" y="2404"/>
                      <a:pt x="2116" y="2480"/>
                      <a:pt x="2116" y="2480"/>
                    </a:cubicBezTo>
                    <a:lnTo>
                      <a:pt x="1980" y="2309"/>
                    </a:lnTo>
                    <a:lnTo>
                      <a:pt x="1980" y="2173"/>
                    </a:lnTo>
                    <a:cubicBezTo>
                      <a:pt x="1707" y="1763"/>
                      <a:pt x="1434" y="1456"/>
                      <a:pt x="1127" y="1047"/>
                    </a:cubicBezTo>
                    <a:close/>
                    <a:moveTo>
                      <a:pt x="161" y="1"/>
                    </a:moveTo>
                    <a:cubicBezTo>
                      <a:pt x="81" y="1"/>
                      <a:pt x="41" y="97"/>
                      <a:pt x="137" y="194"/>
                    </a:cubicBezTo>
                    <a:cubicBezTo>
                      <a:pt x="274" y="603"/>
                      <a:pt x="581" y="1047"/>
                      <a:pt x="990" y="1456"/>
                    </a:cubicBezTo>
                    <a:cubicBezTo>
                      <a:pt x="717" y="1320"/>
                      <a:pt x="410" y="1047"/>
                      <a:pt x="274" y="1047"/>
                    </a:cubicBezTo>
                    <a:cubicBezTo>
                      <a:pt x="234" y="1007"/>
                      <a:pt x="194" y="990"/>
                      <a:pt x="157" y="990"/>
                    </a:cubicBezTo>
                    <a:cubicBezTo>
                      <a:pt x="69" y="990"/>
                      <a:pt x="1" y="1087"/>
                      <a:pt x="1" y="1183"/>
                    </a:cubicBezTo>
                    <a:cubicBezTo>
                      <a:pt x="581" y="1900"/>
                      <a:pt x="1127" y="2480"/>
                      <a:pt x="1707" y="3026"/>
                    </a:cubicBezTo>
                    <a:cubicBezTo>
                      <a:pt x="1747" y="3066"/>
                      <a:pt x="1787" y="3082"/>
                      <a:pt x="1823" y="3082"/>
                    </a:cubicBezTo>
                    <a:cubicBezTo>
                      <a:pt x="1912" y="3082"/>
                      <a:pt x="1980" y="2986"/>
                      <a:pt x="1980" y="2889"/>
                    </a:cubicBezTo>
                    <a:cubicBezTo>
                      <a:pt x="2560" y="3162"/>
                      <a:pt x="3140" y="3470"/>
                      <a:pt x="3686" y="3742"/>
                    </a:cubicBezTo>
                    <a:cubicBezTo>
                      <a:pt x="4266" y="4015"/>
                      <a:pt x="5119" y="4323"/>
                      <a:pt x="5699" y="4732"/>
                    </a:cubicBezTo>
                    <a:cubicBezTo>
                      <a:pt x="4539" y="4459"/>
                      <a:pt x="3413" y="3606"/>
                      <a:pt x="2287" y="3333"/>
                    </a:cubicBezTo>
                    <a:cubicBezTo>
                      <a:pt x="2116" y="3333"/>
                      <a:pt x="1980" y="3606"/>
                      <a:pt x="2116" y="3606"/>
                    </a:cubicBezTo>
                    <a:cubicBezTo>
                      <a:pt x="2697" y="4015"/>
                      <a:pt x="3277" y="4323"/>
                      <a:pt x="3993" y="4596"/>
                    </a:cubicBezTo>
                    <a:cubicBezTo>
                      <a:pt x="4222" y="4710"/>
                      <a:pt x="4547" y="4945"/>
                      <a:pt x="4827" y="5098"/>
                    </a:cubicBezTo>
                    <a:lnTo>
                      <a:pt x="4827" y="5098"/>
                    </a:lnTo>
                    <a:cubicBezTo>
                      <a:pt x="3839" y="4862"/>
                      <a:pt x="2844" y="4266"/>
                      <a:pt x="1980" y="3879"/>
                    </a:cubicBezTo>
                    <a:cubicBezTo>
                      <a:pt x="1843" y="3879"/>
                      <a:pt x="1707" y="4186"/>
                      <a:pt x="1843" y="4186"/>
                    </a:cubicBezTo>
                    <a:cubicBezTo>
                      <a:pt x="2424" y="4596"/>
                      <a:pt x="2970" y="4732"/>
                      <a:pt x="3550" y="5039"/>
                    </a:cubicBezTo>
                    <a:cubicBezTo>
                      <a:pt x="3823" y="5176"/>
                      <a:pt x="4266" y="5449"/>
                      <a:pt x="4676" y="5585"/>
                    </a:cubicBezTo>
                    <a:cubicBezTo>
                      <a:pt x="4676" y="5585"/>
                      <a:pt x="4846" y="5585"/>
                      <a:pt x="4983" y="5722"/>
                    </a:cubicBezTo>
                    <a:cubicBezTo>
                      <a:pt x="4676" y="5585"/>
                      <a:pt x="4403" y="5585"/>
                      <a:pt x="4130" y="5449"/>
                    </a:cubicBezTo>
                    <a:cubicBezTo>
                      <a:pt x="3413" y="5039"/>
                      <a:pt x="2560" y="4596"/>
                      <a:pt x="1843" y="4323"/>
                    </a:cubicBezTo>
                    <a:lnTo>
                      <a:pt x="1707" y="4323"/>
                    </a:lnTo>
                    <a:cubicBezTo>
                      <a:pt x="1570" y="4323"/>
                      <a:pt x="1434" y="4323"/>
                      <a:pt x="1263" y="4186"/>
                    </a:cubicBezTo>
                    <a:cubicBezTo>
                      <a:pt x="1127" y="4186"/>
                      <a:pt x="990" y="4323"/>
                      <a:pt x="1127" y="4459"/>
                    </a:cubicBezTo>
                    <a:cubicBezTo>
                      <a:pt x="1980" y="5176"/>
                      <a:pt x="2970" y="5722"/>
                      <a:pt x="3993" y="6029"/>
                    </a:cubicBezTo>
                    <a:cubicBezTo>
                      <a:pt x="4186" y="6125"/>
                      <a:pt x="4379" y="6222"/>
                      <a:pt x="4524" y="6222"/>
                    </a:cubicBezTo>
                    <a:cubicBezTo>
                      <a:pt x="4584" y="6222"/>
                      <a:pt x="4636" y="6205"/>
                      <a:pt x="4676" y="6165"/>
                    </a:cubicBezTo>
                    <a:cubicBezTo>
                      <a:pt x="5086" y="6262"/>
                      <a:pt x="5428" y="6358"/>
                      <a:pt x="5786" y="6358"/>
                    </a:cubicBezTo>
                    <a:cubicBezTo>
                      <a:pt x="5934" y="6358"/>
                      <a:pt x="6085" y="6342"/>
                      <a:pt x="6245" y="6302"/>
                    </a:cubicBezTo>
                    <a:cubicBezTo>
                      <a:pt x="6552" y="6302"/>
                      <a:pt x="6552" y="6029"/>
                      <a:pt x="6245" y="6029"/>
                    </a:cubicBezTo>
                    <a:lnTo>
                      <a:pt x="5699" y="6029"/>
                    </a:lnTo>
                    <a:lnTo>
                      <a:pt x="5699" y="5892"/>
                    </a:lnTo>
                    <a:cubicBezTo>
                      <a:pt x="5699" y="5722"/>
                      <a:pt x="5529" y="5722"/>
                      <a:pt x="5392" y="5585"/>
                    </a:cubicBezTo>
                    <a:lnTo>
                      <a:pt x="6109" y="5585"/>
                    </a:lnTo>
                    <a:cubicBezTo>
                      <a:pt x="6109" y="5612"/>
                      <a:pt x="6114" y="5623"/>
                      <a:pt x="6123" y="5623"/>
                    </a:cubicBezTo>
                    <a:cubicBezTo>
                      <a:pt x="6158" y="5623"/>
                      <a:pt x="6245" y="5449"/>
                      <a:pt x="6245" y="5449"/>
                    </a:cubicBezTo>
                    <a:cubicBezTo>
                      <a:pt x="6110" y="5313"/>
                      <a:pt x="5974" y="5177"/>
                      <a:pt x="5838" y="5041"/>
                    </a:cubicBezTo>
                    <a:lnTo>
                      <a:pt x="5838" y="5041"/>
                    </a:lnTo>
                    <a:cubicBezTo>
                      <a:pt x="5972" y="5176"/>
                      <a:pt x="5973" y="5176"/>
                      <a:pt x="6109" y="5176"/>
                    </a:cubicBezTo>
                    <a:cubicBezTo>
                      <a:pt x="6245" y="5176"/>
                      <a:pt x="6382" y="4869"/>
                      <a:pt x="6245" y="4869"/>
                    </a:cubicBezTo>
                    <a:cubicBezTo>
                      <a:pt x="5972" y="4596"/>
                      <a:pt x="5836" y="4459"/>
                      <a:pt x="5529" y="4323"/>
                    </a:cubicBezTo>
                    <a:cubicBezTo>
                      <a:pt x="5529" y="4186"/>
                      <a:pt x="5529" y="4015"/>
                      <a:pt x="5392" y="4015"/>
                    </a:cubicBezTo>
                    <a:cubicBezTo>
                      <a:pt x="4983" y="3606"/>
                      <a:pt x="4266" y="3333"/>
                      <a:pt x="3686" y="3026"/>
                    </a:cubicBezTo>
                    <a:cubicBezTo>
                      <a:pt x="3277" y="2753"/>
                      <a:pt x="2833" y="2309"/>
                      <a:pt x="2424" y="1900"/>
                    </a:cubicBezTo>
                    <a:cubicBezTo>
                      <a:pt x="1843" y="1456"/>
                      <a:pt x="1434" y="910"/>
                      <a:pt x="854" y="467"/>
                    </a:cubicBezTo>
                    <a:cubicBezTo>
                      <a:pt x="808" y="421"/>
                      <a:pt x="778" y="406"/>
                      <a:pt x="758" y="406"/>
                    </a:cubicBezTo>
                    <a:cubicBezTo>
                      <a:pt x="717" y="406"/>
                      <a:pt x="717" y="467"/>
                      <a:pt x="717" y="467"/>
                    </a:cubicBezTo>
                    <a:lnTo>
                      <a:pt x="274" y="57"/>
                    </a:lnTo>
                    <a:cubicBezTo>
                      <a:pt x="234" y="17"/>
                      <a:pt x="194" y="1"/>
                      <a:pt x="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1027113" y="2212776"/>
                <a:ext cx="376699" cy="155724"/>
              </a:xfrm>
              <a:custGeom>
                <a:rect b="b" l="l" r="r" t="t"/>
                <a:pathLst>
                  <a:path extrusionOk="0" h="3686" w="8917">
                    <a:moveTo>
                      <a:pt x="990" y="444"/>
                    </a:moveTo>
                    <a:cubicBezTo>
                      <a:pt x="1126" y="581"/>
                      <a:pt x="1433" y="581"/>
                      <a:pt x="1570" y="717"/>
                    </a:cubicBezTo>
                    <a:cubicBezTo>
                      <a:pt x="1843" y="717"/>
                      <a:pt x="2286" y="853"/>
                      <a:pt x="2559" y="853"/>
                    </a:cubicBezTo>
                    <a:cubicBezTo>
                      <a:pt x="2423" y="990"/>
                      <a:pt x="2423" y="990"/>
                      <a:pt x="2286" y="990"/>
                    </a:cubicBezTo>
                    <a:lnTo>
                      <a:pt x="2116" y="990"/>
                    </a:lnTo>
                    <a:cubicBezTo>
                      <a:pt x="1843" y="854"/>
                      <a:pt x="1263" y="717"/>
                      <a:pt x="990" y="444"/>
                    </a:cubicBezTo>
                    <a:close/>
                    <a:moveTo>
                      <a:pt x="2559" y="1707"/>
                    </a:moveTo>
                    <a:cubicBezTo>
                      <a:pt x="2832" y="1707"/>
                      <a:pt x="3139" y="1707"/>
                      <a:pt x="3412" y="1843"/>
                    </a:cubicBezTo>
                    <a:lnTo>
                      <a:pt x="3412" y="1980"/>
                    </a:lnTo>
                    <a:cubicBezTo>
                      <a:pt x="3139" y="1843"/>
                      <a:pt x="2832" y="1707"/>
                      <a:pt x="2559" y="1707"/>
                    </a:cubicBezTo>
                    <a:close/>
                    <a:moveTo>
                      <a:pt x="6552" y="1980"/>
                    </a:moveTo>
                    <a:cubicBezTo>
                      <a:pt x="6245" y="2150"/>
                      <a:pt x="5972" y="2150"/>
                      <a:pt x="5835" y="2150"/>
                    </a:cubicBezTo>
                    <a:lnTo>
                      <a:pt x="5096" y="2150"/>
                    </a:lnTo>
                    <a:cubicBezTo>
                      <a:pt x="5571" y="2091"/>
                      <a:pt x="6037" y="1980"/>
                      <a:pt x="6552" y="1980"/>
                    </a:cubicBezTo>
                    <a:close/>
                    <a:moveTo>
                      <a:pt x="4269" y="2169"/>
                    </a:moveTo>
                    <a:cubicBezTo>
                      <a:pt x="4375" y="2180"/>
                      <a:pt x="4479" y="2185"/>
                      <a:pt x="4582" y="2185"/>
                    </a:cubicBezTo>
                    <a:cubicBezTo>
                      <a:pt x="4659" y="2185"/>
                      <a:pt x="4734" y="2182"/>
                      <a:pt x="4809" y="2178"/>
                    </a:cubicBezTo>
                    <a:lnTo>
                      <a:pt x="4809" y="2178"/>
                    </a:lnTo>
                    <a:cubicBezTo>
                      <a:pt x="4655" y="2287"/>
                      <a:pt x="4529" y="2287"/>
                      <a:pt x="4402" y="2287"/>
                    </a:cubicBezTo>
                    <a:cubicBezTo>
                      <a:pt x="4336" y="2220"/>
                      <a:pt x="4302" y="2186"/>
                      <a:pt x="4269" y="2169"/>
                    </a:cubicBezTo>
                    <a:close/>
                    <a:moveTo>
                      <a:pt x="3685" y="2833"/>
                    </a:moveTo>
                    <a:cubicBezTo>
                      <a:pt x="3822" y="3003"/>
                      <a:pt x="3993" y="3003"/>
                      <a:pt x="4266" y="3003"/>
                    </a:cubicBezTo>
                    <a:lnTo>
                      <a:pt x="3276" y="3003"/>
                    </a:lnTo>
                    <a:cubicBezTo>
                      <a:pt x="3412" y="3003"/>
                      <a:pt x="3549" y="2833"/>
                      <a:pt x="3685" y="2833"/>
                    </a:cubicBezTo>
                    <a:close/>
                    <a:moveTo>
                      <a:pt x="273" y="0"/>
                    </a:moveTo>
                    <a:cubicBezTo>
                      <a:pt x="137" y="0"/>
                      <a:pt x="0" y="273"/>
                      <a:pt x="137" y="273"/>
                    </a:cubicBezTo>
                    <a:cubicBezTo>
                      <a:pt x="580" y="717"/>
                      <a:pt x="1126" y="990"/>
                      <a:pt x="1570" y="1126"/>
                    </a:cubicBezTo>
                    <a:lnTo>
                      <a:pt x="1706" y="1126"/>
                    </a:lnTo>
                    <a:lnTo>
                      <a:pt x="1706" y="1297"/>
                    </a:lnTo>
                    <a:lnTo>
                      <a:pt x="1570" y="1297"/>
                    </a:lnTo>
                    <a:cubicBezTo>
                      <a:pt x="1433" y="1297"/>
                      <a:pt x="1433" y="1570"/>
                      <a:pt x="1570" y="1570"/>
                    </a:cubicBezTo>
                    <a:cubicBezTo>
                      <a:pt x="1979" y="1843"/>
                      <a:pt x="2559" y="1980"/>
                      <a:pt x="3139" y="2150"/>
                    </a:cubicBezTo>
                    <a:cubicBezTo>
                      <a:pt x="2696" y="2150"/>
                      <a:pt x="2423" y="2150"/>
                      <a:pt x="2116" y="1980"/>
                    </a:cubicBezTo>
                    <a:cubicBezTo>
                      <a:pt x="1843" y="1980"/>
                      <a:pt x="1843" y="2287"/>
                      <a:pt x="1979" y="2287"/>
                    </a:cubicBezTo>
                    <a:cubicBezTo>
                      <a:pt x="2286" y="2423"/>
                      <a:pt x="2559" y="2560"/>
                      <a:pt x="2832" y="2560"/>
                    </a:cubicBezTo>
                    <a:cubicBezTo>
                      <a:pt x="2832" y="2696"/>
                      <a:pt x="2832" y="2696"/>
                      <a:pt x="2969" y="2696"/>
                    </a:cubicBezTo>
                    <a:cubicBezTo>
                      <a:pt x="2832" y="2696"/>
                      <a:pt x="2696" y="2833"/>
                      <a:pt x="2559" y="2833"/>
                    </a:cubicBezTo>
                    <a:cubicBezTo>
                      <a:pt x="2286" y="2833"/>
                      <a:pt x="2116" y="2833"/>
                      <a:pt x="1843" y="2696"/>
                    </a:cubicBezTo>
                    <a:cubicBezTo>
                      <a:pt x="1706" y="2696"/>
                      <a:pt x="1706" y="3003"/>
                      <a:pt x="1843" y="3003"/>
                    </a:cubicBezTo>
                    <a:cubicBezTo>
                      <a:pt x="1979" y="3003"/>
                      <a:pt x="2286" y="3140"/>
                      <a:pt x="2559" y="3140"/>
                    </a:cubicBezTo>
                    <a:lnTo>
                      <a:pt x="2116" y="3140"/>
                    </a:lnTo>
                    <a:cubicBezTo>
                      <a:pt x="1979" y="3276"/>
                      <a:pt x="1979" y="3413"/>
                      <a:pt x="2116" y="3413"/>
                    </a:cubicBezTo>
                    <a:cubicBezTo>
                      <a:pt x="2559" y="3549"/>
                      <a:pt x="2969" y="3686"/>
                      <a:pt x="3412" y="3686"/>
                    </a:cubicBezTo>
                    <a:cubicBezTo>
                      <a:pt x="3685" y="3686"/>
                      <a:pt x="4129" y="3549"/>
                      <a:pt x="4402" y="3413"/>
                    </a:cubicBezTo>
                    <a:cubicBezTo>
                      <a:pt x="4675" y="3413"/>
                      <a:pt x="4982" y="3413"/>
                      <a:pt x="5255" y="3276"/>
                    </a:cubicBezTo>
                    <a:lnTo>
                      <a:pt x="5255" y="3140"/>
                    </a:lnTo>
                    <a:cubicBezTo>
                      <a:pt x="6552" y="2696"/>
                      <a:pt x="7678" y="2150"/>
                      <a:pt x="8804" y="1434"/>
                    </a:cubicBezTo>
                    <a:cubicBezTo>
                      <a:pt x="8916" y="1321"/>
                      <a:pt x="8843" y="1092"/>
                      <a:pt x="8738" y="1092"/>
                    </a:cubicBezTo>
                    <a:cubicBezTo>
                      <a:pt x="8715" y="1092"/>
                      <a:pt x="8691" y="1103"/>
                      <a:pt x="8667" y="1126"/>
                    </a:cubicBezTo>
                    <a:cubicBezTo>
                      <a:pt x="8087" y="1434"/>
                      <a:pt x="7678" y="1707"/>
                      <a:pt x="7234" y="1843"/>
                    </a:cubicBezTo>
                    <a:cubicBezTo>
                      <a:pt x="7234" y="1843"/>
                      <a:pt x="7234" y="1707"/>
                      <a:pt x="7098" y="1707"/>
                    </a:cubicBezTo>
                    <a:lnTo>
                      <a:pt x="6961" y="1707"/>
                    </a:lnTo>
                    <a:cubicBezTo>
                      <a:pt x="7098" y="1570"/>
                      <a:pt x="6961" y="1434"/>
                      <a:pt x="6961" y="1434"/>
                    </a:cubicBezTo>
                    <a:cubicBezTo>
                      <a:pt x="6622" y="1288"/>
                      <a:pt x="6252" y="1250"/>
                      <a:pt x="5880" y="1250"/>
                    </a:cubicBezTo>
                    <a:cubicBezTo>
                      <a:pt x="5467" y="1250"/>
                      <a:pt x="5052" y="1297"/>
                      <a:pt x="4675" y="1297"/>
                    </a:cubicBezTo>
                    <a:lnTo>
                      <a:pt x="3139" y="1297"/>
                    </a:lnTo>
                    <a:cubicBezTo>
                      <a:pt x="2969" y="1297"/>
                      <a:pt x="2969" y="1297"/>
                      <a:pt x="2832" y="1126"/>
                    </a:cubicBezTo>
                    <a:lnTo>
                      <a:pt x="3139" y="1126"/>
                    </a:lnTo>
                    <a:cubicBezTo>
                      <a:pt x="3185" y="1183"/>
                      <a:pt x="3261" y="1202"/>
                      <a:pt x="3347" y="1202"/>
                    </a:cubicBezTo>
                    <a:cubicBezTo>
                      <a:pt x="3519" y="1202"/>
                      <a:pt x="3731" y="1126"/>
                      <a:pt x="3822" y="1126"/>
                    </a:cubicBezTo>
                    <a:lnTo>
                      <a:pt x="5699" y="1126"/>
                    </a:lnTo>
                    <a:cubicBezTo>
                      <a:pt x="5835" y="990"/>
                      <a:pt x="5835" y="853"/>
                      <a:pt x="5699" y="717"/>
                    </a:cubicBezTo>
                    <a:cubicBezTo>
                      <a:pt x="6108" y="717"/>
                      <a:pt x="6552" y="581"/>
                      <a:pt x="6961" y="444"/>
                    </a:cubicBezTo>
                    <a:cubicBezTo>
                      <a:pt x="7098" y="444"/>
                      <a:pt x="6961" y="137"/>
                      <a:pt x="6825" y="137"/>
                    </a:cubicBezTo>
                    <a:lnTo>
                      <a:pt x="6688" y="137"/>
                    </a:lnTo>
                    <a:cubicBezTo>
                      <a:pt x="6688" y="0"/>
                      <a:pt x="6552" y="0"/>
                      <a:pt x="6381" y="0"/>
                    </a:cubicBezTo>
                    <a:cubicBezTo>
                      <a:pt x="6108" y="0"/>
                      <a:pt x="5972" y="137"/>
                      <a:pt x="5699" y="273"/>
                    </a:cubicBezTo>
                    <a:cubicBezTo>
                      <a:pt x="5699" y="273"/>
                      <a:pt x="5528" y="273"/>
                      <a:pt x="5528" y="444"/>
                    </a:cubicBezTo>
                    <a:cubicBezTo>
                      <a:pt x="5392" y="444"/>
                      <a:pt x="5255" y="444"/>
                      <a:pt x="5119" y="581"/>
                    </a:cubicBezTo>
                    <a:cubicBezTo>
                      <a:pt x="4675" y="581"/>
                      <a:pt x="4266" y="581"/>
                      <a:pt x="3993" y="717"/>
                    </a:cubicBezTo>
                    <a:lnTo>
                      <a:pt x="3685" y="717"/>
                    </a:lnTo>
                    <a:cubicBezTo>
                      <a:pt x="3276" y="717"/>
                      <a:pt x="2969" y="581"/>
                      <a:pt x="2559" y="581"/>
                    </a:cubicBezTo>
                    <a:cubicBezTo>
                      <a:pt x="1843" y="444"/>
                      <a:pt x="990" y="0"/>
                      <a:pt x="2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1256549" y="2197441"/>
                <a:ext cx="220350" cy="165314"/>
              </a:xfrm>
              <a:custGeom>
                <a:rect b="b" l="l" r="r" t="t"/>
                <a:pathLst>
                  <a:path extrusionOk="0" h="3913" w="5216">
                    <a:moveTo>
                      <a:pt x="5044" y="1"/>
                    </a:moveTo>
                    <a:cubicBezTo>
                      <a:pt x="4989" y="1"/>
                      <a:pt x="4943" y="34"/>
                      <a:pt x="4943" y="90"/>
                    </a:cubicBezTo>
                    <a:cubicBezTo>
                      <a:pt x="4806" y="363"/>
                      <a:pt x="4226" y="1216"/>
                      <a:pt x="4226" y="1216"/>
                    </a:cubicBezTo>
                    <a:cubicBezTo>
                      <a:pt x="4226" y="1148"/>
                      <a:pt x="4158" y="1114"/>
                      <a:pt x="4089" y="1114"/>
                    </a:cubicBezTo>
                    <a:cubicBezTo>
                      <a:pt x="4021" y="1114"/>
                      <a:pt x="3953" y="1148"/>
                      <a:pt x="3953" y="1216"/>
                    </a:cubicBezTo>
                    <a:cubicBezTo>
                      <a:pt x="3816" y="1353"/>
                      <a:pt x="3816" y="1353"/>
                      <a:pt x="3680" y="1489"/>
                    </a:cubicBezTo>
                    <a:lnTo>
                      <a:pt x="3373" y="1489"/>
                    </a:lnTo>
                    <a:cubicBezTo>
                      <a:pt x="3236" y="1489"/>
                      <a:pt x="3236" y="1489"/>
                      <a:pt x="3100" y="1660"/>
                    </a:cubicBezTo>
                    <a:lnTo>
                      <a:pt x="2963" y="1797"/>
                    </a:lnTo>
                    <a:cubicBezTo>
                      <a:pt x="2963" y="1933"/>
                      <a:pt x="2827" y="1933"/>
                      <a:pt x="2827" y="2070"/>
                    </a:cubicBezTo>
                    <a:cubicBezTo>
                      <a:pt x="2742" y="2001"/>
                      <a:pt x="2665" y="1967"/>
                      <a:pt x="2592" y="1967"/>
                    </a:cubicBezTo>
                    <a:cubicBezTo>
                      <a:pt x="2520" y="1967"/>
                      <a:pt x="2452" y="2001"/>
                      <a:pt x="2383" y="2070"/>
                    </a:cubicBezTo>
                    <a:cubicBezTo>
                      <a:pt x="2383" y="2206"/>
                      <a:pt x="2247" y="2343"/>
                      <a:pt x="2247" y="2343"/>
                    </a:cubicBezTo>
                    <a:lnTo>
                      <a:pt x="2247" y="2513"/>
                    </a:lnTo>
                    <a:cubicBezTo>
                      <a:pt x="2247" y="2343"/>
                      <a:pt x="2110" y="2343"/>
                      <a:pt x="2110" y="2206"/>
                    </a:cubicBezTo>
                    <a:lnTo>
                      <a:pt x="1803" y="2206"/>
                    </a:lnTo>
                    <a:cubicBezTo>
                      <a:pt x="1530" y="2343"/>
                      <a:pt x="1530" y="2650"/>
                      <a:pt x="1394" y="2923"/>
                    </a:cubicBezTo>
                    <a:cubicBezTo>
                      <a:pt x="1394" y="2786"/>
                      <a:pt x="1257" y="2786"/>
                      <a:pt x="1257" y="2650"/>
                    </a:cubicBezTo>
                    <a:lnTo>
                      <a:pt x="950" y="2650"/>
                    </a:lnTo>
                    <a:cubicBezTo>
                      <a:pt x="814" y="2786"/>
                      <a:pt x="677" y="2923"/>
                      <a:pt x="677" y="3059"/>
                    </a:cubicBezTo>
                    <a:cubicBezTo>
                      <a:pt x="677" y="2991"/>
                      <a:pt x="643" y="2957"/>
                      <a:pt x="592" y="2957"/>
                    </a:cubicBezTo>
                    <a:cubicBezTo>
                      <a:pt x="541" y="2957"/>
                      <a:pt x="472" y="2991"/>
                      <a:pt x="404" y="3059"/>
                    </a:cubicBezTo>
                    <a:cubicBezTo>
                      <a:pt x="268" y="3196"/>
                      <a:pt x="268" y="3366"/>
                      <a:pt x="97" y="3366"/>
                    </a:cubicBezTo>
                    <a:cubicBezTo>
                      <a:pt x="1" y="3463"/>
                      <a:pt x="41" y="3559"/>
                      <a:pt x="133" y="3559"/>
                    </a:cubicBezTo>
                    <a:cubicBezTo>
                      <a:pt x="171" y="3559"/>
                      <a:pt x="218" y="3543"/>
                      <a:pt x="268" y="3503"/>
                    </a:cubicBezTo>
                    <a:lnTo>
                      <a:pt x="268" y="3503"/>
                    </a:lnTo>
                    <a:cubicBezTo>
                      <a:pt x="97" y="3639"/>
                      <a:pt x="97" y="3776"/>
                      <a:pt x="268" y="3776"/>
                    </a:cubicBezTo>
                    <a:cubicBezTo>
                      <a:pt x="268" y="3912"/>
                      <a:pt x="404" y="3912"/>
                      <a:pt x="404" y="3912"/>
                    </a:cubicBezTo>
                    <a:cubicBezTo>
                      <a:pt x="677" y="3776"/>
                      <a:pt x="814" y="3503"/>
                      <a:pt x="950" y="3366"/>
                    </a:cubicBezTo>
                    <a:cubicBezTo>
                      <a:pt x="950" y="3503"/>
                      <a:pt x="1121" y="3503"/>
                      <a:pt x="1257" y="3503"/>
                    </a:cubicBezTo>
                    <a:cubicBezTo>
                      <a:pt x="1394" y="3366"/>
                      <a:pt x="1530" y="3196"/>
                      <a:pt x="1667" y="3059"/>
                    </a:cubicBezTo>
                    <a:cubicBezTo>
                      <a:pt x="1759" y="2967"/>
                      <a:pt x="1789" y="2670"/>
                      <a:pt x="1799" y="2670"/>
                    </a:cubicBezTo>
                    <a:cubicBezTo>
                      <a:pt x="1803" y="2670"/>
                      <a:pt x="1803" y="2736"/>
                      <a:pt x="1803" y="2923"/>
                    </a:cubicBezTo>
                    <a:cubicBezTo>
                      <a:pt x="1803" y="2923"/>
                      <a:pt x="1803" y="3059"/>
                      <a:pt x="1974" y="3059"/>
                    </a:cubicBezTo>
                    <a:cubicBezTo>
                      <a:pt x="1974" y="3196"/>
                      <a:pt x="2110" y="3196"/>
                      <a:pt x="2110" y="3196"/>
                    </a:cubicBezTo>
                    <a:cubicBezTo>
                      <a:pt x="2383" y="3059"/>
                      <a:pt x="2520" y="2923"/>
                      <a:pt x="2656" y="2650"/>
                    </a:cubicBezTo>
                    <a:cubicBezTo>
                      <a:pt x="2827" y="2650"/>
                      <a:pt x="2963" y="2650"/>
                      <a:pt x="2963" y="2513"/>
                    </a:cubicBezTo>
                    <a:cubicBezTo>
                      <a:pt x="3100" y="2343"/>
                      <a:pt x="3236" y="2206"/>
                      <a:pt x="3236" y="2070"/>
                    </a:cubicBezTo>
                    <a:lnTo>
                      <a:pt x="3373" y="2206"/>
                    </a:lnTo>
                    <a:cubicBezTo>
                      <a:pt x="3373" y="2206"/>
                      <a:pt x="3434" y="2267"/>
                      <a:pt x="3525" y="2267"/>
                    </a:cubicBezTo>
                    <a:cubicBezTo>
                      <a:pt x="3570" y="2267"/>
                      <a:pt x="3623" y="2252"/>
                      <a:pt x="3680" y="2206"/>
                    </a:cubicBezTo>
                    <a:cubicBezTo>
                      <a:pt x="3816" y="2070"/>
                      <a:pt x="3953" y="1933"/>
                      <a:pt x="4089" y="1660"/>
                    </a:cubicBezTo>
                    <a:cubicBezTo>
                      <a:pt x="4128" y="1684"/>
                      <a:pt x="4168" y="1694"/>
                      <a:pt x="4209" y="1694"/>
                    </a:cubicBezTo>
                    <a:cubicBezTo>
                      <a:pt x="4646" y="1694"/>
                      <a:pt x="5216" y="476"/>
                      <a:pt x="5216" y="227"/>
                    </a:cubicBezTo>
                    <a:cubicBezTo>
                      <a:pt x="5216" y="67"/>
                      <a:pt x="5122" y="1"/>
                      <a:pt x="5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901686" y="2252951"/>
                <a:ext cx="286886" cy="106421"/>
              </a:xfrm>
              <a:custGeom>
                <a:rect b="b" l="l" r="r" t="t"/>
                <a:pathLst>
                  <a:path extrusionOk="0" h="2519" w="6791">
                    <a:moveTo>
                      <a:pt x="190" y="1"/>
                    </a:moveTo>
                    <a:cubicBezTo>
                      <a:pt x="82" y="1"/>
                      <a:pt x="0" y="175"/>
                      <a:pt x="137" y="175"/>
                    </a:cubicBezTo>
                    <a:cubicBezTo>
                      <a:pt x="410" y="756"/>
                      <a:pt x="1126" y="1336"/>
                      <a:pt x="1672" y="1472"/>
                    </a:cubicBezTo>
                    <a:cubicBezTo>
                      <a:pt x="1672" y="1472"/>
                      <a:pt x="1843" y="1472"/>
                      <a:pt x="1843" y="1336"/>
                    </a:cubicBezTo>
                    <a:lnTo>
                      <a:pt x="1843" y="1472"/>
                    </a:lnTo>
                    <a:cubicBezTo>
                      <a:pt x="1980" y="1609"/>
                      <a:pt x="2116" y="1609"/>
                      <a:pt x="2253" y="1745"/>
                    </a:cubicBezTo>
                    <a:cubicBezTo>
                      <a:pt x="2253" y="1882"/>
                      <a:pt x="2389" y="1882"/>
                      <a:pt x="2526" y="1882"/>
                    </a:cubicBezTo>
                    <a:cubicBezTo>
                      <a:pt x="2696" y="1882"/>
                      <a:pt x="2696" y="1745"/>
                      <a:pt x="2696" y="1609"/>
                    </a:cubicBezTo>
                    <a:cubicBezTo>
                      <a:pt x="3140" y="1970"/>
                      <a:pt x="3879" y="2398"/>
                      <a:pt x="4230" y="2398"/>
                    </a:cubicBezTo>
                    <a:cubicBezTo>
                      <a:pt x="4310" y="2398"/>
                      <a:pt x="4371" y="2376"/>
                      <a:pt x="4402" y="2325"/>
                    </a:cubicBezTo>
                    <a:lnTo>
                      <a:pt x="4402" y="2462"/>
                    </a:lnTo>
                    <a:cubicBezTo>
                      <a:pt x="4652" y="2502"/>
                      <a:pt x="4887" y="2518"/>
                      <a:pt x="5113" y="2518"/>
                    </a:cubicBezTo>
                    <a:cubicBezTo>
                      <a:pt x="5658" y="2518"/>
                      <a:pt x="6148" y="2422"/>
                      <a:pt x="6654" y="2325"/>
                    </a:cubicBezTo>
                    <a:cubicBezTo>
                      <a:pt x="6791" y="2325"/>
                      <a:pt x="6791" y="2189"/>
                      <a:pt x="6654" y="2189"/>
                    </a:cubicBezTo>
                    <a:lnTo>
                      <a:pt x="4948" y="2189"/>
                    </a:lnTo>
                    <a:cubicBezTo>
                      <a:pt x="4812" y="2189"/>
                      <a:pt x="4675" y="2189"/>
                      <a:pt x="4675" y="2325"/>
                    </a:cubicBezTo>
                    <a:cubicBezTo>
                      <a:pt x="4675" y="2189"/>
                      <a:pt x="4675" y="2189"/>
                      <a:pt x="4539" y="2189"/>
                    </a:cubicBezTo>
                    <a:cubicBezTo>
                      <a:pt x="4539" y="2052"/>
                      <a:pt x="4232" y="2052"/>
                      <a:pt x="4095" y="2052"/>
                    </a:cubicBezTo>
                    <a:cubicBezTo>
                      <a:pt x="3549" y="1882"/>
                      <a:pt x="3106" y="1609"/>
                      <a:pt x="2526" y="1199"/>
                    </a:cubicBezTo>
                    <a:lnTo>
                      <a:pt x="2389" y="1336"/>
                    </a:lnTo>
                    <a:cubicBezTo>
                      <a:pt x="2389" y="1465"/>
                      <a:pt x="2375" y="1513"/>
                      <a:pt x="2352" y="1513"/>
                    </a:cubicBezTo>
                    <a:cubicBezTo>
                      <a:pt x="2303" y="1513"/>
                      <a:pt x="2209" y="1292"/>
                      <a:pt x="2116" y="1199"/>
                    </a:cubicBezTo>
                    <a:cubicBezTo>
                      <a:pt x="1980" y="1199"/>
                      <a:pt x="1980" y="1029"/>
                      <a:pt x="1843" y="1029"/>
                    </a:cubicBezTo>
                    <a:lnTo>
                      <a:pt x="1672" y="1029"/>
                    </a:lnTo>
                    <a:cubicBezTo>
                      <a:pt x="1536" y="1029"/>
                      <a:pt x="1399" y="892"/>
                      <a:pt x="1263" y="892"/>
                    </a:cubicBezTo>
                    <a:cubicBezTo>
                      <a:pt x="1263" y="851"/>
                      <a:pt x="1251" y="823"/>
                      <a:pt x="1234" y="803"/>
                    </a:cubicBezTo>
                    <a:lnTo>
                      <a:pt x="1234" y="803"/>
                    </a:lnTo>
                    <a:cubicBezTo>
                      <a:pt x="1474" y="894"/>
                      <a:pt x="1730" y="910"/>
                      <a:pt x="2116" y="1029"/>
                    </a:cubicBezTo>
                    <a:cubicBezTo>
                      <a:pt x="2253" y="1029"/>
                      <a:pt x="2253" y="892"/>
                      <a:pt x="2116" y="756"/>
                    </a:cubicBezTo>
                    <a:cubicBezTo>
                      <a:pt x="1399" y="619"/>
                      <a:pt x="990" y="175"/>
                      <a:pt x="273" y="39"/>
                    </a:cubicBezTo>
                    <a:cubicBezTo>
                      <a:pt x="246" y="12"/>
                      <a:pt x="217" y="1"/>
                      <a:pt x="1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1032859" y="2315137"/>
                <a:ext cx="42" cy="4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1057361" y="1537225"/>
                <a:ext cx="282577" cy="137389"/>
              </a:xfrm>
              <a:custGeom>
                <a:rect b="b" l="l" r="r" t="t"/>
                <a:pathLst>
                  <a:path extrusionOk="0" h="3252" w="6689">
                    <a:moveTo>
                      <a:pt x="2829" y="0"/>
                    </a:moveTo>
                    <a:cubicBezTo>
                      <a:pt x="2699" y="0"/>
                      <a:pt x="2560" y="105"/>
                      <a:pt x="2560" y="227"/>
                    </a:cubicBezTo>
                    <a:cubicBezTo>
                      <a:pt x="2560" y="363"/>
                      <a:pt x="2560" y="500"/>
                      <a:pt x="2696" y="636"/>
                    </a:cubicBezTo>
                    <a:cubicBezTo>
                      <a:pt x="2560" y="500"/>
                      <a:pt x="2423" y="363"/>
                      <a:pt x="2253" y="227"/>
                    </a:cubicBezTo>
                    <a:cubicBezTo>
                      <a:pt x="2116" y="227"/>
                      <a:pt x="1980" y="227"/>
                      <a:pt x="1980" y="363"/>
                    </a:cubicBezTo>
                    <a:lnTo>
                      <a:pt x="1980" y="909"/>
                    </a:lnTo>
                    <a:cubicBezTo>
                      <a:pt x="1980" y="773"/>
                      <a:pt x="1843" y="636"/>
                      <a:pt x="1707" y="500"/>
                    </a:cubicBezTo>
                    <a:cubicBezTo>
                      <a:pt x="1570" y="500"/>
                      <a:pt x="1400" y="500"/>
                      <a:pt x="1400" y="636"/>
                    </a:cubicBezTo>
                    <a:cubicBezTo>
                      <a:pt x="1400" y="1080"/>
                      <a:pt x="1570" y="1353"/>
                      <a:pt x="1707" y="1762"/>
                    </a:cubicBezTo>
                    <a:cubicBezTo>
                      <a:pt x="1570" y="1489"/>
                      <a:pt x="1263" y="1216"/>
                      <a:pt x="1127" y="1080"/>
                    </a:cubicBezTo>
                    <a:cubicBezTo>
                      <a:pt x="1086" y="1029"/>
                      <a:pt x="1045" y="1008"/>
                      <a:pt x="1008" y="1008"/>
                    </a:cubicBezTo>
                    <a:cubicBezTo>
                      <a:pt x="921" y="1008"/>
                      <a:pt x="854" y="1120"/>
                      <a:pt x="854" y="1216"/>
                    </a:cubicBezTo>
                    <a:cubicBezTo>
                      <a:pt x="854" y="1422"/>
                      <a:pt x="931" y="1724"/>
                      <a:pt x="1028" y="1978"/>
                    </a:cubicBezTo>
                    <a:lnTo>
                      <a:pt x="1028" y="1978"/>
                    </a:lnTo>
                    <a:cubicBezTo>
                      <a:pt x="979" y="1911"/>
                      <a:pt x="916" y="1840"/>
                      <a:pt x="854" y="1762"/>
                    </a:cubicBezTo>
                    <a:cubicBezTo>
                      <a:pt x="815" y="1723"/>
                      <a:pt x="773" y="1706"/>
                      <a:pt x="733" y="1706"/>
                    </a:cubicBezTo>
                    <a:cubicBezTo>
                      <a:pt x="634" y="1706"/>
                      <a:pt x="547" y="1811"/>
                      <a:pt x="547" y="1933"/>
                    </a:cubicBezTo>
                    <a:cubicBezTo>
                      <a:pt x="717" y="2206"/>
                      <a:pt x="854" y="2479"/>
                      <a:pt x="990" y="2615"/>
                    </a:cubicBezTo>
                    <a:cubicBezTo>
                      <a:pt x="854" y="2479"/>
                      <a:pt x="717" y="2342"/>
                      <a:pt x="547" y="2342"/>
                    </a:cubicBezTo>
                    <a:cubicBezTo>
                      <a:pt x="501" y="2297"/>
                      <a:pt x="471" y="2282"/>
                      <a:pt x="446" y="2282"/>
                    </a:cubicBezTo>
                    <a:cubicBezTo>
                      <a:pt x="395" y="2282"/>
                      <a:pt x="365" y="2342"/>
                      <a:pt x="274" y="2342"/>
                    </a:cubicBezTo>
                    <a:lnTo>
                      <a:pt x="274" y="2206"/>
                    </a:lnTo>
                    <a:cubicBezTo>
                      <a:pt x="137" y="2206"/>
                      <a:pt x="1" y="2342"/>
                      <a:pt x="137" y="2342"/>
                    </a:cubicBezTo>
                    <a:cubicBezTo>
                      <a:pt x="274" y="2615"/>
                      <a:pt x="547" y="2922"/>
                      <a:pt x="854" y="3195"/>
                    </a:cubicBezTo>
                    <a:cubicBezTo>
                      <a:pt x="854" y="3235"/>
                      <a:pt x="877" y="3252"/>
                      <a:pt x="907" y="3252"/>
                    </a:cubicBezTo>
                    <a:cubicBezTo>
                      <a:pt x="979" y="3252"/>
                      <a:pt x="1087" y="3155"/>
                      <a:pt x="990" y="3059"/>
                    </a:cubicBezTo>
                    <a:lnTo>
                      <a:pt x="1127" y="3059"/>
                    </a:lnTo>
                    <a:cubicBezTo>
                      <a:pt x="1127" y="3059"/>
                      <a:pt x="1263" y="3059"/>
                      <a:pt x="1263" y="2922"/>
                    </a:cubicBezTo>
                    <a:lnTo>
                      <a:pt x="1263" y="2786"/>
                    </a:lnTo>
                    <a:lnTo>
                      <a:pt x="1400" y="2922"/>
                    </a:lnTo>
                    <a:cubicBezTo>
                      <a:pt x="1450" y="2962"/>
                      <a:pt x="1497" y="2979"/>
                      <a:pt x="1538" y="2979"/>
                    </a:cubicBezTo>
                    <a:cubicBezTo>
                      <a:pt x="1639" y="2979"/>
                      <a:pt x="1707" y="2882"/>
                      <a:pt x="1707" y="2786"/>
                    </a:cubicBezTo>
                    <a:cubicBezTo>
                      <a:pt x="1707" y="2629"/>
                      <a:pt x="1707" y="2500"/>
                      <a:pt x="1600" y="2374"/>
                    </a:cubicBezTo>
                    <a:lnTo>
                      <a:pt x="1600" y="2374"/>
                    </a:lnTo>
                    <a:lnTo>
                      <a:pt x="1980" y="2786"/>
                    </a:lnTo>
                    <a:cubicBezTo>
                      <a:pt x="2019" y="2825"/>
                      <a:pt x="2072" y="2841"/>
                      <a:pt x="2127" y="2841"/>
                    </a:cubicBezTo>
                    <a:cubicBezTo>
                      <a:pt x="2267" y="2841"/>
                      <a:pt x="2423" y="2737"/>
                      <a:pt x="2423" y="2615"/>
                    </a:cubicBezTo>
                    <a:cubicBezTo>
                      <a:pt x="2253" y="2206"/>
                      <a:pt x="1980" y="1626"/>
                      <a:pt x="1843" y="1216"/>
                    </a:cubicBezTo>
                    <a:lnTo>
                      <a:pt x="1843" y="1216"/>
                    </a:lnTo>
                    <a:cubicBezTo>
                      <a:pt x="2116" y="1626"/>
                      <a:pt x="2423" y="2342"/>
                      <a:pt x="2696" y="2786"/>
                    </a:cubicBezTo>
                    <a:cubicBezTo>
                      <a:pt x="2833" y="2786"/>
                      <a:pt x="3106" y="2786"/>
                      <a:pt x="3106" y="2479"/>
                    </a:cubicBezTo>
                    <a:cubicBezTo>
                      <a:pt x="2969" y="2069"/>
                      <a:pt x="2560" y="1489"/>
                      <a:pt x="2423" y="909"/>
                    </a:cubicBezTo>
                    <a:lnTo>
                      <a:pt x="2423" y="909"/>
                    </a:lnTo>
                    <a:cubicBezTo>
                      <a:pt x="2833" y="1489"/>
                      <a:pt x="2969" y="2206"/>
                      <a:pt x="3277" y="2615"/>
                    </a:cubicBezTo>
                    <a:cubicBezTo>
                      <a:pt x="3330" y="2736"/>
                      <a:pt x="3405" y="2788"/>
                      <a:pt x="3476" y="2788"/>
                    </a:cubicBezTo>
                    <a:cubicBezTo>
                      <a:pt x="3586" y="2788"/>
                      <a:pt x="3686" y="2665"/>
                      <a:pt x="3686" y="2479"/>
                    </a:cubicBezTo>
                    <a:lnTo>
                      <a:pt x="3686" y="2615"/>
                    </a:lnTo>
                    <a:cubicBezTo>
                      <a:pt x="3727" y="2666"/>
                      <a:pt x="3783" y="2687"/>
                      <a:pt x="3842" y="2687"/>
                    </a:cubicBezTo>
                    <a:cubicBezTo>
                      <a:pt x="3979" y="2687"/>
                      <a:pt x="4130" y="2574"/>
                      <a:pt x="4130" y="2479"/>
                    </a:cubicBezTo>
                    <a:cubicBezTo>
                      <a:pt x="4130" y="2069"/>
                      <a:pt x="3686" y="1353"/>
                      <a:pt x="3686" y="909"/>
                    </a:cubicBezTo>
                    <a:lnTo>
                      <a:pt x="3686" y="909"/>
                    </a:lnTo>
                    <a:cubicBezTo>
                      <a:pt x="4130" y="1353"/>
                      <a:pt x="4130" y="2206"/>
                      <a:pt x="4539" y="2615"/>
                    </a:cubicBezTo>
                    <a:cubicBezTo>
                      <a:pt x="4577" y="2662"/>
                      <a:pt x="4628" y="2683"/>
                      <a:pt x="4682" y="2683"/>
                    </a:cubicBezTo>
                    <a:cubicBezTo>
                      <a:pt x="4822" y="2683"/>
                      <a:pt x="4983" y="2540"/>
                      <a:pt x="4983" y="2342"/>
                    </a:cubicBezTo>
                    <a:cubicBezTo>
                      <a:pt x="4812" y="2069"/>
                      <a:pt x="4676" y="1626"/>
                      <a:pt x="4676" y="1216"/>
                    </a:cubicBezTo>
                    <a:lnTo>
                      <a:pt x="4676" y="1216"/>
                    </a:lnTo>
                    <a:cubicBezTo>
                      <a:pt x="4812" y="1762"/>
                      <a:pt x="4983" y="2206"/>
                      <a:pt x="5256" y="2615"/>
                    </a:cubicBezTo>
                    <a:cubicBezTo>
                      <a:pt x="5309" y="2736"/>
                      <a:pt x="5384" y="2788"/>
                      <a:pt x="5455" y="2788"/>
                    </a:cubicBezTo>
                    <a:cubicBezTo>
                      <a:pt x="5565" y="2788"/>
                      <a:pt x="5665" y="2665"/>
                      <a:pt x="5665" y="2479"/>
                    </a:cubicBezTo>
                    <a:cubicBezTo>
                      <a:pt x="5529" y="2206"/>
                      <a:pt x="5529" y="1762"/>
                      <a:pt x="5529" y="1489"/>
                    </a:cubicBezTo>
                    <a:cubicBezTo>
                      <a:pt x="5529" y="1446"/>
                      <a:pt x="5532" y="1428"/>
                      <a:pt x="5538" y="1428"/>
                    </a:cubicBezTo>
                    <a:cubicBezTo>
                      <a:pt x="5568" y="1428"/>
                      <a:pt x="5665" y="1954"/>
                      <a:pt x="5665" y="2069"/>
                    </a:cubicBezTo>
                    <a:cubicBezTo>
                      <a:pt x="5836" y="2342"/>
                      <a:pt x="5836" y="2786"/>
                      <a:pt x="6109" y="2922"/>
                    </a:cubicBezTo>
                    <a:cubicBezTo>
                      <a:pt x="6165" y="2979"/>
                      <a:pt x="6222" y="3012"/>
                      <a:pt x="6269" y="3012"/>
                    </a:cubicBezTo>
                    <a:cubicBezTo>
                      <a:pt x="6335" y="3012"/>
                      <a:pt x="6382" y="2946"/>
                      <a:pt x="6382" y="2786"/>
                    </a:cubicBezTo>
                    <a:cubicBezTo>
                      <a:pt x="6518" y="2786"/>
                      <a:pt x="6518" y="2615"/>
                      <a:pt x="6518" y="2615"/>
                    </a:cubicBezTo>
                    <a:cubicBezTo>
                      <a:pt x="6518" y="2479"/>
                      <a:pt x="6689" y="2342"/>
                      <a:pt x="6518" y="2342"/>
                    </a:cubicBezTo>
                    <a:lnTo>
                      <a:pt x="6518" y="2206"/>
                    </a:lnTo>
                    <a:cubicBezTo>
                      <a:pt x="6450" y="2137"/>
                      <a:pt x="6382" y="2103"/>
                      <a:pt x="6313" y="2103"/>
                    </a:cubicBezTo>
                    <a:cubicBezTo>
                      <a:pt x="6245" y="2103"/>
                      <a:pt x="6177" y="2137"/>
                      <a:pt x="6109" y="2206"/>
                    </a:cubicBezTo>
                    <a:cubicBezTo>
                      <a:pt x="5972" y="1626"/>
                      <a:pt x="5972" y="909"/>
                      <a:pt x="5529" y="773"/>
                    </a:cubicBezTo>
                    <a:cubicBezTo>
                      <a:pt x="5256" y="773"/>
                      <a:pt x="5119" y="1080"/>
                      <a:pt x="5119" y="1353"/>
                    </a:cubicBezTo>
                    <a:cubicBezTo>
                      <a:pt x="4983" y="1080"/>
                      <a:pt x="4812" y="773"/>
                      <a:pt x="4676" y="500"/>
                    </a:cubicBezTo>
                    <a:cubicBezTo>
                      <a:pt x="4630" y="454"/>
                      <a:pt x="4585" y="439"/>
                      <a:pt x="4544" y="439"/>
                    </a:cubicBezTo>
                    <a:cubicBezTo>
                      <a:pt x="4463" y="439"/>
                      <a:pt x="4403" y="500"/>
                      <a:pt x="4403" y="500"/>
                    </a:cubicBezTo>
                    <a:cubicBezTo>
                      <a:pt x="4266" y="636"/>
                      <a:pt x="4266" y="773"/>
                      <a:pt x="4266" y="1080"/>
                    </a:cubicBezTo>
                    <a:cubicBezTo>
                      <a:pt x="4130" y="773"/>
                      <a:pt x="3959" y="500"/>
                      <a:pt x="3686" y="227"/>
                    </a:cubicBezTo>
                    <a:cubicBezTo>
                      <a:pt x="3550" y="227"/>
                      <a:pt x="3413" y="227"/>
                      <a:pt x="3413" y="363"/>
                    </a:cubicBezTo>
                    <a:cubicBezTo>
                      <a:pt x="3413" y="500"/>
                      <a:pt x="3413" y="500"/>
                      <a:pt x="3277" y="636"/>
                    </a:cubicBezTo>
                    <a:cubicBezTo>
                      <a:pt x="3277" y="363"/>
                      <a:pt x="3106" y="227"/>
                      <a:pt x="2969" y="56"/>
                    </a:cubicBezTo>
                    <a:cubicBezTo>
                      <a:pt x="2930" y="17"/>
                      <a:pt x="2880" y="0"/>
                      <a:pt x="2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1129432" y="1577401"/>
                <a:ext cx="180259" cy="123658"/>
              </a:xfrm>
              <a:custGeom>
                <a:rect b="b" l="l" r="r" t="t"/>
                <a:pathLst>
                  <a:path extrusionOk="0" h="2927" w="4267">
                    <a:moveTo>
                      <a:pt x="1929" y="1"/>
                    </a:moveTo>
                    <a:cubicBezTo>
                      <a:pt x="1878" y="1"/>
                      <a:pt x="1844" y="43"/>
                      <a:pt x="1844" y="129"/>
                    </a:cubicBezTo>
                    <a:cubicBezTo>
                      <a:pt x="1707" y="265"/>
                      <a:pt x="1571" y="538"/>
                      <a:pt x="1400" y="675"/>
                    </a:cubicBezTo>
                    <a:cubicBezTo>
                      <a:pt x="1400" y="344"/>
                      <a:pt x="1400" y="81"/>
                      <a:pt x="1185" y="81"/>
                    </a:cubicBezTo>
                    <a:cubicBezTo>
                      <a:pt x="1133" y="81"/>
                      <a:pt x="1070" y="96"/>
                      <a:pt x="990" y="129"/>
                    </a:cubicBezTo>
                    <a:cubicBezTo>
                      <a:pt x="854" y="265"/>
                      <a:pt x="717" y="675"/>
                      <a:pt x="547" y="811"/>
                    </a:cubicBezTo>
                    <a:lnTo>
                      <a:pt x="547" y="402"/>
                    </a:lnTo>
                    <a:cubicBezTo>
                      <a:pt x="547" y="333"/>
                      <a:pt x="513" y="299"/>
                      <a:pt x="479" y="299"/>
                    </a:cubicBezTo>
                    <a:cubicBezTo>
                      <a:pt x="444" y="299"/>
                      <a:pt x="410" y="333"/>
                      <a:pt x="410" y="402"/>
                    </a:cubicBezTo>
                    <a:cubicBezTo>
                      <a:pt x="274" y="402"/>
                      <a:pt x="137" y="982"/>
                      <a:pt x="137" y="982"/>
                    </a:cubicBezTo>
                    <a:cubicBezTo>
                      <a:pt x="137" y="925"/>
                      <a:pt x="122" y="906"/>
                      <a:pt x="102" y="906"/>
                    </a:cubicBezTo>
                    <a:cubicBezTo>
                      <a:pt x="62" y="906"/>
                      <a:pt x="1" y="982"/>
                      <a:pt x="1" y="982"/>
                    </a:cubicBezTo>
                    <a:cubicBezTo>
                      <a:pt x="1" y="1118"/>
                      <a:pt x="1" y="1118"/>
                      <a:pt x="137" y="1255"/>
                    </a:cubicBezTo>
                    <a:lnTo>
                      <a:pt x="274" y="1255"/>
                    </a:lnTo>
                    <a:cubicBezTo>
                      <a:pt x="137" y="1528"/>
                      <a:pt x="137" y="1835"/>
                      <a:pt x="137" y="2108"/>
                    </a:cubicBezTo>
                    <a:cubicBezTo>
                      <a:pt x="137" y="2244"/>
                      <a:pt x="274" y="2244"/>
                      <a:pt x="274" y="2244"/>
                    </a:cubicBezTo>
                    <a:cubicBezTo>
                      <a:pt x="547" y="2108"/>
                      <a:pt x="717" y="1391"/>
                      <a:pt x="854" y="1118"/>
                    </a:cubicBezTo>
                    <a:cubicBezTo>
                      <a:pt x="854" y="982"/>
                      <a:pt x="1127" y="675"/>
                      <a:pt x="1127" y="538"/>
                    </a:cubicBezTo>
                    <a:lnTo>
                      <a:pt x="1127" y="538"/>
                    </a:lnTo>
                    <a:cubicBezTo>
                      <a:pt x="1127" y="982"/>
                      <a:pt x="990" y="1391"/>
                      <a:pt x="990" y="1835"/>
                    </a:cubicBezTo>
                    <a:cubicBezTo>
                      <a:pt x="990" y="1995"/>
                      <a:pt x="1037" y="2061"/>
                      <a:pt x="1104" y="2061"/>
                    </a:cubicBezTo>
                    <a:cubicBezTo>
                      <a:pt x="1150" y="2061"/>
                      <a:pt x="1207" y="2028"/>
                      <a:pt x="1263" y="1971"/>
                    </a:cubicBezTo>
                    <a:cubicBezTo>
                      <a:pt x="1400" y="1835"/>
                      <a:pt x="1570" y="1528"/>
                      <a:pt x="1707" y="1255"/>
                    </a:cubicBezTo>
                    <a:lnTo>
                      <a:pt x="1707" y="1255"/>
                    </a:lnTo>
                    <a:cubicBezTo>
                      <a:pt x="1571" y="1528"/>
                      <a:pt x="1571" y="1835"/>
                      <a:pt x="1707" y="2108"/>
                    </a:cubicBezTo>
                    <a:cubicBezTo>
                      <a:pt x="1707" y="2244"/>
                      <a:pt x="1844" y="2244"/>
                      <a:pt x="1844" y="2244"/>
                    </a:cubicBezTo>
                    <a:cubicBezTo>
                      <a:pt x="1980" y="2244"/>
                      <a:pt x="2117" y="2108"/>
                      <a:pt x="2117" y="2108"/>
                    </a:cubicBezTo>
                    <a:cubicBezTo>
                      <a:pt x="2253" y="2244"/>
                      <a:pt x="2253" y="2381"/>
                      <a:pt x="2424" y="2381"/>
                    </a:cubicBezTo>
                    <a:cubicBezTo>
                      <a:pt x="2560" y="2381"/>
                      <a:pt x="2697" y="2381"/>
                      <a:pt x="2697" y="2244"/>
                    </a:cubicBezTo>
                    <a:cubicBezTo>
                      <a:pt x="2697" y="2381"/>
                      <a:pt x="2833" y="2688"/>
                      <a:pt x="2970" y="2824"/>
                    </a:cubicBezTo>
                    <a:cubicBezTo>
                      <a:pt x="2970" y="2824"/>
                      <a:pt x="3106" y="2824"/>
                      <a:pt x="3106" y="2688"/>
                    </a:cubicBezTo>
                    <a:cubicBezTo>
                      <a:pt x="3277" y="2688"/>
                      <a:pt x="3277" y="2517"/>
                      <a:pt x="3413" y="2381"/>
                    </a:cubicBezTo>
                    <a:cubicBezTo>
                      <a:pt x="3413" y="2517"/>
                      <a:pt x="3413" y="2688"/>
                      <a:pt x="3550" y="2824"/>
                    </a:cubicBezTo>
                    <a:cubicBezTo>
                      <a:pt x="3550" y="2893"/>
                      <a:pt x="3584" y="2927"/>
                      <a:pt x="3635" y="2927"/>
                    </a:cubicBezTo>
                    <a:cubicBezTo>
                      <a:pt x="3686" y="2927"/>
                      <a:pt x="3754" y="2893"/>
                      <a:pt x="3823" y="2824"/>
                    </a:cubicBezTo>
                    <a:lnTo>
                      <a:pt x="4130" y="2824"/>
                    </a:lnTo>
                    <a:cubicBezTo>
                      <a:pt x="4266" y="2517"/>
                      <a:pt x="4266" y="2244"/>
                      <a:pt x="4266" y="1971"/>
                    </a:cubicBezTo>
                    <a:cubicBezTo>
                      <a:pt x="4266" y="1903"/>
                      <a:pt x="4189" y="1869"/>
                      <a:pt x="4096" y="1869"/>
                    </a:cubicBezTo>
                    <a:cubicBezTo>
                      <a:pt x="4002" y="1869"/>
                      <a:pt x="3891" y="1903"/>
                      <a:pt x="3823" y="1971"/>
                    </a:cubicBezTo>
                    <a:cubicBezTo>
                      <a:pt x="3823" y="1971"/>
                      <a:pt x="3823" y="2108"/>
                      <a:pt x="3686" y="2108"/>
                    </a:cubicBezTo>
                    <a:cubicBezTo>
                      <a:pt x="3686" y="1971"/>
                      <a:pt x="3823" y="1664"/>
                      <a:pt x="3686" y="1528"/>
                    </a:cubicBezTo>
                    <a:cubicBezTo>
                      <a:pt x="3686" y="1459"/>
                      <a:pt x="3652" y="1425"/>
                      <a:pt x="3601" y="1425"/>
                    </a:cubicBezTo>
                    <a:cubicBezTo>
                      <a:pt x="3550" y="1425"/>
                      <a:pt x="3481" y="1459"/>
                      <a:pt x="3413" y="1528"/>
                    </a:cubicBezTo>
                    <a:cubicBezTo>
                      <a:pt x="3413" y="1528"/>
                      <a:pt x="3277" y="1664"/>
                      <a:pt x="3277" y="1835"/>
                    </a:cubicBezTo>
                    <a:cubicBezTo>
                      <a:pt x="3277" y="1528"/>
                      <a:pt x="3277" y="1255"/>
                      <a:pt x="3413" y="982"/>
                    </a:cubicBezTo>
                    <a:cubicBezTo>
                      <a:pt x="3413" y="860"/>
                      <a:pt x="3256" y="755"/>
                      <a:pt x="3117" y="755"/>
                    </a:cubicBezTo>
                    <a:cubicBezTo>
                      <a:pt x="3062" y="755"/>
                      <a:pt x="3009" y="772"/>
                      <a:pt x="2970" y="811"/>
                    </a:cubicBezTo>
                    <a:cubicBezTo>
                      <a:pt x="2833" y="982"/>
                      <a:pt x="2833" y="1255"/>
                      <a:pt x="2697" y="1528"/>
                    </a:cubicBezTo>
                    <a:cubicBezTo>
                      <a:pt x="2697" y="1118"/>
                      <a:pt x="2833" y="811"/>
                      <a:pt x="2833" y="675"/>
                    </a:cubicBezTo>
                    <a:cubicBezTo>
                      <a:pt x="2833" y="580"/>
                      <a:pt x="2703" y="421"/>
                      <a:pt x="2623" y="421"/>
                    </a:cubicBezTo>
                    <a:cubicBezTo>
                      <a:pt x="2586" y="421"/>
                      <a:pt x="2560" y="453"/>
                      <a:pt x="2560" y="538"/>
                    </a:cubicBezTo>
                    <a:cubicBezTo>
                      <a:pt x="2253" y="982"/>
                      <a:pt x="2117" y="1255"/>
                      <a:pt x="1980" y="1664"/>
                    </a:cubicBezTo>
                    <a:lnTo>
                      <a:pt x="1980" y="1391"/>
                    </a:lnTo>
                    <a:cubicBezTo>
                      <a:pt x="1980" y="1255"/>
                      <a:pt x="2117" y="1118"/>
                      <a:pt x="2117" y="982"/>
                    </a:cubicBezTo>
                    <a:cubicBezTo>
                      <a:pt x="2117" y="675"/>
                      <a:pt x="2253" y="265"/>
                      <a:pt x="2117" y="129"/>
                    </a:cubicBezTo>
                    <a:cubicBezTo>
                      <a:pt x="2048" y="43"/>
                      <a:pt x="1980" y="1"/>
                      <a:pt x="1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1"/>
              <p:cNvSpPr/>
              <p:nvPr/>
            </p:nvSpPr>
            <p:spPr>
              <a:xfrm>
                <a:off x="1201545" y="1666413"/>
                <a:ext cx="89390" cy="29700"/>
              </a:xfrm>
              <a:custGeom>
                <a:rect b="b" l="l" r="r" t="t"/>
                <a:pathLst>
                  <a:path extrusionOk="0" h="703" w="2116">
                    <a:moveTo>
                      <a:pt x="273" y="1"/>
                    </a:moveTo>
                    <a:cubicBezTo>
                      <a:pt x="137" y="1"/>
                      <a:pt x="0" y="1"/>
                      <a:pt x="0" y="137"/>
                    </a:cubicBezTo>
                    <a:cubicBezTo>
                      <a:pt x="137" y="581"/>
                      <a:pt x="717" y="410"/>
                      <a:pt x="1126" y="581"/>
                    </a:cubicBezTo>
                    <a:cubicBezTo>
                      <a:pt x="1308" y="581"/>
                      <a:pt x="1627" y="702"/>
                      <a:pt x="1859" y="702"/>
                    </a:cubicBezTo>
                    <a:cubicBezTo>
                      <a:pt x="1975" y="702"/>
                      <a:pt x="2070" y="672"/>
                      <a:pt x="2116" y="581"/>
                    </a:cubicBezTo>
                    <a:lnTo>
                      <a:pt x="2116" y="410"/>
                    </a:lnTo>
                    <a:cubicBezTo>
                      <a:pt x="2047" y="342"/>
                      <a:pt x="2013" y="308"/>
                      <a:pt x="1979" y="308"/>
                    </a:cubicBezTo>
                    <a:cubicBezTo>
                      <a:pt x="1945" y="308"/>
                      <a:pt x="1911" y="342"/>
                      <a:pt x="1843" y="410"/>
                    </a:cubicBezTo>
                    <a:cubicBezTo>
                      <a:pt x="1706" y="410"/>
                      <a:pt x="1399" y="274"/>
                      <a:pt x="1263" y="274"/>
                    </a:cubicBezTo>
                    <a:lnTo>
                      <a:pt x="717" y="274"/>
                    </a:lnTo>
                    <a:lnTo>
                      <a:pt x="717" y="137"/>
                    </a:lnTo>
                    <a:cubicBezTo>
                      <a:pt x="627" y="177"/>
                      <a:pt x="563" y="194"/>
                      <a:pt x="515" y="194"/>
                    </a:cubicBezTo>
                    <a:cubicBezTo>
                      <a:pt x="398" y="194"/>
                      <a:pt x="370" y="97"/>
                      <a:pt x="2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1"/>
              <p:cNvSpPr/>
              <p:nvPr/>
            </p:nvSpPr>
            <p:spPr>
              <a:xfrm>
                <a:off x="1215444" y="1554588"/>
                <a:ext cx="202354" cy="129193"/>
              </a:xfrm>
              <a:custGeom>
                <a:rect b="b" l="l" r="r" t="t"/>
                <a:pathLst>
                  <a:path extrusionOk="0" h="3058" w="4790">
                    <a:moveTo>
                      <a:pt x="2367" y="805"/>
                    </a:moveTo>
                    <a:cubicBezTo>
                      <a:pt x="2367" y="805"/>
                      <a:pt x="2503" y="942"/>
                      <a:pt x="2640" y="942"/>
                    </a:cubicBezTo>
                    <a:lnTo>
                      <a:pt x="2503" y="942"/>
                    </a:lnTo>
                    <a:cubicBezTo>
                      <a:pt x="2503" y="1078"/>
                      <a:pt x="2367" y="1215"/>
                      <a:pt x="2367" y="1215"/>
                    </a:cubicBezTo>
                    <a:lnTo>
                      <a:pt x="2367" y="805"/>
                    </a:lnTo>
                    <a:close/>
                    <a:moveTo>
                      <a:pt x="3083" y="1795"/>
                    </a:moveTo>
                    <a:cubicBezTo>
                      <a:pt x="3220" y="1931"/>
                      <a:pt x="3220" y="1931"/>
                      <a:pt x="3220" y="2068"/>
                    </a:cubicBezTo>
                    <a:lnTo>
                      <a:pt x="3356" y="2068"/>
                    </a:lnTo>
                    <a:cubicBezTo>
                      <a:pt x="3220" y="2204"/>
                      <a:pt x="3220" y="2375"/>
                      <a:pt x="3083" y="2375"/>
                    </a:cubicBezTo>
                    <a:lnTo>
                      <a:pt x="3083" y="1931"/>
                    </a:lnTo>
                    <a:lnTo>
                      <a:pt x="3083" y="1795"/>
                    </a:lnTo>
                    <a:close/>
                    <a:moveTo>
                      <a:pt x="2070" y="1"/>
                    </a:moveTo>
                    <a:cubicBezTo>
                      <a:pt x="1949" y="1"/>
                      <a:pt x="1811" y="27"/>
                      <a:pt x="1650" y="89"/>
                    </a:cubicBezTo>
                    <a:lnTo>
                      <a:pt x="1650" y="225"/>
                    </a:lnTo>
                    <a:lnTo>
                      <a:pt x="1514" y="225"/>
                    </a:lnTo>
                    <a:cubicBezTo>
                      <a:pt x="1377" y="225"/>
                      <a:pt x="1070" y="498"/>
                      <a:pt x="934" y="669"/>
                    </a:cubicBezTo>
                    <a:cubicBezTo>
                      <a:pt x="797" y="805"/>
                      <a:pt x="661" y="1078"/>
                      <a:pt x="524" y="1215"/>
                    </a:cubicBezTo>
                    <a:cubicBezTo>
                      <a:pt x="661" y="942"/>
                      <a:pt x="661" y="669"/>
                      <a:pt x="797" y="498"/>
                    </a:cubicBezTo>
                    <a:cubicBezTo>
                      <a:pt x="797" y="362"/>
                      <a:pt x="797" y="362"/>
                      <a:pt x="661" y="225"/>
                    </a:cubicBezTo>
                    <a:lnTo>
                      <a:pt x="217" y="225"/>
                    </a:lnTo>
                    <a:cubicBezTo>
                      <a:pt x="1" y="333"/>
                      <a:pt x="41" y="548"/>
                      <a:pt x="136" y="548"/>
                    </a:cubicBezTo>
                    <a:cubicBezTo>
                      <a:pt x="160" y="548"/>
                      <a:pt x="189" y="533"/>
                      <a:pt x="217" y="498"/>
                    </a:cubicBezTo>
                    <a:cubicBezTo>
                      <a:pt x="388" y="498"/>
                      <a:pt x="217" y="1215"/>
                      <a:pt x="217" y="1522"/>
                    </a:cubicBezTo>
                    <a:cubicBezTo>
                      <a:pt x="217" y="1522"/>
                      <a:pt x="217" y="1658"/>
                      <a:pt x="388" y="1658"/>
                    </a:cubicBezTo>
                    <a:cubicBezTo>
                      <a:pt x="797" y="1522"/>
                      <a:pt x="934" y="1215"/>
                      <a:pt x="1241" y="942"/>
                    </a:cubicBezTo>
                    <a:cubicBezTo>
                      <a:pt x="1330" y="814"/>
                      <a:pt x="1387" y="763"/>
                      <a:pt x="1422" y="763"/>
                    </a:cubicBezTo>
                    <a:cubicBezTo>
                      <a:pt x="1544" y="763"/>
                      <a:pt x="1377" y="1418"/>
                      <a:pt x="1377" y="1658"/>
                    </a:cubicBezTo>
                    <a:cubicBezTo>
                      <a:pt x="1445" y="1726"/>
                      <a:pt x="1514" y="1761"/>
                      <a:pt x="1582" y="1761"/>
                    </a:cubicBezTo>
                    <a:cubicBezTo>
                      <a:pt x="1650" y="1761"/>
                      <a:pt x="1718" y="1726"/>
                      <a:pt x="1787" y="1658"/>
                    </a:cubicBezTo>
                    <a:cubicBezTo>
                      <a:pt x="1923" y="1522"/>
                      <a:pt x="1923" y="1215"/>
                      <a:pt x="1923" y="1078"/>
                    </a:cubicBezTo>
                    <a:cubicBezTo>
                      <a:pt x="2094" y="1215"/>
                      <a:pt x="1923" y="1351"/>
                      <a:pt x="1923" y="1522"/>
                    </a:cubicBezTo>
                    <a:cubicBezTo>
                      <a:pt x="1787" y="1795"/>
                      <a:pt x="1650" y="2068"/>
                      <a:pt x="1650" y="2204"/>
                    </a:cubicBezTo>
                    <a:cubicBezTo>
                      <a:pt x="1650" y="2375"/>
                      <a:pt x="1650" y="2375"/>
                      <a:pt x="1787" y="2375"/>
                    </a:cubicBezTo>
                    <a:lnTo>
                      <a:pt x="1787" y="2511"/>
                    </a:lnTo>
                    <a:cubicBezTo>
                      <a:pt x="1787" y="2511"/>
                      <a:pt x="1787" y="2648"/>
                      <a:pt x="1923" y="2784"/>
                    </a:cubicBezTo>
                    <a:cubicBezTo>
                      <a:pt x="1923" y="2784"/>
                      <a:pt x="1923" y="2921"/>
                      <a:pt x="2094" y="2921"/>
                    </a:cubicBezTo>
                    <a:cubicBezTo>
                      <a:pt x="2230" y="2784"/>
                      <a:pt x="2367" y="2784"/>
                      <a:pt x="2503" y="2648"/>
                    </a:cubicBezTo>
                    <a:lnTo>
                      <a:pt x="2503" y="2921"/>
                    </a:lnTo>
                    <a:cubicBezTo>
                      <a:pt x="2503" y="3057"/>
                      <a:pt x="2776" y="3057"/>
                      <a:pt x="2947" y="3057"/>
                    </a:cubicBezTo>
                    <a:cubicBezTo>
                      <a:pt x="3083" y="2921"/>
                      <a:pt x="3356" y="2511"/>
                      <a:pt x="3493" y="2511"/>
                    </a:cubicBezTo>
                    <a:lnTo>
                      <a:pt x="3493" y="2648"/>
                    </a:lnTo>
                    <a:cubicBezTo>
                      <a:pt x="3550" y="2763"/>
                      <a:pt x="3639" y="2805"/>
                      <a:pt x="3721" y="2805"/>
                    </a:cubicBezTo>
                    <a:cubicBezTo>
                      <a:pt x="3834" y="2805"/>
                      <a:pt x="3936" y="2727"/>
                      <a:pt x="3936" y="2648"/>
                    </a:cubicBezTo>
                    <a:cubicBezTo>
                      <a:pt x="3936" y="2375"/>
                      <a:pt x="3936" y="2204"/>
                      <a:pt x="3800" y="2068"/>
                    </a:cubicBezTo>
                    <a:lnTo>
                      <a:pt x="3800" y="1931"/>
                    </a:lnTo>
                    <a:cubicBezTo>
                      <a:pt x="3629" y="1658"/>
                      <a:pt x="3629" y="1351"/>
                      <a:pt x="3356" y="1215"/>
                    </a:cubicBezTo>
                    <a:lnTo>
                      <a:pt x="3220" y="1215"/>
                    </a:lnTo>
                    <a:lnTo>
                      <a:pt x="3083" y="1078"/>
                    </a:lnTo>
                    <a:lnTo>
                      <a:pt x="3629" y="1078"/>
                    </a:lnTo>
                    <a:cubicBezTo>
                      <a:pt x="3800" y="1078"/>
                      <a:pt x="4073" y="1215"/>
                      <a:pt x="4073" y="1215"/>
                    </a:cubicBezTo>
                    <a:cubicBezTo>
                      <a:pt x="4346" y="1215"/>
                      <a:pt x="4346" y="1795"/>
                      <a:pt x="4482" y="1931"/>
                    </a:cubicBezTo>
                    <a:cubicBezTo>
                      <a:pt x="4482" y="2035"/>
                      <a:pt x="4527" y="2080"/>
                      <a:pt x="4583" y="2080"/>
                    </a:cubicBezTo>
                    <a:cubicBezTo>
                      <a:pt x="4672" y="2080"/>
                      <a:pt x="4789" y="1963"/>
                      <a:pt x="4789" y="1795"/>
                    </a:cubicBezTo>
                    <a:cubicBezTo>
                      <a:pt x="4789" y="1522"/>
                      <a:pt x="4653" y="1078"/>
                      <a:pt x="4209" y="942"/>
                    </a:cubicBezTo>
                    <a:cubicBezTo>
                      <a:pt x="3993" y="833"/>
                      <a:pt x="3584" y="618"/>
                      <a:pt x="3288" y="618"/>
                    </a:cubicBezTo>
                    <a:cubicBezTo>
                      <a:pt x="3210" y="618"/>
                      <a:pt x="3140" y="633"/>
                      <a:pt x="3083" y="669"/>
                    </a:cubicBezTo>
                    <a:lnTo>
                      <a:pt x="2947" y="669"/>
                    </a:lnTo>
                    <a:cubicBezTo>
                      <a:pt x="2708" y="324"/>
                      <a:pt x="2491" y="1"/>
                      <a:pt x="20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1"/>
              <p:cNvSpPr/>
              <p:nvPr/>
            </p:nvSpPr>
            <p:spPr>
              <a:xfrm>
                <a:off x="1378174" y="1635616"/>
                <a:ext cx="87194" cy="63667"/>
              </a:xfrm>
              <a:custGeom>
                <a:rect b="b" l="l" r="r" t="t"/>
                <a:pathLst>
                  <a:path extrusionOk="0" h="1507" w="2064">
                    <a:moveTo>
                      <a:pt x="172" y="1"/>
                    </a:moveTo>
                    <a:cubicBezTo>
                      <a:pt x="72" y="1"/>
                      <a:pt x="0" y="117"/>
                      <a:pt x="84" y="286"/>
                    </a:cubicBezTo>
                    <a:cubicBezTo>
                      <a:pt x="84" y="457"/>
                      <a:pt x="221" y="1003"/>
                      <a:pt x="494" y="1003"/>
                    </a:cubicBezTo>
                    <a:cubicBezTo>
                      <a:pt x="630" y="1003"/>
                      <a:pt x="630" y="866"/>
                      <a:pt x="801" y="730"/>
                    </a:cubicBezTo>
                    <a:cubicBezTo>
                      <a:pt x="801" y="866"/>
                      <a:pt x="801" y="1003"/>
                      <a:pt x="937" y="1139"/>
                    </a:cubicBezTo>
                    <a:cubicBezTo>
                      <a:pt x="978" y="1190"/>
                      <a:pt x="1019" y="1211"/>
                      <a:pt x="1060" y="1211"/>
                    </a:cubicBezTo>
                    <a:cubicBezTo>
                      <a:pt x="1156" y="1211"/>
                      <a:pt x="1251" y="1098"/>
                      <a:pt x="1347" y="1003"/>
                    </a:cubicBezTo>
                    <a:lnTo>
                      <a:pt x="1347" y="1139"/>
                    </a:lnTo>
                    <a:cubicBezTo>
                      <a:pt x="1347" y="1310"/>
                      <a:pt x="1347" y="1310"/>
                      <a:pt x="1483" y="1446"/>
                    </a:cubicBezTo>
                    <a:cubicBezTo>
                      <a:pt x="1483" y="1492"/>
                      <a:pt x="1502" y="1507"/>
                      <a:pt x="1533" y="1507"/>
                    </a:cubicBezTo>
                    <a:cubicBezTo>
                      <a:pt x="1593" y="1507"/>
                      <a:pt x="1700" y="1446"/>
                      <a:pt x="1791" y="1446"/>
                    </a:cubicBezTo>
                    <a:lnTo>
                      <a:pt x="1927" y="1446"/>
                    </a:lnTo>
                    <a:cubicBezTo>
                      <a:pt x="2064" y="1310"/>
                      <a:pt x="2064" y="1139"/>
                      <a:pt x="1927" y="1003"/>
                    </a:cubicBezTo>
                    <a:lnTo>
                      <a:pt x="1654" y="1003"/>
                    </a:lnTo>
                    <a:cubicBezTo>
                      <a:pt x="1654" y="730"/>
                      <a:pt x="1654" y="457"/>
                      <a:pt x="1483" y="457"/>
                    </a:cubicBezTo>
                    <a:cubicBezTo>
                      <a:pt x="1347" y="457"/>
                      <a:pt x="1210" y="457"/>
                      <a:pt x="1074" y="593"/>
                    </a:cubicBezTo>
                    <a:lnTo>
                      <a:pt x="1074" y="150"/>
                    </a:lnTo>
                    <a:cubicBezTo>
                      <a:pt x="1074" y="13"/>
                      <a:pt x="937" y="13"/>
                      <a:pt x="801" y="13"/>
                    </a:cubicBezTo>
                    <a:cubicBezTo>
                      <a:pt x="630" y="150"/>
                      <a:pt x="630" y="150"/>
                      <a:pt x="630" y="286"/>
                    </a:cubicBezTo>
                    <a:lnTo>
                      <a:pt x="494" y="457"/>
                    </a:lnTo>
                    <a:cubicBezTo>
                      <a:pt x="357" y="286"/>
                      <a:pt x="357" y="286"/>
                      <a:pt x="357" y="150"/>
                    </a:cubicBezTo>
                    <a:cubicBezTo>
                      <a:pt x="305" y="45"/>
                      <a:pt x="233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1"/>
              <p:cNvSpPr/>
              <p:nvPr/>
            </p:nvSpPr>
            <p:spPr>
              <a:xfrm>
                <a:off x="1375935" y="1634517"/>
                <a:ext cx="35824" cy="30503"/>
              </a:xfrm>
              <a:custGeom>
                <a:rect b="b" l="l" r="r" t="t"/>
                <a:pathLst>
                  <a:path extrusionOk="0" h="722" w="848">
                    <a:moveTo>
                      <a:pt x="765" y="1"/>
                    </a:moveTo>
                    <a:cubicBezTo>
                      <a:pt x="745" y="1"/>
                      <a:pt x="718" y="12"/>
                      <a:pt x="683" y="39"/>
                    </a:cubicBezTo>
                    <a:cubicBezTo>
                      <a:pt x="410" y="39"/>
                      <a:pt x="1" y="312"/>
                      <a:pt x="137" y="619"/>
                    </a:cubicBezTo>
                    <a:cubicBezTo>
                      <a:pt x="137" y="688"/>
                      <a:pt x="172" y="722"/>
                      <a:pt x="223" y="722"/>
                    </a:cubicBezTo>
                    <a:cubicBezTo>
                      <a:pt x="274" y="722"/>
                      <a:pt x="342" y="688"/>
                      <a:pt x="410" y="619"/>
                    </a:cubicBezTo>
                    <a:cubicBezTo>
                      <a:pt x="410" y="619"/>
                      <a:pt x="410" y="483"/>
                      <a:pt x="547" y="312"/>
                    </a:cubicBezTo>
                    <a:lnTo>
                      <a:pt x="683" y="312"/>
                    </a:lnTo>
                    <a:lnTo>
                      <a:pt x="683" y="176"/>
                    </a:lnTo>
                    <a:cubicBezTo>
                      <a:pt x="820" y="176"/>
                      <a:pt x="847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1"/>
              <p:cNvSpPr/>
              <p:nvPr/>
            </p:nvSpPr>
            <p:spPr>
              <a:xfrm>
                <a:off x="1357220" y="1675580"/>
                <a:ext cx="198974" cy="311871"/>
              </a:xfrm>
              <a:custGeom>
                <a:rect b="b" l="l" r="r" t="t"/>
                <a:pathLst>
                  <a:path extrusionOk="0" h="7382" w="4710">
                    <a:moveTo>
                      <a:pt x="1438" y="0"/>
                    </a:moveTo>
                    <a:cubicBezTo>
                      <a:pt x="1389" y="0"/>
                      <a:pt x="1337" y="17"/>
                      <a:pt x="1297" y="57"/>
                    </a:cubicBezTo>
                    <a:cubicBezTo>
                      <a:pt x="1157" y="309"/>
                      <a:pt x="763" y="1022"/>
                      <a:pt x="627" y="1022"/>
                    </a:cubicBezTo>
                    <a:cubicBezTo>
                      <a:pt x="598" y="1022"/>
                      <a:pt x="580" y="989"/>
                      <a:pt x="580" y="910"/>
                    </a:cubicBezTo>
                    <a:lnTo>
                      <a:pt x="717" y="910"/>
                    </a:lnTo>
                    <a:lnTo>
                      <a:pt x="717" y="773"/>
                    </a:lnTo>
                    <a:cubicBezTo>
                      <a:pt x="717" y="613"/>
                      <a:pt x="623" y="547"/>
                      <a:pt x="546" y="547"/>
                    </a:cubicBezTo>
                    <a:cubicBezTo>
                      <a:pt x="491" y="547"/>
                      <a:pt x="444" y="580"/>
                      <a:pt x="444" y="637"/>
                    </a:cubicBezTo>
                    <a:cubicBezTo>
                      <a:pt x="273" y="910"/>
                      <a:pt x="0" y="1490"/>
                      <a:pt x="444" y="1626"/>
                    </a:cubicBezTo>
                    <a:cubicBezTo>
                      <a:pt x="580" y="1626"/>
                      <a:pt x="717" y="1490"/>
                      <a:pt x="853" y="1490"/>
                    </a:cubicBezTo>
                    <a:cubicBezTo>
                      <a:pt x="742" y="1964"/>
                      <a:pt x="630" y="2415"/>
                      <a:pt x="817" y="2415"/>
                    </a:cubicBezTo>
                    <a:cubicBezTo>
                      <a:pt x="859" y="2415"/>
                      <a:pt x="915" y="2393"/>
                      <a:pt x="990" y="2343"/>
                    </a:cubicBezTo>
                    <a:cubicBezTo>
                      <a:pt x="1126" y="2343"/>
                      <a:pt x="1297" y="2206"/>
                      <a:pt x="1433" y="2070"/>
                    </a:cubicBezTo>
                    <a:lnTo>
                      <a:pt x="1433" y="2070"/>
                    </a:lnTo>
                    <a:cubicBezTo>
                      <a:pt x="1297" y="2343"/>
                      <a:pt x="1297" y="2616"/>
                      <a:pt x="1433" y="2923"/>
                    </a:cubicBezTo>
                    <a:lnTo>
                      <a:pt x="1706" y="2923"/>
                    </a:lnTo>
                    <a:cubicBezTo>
                      <a:pt x="1979" y="2752"/>
                      <a:pt x="2287" y="2343"/>
                      <a:pt x="2560" y="1899"/>
                    </a:cubicBezTo>
                    <a:lnTo>
                      <a:pt x="2560" y="1899"/>
                    </a:lnTo>
                    <a:cubicBezTo>
                      <a:pt x="2287" y="2479"/>
                      <a:pt x="1979" y="2923"/>
                      <a:pt x="1979" y="3333"/>
                    </a:cubicBezTo>
                    <a:cubicBezTo>
                      <a:pt x="1979" y="3429"/>
                      <a:pt x="2065" y="3526"/>
                      <a:pt x="2163" y="3526"/>
                    </a:cubicBezTo>
                    <a:cubicBezTo>
                      <a:pt x="2204" y="3526"/>
                      <a:pt x="2247" y="3509"/>
                      <a:pt x="2287" y="3469"/>
                    </a:cubicBezTo>
                    <a:cubicBezTo>
                      <a:pt x="2423" y="3469"/>
                      <a:pt x="2423" y="3469"/>
                      <a:pt x="2560" y="3333"/>
                    </a:cubicBezTo>
                    <a:lnTo>
                      <a:pt x="2560" y="3333"/>
                    </a:lnTo>
                    <a:cubicBezTo>
                      <a:pt x="2423" y="3606"/>
                      <a:pt x="2287" y="3776"/>
                      <a:pt x="2287" y="4049"/>
                    </a:cubicBezTo>
                    <a:cubicBezTo>
                      <a:pt x="2287" y="4186"/>
                      <a:pt x="2287" y="4322"/>
                      <a:pt x="2560" y="4322"/>
                    </a:cubicBezTo>
                    <a:cubicBezTo>
                      <a:pt x="2696" y="4322"/>
                      <a:pt x="2833" y="4186"/>
                      <a:pt x="3003" y="4049"/>
                    </a:cubicBezTo>
                    <a:lnTo>
                      <a:pt x="3003" y="4049"/>
                    </a:lnTo>
                    <a:cubicBezTo>
                      <a:pt x="2833" y="4322"/>
                      <a:pt x="2696" y="4629"/>
                      <a:pt x="2696" y="4766"/>
                    </a:cubicBezTo>
                    <a:cubicBezTo>
                      <a:pt x="2696" y="4902"/>
                      <a:pt x="2833" y="5039"/>
                      <a:pt x="3003" y="5039"/>
                    </a:cubicBezTo>
                    <a:cubicBezTo>
                      <a:pt x="3140" y="5039"/>
                      <a:pt x="3276" y="4902"/>
                      <a:pt x="3276" y="4902"/>
                    </a:cubicBezTo>
                    <a:lnTo>
                      <a:pt x="3276" y="4902"/>
                    </a:lnTo>
                    <a:cubicBezTo>
                      <a:pt x="3276" y="5039"/>
                      <a:pt x="3140" y="5312"/>
                      <a:pt x="3140" y="5482"/>
                    </a:cubicBezTo>
                    <a:cubicBezTo>
                      <a:pt x="3140" y="5642"/>
                      <a:pt x="3233" y="5708"/>
                      <a:pt x="3338" y="5708"/>
                    </a:cubicBezTo>
                    <a:cubicBezTo>
                      <a:pt x="3413" y="5708"/>
                      <a:pt x="3493" y="5675"/>
                      <a:pt x="3549" y="5619"/>
                    </a:cubicBezTo>
                    <a:lnTo>
                      <a:pt x="3549" y="5619"/>
                    </a:lnTo>
                    <a:cubicBezTo>
                      <a:pt x="3413" y="5755"/>
                      <a:pt x="3413" y="5892"/>
                      <a:pt x="3413" y="6028"/>
                    </a:cubicBezTo>
                    <a:cubicBezTo>
                      <a:pt x="3413" y="6165"/>
                      <a:pt x="3549" y="6335"/>
                      <a:pt x="3686" y="6335"/>
                    </a:cubicBezTo>
                    <a:cubicBezTo>
                      <a:pt x="3856" y="6165"/>
                      <a:pt x="3993" y="6028"/>
                      <a:pt x="4129" y="6028"/>
                    </a:cubicBezTo>
                    <a:cubicBezTo>
                      <a:pt x="3993" y="6335"/>
                      <a:pt x="3856" y="6881"/>
                      <a:pt x="3686" y="7188"/>
                    </a:cubicBezTo>
                    <a:cubicBezTo>
                      <a:pt x="3686" y="7285"/>
                      <a:pt x="3839" y="7382"/>
                      <a:pt x="3977" y="7382"/>
                    </a:cubicBezTo>
                    <a:cubicBezTo>
                      <a:pt x="4035" y="7382"/>
                      <a:pt x="4089" y="7365"/>
                      <a:pt x="4129" y="7325"/>
                    </a:cubicBezTo>
                    <a:cubicBezTo>
                      <a:pt x="4266" y="6881"/>
                      <a:pt x="4709" y="5892"/>
                      <a:pt x="4539" y="5482"/>
                    </a:cubicBezTo>
                    <a:cubicBezTo>
                      <a:pt x="4402" y="5312"/>
                      <a:pt x="4266" y="5312"/>
                      <a:pt x="4129" y="5312"/>
                    </a:cubicBezTo>
                    <a:cubicBezTo>
                      <a:pt x="4129" y="5482"/>
                      <a:pt x="4129" y="5482"/>
                      <a:pt x="3993" y="5482"/>
                    </a:cubicBezTo>
                    <a:cubicBezTo>
                      <a:pt x="4129" y="5175"/>
                      <a:pt x="4402" y="4902"/>
                      <a:pt x="4402" y="4459"/>
                    </a:cubicBezTo>
                    <a:cubicBezTo>
                      <a:pt x="4402" y="4322"/>
                      <a:pt x="4266" y="4186"/>
                      <a:pt x="4129" y="4186"/>
                    </a:cubicBezTo>
                    <a:cubicBezTo>
                      <a:pt x="4129" y="4049"/>
                      <a:pt x="4266" y="3913"/>
                      <a:pt x="4266" y="3776"/>
                    </a:cubicBezTo>
                    <a:cubicBezTo>
                      <a:pt x="4266" y="3654"/>
                      <a:pt x="4196" y="3550"/>
                      <a:pt x="4107" y="3550"/>
                    </a:cubicBezTo>
                    <a:cubicBezTo>
                      <a:pt x="4071" y="3550"/>
                      <a:pt x="4032" y="3567"/>
                      <a:pt x="3993" y="3606"/>
                    </a:cubicBezTo>
                    <a:cubicBezTo>
                      <a:pt x="3686" y="3776"/>
                      <a:pt x="3549" y="4186"/>
                      <a:pt x="3276" y="4459"/>
                    </a:cubicBezTo>
                    <a:cubicBezTo>
                      <a:pt x="3413" y="3913"/>
                      <a:pt x="3856" y="3469"/>
                      <a:pt x="3993" y="2923"/>
                    </a:cubicBezTo>
                    <a:cubicBezTo>
                      <a:pt x="3993" y="2752"/>
                      <a:pt x="3856" y="2752"/>
                      <a:pt x="3686" y="2752"/>
                    </a:cubicBezTo>
                    <a:cubicBezTo>
                      <a:pt x="3413" y="2923"/>
                      <a:pt x="3140" y="3469"/>
                      <a:pt x="2833" y="3776"/>
                    </a:cubicBezTo>
                    <a:cubicBezTo>
                      <a:pt x="3140" y="3060"/>
                      <a:pt x="3549" y="2616"/>
                      <a:pt x="3549" y="2070"/>
                    </a:cubicBezTo>
                    <a:cubicBezTo>
                      <a:pt x="3549" y="1886"/>
                      <a:pt x="3451" y="1812"/>
                      <a:pt x="3372" y="1812"/>
                    </a:cubicBezTo>
                    <a:cubicBezTo>
                      <a:pt x="3320" y="1812"/>
                      <a:pt x="3276" y="1845"/>
                      <a:pt x="3276" y="1899"/>
                    </a:cubicBezTo>
                    <a:cubicBezTo>
                      <a:pt x="3003" y="2206"/>
                      <a:pt x="2696" y="2616"/>
                      <a:pt x="2423" y="2923"/>
                    </a:cubicBezTo>
                    <a:cubicBezTo>
                      <a:pt x="2560" y="2343"/>
                      <a:pt x="3003" y="1899"/>
                      <a:pt x="3140" y="1490"/>
                    </a:cubicBezTo>
                    <a:cubicBezTo>
                      <a:pt x="3140" y="1353"/>
                      <a:pt x="3003" y="1217"/>
                      <a:pt x="2833" y="1217"/>
                    </a:cubicBezTo>
                    <a:cubicBezTo>
                      <a:pt x="2423" y="1217"/>
                      <a:pt x="2150" y="2070"/>
                      <a:pt x="1706" y="2479"/>
                    </a:cubicBezTo>
                    <a:cubicBezTo>
                      <a:pt x="1706" y="1899"/>
                      <a:pt x="2423" y="1046"/>
                      <a:pt x="2560" y="637"/>
                    </a:cubicBezTo>
                    <a:cubicBezTo>
                      <a:pt x="2560" y="500"/>
                      <a:pt x="2423" y="364"/>
                      <a:pt x="2287" y="364"/>
                    </a:cubicBezTo>
                    <a:cubicBezTo>
                      <a:pt x="1979" y="500"/>
                      <a:pt x="1706" y="1046"/>
                      <a:pt x="1433" y="1353"/>
                    </a:cubicBezTo>
                    <a:cubicBezTo>
                      <a:pt x="1359" y="1502"/>
                      <a:pt x="1275" y="1610"/>
                      <a:pt x="1192" y="1727"/>
                    </a:cubicBezTo>
                    <a:lnTo>
                      <a:pt x="1192" y="1727"/>
                    </a:lnTo>
                    <a:cubicBezTo>
                      <a:pt x="1366" y="1292"/>
                      <a:pt x="1468" y="628"/>
                      <a:pt x="1570" y="193"/>
                    </a:cubicBezTo>
                    <a:cubicBezTo>
                      <a:pt x="1666" y="97"/>
                      <a:pt x="1558" y="0"/>
                      <a:pt x="14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1"/>
              <p:cNvSpPr/>
              <p:nvPr/>
            </p:nvSpPr>
            <p:spPr>
              <a:xfrm>
                <a:off x="1435037" y="1660667"/>
                <a:ext cx="60622" cy="72116"/>
              </a:xfrm>
              <a:custGeom>
                <a:rect b="b" l="l" r="r" t="t"/>
                <a:pathLst>
                  <a:path extrusionOk="0" h="1707" w="1435">
                    <a:moveTo>
                      <a:pt x="137" y="0"/>
                    </a:moveTo>
                    <a:cubicBezTo>
                      <a:pt x="137" y="0"/>
                      <a:pt x="1" y="137"/>
                      <a:pt x="1" y="273"/>
                    </a:cubicBezTo>
                    <a:cubicBezTo>
                      <a:pt x="137" y="273"/>
                      <a:pt x="308" y="410"/>
                      <a:pt x="445" y="410"/>
                    </a:cubicBezTo>
                    <a:cubicBezTo>
                      <a:pt x="581" y="546"/>
                      <a:pt x="581" y="546"/>
                      <a:pt x="581" y="717"/>
                    </a:cubicBezTo>
                    <a:cubicBezTo>
                      <a:pt x="581" y="717"/>
                      <a:pt x="642" y="778"/>
                      <a:pt x="682" y="778"/>
                    </a:cubicBezTo>
                    <a:cubicBezTo>
                      <a:pt x="702" y="778"/>
                      <a:pt x="718" y="762"/>
                      <a:pt x="718" y="717"/>
                    </a:cubicBezTo>
                    <a:lnTo>
                      <a:pt x="718" y="853"/>
                    </a:lnTo>
                    <a:cubicBezTo>
                      <a:pt x="854" y="1126"/>
                      <a:pt x="991" y="1399"/>
                      <a:pt x="1161" y="1706"/>
                    </a:cubicBezTo>
                    <a:cubicBezTo>
                      <a:pt x="1161" y="1706"/>
                      <a:pt x="1434" y="1706"/>
                      <a:pt x="1434" y="1570"/>
                    </a:cubicBezTo>
                    <a:cubicBezTo>
                      <a:pt x="1434" y="1399"/>
                      <a:pt x="1298" y="1263"/>
                      <a:pt x="1298" y="1126"/>
                    </a:cubicBezTo>
                    <a:cubicBezTo>
                      <a:pt x="1161" y="990"/>
                      <a:pt x="1161" y="853"/>
                      <a:pt x="1161" y="717"/>
                    </a:cubicBezTo>
                    <a:lnTo>
                      <a:pt x="1161" y="410"/>
                    </a:lnTo>
                    <a:cubicBezTo>
                      <a:pt x="1161" y="273"/>
                      <a:pt x="991" y="273"/>
                      <a:pt x="854" y="273"/>
                    </a:cubicBezTo>
                    <a:lnTo>
                      <a:pt x="718" y="273"/>
                    </a:lnTo>
                    <a:cubicBezTo>
                      <a:pt x="581" y="137"/>
                      <a:pt x="445" y="137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1"/>
              <p:cNvSpPr/>
              <p:nvPr/>
            </p:nvSpPr>
            <p:spPr>
              <a:xfrm>
                <a:off x="1375935" y="1699491"/>
                <a:ext cx="144224" cy="186100"/>
              </a:xfrm>
              <a:custGeom>
                <a:rect b="b" l="l" r="r" t="t"/>
                <a:pathLst>
                  <a:path extrusionOk="0" h="4405" w="3414">
                    <a:moveTo>
                      <a:pt x="1707" y="924"/>
                    </a:moveTo>
                    <a:cubicBezTo>
                      <a:pt x="1707" y="1060"/>
                      <a:pt x="1844" y="1197"/>
                      <a:pt x="1980" y="1197"/>
                    </a:cubicBezTo>
                    <a:cubicBezTo>
                      <a:pt x="1820" y="1277"/>
                      <a:pt x="1695" y="1369"/>
                      <a:pt x="1619" y="1369"/>
                    </a:cubicBezTo>
                    <a:cubicBezTo>
                      <a:pt x="1566" y="1369"/>
                      <a:pt x="1536" y="1324"/>
                      <a:pt x="1536" y="1197"/>
                    </a:cubicBezTo>
                    <a:cubicBezTo>
                      <a:pt x="1536" y="1197"/>
                      <a:pt x="1707" y="1060"/>
                      <a:pt x="1707" y="924"/>
                    </a:cubicBezTo>
                    <a:close/>
                    <a:moveTo>
                      <a:pt x="547" y="1777"/>
                    </a:moveTo>
                    <a:lnTo>
                      <a:pt x="547" y="1913"/>
                    </a:lnTo>
                    <a:lnTo>
                      <a:pt x="448" y="1913"/>
                    </a:lnTo>
                    <a:cubicBezTo>
                      <a:pt x="469" y="1872"/>
                      <a:pt x="499" y="1824"/>
                      <a:pt x="547" y="1777"/>
                    </a:cubicBezTo>
                    <a:close/>
                    <a:moveTo>
                      <a:pt x="1400" y="480"/>
                    </a:moveTo>
                    <a:cubicBezTo>
                      <a:pt x="1400" y="651"/>
                      <a:pt x="1400" y="787"/>
                      <a:pt x="1263" y="924"/>
                    </a:cubicBezTo>
                    <a:cubicBezTo>
                      <a:pt x="1263" y="1060"/>
                      <a:pt x="1127" y="1913"/>
                      <a:pt x="1400" y="1913"/>
                    </a:cubicBezTo>
                    <a:cubicBezTo>
                      <a:pt x="1707" y="1913"/>
                      <a:pt x="1844" y="1777"/>
                      <a:pt x="2117" y="1640"/>
                    </a:cubicBezTo>
                    <a:lnTo>
                      <a:pt x="2117" y="1640"/>
                    </a:lnTo>
                    <a:cubicBezTo>
                      <a:pt x="1980" y="1913"/>
                      <a:pt x="1980" y="2050"/>
                      <a:pt x="1980" y="2186"/>
                    </a:cubicBezTo>
                    <a:cubicBezTo>
                      <a:pt x="1707" y="2186"/>
                      <a:pt x="1400" y="2186"/>
                      <a:pt x="1263" y="2357"/>
                    </a:cubicBezTo>
                    <a:cubicBezTo>
                      <a:pt x="1263" y="2186"/>
                      <a:pt x="1127" y="2186"/>
                      <a:pt x="1127" y="2050"/>
                    </a:cubicBezTo>
                    <a:cubicBezTo>
                      <a:pt x="854" y="1777"/>
                      <a:pt x="547" y="1333"/>
                      <a:pt x="547" y="787"/>
                    </a:cubicBezTo>
                    <a:lnTo>
                      <a:pt x="683" y="787"/>
                    </a:lnTo>
                    <a:cubicBezTo>
                      <a:pt x="854" y="787"/>
                      <a:pt x="990" y="787"/>
                      <a:pt x="1127" y="651"/>
                    </a:cubicBezTo>
                    <a:cubicBezTo>
                      <a:pt x="1263" y="480"/>
                      <a:pt x="1400" y="480"/>
                      <a:pt x="1400" y="480"/>
                    </a:cubicBezTo>
                    <a:close/>
                    <a:moveTo>
                      <a:pt x="1519" y="0"/>
                    </a:moveTo>
                    <a:cubicBezTo>
                      <a:pt x="1287" y="0"/>
                      <a:pt x="916" y="414"/>
                      <a:pt x="649" y="414"/>
                    </a:cubicBezTo>
                    <a:cubicBezTo>
                      <a:pt x="552" y="414"/>
                      <a:pt x="468" y="359"/>
                      <a:pt x="410" y="207"/>
                    </a:cubicBezTo>
                    <a:cubicBezTo>
                      <a:pt x="410" y="139"/>
                      <a:pt x="342" y="105"/>
                      <a:pt x="274" y="105"/>
                    </a:cubicBezTo>
                    <a:cubicBezTo>
                      <a:pt x="206" y="105"/>
                      <a:pt x="137" y="139"/>
                      <a:pt x="137" y="207"/>
                    </a:cubicBezTo>
                    <a:cubicBezTo>
                      <a:pt x="274" y="651"/>
                      <a:pt x="274" y="1060"/>
                      <a:pt x="410" y="1504"/>
                    </a:cubicBezTo>
                    <a:cubicBezTo>
                      <a:pt x="274" y="1333"/>
                      <a:pt x="274" y="1333"/>
                      <a:pt x="274" y="1197"/>
                    </a:cubicBezTo>
                    <a:cubicBezTo>
                      <a:pt x="274" y="1129"/>
                      <a:pt x="206" y="1095"/>
                      <a:pt x="137" y="1095"/>
                    </a:cubicBezTo>
                    <a:cubicBezTo>
                      <a:pt x="69" y="1095"/>
                      <a:pt x="1" y="1129"/>
                      <a:pt x="1" y="1197"/>
                    </a:cubicBezTo>
                    <a:cubicBezTo>
                      <a:pt x="1" y="1504"/>
                      <a:pt x="1" y="1640"/>
                      <a:pt x="137" y="1777"/>
                    </a:cubicBezTo>
                    <a:cubicBezTo>
                      <a:pt x="137" y="1913"/>
                      <a:pt x="1" y="2186"/>
                      <a:pt x="137" y="2357"/>
                    </a:cubicBezTo>
                    <a:cubicBezTo>
                      <a:pt x="137" y="2357"/>
                      <a:pt x="198" y="2418"/>
                      <a:pt x="239" y="2418"/>
                    </a:cubicBezTo>
                    <a:cubicBezTo>
                      <a:pt x="259" y="2418"/>
                      <a:pt x="274" y="2403"/>
                      <a:pt x="274" y="2357"/>
                    </a:cubicBezTo>
                    <a:lnTo>
                      <a:pt x="410" y="2357"/>
                    </a:lnTo>
                    <a:cubicBezTo>
                      <a:pt x="410" y="2494"/>
                      <a:pt x="410" y="2630"/>
                      <a:pt x="547" y="2767"/>
                    </a:cubicBezTo>
                    <a:cubicBezTo>
                      <a:pt x="592" y="2812"/>
                      <a:pt x="657" y="2827"/>
                      <a:pt x="728" y="2827"/>
                    </a:cubicBezTo>
                    <a:cubicBezTo>
                      <a:pt x="869" y="2827"/>
                      <a:pt x="1036" y="2767"/>
                      <a:pt x="1127" y="2767"/>
                    </a:cubicBezTo>
                    <a:cubicBezTo>
                      <a:pt x="1263" y="2903"/>
                      <a:pt x="1400" y="2903"/>
                      <a:pt x="1536" y="3040"/>
                    </a:cubicBezTo>
                    <a:lnTo>
                      <a:pt x="1844" y="3040"/>
                    </a:lnTo>
                    <a:cubicBezTo>
                      <a:pt x="1726" y="3186"/>
                      <a:pt x="2013" y="3511"/>
                      <a:pt x="2270" y="3511"/>
                    </a:cubicBezTo>
                    <a:cubicBezTo>
                      <a:pt x="2311" y="3511"/>
                      <a:pt x="2352" y="3502"/>
                      <a:pt x="2390" y="3483"/>
                    </a:cubicBezTo>
                    <a:lnTo>
                      <a:pt x="2390" y="4063"/>
                    </a:lnTo>
                    <a:cubicBezTo>
                      <a:pt x="2390" y="4200"/>
                      <a:pt x="2560" y="4200"/>
                      <a:pt x="2697" y="4200"/>
                    </a:cubicBezTo>
                    <a:lnTo>
                      <a:pt x="2833" y="4063"/>
                    </a:lnTo>
                    <a:lnTo>
                      <a:pt x="2833" y="4200"/>
                    </a:lnTo>
                    <a:cubicBezTo>
                      <a:pt x="2833" y="4336"/>
                      <a:pt x="2935" y="4404"/>
                      <a:pt x="3038" y="4404"/>
                    </a:cubicBezTo>
                    <a:cubicBezTo>
                      <a:pt x="3140" y="4404"/>
                      <a:pt x="3243" y="4336"/>
                      <a:pt x="3243" y="4200"/>
                    </a:cubicBezTo>
                    <a:cubicBezTo>
                      <a:pt x="3243" y="3893"/>
                      <a:pt x="3413" y="3483"/>
                      <a:pt x="3243" y="3210"/>
                    </a:cubicBezTo>
                    <a:cubicBezTo>
                      <a:pt x="3243" y="3210"/>
                      <a:pt x="3106" y="3210"/>
                      <a:pt x="3106" y="3040"/>
                    </a:cubicBezTo>
                    <a:cubicBezTo>
                      <a:pt x="3106" y="2903"/>
                      <a:pt x="3106" y="2767"/>
                      <a:pt x="2970" y="2630"/>
                    </a:cubicBezTo>
                    <a:lnTo>
                      <a:pt x="2970" y="2186"/>
                    </a:lnTo>
                    <a:lnTo>
                      <a:pt x="2833" y="2050"/>
                    </a:lnTo>
                    <a:cubicBezTo>
                      <a:pt x="2697" y="1913"/>
                      <a:pt x="2560" y="1777"/>
                      <a:pt x="2390" y="1504"/>
                    </a:cubicBezTo>
                    <a:cubicBezTo>
                      <a:pt x="2560" y="1504"/>
                      <a:pt x="2560" y="1333"/>
                      <a:pt x="2560" y="1197"/>
                    </a:cubicBezTo>
                    <a:cubicBezTo>
                      <a:pt x="2560" y="1197"/>
                      <a:pt x="2390" y="1060"/>
                      <a:pt x="2253" y="1060"/>
                    </a:cubicBezTo>
                    <a:lnTo>
                      <a:pt x="2117" y="1060"/>
                    </a:lnTo>
                    <a:cubicBezTo>
                      <a:pt x="2117" y="787"/>
                      <a:pt x="1980" y="480"/>
                      <a:pt x="1707" y="344"/>
                    </a:cubicBezTo>
                    <a:lnTo>
                      <a:pt x="1707" y="207"/>
                    </a:lnTo>
                    <a:cubicBezTo>
                      <a:pt x="1671" y="56"/>
                      <a:pt x="1604" y="0"/>
                      <a:pt x="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1"/>
              <p:cNvSpPr/>
              <p:nvPr/>
            </p:nvSpPr>
            <p:spPr>
              <a:xfrm>
                <a:off x="1507150" y="1809668"/>
                <a:ext cx="77858" cy="99915"/>
              </a:xfrm>
              <a:custGeom>
                <a:rect b="b" l="l" r="r" t="t"/>
                <a:pathLst>
                  <a:path extrusionOk="0" h="2365" w="1843">
                    <a:moveTo>
                      <a:pt x="215" y="1"/>
                    </a:moveTo>
                    <a:cubicBezTo>
                      <a:pt x="102" y="1"/>
                      <a:pt x="0" y="80"/>
                      <a:pt x="0" y="159"/>
                    </a:cubicBezTo>
                    <a:cubicBezTo>
                      <a:pt x="137" y="432"/>
                      <a:pt x="137" y="739"/>
                      <a:pt x="307" y="1012"/>
                    </a:cubicBezTo>
                    <a:lnTo>
                      <a:pt x="444" y="1012"/>
                    </a:lnTo>
                    <a:lnTo>
                      <a:pt x="444" y="1285"/>
                    </a:lnTo>
                    <a:cubicBezTo>
                      <a:pt x="580" y="1455"/>
                      <a:pt x="580" y="1455"/>
                      <a:pt x="717" y="1455"/>
                    </a:cubicBezTo>
                    <a:cubicBezTo>
                      <a:pt x="853" y="1455"/>
                      <a:pt x="853" y="1285"/>
                      <a:pt x="990" y="1285"/>
                    </a:cubicBezTo>
                    <a:lnTo>
                      <a:pt x="990" y="1455"/>
                    </a:lnTo>
                    <a:cubicBezTo>
                      <a:pt x="990" y="1592"/>
                      <a:pt x="1160" y="1728"/>
                      <a:pt x="1297" y="1728"/>
                    </a:cubicBezTo>
                    <a:cubicBezTo>
                      <a:pt x="1160" y="1865"/>
                      <a:pt x="1160" y="2138"/>
                      <a:pt x="1160" y="2138"/>
                    </a:cubicBezTo>
                    <a:cubicBezTo>
                      <a:pt x="1160" y="2260"/>
                      <a:pt x="1300" y="2364"/>
                      <a:pt x="1379" y="2364"/>
                    </a:cubicBezTo>
                    <a:cubicBezTo>
                      <a:pt x="1411" y="2364"/>
                      <a:pt x="1433" y="2347"/>
                      <a:pt x="1433" y="2308"/>
                    </a:cubicBezTo>
                    <a:cubicBezTo>
                      <a:pt x="1570" y="2001"/>
                      <a:pt x="1843" y="1285"/>
                      <a:pt x="1570" y="1012"/>
                    </a:cubicBezTo>
                    <a:lnTo>
                      <a:pt x="1297" y="1012"/>
                    </a:lnTo>
                    <a:lnTo>
                      <a:pt x="1297" y="875"/>
                    </a:lnTo>
                    <a:cubicBezTo>
                      <a:pt x="1207" y="835"/>
                      <a:pt x="1143" y="819"/>
                      <a:pt x="1095" y="819"/>
                    </a:cubicBezTo>
                    <a:cubicBezTo>
                      <a:pt x="978" y="819"/>
                      <a:pt x="950" y="915"/>
                      <a:pt x="853" y="1012"/>
                    </a:cubicBezTo>
                    <a:cubicBezTo>
                      <a:pt x="853" y="739"/>
                      <a:pt x="990" y="432"/>
                      <a:pt x="853" y="295"/>
                    </a:cubicBezTo>
                    <a:cubicBezTo>
                      <a:pt x="853" y="227"/>
                      <a:pt x="819" y="193"/>
                      <a:pt x="768" y="193"/>
                    </a:cubicBezTo>
                    <a:cubicBezTo>
                      <a:pt x="717" y="193"/>
                      <a:pt x="648" y="227"/>
                      <a:pt x="580" y="295"/>
                    </a:cubicBezTo>
                    <a:cubicBezTo>
                      <a:pt x="580" y="295"/>
                      <a:pt x="580" y="432"/>
                      <a:pt x="444" y="602"/>
                    </a:cubicBezTo>
                    <a:lnTo>
                      <a:pt x="444" y="159"/>
                    </a:lnTo>
                    <a:cubicBezTo>
                      <a:pt x="386" y="43"/>
                      <a:pt x="298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1"/>
              <p:cNvSpPr/>
              <p:nvPr/>
            </p:nvSpPr>
            <p:spPr>
              <a:xfrm>
                <a:off x="1429291" y="1901763"/>
                <a:ext cx="113935" cy="140938"/>
              </a:xfrm>
              <a:custGeom>
                <a:rect b="b" l="l" r="r" t="t"/>
                <a:pathLst>
                  <a:path extrusionOk="0" h="3336" w="2697">
                    <a:moveTo>
                      <a:pt x="581" y="538"/>
                    </a:moveTo>
                    <a:cubicBezTo>
                      <a:pt x="581" y="538"/>
                      <a:pt x="581" y="674"/>
                      <a:pt x="717" y="674"/>
                    </a:cubicBezTo>
                    <a:cubicBezTo>
                      <a:pt x="581" y="674"/>
                      <a:pt x="581" y="811"/>
                      <a:pt x="581" y="811"/>
                    </a:cubicBezTo>
                    <a:cubicBezTo>
                      <a:pt x="540" y="862"/>
                      <a:pt x="511" y="882"/>
                      <a:pt x="491" y="882"/>
                    </a:cubicBezTo>
                    <a:cubicBezTo>
                      <a:pt x="444" y="882"/>
                      <a:pt x="444" y="770"/>
                      <a:pt x="444" y="674"/>
                    </a:cubicBezTo>
                    <a:cubicBezTo>
                      <a:pt x="581" y="674"/>
                      <a:pt x="581" y="674"/>
                      <a:pt x="581" y="538"/>
                    </a:cubicBezTo>
                    <a:close/>
                    <a:moveTo>
                      <a:pt x="1843" y="981"/>
                    </a:moveTo>
                    <a:cubicBezTo>
                      <a:pt x="1843" y="1118"/>
                      <a:pt x="1980" y="1254"/>
                      <a:pt x="1843" y="1391"/>
                    </a:cubicBezTo>
                    <a:cubicBezTo>
                      <a:pt x="1843" y="1391"/>
                      <a:pt x="1707" y="1391"/>
                      <a:pt x="1707" y="1254"/>
                    </a:cubicBezTo>
                    <a:lnTo>
                      <a:pt x="1707" y="981"/>
                    </a:lnTo>
                    <a:close/>
                    <a:moveTo>
                      <a:pt x="905" y="0"/>
                    </a:moveTo>
                    <a:cubicBezTo>
                      <a:pt x="854" y="0"/>
                      <a:pt x="785" y="43"/>
                      <a:pt x="717" y="128"/>
                    </a:cubicBezTo>
                    <a:lnTo>
                      <a:pt x="581" y="265"/>
                    </a:lnTo>
                    <a:lnTo>
                      <a:pt x="581" y="128"/>
                    </a:lnTo>
                    <a:cubicBezTo>
                      <a:pt x="137" y="128"/>
                      <a:pt x="0" y="401"/>
                      <a:pt x="137" y="674"/>
                    </a:cubicBezTo>
                    <a:cubicBezTo>
                      <a:pt x="0" y="981"/>
                      <a:pt x="0" y="1118"/>
                      <a:pt x="137" y="1254"/>
                    </a:cubicBezTo>
                    <a:lnTo>
                      <a:pt x="444" y="1254"/>
                    </a:lnTo>
                    <a:cubicBezTo>
                      <a:pt x="444" y="1391"/>
                      <a:pt x="273" y="1527"/>
                      <a:pt x="137" y="1527"/>
                    </a:cubicBezTo>
                    <a:lnTo>
                      <a:pt x="137" y="1834"/>
                    </a:lnTo>
                    <a:cubicBezTo>
                      <a:pt x="273" y="1971"/>
                      <a:pt x="273" y="2380"/>
                      <a:pt x="273" y="2380"/>
                    </a:cubicBezTo>
                    <a:cubicBezTo>
                      <a:pt x="273" y="2517"/>
                      <a:pt x="444" y="2517"/>
                      <a:pt x="581" y="2517"/>
                    </a:cubicBezTo>
                    <a:cubicBezTo>
                      <a:pt x="581" y="2688"/>
                      <a:pt x="581" y="2824"/>
                      <a:pt x="717" y="2824"/>
                    </a:cubicBezTo>
                    <a:lnTo>
                      <a:pt x="717" y="2961"/>
                    </a:lnTo>
                    <a:cubicBezTo>
                      <a:pt x="854" y="3097"/>
                      <a:pt x="854" y="3234"/>
                      <a:pt x="990" y="3234"/>
                    </a:cubicBezTo>
                    <a:cubicBezTo>
                      <a:pt x="1058" y="3302"/>
                      <a:pt x="1135" y="3336"/>
                      <a:pt x="1195" y="3336"/>
                    </a:cubicBezTo>
                    <a:cubicBezTo>
                      <a:pt x="1254" y="3336"/>
                      <a:pt x="1297" y="3302"/>
                      <a:pt x="1297" y="3234"/>
                    </a:cubicBezTo>
                    <a:lnTo>
                      <a:pt x="1297" y="2824"/>
                    </a:lnTo>
                    <a:cubicBezTo>
                      <a:pt x="1434" y="2688"/>
                      <a:pt x="1434" y="2688"/>
                      <a:pt x="1570" y="2517"/>
                    </a:cubicBezTo>
                    <a:cubicBezTo>
                      <a:pt x="1570" y="2688"/>
                      <a:pt x="1570" y="2824"/>
                      <a:pt x="1707" y="2824"/>
                    </a:cubicBezTo>
                    <a:cubicBezTo>
                      <a:pt x="1707" y="2864"/>
                      <a:pt x="1730" y="2881"/>
                      <a:pt x="1763" y="2881"/>
                    </a:cubicBezTo>
                    <a:cubicBezTo>
                      <a:pt x="1843" y="2881"/>
                      <a:pt x="1980" y="2784"/>
                      <a:pt x="1980" y="2688"/>
                    </a:cubicBezTo>
                    <a:cubicBezTo>
                      <a:pt x="1843" y="2517"/>
                      <a:pt x="1843" y="2380"/>
                      <a:pt x="1843" y="2244"/>
                    </a:cubicBezTo>
                    <a:cubicBezTo>
                      <a:pt x="1843" y="2107"/>
                      <a:pt x="1980" y="2107"/>
                      <a:pt x="1980" y="1971"/>
                    </a:cubicBezTo>
                    <a:cubicBezTo>
                      <a:pt x="1980" y="1834"/>
                      <a:pt x="1980" y="1834"/>
                      <a:pt x="2150" y="1834"/>
                    </a:cubicBezTo>
                    <a:cubicBezTo>
                      <a:pt x="2150" y="1834"/>
                      <a:pt x="2150" y="1664"/>
                      <a:pt x="2287" y="1664"/>
                    </a:cubicBezTo>
                    <a:cubicBezTo>
                      <a:pt x="2696" y="1527"/>
                      <a:pt x="1843" y="265"/>
                      <a:pt x="1707" y="265"/>
                    </a:cubicBezTo>
                    <a:cubicBezTo>
                      <a:pt x="1667" y="225"/>
                      <a:pt x="1627" y="208"/>
                      <a:pt x="1590" y="208"/>
                    </a:cubicBezTo>
                    <a:cubicBezTo>
                      <a:pt x="1502" y="208"/>
                      <a:pt x="1434" y="305"/>
                      <a:pt x="1434" y="401"/>
                    </a:cubicBezTo>
                    <a:lnTo>
                      <a:pt x="1434" y="811"/>
                    </a:lnTo>
                    <a:lnTo>
                      <a:pt x="1297" y="981"/>
                    </a:lnTo>
                    <a:cubicBezTo>
                      <a:pt x="1127" y="1118"/>
                      <a:pt x="1127" y="1254"/>
                      <a:pt x="990" y="1391"/>
                    </a:cubicBezTo>
                    <a:cubicBezTo>
                      <a:pt x="854" y="1527"/>
                      <a:pt x="854" y="1527"/>
                      <a:pt x="717" y="1664"/>
                    </a:cubicBezTo>
                    <a:cubicBezTo>
                      <a:pt x="696" y="1691"/>
                      <a:pt x="684" y="1702"/>
                      <a:pt x="680" y="1702"/>
                    </a:cubicBezTo>
                    <a:cubicBezTo>
                      <a:pt x="660" y="1702"/>
                      <a:pt x="854" y="1369"/>
                      <a:pt x="854" y="1254"/>
                    </a:cubicBezTo>
                    <a:cubicBezTo>
                      <a:pt x="990" y="1118"/>
                      <a:pt x="990" y="981"/>
                      <a:pt x="1127" y="811"/>
                    </a:cubicBezTo>
                    <a:cubicBezTo>
                      <a:pt x="1127" y="811"/>
                      <a:pt x="1127" y="674"/>
                      <a:pt x="990" y="674"/>
                    </a:cubicBezTo>
                    <a:lnTo>
                      <a:pt x="1127" y="674"/>
                    </a:lnTo>
                    <a:cubicBezTo>
                      <a:pt x="1297" y="674"/>
                      <a:pt x="1127" y="401"/>
                      <a:pt x="990" y="401"/>
                    </a:cubicBezTo>
                    <a:lnTo>
                      <a:pt x="990" y="128"/>
                    </a:lnTo>
                    <a:cubicBezTo>
                      <a:pt x="990" y="43"/>
                      <a:pt x="956" y="0"/>
                      <a:pt x="9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1"/>
              <p:cNvSpPr/>
              <p:nvPr/>
            </p:nvSpPr>
            <p:spPr>
              <a:xfrm>
                <a:off x="1507150" y="1914352"/>
                <a:ext cx="72112" cy="186987"/>
              </a:xfrm>
              <a:custGeom>
                <a:rect b="b" l="l" r="r" t="t"/>
                <a:pathLst>
                  <a:path extrusionOk="0" h="4426" w="1707">
                    <a:moveTo>
                      <a:pt x="1297" y="1"/>
                    </a:moveTo>
                    <a:cubicBezTo>
                      <a:pt x="1263" y="1"/>
                      <a:pt x="1229" y="35"/>
                      <a:pt x="1160" y="103"/>
                    </a:cubicBezTo>
                    <a:cubicBezTo>
                      <a:pt x="717" y="513"/>
                      <a:pt x="444" y="1093"/>
                      <a:pt x="0" y="1673"/>
                    </a:cubicBezTo>
                    <a:cubicBezTo>
                      <a:pt x="0" y="1769"/>
                      <a:pt x="68" y="1866"/>
                      <a:pt x="169" y="1866"/>
                    </a:cubicBezTo>
                    <a:cubicBezTo>
                      <a:pt x="210" y="1866"/>
                      <a:pt x="257" y="1849"/>
                      <a:pt x="307" y="1809"/>
                    </a:cubicBezTo>
                    <a:cubicBezTo>
                      <a:pt x="444" y="1366"/>
                      <a:pt x="717" y="956"/>
                      <a:pt x="990" y="683"/>
                    </a:cubicBezTo>
                    <a:lnTo>
                      <a:pt x="990" y="683"/>
                    </a:lnTo>
                    <a:cubicBezTo>
                      <a:pt x="990" y="820"/>
                      <a:pt x="853" y="1093"/>
                      <a:pt x="990" y="1229"/>
                    </a:cubicBezTo>
                    <a:lnTo>
                      <a:pt x="853" y="1366"/>
                    </a:lnTo>
                    <a:cubicBezTo>
                      <a:pt x="853" y="1673"/>
                      <a:pt x="990" y="1946"/>
                      <a:pt x="990" y="2219"/>
                    </a:cubicBezTo>
                    <a:cubicBezTo>
                      <a:pt x="990" y="2390"/>
                      <a:pt x="990" y="2526"/>
                      <a:pt x="1160" y="2663"/>
                    </a:cubicBezTo>
                    <a:lnTo>
                      <a:pt x="990" y="2663"/>
                    </a:lnTo>
                    <a:cubicBezTo>
                      <a:pt x="950" y="2623"/>
                      <a:pt x="910" y="2606"/>
                      <a:pt x="873" y="2606"/>
                    </a:cubicBezTo>
                    <a:cubicBezTo>
                      <a:pt x="785" y="2606"/>
                      <a:pt x="717" y="2703"/>
                      <a:pt x="717" y="2799"/>
                    </a:cubicBezTo>
                    <a:cubicBezTo>
                      <a:pt x="717" y="2936"/>
                      <a:pt x="853" y="3516"/>
                      <a:pt x="990" y="3516"/>
                    </a:cubicBezTo>
                    <a:cubicBezTo>
                      <a:pt x="853" y="3516"/>
                      <a:pt x="717" y="3652"/>
                      <a:pt x="717" y="3652"/>
                    </a:cubicBezTo>
                    <a:lnTo>
                      <a:pt x="717" y="3789"/>
                    </a:lnTo>
                    <a:cubicBezTo>
                      <a:pt x="580" y="3925"/>
                      <a:pt x="580" y="3925"/>
                      <a:pt x="580" y="4096"/>
                    </a:cubicBezTo>
                    <a:lnTo>
                      <a:pt x="580" y="4232"/>
                    </a:lnTo>
                    <a:cubicBezTo>
                      <a:pt x="717" y="4232"/>
                      <a:pt x="717" y="4369"/>
                      <a:pt x="717" y="4369"/>
                    </a:cubicBezTo>
                    <a:cubicBezTo>
                      <a:pt x="757" y="4409"/>
                      <a:pt x="811" y="4425"/>
                      <a:pt x="869" y="4425"/>
                    </a:cubicBezTo>
                    <a:cubicBezTo>
                      <a:pt x="1007" y="4425"/>
                      <a:pt x="1160" y="4329"/>
                      <a:pt x="1160" y="4232"/>
                    </a:cubicBezTo>
                    <a:lnTo>
                      <a:pt x="1160" y="3925"/>
                    </a:lnTo>
                    <a:cubicBezTo>
                      <a:pt x="1160" y="3925"/>
                      <a:pt x="1297" y="3925"/>
                      <a:pt x="1297" y="3789"/>
                    </a:cubicBezTo>
                    <a:cubicBezTo>
                      <a:pt x="1433" y="3652"/>
                      <a:pt x="1297" y="3379"/>
                      <a:pt x="1297" y="3243"/>
                    </a:cubicBezTo>
                    <a:lnTo>
                      <a:pt x="1433" y="3243"/>
                    </a:lnTo>
                    <a:cubicBezTo>
                      <a:pt x="1433" y="3243"/>
                      <a:pt x="1570" y="3072"/>
                      <a:pt x="1570" y="2936"/>
                    </a:cubicBezTo>
                    <a:cubicBezTo>
                      <a:pt x="1570" y="2799"/>
                      <a:pt x="1433" y="2390"/>
                      <a:pt x="1297" y="2082"/>
                    </a:cubicBezTo>
                    <a:lnTo>
                      <a:pt x="1433" y="2082"/>
                    </a:lnTo>
                    <a:cubicBezTo>
                      <a:pt x="1706" y="1673"/>
                      <a:pt x="1706" y="1093"/>
                      <a:pt x="1706" y="683"/>
                    </a:cubicBezTo>
                    <a:cubicBezTo>
                      <a:pt x="1706" y="598"/>
                      <a:pt x="1638" y="555"/>
                      <a:pt x="1570" y="555"/>
                    </a:cubicBezTo>
                    <a:cubicBezTo>
                      <a:pt x="1502" y="555"/>
                      <a:pt x="1433" y="598"/>
                      <a:pt x="1433" y="683"/>
                    </a:cubicBezTo>
                    <a:lnTo>
                      <a:pt x="1297" y="683"/>
                    </a:lnTo>
                    <a:lnTo>
                      <a:pt x="1433" y="513"/>
                    </a:lnTo>
                    <a:lnTo>
                      <a:pt x="1433" y="103"/>
                    </a:lnTo>
                    <a:cubicBezTo>
                      <a:pt x="1365" y="35"/>
                      <a:pt x="1331" y="1"/>
                      <a:pt x="1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1"/>
              <p:cNvSpPr/>
              <p:nvPr/>
            </p:nvSpPr>
            <p:spPr>
              <a:xfrm>
                <a:off x="1556155" y="1908607"/>
                <a:ext cx="23108" cy="34643"/>
              </a:xfrm>
              <a:custGeom>
                <a:rect b="b" l="l" r="r" t="t"/>
                <a:pathLst>
                  <a:path extrusionOk="0" h="820" w="547">
                    <a:moveTo>
                      <a:pt x="188" y="0"/>
                    </a:moveTo>
                    <a:cubicBezTo>
                      <a:pt x="137" y="0"/>
                      <a:pt x="69" y="35"/>
                      <a:pt x="0" y="103"/>
                    </a:cubicBezTo>
                    <a:lnTo>
                      <a:pt x="0" y="376"/>
                    </a:lnTo>
                    <a:lnTo>
                      <a:pt x="0" y="649"/>
                    </a:lnTo>
                    <a:cubicBezTo>
                      <a:pt x="0" y="649"/>
                      <a:pt x="0" y="819"/>
                      <a:pt x="137" y="819"/>
                    </a:cubicBezTo>
                    <a:cubicBezTo>
                      <a:pt x="137" y="649"/>
                      <a:pt x="273" y="649"/>
                      <a:pt x="273" y="649"/>
                    </a:cubicBezTo>
                    <a:lnTo>
                      <a:pt x="273" y="512"/>
                    </a:lnTo>
                    <a:cubicBezTo>
                      <a:pt x="410" y="512"/>
                      <a:pt x="546" y="376"/>
                      <a:pt x="410" y="239"/>
                    </a:cubicBezTo>
                    <a:cubicBezTo>
                      <a:pt x="410" y="239"/>
                      <a:pt x="410" y="103"/>
                      <a:pt x="273" y="103"/>
                    </a:cubicBezTo>
                    <a:cubicBezTo>
                      <a:pt x="273" y="35"/>
                      <a:pt x="239" y="0"/>
                      <a:pt x="1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1"/>
              <p:cNvSpPr/>
              <p:nvPr/>
            </p:nvSpPr>
            <p:spPr>
              <a:xfrm>
                <a:off x="1429291" y="1816342"/>
                <a:ext cx="53440" cy="31897"/>
              </a:xfrm>
              <a:custGeom>
                <a:rect b="b" l="l" r="r" t="t"/>
                <a:pathLst>
                  <a:path extrusionOk="0" h="755" w="1265">
                    <a:moveTo>
                      <a:pt x="0" y="1"/>
                    </a:moveTo>
                    <a:cubicBezTo>
                      <a:pt x="0" y="137"/>
                      <a:pt x="0" y="274"/>
                      <a:pt x="137" y="444"/>
                    </a:cubicBezTo>
                    <a:cubicBezTo>
                      <a:pt x="137" y="444"/>
                      <a:pt x="273" y="581"/>
                      <a:pt x="444" y="717"/>
                    </a:cubicBezTo>
                    <a:cubicBezTo>
                      <a:pt x="581" y="717"/>
                      <a:pt x="717" y="717"/>
                      <a:pt x="717" y="581"/>
                    </a:cubicBezTo>
                    <a:cubicBezTo>
                      <a:pt x="854" y="581"/>
                      <a:pt x="854" y="717"/>
                      <a:pt x="990" y="717"/>
                    </a:cubicBezTo>
                    <a:cubicBezTo>
                      <a:pt x="1016" y="743"/>
                      <a:pt x="1043" y="754"/>
                      <a:pt x="1069" y="754"/>
                    </a:cubicBezTo>
                    <a:cubicBezTo>
                      <a:pt x="1179" y="754"/>
                      <a:pt x="1265" y="555"/>
                      <a:pt x="1127" y="444"/>
                    </a:cubicBezTo>
                    <a:cubicBezTo>
                      <a:pt x="854" y="274"/>
                      <a:pt x="717" y="137"/>
                      <a:pt x="581" y="137"/>
                    </a:cubicBezTo>
                    <a:cubicBezTo>
                      <a:pt x="512" y="69"/>
                      <a:pt x="478" y="35"/>
                      <a:pt x="461" y="35"/>
                    </a:cubicBezTo>
                    <a:cubicBezTo>
                      <a:pt x="444" y="35"/>
                      <a:pt x="444" y="69"/>
                      <a:pt x="444" y="137"/>
                    </a:cubicBez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1"/>
              <p:cNvSpPr/>
              <p:nvPr/>
            </p:nvSpPr>
            <p:spPr>
              <a:xfrm>
                <a:off x="1309652" y="1999900"/>
                <a:ext cx="174472" cy="296535"/>
              </a:xfrm>
              <a:custGeom>
                <a:rect b="b" l="l" r="r" t="t"/>
                <a:pathLst>
                  <a:path extrusionOk="0" h="7019" w="4130">
                    <a:moveTo>
                      <a:pt x="3276" y="2344"/>
                    </a:moveTo>
                    <a:cubicBezTo>
                      <a:pt x="3105" y="2480"/>
                      <a:pt x="2969" y="2753"/>
                      <a:pt x="2832" y="2924"/>
                    </a:cubicBezTo>
                    <a:cubicBezTo>
                      <a:pt x="2707" y="3050"/>
                      <a:pt x="2578" y="3179"/>
                      <a:pt x="2455" y="3313"/>
                    </a:cubicBezTo>
                    <a:lnTo>
                      <a:pt x="2455" y="3313"/>
                    </a:lnTo>
                    <a:cubicBezTo>
                      <a:pt x="2706" y="2969"/>
                      <a:pt x="2939" y="2582"/>
                      <a:pt x="3276" y="2344"/>
                    </a:cubicBezTo>
                    <a:close/>
                    <a:moveTo>
                      <a:pt x="2741" y="2343"/>
                    </a:moveTo>
                    <a:cubicBezTo>
                      <a:pt x="2492" y="2714"/>
                      <a:pt x="2222" y="3105"/>
                      <a:pt x="1979" y="3470"/>
                    </a:cubicBezTo>
                    <a:lnTo>
                      <a:pt x="1979" y="3333"/>
                    </a:lnTo>
                    <a:cubicBezTo>
                      <a:pt x="2116" y="3197"/>
                      <a:pt x="2252" y="3060"/>
                      <a:pt x="2252" y="2924"/>
                    </a:cubicBezTo>
                    <a:cubicBezTo>
                      <a:pt x="2423" y="2753"/>
                      <a:pt x="2559" y="2480"/>
                      <a:pt x="2696" y="2344"/>
                    </a:cubicBezTo>
                    <a:cubicBezTo>
                      <a:pt x="2713" y="2344"/>
                      <a:pt x="2728" y="2344"/>
                      <a:pt x="2741" y="2343"/>
                    </a:cubicBezTo>
                    <a:close/>
                    <a:moveTo>
                      <a:pt x="3413" y="3333"/>
                    </a:moveTo>
                    <a:lnTo>
                      <a:pt x="3413" y="3777"/>
                    </a:lnTo>
                    <a:cubicBezTo>
                      <a:pt x="3413" y="3777"/>
                      <a:pt x="3276" y="3777"/>
                      <a:pt x="3276" y="3913"/>
                    </a:cubicBezTo>
                    <a:lnTo>
                      <a:pt x="3276" y="4050"/>
                    </a:lnTo>
                    <a:lnTo>
                      <a:pt x="3105" y="4050"/>
                    </a:lnTo>
                    <a:cubicBezTo>
                      <a:pt x="3037" y="3982"/>
                      <a:pt x="2969" y="3947"/>
                      <a:pt x="2918" y="3947"/>
                    </a:cubicBezTo>
                    <a:cubicBezTo>
                      <a:pt x="2908" y="3947"/>
                      <a:pt x="2900" y="3949"/>
                      <a:pt x="2892" y="3951"/>
                    </a:cubicBezTo>
                    <a:lnTo>
                      <a:pt x="2892" y="3951"/>
                    </a:lnTo>
                    <a:cubicBezTo>
                      <a:pt x="3044" y="3732"/>
                      <a:pt x="3293" y="3572"/>
                      <a:pt x="3413" y="3333"/>
                    </a:cubicBezTo>
                    <a:close/>
                    <a:moveTo>
                      <a:pt x="2832" y="4050"/>
                    </a:moveTo>
                    <a:cubicBezTo>
                      <a:pt x="2696" y="4186"/>
                      <a:pt x="2696" y="4323"/>
                      <a:pt x="2832" y="4459"/>
                    </a:cubicBezTo>
                    <a:cubicBezTo>
                      <a:pt x="2696" y="4323"/>
                      <a:pt x="2696" y="4323"/>
                      <a:pt x="2559" y="4323"/>
                    </a:cubicBezTo>
                    <a:cubicBezTo>
                      <a:pt x="2696" y="4186"/>
                      <a:pt x="2696" y="4050"/>
                      <a:pt x="2832" y="4050"/>
                    </a:cubicBezTo>
                    <a:close/>
                    <a:moveTo>
                      <a:pt x="3269" y="1"/>
                    </a:moveTo>
                    <a:cubicBezTo>
                      <a:pt x="3214" y="1"/>
                      <a:pt x="3155" y="17"/>
                      <a:pt x="3105" y="57"/>
                    </a:cubicBezTo>
                    <a:cubicBezTo>
                      <a:pt x="2832" y="501"/>
                      <a:pt x="2559" y="1047"/>
                      <a:pt x="2252" y="1491"/>
                    </a:cubicBezTo>
                    <a:cubicBezTo>
                      <a:pt x="2156" y="1587"/>
                      <a:pt x="2281" y="1684"/>
                      <a:pt x="2411" y="1684"/>
                    </a:cubicBezTo>
                    <a:cubicBezTo>
                      <a:pt x="2465" y="1684"/>
                      <a:pt x="2520" y="1667"/>
                      <a:pt x="2559" y="1627"/>
                    </a:cubicBezTo>
                    <a:lnTo>
                      <a:pt x="2559" y="1627"/>
                    </a:lnTo>
                    <a:cubicBezTo>
                      <a:pt x="2423" y="1900"/>
                      <a:pt x="2252" y="2207"/>
                      <a:pt x="2116" y="2480"/>
                    </a:cubicBezTo>
                    <a:cubicBezTo>
                      <a:pt x="1843" y="2924"/>
                      <a:pt x="1570" y="3333"/>
                      <a:pt x="1263" y="3777"/>
                    </a:cubicBezTo>
                    <a:cubicBezTo>
                      <a:pt x="1126" y="3777"/>
                      <a:pt x="1126" y="3913"/>
                      <a:pt x="1126" y="3913"/>
                    </a:cubicBezTo>
                    <a:cubicBezTo>
                      <a:pt x="717" y="4323"/>
                      <a:pt x="410" y="4630"/>
                      <a:pt x="137" y="5039"/>
                    </a:cubicBezTo>
                    <a:cubicBezTo>
                      <a:pt x="0" y="5176"/>
                      <a:pt x="137" y="5312"/>
                      <a:pt x="273" y="5312"/>
                    </a:cubicBezTo>
                    <a:cubicBezTo>
                      <a:pt x="717" y="5176"/>
                      <a:pt x="853" y="4630"/>
                      <a:pt x="1126" y="4323"/>
                    </a:cubicBezTo>
                    <a:cubicBezTo>
                      <a:pt x="1263" y="4186"/>
                      <a:pt x="1399" y="4050"/>
                      <a:pt x="1399" y="3913"/>
                    </a:cubicBezTo>
                    <a:cubicBezTo>
                      <a:pt x="1570" y="3913"/>
                      <a:pt x="1570" y="3913"/>
                      <a:pt x="1570" y="3777"/>
                    </a:cubicBezTo>
                    <a:cubicBezTo>
                      <a:pt x="1570" y="3873"/>
                      <a:pt x="1638" y="3970"/>
                      <a:pt x="1726" y="3970"/>
                    </a:cubicBezTo>
                    <a:cubicBezTo>
                      <a:pt x="1763" y="3970"/>
                      <a:pt x="1803" y="3953"/>
                      <a:pt x="1843" y="3913"/>
                    </a:cubicBezTo>
                    <a:cubicBezTo>
                      <a:pt x="1962" y="3850"/>
                      <a:pt x="2068" y="3764"/>
                      <a:pt x="2167" y="3664"/>
                    </a:cubicBezTo>
                    <a:lnTo>
                      <a:pt x="2167" y="3664"/>
                    </a:lnTo>
                    <a:cubicBezTo>
                      <a:pt x="2019" y="3868"/>
                      <a:pt x="1902" y="4086"/>
                      <a:pt x="1843" y="4323"/>
                    </a:cubicBezTo>
                    <a:lnTo>
                      <a:pt x="1843" y="4630"/>
                    </a:lnTo>
                    <a:cubicBezTo>
                      <a:pt x="1570" y="4766"/>
                      <a:pt x="1263" y="5039"/>
                      <a:pt x="1126" y="5312"/>
                    </a:cubicBezTo>
                    <a:cubicBezTo>
                      <a:pt x="990" y="5483"/>
                      <a:pt x="990" y="5483"/>
                      <a:pt x="990" y="5620"/>
                    </a:cubicBezTo>
                    <a:lnTo>
                      <a:pt x="853" y="5620"/>
                    </a:lnTo>
                    <a:cubicBezTo>
                      <a:pt x="853" y="5756"/>
                      <a:pt x="717" y="6029"/>
                      <a:pt x="717" y="6165"/>
                    </a:cubicBezTo>
                    <a:lnTo>
                      <a:pt x="853" y="6336"/>
                    </a:lnTo>
                    <a:lnTo>
                      <a:pt x="853" y="6882"/>
                    </a:lnTo>
                    <a:cubicBezTo>
                      <a:pt x="853" y="7019"/>
                      <a:pt x="1126" y="7019"/>
                      <a:pt x="1126" y="7019"/>
                    </a:cubicBezTo>
                    <a:cubicBezTo>
                      <a:pt x="1263" y="6746"/>
                      <a:pt x="1263" y="6609"/>
                      <a:pt x="1263" y="6336"/>
                    </a:cubicBezTo>
                    <a:cubicBezTo>
                      <a:pt x="1359" y="6433"/>
                      <a:pt x="1473" y="6529"/>
                      <a:pt x="1579" y="6529"/>
                    </a:cubicBezTo>
                    <a:cubicBezTo>
                      <a:pt x="1624" y="6529"/>
                      <a:pt x="1666" y="6513"/>
                      <a:pt x="1706" y="6473"/>
                    </a:cubicBezTo>
                    <a:cubicBezTo>
                      <a:pt x="1843" y="6336"/>
                      <a:pt x="1843" y="6165"/>
                      <a:pt x="1843" y="5892"/>
                    </a:cubicBezTo>
                    <a:cubicBezTo>
                      <a:pt x="1843" y="6029"/>
                      <a:pt x="1979" y="6029"/>
                      <a:pt x="1979" y="6029"/>
                    </a:cubicBezTo>
                    <a:lnTo>
                      <a:pt x="2252" y="6029"/>
                    </a:lnTo>
                    <a:cubicBezTo>
                      <a:pt x="2423" y="5756"/>
                      <a:pt x="2423" y="5483"/>
                      <a:pt x="2423" y="5176"/>
                    </a:cubicBezTo>
                    <a:cubicBezTo>
                      <a:pt x="2474" y="4970"/>
                      <a:pt x="2526" y="4900"/>
                      <a:pt x="2577" y="4900"/>
                    </a:cubicBezTo>
                    <a:cubicBezTo>
                      <a:pt x="2662" y="4900"/>
                      <a:pt x="2747" y="5091"/>
                      <a:pt x="2832" y="5176"/>
                    </a:cubicBezTo>
                    <a:cubicBezTo>
                      <a:pt x="2901" y="5244"/>
                      <a:pt x="2969" y="5278"/>
                      <a:pt x="3020" y="5278"/>
                    </a:cubicBezTo>
                    <a:cubicBezTo>
                      <a:pt x="3071" y="5278"/>
                      <a:pt x="3105" y="5244"/>
                      <a:pt x="3105" y="5176"/>
                    </a:cubicBezTo>
                    <a:cubicBezTo>
                      <a:pt x="3276" y="5176"/>
                      <a:pt x="3276" y="5039"/>
                      <a:pt x="3276" y="5039"/>
                    </a:cubicBezTo>
                    <a:cubicBezTo>
                      <a:pt x="3355" y="5118"/>
                      <a:pt x="3479" y="5197"/>
                      <a:pt x="3570" y="5197"/>
                    </a:cubicBezTo>
                    <a:cubicBezTo>
                      <a:pt x="3637" y="5197"/>
                      <a:pt x="3686" y="5155"/>
                      <a:pt x="3686" y="5039"/>
                    </a:cubicBezTo>
                    <a:lnTo>
                      <a:pt x="3686" y="4766"/>
                    </a:lnTo>
                    <a:cubicBezTo>
                      <a:pt x="3822" y="4766"/>
                      <a:pt x="3959" y="4766"/>
                      <a:pt x="3959" y="4459"/>
                    </a:cubicBezTo>
                    <a:lnTo>
                      <a:pt x="3959" y="4186"/>
                    </a:lnTo>
                    <a:cubicBezTo>
                      <a:pt x="3959" y="4186"/>
                      <a:pt x="4129" y="4050"/>
                      <a:pt x="4129" y="3913"/>
                    </a:cubicBezTo>
                    <a:cubicBezTo>
                      <a:pt x="3959" y="3606"/>
                      <a:pt x="3822" y="3197"/>
                      <a:pt x="3822" y="2753"/>
                    </a:cubicBezTo>
                    <a:cubicBezTo>
                      <a:pt x="3959" y="2617"/>
                      <a:pt x="3959" y="2480"/>
                      <a:pt x="4129" y="2344"/>
                    </a:cubicBezTo>
                    <a:cubicBezTo>
                      <a:pt x="4129" y="2207"/>
                      <a:pt x="3959" y="2071"/>
                      <a:pt x="3822" y="2071"/>
                    </a:cubicBezTo>
                    <a:lnTo>
                      <a:pt x="3822" y="1900"/>
                    </a:lnTo>
                    <a:cubicBezTo>
                      <a:pt x="3959" y="1764"/>
                      <a:pt x="4129" y="1627"/>
                      <a:pt x="4129" y="1491"/>
                    </a:cubicBezTo>
                    <a:cubicBezTo>
                      <a:pt x="4129" y="1394"/>
                      <a:pt x="3976" y="1298"/>
                      <a:pt x="3837" y="1298"/>
                    </a:cubicBezTo>
                    <a:cubicBezTo>
                      <a:pt x="3780" y="1298"/>
                      <a:pt x="3726" y="1314"/>
                      <a:pt x="3686" y="1354"/>
                    </a:cubicBezTo>
                    <a:cubicBezTo>
                      <a:pt x="3686" y="1354"/>
                      <a:pt x="3686" y="1491"/>
                      <a:pt x="3549" y="1627"/>
                    </a:cubicBezTo>
                    <a:cubicBezTo>
                      <a:pt x="3413" y="1764"/>
                      <a:pt x="3276" y="1764"/>
                      <a:pt x="2969" y="1764"/>
                    </a:cubicBezTo>
                    <a:cubicBezTo>
                      <a:pt x="3105" y="1491"/>
                      <a:pt x="3276" y="1218"/>
                      <a:pt x="3276" y="911"/>
                    </a:cubicBezTo>
                    <a:cubicBezTo>
                      <a:pt x="3276" y="911"/>
                      <a:pt x="3276" y="774"/>
                      <a:pt x="3105" y="774"/>
                    </a:cubicBezTo>
                    <a:cubicBezTo>
                      <a:pt x="3276" y="638"/>
                      <a:pt x="3413" y="365"/>
                      <a:pt x="3413" y="194"/>
                    </a:cubicBezTo>
                    <a:cubicBezTo>
                      <a:pt x="3509" y="97"/>
                      <a:pt x="3401" y="1"/>
                      <a:pt x="3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1"/>
              <p:cNvSpPr/>
              <p:nvPr/>
            </p:nvSpPr>
            <p:spPr>
              <a:xfrm>
                <a:off x="1296682" y="2066226"/>
                <a:ext cx="144182" cy="224461"/>
              </a:xfrm>
              <a:custGeom>
                <a:rect b="b" l="l" r="r" t="t"/>
                <a:pathLst>
                  <a:path extrusionOk="0" h="5313" w="3413">
                    <a:moveTo>
                      <a:pt x="3196" y="1"/>
                    </a:moveTo>
                    <a:cubicBezTo>
                      <a:pt x="3163" y="1"/>
                      <a:pt x="3139" y="17"/>
                      <a:pt x="3139" y="57"/>
                    </a:cubicBezTo>
                    <a:cubicBezTo>
                      <a:pt x="3003" y="637"/>
                      <a:pt x="2866" y="1183"/>
                      <a:pt x="2559" y="1763"/>
                    </a:cubicBezTo>
                    <a:cubicBezTo>
                      <a:pt x="2423" y="2207"/>
                      <a:pt x="2150" y="2753"/>
                      <a:pt x="1877" y="3333"/>
                    </a:cubicBezTo>
                    <a:cubicBezTo>
                      <a:pt x="1433" y="4050"/>
                      <a:pt x="717" y="4595"/>
                      <a:pt x="0" y="5039"/>
                    </a:cubicBezTo>
                    <a:cubicBezTo>
                      <a:pt x="0" y="5176"/>
                      <a:pt x="0" y="5312"/>
                      <a:pt x="171" y="5312"/>
                    </a:cubicBezTo>
                    <a:cubicBezTo>
                      <a:pt x="853" y="4766"/>
                      <a:pt x="1706" y="4186"/>
                      <a:pt x="2286" y="3333"/>
                    </a:cubicBezTo>
                    <a:cubicBezTo>
                      <a:pt x="2866" y="2343"/>
                      <a:pt x="3139" y="1354"/>
                      <a:pt x="3412" y="194"/>
                    </a:cubicBezTo>
                    <a:cubicBezTo>
                      <a:pt x="3412" y="97"/>
                      <a:pt x="3276" y="1"/>
                      <a:pt x="31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1"/>
              <p:cNvSpPr/>
              <p:nvPr/>
            </p:nvSpPr>
            <p:spPr>
              <a:xfrm>
                <a:off x="1219922" y="2279102"/>
                <a:ext cx="179119" cy="79425"/>
              </a:xfrm>
              <a:custGeom>
                <a:rect b="b" l="l" r="r" t="t"/>
                <a:pathLst>
                  <a:path extrusionOk="0" h="1880" w="4240">
                    <a:moveTo>
                      <a:pt x="4103" y="0"/>
                    </a:moveTo>
                    <a:cubicBezTo>
                      <a:pt x="3993" y="111"/>
                      <a:pt x="3414" y="310"/>
                      <a:pt x="3196" y="310"/>
                    </a:cubicBezTo>
                    <a:cubicBezTo>
                      <a:pt x="3145" y="310"/>
                      <a:pt x="3114" y="299"/>
                      <a:pt x="3114" y="273"/>
                    </a:cubicBezTo>
                    <a:cubicBezTo>
                      <a:pt x="3074" y="233"/>
                      <a:pt x="3019" y="217"/>
                      <a:pt x="2966" y="217"/>
                    </a:cubicBezTo>
                    <a:cubicBezTo>
                      <a:pt x="2838" y="217"/>
                      <a:pt x="2720" y="313"/>
                      <a:pt x="2841" y="410"/>
                    </a:cubicBezTo>
                    <a:lnTo>
                      <a:pt x="2841" y="580"/>
                    </a:lnTo>
                    <a:cubicBezTo>
                      <a:pt x="2534" y="853"/>
                      <a:pt x="2124" y="990"/>
                      <a:pt x="1681" y="1126"/>
                    </a:cubicBezTo>
                    <a:cubicBezTo>
                      <a:pt x="1408" y="1126"/>
                      <a:pt x="828" y="1263"/>
                      <a:pt x="555" y="1570"/>
                    </a:cubicBezTo>
                    <a:lnTo>
                      <a:pt x="111" y="1570"/>
                    </a:lnTo>
                    <a:cubicBezTo>
                      <a:pt x="1" y="1680"/>
                      <a:pt x="69" y="1880"/>
                      <a:pt x="189" y="1880"/>
                    </a:cubicBezTo>
                    <a:cubicBezTo>
                      <a:pt x="218" y="1880"/>
                      <a:pt x="249" y="1869"/>
                      <a:pt x="282" y="1843"/>
                    </a:cubicBezTo>
                    <a:lnTo>
                      <a:pt x="555" y="1843"/>
                    </a:lnTo>
                    <a:cubicBezTo>
                      <a:pt x="691" y="1706"/>
                      <a:pt x="828" y="1706"/>
                      <a:pt x="964" y="1706"/>
                    </a:cubicBezTo>
                    <a:cubicBezTo>
                      <a:pt x="1408" y="1706"/>
                      <a:pt x="1681" y="1570"/>
                      <a:pt x="1988" y="1433"/>
                    </a:cubicBezTo>
                    <a:cubicBezTo>
                      <a:pt x="2056" y="1501"/>
                      <a:pt x="2124" y="1536"/>
                      <a:pt x="2210" y="1536"/>
                    </a:cubicBezTo>
                    <a:cubicBezTo>
                      <a:pt x="2295" y="1536"/>
                      <a:pt x="2397" y="1501"/>
                      <a:pt x="2534" y="1433"/>
                    </a:cubicBezTo>
                    <a:cubicBezTo>
                      <a:pt x="2977" y="1126"/>
                      <a:pt x="3250" y="853"/>
                      <a:pt x="3830" y="717"/>
                    </a:cubicBezTo>
                    <a:cubicBezTo>
                      <a:pt x="3967" y="580"/>
                      <a:pt x="4103" y="410"/>
                      <a:pt x="4240" y="273"/>
                    </a:cubicBezTo>
                    <a:cubicBezTo>
                      <a:pt x="4240" y="137"/>
                      <a:pt x="4103" y="0"/>
                      <a:pt x="4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1"/>
              <p:cNvSpPr/>
              <p:nvPr/>
            </p:nvSpPr>
            <p:spPr>
              <a:xfrm>
                <a:off x="871396" y="2117977"/>
                <a:ext cx="474327" cy="221715"/>
              </a:xfrm>
              <a:custGeom>
                <a:rect b="b" l="l" r="r" t="t"/>
                <a:pathLst>
                  <a:path extrusionOk="0" h="5248" w="11228">
                    <a:moveTo>
                      <a:pt x="274" y="1"/>
                    </a:moveTo>
                    <a:cubicBezTo>
                      <a:pt x="206" y="1"/>
                      <a:pt x="137" y="43"/>
                      <a:pt x="137" y="129"/>
                    </a:cubicBezTo>
                    <a:cubicBezTo>
                      <a:pt x="274" y="1118"/>
                      <a:pt x="1" y="2108"/>
                      <a:pt x="137" y="2961"/>
                    </a:cubicBezTo>
                    <a:cubicBezTo>
                      <a:pt x="195" y="3076"/>
                      <a:pt x="253" y="3119"/>
                      <a:pt x="310" y="3119"/>
                    </a:cubicBezTo>
                    <a:cubicBezTo>
                      <a:pt x="389" y="3119"/>
                      <a:pt x="468" y="3040"/>
                      <a:pt x="547" y="2961"/>
                    </a:cubicBezTo>
                    <a:cubicBezTo>
                      <a:pt x="683" y="2517"/>
                      <a:pt x="683" y="1971"/>
                      <a:pt x="854" y="1528"/>
                    </a:cubicBezTo>
                    <a:lnTo>
                      <a:pt x="854" y="3234"/>
                    </a:lnTo>
                    <a:cubicBezTo>
                      <a:pt x="922" y="3388"/>
                      <a:pt x="1025" y="3464"/>
                      <a:pt x="1110" y="3464"/>
                    </a:cubicBezTo>
                    <a:cubicBezTo>
                      <a:pt x="1195" y="3464"/>
                      <a:pt x="1263" y="3388"/>
                      <a:pt x="1263" y="3234"/>
                    </a:cubicBezTo>
                    <a:cubicBezTo>
                      <a:pt x="1400" y="2825"/>
                      <a:pt x="1263" y="2244"/>
                      <a:pt x="1263" y="1835"/>
                    </a:cubicBezTo>
                    <a:lnTo>
                      <a:pt x="1263" y="1835"/>
                    </a:lnTo>
                    <a:cubicBezTo>
                      <a:pt x="1400" y="2517"/>
                      <a:pt x="1263" y="3370"/>
                      <a:pt x="1707" y="3814"/>
                    </a:cubicBezTo>
                    <a:cubicBezTo>
                      <a:pt x="1747" y="3854"/>
                      <a:pt x="1787" y="3871"/>
                      <a:pt x="1824" y="3871"/>
                    </a:cubicBezTo>
                    <a:cubicBezTo>
                      <a:pt x="1912" y="3871"/>
                      <a:pt x="1980" y="3774"/>
                      <a:pt x="1980" y="3678"/>
                    </a:cubicBezTo>
                    <a:cubicBezTo>
                      <a:pt x="2116" y="3234"/>
                      <a:pt x="1980" y="2688"/>
                      <a:pt x="1980" y="2244"/>
                    </a:cubicBezTo>
                    <a:lnTo>
                      <a:pt x="1980" y="2244"/>
                    </a:lnTo>
                    <a:cubicBezTo>
                      <a:pt x="2253" y="2825"/>
                      <a:pt x="2253" y="3678"/>
                      <a:pt x="2389" y="4224"/>
                    </a:cubicBezTo>
                    <a:cubicBezTo>
                      <a:pt x="2462" y="4296"/>
                      <a:pt x="2554" y="4338"/>
                      <a:pt x="2635" y="4338"/>
                    </a:cubicBezTo>
                    <a:cubicBezTo>
                      <a:pt x="2743" y="4338"/>
                      <a:pt x="2833" y="4263"/>
                      <a:pt x="2833" y="4087"/>
                    </a:cubicBezTo>
                    <a:lnTo>
                      <a:pt x="2833" y="3370"/>
                    </a:lnTo>
                    <a:cubicBezTo>
                      <a:pt x="2970" y="3814"/>
                      <a:pt x="2970" y="4224"/>
                      <a:pt x="3243" y="4667"/>
                    </a:cubicBezTo>
                    <a:cubicBezTo>
                      <a:pt x="3313" y="4724"/>
                      <a:pt x="3401" y="4757"/>
                      <a:pt x="3481" y="4757"/>
                    </a:cubicBezTo>
                    <a:cubicBezTo>
                      <a:pt x="3592" y="4757"/>
                      <a:pt x="3686" y="4691"/>
                      <a:pt x="3686" y="4531"/>
                    </a:cubicBezTo>
                    <a:cubicBezTo>
                      <a:pt x="3686" y="4087"/>
                      <a:pt x="3550" y="3678"/>
                      <a:pt x="3550" y="3097"/>
                    </a:cubicBezTo>
                    <a:lnTo>
                      <a:pt x="3550" y="3097"/>
                    </a:lnTo>
                    <a:cubicBezTo>
                      <a:pt x="3686" y="3678"/>
                      <a:pt x="3823" y="4394"/>
                      <a:pt x="4096" y="4804"/>
                    </a:cubicBezTo>
                    <a:cubicBezTo>
                      <a:pt x="4096" y="4908"/>
                      <a:pt x="4160" y="4952"/>
                      <a:pt x="4240" y="4952"/>
                    </a:cubicBezTo>
                    <a:cubicBezTo>
                      <a:pt x="4370" y="4952"/>
                      <a:pt x="4539" y="4836"/>
                      <a:pt x="4539" y="4667"/>
                    </a:cubicBezTo>
                    <a:cubicBezTo>
                      <a:pt x="4539" y="4394"/>
                      <a:pt x="4266" y="3814"/>
                      <a:pt x="4266" y="3370"/>
                    </a:cubicBezTo>
                    <a:lnTo>
                      <a:pt x="4266" y="3370"/>
                    </a:lnTo>
                    <a:cubicBezTo>
                      <a:pt x="4539" y="3951"/>
                      <a:pt x="4539" y="4531"/>
                      <a:pt x="4812" y="5077"/>
                    </a:cubicBezTo>
                    <a:cubicBezTo>
                      <a:pt x="4812" y="5149"/>
                      <a:pt x="4893" y="5191"/>
                      <a:pt x="4986" y="5191"/>
                    </a:cubicBezTo>
                    <a:cubicBezTo>
                      <a:pt x="5110" y="5191"/>
                      <a:pt x="5256" y="5116"/>
                      <a:pt x="5256" y="4940"/>
                    </a:cubicBezTo>
                    <a:cubicBezTo>
                      <a:pt x="5122" y="4672"/>
                      <a:pt x="5119" y="4405"/>
                      <a:pt x="5119" y="3976"/>
                    </a:cubicBezTo>
                    <a:lnTo>
                      <a:pt x="5119" y="3976"/>
                    </a:lnTo>
                    <a:cubicBezTo>
                      <a:pt x="5202" y="4139"/>
                      <a:pt x="5256" y="4287"/>
                      <a:pt x="5256" y="4394"/>
                    </a:cubicBezTo>
                    <a:cubicBezTo>
                      <a:pt x="5256" y="4531"/>
                      <a:pt x="5392" y="4804"/>
                      <a:pt x="5529" y="5077"/>
                    </a:cubicBezTo>
                    <a:cubicBezTo>
                      <a:pt x="5587" y="5149"/>
                      <a:pt x="5676" y="5191"/>
                      <a:pt x="5760" y="5191"/>
                    </a:cubicBezTo>
                    <a:cubicBezTo>
                      <a:pt x="5872" y="5191"/>
                      <a:pt x="5972" y="5116"/>
                      <a:pt x="5972" y="4940"/>
                    </a:cubicBezTo>
                    <a:lnTo>
                      <a:pt x="5972" y="4394"/>
                    </a:lnTo>
                    <a:lnTo>
                      <a:pt x="5972" y="3814"/>
                    </a:lnTo>
                    <a:lnTo>
                      <a:pt x="5972" y="3678"/>
                    </a:lnTo>
                    <a:cubicBezTo>
                      <a:pt x="6109" y="4087"/>
                      <a:pt x="6245" y="4667"/>
                      <a:pt x="6518" y="5077"/>
                    </a:cubicBezTo>
                    <a:cubicBezTo>
                      <a:pt x="6559" y="5128"/>
                      <a:pt x="6615" y="5148"/>
                      <a:pt x="6674" y="5148"/>
                    </a:cubicBezTo>
                    <a:cubicBezTo>
                      <a:pt x="6811" y="5148"/>
                      <a:pt x="6962" y="5036"/>
                      <a:pt x="6962" y="4940"/>
                    </a:cubicBezTo>
                    <a:lnTo>
                      <a:pt x="6962" y="3951"/>
                    </a:lnTo>
                    <a:cubicBezTo>
                      <a:pt x="7098" y="4224"/>
                      <a:pt x="7235" y="4940"/>
                      <a:pt x="7508" y="5247"/>
                    </a:cubicBezTo>
                    <a:cubicBezTo>
                      <a:pt x="7679" y="5247"/>
                      <a:pt x="7815" y="5247"/>
                      <a:pt x="7952" y="5077"/>
                    </a:cubicBezTo>
                    <a:lnTo>
                      <a:pt x="7952" y="4531"/>
                    </a:lnTo>
                    <a:lnTo>
                      <a:pt x="7952" y="4087"/>
                    </a:lnTo>
                    <a:cubicBezTo>
                      <a:pt x="8088" y="4394"/>
                      <a:pt x="8225" y="4940"/>
                      <a:pt x="8668" y="5077"/>
                    </a:cubicBezTo>
                    <a:cubicBezTo>
                      <a:pt x="8805" y="5077"/>
                      <a:pt x="8805" y="5077"/>
                      <a:pt x="8941" y="4940"/>
                    </a:cubicBezTo>
                    <a:cubicBezTo>
                      <a:pt x="9078" y="4667"/>
                      <a:pt x="8941" y="4224"/>
                      <a:pt x="8941" y="3814"/>
                    </a:cubicBezTo>
                    <a:lnTo>
                      <a:pt x="8941" y="3814"/>
                    </a:lnTo>
                    <a:cubicBezTo>
                      <a:pt x="8941" y="3951"/>
                      <a:pt x="9078" y="3951"/>
                      <a:pt x="9078" y="4087"/>
                    </a:cubicBezTo>
                    <a:cubicBezTo>
                      <a:pt x="9078" y="4224"/>
                      <a:pt x="9214" y="4394"/>
                      <a:pt x="9385" y="4531"/>
                    </a:cubicBezTo>
                    <a:cubicBezTo>
                      <a:pt x="9385" y="4571"/>
                      <a:pt x="9408" y="4587"/>
                      <a:pt x="9441" y="4587"/>
                    </a:cubicBezTo>
                    <a:cubicBezTo>
                      <a:pt x="9521" y="4587"/>
                      <a:pt x="9658" y="4491"/>
                      <a:pt x="9658" y="4394"/>
                    </a:cubicBezTo>
                    <a:cubicBezTo>
                      <a:pt x="9794" y="4224"/>
                      <a:pt x="9794" y="4087"/>
                      <a:pt x="9794" y="3951"/>
                    </a:cubicBezTo>
                    <a:cubicBezTo>
                      <a:pt x="9794" y="4087"/>
                      <a:pt x="9794" y="4224"/>
                      <a:pt x="9931" y="4224"/>
                    </a:cubicBezTo>
                    <a:cubicBezTo>
                      <a:pt x="9999" y="4309"/>
                      <a:pt x="10076" y="4352"/>
                      <a:pt x="10152" y="4352"/>
                    </a:cubicBezTo>
                    <a:cubicBezTo>
                      <a:pt x="10229" y="4352"/>
                      <a:pt x="10306" y="4309"/>
                      <a:pt x="10374" y="4224"/>
                    </a:cubicBezTo>
                    <a:lnTo>
                      <a:pt x="10374" y="3541"/>
                    </a:lnTo>
                    <a:lnTo>
                      <a:pt x="10374" y="3370"/>
                    </a:lnTo>
                    <a:cubicBezTo>
                      <a:pt x="10647" y="3541"/>
                      <a:pt x="10511" y="3678"/>
                      <a:pt x="10784" y="3678"/>
                    </a:cubicBezTo>
                    <a:cubicBezTo>
                      <a:pt x="10829" y="3723"/>
                      <a:pt x="10860" y="3738"/>
                      <a:pt x="10886" y="3738"/>
                    </a:cubicBezTo>
                    <a:cubicBezTo>
                      <a:pt x="10939" y="3738"/>
                      <a:pt x="10977" y="3678"/>
                      <a:pt x="11091" y="3678"/>
                    </a:cubicBezTo>
                    <a:cubicBezTo>
                      <a:pt x="11227" y="3370"/>
                      <a:pt x="11227" y="2961"/>
                      <a:pt x="11227" y="2517"/>
                    </a:cubicBezTo>
                    <a:lnTo>
                      <a:pt x="11227" y="2381"/>
                    </a:lnTo>
                    <a:cubicBezTo>
                      <a:pt x="11170" y="2266"/>
                      <a:pt x="11081" y="2223"/>
                      <a:pt x="10999" y="2223"/>
                    </a:cubicBezTo>
                    <a:cubicBezTo>
                      <a:pt x="10886" y="2223"/>
                      <a:pt x="10784" y="2302"/>
                      <a:pt x="10784" y="2381"/>
                    </a:cubicBezTo>
                    <a:lnTo>
                      <a:pt x="10784" y="3097"/>
                    </a:lnTo>
                    <a:cubicBezTo>
                      <a:pt x="10647" y="2961"/>
                      <a:pt x="10647" y="2825"/>
                      <a:pt x="10511" y="2825"/>
                    </a:cubicBezTo>
                    <a:cubicBezTo>
                      <a:pt x="10374" y="2688"/>
                      <a:pt x="10374" y="2688"/>
                      <a:pt x="10238" y="2688"/>
                    </a:cubicBezTo>
                    <a:cubicBezTo>
                      <a:pt x="9931" y="2825"/>
                      <a:pt x="9931" y="3097"/>
                      <a:pt x="9931" y="3370"/>
                    </a:cubicBezTo>
                    <a:cubicBezTo>
                      <a:pt x="9794" y="3234"/>
                      <a:pt x="9794" y="3097"/>
                      <a:pt x="9658" y="2961"/>
                    </a:cubicBezTo>
                    <a:cubicBezTo>
                      <a:pt x="9521" y="2961"/>
                      <a:pt x="9385" y="2961"/>
                      <a:pt x="9385" y="3097"/>
                    </a:cubicBezTo>
                    <a:cubicBezTo>
                      <a:pt x="9385" y="3234"/>
                      <a:pt x="9214" y="3370"/>
                      <a:pt x="9385" y="3541"/>
                    </a:cubicBezTo>
                    <a:cubicBezTo>
                      <a:pt x="9246" y="3403"/>
                      <a:pt x="9130" y="3197"/>
                      <a:pt x="8946" y="3197"/>
                    </a:cubicBezTo>
                    <a:cubicBezTo>
                      <a:pt x="8903" y="3197"/>
                      <a:pt x="8856" y="3208"/>
                      <a:pt x="8805" y="3234"/>
                    </a:cubicBezTo>
                    <a:cubicBezTo>
                      <a:pt x="8668" y="3234"/>
                      <a:pt x="8668" y="3234"/>
                      <a:pt x="8668" y="3370"/>
                    </a:cubicBezTo>
                    <a:cubicBezTo>
                      <a:pt x="8532" y="3541"/>
                      <a:pt x="8532" y="3678"/>
                      <a:pt x="8532" y="3951"/>
                    </a:cubicBezTo>
                    <a:lnTo>
                      <a:pt x="8532" y="4087"/>
                    </a:lnTo>
                    <a:cubicBezTo>
                      <a:pt x="8361" y="3814"/>
                      <a:pt x="8088" y="3541"/>
                      <a:pt x="7815" y="3370"/>
                    </a:cubicBezTo>
                    <a:cubicBezTo>
                      <a:pt x="7815" y="3302"/>
                      <a:pt x="7781" y="3268"/>
                      <a:pt x="7747" y="3268"/>
                    </a:cubicBezTo>
                    <a:cubicBezTo>
                      <a:pt x="7713" y="3268"/>
                      <a:pt x="7679" y="3302"/>
                      <a:pt x="7679" y="3370"/>
                    </a:cubicBezTo>
                    <a:cubicBezTo>
                      <a:pt x="7459" y="3590"/>
                      <a:pt x="7396" y="3792"/>
                      <a:pt x="7428" y="3989"/>
                    </a:cubicBezTo>
                    <a:lnTo>
                      <a:pt x="7428" y="3989"/>
                    </a:lnTo>
                    <a:cubicBezTo>
                      <a:pt x="7310" y="3657"/>
                      <a:pt x="7157" y="3345"/>
                      <a:pt x="6825" y="3234"/>
                    </a:cubicBezTo>
                    <a:cubicBezTo>
                      <a:pt x="6825" y="3194"/>
                      <a:pt x="6799" y="3177"/>
                      <a:pt x="6762" y="3177"/>
                    </a:cubicBezTo>
                    <a:cubicBezTo>
                      <a:pt x="6672" y="3177"/>
                      <a:pt x="6518" y="3274"/>
                      <a:pt x="6518" y="3370"/>
                    </a:cubicBezTo>
                    <a:lnTo>
                      <a:pt x="6518" y="3951"/>
                    </a:lnTo>
                    <a:cubicBezTo>
                      <a:pt x="6382" y="3541"/>
                      <a:pt x="6245" y="3097"/>
                      <a:pt x="5802" y="2961"/>
                    </a:cubicBezTo>
                    <a:lnTo>
                      <a:pt x="5665" y="2961"/>
                    </a:lnTo>
                    <a:cubicBezTo>
                      <a:pt x="5529" y="3097"/>
                      <a:pt x="5392" y="3234"/>
                      <a:pt x="5392" y="3541"/>
                    </a:cubicBezTo>
                    <a:cubicBezTo>
                      <a:pt x="5392" y="3097"/>
                      <a:pt x="5256" y="2961"/>
                      <a:pt x="4949" y="2825"/>
                    </a:cubicBezTo>
                    <a:cubicBezTo>
                      <a:pt x="4903" y="2779"/>
                      <a:pt x="4858" y="2764"/>
                      <a:pt x="4817" y="2764"/>
                    </a:cubicBezTo>
                    <a:cubicBezTo>
                      <a:pt x="4736" y="2764"/>
                      <a:pt x="4676" y="2825"/>
                      <a:pt x="4676" y="2825"/>
                    </a:cubicBezTo>
                    <a:cubicBezTo>
                      <a:pt x="4676" y="2961"/>
                      <a:pt x="4539" y="2961"/>
                      <a:pt x="4539" y="3097"/>
                    </a:cubicBezTo>
                    <a:cubicBezTo>
                      <a:pt x="4539" y="2961"/>
                      <a:pt x="4403" y="2825"/>
                      <a:pt x="4266" y="2688"/>
                    </a:cubicBezTo>
                    <a:cubicBezTo>
                      <a:pt x="4181" y="2603"/>
                      <a:pt x="4104" y="2560"/>
                      <a:pt x="4049" y="2560"/>
                    </a:cubicBezTo>
                    <a:cubicBezTo>
                      <a:pt x="3993" y="2560"/>
                      <a:pt x="3959" y="2603"/>
                      <a:pt x="3959" y="2688"/>
                    </a:cubicBezTo>
                    <a:cubicBezTo>
                      <a:pt x="3959" y="2825"/>
                      <a:pt x="3823" y="2961"/>
                      <a:pt x="3823" y="3097"/>
                    </a:cubicBezTo>
                    <a:cubicBezTo>
                      <a:pt x="3823" y="2825"/>
                      <a:pt x="3686" y="2688"/>
                      <a:pt x="3550" y="2517"/>
                    </a:cubicBezTo>
                    <a:cubicBezTo>
                      <a:pt x="3550" y="2449"/>
                      <a:pt x="3473" y="2415"/>
                      <a:pt x="3396" y="2415"/>
                    </a:cubicBezTo>
                    <a:cubicBezTo>
                      <a:pt x="3319" y="2415"/>
                      <a:pt x="3243" y="2449"/>
                      <a:pt x="3243" y="2517"/>
                    </a:cubicBezTo>
                    <a:cubicBezTo>
                      <a:pt x="3106" y="2688"/>
                      <a:pt x="3106" y="2961"/>
                      <a:pt x="3106" y="3234"/>
                    </a:cubicBezTo>
                    <a:cubicBezTo>
                      <a:pt x="2970" y="2825"/>
                      <a:pt x="2833" y="2517"/>
                      <a:pt x="2697" y="2244"/>
                    </a:cubicBezTo>
                    <a:cubicBezTo>
                      <a:pt x="2697" y="2176"/>
                      <a:pt x="2662" y="2142"/>
                      <a:pt x="2607" y="2142"/>
                    </a:cubicBezTo>
                    <a:cubicBezTo>
                      <a:pt x="2552" y="2142"/>
                      <a:pt x="2475" y="2176"/>
                      <a:pt x="2389" y="2244"/>
                    </a:cubicBezTo>
                    <a:cubicBezTo>
                      <a:pt x="2389" y="1971"/>
                      <a:pt x="2253" y="1835"/>
                      <a:pt x="2116" y="1528"/>
                    </a:cubicBezTo>
                    <a:lnTo>
                      <a:pt x="1843" y="1528"/>
                    </a:lnTo>
                    <a:cubicBezTo>
                      <a:pt x="1843" y="1664"/>
                      <a:pt x="1707" y="1835"/>
                      <a:pt x="1707" y="1971"/>
                    </a:cubicBezTo>
                    <a:cubicBezTo>
                      <a:pt x="1707" y="1664"/>
                      <a:pt x="1707" y="1255"/>
                      <a:pt x="1536" y="982"/>
                    </a:cubicBezTo>
                    <a:lnTo>
                      <a:pt x="1127" y="982"/>
                    </a:lnTo>
                    <a:lnTo>
                      <a:pt x="1127" y="1255"/>
                    </a:lnTo>
                    <a:cubicBezTo>
                      <a:pt x="990" y="1118"/>
                      <a:pt x="990" y="1118"/>
                      <a:pt x="854" y="1118"/>
                    </a:cubicBezTo>
                    <a:cubicBezTo>
                      <a:pt x="854" y="1050"/>
                      <a:pt x="811" y="1016"/>
                      <a:pt x="769" y="1016"/>
                    </a:cubicBezTo>
                    <a:cubicBezTo>
                      <a:pt x="726" y="1016"/>
                      <a:pt x="683" y="1050"/>
                      <a:pt x="683" y="1118"/>
                    </a:cubicBezTo>
                    <a:cubicBezTo>
                      <a:pt x="547" y="1255"/>
                      <a:pt x="547" y="1391"/>
                      <a:pt x="410" y="1528"/>
                    </a:cubicBezTo>
                    <a:cubicBezTo>
                      <a:pt x="410" y="1118"/>
                      <a:pt x="547" y="538"/>
                      <a:pt x="410" y="129"/>
                    </a:cubicBezTo>
                    <a:cubicBezTo>
                      <a:pt x="410" y="43"/>
                      <a:pt x="342" y="1"/>
                      <a:pt x="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1"/>
              <p:cNvSpPr/>
              <p:nvPr/>
            </p:nvSpPr>
            <p:spPr>
              <a:xfrm>
                <a:off x="1074682" y="2190048"/>
                <a:ext cx="265256" cy="77566"/>
              </a:xfrm>
              <a:custGeom>
                <a:rect b="b" l="l" r="r" t="t"/>
                <a:pathLst>
                  <a:path extrusionOk="0" h="1836" w="6279">
                    <a:moveTo>
                      <a:pt x="6176" y="1"/>
                    </a:moveTo>
                    <a:cubicBezTo>
                      <a:pt x="6117" y="1"/>
                      <a:pt x="6040" y="44"/>
                      <a:pt x="5972" y="129"/>
                    </a:cubicBezTo>
                    <a:cubicBezTo>
                      <a:pt x="5562" y="402"/>
                      <a:pt x="4846" y="265"/>
                      <a:pt x="4573" y="675"/>
                    </a:cubicBezTo>
                    <a:cubicBezTo>
                      <a:pt x="4402" y="811"/>
                      <a:pt x="3856" y="982"/>
                      <a:pt x="3720" y="982"/>
                    </a:cubicBezTo>
                    <a:cubicBezTo>
                      <a:pt x="3720" y="1119"/>
                      <a:pt x="2696" y="1391"/>
                      <a:pt x="1843" y="1391"/>
                    </a:cubicBezTo>
                    <a:lnTo>
                      <a:pt x="1160" y="1391"/>
                    </a:lnTo>
                    <a:lnTo>
                      <a:pt x="1160" y="1255"/>
                    </a:lnTo>
                    <a:lnTo>
                      <a:pt x="990" y="1255"/>
                    </a:lnTo>
                    <a:cubicBezTo>
                      <a:pt x="922" y="1187"/>
                      <a:pt x="853" y="1153"/>
                      <a:pt x="802" y="1153"/>
                    </a:cubicBezTo>
                    <a:cubicBezTo>
                      <a:pt x="751" y="1153"/>
                      <a:pt x="717" y="1187"/>
                      <a:pt x="717" y="1255"/>
                    </a:cubicBezTo>
                    <a:lnTo>
                      <a:pt x="580" y="1255"/>
                    </a:lnTo>
                    <a:cubicBezTo>
                      <a:pt x="489" y="1255"/>
                      <a:pt x="398" y="1194"/>
                      <a:pt x="257" y="1194"/>
                    </a:cubicBezTo>
                    <a:cubicBezTo>
                      <a:pt x="186" y="1194"/>
                      <a:pt x="103" y="1210"/>
                      <a:pt x="0" y="1255"/>
                    </a:cubicBezTo>
                    <a:lnTo>
                      <a:pt x="0" y="1528"/>
                    </a:lnTo>
                    <a:cubicBezTo>
                      <a:pt x="307" y="1664"/>
                      <a:pt x="717" y="1664"/>
                      <a:pt x="990" y="1664"/>
                    </a:cubicBezTo>
                    <a:lnTo>
                      <a:pt x="1160" y="1835"/>
                    </a:lnTo>
                    <a:lnTo>
                      <a:pt x="1433" y="1835"/>
                    </a:lnTo>
                    <a:cubicBezTo>
                      <a:pt x="1570" y="1664"/>
                      <a:pt x="1570" y="1664"/>
                      <a:pt x="1706" y="1664"/>
                    </a:cubicBezTo>
                    <a:lnTo>
                      <a:pt x="2867" y="1664"/>
                    </a:lnTo>
                    <a:cubicBezTo>
                      <a:pt x="2925" y="1683"/>
                      <a:pt x="2983" y="1691"/>
                      <a:pt x="3042" y="1691"/>
                    </a:cubicBezTo>
                    <a:cubicBezTo>
                      <a:pt x="3536" y="1691"/>
                      <a:pt x="4054" y="1119"/>
                      <a:pt x="4573" y="1119"/>
                    </a:cubicBezTo>
                    <a:lnTo>
                      <a:pt x="4709" y="1119"/>
                    </a:lnTo>
                    <a:cubicBezTo>
                      <a:pt x="4709" y="982"/>
                      <a:pt x="5426" y="675"/>
                      <a:pt x="5562" y="675"/>
                    </a:cubicBezTo>
                    <a:cubicBezTo>
                      <a:pt x="5608" y="720"/>
                      <a:pt x="5653" y="736"/>
                      <a:pt x="5694" y="736"/>
                    </a:cubicBezTo>
                    <a:cubicBezTo>
                      <a:pt x="5775" y="736"/>
                      <a:pt x="5835" y="675"/>
                      <a:pt x="5835" y="675"/>
                    </a:cubicBezTo>
                    <a:lnTo>
                      <a:pt x="5835" y="811"/>
                    </a:lnTo>
                    <a:cubicBezTo>
                      <a:pt x="5903" y="897"/>
                      <a:pt x="5972" y="939"/>
                      <a:pt x="6023" y="939"/>
                    </a:cubicBezTo>
                    <a:cubicBezTo>
                      <a:pt x="6074" y="939"/>
                      <a:pt x="6108" y="897"/>
                      <a:pt x="6108" y="811"/>
                    </a:cubicBezTo>
                    <a:cubicBezTo>
                      <a:pt x="6279" y="675"/>
                      <a:pt x="6279" y="402"/>
                      <a:pt x="6279" y="129"/>
                    </a:cubicBezTo>
                    <a:cubicBezTo>
                      <a:pt x="6279" y="44"/>
                      <a:pt x="6236" y="1"/>
                      <a:pt x="61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1"/>
              <p:cNvSpPr/>
              <p:nvPr/>
            </p:nvSpPr>
            <p:spPr>
              <a:xfrm>
                <a:off x="967758" y="2222873"/>
                <a:ext cx="430096" cy="140980"/>
              </a:xfrm>
              <a:custGeom>
                <a:rect b="b" l="l" r="r" t="t"/>
                <a:pathLst>
                  <a:path extrusionOk="0" h="3337" w="10181">
                    <a:moveTo>
                      <a:pt x="8576" y="0"/>
                    </a:moveTo>
                    <a:cubicBezTo>
                      <a:pt x="8552" y="0"/>
                      <a:pt x="8527" y="11"/>
                      <a:pt x="8503" y="34"/>
                    </a:cubicBezTo>
                    <a:cubicBezTo>
                      <a:pt x="7957" y="205"/>
                      <a:pt x="7513" y="478"/>
                      <a:pt x="7104" y="751"/>
                    </a:cubicBezTo>
                    <a:cubicBezTo>
                      <a:pt x="7104" y="614"/>
                      <a:pt x="6933" y="478"/>
                      <a:pt x="6797" y="478"/>
                    </a:cubicBezTo>
                    <a:cubicBezTo>
                      <a:pt x="6251" y="614"/>
                      <a:pt x="5398" y="751"/>
                      <a:pt x="4954" y="1058"/>
                    </a:cubicBezTo>
                    <a:cubicBezTo>
                      <a:pt x="4817" y="1058"/>
                      <a:pt x="4817" y="1331"/>
                      <a:pt x="4954" y="1331"/>
                    </a:cubicBezTo>
                    <a:cubicBezTo>
                      <a:pt x="5090" y="1468"/>
                      <a:pt x="5227" y="1468"/>
                      <a:pt x="5398" y="1468"/>
                    </a:cubicBezTo>
                    <a:cubicBezTo>
                      <a:pt x="5090" y="1604"/>
                      <a:pt x="4817" y="1741"/>
                      <a:pt x="4544" y="1911"/>
                    </a:cubicBezTo>
                    <a:lnTo>
                      <a:pt x="4237" y="1911"/>
                    </a:lnTo>
                    <a:cubicBezTo>
                      <a:pt x="3521" y="1911"/>
                      <a:pt x="2975" y="1741"/>
                      <a:pt x="2395" y="1468"/>
                    </a:cubicBezTo>
                    <a:cubicBezTo>
                      <a:pt x="2349" y="1422"/>
                      <a:pt x="2319" y="1407"/>
                      <a:pt x="2294" y="1407"/>
                    </a:cubicBezTo>
                    <a:cubicBezTo>
                      <a:pt x="2243" y="1407"/>
                      <a:pt x="2213" y="1468"/>
                      <a:pt x="2122" y="1468"/>
                    </a:cubicBezTo>
                    <a:lnTo>
                      <a:pt x="2122" y="1604"/>
                    </a:lnTo>
                    <a:lnTo>
                      <a:pt x="1985" y="1468"/>
                    </a:lnTo>
                    <a:cubicBezTo>
                      <a:pt x="1871" y="1468"/>
                      <a:pt x="1834" y="1407"/>
                      <a:pt x="1821" y="1407"/>
                    </a:cubicBezTo>
                    <a:cubicBezTo>
                      <a:pt x="1815" y="1407"/>
                      <a:pt x="1815" y="1422"/>
                      <a:pt x="1815" y="1468"/>
                    </a:cubicBezTo>
                    <a:cubicBezTo>
                      <a:pt x="1678" y="1468"/>
                      <a:pt x="1542" y="1468"/>
                      <a:pt x="1542" y="1604"/>
                    </a:cubicBezTo>
                    <a:cubicBezTo>
                      <a:pt x="1542" y="1468"/>
                      <a:pt x="1405" y="1331"/>
                      <a:pt x="1405" y="1331"/>
                    </a:cubicBezTo>
                    <a:cubicBezTo>
                      <a:pt x="1347" y="1216"/>
                      <a:pt x="1259" y="1173"/>
                      <a:pt x="1177" y="1173"/>
                    </a:cubicBezTo>
                    <a:cubicBezTo>
                      <a:pt x="1064" y="1173"/>
                      <a:pt x="962" y="1252"/>
                      <a:pt x="962" y="1331"/>
                    </a:cubicBezTo>
                    <a:cubicBezTo>
                      <a:pt x="1132" y="1468"/>
                      <a:pt x="1132" y="1604"/>
                      <a:pt x="1132" y="1911"/>
                    </a:cubicBezTo>
                    <a:cubicBezTo>
                      <a:pt x="1132" y="1741"/>
                      <a:pt x="1132" y="1741"/>
                      <a:pt x="962" y="1741"/>
                    </a:cubicBezTo>
                    <a:cubicBezTo>
                      <a:pt x="943" y="1722"/>
                      <a:pt x="922" y="1714"/>
                      <a:pt x="899" y="1714"/>
                    </a:cubicBezTo>
                    <a:cubicBezTo>
                      <a:pt x="776" y="1714"/>
                      <a:pt x="601" y="1938"/>
                      <a:pt x="478" y="1938"/>
                    </a:cubicBezTo>
                    <a:cubicBezTo>
                      <a:pt x="455" y="1938"/>
                      <a:pt x="434" y="1930"/>
                      <a:pt x="416" y="1911"/>
                    </a:cubicBezTo>
                    <a:cubicBezTo>
                      <a:pt x="387" y="1876"/>
                      <a:pt x="351" y="1861"/>
                      <a:pt x="314" y="1861"/>
                    </a:cubicBezTo>
                    <a:cubicBezTo>
                      <a:pt x="171" y="1861"/>
                      <a:pt x="0" y="2076"/>
                      <a:pt x="108" y="2184"/>
                    </a:cubicBezTo>
                    <a:cubicBezTo>
                      <a:pt x="1003" y="2929"/>
                      <a:pt x="1871" y="3336"/>
                      <a:pt x="2918" y="3336"/>
                    </a:cubicBezTo>
                    <a:cubicBezTo>
                      <a:pt x="3069" y="3336"/>
                      <a:pt x="3225" y="3327"/>
                      <a:pt x="3384" y="3310"/>
                    </a:cubicBezTo>
                    <a:cubicBezTo>
                      <a:pt x="3691" y="3310"/>
                      <a:pt x="3521" y="2901"/>
                      <a:pt x="3384" y="2901"/>
                    </a:cubicBezTo>
                    <a:cubicBezTo>
                      <a:pt x="3158" y="2957"/>
                      <a:pt x="2926" y="2990"/>
                      <a:pt x="2691" y="2990"/>
                    </a:cubicBezTo>
                    <a:cubicBezTo>
                      <a:pt x="2358" y="2990"/>
                      <a:pt x="2018" y="2924"/>
                      <a:pt x="1678" y="2764"/>
                    </a:cubicBezTo>
                    <a:cubicBezTo>
                      <a:pt x="1405" y="2594"/>
                      <a:pt x="1132" y="2457"/>
                      <a:pt x="825" y="2184"/>
                    </a:cubicBezTo>
                    <a:cubicBezTo>
                      <a:pt x="962" y="2184"/>
                      <a:pt x="1132" y="2184"/>
                      <a:pt x="1269" y="2321"/>
                    </a:cubicBezTo>
                    <a:lnTo>
                      <a:pt x="1405" y="2321"/>
                    </a:lnTo>
                    <a:lnTo>
                      <a:pt x="1405" y="2184"/>
                    </a:lnTo>
                    <a:cubicBezTo>
                      <a:pt x="1542" y="2321"/>
                      <a:pt x="1542" y="2321"/>
                      <a:pt x="1678" y="2321"/>
                    </a:cubicBezTo>
                    <a:cubicBezTo>
                      <a:pt x="1815" y="2321"/>
                      <a:pt x="1815" y="2184"/>
                      <a:pt x="1815" y="2184"/>
                    </a:cubicBezTo>
                    <a:lnTo>
                      <a:pt x="1815" y="1911"/>
                    </a:lnTo>
                    <a:cubicBezTo>
                      <a:pt x="1815" y="2048"/>
                      <a:pt x="1985" y="2184"/>
                      <a:pt x="2122" y="2321"/>
                    </a:cubicBezTo>
                    <a:cubicBezTo>
                      <a:pt x="2190" y="2389"/>
                      <a:pt x="2258" y="2423"/>
                      <a:pt x="2309" y="2423"/>
                    </a:cubicBezTo>
                    <a:cubicBezTo>
                      <a:pt x="2361" y="2423"/>
                      <a:pt x="2395" y="2389"/>
                      <a:pt x="2395" y="2321"/>
                    </a:cubicBezTo>
                    <a:lnTo>
                      <a:pt x="2395" y="1911"/>
                    </a:lnTo>
                    <a:cubicBezTo>
                      <a:pt x="2668" y="2048"/>
                      <a:pt x="2975" y="2184"/>
                      <a:pt x="3384" y="2184"/>
                    </a:cubicBezTo>
                    <a:lnTo>
                      <a:pt x="3828" y="2184"/>
                    </a:lnTo>
                    <a:cubicBezTo>
                      <a:pt x="3674" y="2252"/>
                      <a:pt x="3563" y="2287"/>
                      <a:pt x="3491" y="2287"/>
                    </a:cubicBezTo>
                    <a:cubicBezTo>
                      <a:pt x="3418" y="2287"/>
                      <a:pt x="3384" y="2252"/>
                      <a:pt x="3384" y="2184"/>
                    </a:cubicBezTo>
                    <a:cubicBezTo>
                      <a:pt x="3248" y="2184"/>
                      <a:pt x="3111" y="2184"/>
                      <a:pt x="3111" y="2321"/>
                    </a:cubicBezTo>
                    <a:cubicBezTo>
                      <a:pt x="3111" y="2594"/>
                      <a:pt x="3248" y="2901"/>
                      <a:pt x="3521" y="2901"/>
                    </a:cubicBezTo>
                    <a:cubicBezTo>
                      <a:pt x="3783" y="2901"/>
                      <a:pt x="3921" y="2901"/>
                      <a:pt x="4041" y="2815"/>
                    </a:cubicBezTo>
                    <a:lnTo>
                      <a:pt x="4041" y="2815"/>
                    </a:lnTo>
                    <a:cubicBezTo>
                      <a:pt x="4048" y="2867"/>
                      <a:pt x="4101" y="2952"/>
                      <a:pt x="4101" y="3037"/>
                    </a:cubicBezTo>
                    <a:cubicBezTo>
                      <a:pt x="4101" y="3037"/>
                      <a:pt x="4162" y="3098"/>
                      <a:pt x="4242" y="3098"/>
                    </a:cubicBezTo>
                    <a:cubicBezTo>
                      <a:pt x="4283" y="3098"/>
                      <a:pt x="4328" y="3083"/>
                      <a:pt x="4374" y="3037"/>
                    </a:cubicBezTo>
                    <a:cubicBezTo>
                      <a:pt x="4596" y="3037"/>
                      <a:pt x="4657" y="2734"/>
                      <a:pt x="4778" y="2734"/>
                    </a:cubicBezTo>
                    <a:cubicBezTo>
                      <a:pt x="4824" y="2734"/>
                      <a:pt x="4878" y="2778"/>
                      <a:pt x="4954" y="2901"/>
                    </a:cubicBezTo>
                    <a:cubicBezTo>
                      <a:pt x="4954" y="2901"/>
                      <a:pt x="5015" y="2961"/>
                      <a:pt x="5095" y="2961"/>
                    </a:cubicBezTo>
                    <a:cubicBezTo>
                      <a:pt x="5136" y="2961"/>
                      <a:pt x="5181" y="2946"/>
                      <a:pt x="5227" y="2901"/>
                    </a:cubicBezTo>
                    <a:cubicBezTo>
                      <a:pt x="5398" y="2764"/>
                      <a:pt x="5398" y="2764"/>
                      <a:pt x="5398" y="2457"/>
                    </a:cubicBezTo>
                    <a:cubicBezTo>
                      <a:pt x="5398" y="2594"/>
                      <a:pt x="5398" y="2764"/>
                      <a:pt x="5534" y="2764"/>
                    </a:cubicBezTo>
                    <a:cubicBezTo>
                      <a:pt x="5580" y="2810"/>
                      <a:pt x="5625" y="2825"/>
                      <a:pt x="5671" y="2825"/>
                    </a:cubicBezTo>
                    <a:cubicBezTo>
                      <a:pt x="5762" y="2825"/>
                      <a:pt x="5853" y="2764"/>
                      <a:pt x="5944" y="2764"/>
                    </a:cubicBezTo>
                    <a:cubicBezTo>
                      <a:pt x="6080" y="2594"/>
                      <a:pt x="6080" y="2594"/>
                      <a:pt x="6080" y="2321"/>
                    </a:cubicBezTo>
                    <a:cubicBezTo>
                      <a:pt x="6137" y="2275"/>
                      <a:pt x="6205" y="2260"/>
                      <a:pt x="6276" y="2260"/>
                    </a:cubicBezTo>
                    <a:cubicBezTo>
                      <a:pt x="6417" y="2260"/>
                      <a:pt x="6569" y="2321"/>
                      <a:pt x="6660" y="2321"/>
                    </a:cubicBezTo>
                    <a:cubicBezTo>
                      <a:pt x="6797" y="2321"/>
                      <a:pt x="6933" y="2321"/>
                      <a:pt x="7104" y="2184"/>
                    </a:cubicBezTo>
                    <a:lnTo>
                      <a:pt x="7240" y="2048"/>
                    </a:lnTo>
                    <a:cubicBezTo>
                      <a:pt x="8230" y="1741"/>
                      <a:pt x="9356" y="1195"/>
                      <a:pt x="10072" y="478"/>
                    </a:cubicBezTo>
                    <a:cubicBezTo>
                      <a:pt x="10181" y="370"/>
                      <a:pt x="10117" y="155"/>
                      <a:pt x="10019" y="155"/>
                    </a:cubicBezTo>
                    <a:cubicBezTo>
                      <a:pt x="9993" y="155"/>
                      <a:pt x="9964" y="170"/>
                      <a:pt x="9936" y="205"/>
                    </a:cubicBezTo>
                    <a:cubicBezTo>
                      <a:pt x="9356" y="205"/>
                      <a:pt x="9083" y="342"/>
                      <a:pt x="8639" y="614"/>
                    </a:cubicBezTo>
                    <a:cubicBezTo>
                      <a:pt x="8414" y="980"/>
                      <a:pt x="8189" y="1230"/>
                      <a:pt x="7869" y="1230"/>
                    </a:cubicBezTo>
                    <a:cubicBezTo>
                      <a:pt x="7800" y="1230"/>
                      <a:pt x="7728" y="1219"/>
                      <a:pt x="7650" y="1195"/>
                    </a:cubicBezTo>
                    <a:cubicBezTo>
                      <a:pt x="7513" y="1195"/>
                      <a:pt x="7240" y="1195"/>
                      <a:pt x="7240" y="1331"/>
                    </a:cubicBezTo>
                    <a:cubicBezTo>
                      <a:pt x="7104" y="1468"/>
                      <a:pt x="6933" y="1741"/>
                      <a:pt x="6660" y="1911"/>
                    </a:cubicBezTo>
                    <a:lnTo>
                      <a:pt x="6524" y="1911"/>
                    </a:lnTo>
                    <a:cubicBezTo>
                      <a:pt x="6387" y="1826"/>
                      <a:pt x="6276" y="1783"/>
                      <a:pt x="6182" y="1783"/>
                    </a:cubicBezTo>
                    <a:cubicBezTo>
                      <a:pt x="6089" y="1783"/>
                      <a:pt x="6012" y="1826"/>
                      <a:pt x="5944" y="1911"/>
                    </a:cubicBezTo>
                    <a:cubicBezTo>
                      <a:pt x="5853" y="1957"/>
                      <a:pt x="5762" y="1972"/>
                      <a:pt x="5669" y="1972"/>
                    </a:cubicBezTo>
                    <a:cubicBezTo>
                      <a:pt x="5485" y="1972"/>
                      <a:pt x="5295" y="1911"/>
                      <a:pt x="5090" y="1911"/>
                    </a:cubicBezTo>
                    <a:cubicBezTo>
                      <a:pt x="5398" y="1741"/>
                      <a:pt x="5807" y="1604"/>
                      <a:pt x="6080" y="1331"/>
                    </a:cubicBezTo>
                    <a:lnTo>
                      <a:pt x="6251" y="1331"/>
                    </a:lnTo>
                    <a:cubicBezTo>
                      <a:pt x="7104" y="1195"/>
                      <a:pt x="7957" y="751"/>
                      <a:pt x="8639" y="342"/>
                    </a:cubicBezTo>
                    <a:cubicBezTo>
                      <a:pt x="8780" y="229"/>
                      <a:pt x="8689" y="0"/>
                      <a:pt x="8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11"/>
              <p:cNvSpPr/>
              <p:nvPr/>
            </p:nvSpPr>
            <p:spPr>
              <a:xfrm>
                <a:off x="769077" y="1986466"/>
                <a:ext cx="268847" cy="268145"/>
              </a:xfrm>
              <a:custGeom>
                <a:rect b="b" l="l" r="r" t="t"/>
                <a:pathLst>
                  <a:path extrusionOk="0" h="6347" w="6364">
                    <a:moveTo>
                      <a:pt x="1263" y="2389"/>
                    </a:moveTo>
                    <a:cubicBezTo>
                      <a:pt x="1399" y="2525"/>
                      <a:pt x="1399" y="2525"/>
                      <a:pt x="1399" y="2662"/>
                    </a:cubicBezTo>
                    <a:lnTo>
                      <a:pt x="1399" y="3071"/>
                    </a:lnTo>
                    <a:cubicBezTo>
                      <a:pt x="1399" y="3071"/>
                      <a:pt x="1350" y="3132"/>
                      <a:pt x="1311" y="3210"/>
                    </a:cubicBezTo>
                    <a:lnTo>
                      <a:pt x="1311" y="3210"/>
                    </a:lnTo>
                    <a:cubicBezTo>
                      <a:pt x="1356" y="2933"/>
                      <a:pt x="1263" y="2614"/>
                      <a:pt x="1263" y="2389"/>
                    </a:cubicBezTo>
                    <a:close/>
                    <a:moveTo>
                      <a:pt x="2252" y="3242"/>
                    </a:moveTo>
                    <a:lnTo>
                      <a:pt x="2423" y="3378"/>
                    </a:lnTo>
                    <a:lnTo>
                      <a:pt x="2423" y="4095"/>
                    </a:lnTo>
                    <a:cubicBezTo>
                      <a:pt x="2252" y="3788"/>
                      <a:pt x="2252" y="3515"/>
                      <a:pt x="2252" y="3242"/>
                    </a:cubicBezTo>
                    <a:close/>
                    <a:moveTo>
                      <a:pt x="3549" y="3515"/>
                    </a:moveTo>
                    <a:cubicBezTo>
                      <a:pt x="3685" y="3651"/>
                      <a:pt x="3685" y="3788"/>
                      <a:pt x="3822" y="3924"/>
                    </a:cubicBezTo>
                    <a:cubicBezTo>
                      <a:pt x="3822" y="4231"/>
                      <a:pt x="3958" y="4368"/>
                      <a:pt x="4129" y="4641"/>
                    </a:cubicBezTo>
                    <a:cubicBezTo>
                      <a:pt x="3958" y="4641"/>
                      <a:pt x="3958" y="4504"/>
                      <a:pt x="3822" y="4504"/>
                    </a:cubicBezTo>
                    <a:cubicBezTo>
                      <a:pt x="3685" y="4368"/>
                      <a:pt x="3549" y="4231"/>
                      <a:pt x="3412" y="4095"/>
                    </a:cubicBezTo>
                    <a:cubicBezTo>
                      <a:pt x="3412" y="3924"/>
                      <a:pt x="3412" y="3924"/>
                      <a:pt x="3549" y="3924"/>
                    </a:cubicBezTo>
                    <a:lnTo>
                      <a:pt x="3549" y="3788"/>
                    </a:lnTo>
                    <a:lnTo>
                      <a:pt x="3549" y="3651"/>
                    </a:lnTo>
                    <a:lnTo>
                      <a:pt x="3549" y="3515"/>
                    </a:lnTo>
                    <a:close/>
                    <a:moveTo>
                      <a:pt x="3549" y="4504"/>
                    </a:moveTo>
                    <a:cubicBezTo>
                      <a:pt x="3549" y="4504"/>
                      <a:pt x="3685" y="4641"/>
                      <a:pt x="3822" y="4777"/>
                    </a:cubicBezTo>
                    <a:cubicBezTo>
                      <a:pt x="3685" y="4777"/>
                      <a:pt x="3685" y="4948"/>
                      <a:pt x="3549" y="4948"/>
                    </a:cubicBezTo>
                    <a:lnTo>
                      <a:pt x="3549" y="4504"/>
                    </a:lnTo>
                    <a:close/>
                    <a:moveTo>
                      <a:pt x="904" y="0"/>
                    </a:moveTo>
                    <a:cubicBezTo>
                      <a:pt x="853" y="0"/>
                      <a:pt x="785" y="34"/>
                      <a:pt x="717" y="102"/>
                    </a:cubicBezTo>
                    <a:cubicBezTo>
                      <a:pt x="717" y="239"/>
                      <a:pt x="546" y="375"/>
                      <a:pt x="546" y="683"/>
                    </a:cubicBezTo>
                    <a:cubicBezTo>
                      <a:pt x="546" y="780"/>
                      <a:pt x="408" y="1239"/>
                      <a:pt x="377" y="1239"/>
                    </a:cubicBezTo>
                    <a:cubicBezTo>
                      <a:pt x="365" y="1239"/>
                      <a:pt x="370" y="1163"/>
                      <a:pt x="410" y="956"/>
                    </a:cubicBezTo>
                    <a:cubicBezTo>
                      <a:pt x="410" y="887"/>
                      <a:pt x="375" y="853"/>
                      <a:pt x="341" y="853"/>
                    </a:cubicBezTo>
                    <a:cubicBezTo>
                      <a:pt x="307" y="853"/>
                      <a:pt x="273" y="887"/>
                      <a:pt x="273" y="956"/>
                    </a:cubicBezTo>
                    <a:cubicBezTo>
                      <a:pt x="137" y="1229"/>
                      <a:pt x="0" y="1365"/>
                      <a:pt x="137" y="1672"/>
                    </a:cubicBezTo>
                    <a:cubicBezTo>
                      <a:pt x="137" y="1809"/>
                      <a:pt x="273" y="1809"/>
                      <a:pt x="273" y="1809"/>
                    </a:cubicBezTo>
                    <a:lnTo>
                      <a:pt x="410" y="1672"/>
                    </a:lnTo>
                    <a:lnTo>
                      <a:pt x="410" y="1672"/>
                    </a:lnTo>
                    <a:cubicBezTo>
                      <a:pt x="273" y="2082"/>
                      <a:pt x="273" y="2525"/>
                      <a:pt x="717" y="2798"/>
                    </a:cubicBezTo>
                    <a:lnTo>
                      <a:pt x="853" y="2798"/>
                    </a:lnTo>
                    <a:cubicBezTo>
                      <a:pt x="853" y="3242"/>
                      <a:pt x="853" y="3651"/>
                      <a:pt x="1126" y="3788"/>
                    </a:cubicBezTo>
                    <a:lnTo>
                      <a:pt x="1399" y="3788"/>
                    </a:lnTo>
                    <a:cubicBezTo>
                      <a:pt x="1399" y="3924"/>
                      <a:pt x="1399" y="4231"/>
                      <a:pt x="1706" y="4231"/>
                    </a:cubicBezTo>
                    <a:cubicBezTo>
                      <a:pt x="1706" y="4300"/>
                      <a:pt x="1740" y="4334"/>
                      <a:pt x="1775" y="4334"/>
                    </a:cubicBezTo>
                    <a:cubicBezTo>
                      <a:pt x="1809" y="4334"/>
                      <a:pt x="1843" y="4300"/>
                      <a:pt x="1843" y="4231"/>
                    </a:cubicBezTo>
                    <a:lnTo>
                      <a:pt x="1979" y="4231"/>
                    </a:lnTo>
                    <a:cubicBezTo>
                      <a:pt x="1979" y="4368"/>
                      <a:pt x="2116" y="4641"/>
                      <a:pt x="2116" y="4777"/>
                    </a:cubicBezTo>
                    <a:cubicBezTo>
                      <a:pt x="2184" y="4863"/>
                      <a:pt x="2261" y="4905"/>
                      <a:pt x="2338" y="4905"/>
                    </a:cubicBezTo>
                    <a:cubicBezTo>
                      <a:pt x="2414" y="4905"/>
                      <a:pt x="2491" y="4863"/>
                      <a:pt x="2559" y="4777"/>
                    </a:cubicBezTo>
                    <a:lnTo>
                      <a:pt x="2696" y="4948"/>
                    </a:lnTo>
                    <a:cubicBezTo>
                      <a:pt x="2696" y="5084"/>
                      <a:pt x="2832" y="5084"/>
                      <a:pt x="2969" y="5084"/>
                    </a:cubicBezTo>
                    <a:cubicBezTo>
                      <a:pt x="3105" y="4948"/>
                      <a:pt x="3105" y="4777"/>
                      <a:pt x="3105" y="4777"/>
                    </a:cubicBezTo>
                    <a:cubicBezTo>
                      <a:pt x="3105" y="5084"/>
                      <a:pt x="3276" y="5494"/>
                      <a:pt x="3412" y="5801"/>
                    </a:cubicBezTo>
                    <a:cubicBezTo>
                      <a:pt x="3467" y="5856"/>
                      <a:pt x="3522" y="5888"/>
                      <a:pt x="3576" y="5888"/>
                    </a:cubicBezTo>
                    <a:cubicBezTo>
                      <a:pt x="3658" y="5888"/>
                      <a:pt x="3740" y="5815"/>
                      <a:pt x="3822" y="5630"/>
                    </a:cubicBezTo>
                    <a:cubicBezTo>
                      <a:pt x="3869" y="5444"/>
                      <a:pt x="3899" y="5369"/>
                      <a:pt x="3926" y="5369"/>
                    </a:cubicBezTo>
                    <a:cubicBezTo>
                      <a:pt x="3978" y="5369"/>
                      <a:pt x="4017" y="5646"/>
                      <a:pt x="4129" y="5938"/>
                    </a:cubicBezTo>
                    <a:cubicBezTo>
                      <a:pt x="4265" y="6074"/>
                      <a:pt x="4265" y="6210"/>
                      <a:pt x="4402" y="6347"/>
                    </a:cubicBezTo>
                    <a:cubicBezTo>
                      <a:pt x="4538" y="6347"/>
                      <a:pt x="4675" y="6347"/>
                      <a:pt x="4811" y="6210"/>
                    </a:cubicBezTo>
                    <a:lnTo>
                      <a:pt x="4811" y="6074"/>
                    </a:lnTo>
                    <a:lnTo>
                      <a:pt x="4982" y="6074"/>
                    </a:lnTo>
                    <a:cubicBezTo>
                      <a:pt x="4982" y="6119"/>
                      <a:pt x="4997" y="6135"/>
                      <a:pt x="5023" y="6135"/>
                    </a:cubicBezTo>
                    <a:cubicBezTo>
                      <a:pt x="5073" y="6135"/>
                      <a:pt x="5164" y="6074"/>
                      <a:pt x="5255" y="6074"/>
                    </a:cubicBezTo>
                    <a:cubicBezTo>
                      <a:pt x="5528" y="5801"/>
                      <a:pt x="5119" y="5357"/>
                      <a:pt x="4811" y="5357"/>
                    </a:cubicBezTo>
                    <a:lnTo>
                      <a:pt x="4675" y="5357"/>
                    </a:lnTo>
                    <a:cubicBezTo>
                      <a:pt x="4538" y="5084"/>
                      <a:pt x="4402" y="4948"/>
                      <a:pt x="4129" y="4777"/>
                    </a:cubicBezTo>
                    <a:lnTo>
                      <a:pt x="4265" y="4777"/>
                    </a:lnTo>
                    <a:lnTo>
                      <a:pt x="4402" y="4948"/>
                    </a:lnTo>
                    <a:cubicBezTo>
                      <a:pt x="4470" y="5016"/>
                      <a:pt x="4538" y="5050"/>
                      <a:pt x="4607" y="5050"/>
                    </a:cubicBezTo>
                    <a:cubicBezTo>
                      <a:pt x="4675" y="5050"/>
                      <a:pt x="4743" y="5016"/>
                      <a:pt x="4811" y="4948"/>
                    </a:cubicBezTo>
                    <a:lnTo>
                      <a:pt x="4811" y="4777"/>
                    </a:lnTo>
                    <a:cubicBezTo>
                      <a:pt x="4811" y="4948"/>
                      <a:pt x="4982" y="5084"/>
                      <a:pt x="4982" y="5084"/>
                    </a:cubicBezTo>
                    <a:cubicBezTo>
                      <a:pt x="5050" y="5153"/>
                      <a:pt x="5119" y="5187"/>
                      <a:pt x="5170" y="5187"/>
                    </a:cubicBezTo>
                    <a:cubicBezTo>
                      <a:pt x="5221" y="5187"/>
                      <a:pt x="5255" y="5153"/>
                      <a:pt x="5255" y="5084"/>
                    </a:cubicBezTo>
                    <a:cubicBezTo>
                      <a:pt x="5528" y="5357"/>
                      <a:pt x="5665" y="5494"/>
                      <a:pt x="5835" y="5801"/>
                    </a:cubicBezTo>
                    <a:cubicBezTo>
                      <a:pt x="5835" y="5801"/>
                      <a:pt x="5972" y="5801"/>
                      <a:pt x="5972" y="5938"/>
                    </a:cubicBezTo>
                    <a:cubicBezTo>
                      <a:pt x="6007" y="5955"/>
                      <a:pt x="6041" y="5963"/>
                      <a:pt x="6071" y="5963"/>
                    </a:cubicBezTo>
                    <a:cubicBezTo>
                      <a:pt x="6276" y="5963"/>
                      <a:pt x="6363" y="5613"/>
                      <a:pt x="6245" y="5494"/>
                    </a:cubicBezTo>
                    <a:cubicBezTo>
                      <a:pt x="5835" y="5221"/>
                      <a:pt x="5665" y="4777"/>
                      <a:pt x="5392" y="4641"/>
                    </a:cubicBezTo>
                    <a:cubicBezTo>
                      <a:pt x="5323" y="4573"/>
                      <a:pt x="5289" y="4538"/>
                      <a:pt x="5255" y="4538"/>
                    </a:cubicBezTo>
                    <a:cubicBezTo>
                      <a:pt x="5221" y="4538"/>
                      <a:pt x="5187" y="4573"/>
                      <a:pt x="5119" y="4641"/>
                    </a:cubicBezTo>
                    <a:cubicBezTo>
                      <a:pt x="4982" y="4368"/>
                      <a:pt x="4811" y="4231"/>
                      <a:pt x="4675" y="4095"/>
                    </a:cubicBezTo>
                    <a:cubicBezTo>
                      <a:pt x="4538" y="4095"/>
                      <a:pt x="4538" y="4095"/>
                      <a:pt x="4402" y="4231"/>
                    </a:cubicBezTo>
                    <a:lnTo>
                      <a:pt x="4402" y="4095"/>
                    </a:lnTo>
                    <a:lnTo>
                      <a:pt x="4265" y="4095"/>
                    </a:lnTo>
                    <a:cubicBezTo>
                      <a:pt x="4129" y="3924"/>
                      <a:pt x="4129" y="3924"/>
                      <a:pt x="4129" y="3788"/>
                    </a:cubicBezTo>
                    <a:cubicBezTo>
                      <a:pt x="3958" y="3378"/>
                      <a:pt x="3549" y="3071"/>
                      <a:pt x="3412" y="2662"/>
                    </a:cubicBezTo>
                    <a:cubicBezTo>
                      <a:pt x="3412" y="2593"/>
                      <a:pt x="3336" y="2559"/>
                      <a:pt x="3259" y="2559"/>
                    </a:cubicBezTo>
                    <a:cubicBezTo>
                      <a:pt x="3182" y="2559"/>
                      <a:pt x="3105" y="2593"/>
                      <a:pt x="3105" y="2662"/>
                    </a:cubicBezTo>
                    <a:lnTo>
                      <a:pt x="3105" y="2935"/>
                    </a:lnTo>
                    <a:lnTo>
                      <a:pt x="3105" y="3071"/>
                    </a:lnTo>
                    <a:cubicBezTo>
                      <a:pt x="2969" y="2935"/>
                      <a:pt x="2832" y="2798"/>
                      <a:pt x="2696" y="2798"/>
                    </a:cubicBezTo>
                    <a:cubicBezTo>
                      <a:pt x="2559" y="2798"/>
                      <a:pt x="2423" y="2798"/>
                      <a:pt x="2252" y="2662"/>
                    </a:cubicBezTo>
                    <a:lnTo>
                      <a:pt x="2252" y="2525"/>
                    </a:lnTo>
                    <a:lnTo>
                      <a:pt x="2252" y="2389"/>
                    </a:lnTo>
                    <a:cubicBezTo>
                      <a:pt x="2252" y="2389"/>
                      <a:pt x="2252" y="2218"/>
                      <a:pt x="2116" y="2218"/>
                    </a:cubicBezTo>
                    <a:cubicBezTo>
                      <a:pt x="2116" y="2218"/>
                      <a:pt x="1979" y="2218"/>
                      <a:pt x="1979" y="2082"/>
                    </a:cubicBezTo>
                    <a:cubicBezTo>
                      <a:pt x="2064" y="1913"/>
                      <a:pt x="1939" y="1796"/>
                      <a:pt x="1832" y="1796"/>
                    </a:cubicBezTo>
                    <a:cubicBezTo>
                      <a:pt x="1766" y="1796"/>
                      <a:pt x="1706" y="1841"/>
                      <a:pt x="1706" y="1945"/>
                    </a:cubicBezTo>
                    <a:cubicBezTo>
                      <a:pt x="1570" y="1945"/>
                      <a:pt x="1570" y="1809"/>
                      <a:pt x="1399" y="1809"/>
                    </a:cubicBezTo>
                    <a:cubicBezTo>
                      <a:pt x="1399" y="1672"/>
                      <a:pt x="1570" y="1365"/>
                      <a:pt x="1570" y="1229"/>
                    </a:cubicBezTo>
                    <a:cubicBezTo>
                      <a:pt x="1570" y="1069"/>
                      <a:pt x="1464" y="1002"/>
                      <a:pt x="1377" y="1002"/>
                    </a:cubicBezTo>
                    <a:cubicBezTo>
                      <a:pt x="1315" y="1002"/>
                      <a:pt x="1263" y="1035"/>
                      <a:pt x="1263" y="1092"/>
                    </a:cubicBezTo>
                    <a:cubicBezTo>
                      <a:pt x="1164" y="1414"/>
                      <a:pt x="921" y="2237"/>
                      <a:pt x="795" y="2237"/>
                    </a:cubicBezTo>
                    <a:cubicBezTo>
                      <a:pt x="748" y="2237"/>
                      <a:pt x="717" y="2118"/>
                      <a:pt x="717" y="1809"/>
                    </a:cubicBezTo>
                    <a:cubicBezTo>
                      <a:pt x="853" y="1229"/>
                      <a:pt x="990" y="683"/>
                      <a:pt x="990" y="102"/>
                    </a:cubicBezTo>
                    <a:cubicBezTo>
                      <a:pt x="990" y="34"/>
                      <a:pt x="956" y="0"/>
                      <a:pt x="9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11"/>
              <p:cNvSpPr/>
              <p:nvPr/>
            </p:nvSpPr>
            <p:spPr>
              <a:xfrm>
                <a:off x="774823" y="2070070"/>
                <a:ext cx="89433" cy="150908"/>
              </a:xfrm>
              <a:custGeom>
                <a:rect b="b" l="l" r="r" t="t"/>
                <a:pathLst>
                  <a:path extrusionOk="0" h="3572" w="2117">
                    <a:moveTo>
                      <a:pt x="222" y="0"/>
                    </a:moveTo>
                    <a:cubicBezTo>
                      <a:pt x="171" y="0"/>
                      <a:pt x="137" y="34"/>
                      <a:pt x="137" y="103"/>
                    </a:cubicBezTo>
                    <a:lnTo>
                      <a:pt x="137" y="239"/>
                    </a:lnTo>
                    <a:lnTo>
                      <a:pt x="137" y="410"/>
                    </a:lnTo>
                    <a:cubicBezTo>
                      <a:pt x="137" y="683"/>
                      <a:pt x="1" y="1092"/>
                      <a:pt x="274" y="1263"/>
                    </a:cubicBezTo>
                    <a:cubicBezTo>
                      <a:pt x="319" y="1308"/>
                      <a:pt x="349" y="1323"/>
                      <a:pt x="376" y="1323"/>
                    </a:cubicBezTo>
                    <a:cubicBezTo>
                      <a:pt x="429" y="1323"/>
                      <a:pt x="467" y="1263"/>
                      <a:pt x="581" y="1263"/>
                    </a:cubicBezTo>
                    <a:cubicBezTo>
                      <a:pt x="581" y="1399"/>
                      <a:pt x="410" y="1536"/>
                      <a:pt x="581" y="1672"/>
                    </a:cubicBezTo>
                    <a:lnTo>
                      <a:pt x="854" y="1672"/>
                    </a:lnTo>
                    <a:lnTo>
                      <a:pt x="854" y="1809"/>
                    </a:lnTo>
                    <a:cubicBezTo>
                      <a:pt x="854" y="2116"/>
                      <a:pt x="854" y="2252"/>
                      <a:pt x="990" y="2389"/>
                    </a:cubicBezTo>
                    <a:lnTo>
                      <a:pt x="1127" y="2389"/>
                    </a:lnTo>
                    <a:lnTo>
                      <a:pt x="1127" y="2798"/>
                    </a:lnTo>
                    <a:cubicBezTo>
                      <a:pt x="1263" y="2798"/>
                      <a:pt x="1263" y="2969"/>
                      <a:pt x="1434" y="2969"/>
                    </a:cubicBezTo>
                    <a:cubicBezTo>
                      <a:pt x="1525" y="2969"/>
                      <a:pt x="1494" y="2893"/>
                      <a:pt x="1505" y="2893"/>
                    </a:cubicBezTo>
                    <a:cubicBezTo>
                      <a:pt x="1510" y="2893"/>
                      <a:pt x="1525" y="2912"/>
                      <a:pt x="1570" y="2969"/>
                    </a:cubicBezTo>
                    <a:cubicBezTo>
                      <a:pt x="1707" y="3105"/>
                      <a:pt x="1707" y="3378"/>
                      <a:pt x="1843" y="3515"/>
                    </a:cubicBezTo>
                    <a:cubicBezTo>
                      <a:pt x="1883" y="3555"/>
                      <a:pt x="1923" y="3571"/>
                      <a:pt x="1960" y="3571"/>
                    </a:cubicBezTo>
                    <a:cubicBezTo>
                      <a:pt x="2048" y="3571"/>
                      <a:pt x="2116" y="3475"/>
                      <a:pt x="2116" y="3378"/>
                    </a:cubicBezTo>
                    <a:cubicBezTo>
                      <a:pt x="2116" y="3105"/>
                      <a:pt x="1843" y="2662"/>
                      <a:pt x="1707" y="2389"/>
                    </a:cubicBezTo>
                    <a:cubicBezTo>
                      <a:pt x="1707" y="2349"/>
                      <a:pt x="1683" y="2332"/>
                      <a:pt x="1654" y="2332"/>
                    </a:cubicBezTo>
                    <a:cubicBezTo>
                      <a:pt x="1582" y="2332"/>
                      <a:pt x="1474" y="2429"/>
                      <a:pt x="1570" y="2525"/>
                    </a:cubicBezTo>
                    <a:lnTo>
                      <a:pt x="1434" y="2525"/>
                    </a:lnTo>
                    <a:lnTo>
                      <a:pt x="1434" y="2252"/>
                    </a:lnTo>
                    <a:cubicBezTo>
                      <a:pt x="1434" y="2116"/>
                      <a:pt x="1263" y="2116"/>
                      <a:pt x="1263" y="2116"/>
                    </a:cubicBezTo>
                    <a:cubicBezTo>
                      <a:pt x="1263" y="1945"/>
                      <a:pt x="1263" y="1672"/>
                      <a:pt x="1127" y="1536"/>
                    </a:cubicBezTo>
                    <a:cubicBezTo>
                      <a:pt x="1127" y="1399"/>
                      <a:pt x="1127" y="1263"/>
                      <a:pt x="990" y="1092"/>
                    </a:cubicBezTo>
                    <a:lnTo>
                      <a:pt x="854" y="1092"/>
                    </a:lnTo>
                    <a:cubicBezTo>
                      <a:pt x="854" y="956"/>
                      <a:pt x="990" y="683"/>
                      <a:pt x="717" y="546"/>
                    </a:cubicBezTo>
                    <a:lnTo>
                      <a:pt x="717" y="410"/>
                    </a:lnTo>
                    <a:cubicBezTo>
                      <a:pt x="829" y="410"/>
                      <a:pt x="758" y="204"/>
                      <a:pt x="654" y="204"/>
                    </a:cubicBezTo>
                    <a:cubicBezTo>
                      <a:pt x="630" y="204"/>
                      <a:pt x="606" y="214"/>
                      <a:pt x="581" y="239"/>
                    </a:cubicBezTo>
                    <a:cubicBezTo>
                      <a:pt x="410" y="239"/>
                      <a:pt x="410" y="103"/>
                      <a:pt x="410" y="103"/>
                    </a:cubicBezTo>
                    <a:cubicBezTo>
                      <a:pt x="342" y="34"/>
                      <a:pt x="274" y="0"/>
                      <a:pt x="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1"/>
              <p:cNvSpPr/>
              <p:nvPr/>
            </p:nvSpPr>
            <p:spPr>
              <a:xfrm>
                <a:off x="763290" y="2057101"/>
                <a:ext cx="28896" cy="34643"/>
              </a:xfrm>
              <a:custGeom>
                <a:rect b="b" l="l" r="r" t="t"/>
                <a:pathLst>
                  <a:path extrusionOk="0" h="820" w="684">
                    <a:moveTo>
                      <a:pt x="274" y="0"/>
                    </a:moveTo>
                    <a:cubicBezTo>
                      <a:pt x="137" y="0"/>
                      <a:pt x="1" y="137"/>
                      <a:pt x="137" y="273"/>
                    </a:cubicBezTo>
                    <a:lnTo>
                      <a:pt x="137" y="546"/>
                    </a:lnTo>
                    <a:cubicBezTo>
                      <a:pt x="274" y="546"/>
                      <a:pt x="274" y="717"/>
                      <a:pt x="274" y="717"/>
                    </a:cubicBezTo>
                    <a:cubicBezTo>
                      <a:pt x="342" y="785"/>
                      <a:pt x="410" y="819"/>
                      <a:pt x="461" y="819"/>
                    </a:cubicBezTo>
                    <a:cubicBezTo>
                      <a:pt x="512" y="819"/>
                      <a:pt x="547" y="785"/>
                      <a:pt x="547" y="717"/>
                    </a:cubicBezTo>
                    <a:lnTo>
                      <a:pt x="547" y="410"/>
                    </a:lnTo>
                    <a:lnTo>
                      <a:pt x="547" y="273"/>
                    </a:lnTo>
                    <a:lnTo>
                      <a:pt x="683" y="273"/>
                    </a:lnTo>
                    <a:cubicBezTo>
                      <a:pt x="683" y="137"/>
                      <a:pt x="683" y="137"/>
                      <a:pt x="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1"/>
              <p:cNvSpPr/>
              <p:nvPr/>
            </p:nvSpPr>
            <p:spPr>
              <a:xfrm>
                <a:off x="738787" y="1786052"/>
                <a:ext cx="138437" cy="258090"/>
              </a:xfrm>
              <a:custGeom>
                <a:rect b="b" l="l" r="r" t="t"/>
                <a:pathLst>
                  <a:path extrusionOk="0" h="6109" w="3277">
                    <a:moveTo>
                      <a:pt x="2116" y="3277"/>
                    </a:moveTo>
                    <a:cubicBezTo>
                      <a:pt x="2423" y="3720"/>
                      <a:pt x="2833" y="4266"/>
                      <a:pt x="2833" y="4983"/>
                    </a:cubicBezTo>
                    <a:lnTo>
                      <a:pt x="2696" y="4983"/>
                    </a:lnTo>
                    <a:cubicBezTo>
                      <a:pt x="2696" y="4573"/>
                      <a:pt x="2696" y="4266"/>
                      <a:pt x="2116" y="4130"/>
                    </a:cubicBezTo>
                    <a:cubicBezTo>
                      <a:pt x="2287" y="4130"/>
                      <a:pt x="2423" y="3993"/>
                      <a:pt x="2287" y="3857"/>
                    </a:cubicBezTo>
                    <a:cubicBezTo>
                      <a:pt x="2287" y="3857"/>
                      <a:pt x="2116" y="3550"/>
                      <a:pt x="1980" y="3413"/>
                    </a:cubicBezTo>
                    <a:lnTo>
                      <a:pt x="2116" y="3277"/>
                    </a:lnTo>
                    <a:close/>
                    <a:moveTo>
                      <a:pt x="1127" y="1"/>
                    </a:moveTo>
                    <a:cubicBezTo>
                      <a:pt x="854" y="308"/>
                      <a:pt x="410" y="991"/>
                      <a:pt x="410" y="1298"/>
                    </a:cubicBezTo>
                    <a:cubicBezTo>
                      <a:pt x="274" y="1434"/>
                      <a:pt x="274" y="1707"/>
                      <a:pt x="410" y="1707"/>
                    </a:cubicBezTo>
                    <a:lnTo>
                      <a:pt x="274" y="1844"/>
                    </a:lnTo>
                    <a:cubicBezTo>
                      <a:pt x="137" y="2014"/>
                      <a:pt x="137" y="2151"/>
                      <a:pt x="137" y="2287"/>
                    </a:cubicBezTo>
                    <a:lnTo>
                      <a:pt x="137" y="2424"/>
                    </a:lnTo>
                    <a:cubicBezTo>
                      <a:pt x="1" y="2697"/>
                      <a:pt x="1" y="3004"/>
                      <a:pt x="137" y="3277"/>
                    </a:cubicBezTo>
                    <a:lnTo>
                      <a:pt x="137" y="3413"/>
                    </a:lnTo>
                    <a:cubicBezTo>
                      <a:pt x="137" y="3413"/>
                      <a:pt x="1" y="3413"/>
                      <a:pt x="1" y="3550"/>
                    </a:cubicBezTo>
                    <a:lnTo>
                      <a:pt x="137" y="3720"/>
                    </a:lnTo>
                    <a:cubicBezTo>
                      <a:pt x="137" y="3789"/>
                      <a:pt x="171" y="3823"/>
                      <a:pt x="222" y="3823"/>
                    </a:cubicBezTo>
                    <a:cubicBezTo>
                      <a:pt x="274" y="3823"/>
                      <a:pt x="342" y="3789"/>
                      <a:pt x="410" y="3720"/>
                    </a:cubicBezTo>
                    <a:lnTo>
                      <a:pt x="410" y="3993"/>
                    </a:lnTo>
                    <a:lnTo>
                      <a:pt x="410" y="4266"/>
                    </a:lnTo>
                    <a:cubicBezTo>
                      <a:pt x="410" y="4403"/>
                      <a:pt x="581" y="4403"/>
                      <a:pt x="581" y="4403"/>
                    </a:cubicBezTo>
                    <a:lnTo>
                      <a:pt x="854" y="4403"/>
                    </a:lnTo>
                    <a:cubicBezTo>
                      <a:pt x="717" y="4846"/>
                      <a:pt x="717" y="5119"/>
                      <a:pt x="854" y="5256"/>
                    </a:cubicBezTo>
                    <a:lnTo>
                      <a:pt x="854" y="5427"/>
                    </a:lnTo>
                    <a:cubicBezTo>
                      <a:pt x="854" y="5700"/>
                      <a:pt x="854" y="5700"/>
                      <a:pt x="990" y="5836"/>
                    </a:cubicBezTo>
                    <a:cubicBezTo>
                      <a:pt x="1127" y="5836"/>
                      <a:pt x="1263" y="5836"/>
                      <a:pt x="1263" y="5700"/>
                    </a:cubicBezTo>
                    <a:lnTo>
                      <a:pt x="1263" y="5836"/>
                    </a:lnTo>
                    <a:cubicBezTo>
                      <a:pt x="1127" y="5973"/>
                      <a:pt x="1263" y="6109"/>
                      <a:pt x="1434" y="6109"/>
                    </a:cubicBezTo>
                    <a:cubicBezTo>
                      <a:pt x="1570" y="5973"/>
                      <a:pt x="1707" y="5973"/>
                      <a:pt x="1707" y="5836"/>
                    </a:cubicBezTo>
                    <a:cubicBezTo>
                      <a:pt x="1980" y="5700"/>
                      <a:pt x="2287" y="5256"/>
                      <a:pt x="2423" y="5119"/>
                    </a:cubicBezTo>
                    <a:cubicBezTo>
                      <a:pt x="2423" y="4983"/>
                      <a:pt x="2287" y="4983"/>
                      <a:pt x="2287" y="4983"/>
                    </a:cubicBezTo>
                    <a:lnTo>
                      <a:pt x="2287" y="4846"/>
                    </a:lnTo>
                    <a:lnTo>
                      <a:pt x="2116" y="4846"/>
                    </a:lnTo>
                    <a:lnTo>
                      <a:pt x="1980" y="4710"/>
                    </a:lnTo>
                    <a:cubicBezTo>
                      <a:pt x="1980" y="4710"/>
                      <a:pt x="2116" y="4710"/>
                      <a:pt x="2116" y="4573"/>
                    </a:cubicBezTo>
                    <a:cubicBezTo>
                      <a:pt x="2423" y="4710"/>
                      <a:pt x="2423" y="4983"/>
                      <a:pt x="2560" y="5256"/>
                    </a:cubicBezTo>
                    <a:cubicBezTo>
                      <a:pt x="2560" y="5378"/>
                      <a:pt x="2629" y="5482"/>
                      <a:pt x="2719" y="5482"/>
                    </a:cubicBezTo>
                    <a:cubicBezTo>
                      <a:pt x="2755" y="5482"/>
                      <a:pt x="2794" y="5466"/>
                      <a:pt x="2833" y="5427"/>
                    </a:cubicBezTo>
                    <a:cubicBezTo>
                      <a:pt x="2833" y="5586"/>
                      <a:pt x="2938" y="5653"/>
                      <a:pt x="3025" y="5653"/>
                    </a:cubicBezTo>
                    <a:cubicBezTo>
                      <a:pt x="3087" y="5653"/>
                      <a:pt x="3140" y="5620"/>
                      <a:pt x="3140" y="5563"/>
                    </a:cubicBezTo>
                    <a:lnTo>
                      <a:pt x="3140" y="5427"/>
                    </a:lnTo>
                    <a:cubicBezTo>
                      <a:pt x="3276" y="4573"/>
                      <a:pt x="2833" y="3413"/>
                      <a:pt x="2287" y="2867"/>
                    </a:cubicBezTo>
                    <a:cubicBezTo>
                      <a:pt x="2173" y="2867"/>
                      <a:pt x="2074" y="2791"/>
                      <a:pt x="1981" y="2791"/>
                    </a:cubicBezTo>
                    <a:cubicBezTo>
                      <a:pt x="1934" y="2791"/>
                      <a:pt x="1889" y="2810"/>
                      <a:pt x="1843" y="2867"/>
                    </a:cubicBezTo>
                    <a:cubicBezTo>
                      <a:pt x="1707" y="3004"/>
                      <a:pt x="1707" y="3140"/>
                      <a:pt x="1707" y="3277"/>
                    </a:cubicBezTo>
                    <a:cubicBezTo>
                      <a:pt x="1570" y="3277"/>
                      <a:pt x="1570" y="3413"/>
                      <a:pt x="1434" y="3413"/>
                    </a:cubicBezTo>
                    <a:lnTo>
                      <a:pt x="1434" y="3277"/>
                    </a:lnTo>
                    <a:cubicBezTo>
                      <a:pt x="1434" y="3209"/>
                      <a:pt x="1391" y="3174"/>
                      <a:pt x="1331" y="3174"/>
                    </a:cubicBezTo>
                    <a:cubicBezTo>
                      <a:pt x="1272" y="3174"/>
                      <a:pt x="1195" y="3209"/>
                      <a:pt x="1127" y="3277"/>
                    </a:cubicBezTo>
                    <a:lnTo>
                      <a:pt x="1127" y="3413"/>
                    </a:lnTo>
                    <a:lnTo>
                      <a:pt x="990" y="3277"/>
                    </a:lnTo>
                    <a:cubicBezTo>
                      <a:pt x="1127" y="3140"/>
                      <a:pt x="1434" y="2697"/>
                      <a:pt x="1434" y="2560"/>
                    </a:cubicBezTo>
                    <a:cubicBezTo>
                      <a:pt x="1434" y="2464"/>
                      <a:pt x="1348" y="2367"/>
                      <a:pt x="1250" y="2367"/>
                    </a:cubicBezTo>
                    <a:cubicBezTo>
                      <a:pt x="1209" y="2367"/>
                      <a:pt x="1167" y="2384"/>
                      <a:pt x="1127" y="2424"/>
                    </a:cubicBezTo>
                    <a:cubicBezTo>
                      <a:pt x="990" y="2560"/>
                      <a:pt x="854" y="2697"/>
                      <a:pt x="717" y="2867"/>
                    </a:cubicBezTo>
                    <a:lnTo>
                      <a:pt x="717" y="2560"/>
                    </a:lnTo>
                    <a:cubicBezTo>
                      <a:pt x="717" y="2424"/>
                      <a:pt x="854" y="2287"/>
                      <a:pt x="854" y="2151"/>
                    </a:cubicBezTo>
                    <a:lnTo>
                      <a:pt x="990" y="2151"/>
                    </a:lnTo>
                    <a:cubicBezTo>
                      <a:pt x="1127" y="2151"/>
                      <a:pt x="1263" y="2014"/>
                      <a:pt x="1263" y="1844"/>
                    </a:cubicBezTo>
                    <a:cubicBezTo>
                      <a:pt x="1314" y="1895"/>
                      <a:pt x="1362" y="1915"/>
                      <a:pt x="1404" y="1915"/>
                    </a:cubicBezTo>
                    <a:cubicBezTo>
                      <a:pt x="1503" y="1915"/>
                      <a:pt x="1570" y="1803"/>
                      <a:pt x="1570" y="1707"/>
                    </a:cubicBezTo>
                    <a:cubicBezTo>
                      <a:pt x="1434" y="1571"/>
                      <a:pt x="1434" y="1434"/>
                      <a:pt x="1263" y="1298"/>
                    </a:cubicBezTo>
                    <a:cubicBezTo>
                      <a:pt x="1434" y="991"/>
                      <a:pt x="1570" y="854"/>
                      <a:pt x="1707" y="718"/>
                    </a:cubicBezTo>
                    <a:cubicBezTo>
                      <a:pt x="1707" y="445"/>
                      <a:pt x="1570" y="137"/>
                      <a:pt x="1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1"/>
              <p:cNvSpPr/>
              <p:nvPr/>
            </p:nvSpPr>
            <p:spPr>
              <a:xfrm>
                <a:off x="799325" y="1519693"/>
                <a:ext cx="383500" cy="365399"/>
              </a:xfrm>
              <a:custGeom>
                <a:rect b="b" l="l" r="r" t="t"/>
                <a:pathLst>
                  <a:path extrusionOk="0" h="8649" w="9078">
                    <a:moveTo>
                      <a:pt x="7678" y="334"/>
                    </a:moveTo>
                    <a:cubicBezTo>
                      <a:pt x="7678" y="471"/>
                      <a:pt x="7815" y="642"/>
                      <a:pt x="7951" y="778"/>
                    </a:cubicBezTo>
                    <a:cubicBezTo>
                      <a:pt x="7951" y="915"/>
                      <a:pt x="7815" y="1051"/>
                      <a:pt x="7815" y="1051"/>
                    </a:cubicBezTo>
                    <a:cubicBezTo>
                      <a:pt x="7815" y="915"/>
                      <a:pt x="7815" y="778"/>
                      <a:pt x="7678" y="642"/>
                    </a:cubicBezTo>
                    <a:cubicBezTo>
                      <a:pt x="7678" y="471"/>
                      <a:pt x="7508" y="471"/>
                      <a:pt x="7371" y="471"/>
                    </a:cubicBezTo>
                    <a:cubicBezTo>
                      <a:pt x="7098" y="642"/>
                      <a:pt x="6962" y="915"/>
                      <a:pt x="6962" y="1324"/>
                    </a:cubicBezTo>
                    <a:cubicBezTo>
                      <a:pt x="6825" y="1188"/>
                      <a:pt x="6825" y="1051"/>
                      <a:pt x="6655" y="915"/>
                    </a:cubicBezTo>
                    <a:cubicBezTo>
                      <a:pt x="6655" y="778"/>
                      <a:pt x="6518" y="778"/>
                      <a:pt x="6382" y="778"/>
                    </a:cubicBezTo>
                    <a:cubicBezTo>
                      <a:pt x="6655" y="642"/>
                      <a:pt x="6825" y="471"/>
                      <a:pt x="7098" y="471"/>
                    </a:cubicBezTo>
                    <a:cubicBezTo>
                      <a:pt x="7144" y="425"/>
                      <a:pt x="7189" y="410"/>
                      <a:pt x="7235" y="410"/>
                    </a:cubicBezTo>
                    <a:cubicBezTo>
                      <a:pt x="7326" y="410"/>
                      <a:pt x="7417" y="471"/>
                      <a:pt x="7508" y="471"/>
                    </a:cubicBezTo>
                    <a:cubicBezTo>
                      <a:pt x="7508" y="471"/>
                      <a:pt x="7508" y="334"/>
                      <a:pt x="7678" y="334"/>
                    </a:cubicBezTo>
                    <a:close/>
                    <a:moveTo>
                      <a:pt x="7634" y="1"/>
                    </a:moveTo>
                    <a:cubicBezTo>
                      <a:pt x="7584" y="1"/>
                      <a:pt x="7508" y="61"/>
                      <a:pt x="7508" y="61"/>
                    </a:cubicBezTo>
                    <a:cubicBezTo>
                      <a:pt x="7508" y="24"/>
                      <a:pt x="7484" y="8"/>
                      <a:pt x="7442" y="8"/>
                    </a:cubicBezTo>
                    <a:cubicBezTo>
                      <a:pt x="7181" y="8"/>
                      <a:pt x="6226" y="642"/>
                      <a:pt x="6109" y="642"/>
                    </a:cubicBezTo>
                    <a:cubicBezTo>
                      <a:pt x="5998" y="752"/>
                      <a:pt x="6156" y="952"/>
                      <a:pt x="6292" y="952"/>
                    </a:cubicBezTo>
                    <a:cubicBezTo>
                      <a:pt x="6325" y="952"/>
                      <a:pt x="6356" y="941"/>
                      <a:pt x="6382" y="915"/>
                    </a:cubicBezTo>
                    <a:lnTo>
                      <a:pt x="6382" y="915"/>
                    </a:lnTo>
                    <a:cubicBezTo>
                      <a:pt x="6109" y="1324"/>
                      <a:pt x="6109" y="1768"/>
                      <a:pt x="6109" y="2177"/>
                    </a:cubicBezTo>
                    <a:cubicBezTo>
                      <a:pt x="5972" y="2041"/>
                      <a:pt x="5972" y="1904"/>
                      <a:pt x="5972" y="1904"/>
                    </a:cubicBezTo>
                    <a:cubicBezTo>
                      <a:pt x="5972" y="1768"/>
                      <a:pt x="5972" y="1324"/>
                      <a:pt x="5802" y="1188"/>
                    </a:cubicBezTo>
                    <a:cubicBezTo>
                      <a:pt x="5712" y="1128"/>
                      <a:pt x="5636" y="1101"/>
                      <a:pt x="5570" y="1101"/>
                    </a:cubicBezTo>
                    <a:cubicBezTo>
                      <a:pt x="5333" y="1101"/>
                      <a:pt x="5226" y="1450"/>
                      <a:pt x="5119" y="1904"/>
                    </a:cubicBezTo>
                    <a:cubicBezTo>
                      <a:pt x="5119" y="1631"/>
                      <a:pt x="4949" y="1495"/>
                      <a:pt x="4812" y="1188"/>
                    </a:cubicBezTo>
                    <a:lnTo>
                      <a:pt x="4676" y="1188"/>
                    </a:lnTo>
                    <a:cubicBezTo>
                      <a:pt x="4403" y="1324"/>
                      <a:pt x="4266" y="1768"/>
                      <a:pt x="4266" y="2177"/>
                    </a:cubicBezTo>
                    <a:cubicBezTo>
                      <a:pt x="4095" y="2041"/>
                      <a:pt x="4095" y="1904"/>
                      <a:pt x="3959" y="1768"/>
                    </a:cubicBezTo>
                    <a:cubicBezTo>
                      <a:pt x="3959" y="1699"/>
                      <a:pt x="3925" y="1665"/>
                      <a:pt x="3874" y="1665"/>
                    </a:cubicBezTo>
                    <a:cubicBezTo>
                      <a:pt x="3822" y="1665"/>
                      <a:pt x="3754" y="1699"/>
                      <a:pt x="3686" y="1768"/>
                    </a:cubicBezTo>
                    <a:cubicBezTo>
                      <a:pt x="3413" y="2041"/>
                      <a:pt x="3413" y="2757"/>
                      <a:pt x="3549" y="3337"/>
                    </a:cubicBezTo>
                    <a:cubicBezTo>
                      <a:pt x="3413" y="3201"/>
                      <a:pt x="3413" y="2894"/>
                      <a:pt x="3242" y="2757"/>
                    </a:cubicBezTo>
                    <a:cubicBezTo>
                      <a:pt x="3242" y="2757"/>
                      <a:pt x="3182" y="2697"/>
                      <a:pt x="3101" y="2697"/>
                    </a:cubicBezTo>
                    <a:cubicBezTo>
                      <a:pt x="3060" y="2697"/>
                      <a:pt x="3015" y="2712"/>
                      <a:pt x="2969" y="2757"/>
                    </a:cubicBezTo>
                    <a:cubicBezTo>
                      <a:pt x="2833" y="2757"/>
                      <a:pt x="2833" y="2757"/>
                      <a:pt x="2833" y="2894"/>
                    </a:cubicBezTo>
                    <a:cubicBezTo>
                      <a:pt x="2696" y="3337"/>
                      <a:pt x="2833" y="3883"/>
                      <a:pt x="2833" y="4327"/>
                    </a:cubicBezTo>
                    <a:cubicBezTo>
                      <a:pt x="2696" y="4054"/>
                      <a:pt x="2560" y="3747"/>
                      <a:pt x="2253" y="3474"/>
                    </a:cubicBezTo>
                    <a:cubicBezTo>
                      <a:pt x="2253" y="3474"/>
                      <a:pt x="1980" y="3610"/>
                      <a:pt x="1980" y="3747"/>
                    </a:cubicBezTo>
                    <a:cubicBezTo>
                      <a:pt x="1980" y="4054"/>
                      <a:pt x="2116" y="4463"/>
                      <a:pt x="2116" y="4907"/>
                    </a:cubicBezTo>
                    <a:lnTo>
                      <a:pt x="2116" y="5043"/>
                    </a:lnTo>
                    <a:cubicBezTo>
                      <a:pt x="1980" y="4736"/>
                      <a:pt x="1843" y="4463"/>
                      <a:pt x="1536" y="4463"/>
                    </a:cubicBezTo>
                    <a:cubicBezTo>
                      <a:pt x="1536" y="4463"/>
                      <a:pt x="1400" y="4463"/>
                      <a:pt x="1400" y="4600"/>
                    </a:cubicBezTo>
                    <a:cubicBezTo>
                      <a:pt x="1263" y="4907"/>
                      <a:pt x="1400" y="5180"/>
                      <a:pt x="1400" y="5316"/>
                    </a:cubicBezTo>
                    <a:lnTo>
                      <a:pt x="1400" y="5453"/>
                    </a:lnTo>
                    <a:cubicBezTo>
                      <a:pt x="1263" y="5316"/>
                      <a:pt x="1263" y="5180"/>
                      <a:pt x="1127" y="5180"/>
                    </a:cubicBezTo>
                    <a:cubicBezTo>
                      <a:pt x="990" y="5180"/>
                      <a:pt x="854" y="5180"/>
                      <a:pt x="854" y="5316"/>
                    </a:cubicBezTo>
                    <a:cubicBezTo>
                      <a:pt x="683" y="5760"/>
                      <a:pt x="854" y="6169"/>
                      <a:pt x="854" y="6613"/>
                    </a:cubicBezTo>
                    <a:cubicBezTo>
                      <a:pt x="854" y="6442"/>
                      <a:pt x="683" y="6306"/>
                      <a:pt x="547" y="6169"/>
                    </a:cubicBezTo>
                    <a:cubicBezTo>
                      <a:pt x="507" y="6130"/>
                      <a:pt x="467" y="6113"/>
                      <a:pt x="430" y="6113"/>
                    </a:cubicBezTo>
                    <a:cubicBezTo>
                      <a:pt x="342" y="6113"/>
                      <a:pt x="274" y="6209"/>
                      <a:pt x="274" y="6306"/>
                    </a:cubicBezTo>
                    <a:lnTo>
                      <a:pt x="274" y="7159"/>
                    </a:lnTo>
                    <a:cubicBezTo>
                      <a:pt x="1" y="7159"/>
                      <a:pt x="1" y="7739"/>
                      <a:pt x="1" y="7876"/>
                    </a:cubicBezTo>
                    <a:cubicBezTo>
                      <a:pt x="1" y="7944"/>
                      <a:pt x="69" y="7978"/>
                      <a:pt x="137" y="7978"/>
                    </a:cubicBezTo>
                    <a:cubicBezTo>
                      <a:pt x="205" y="7978"/>
                      <a:pt x="274" y="7944"/>
                      <a:pt x="274" y="7876"/>
                    </a:cubicBezTo>
                    <a:cubicBezTo>
                      <a:pt x="274" y="7603"/>
                      <a:pt x="274" y="7603"/>
                      <a:pt x="410" y="7603"/>
                    </a:cubicBezTo>
                    <a:cubicBezTo>
                      <a:pt x="410" y="8012"/>
                      <a:pt x="547" y="8319"/>
                      <a:pt x="683" y="8592"/>
                    </a:cubicBezTo>
                    <a:cubicBezTo>
                      <a:pt x="733" y="8632"/>
                      <a:pt x="792" y="8649"/>
                      <a:pt x="850" y="8649"/>
                    </a:cubicBezTo>
                    <a:cubicBezTo>
                      <a:pt x="990" y="8649"/>
                      <a:pt x="1127" y="8552"/>
                      <a:pt x="1127" y="8456"/>
                    </a:cubicBezTo>
                    <a:cubicBezTo>
                      <a:pt x="990" y="8319"/>
                      <a:pt x="990" y="8149"/>
                      <a:pt x="990" y="8149"/>
                    </a:cubicBezTo>
                    <a:lnTo>
                      <a:pt x="1263" y="8149"/>
                    </a:lnTo>
                    <a:cubicBezTo>
                      <a:pt x="1400" y="7876"/>
                      <a:pt x="1400" y="7603"/>
                      <a:pt x="1400" y="7296"/>
                    </a:cubicBezTo>
                    <a:cubicBezTo>
                      <a:pt x="1263" y="6886"/>
                      <a:pt x="1127" y="6306"/>
                      <a:pt x="1127" y="5760"/>
                    </a:cubicBezTo>
                    <a:lnTo>
                      <a:pt x="1127" y="5760"/>
                    </a:lnTo>
                    <a:cubicBezTo>
                      <a:pt x="1400" y="6169"/>
                      <a:pt x="1536" y="6886"/>
                      <a:pt x="1707" y="7296"/>
                    </a:cubicBezTo>
                    <a:cubicBezTo>
                      <a:pt x="1775" y="7381"/>
                      <a:pt x="1843" y="7424"/>
                      <a:pt x="1895" y="7424"/>
                    </a:cubicBezTo>
                    <a:cubicBezTo>
                      <a:pt x="1946" y="7424"/>
                      <a:pt x="1980" y="7381"/>
                      <a:pt x="1980" y="7296"/>
                    </a:cubicBezTo>
                    <a:cubicBezTo>
                      <a:pt x="2389" y="7023"/>
                      <a:pt x="1843" y="5896"/>
                      <a:pt x="1843" y="5589"/>
                    </a:cubicBezTo>
                    <a:lnTo>
                      <a:pt x="1843" y="5316"/>
                    </a:lnTo>
                    <a:cubicBezTo>
                      <a:pt x="1980" y="5453"/>
                      <a:pt x="1980" y="5760"/>
                      <a:pt x="2253" y="6033"/>
                    </a:cubicBezTo>
                    <a:lnTo>
                      <a:pt x="2560" y="6033"/>
                    </a:lnTo>
                    <a:cubicBezTo>
                      <a:pt x="2696" y="5760"/>
                      <a:pt x="2560" y="5589"/>
                      <a:pt x="2560" y="5453"/>
                    </a:cubicBezTo>
                    <a:lnTo>
                      <a:pt x="2560" y="4600"/>
                    </a:lnTo>
                    <a:cubicBezTo>
                      <a:pt x="2560" y="4736"/>
                      <a:pt x="2560" y="5043"/>
                      <a:pt x="2696" y="5180"/>
                    </a:cubicBezTo>
                    <a:cubicBezTo>
                      <a:pt x="2765" y="5248"/>
                      <a:pt x="2833" y="5282"/>
                      <a:pt x="2901" y="5282"/>
                    </a:cubicBezTo>
                    <a:cubicBezTo>
                      <a:pt x="2969" y="5282"/>
                      <a:pt x="3038" y="5248"/>
                      <a:pt x="3106" y="5180"/>
                    </a:cubicBezTo>
                    <a:cubicBezTo>
                      <a:pt x="3242" y="4736"/>
                      <a:pt x="3106" y="4190"/>
                      <a:pt x="3106" y="3747"/>
                    </a:cubicBezTo>
                    <a:lnTo>
                      <a:pt x="3106" y="3474"/>
                    </a:lnTo>
                    <a:cubicBezTo>
                      <a:pt x="3106" y="3474"/>
                      <a:pt x="3106" y="3610"/>
                      <a:pt x="3242" y="3747"/>
                    </a:cubicBezTo>
                    <a:cubicBezTo>
                      <a:pt x="3242" y="3883"/>
                      <a:pt x="3413" y="4190"/>
                      <a:pt x="3549" y="4463"/>
                    </a:cubicBezTo>
                    <a:cubicBezTo>
                      <a:pt x="3549" y="4520"/>
                      <a:pt x="3596" y="4553"/>
                      <a:pt x="3651" y="4553"/>
                    </a:cubicBezTo>
                    <a:cubicBezTo>
                      <a:pt x="3729" y="4553"/>
                      <a:pt x="3822" y="4487"/>
                      <a:pt x="3822" y="4327"/>
                    </a:cubicBezTo>
                    <a:cubicBezTo>
                      <a:pt x="3959" y="4054"/>
                      <a:pt x="3822" y="3610"/>
                      <a:pt x="3822" y="3337"/>
                    </a:cubicBezTo>
                    <a:lnTo>
                      <a:pt x="3822" y="2621"/>
                    </a:lnTo>
                    <a:cubicBezTo>
                      <a:pt x="3959" y="3030"/>
                      <a:pt x="3959" y="3474"/>
                      <a:pt x="4266" y="3747"/>
                    </a:cubicBezTo>
                    <a:cubicBezTo>
                      <a:pt x="4403" y="3747"/>
                      <a:pt x="4676" y="3610"/>
                      <a:pt x="4676" y="3474"/>
                    </a:cubicBezTo>
                    <a:lnTo>
                      <a:pt x="4676" y="2177"/>
                    </a:lnTo>
                    <a:cubicBezTo>
                      <a:pt x="4812" y="2484"/>
                      <a:pt x="4812" y="2757"/>
                      <a:pt x="4949" y="3030"/>
                    </a:cubicBezTo>
                    <a:cubicBezTo>
                      <a:pt x="5034" y="3115"/>
                      <a:pt x="5111" y="3158"/>
                      <a:pt x="5183" y="3158"/>
                    </a:cubicBezTo>
                    <a:cubicBezTo>
                      <a:pt x="5256" y="3158"/>
                      <a:pt x="5324" y="3115"/>
                      <a:pt x="5392" y="3030"/>
                    </a:cubicBezTo>
                    <a:cubicBezTo>
                      <a:pt x="5392" y="2757"/>
                      <a:pt x="5529" y="2757"/>
                      <a:pt x="5529" y="2484"/>
                    </a:cubicBezTo>
                    <a:lnTo>
                      <a:pt x="5529" y="2041"/>
                    </a:lnTo>
                    <a:cubicBezTo>
                      <a:pt x="5665" y="2484"/>
                      <a:pt x="5665" y="2894"/>
                      <a:pt x="5972" y="3201"/>
                    </a:cubicBezTo>
                    <a:lnTo>
                      <a:pt x="6109" y="3201"/>
                    </a:lnTo>
                    <a:cubicBezTo>
                      <a:pt x="6518" y="2894"/>
                      <a:pt x="6518" y="2348"/>
                      <a:pt x="6518" y="1768"/>
                    </a:cubicBezTo>
                    <a:cubicBezTo>
                      <a:pt x="6655" y="2041"/>
                      <a:pt x="6655" y="2484"/>
                      <a:pt x="6825" y="2757"/>
                    </a:cubicBezTo>
                    <a:cubicBezTo>
                      <a:pt x="6882" y="2814"/>
                      <a:pt x="6938" y="2847"/>
                      <a:pt x="6995" y="2847"/>
                    </a:cubicBezTo>
                    <a:cubicBezTo>
                      <a:pt x="7075" y="2847"/>
                      <a:pt x="7155" y="2781"/>
                      <a:pt x="7235" y="2621"/>
                    </a:cubicBezTo>
                    <a:cubicBezTo>
                      <a:pt x="7371" y="2177"/>
                      <a:pt x="7371" y="1768"/>
                      <a:pt x="7371" y="1188"/>
                    </a:cubicBezTo>
                    <a:cubicBezTo>
                      <a:pt x="7508" y="1324"/>
                      <a:pt x="7508" y="1324"/>
                      <a:pt x="7508" y="1495"/>
                    </a:cubicBezTo>
                    <a:cubicBezTo>
                      <a:pt x="7508" y="1768"/>
                      <a:pt x="7508" y="2041"/>
                      <a:pt x="7678" y="2348"/>
                    </a:cubicBezTo>
                    <a:cubicBezTo>
                      <a:pt x="7747" y="2416"/>
                      <a:pt x="7849" y="2450"/>
                      <a:pt x="7934" y="2450"/>
                    </a:cubicBezTo>
                    <a:cubicBezTo>
                      <a:pt x="8020" y="2450"/>
                      <a:pt x="8088" y="2416"/>
                      <a:pt x="8088" y="2348"/>
                    </a:cubicBezTo>
                    <a:cubicBezTo>
                      <a:pt x="8224" y="2041"/>
                      <a:pt x="8224" y="1768"/>
                      <a:pt x="8224" y="1495"/>
                    </a:cubicBezTo>
                    <a:cubicBezTo>
                      <a:pt x="8361" y="1631"/>
                      <a:pt x="8361" y="1768"/>
                      <a:pt x="8361" y="1768"/>
                    </a:cubicBezTo>
                    <a:cubicBezTo>
                      <a:pt x="8411" y="1808"/>
                      <a:pt x="8470" y="1824"/>
                      <a:pt x="8528" y="1824"/>
                    </a:cubicBezTo>
                    <a:cubicBezTo>
                      <a:pt x="8668" y="1824"/>
                      <a:pt x="8804" y="1728"/>
                      <a:pt x="8804" y="1631"/>
                    </a:cubicBezTo>
                    <a:lnTo>
                      <a:pt x="8804" y="1495"/>
                    </a:lnTo>
                    <a:lnTo>
                      <a:pt x="8941" y="1495"/>
                    </a:lnTo>
                    <a:cubicBezTo>
                      <a:pt x="9077" y="1188"/>
                      <a:pt x="9077" y="915"/>
                      <a:pt x="9077" y="778"/>
                    </a:cubicBezTo>
                    <a:cubicBezTo>
                      <a:pt x="9077" y="592"/>
                      <a:pt x="8977" y="468"/>
                      <a:pt x="8868" y="468"/>
                    </a:cubicBezTo>
                    <a:cubicBezTo>
                      <a:pt x="8797" y="468"/>
                      <a:pt x="8722" y="521"/>
                      <a:pt x="8668" y="642"/>
                    </a:cubicBezTo>
                    <a:cubicBezTo>
                      <a:pt x="8531" y="642"/>
                      <a:pt x="8531" y="778"/>
                      <a:pt x="8531" y="915"/>
                    </a:cubicBezTo>
                    <a:cubicBezTo>
                      <a:pt x="8531" y="778"/>
                      <a:pt x="8361" y="642"/>
                      <a:pt x="8361" y="642"/>
                    </a:cubicBezTo>
                    <a:lnTo>
                      <a:pt x="8224" y="642"/>
                    </a:lnTo>
                    <a:cubicBezTo>
                      <a:pt x="8088" y="334"/>
                      <a:pt x="7951" y="198"/>
                      <a:pt x="7678" y="61"/>
                    </a:cubicBezTo>
                    <a:cubicBezTo>
                      <a:pt x="7678" y="16"/>
                      <a:pt x="7659" y="1"/>
                      <a:pt x="76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1"/>
              <p:cNvSpPr/>
              <p:nvPr/>
            </p:nvSpPr>
            <p:spPr>
              <a:xfrm>
                <a:off x="805113" y="1573261"/>
                <a:ext cx="195890" cy="161090"/>
              </a:xfrm>
              <a:custGeom>
                <a:rect b="b" l="l" r="r" t="t"/>
                <a:pathLst>
                  <a:path extrusionOk="0" h="3813" w="4637">
                    <a:moveTo>
                      <a:pt x="4403" y="0"/>
                    </a:moveTo>
                    <a:cubicBezTo>
                      <a:pt x="4355" y="0"/>
                      <a:pt x="4305" y="17"/>
                      <a:pt x="4266" y="56"/>
                    </a:cubicBezTo>
                    <a:cubicBezTo>
                      <a:pt x="4266" y="56"/>
                      <a:pt x="4266" y="227"/>
                      <a:pt x="4129" y="227"/>
                    </a:cubicBezTo>
                    <a:lnTo>
                      <a:pt x="3958" y="227"/>
                    </a:lnTo>
                    <a:cubicBezTo>
                      <a:pt x="3822" y="227"/>
                      <a:pt x="3822" y="363"/>
                      <a:pt x="3822" y="500"/>
                    </a:cubicBezTo>
                    <a:cubicBezTo>
                      <a:pt x="3549" y="1216"/>
                      <a:pt x="3276" y="1933"/>
                      <a:pt x="2969" y="2479"/>
                    </a:cubicBezTo>
                    <a:cubicBezTo>
                      <a:pt x="2959" y="2489"/>
                      <a:pt x="2948" y="2494"/>
                      <a:pt x="2936" y="2494"/>
                    </a:cubicBezTo>
                    <a:cubicBezTo>
                      <a:pt x="2805" y="2494"/>
                      <a:pt x="2577" y="1910"/>
                      <a:pt x="2233" y="1910"/>
                    </a:cubicBezTo>
                    <a:cubicBezTo>
                      <a:pt x="2196" y="1910"/>
                      <a:pt x="2156" y="1917"/>
                      <a:pt x="2116" y="1933"/>
                    </a:cubicBezTo>
                    <a:cubicBezTo>
                      <a:pt x="1843" y="1933"/>
                      <a:pt x="1706" y="2342"/>
                      <a:pt x="1570" y="2479"/>
                    </a:cubicBezTo>
                    <a:cubicBezTo>
                      <a:pt x="1441" y="2665"/>
                      <a:pt x="1420" y="2719"/>
                      <a:pt x="1417" y="2719"/>
                    </a:cubicBezTo>
                    <a:cubicBezTo>
                      <a:pt x="1412" y="2719"/>
                      <a:pt x="1441" y="2615"/>
                      <a:pt x="1263" y="2615"/>
                    </a:cubicBezTo>
                    <a:cubicBezTo>
                      <a:pt x="1200" y="2615"/>
                      <a:pt x="1137" y="2652"/>
                      <a:pt x="1087" y="2704"/>
                    </a:cubicBezTo>
                    <a:lnTo>
                      <a:pt x="1087" y="2704"/>
                    </a:lnTo>
                    <a:cubicBezTo>
                      <a:pt x="1276" y="2383"/>
                      <a:pt x="1618" y="2158"/>
                      <a:pt x="1843" y="1933"/>
                    </a:cubicBezTo>
                    <a:cubicBezTo>
                      <a:pt x="1979" y="1762"/>
                      <a:pt x="2116" y="1626"/>
                      <a:pt x="2116" y="1489"/>
                    </a:cubicBezTo>
                    <a:cubicBezTo>
                      <a:pt x="2252" y="1489"/>
                      <a:pt x="2423" y="1489"/>
                      <a:pt x="2252" y="1353"/>
                    </a:cubicBezTo>
                    <a:cubicBezTo>
                      <a:pt x="2252" y="1216"/>
                      <a:pt x="2116" y="1216"/>
                      <a:pt x="1979" y="1216"/>
                    </a:cubicBezTo>
                    <a:cubicBezTo>
                      <a:pt x="1706" y="1489"/>
                      <a:pt x="1399" y="1933"/>
                      <a:pt x="1126" y="2206"/>
                    </a:cubicBezTo>
                    <a:cubicBezTo>
                      <a:pt x="853" y="2479"/>
                      <a:pt x="717" y="2786"/>
                      <a:pt x="546" y="3059"/>
                    </a:cubicBezTo>
                    <a:lnTo>
                      <a:pt x="410" y="3059"/>
                    </a:lnTo>
                    <a:cubicBezTo>
                      <a:pt x="410" y="3059"/>
                      <a:pt x="273" y="3059"/>
                      <a:pt x="273" y="3195"/>
                    </a:cubicBezTo>
                    <a:lnTo>
                      <a:pt x="0" y="3468"/>
                    </a:lnTo>
                    <a:cubicBezTo>
                      <a:pt x="0" y="3607"/>
                      <a:pt x="90" y="3812"/>
                      <a:pt x="197" y="3812"/>
                    </a:cubicBezTo>
                    <a:cubicBezTo>
                      <a:pt x="222" y="3812"/>
                      <a:pt x="247" y="3801"/>
                      <a:pt x="273" y="3775"/>
                    </a:cubicBezTo>
                    <a:cubicBezTo>
                      <a:pt x="410" y="3639"/>
                      <a:pt x="546" y="3468"/>
                      <a:pt x="546" y="3332"/>
                    </a:cubicBezTo>
                    <a:cubicBezTo>
                      <a:pt x="853" y="3195"/>
                      <a:pt x="1399" y="3059"/>
                      <a:pt x="1399" y="3059"/>
                    </a:cubicBezTo>
                    <a:lnTo>
                      <a:pt x="1706" y="3059"/>
                    </a:lnTo>
                    <a:cubicBezTo>
                      <a:pt x="1814" y="2844"/>
                      <a:pt x="2005" y="2167"/>
                      <a:pt x="2231" y="2167"/>
                    </a:cubicBezTo>
                    <a:cubicBezTo>
                      <a:pt x="2293" y="2167"/>
                      <a:pt x="2357" y="2218"/>
                      <a:pt x="2423" y="2342"/>
                    </a:cubicBezTo>
                    <a:cubicBezTo>
                      <a:pt x="2559" y="2615"/>
                      <a:pt x="2696" y="2922"/>
                      <a:pt x="2969" y="2922"/>
                    </a:cubicBezTo>
                    <a:cubicBezTo>
                      <a:pt x="3276" y="2922"/>
                      <a:pt x="3412" y="2206"/>
                      <a:pt x="3549" y="2069"/>
                    </a:cubicBezTo>
                    <a:cubicBezTo>
                      <a:pt x="3685" y="1762"/>
                      <a:pt x="3822" y="1353"/>
                      <a:pt x="3822" y="1080"/>
                    </a:cubicBezTo>
                    <a:cubicBezTo>
                      <a:pt x="3958" y="909"/>
                      <a:pt x="3958" y="773"/>
                      <a:pt x="3958" y="636"/>
                    </a:cubicBezTo>
                    <a:cubicBezTo>
                      <a:pt x="4044" y="704"/>
                      <a:pt x="4121" y="738"/>
                      <a:pt x="4176" y="738"/>
                    </a:cubicBezTo>
                    <a:cubicBezTo>
                      <a:pt x="4231" y="738"/>
                      <a:pt x="4266" y="704"/>
                      <a:pt x="4266" y="636"/>
                    </a:cubicBezTo>
                    <a:cubicBezTo>
                      <a:pt x="4402" y="500"/>
                      <a:pt x="4402" y="363"/>
                      <a:pt x="4539" y="227"/>
                    </a:cubicBezTo>
                    <a:cubicBezTo>
                      <a:pt x="4636" y="105"/>
                      <a:pt x="4525" y="0"/>
                      <a:pt x="4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1"/>
              <p:cNvSpPr/>
              <p:nvPr/>
            </p:nvSpPr>
            <p:spPr>
              <a:xfrm>
                <a:off x="805113" y="1734175"/>
                <a:ext cx="83645" cy="152302"/>
              </a:xfrm>
              <a:custGeom>
                <a:rect b="b" l="l" r="r" t="t"/>
                <a:pathLst>
                  <a:path extrusionOk="0" h="3605" w="1980">
                    <a:moveTo>
                      <a:pt x="853" y="1229"/>
                    </a:moveTo>
                    <a:cubicBezTo>
                      <a:pt x="853" y="1365"/>
                      <a:pt x="990" y="1365"/>
                      <a:pt x="990" y="1536"/>
                    </a:cubicBezTo>
                    <a:lnTo>
                      <a:pt x="990" y="1673"/>
                    </a:lnTo>
                    <a:lnTo>
                      <a:pt x="990" y="1809"/>
                    </a:lnTo>
                    <a:lnTo>
                      <a:pt x="853" y="1809"/>
                    </a:lnTo>
                    <a:lnTo>
                      <a:pt x="853" y="1536"/>
                    </a:lnTo>
                    <a:lnTo>
                      <a:pt x="853" y="1229"/>
                    </a:lnTo>
                    <a:close/>
                    <a:moveTo>
                      <a:pt x="1126" y="1946"/>
                    </a:moveTo>
                    <a:cubicBezTo>
                      <a:pt x="1126" y="2082"/>
                      <a:pt x="1263" y="2389"/>
                      <a:pt x="1126" y="2389"/>
                    </a:cubicBezTo>
                    <a:lnTo>
                      <a:pt x="990" y="2219"/>
                    </a:lnTo>
                    <a:cubicBezTo>
                      <a:pt x="990" y="2082"/>
                      <a:pt x="990" y="2082"/>
                      <a:pt x="1126" y="1946"/>
                    </a:cubicBezTo>
                    <a:close/>
                    <a:moveTo>
                      <a:pt x="478" y="1"/>
                    </a:moveTo>
                    <a:cubicBezTo>
                      <a:pt x="444" y="1"/>
                      <a:pt x="410" y="35"/>
                      <a:pt x="410" y="103"/>
                    </a:cubicBezTo>
                    <a:cubicBezTo>
                      <a:pt x="273" y="239"/>
                      <a:pt x="273" y="376"/>
                      <a:pt x="273" y="512"/>
                    </a:cubicBezTo>
                    <a:cubicBezTo>
                      <a:pt x="273" y="683"/>
                      <a:pt x="410" y="683"/>
                      <a:pt x="410" y="683"/>
                    </a:cubicBezTo>
                    <a:lnTo>
                      <a:pt x="546" y="683"/>
                    </a:lnTo>
                    <a:lnTo>
                      <a:pt x="546" y="956"/>
                    </a:lnTo>
                    <a:lnTo>
                      <a:pt x="546" y="1673"/>
                    </a:lnTo>
                    <a:cubicBezTo>
                      <a:pt x="546" y="1946"/>
                      <a:pt x="546" y="2082"/>
                      <a:pt x="717" y="2219"/>
                    </a:cubicBezTo>
                    <a:cubicBezTo>
                      <a:pt x="603" y="2219"/>
                      <a:pt x="504" y="2158"/>
                      <a:pt x="411" y="2158"/>
                    </a:cubicBezTo>
                    <a:cubicBezTo>
                      <a:pt x="364" y="2158"/>
                      <a:pt x="319" y="2173"/>
                      <a:pt x="273" y="2219"/>
                    </a:cubicBezTo>
                    <a:cubicBezTo>
                      <a:pt x="0" y="2219"/>
                      <a:pt x="0" y="2526"/>
                      <a:pt x="137" y="2662"/>
                    </a:cubicBezTo>
                    <a:lnTo>
                      <a:pt x="137" y="2799"/>
                    </a:lnTo>
                    <a:lnTo>
                      <a:pt x="137" y="3072"/>
                    </a:lnTo>
                    <a:lnTo>
                      <a:pt x="137" y="3242"/>
                    </a:lnTo>
                    <a:cubicBezTo>
                      <a:pt x="137" y="3242"/>
                      <a:pt x="137" y="3379"/>
                      <a:pt x="273" y="3515"/>
                    </a:cubicBezTo>
                    <a:cubicBezTo>
                      <a:pt x="273" y="3572"/>
                      <a:pt x="320" y="3605"/>
                      <a:pt x="365" y="3605"/>
                    </a:cubicBezTo>
                    <a:cubicBezTo>
                      <a:pt x="429" y="3605"/>
                      <a:pt x="490" y="3539"/>
                      <a:pt x="410" y="3379"/>
                    </a:cubicBezTo>
                    <a:lnTo>
                      <a:pt x="410" y="3242"/>
                    </a:lnTo>
                    <a:lnTo>
                      <a:pt x="546" y="3242"/>
                    </a:lnTo>
                    <a:cubicBezTo>
                      <a:pt x="610" y="3344"/>
                      <a:pt x="688" y="3389"/>
                      <a:pt x="754" y="3389"/>
                    </a:cubicBezTo>
                    <a:cubicBezTo>
                      <a:pt x="864" y="3389"/>
                      <a:pt x="939" y="3264"/>
                      <a:pt x="853" y="3072"/>
                    </a:cubicBezTo>
                    <a:cubicBezTo>
                      <a:pt x="717" y="3072"/>
                      <a:pt x="546" y="2799"/>
                      <a:pt x="410" y="2662"/>
                    </a:cubicBezTo>
                    <a:cubicBezTo>
                      <a:pt x="410" y="2617"/>
                      <a:pt x="474" y="2601"/>
                      <a:pt x="560" y="2601"/>
                    </a:cubicBezTo>
                    <a:cubicBezTo>
                      <a:pt x="732" y="2601"/>
                      <a:pt x="990" y="2662"/>
                      <a:pt x="990" y="2662"/>
                    </a:cubicBezTo>
                    <a:lnTo>
                      <a:pt x="1399" y="2662"/>
                    </a:lnTo>
                    <a:lnTo>
                      <a:pt x="1570" y="2526"/>
                    </a:lnTo>
                    <a:lnTo>
                      <a:pt x="1570" y="2662"/>
                    </a:lnTo>
                    <a:cubicBezTo>
                      <a:pt x="1626" y="2719"/>
                      <a:pt x="1706" y="2752"/>
                      <a:pt x="1781" y="2752"/>
                    </a:cubicBezTo>
                    <a:cubicBezTo>
                      <a:pt x="1886" y="2752"/>
                      <a:pt x="1979" y="2686"/>
                      <a:pt x="1979" y="2526"/>
                    </a:cubicBezTo>
                    <a:cubicBezTo>
                      <a:pt x="1843" y="2389"/>
                      <a:pt x="1263" y="1092"/>
                      <a:pt x="853" y="512"/>
                    </a:cubicBezTo>
                    <a:cubicBezTo>
                      <a:pt x="853" y="376"/>
                      <a:pt x="717" y="239"/>
                      <a:pt x="546" y="103"/>
                    </a:cubicBezTo>
                    <a:cubicBezTo>
                      <a:pt x="546" y="35"/>
                      <a:pt x="512" y="1"/>
                      <a:pt x="4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1"/>
              <p:cNvSpPr/>
              <p:nvPr/>
            </p:nvSpPr>
            <p:spPr>
              <a:xfrm>
                <a:off x="882929" y="1685508"/>
                <a:ext cx="89433" cy="106379"/>
              </a:xfrm>
              <a:custGeom>
                <a:rect b="b" l="l" r="r" t="t"/>
                <a:pathLst>
                  <a:path extrusionOk="0" h="2518" w="2117">
                    <a:moveTo>
                      <a:pt x="1792" y="1"/>
                    </a:moveTo>
                    <a:cubicBezTo>
                      <a:pt x="1741" y="1"/>
                      <a:pt x="1707" y="44"/>
                      <a:pt x="1707" y="129"/>
                    </a:cubicBezTo>
                    <a:lnTo>
                      <a:pt x="1707" y="402"/>
                    </a:lnTo>
                    <a:lnTo>
                      <a:pt x="1570" y="265"/>
                    </a:lnTo>
                    <a:cubicBezTo>
                      <a:pt x="1570" y="265"/>
                      <a:pt x="1434" y="265"/>
                      <a:pt x="1434" y="402"/>
                    </a:cubicBezTo>
                    <a:cubicBezTo>
                      <a:pt x="1263" y="538"/>
                      <a:pt x="1263" y="675"/>
                      <a:pt x="1263" y="982"/>
                    </a:cubicBezTo>
                    <a:cubicBezTo>
                      <a:pt x="1263" y="811"/>
                      <a:pt x="1127" y="811"/>
                      <a:pt x="1127" y="675"/>
                    </a:cubicBezTo>
                    <a:cubicBezTo>
                      <a:pt x="990" y="675"/>
                      <a:pt x="717" y="811"/>
                      <a:pt x="854" y="982"/>
                    </a:cubicBezTo>
                    <a:lnTo>
                      <a:pt x="854" y="1118"/>
                    </a:lnTo>
                    <a:lnTo>
                      <a:pt x="854" y="1255"/>
                    </a:lnTo>
                    <a:cubicBezTo>
                      <a:pt x="717" y="1118"/>
                      <a:pt x="581" y="1118"/>
                      <a:pt x="581" y="1118"/>
                    </a:cubicBezTo>
                    <a:cubicBezTo>
                      <a:pt x="531" y="1078"/>
                      <a:pt x="484" y="1062"/>
                      <a:pt x="442" y="1062"/>
                    </a:cubicBezTo>
                    <a:cubicBezTo>
                      <a:pt x="342" y="1062"/>
                      <a:pt x="274" y="1158"/>
                      <a:pt x="274" y="1255"/>
                    </a:cubicBezTo>
                    <a:cubicBezTo>
                      <a:pt x="274" y="1391"/>
                      <a:pt x="581" y="1664"/>
                      <a:pt x="581" y="1971"/>
                    </a:cubicBezTo>
                    <a:cubicBezTo>
                      <a:pt x="410" y="1971"/>
                      <a:pt x="410" y="1971"/>
                      <a:pt x="410" y="2108"/>
                    </a:cubicBezTo>
                    <a:cubicBezTo>
                      <a:pt x="274" y="2108"/>
                      <a:pt x="274" y="2108"/>
                      <a:pt x="274" y="1971"/>
                    </a:cubicBezTo>
                    <a:cubicBezTo>
                      <a:pt x="137" y="1971"/>
                      <a:pt x="1" y="2244"/>
                      <a:pt x="137" y="2244"/>
                    </a:cubicBezTo>
                    <a:cubicBezTo>
                      <a:pt x="137" y="2381"/>
                      <a:pt x="274" y="2517"/>
                      <a:pt x="410" y="2517"/>
                    </a:cubicBezTo>
                    <a:lnTo>
                      <a:pt x="581" y="2381"/>
                    </a:lnTo>
                    <a:lnTo>
                      <a:pt x="581" y="2244"/>
                    </a:lnTo>
                    <a:lnTo>
                      <a:pt x="854" y="2244"/>
                    </a:lnTo>
                    <a:cubicBezTo>
                      <a:pt x="990" y="1971"/>
                      <a:pt x="854" y="1835"/>
                      <a:pt x="717" y="1528"/>
                    </a:cubicBezTo>
                    <a:lnTo>
                      <a:pt x="717" y="1528"/>
                    </a:lnTo>
                    <a:cubicBezTo>
                      <a:pt x="854" y="1664"/>
                      <a:pt x="854" y="1664"/>
                      <a:pt x="990" y="1664"/>
                    </a:cubicBezTo>
                    <a:cubicBezTo>
                      <a:pt x="990" y="1664"/>
                      <a:pt x="1127" y="1664"/>
                      <a:pt x="1127" y="1528"/>
                    </a:cubicBezTo>
                    <a:lnTo>
                      <a:pt x="1127" y="1391"/>
                    </a:lnTo>
                    <a:lnTo>
                      <a:pt x="1127" y="1255"/>
                    </a:lnTo>
                    <a:cubicBezTo>
                      <a:pt x="1263" y="1391"/>
                      <a:pt x="1263" y="1391"/>
                      <a:pt x="1434" y="1391"/>
                    </a:cubicBezTo>
                    <a:cubicBezTo>
                      <a:pt x="1570" y="1391"/>
                      <a:pt x="1707" y="1255"/>
                      <a:pt x="1707" y="1118"/>
                    </a:cubicBezTo>
                    <a:lnTo>
                      <a:pt x="1707" y="811"/>
                    </a:lnTo>
                    <a:lnTo>
                      <a:pt x="1843" y="811"/>
                    </a:lnTo>
                    <a:cubicBezTo>
                      <a:pt x="2116" y="675"/>
                      <a:pt x="1980" y="265"/>
                      <a:pt x="1980" y="129"/>
                    </a:cubicBezTo>
                    <a:cubicBezTo>
                      <a:pt x="1912" y="44"/>
                      <a:pt x="1843" y="1"/>
                      <a:pt x="17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1"/>
              <p:cNvSpPr/>
              <p:nvPr/>
            </p:nvSpPr>
            <p:spPr>
              <a:xfrm>
                <a:off x="864214" y="1559742"/>
                <a:ext cx="389161" cy="239374"/>
              </a:xfrm>
              <a:custGeom>
                <a:rect b="b" l="l" r="r" t="t"/>
                <a:pathLst>
                  <a:path extrusionOk="0" h="5666" w="9212">
                    <a:moveTo>
                      <a:pt x="6244" y="771"/>
                    </a:moveTo>
                    <a:cubicBezTo>
                      <a:pt x="6224" y="982"/>
                      <a:pt x="6456" y="1420"/>
                      <a:pt x="6688" y="1536"/>
                    </a:cubicBezTo>
                    <a:cubicBezTo>
                      <a:pt x="6825" y="1536"/>
                      <a:pt x="6995" y="1400"/>
                      <a:pt x="7132" y="1229"/>
                    </a:cubicBezTo>
                    <a:cubicBezTo>
                      <a:pt x="7252" y="929"/>
                      <a:pt x="7293" y="813"/>
                      <a:pt x="7313" y="813"/>
                    </a:cubicBezTo>
                    <a:cubicBezTo>
                      <a:pt x="7338" y="813"/>
                      <a:pt x="7329" y="1000"/>
                      <a:pt x="7405" y="1229"/>
                    </a:cubicBezTo>
                    <a:cubicBezTo>
                      <a:pt x="7268" y="1400"/>
                      <a:pt x="7132" y="1400"/>
                      <a:pt x="6995" y="1536"/>
                    </a:cubicBezTo>
                    <a:cubicBezTo>
                      <a:pt x="6825" y="1536"/>
                      <a:pt x="6415" y="1809"/>
                      <a:pt x="5835" y="1946"/>
                    </a:cubicBezTo>
                    <a:cubicBezTo>
                      <a:pt x="6114" y="1698"/>
                      <a:pt x="6140" y="1086"/>
                      <a:pt x="6244" y="771"/>
                    </a:cubicBezTo>
                    <a:close/>
                    <a:moveTo>
                      <a:pt x="5289" y="1673"/>
                    </a:moveTo>
                    <a:cubicBezTo>
                      <a:pt x="5289" y="1946"/>
                      <a:pt x="5426" y="2082"/>
                      <a:pt x="5562" y="2082"/>
                    </a:cubicBezTo>
                    <a:lnTo>
                      <a:pt x="5289" y="2082"/>
                    </a:lnTo>
                    <a:lnTo>
                      <a:pt x="5289" y="1673"/>
                    </a:lnTo>
                    <a:close/>
                    <a:moveTo>
                      <a:pt x="4573" y="956"/>
                    </a:moveTo>
                    <a:cubicBezTo>
                      <a:pt x="4573" y="1400"/>
                      <a:pt x="4573" y="1809"/>
                      <a:pt x="4709" y="2253"/>
                    </a:cubicBezTo>
                    <a:lnTo>
                      <a:pt x="4573" y="2253"/>
                    </a:lnTo>
                    <a:lnTo>
                      <a:pt x="4573" y="956"/>
                    </a:lnTo>
                    <a:close/>
                    <a:moveTo>
                      <a:pt x="3276" y="2389"/>
                    </a:moveTo>
                    <a:lnTo>
                      <a:pt x="3276" y="2662"/>
                    </a:lnTo>
                    <a:lnTo>
                      <a:pt x="3141" y="2797"/>
                    </a:lnTo>
                    <a:lnTo>
                      <a:pt x="3141" y="2797"/>
                    </a:lnTo>
                    <a:cubicBezTo>
                      <a:pt x="3175" y="2659"/>
                      <a:pt x="3209" y="2524"/>
                      <a:pt x="3276" y="2389"/>
                    </a:cubicBezTo>
                    <a:close/>
                    <a:moveTo>
                      <a:pt x="4641" y="1"/>
                    </a:moveTo>
                    <a:cubicBezTo>
                      <a:pt x="4573" y="1"/>
                      <a:pt x="4504" y="35"/>
                      <a:pt x="4436" y="103"/>
                    </a:cubicBezTo>
                    <a:cubicBezTo>
                      <a:pt x="4266" y="240"/>
                      <a:pt x="4266" y="376"/>
                      <a:pt x="4266" y="683"/>
                    </a:cubicBezTo>
                    <a:cubicBezTo>
                      <a:pt x="4129" y="683"/>
                      <a:pt x="4129" y="547"/>
                      <a:pt x="4129" y="547"/>
                    </a:cubicBezTo>
                    <a:cubicBezTo>
                      <a:pt x="4061" y="461"/>
                      <a:pt x="3993" y="419"/>
                      <a:pt x="3924" y="419"/>
                    </a:cubicBezTo>
                    <a:cubicBezTo>
                      <a:pt x="3856" y="419"/>
                      <a:pt x="3788" y="461"/>
                      <a:pt x="3720" y="547"/>
                    </a:cubicBezTo>
                    <a:cubicBezTo>
                      <a:pt x="3583" y="820"/>
                      <a:pt x="3720" y="1400"/>
                      <a:pt x="3583" y="1809"/>
                    </a:cubicBezTo>
                    <a:cubicBezTo>
                      <a:pt x="3583" y="1536"/>
                      <a:pt x="3583" y="1093"/>
                      <a:pt x="3413" y="820"/>
                    </a:cubicBezTo>
                    <a:cubicBezTo>
                      <a:pt x="3413" y="683"/>
                      <a:pt x="3344" y="615"/>
                      <a:pt x="3276" y="615"/>
                    </a:cubicBezTo>
                    <a:cubicBezTo>
                      <a:pt x="3208" y="615"/>
                      <a:pt x="3140" y="683"/>
                      <a:pt x="3140" y="820"/>
                    </a:cubicBezTo>
                    <a:cubicBezTo>
                      <a:pt x="3003" y="1093"/>
                      <a:pt x="3003" y="1400"/>
                      <a:pt x="2867" y="1673"/>
                    </a:cubicBezTo>
                    <a:cubicBezTo>
                      <a:pt x="2867" y="1536"/>
                      <a:pt x="2867" y="1229"/>
                      <a:pt x="2730" y="1093"/>
                    </a:cubicBezTo>
                    <a:cubicBezTo>
                      <a:pt x="2730" y="1093"/>
                      <a:pt x="2730" y="956"/>
                      <a:pt x="2559" y="956"/>
                    </a:cubicBezTo>
                    <a:cubicBezTo>
                      <a:pt x="2150" y="956"/>
                      <a:pt x="2150" y="1673"/>
                      <a:pt x="2013" y="1946"/>
                    </a:cubicBezTo>
                    <a:cubicBezTo>
                      <a:pt x="2013" y="2253"/>
                      <a:pt x="1877" y="2526"/>
                      <a:pt x="1877" y="2799"/>
                    </a:cubicBezTo>
                    <a:lnTo>
                      <a:pt x="1877" y="2389"/>
                    </a:lnTo>
                    <a:lnTo>
                      <a:pt x="1877" y="1536"/>
                    </a:lnTo>
                    <a:cubicBezTo>
                      <a:pt x="1877" y="1409"/>
                      <a:pt x="1825" y="1364"/>
                      <a:pt x="1763" y="1364"/>
                    </a:cubicBezTo>
                    <a:cubicBezTo>
                      <a:pt x="1676" y="1364"/>
                      <a:pt x="1570" y="1456"/>
                      <a:pt x="1570" y="1536"/>
                    </a:cubicBezTo>
                    <a:cubicBezTo>
                      <a:pt x="1433" y="1809"/>
                      <a:pt x="1433" y="2082"/>
                      <a:pt x="1433" y="2526"/>
                    </a:cubicBezTo>
                    <a:cubicBezTo>
                      <a:pt x="1297" y="2935"/>
                      <a:pt x="853" y="3242"/>
                      <a:pt x="444" y="3379"/>
                    </a:cubicBezTo>
                    <a:lnTo>
                      <a:pt x="171" y="3379"/>
                    </a:lnTo>
                    <a:cubicBezTo>
                      <a:pt x="0" y="3515"/>
                      <a:pt x="171" y="3652"/>
                      <a:pt x="171" y="3652"/>
                    </a:cubicBezTo>
                    <a:lnTo>
                      <a:pt x="307" y="3788"/>
                    </a:lnTo>
                    <a:lnTo>
                      <a:pt x="444" y="3788"/>
                    </a:lnTo>
                    <a:cubicBezTo>
                      <a:pt x="580" y="4232"/>
                      <a:pt x="717" y="5358"/>
                      <a:pt x="717" y="5494"/>
                    </a:cubicBezTo>
                    <a:cubicBezTo>
                      <a:pt x="580" y="5665"/>
                      <a:pt x="853" y="5665"/>
                      <a:pt x="853" y="5665"/>
                    </a:cubicBezTo>
                    <a:cubicBezTo>
                      <a:pt x="1160" y="5665"/>
                      <a:pt x="1024" y="5494"/>
                      <a:pt x="1297" y="5358"/>
                    </a:cubicBezTo>
                    <a:cubicBezTo>
                      <a:pt x="1297" y="5261"/>
                      <a:pt x="1229" y="5165"/>
                      <a:pt x="1189" y="5165"/>
                    </a:cubicBezTo>
                    <a:cubicBezTo>
                      <a:pt x="1172" y="5165"/>
                      <a:pt x="1160" y="5182"/>
                      <a:pt x="1160" y="5221"/>
                    </a:cubicBezTo>
                    <a:lnTo>
                      <a:pt x="1024" y="5221"/>
                    </a:lnTo>
                    <a:cubicBezTo>
                      <a:pt x="1024" y="4812"/>
                      <a:pt x="1024" y="4095"/>
                      <a:pt x="717" y="3652"/>
                    </a:cubicBezTo>
                    <a:lnTo>
                      <a:pt x="1024" y="3652"/>
                    </a:lnTo>
                    <a:cubicBezTo>
                      <a:pt x="1160" y="3515"/>
                      <a:pt x="1297" y="3379"/>
                      <a:pt x="1433" y="3106"/>
                    </a:cubicBezTo>
                    <a:cubicBezTo>
                      <a:pt x="1433" y="3242"/>
                      <a:pt x="1570" y="3515"/>
                      <a:pt x="1570" y="3515"/>
                    </a:cubicBezTo>
                    <a:cubicBezTo>
                      <a:pt x="1570" y="3652"/>
                      <a:pt x="1706" y="3652"/>
                      <a:pt x="1877" y="3652"/>
                    </a:cubicBezTo>
                    <a:cubicBezTo>
                      <a:pt x="2286" y="3515"/>
                      <a:pt x="2423" y="2389"/>
                      <a:pt x="2423" y="1673"/>
                    </a:cubicBezTo>
                    <a:cubicBezTo>
                      <a:pt x="2423" y="1809"/>
                      <a:pt x="2559" y="1809"/>
                      <a:pt x="2559" y="1946"/>
                    </a:cubicBezTo>
                    <a:lnTo>
                      <a:pt x="2559" y="2935"/>
                    </a:lnTo>
                    <a:cubicBezTo>
                      <a:pt x="2423" y="3106"/>
                      <a:pt x="2559" y="3242"/>
                      <a:pt x="2730" y="3242"/>
                    </a:cubicBezTo>
                    <a:cubicBezTo>
                      <a:pt x="2776" y="3288"/>
                      <a:pt x="2821" y="3303"/>
                      <a:pt x="2862" y="3303"/>
                    </a:cubicBezTo>
                    <a:cubicBezTo>
                      <a:pt x="2942" y="3303"/>
                      <a:pt x="3003" y="3242"/>
                      <a:pt x="3003" y="3242"/>
                    </a:cubicBezTo>
                    <a:cubicBezTo>
                      <a:pt x="3071" y="3089"/>
                      <a:pt x="3105" y="2944"/>
                      <a:pt x="3140" y="2803"/>
                    </a:cubicBezTo>
                    <a:lnTo>
                      <a:pt x="3140" y="2803"/>
                    </a:lnTo>
                    <a:lnTo>
                      <a:pt x="3140" y="2935"/>
                    </a:lnTo>
                    <a:cubicBezTo>
                      <a:pt x="3140" y="3106"/>
                      <a:pt x="3276" y="3242"/>
                      <a:pt x="3413" y="3242"/>
                    </a:cubicBezTo>
                    <a:cubicBezTo>
                      <a:pt x="3583" y="3106"/>
                      <a:pt x="3856" y="2935"/>
                      <a:pt x="3993" y="2799"/>
                    </a:cubicBezTo>
                    <a:cubicBezTo>
                      <a:pt x="4084" y="2799"/>
                      <a:pt x="4114" y="2859"/>
                      <a:pt x="4165" y="2859"/>
                    </a:cubicBezTo>
                    <a:cubicBezTo>
                      <a:pt x="4190" y="2859"/>
                      <a:pt x="4220" y="2844"/>
                      <a:pt x="4266" y="2799"/>
                    </a:cubicBezTo>
                    <a:cubicBezTo>
                      <a:pt x="4266" y="2867"/>
                      <a:pt x="4308" y="2901"/>
                      <a:pt x="4351" y="2901"/>
                    </a:cubicBezTo>
                    <a:cubicBezTo>
                      <a:pt x="4394" y="2901"/>
                      <a:pt x="4436" y="2867"/>
                      <a:pt x="4436" y="2799"/>
                    </a:cubicBezTo>
                    <a:cubicBezTo>
                      <a:pt x="4573" y="2799"/>
                      <a:pt x="4709" y="2662"/>
                      <a:pt x="4982" y="2662"/>
                    </a:cubicBezTo>
                    <a:cubicBezTo>
                      <a:pt x="5029" y="2669"/>
                      <a:pt x="5075" y="2672"/>
                      <a:pt x="5121" y="2672"/>
                    </a:cubicBezTo>
                    <a:cubicBezTo>
                      <a:pt x="5891" y="2672"/>
                      <a:pt x="6586" y="1819"/>
                      <a:pt x="7356" y="1819"/>
                    </a:cubicBezTo>
                    <a:cubicBezTo>
                      <a:pt x="7516" y="1819"/>
                      <a:pt x="7680" y="1856"/>
                      <a:pt x="7849" y="1946"/>
                    </a:cubicBezTo>
                    <a:cubicBezTo>
                      <a:pt x="7901" y="1972"/>
                      <a:pt x="7948" y="1983"/>
                      <a:pt x="7988" y="1983"/>
                    </a:cubicBezTo>
                    <a:cubicBezTo>
                      <a:pt x="8159" y="1983"/>
                      <a:pt x="8206" y="1783"/>
                      <a:pt x="7985" y="1673"/>
                    </a:cubicBezTo>
                    <a:lnTo>
                      <a:pt x="7985" y="1536"/>
                    </a:lnTo>
                    <a:cubicBezTo>
                      <a:pt x="8122" y="1536"/>
                      <a:pt x="8258" y="1400"/>
                      <a:pt x="8258" y="1229"/>
                    </a:cubicBezTo>
                    <a:cubicBezTo>
                      <a:pt x="8531" y="1229"/>
                      <a:pt x="8702" y="1229"/>
                      <a:pt x="8702" y="1400"/>
                    </a:cubicBezTo>
                    <a:cubicBezTo>
                      <a:pt x="8738" y="1436"/>
                      <a:pt x="8792" y="1453"/>
                      <a:pt x="8851" y="1453"/>
                    </a:cubicBezTo>
                    <a:cubicBezTo>
                      <a:pt x="9016" y="1453"/>
                      <a:pt x="9212" y="1319"/>
                      <a:pt x="9111" y="1093"/>
                    </a:cubicBezTo>
                    <a:cubicBezTo>
                      <a:pt x="8989" y="848"/>
                      <a:pt x="8866" y="356"/>
                      <a:pt x="8522" y="356"/>
                    </a:cubicBezTo>
                    <a:cubicBezTo>
                      <a:pt x="8482" y="356"/>
                      <a:pt x="8440" y="362"/>
                      <a:pt x="8395" y="376"/>
                    </a:cubicBezTo>
                    <a:cubicBezTo>
                      <a:pt x="8141" y="534"/>
                      <a:pt x="8005" y="781"/>
                      <a:pt x="7878" y="1034"/>
                    </a:cubicBezTo>
                    <a:lnTo>
                      <a:pt x="7878" y="1034"/>
                    </a:lnTo>
                    <a:cubicBezTo>
                      <a:pt x="7920" y="835"/>
                      <a:pt x="7663" y="361"/>
                      <a:pt x="7541" y="240"/>
                    </a:cubicBezTo>
                    <a:cubicBezTo>
                      <a:pt x="7502" y="161"/>
                      <a:pt x="7440" y="127"/>
                      <a:pt x="7367" y="127"/>
                    </a:cubicBezTo>
                    <a:cubicBezTo>
                      <a:pt x="7188" y="127"/>
                      <a:pt x="6946" y="328"/>
                      <a:pt x="6825" y="547"/>
                    </a:cubicBezTo>
                    <a:cubicBezTo>
                      <a:pt x="6825" y="683"/>
                      <a:pt x="6688" y="956"/>
                      <a:pt x="6825" y="1093"/>
                    </a:cubicBezTo>
                    <a:cubicBezTo>
                      <a:pt x="6688" y="1093"/>
                      <a:pt x="6552" y="683"/>
                      <a:pt x="6552" y="547"/>
                    </a:cubicBezTo>
                    <a:cubicBezTo>
                      <a:pt x="6415" y="376"/>
                      <a:pt x="6415" y="240"/>
                      <a:pt x="6279" y="103"/>
                    </a:cubicBezTo>
                    <a:cubicBezTo>
                      <a:pt x="6142" y="103"/>
                      <a:pt x="6142" y="103"/>
                      <a:pt x="5972" y="240"/>
                    </a:cubicBezTo>
                    <a:cubicBezTo>
                      <a:pt x="5699" y="376"/>
                      <a:pt x="5699" y="956"/>
                      <a:pt x="5699" y="1229"/>
                    </a:cubicBezTo>
                    <a:lnTo>
                      <a:pt x="5562" y="1229"/>
                    </a:lnTo>
                    <a:cubicBezTo>
                      <a:pt x="5562" y="820"/>
                      <a:pt x="5562" y="547"/>
                      <a:pt x="5426" y="240"/>
                    </a:cubicBezTo>
                    <a:cubicBezTo>
                      <a:pt x="5329" y="143"/>
                      <a:pt x="5216" y="46"/>
                      <a:pt x="5109" y="46"/>
                    </a:cubicBezTo>
                    <a:cubicBezTo>
                      <a:pt x="5065" y="46"/>
                      <a:pt x="5022" y="63"/>
                      <a:pt x="4982" y="103"/>
                    </a:cubicBezTo>
                    <a:cubicBezTo>
                      <a:pt x="4982" y="240"/>
                      <a:pt x="4982" y="376"/>
                      <a:pt x="4846" y="376"/>
                    </a:cubicBezTo>
                    <a:lnTo>
                      <a:pt x="4846" y="103"/>
                    </a:lnTo>
                    <a:cubicBezTo>
                      <a:pt x="4777" y="35"/>
                      <a:pt x="4709" y="1"/>
                      <a:pt x="46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1"/>
              <p:cNvSpPr/>
              <p:nvPr/>
            </p:nvSpPr>
            <p:spPr>
              <a:xfrm>
                <a:off x="4120672" y="1958119"/>
                <a:ext cx="256258" cy="243177"/>
              </a:xfrm>
              <a:custGeom>
                <a:rect b="b" l="l" r="r" t="t"/>
                <a:pathLst>
                  <a:path extrusionOk="0" h="5756" w="6066">
                    <a:moveTo>
                      <a:pt x="3137" y="0"/>
                    </a:moveTo>
                    <a:cubicBezTo>
                      <a:pt x="3037" y="0"/>
                      <a:pt x="2969" y="97"/>
                      <a:pt x="2969" y="193"/>
                    </a:cubicBezTo>
                    <a:cubicBezTo>
                      <a:pt x="2969" y="500"/>
                      <a:pt x="3105" y="637"/>
                      <a:pt x="3105" y="773"/>
                    </a:cubicBezTo>
                    <a:lnTo>
                      <a:pt x="2696" y="330"/>
                    </a:lnTo>
                    <a:cubicBezTo>
                      <a:pt x="2641" y="275"/>
                      <a:pt x="2559" y="243"/>
                      <a:pt x="2492" y="243"/>
                    </a:cubicBezTo>
                    <a:cubicBezTo>
                      <a:pt x="2390" y="243"/>
                      <a:pt x="2321" y="316"/>
                      <a:pt x="2423" y="500"/>
                    </a:cubicBezTo>
                    <a:cubicBezTo>
                      <a:pt x="2559" y="910"/>
                      <a:pt x="2696" y="1354"/>
                      <a:pt x="2832" y="1763"/>
                    </a:cubicBezTo>
                    <a:lnTo>
                      <a:pt x="1979" y="910"/>
                    </a:lnTo>
                    <a:cubicBezTo>
                      <a:pt x="1979" y="870"/>
                      <a:pt x="1956" y="853"/>
                      <a:pt x="1923" y="853"/>
                    </a:cubicBezTo>
                    <a:cubicBezTo>
                      <a:pt x="1843" y="853"/>
                      <a:pt x="1706" y="950"/>
                      <a:pt x="1706" y="1046"/>
                    </a:cubicBezTo>
                    <a:cubicBezTo>
                      <a:pt x="1843" y="1490"/>
                      <a:pt x="2116" y="2036"/>
                      <a:pt x="2423" y="2480"/>
                    </a:cubicBezTo>
                    <a:cubicBezTo>
                      <a:pt x="2116" y="2207"/>
                      <a:pt x="1843" y="1763"/>
                      <a:pt x="1570" y="1627"/>
                    </a:cubicBezTo>
                    <a:cubicBezTo>
                      <a:pt x="1520" y="1587"/>
                      <a:pt x="1473" y="1570"/>
                      <a:pt x="1431" y="1570"/>
                    </a:cubicBezTo>
                    <a:cubicBezTo>
                      <a:pt x="1331" y="1570"/>
                      <a:pt x="1263" y="1667"/>
                      <a:pt x="1263" y="1763"/>
                    </a:cubicBezTo>
                    <a:cubicBezTo>
                      <a:pt x="1399" y="2343"/>
                      <a:pt x="1843" y="2889"/>
                      <a:pt x="2116" y="3469"/>
                    </a:cubicBezTo>
                    <a:cubicBezTo>
                      <a:pt x="1706" y="3060"/>
                      <a:pt x="1399" y="2480"/>
                      <a:pt x="853" y="2207"/>
                    </a:cubicBezTo>
                    <a:cubicBezTo>
                      <a:pt x="853" y="2156"/>
                      <a:pt x="841" y="2135"/>
                      <a:pt x="824" y="2135"/>
                    </a:cubicBezTo>
                    <a:cubicBezTo>
                      <a:pt x="784" y="2135"/>
                      <a:pt x="717" y="2247"/>
                      <a:pt x="717" y="2343"/>
                    </a:cubicBezTo>
                    <a:cubicBezTo>
                      <a:pt x="990" y="2889"/>
                      <a:pt x="1126" y="3333"/>
                      <a:pt x="1399" y="3742"/>
                    </a:cubicBezTo>
                    <a:cubicBezTo>
                      <a:pt x="1126" y="3333"/>
                      <a:pt x="853" y="3060"/>
                      <a:pt x="546" y="2753"/>
                    </a:cubicBezTo>
                    <a:cubicBezTo>
                      <a:pt x="546" y="2753"/>
                      <a:pt x="273" y="2753"/>
                      <a:pt x="410" y="2889"/>
                    </a:cubicBezTo>
                    <a:cubicBezTo>
                      <a:pt x="410" y="3196"/>
                      <a:pt x="546" y="3469"/>
                      <a:pt x="717" y="3742"/>
                    </a:cubicBezTo>
                    <a:cubicBezTo>
                      <a:pt x="546" y="3606"/>
                      <a:pt x="410" y="3469"/>
                      <a:pt x="137" y="3333"/>
                    </a:cubicBezTo>
                    <a:cubicBezTo>
                      <a:pt x="97" y="3293"/>
                      <a:pt x="68" y="3276"/>
                      <a:pt x="48" y="3276"/>
                    </a:cubicBezTo>
                    <a:cubicBezTo>
                      <a:pt x="0" y="3276"/>
                      <a:pt x="0" y="3373"/>
                      <a:pt x="0" y="3469"/>
                    </a:cubicBezTo>
                    <a:cubicBezTo>
                      <a:pt x="137" y="4049"/>
                      <a:pt x="717" y="4595"/>
                      <a:pt x="1126" y="5039"/>
                    </a:cubicBezTo>
                    <a:cubicBezTo>
                      <a:pt x="853" y="4902"/>
                      <a:pt x="546" y="4595"/>
                      <a:pt x="410" y="4322"/>
                    </a:cubicBezTo>
                    <a:cubicBezTo>
                      <a:pt x="273" y="4322"/>
                      <a:pt x="137" y="4459"/>
                      <a:pt x="273" y="4459"/>
                    </a:cubicBezTo>
                    <a:cubicBezTo>
                      <a:pt x="717" y="4902"/>
                      <a:pt x="1126" y="5448"/>
                      <a:pt x="1570" y="5755"/>
                    </a:cubicBezTo>
                    <a:cubicBezTo>
                      <a:pt x="1706" y="5755"/>
                      <a:pt x="1843" y="5755"/>
                      <a:pt x="1843" y="5619"/>
                    </a:cubicBezTo>
                    <a:cubicBezTo>
                      <a:pt x="1570" y="4902"/>
                      <a:pt x="853" y="4459"/>
                      <a:pt x="410" y="3913"/>
                    </a:cubicBezTo>
                    <a:lnTo>
                      <a:pt x="410" y="3913"/>
                    </a:lnTo>
                    <a:cubicBezTo>
                      <a:pt x="1126" y="4459"/>
                      <a:pt x="1570" y="5039"/>
                      <a:pt x="2252" y="5619"/>
                    </a:cubicBezTo>
                    <a:cubicBezTo>
                      <a:pt x="2282" y="5643"/>
                      <a:pt x="2311" y="5653"/>
                      <a:pt x="2338" y="5653"/>
                    </a:cubicBezTo>
                    <a:cubicBezTo>
                      <a:pt x="2462" y="5653"/>
                      <a:pt x="2536" y="5424"/>
                      <a:pt x="2423" y="5312"/>
                    </a:cubicBezTo>
                    <a:cubicBezTo>
                      <a:pt x="1979" y="4902"/>
                      <a:pt x="1399" y="4322"/>
                      <a:pt x="990" y="3606"/>
                    </a:cubicBezTo>
                    <a:lnTo>
                      <a:pt x="990" y="3606"/>
                    </a:lnTo>
                    <a:cubicBezTo>
                      <a:pt x="1263" y="3913"/>
                      <a:pt x="1399" y="4186"/>
                      <a:pt x="1706" y="4322"/>
                    </a:cubicBezTo>
                    <a:cubicBezTo>
                      <a:pt x="1979" y="4766"/>
                      <a:pt x="2252" y="5175"/>
                      <a:pt x="2696" y="5448"/>
                    </a:cubicBezTo>
                    <a:cubicBezTo>
                      <a:pt x="2737" y="5499"/>
                      <a:pt x="2778" y="5520"/>
                      <a:pt x="2815" y="5520"/>
                    </a:cubicBezTo>
                    <a:cubicBezTo>
                      <a:pt x="2902" y="5520"/>
                      <a:pt x="2969" y="5407"/>
                      <a:pt x="2969" y="5312"/>
                    </a:cubicBezTo>
                    <a:cubicBezTo>
                      <a:pt x="2423" y="4595"/>
                      <a:pt x="1979" y="3913"/>
                      <a:pt x="1399" y="3196"/>
                    </a:cubicBezTo>
                    <a:lnTo>
                      <a:pt x="1399" y="3196"/>
                    </a:lnTo>
                    <a:cubicBezTo>
                      <a:pt x="1979" y="3742"/>
                      <a:pt x="2559" y="4595"/>
                      <a:pt x="3276" y="5175"/>
                    </a:cubicBezTo>
                    <a:cubicBezTo>
                      <a:pt x="3413" y="5175"/>
                      <a:pt x="3549" y="5039"/>
                      <a:pt x="3549" y="4902"/>
                    </a:cubicBezTo>
                    <a:cubicBezTo>
                      <a:pt x="2969" y="4049"/>
                      <a:pt x="2252" y="3196"/>
                      <a:pt x="1843" y="2343"/>
                    </a:cubicBezTo>
                    <a:lnTo>
                      <a:pt x="1843" y="2343"/>
                    </a:lnTo>
                    <a:cubicBezTo>
                      <a:pt x="2559" y="3060"/>
                      <a:pt x="2969" y="4049"/>
                      <a:pt x="3822" y="4766"/>
                    </a:cubicBezTo>
                    <a:cubicBezTo>
                      <a:pt x="3958" y="4766"/>
                      <a:pt x="4129" y="4595"/>
                      <a:pt x="3958" y="4459"/>
                    </a:cubicBezTo>
                    <a:cubicBezTo>
                      <a:pt x="3686" y="4049"/>
                      <a:pt x="3413" y="3469"/>
                      <a:pt x="3105" y="3060"/>
                    </a:cubicBezTo>
                    <a:cubicBezTo>
                      <a:pt x="2832" y="2616"/>
                      <a:pt x="2423" y="2036"/>
                      <a:pt x="2252" y="1627"/>
                    </a:cubicBezTo>
                    <a:lnTo>
                      <a:pt x="2252" y="1627"/>
                    </a:lnTo>
                    <a:cubicBezTo>
                      <a:pt x="2969" y="2480"/>
                      <a:pt x="3686" y="3333"/>
                      <a:pt x="4402" y="4186"/>
                    </a:cubicBezTo>
                    <a:cubicBezTo>
                      <a:pt x="4442" y="4226"/>
                      <a:pt x="4494" y="4242"/>
                      <a:pt x="4543" y="4242"/>
                    </a:cubicBezTo>
                    <a:cubicBezTo>
                      <a:pt x="4663" y="4242"/>
                      <a:pt x="4772" y="4146"/>
                      <a:pt x="4675" y="4049"/>
                    </a:cubicBezTo>
                    <a:cubicBezTo>
                      <a:pt x="4129" y="3060"/>
                      <a:pt x="3413" y="2207"/>
                      <a:pt x="2969" y="1183"/>
                    </a:cubicBezTo>
                    <a:lnTo>
                      <a:pt x="2969" y="1183"/>
                    </a:lnTo>
                    <a:cubicBezTo>
                      <a:pt x="3276" y="1490"/>
                      <a:pt x="3413" y="1900"/>
                      <a:pt x="3686" y="2207"/>
                    </a:cubicBezTo>
                    <a:cubicBezTo>
                      <a:pt x="3958" y="2753"/>
                      <a:pt x="4402" y="3196"/>
                      <a:pt x="4675" y="3606"/>
                    </a:cubicBezTo>
                    <a:cubicBezTo>
                      <a:pt x="4712" y="3642"/>
                      <a:pt x="4760" y="3659"/>
                      <a:pt x="4812" y="3659"/>
                    </a:cubicBezTo>
                    <a:cubicBezTo>
                      <a:pt x="4954" y="3659"/>
                      <a:pt x="5119" y="3533"/>
                      <a:pt x="5119" y="3333"/>
                    </a:cubicBezTo>
                    <a:cubicBezTo>
                      <a:pt x="4539" y="2616"/>
                      <a:pt x="4129" y="1900"/>
                      <a:pt x="3686" y="1046"/>
                    </a:cubicBezTo>
                    <a:lnTo>
                      <a:pt x="3686" y="1046"/>
                    </a:lnTo>
                    <a:cubicBezTo>
                      <a:pt x="4129" y="1763"/>
                      <a:pt x="4675" y="2616"/>
                      <a:pt x="5255" y="3196"/>
                    </a:cubicBezTo>
                    <a:cubicBezTo>
                      <a:pt x="5295" y="3236"/>
                      <a:pt x="5335" y="3253"/>
                      <a:pt x="5372" y="3253"/>
                    </a:cubicBezTo>
                    <a:cubicBezTo>
                      <a:pt x="5460" y="3253"/>
                      <a:pt x="5528" y="3156"/>
                      <a:pt x="5528" y="3060"/>
                    </a:cubicBezTo>
                    <a:cubicBezTo>
                      <a:pt x="5147" y="2520"/>
                      <a:pt x="4855" y="1981"/>
                      <a:pt x="4597" y="1469"/>
                    </a:cubicBezTo>
                    <a:lnTo>
                      <a:pt x="4597" y="1469"/>
                    </a:lnTo>
                    <a:cubicBezTo>
                      <a:pt x="4616" y="1482"/>
                      <a:pt x="4641" y="1490"/>
                      <a:pt x="4675" y="1490"/>
                    </a:cubicBezTo>
                    <a:cubicBezTo>
                      <a:pt x="4812" y="1763"/>
                      <a:pt x="5119" y="2343"/>
                      <a:pt x="5392" y="2480"/>
                    </a:cubicBezTo>
                    <a:cubicBezTo>
                      <a:pt x="5472" y="2520"/>
                      <a:pt x="5543" y="2536"/>
                      <a:pt x="5599" y="2536"/>
                    </a:cubicBezTo>
                    <a:cubicBezTo>
                      <a:pt x="5735" y="2536"/>
                      <a:pt x="5785" y="2440"/>
                      <a:pt x="5665" y="2343"/>
                    </a:cubicBezTo>
                    <a:cubicBezTo>
                      <a:pt x="5665" y="2036"/>
                      <a:pt x="5392" y="1763"/>
                      <a:pt x="5255" y="1490"/>
                    </a:cubicBezTo>
                    <a:lnTo>
                      <a:pt x="5255" y="1490"/>
                    </a:lnTo>
                    <a:cubicBezTo>
                      <a:pt x="5392" y="1627"/>
                      <a:pt x="5528" y="1763"/>
                      <a:pt x="5665" y="1900"/>
                    </a:cubicBezTo>
                    <a:cubicBezTo>
                      <a:pt x="5718" y="1995"/>
                      <a:pt x="5781" y="2031"/>
                      <a:pt x="5839" y="2031"/>
                    </a:cubicBezTo>
                    <a:cubicBezTo>
                      <a:pt x="5966" y="2031"/>
                      <a:pt x="6066" y="1857"/>
                      <a:pt x="5972" y="1763"/>
                    </a:cubicBezTo>
                    <a:cubicBezTo>
                      <a:pt x="5835" y="1627"/>
                      <a:pt x="5835" y="1490"/>
                      <a:pt x="5665" y="1490"/>
                    </a:cubicBezTo>
                    <a:lnTo>
                      <a:pt x="5665" y="1354"/>
                    </a:lnTo>
                    <a:cubicBezTo>
                      <a:pt x="5665" y="1046"/>
                      <a:pt x="5528" y="910"/>
                      <a:pt x="5255" y="773"/>
                    </a:cubicBezTo>
                    <a:cubicBezTo>
                      <a:pt x="5255" y="705"/>
                      <a:pt x="5221" y="671"/>
                      <a:pt x="5187" y="671"/>
                    </a:cubicBezTo>
                    <a:cubicBezTo>
                      <a:pt x="5153" y="671"/>
                      <a:pt x="5119" y="705"/>
                      <a:pt x="5119" y="773"/>
                    </a:cubicBezTo>
                    <a:cubicBezTo>
                      <a:pt x="4982" y="637"/>
                      <a:pt x="4982" y="500"/>
                      <a:pt x="4812" y="500"/>
                    </a:cubicBezTo>
                    <a:cubicBezTo>
                      <a:pt x="4812" y="449"/>
                      <a:pt x="4787" y="429"/>
                      <a:pt x="4753" y="429"/>
                    </a:cubicBezTo>
                    <a:cubicBezTo>
                      <a:pt x="4673" y="429"/>
                      <a:pt x="4539" y="541"/>
                      <a:pt x="4539" y="637"/>
                    </a:cubicBezTo>
                    <a:cubicBezTo>
                      <a:pt x="4539" y="773"/>
                      <a:pt x="4675" y="910"/>
                      <a:pt x="4675" y="910"/>
                    </a:cubicBezTo>
                    <a:lnTo>
                      <a:pt x="4539" y="910"/>
                    </a:lnTo>
                    <a:cubicBezTo>
                      <a:pt x="4402" y="637"/>
                      <a:pt x="4266" y="330"/>
                      <a:pt x="3958" y="330"/>
                    </a:cubicBezTo>
                    <a:cubicBezTo>
                      <a:pt x="3919" y="291"/>
                      <a:pt x="3881" y="274"/>
                      <a:pt x="3845" y="274"/>
                    </a:cubicBezTo>
                    <a:cubicBezTo>
                      <a:pt x="3755" y="274"/>
                      <a:pt x="3686" y="379"/>
                      <a:pt x="3686" y="500"/>
                    </a:cubicBezTo>
                    <a:cubicBezTo>
                      <a:pt x="3822" y="637"/>
                      <a:pt x="3822" y="637"/>
                      <a:pt x="3822" y="773"/>
                    </a:cubicBezTo>
                    <a:cubicBezTo>
                      <a:pt x="3686" y="500"/>
                      <a:pt x="3413" y="330"/>
                      <a:pt x="3276" y="57"/>
                    </a:cubicBezTo>
                    <a:cubicBezTo>
                      <a:pt x="3226" y="17"/>
                      <a:pt x="3179" y="0"/>
                      <a:pt x="3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11"/>
              <p:cNvSpPr/>
              <p:nvPr/>
            </p:nvSpPr>
            <p:spPr>
              <a:xfrm>
                <a:off x="4096169" y="1935475"/>
                <a:ext cx="235009" cy="222222"/>
              </a:xfrm>
              <a:custGeom>
                <a:rect b="b" l="l" r="r" t="t"/>
                <a:pathLst>
                  <a:path extrusionOk="0" h="5260" w="5563">
                    <a:moveTo>
                      <a:pt x="3685" y="456"/>
                    </a:moveTo>
                    <a:cubicBezTo>
                      <a:pt x="3549" y="593"/>
                      <a:pt x="3549" y="593"/>
                      <a:pt x="3549" y="729"/>
                    </a:cubicBezTo>
                    <a:lnTo>
                      <a:pt x="3276" y="456"/>
                    </a:lnTo>
                    <a:close/>
                    <a:moveTo>
                      <a:pt x="3003" y="593"/>
                    </a:moveTo>
                    <a:cubicBezTo>
                      <a:pt x="2832" y="729"/>
                      <a:pt x="2832" y="866"/>
                      <a:pt x="2832" y="1036"/>
                    </a:cubicBezTo>
                    <a:cubicBezTo>
                      <a:pt x="2696" y="866"/>
                      <a:pt x="2696" y="729"/>
                      <a:pt x="2696" y="729"/>
                    </a:cubicBezTo>
                    <a:cubicBezTo>
                      <a:pt x="2832" y="593"/>
                      <a:pt x="2832" y="593"/>
                      <a:pt x="3003" y="593"/>
                    </a:cubicBezTo>
                    <a:close/>
                    <a:moveTo>
                      <a:pt x="3885" y="1"/>
                    </a:moveTo>
                    <a:cubicBezTo>
                      <a:pt x="3567" y="1"/>
                      <a:pt x="3235" y="87"/>
                      <a:pt x="3003" y="183"/>
                    </a:cubicBezTo>
                    <a:cubicBezTo>
                      <a:pt x="2423" y="320"/>
                      <a:pt x="1706" y="456"/>
                      <a:pt x="1297" y="866"/>
                    </a:cubicBezTo>
                    <a:cubicBezTo>
                      <a:pt x="1126" y="1036"/>
                      <a:pt x="853" y="1173"/>
                      <a:pt x="717" y="1446"/>
                    </a:cubicBezTo>
                    <a:cubicBezTo>
                      <a:pt x="717" y="1582"/>
                      <a:pt x="717" y="1582"/>
                      <a:pt x="580" y="1719"/>
                    </a:cubicBezTo>
                    <a:lnTo>
                      <a:pt x="444" y="1719"/>
                    </a:lnTo>
                    <a:lnTo>
                      <a:pt x="444" y="2026"/>
                    </a:lnTo>
                    <a:cubicBezTo>
                      <a:pt x="273" y="2299"/>
                      <a:pt x="137" y="2436"/>
                      <a:pt x="137" y="2743"/>
                    </a:cubicBezTo>
                    <a:cubicBezTo>
                      <a:pt x="0" y="2879"/>
                      <a:pt x="137" y="2879"/>
                      <a:pt x="273" y="2879"/>
                    </a:cubicBezTo>
                    <a:cubicBezTo>
                      <a:pt x="444" y="3596"/>
                      <a:pt x="444" y="4449"/>
                      <a:pt x="717" y="5131"/>
                    </a:cubicBezTo>
                    <a:cubicBezTo>
                      <a:pt x="785" y="5217"/>
                      <a:pt x="853" y="5259"/>
                      <a:pt x="904" y="5259"/>
                    </a:cubicBezTo>
                    <a:cubicBezTo>
                      <a:pt x="956" y="5259"/>
                      <a:pt x="990" y="5217"/>
                      <a:pt x="990" y="5131"/>
                    </a:cubicBezTo>
                    <a:cubicBezTo>
                      <a:pt x="990" y="4449"/>
                      <a:pt x="853" y="3596"/>
                      <a:pt x="717" y="2879"/>
                    </a:cubicBezTo>
                    <a:lnTo>
                      <a:pt x="717" y="2743"/>
                    </a:lnTo>
                    <a:cubicBezTo>
                      <a:pt x="853" y="3152"/>
                      <a:pt x="853" y="3425"/>
                      <a:pt x="990" y="3869"/>
                    </a:cubicBezTo>
                    <a:cubicBezTo>
                      <a:pt x="990" y="3937"/>
                      <a:pt x="1066" y="3971"/>
                      <a:pt x="1143" y="3971"/>
                    </a:cubicBezTo>
                    <a:cubicBezTo>
                      <a:pt x="1220" y="3971"/>
                      <a:pt x="1297" y="3937"/>
                      <a:pt x="1297" y="3869"/>
                    </a:cubicBezTo>
                    <a:cubicBezTo>
                      <a:pt x="1297" y="3152"/>
                      <a:pt x="1126" y="2436"/>
                      <a:pt x="1126" y="1719"/>
                    </a:cubicBezTo>
                    <a:lnTo>
                      <a:pt x="1126" y="1719"/>
                    </a:lnTo>
                    <a:cubicBezTo>
                      <a:pt x="1297" y="2026"/>
                      <a:pt x="1297" y="2299"/>
                      <a:pt x="1297" y="2572"/>
                    </a:cubicBezTo>
                    <a:cubicBezTo>
                      <a:pt x="1297" y="3016"/>
                      <a:pt x="1433" y="3425"/>
                      <a:pt x="1433" y="3869"/>
                    </a:cubicBezTo>
                    <a:cubicBezTo>
                      <a:pt x="1433" y="3937"/>
                      <a:pt x="1502" y="3971"/>
                      <a:pt x="1570" y="3971"/>
                    </a:cubicBezTo>
                    <a:cubicBezTo>
                      <a:pt x="1638" y="3971"/>
                      <a:pt x="1706" y="3937"/>
                      <a:pt x="1706" y="3869"/>
                    </a:cubicBezTo>
                    <a:lnTo>
                      <a:pt x="1706" y="1582"/>
                    </a:lnTo>
                    <a:cubicBezTo>
                      <a:pt x="1843" y="1890"/>
                      <a:pt x="1843" y="2026"/>
                      <a:pt x="1843" y="2163"/>
                    </a:cubicBezTo>
                    <a:cubicBezTo>
                      <a:pt x="1843" y="2572"/>
                      <a:pt x="1843" y="2879"/>
                      <a:pt x="1979" y="3152"/>
                    </a:cubicBezTo>
                    <a:cubicBezTo>
                      <a:pt x="1979" y="3267"/>
                      <a:pt x="2034" y="3310"/>
                      <a:pt x="2097" y="3310"/>
                    </a:cubicBezTo>
                    <a:cubicBezTo>
                      <a:pt x="2184" y="3310"/>
                      <a:pt x="2286" y="3231"/>
                      <a:pt x="2286" y="3152"/>
                    </a:cubicBezTo>
                    <a:cubicBezTo>
                      <a:pt x="2286" y="2572"/>
                      <a:pt x="2150" y="1582"/>
                      <a:pt x="2423" y="1036"/>
                    </a:cubicBezTo>
                    <a:cubicBezTo>
                      <a:pt x="2559" y="1582"/>
                      <a:pt x="2423" y="2299"/>
                      <a:pt x="2559" y="2879"/>
                    </a:cubicBezTo>
                    <a:cubicBezTo>
                      <a:pt x="2559" y="2947"/>
                      <a:pt x="2628" y="2981"/>
                      <a:pt x="2696" y="2981"/>
                    </a:cubicBezTo>
                    <a:cubicBezTo>
                      <a:pt x="2764" y="2981"/>
                      <a:pt x="2832" y="2947"/>
                      <a:pt x="2832" y="2879"/>
                    </a:cubicBezTo>
                    <a:cubicBezTo>
                      <a:pt x="3003" y="2299"/>
                      <a:pt x="3003" y="1719"/>
                      <a:pt x="3139" y="1309"/>
                    </a:cubicBezTo>
                    <a:cubicBezTo>
                      <a:pt x="3175" y="1122"/>
                      <a:pt x="3201" y="1052"/>
                      <a:pt x="3221" y="1052"/>
                    </a:cubicBezTo>
                    <a:cubicBezTo>
                      <a:pt x="3276" y="1052"/>
                      <a:pt x="3276" y="1618"/>
                      <a:pt x="3276" y="1719"/>
                    </a:cubicBezTo>
                    <a:cubicBezTo>
                      <a:pt x="3276" y="1903"/>
                      <a:pt x="3374" y="1977"/>
                      <a:pt x="3482" y="1977"/>
                    </a:cubicBezTo>
                    <a:cubicBezTo>
                      <a:pt x="3554" y="1977"/>
                      <a:pt x="3631" y="1944"/>
                      <a:pt x="3685" y="1890"/>
                    </a:cubicBezTo>
                    <a:cubicBezTo>
                      <a:pt x="3685" y="1582"/>
                      <a:pt x="3856" y="1173"/>
                      <a:pt x="3856" y="866"/>
                    </a:cubicBezTo>
                    <a:cubicBezTo>
                      <a:pt x="3856" y="1036"/>
                      <a:pt x="3856" y="1173"/>
                      <a:pt x="3993" y="1309"/>
                    </a:cubicBezTo>
                    <a:cubicBezTo>
                      <a:pt x="3993" y="1378"/>
                      <a:pt x="4027" y="1412"/>
                      <a:pt x="4078" y="1412"/>
                    </a:cubicBezTo>
                    <a:cubicBezTo>
                      <a:pt x="4129" y="1412"/>
                      <a:pt x="4197" y="1378"/>
                      <a:pt x="4266" y="1309"/>
                    </a:cubicBezTo>
                    <a:cubicBezTo>
                      <a:pt x="4340" y="1067"/>
                      <a:pt x="4333" y="957"/>
                      <a:pt x="4356" y="957"/>
                    </a:cubicBezTo>
                    <a:cubicBezTo>
                      <a:pt x="4375" y="957"/>
                      <a:pt x="4415" y="1033"/>
                      <a:pt x="4538" y="1173"/>
                    </a:cubicBezTo>
                    <a:cubicBezTo>
                      <a:pt x="4595" y="1218"/>
                      <a:pt x="4648" y="1234"/>
                      <a:pt x="4694" y="1234"/>
                    </a:cubicBezTo>
                    <a:cubicBezTo>
                      <a:pt x="4785" y="1234"/>
                      <a:pt x="4846" y="1173"/>
                      <a:pt x="4846" y="1173"/>
                    </a:cubicBezTo>
                    <a:cubicBezTo>
                      <a:pt x="4846" y="1309"/>
                      <a:pt x="4982" y="1446"/>
                      <a:pt x="4982" y="1446"/>
                    </a:cubicBezTo>
                    <a:cubicBezTo>
                      <a:pt x="5119" y="1582"/>
                      <a:pt x="5119" y="1582"/>
                      <a:pt x="5255" y="1582"/>
                    </a:cubicBezTo>
                    <a:cubicBezTo>
                      <a:pt x="5392" y="1582"/>
                      <a:pt x="5562" y="1582"/>
                      <a:pt x="5562" y="1309"/>
                    </a:cubicBezTo>
                    <a:lnTo>
                      <a:pt x="5392" y="1173"/>
                    </a:lnTo>
                    <a:cubicBezTo>
                      <a:pt x="5392" y="1036"/>
                      <a:pt x="5392" y="1036"/>
                      <a:pt x="5255" y="1036"/>
                    </a:cubicBezTo>
                    <a:cubicBezTo>
                      <a:pt x="5119" y="729"/>
                      <a:pt x="4846" y="456"/>
                      <a:pt x="4538" y="183"/>
                    </a:cubicBezTo>
                    <a:cubicBezTo>
                      <a:pt x="4361" y="51"/>
                      <a:pt x="4127" y="1"/>
                      <a:pt x="38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4169888" y="2018657"/>
                <a:ext cx="208859" cy="194845"/>
              </a:xfrm>
              <a:custGeom>
                <a:rect b="b" l="l" r="r" t="t"/>
                <a:pathLst>
                  <a:path extrusionOk="0" h="4612" w="4944">
                    <a:moveTo>
                      <a:pt x="3510" y="3026"/>
                    </a:moveTo>
                    <a:cubicBezTo>
                      <a:pt x="3647" y="3162"/>
                      <a:pt x="3647" y="3162"/>
                      <a:pt x="3647" y="3333"/>
                    </a:cubicBezTo>
                    <a:lnTo>
                      <a:pt x="3647" y="3469"/>
                    </a:lnTo>
                    <a:lnTo>
                      <a:pt x="3510" y="3606"/>
                    </a:lnTo>
                    <a:lnTo>
                      <a:pt x="3510" y="3026"/>
                    </a:lnTo>
                    <a:close/>
                    <a:moveTo>
                      <a:pt x="3101" y="3469"/>
                    </a:moveTo>
                    <a:lnTo>
                      <a:pt x="3101" y="3742"/>
                    </a:lnTo>
                    <a:lnTo>
                      <a:pt x="3237" y="3742"/>
                    </a:lnTo>
                    <a:cubicBezTo>
                      <a:pt x="3237" y="3879"/>
                      <a:pt x="3101" y="3879"/>
                      <a:pt x="2964" y="4015"/>
                    </a:cubicBezTo>
                    <a:cubicBezTo>
                      <a:pt x="2964" y="3742"/>
                      <a:pt x="3101" y="3606"/>
                      <a:pt x="3101" y="3469"/>
                    </a:cubicBezTo>
                    <a:close/>
                    <a:moveTo>
                      <a:pt x="1940" y="3879"/>
                    </a:moveTo>
                    <a:lnTo>
                      <a:pt x="1940" y="4015"/>
                    </a:lnTo>
                    <a:cubicBezTo>
                      <a:pt x="1940" y="4186"/>
                      <a:pt x="1940" y="4186"/>
                      <a:pt x="2111" y="4322"/>
                    </a:cubicBezTo>
                    <a:lnTo>
                      <a:pt x="1804" y="4322"/>
                    </a:lnTo>
                    <a:cubicBezTo>
                      <a:pt x="1804" y="4186"/>
                      <a:pt x="1940" y="4015"/>
                      <a:pt x="1940" y="3879"/>
                    </a:cubicBezTo>
                    <a:close/>
                    <a:moveTo>
                      <a:pt x="4427" y="1"/>
                    </a:moveTo>
                    <a:cubicBezTo>
                      <a:pt x="4390" y="1"/>
                      <a:pt x="4363" y="17"/>
                      <a:pt x="4363" y="57"/>
                    </a:cubicBezTo>
                    <a:cubicBezTo>
                      <a:pt x="4227" y="467"/>
                      <a:pt x="4227" y="910"/>
                      <a:pt x="4227" y="1183"/>
                    </a:cubicBezTo>
                    <a:cubicBezTo>
                      <a:pt x="4227" y="1456"/>
                      <a:pt x="4227" y="1627"/>
                      <a:pt x="4090" y="1900"/>
                    </a:cubicBezTo>
                    <a:cubicBezTo>
                      <a:pt x="4022" y="1831"/>
                      <a:pt x="3954" y="1797"/>
                      <a:pt x="3902" y="1797"/>
                    </a:cubicBezTo>
                    <a:cubicBezTo>
                      <a:pt x="3851" y="1797"/>
                      <a:pt x="3817" y="1831"/>
                      <a:pt x="3817" y="1900"/>
                    </a:cubicBezTo>
                    <a:cubicBezTo>
                      <a:pt x="3647" y="2036"/>
                      <a:pt x="3647" y="2173"/>
                      <a:pt x="3647" y="2309"/>
                    </a:cubicBezTo>
                    <a:lnTo>
                      <a:pt x="3510" y="2309"/>
                    </a:lnTo>
                    <a:cubicBezTo>
                      <a:pt x="3510" y="2309"/>
                      <a:pt x="3374" y="2309"/>
                      <a:pt x="3374" y="2480"/>
                    </a:cubicBezTo>
                    <a:cubicBezTo>
                      <a:pt x="3237" y="2616"/>
                      <a:pt x="3237" y="2753"/>
                      <a:pt x="3237" y="2889"/>
                    </a:cubicBezTo>
                    <a:cubicBezTo>
                      <a:pt x="3237" y="2889"/>
                      <a:pt x="3237" y="2753"/>
                      <a:pt x="3101" y="2753"/>
                    </a:cubicBezTo>
                    <a:cubicBezTo>
                      <a:pt x="3101" y="2753"/>
                      <a:pt x="3101" y="2616"/>
                      <a:pt x="2964" y="2616"/>
                    </a:cubicBezTo>
                    <a:cubicBezTo>
                      <a:pt x="2793" y="2753"/>
                      <a:pt x="2657" y="2889"/>
                      <a:pt x="2657" y="3162"/>
                    </a:cubicBezTo>
                    <a:lnTo>
                      <a:pt x="2657" y="3026"/>
                    </a:lnTo>
                    <a:cubicBezTo>
                      <a:pt x="2589" y="2958"/>
                      <a:pt x="2521" y="2923"/>
                      <a:pt x="2469" y="2923"/>
                    </a:cubicBezTo>
                    <a:cubicBezTo>
                      <a:pt x="2418" y="2923"/>
                      <a:pt x="2384" y="2958"/>
                      <a:pt x="2384" y="3026"/>
                    </a:cubicBezTo>
                    <a:cubicBezTo>
                      <a:pt x="2248" y="3162"/>
                      <a:pt x="2248" y="3606"/>
                      <a:pt x="2248" y="3742"/>
                    </a:cubicBezTo>
                    <a:cubicBezTo>
                      <a:pt x="2248" y="3606"/>
                      <a:pt x="2111" y="3469"/>
                      <a:pt x="1940" y="3333"/>
                    </a:cubicBezTo>
                    <a:cubicBezTo>
                      <a:pt x="1940" y="3162"/>
                      <a:pt x="1804" y="3162"/>
                      <a:pt x="1804" y="3162"/>
                    </a:cubicBezTo>
                    <a:cubicBezTo>
                      <a:pt x="1531" y="3333"/>
                      <a:pt x="1531" y="3606"/>
                      <a:pt x="1531" y="3742"/>
                    </a:cubicBezTo>
                    <a:lnTo>
                      <a:pt x="1531" y="3606"/>
                    </a:lnTo>
                    <a:cubicBezTo>
                      <a:pt x="1531" y="3538"/>
                      <a:pt x="1497" y="3503"/>
                      <a:pt x="1446" y="3503"/>
                    </a:cubicBezTo>
                    <a:cubicBezTo>
                      <a:pt x="1394" y="3503"/>
                      <a:pt x="1326" y="3538"/>
                      <a:pt x="1258" y="3606"/>
                    </a:cubicBezTo>
                    <a:cubicBezTo>
                      <a:pt x="1066" y="3691"/>
                      <a:pt x="1114" y="3897"/>
                      <a:pt x="1102" y="3897"/>
                    </a:cubicBezTo>
                    <a:cubicBezTo>
                      <a:pt x="1095" y="3897"/>
                      <a:pt x="1066" y="3823"/>
                      <a:pt x="951" y="3606"/>
                    </a:cubicBezTo>
                    <a:cubicBezTo>
                      <a:pt x="883" y="3538"/>
                      <a:pt x="814" y="3503"/>
                      <a:pt x="763" y="3503"/>
                    </a:cubicBezTo>
                    <a:cubicBezTo>
                      <a:pt x="712" y="3503"/>
                      <a:pt x="678" y="3538"/>
                      <a:pt x="678" y="3606"/>
                    </a:cubicBezTo>
                    <a:cubicBezTo>
                      <a:pt x="549" y="3735"/>
                      <a:pt x="542" y="3872"/>
                      <a:pt x="523" y="3872"/>
                    </a:cubicBezTo>
                    <a:cubicBezTo>
                      <a:pt x="503" y="3872"/>
                      <a:pt x="468" y="3702"/>
                      <a:pt x="234" y="3162"/>
                    </a:cubicBezTo>
                    <a:cubicBezTo>
                      <a:pt x="234" y="3123"/>
                      <a:pt x="212" y="3107"/>
                      <a:pt x="183" y="3107"/>
                    </a:cubicBezTo>
                    <a:cubicBezTo>
                      <a:pt x="112" y="3107"/>
                      <a:pt x="0" y="3211"/>
                      <a:pt x="98" y="3333"/>
                    </a:cubicBezTo>
                    <a:cubicBezTo>
                      <a:pt x="98" y="3606"/>
                      <a:pt x="234" y="3879"/>
                      <a:pt x="405" y="4186"/>
                    </a:cubicBezTo>
                    <a:cubicBezTo>
                      <a:pt x="405" y="4186"/>
                      <a:pt x="405" y="4322"/>
                      <a:pt x="541" y="4322"/>
                    </a:cubicBezTo>
                    <a:cubicBezTo>
                      <a:pt x="852" y="4521"/>
                      <a:pt x="1257" y="4611"/>
                      <a:pt x="1687" y="4611"/>
                    </a:cubicBezTo>
                    <a:cubicBezTo>
                      <a:pt x="2441" y="4611"/>
                      <a:pt x="3274" y="4335"/>
                      <a:pt x="3817" y="3879"/>
                    </a:cubicBezTo>
                    <a:cubicBezTo>
                      <a:pt x="4943" y="3026"/>
                      <a:pt x="4670" y="1456"/>
                      <a:pt x="4670" y="194"/>
                    </a:cubicBezTo>
                    <a:cubicBezTo>
                      <a:pt x="4670" y="97"/>
                      <a:pt x="4517" y="1"/>
                      <a:pt x="4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4150920" y="1976200"/>
                <a:ext cx="209071" cy="215124"/>
              </a:xfrm>
              <a:custGeom>
                <a:rect b="b" l="l" r="r" t="t"/>
                <a:pathLst>
                  <a:path extrusionOk="0" h="5092" w="4949">
                    <a:moveTo>
                      <a:pt x="3106" y="1608"/>
                    </a:moveTo>
                    <a:lnTo>
                      <a:pt x="2254" y="2489"/>
                    </a:lnTo>
                    <a:lnTo>
                      <a:pt x="2254" y="2489"/>
                    </a:lnTo>
                    <a:cubicBezTo>
                      <a:pt x="2532" y="2170"/>
                      <a:pt x="2804" y="1853"/>
                      <a:pt x="3106" y="1608"/>
                    </a:cubicBezTo>
                    <a:close/>
                    <a:moveTo>
                      <a:pt x="4266" y="1915"/>
                    </a:moveTo>
                    <a:lnTo>
                      <a:pt x="4266" y="2325"/>
                    </a:lnTo>
                    <a:cubicBezTo>
                      <a:pt x="4266" y="2256"/>
                      <a:pt x="4224" y="2222"/>
                      <a:pt x="4164" y="2222"/>
                    </a:cubicBezTo>
                    <a:cubicBezTo>
                      <a:pt x="4104" y="2222"/>
                      <a:pt x="4027" y="2256"/>
                      <a:pt x="3959" y="2325"/>
                    </a:cubicBezTo>
                    <a:cubicBezTo>
                      <a:pt x="3550" y="2905"/>
                      <a:pt x="2970" y="3621"/>
                      <a:pt x="2560" y="4167"/>
                    </a:cubicBezTo>
                    <a:cubicBezTo>
                      <a:pt x="2697" y="3758"/>
                      <a:pt x="3106" y="3314"/>
                      <a:pt x="3242" y="3041"/>
                    </a:cubicBezTo>
                    <a:cubicBezTo>
                      <a:pt x="3550" y="2768"/>
                      <a:pt x="3823" y="2325"/>
                      <a:pt x="3959" y="2052"/>
                    </a:cubicBezTo>
                    <a:cubicBezTo>
                      <a:pt x="4096" y="2052"/>
                      <a:pt x="4266" y="2052"/>
                      <a:pt x="4266" y="1915"/>
                    </a:cubicBezTo>
                    <a:close/>
                    <a:moveTo>
                      <a:pt x="2069" y="1"/>
                    </a:moveTo>
                    <a:cubicBezTo>
                      <a:pt x="2049" y="1"/>
                      <a:pt x="2021" y="21"/>
                      <a:pt x="1980" y="72"/>
                    </a:cubicBezTo>
                    <a:cubicBezTo>
                      <a:pt x="1536" y="345"/>
                      <a:pt x="1263" y="618"/>
                      <a:pt x="990" y="926"/>
                    </a:cubicBezTo>
                    <a:cubicBezTo>
                      <a:pt x="854" y="1199"/>
                      <a:pt x="547" y="1608"/>
                      <a:pt x="274" y="1915"/>
                    </a:cubicBezTo>
                    <a:cubicBezTo>
                      <a:pt x="547" y="1335"/>
                      <a:pt x="854" y="926"/>
                      <a:pt x="1127" y="345"/>
                    </a:cubicBezTo>
                    <a:cubicBezTo>
                      <a:pt x="1127" y="249"/>
                      <a:pt x="1059" y="152"/>
                      <a:pt x="970" y="152"/>
                    </a:cubicBezTo>
                    <a:cubicBezTo>
                      <a:pt x="934" y="152"/>
                      <a:pt x="894" y="169"/>
                      <a:pt x="854" y="209"/>
                    </a:cubicBezTo>
                    <a:cubicBezTo>
                      <a:pt x="547" y="926"/>
                      <a:pt x="137" y="1472"/>
                      <a:pt x="1" y="2188"/>
                    </a:cubicBezTo>
                    <a:cubicBezTo>
                      <a:pt x="1" y="2325"/>
                      <a:pt x="1" y="2325"/>
                      <a:pt x="137" y="2325"/>
                    </a:cubicBezTo>
                    <a:cubicBezTo>
                      <a:pt x="306" y="2325"/>
                      <a:pt x="423" y="2220"/>
                      <a:pt x="520" y="2108"/>
                    </a:cubicBezTo>
                    <a:lnTo>
                      <a:pt x="520" y="2108"/>
                    </a:lnTo>
                    <a:cubicBezTo>
                      <a:pt x="438" y="2275"/>
                      <a:pt x="356" y="2447"/>
                      <a:pt x="274" y="2632"/>
                    </a:cubicBezTo>
                    <a:cubicBezTo>
                      <a:pt x="137" y="2768"/>
                      <a:pt x="274" y="2905"/>
                      <a:pt x="410" y="2905"/>
                    </a:cubicBezTo>
                    <a:cubicBezTo>
                      <a:pt x="1263" y="2461"/>
                      <a:pt x="1707" y="1472"/>
                      <a:pt x="2560" y="1062"/>
                    </a:cubicBezTo>
                    <a:lnTo>
                      <a:pt x="2560" y="1062"/>
                    </a:lnTo>
                    <a:cubicBezTo>
                      <a:pt x="2116" y="1608"/>
                      <a:pt x="1707" y="2052"/>
                      <a:pt x="1263" y="2461"/>
                    </a:cubicBezTo>
                    <a:cubicBezTo>
                      <a:pt x="1127" y="2768"/>
                      <a:pt x="683" y="3041"/>
                      <a:pt x="683" y="3485"/>
                    </a:cubicBezTo>
                    <a:cubicBezTo>
                      <a:pt x="683" y="3581"/>
                      <a:pt x="769" y="3678"/>
                      <a:pt x="867" y="3678"/>
                    </a:cubicBezTo>
                    <a:cubicBezTo>
                      <a:pt x="907" y="3678"/>
                      <a:pt x="950" y="3661"/>
                      <a:pt x="990" y="3621"/>
                    </a:cubicBezTo>
                    <a:cubicBezTo>
                      <a:pt x="1405" y="3406"/>
                      <a:pt x="1747" y="3061"/>
                      <a:pt x="2072" y="2697"/>
                    </a:cubicBezTo>
                    <a:lnTo>
                      <a:pt x="2072" y="2697"/>
                    </a:lnTo>
                    <a:cubicBezTo>
                      <a:pt x="1797" y="3088"/>
                      <a:pt x="1385" y="3514"/>
                      <a:pt x="1127" y="4031"/>
                    </a:cubicBezTo>
                    <a:cubicBezTo>
                      <a:pt x="1127" y="4167"/>
                      <a:pt x="1263" y="4338"/>
                      <a:pt x="1400" y="4338"/>
                    </a:cubicBezTo>
                    <a:cubicBezTo>
                      <a:pt x="1980" y="4031"/>
                      <a:pt x="2253" y="3621"/>
                      <a:pt x="2696" y="3178"/>
                    </a:cubicBezTo>
                    <a:lnTo>
                      <a:pt x="2696" y="3178"/>
                    </a:lnTo>
                    <a:cubicBezTo>
                      <a:pt x="2560" y="3314"/>
                      <a:pt x="2560" y="3485"/>
                      <a:pt x="2389" y="3621"/>
                    </a:cubicBezTo>
                    <a:cubicBezTo>
                      <a:pt x="2116" y="3894"/>
                      <a:pt x="1843" y="4338"/>
                      <a:pt x="1843" y="4884"/>
                    </a:cubicBezTo>
                    <a:cubicBezTo>
                      <a:pt x="1843" y="4979"/>
                      <a:pt x="1910" y="5092"/>
                      <a:pt x="1998" y="5092"/>
                    </a:cubicBezTo>
                    <a:cubicBezTo>
                      <a:pt x="2035" y="5092"/>
                      <a:pt x="2076" y="5071"/>
                      <a:pt x="2116" y="5020"/>
                    </a:cubicBezTo>
                    <a:cubicBezTo>
                      <a:pt x="2253" y="4884"/>
                      <a:pt x="2389" y="4884"/>
                      <a:pt x="2560" y="4747"/>
                    </a:cubicBezTo>
                    <a:cubicBezTo>
                      <a:pt x="2560" y="4884"/>
                      <a:pt x="2697" y="4884"/>
                      <a:pt x="2833" y="4884"/>
                    </a:cubicBezTo>
                    <a:lnTo>
                      <a:pt x="3106" y="4611"/>
                    </a:lnTo>
                    <a:cubicBezTo>
                      <a:pt x="3106" y="4811"/>
                      <a:pt x="3179" y="4937"/>
                      <a:pt x="3285" y="4937"/>
                    </a:cubicBezTo>
                    <a:cubicBezTo>
                      <a:pt x="3324" y="4937"/>
                      <a:pt x="3367" y="4920"/>
                      <a:pt x="3413" y="4884"/>
                    </a:cubicBezTo>
                    <a:cubicBezTo>
                      <a:pt x="3550" y="4884"/>
                      <a:pt x="3550" y="4747"/>
                      <a:pt x="3550" y="4747"/>
                    </a:cubicBezTo>
                    <a:lnTo>
                      <a:pt x="3823" y="4747"/>
                    </a:lnTo>
                    <a:lnTo>
                      <a:pt x="3823" y="4611"/>
                    </a:lnTo>
                    <a:lnTo>
                      <a:pt x="4096" y="4611"/>
                    </a:lnTo>
                    <a:cubicBezTo>
                      <a:pt x="4096" y="4474"/>
                      <a:pt x="4266" y="4474"/>
                      <a:pt x="4266" y="4338"/>
                    </a:cubicBezTo>
                    <a:lnTo>
                      <a:pt x="4096" y="4167"/>
                    </a:lnTo>
                    <a:lnTo>
                      <a:pt x="4266" y="4167"/>
                    </a:lnTo>
                    <a:lnTo>
                      <a:pt x="4266" y="4031"/>
                    </a:lnTo>
                    <a:cubicBezTo>
                      <a:pt x="4676" y="3041"/>
                      <a:pt x="4949" y="1915"/>
                      <a:pt x="4266" y="755"/>
                    </a:cubicBezTo>
                    <a:cubicBezTo>
                      <a:pt x="4152" y="755"/>
                      <a:pt x="4054" y="694"/>
                      <a:pt x="4001" y="694"/>
                    </a:cubicBezTo>
                    <a:cubicBezTo>
                      <a:pt x="3974" y="694"/>
                      <a:pt x="3959" y="709"/>
                      <a:pt x="3959" y="755"/>
                    </a:cubicBezTo>
                    <a:lnTo>
                      <a:pt x="3823" y="926"/>
                    </a:lnTo>
                    <a:cubicBezTo>
                      <a:pt x="3823" y="755"/>
                      <a:pt x="3686" y="755"/>
                      <a:pt x="3686" y="755"/>
                    </a:cubicBezTo>
                    <a:cubicBezTo>
                      <a:pt x="2697" y="1199"/>
                      <a:pt x="2116" y="2188"/>
                      <a:pt x="1400" y="2905"/>
                    </a:cubicBezTo>
                    <a:cubicBezTo>
                      <a:pt x="1536" y="2461"/>
                      <a:pt x="1980" y="2188"/>
                      <a:pt x="2116" y="2052"/>
                    </a:cubicBezTo>
                    <a:cubicBezTo>
                      <a:pt x="2389" y="1608"/>
                      <a:pt x="2833" y="1199"/>
                      <a:pt x="2970" y="755"/>
                    </a:cubicBezTo>
                    <a:cubicBezTo>
                      <a:pt x="2970" y="618"/>
                      <a:pt x="2970" y="482"/>
                      <a:pt x="2833" y="482"/>
                    </a:cubicBezTo>
                    <a:cubicBezTo>
                      <a:pt x="2389" y="618"/>
                      <a:pt x="2116" y="1062"/>
                      <a:pt x="1707" y="1335"/>
                    </a:cubicBezTo>
                    <a:cubicBezTo>
                      <a:pt x="1400" y="1472"/>
                      <a:pt x="1127" y="1915"/>
                      <a:pt x="854" y="2188"/>
                    </a:cubicBezTo>
                    <a:cubicBezTo>
                      <a:pt x="1263" y="1472"/>
                      <a:pt x="1980" y="926"/>
                      <a:pt x="2116" y="209"/>
                    </a:cubicBezTo>
                    <a:cubicBezTo>
                      <a:pt x="2116" y="113"/>
                      <a:pt x="2116" y="1"/>
                      <a:pt x="20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4107702" y="1950430"/>
                <a:ext cx="233911" cy="252344"/>
              </a:xfrm>
              <a:custGeom>
                <a:rect b="b" l="l" r="r" t="t"/>
                <a:pathLst>
                  <a:path extrusionOk="0" h="5973" w="5537">
                    <a:moveTo>
                      <a:pt x="853" y="1809"/>
                    </a:moveTo>
                    <a:lnTo>
                      <a:pt x="853" y="1945"/>
                    </a:lnTo>
                    <a:cubicBezTo>
                      <a:pt x="717" y="2082"/>
                      <a:pt x="717" y="2218"/>
                      <a:pt x="580" y="2389"/>
                    </a:cubicBezTo>
                    <a:cubicBezTo>
                      <a:pt x="580" y="2218"/>
                      <a:pt x="717" y="1945"/>
                      <a:pt x="853" y="1809"/>
                    </a:cubicBezTo>
                    <a:close/>
                    <a:moveTo>
                      <a:pt x="1570" y="3515"/>
                    </a:moveTo>
                    <a:cubicBezTo>
                      <a:pt x="1433" y="3651"/>
                      <a:pt x="1433" y="3788"/>
                      <a:pt x="1297" y="3924"/>
                    </a:cubicBezTo>
                    <a:cubicBezTo>
                      <a:pt x="1229" y="4078"/>
                      <a:pt x="1160" y="4189"/>
                      <a:pt x="1126" y="4189"/>
                    </a:cubicBezTo>
                    <a:cubicBezTo>
                      <a:pt x="1092" y="4189"/>
                      <a:pt x="1092" y="4078"/>
                      <a:pt x="1160" y="3788"/>
                    </a:cubicBezTo>
                    <a:cubicBezTo>
                      <a:pt x="1160" y="3788"/>
                      <a:pt x="1297" y="3651"/>
                      <a:pt x="1297" y="3515"/>
                    </a:cubicBezTo>
                    <a:close/>
                    <a:moveTo>
                      <a:pt x="4709" y="2662"/>
                    </a:moveTo>
                    <a:cubicBezTo>
                      <a:pt x="4846" y="2662"/>
                      <a:pt x="4846" y="2798"/>
                      <a:pt x="4573" y="3378"/>
                    </a:cubicBezTo>
                    <a:cubicBezTo>
                      <a:pt x="4265" y="3515"/>
                      <a:pt x="3993" y="3788"/>
                      <a:pt x="3856" y="4095"/>
                    </a:cubicBezTo>
                    <a:cubicBezTo>
                      <a:pt x="3856" y="4095"/>
                      <a:pt x="3720" y="4095"/>
                      <a:pt x="3720" y="4231"/>
                    </a:cubicBezTo>
                    <a:cubicBezTo>
                      <a:pt x="3720" y="4095"/>
                      <a:pt x="3720" y="3924"/>
                      <a:pt x="3583" y="3788"/>
                    </a:cubicBezTo>
                    <a:cubicBezTo>
                      <a:pt x="3993" y="3515"/>
                      <a:pt x="4265" y="3242"/>
                      <a:pt x="4709" y="2935"/>
                    </a:cubicBezTo>
                    <a:cubicBezTo>
                      <a:pt x="4846" y="2798"/>
                      <a:pt x="4709" y="2662"/>
                      <a:pt x="4709" y="2662"/>
                    </a:cubicBezTo>
                    <a:close/>
                    <a:moveTo>
                      <a:pt x="2864" y="1"/>
                    </a:moveTo>
                    <a:cubicBezTo>
                      <a:pt x="2455" y="1"/>
                      <a:pt x="1960" y="181"/>
                      <a:pt x="1877" y="512"/>
                    </a:cubicBezTo>
                    <a:cubicBezTo>
                      <a:pt x="1877" y="512"/>
                      <a:pt x="1706" y="682"/>
                      <a:pt x="1570" y="819"/>
                    </a:cubicBezTo>
                    <a:cubicBezTo>
                      <a:pt x="1570" y="682"/>
                      <a:pt x="1433" y="682"/>
                      <a:pt x="1433" y="682"/>
                    </a:cubicBezTo>
                    <a:cubicBezTo>
                      <a:pt x="717" y="1092"/>
                      <a:pt x="171" y="2082"/>
                      <a:pt x="171" y="2935"/>
                    </a:cubicBezTo>
                    <a:cubicBezTo>
                      <a:pt x="0" y="2935"/>
                      <a:pt x="0" y="3071"/>
                      <a:pt x="0" y="3071"/>
                    </a:cubicBezTo>
                    <a:cubicBezTo>
                      <a:pt x="0" y="3378"/>
                      <a:pt x="0" y="3651"/>
                      <a:pt x="171" y="3788"/>
                    </a:cubicBezTo>
                    <a:cubicBezTo>
                      <a:pt x="171" y="3914"/>
                      <a:pt x="217" y="3960"/>
                      <a:pt x="272" y="3960"/>
                    </a:cubicBezTo>
                    <a:cubicBezTo>
                      <a:pt x="350" y="3960"/>
                      <a:pt x="444" y="3868"/>
                      <a:pt x="444" y="3788"/>
                    </a:cubicBezTo>
                    <a:cubicBezTo>
                      <a:pt x="580" y="4095"/>
                      <a:pt x="580" y="4231"/>
                      <a:pt x="717" y="4504"/>
                    </a:cubicBezTo>
                    <a:cubicBezTo>
                      <a:pt x="580" y="4504"/>
                      <a:pt x="580" y="4641"/>
                      <a:pt x="580" y="4641"/>
                    </a:cubicBezTo>
                    <a:cubicBezTo>
                      <a:pt x="580" y="4948"/>
                      <a:pt x="853" y="5630"/>
                      <a:pt x="1297" y="5630"/>
                    </a:cubicBezTo>
                    <a:lnTo>
                      <a:pt x="1433" y="5494"/>
                    </a:lnTo>
                    <a:lnTo>
                      <a:pt x="1570" y="5494"/>
                    </a:lnTo>
                    <a:cubicBezTo>
                      <a:pt x="2013" y="5630"/>
                      <a:pt x="2423" y="5801"/>
                      <a:pt x="2866" y="5937"/>
                    </a:cubicBezTo>
                    <a:cubicBezTo>
                      <a:pt x="3012" y="5961"/>
                      <a:pt x="3153" y="5972"/>
                      <a:pt x="3290" y="5972"/>
                    </a:cubicBezTo>
                    <a:cubicBezTo>
                      <a:pt x="3959" y="5972"/>
                      <a:pt x="4529" y="5702"/>
                      <a:pt x="4982" y="5221"/>
                    </a:cubicBezTo>
                    <a:cubicBezTo>
                      <a:pt x="5090" y="5113"/>
                      <a:pt x="5027" y="4898"/>
                      <a:pt x="4860" y="4898"/>
                    </a:cubicBezTo>
                    <a:cubicBezTo>
                      <a:pt x="4817" y="4898"/>
                      <a:pt x="4766" y="4912"/>
                      <a:pt x="4709" y="4948"/>
                    </a:cubicBezTo>
                    <a:cubicBezTo>
                      <a:pt x="4265" y="5084"/>
                      <a:pt x="3993" y="5221"/>
                      <a:pt x="3583" y="5357"/>
                    </a:cubicBezTo>
                    <a:cubicBezTo>
                      <a:pt x="3583" y="5221"/>
                      <a:pt x="3720" y="5084"/>
                      <a:pt x="3720" y="4948"/>
                    </a:cubicBezTo>
                    <a:lnTo>
                      <a:pt x="3720" y="4777"/>
                    </a:lnTo>
                    <a:lnTo>
                      <a:pt x="3720" y="4641"/>
                    </a:lnTo>
                    <a:lnTo>
                      <a:pt x="3993" y="4641"/>
                    </a:lnTo>
                    <a:cubicBezTo>
                      <a:pt x="4265" y="4504"/>
                      <a:pt x="4709" y="4231"/>
                      <a:pt x="4846" y="3788"/>
                    </a:cubicBezTo>
                    <a:cubicBezTo>
                      <a:pt x="5119" y="3515"/>
                      <a:pt x="5289" y="3378"/>
                      <a:pt x="5426" y="3242"/>
                    </a:cubicBezTo>
                    <a:cubicBezTo>
                      <a:pt x="5536" y="3103"/>
                      <a:pt x="5378" y="2898"/>
                      <a:pt x="5223" y="2898"/>
                    </a:cubicBezTo>
                    <a:cubicBezTo>
                      <a:pt x="5187" y="2898"/>
                      <a:pt x="5151" y="2909"/>
                      <a:pt x="5119" y="2935"/>
                    </a:cubicBezTo>
                    <a:lnTo>
                      <a:pt x="5119" y="2389"/>
                    </a:lnTo>
                    <a:cubicBezTo>
                      <a:pt x="5048" y="2205"/>
                      <a:pt x="4931" y="2133"/>
                      <a:pt x="4783" y="2133"/>
                    </a:cubicBezTo>
                    <a:cubicBezTo>
                      <a:pt x="4355" y="2133"/>
                      <a:pt x="3672" y="2732"/>
                      <a:pt x="3139" y="2935"/>
                    </a:cubicBezTo>
                    <a:cubicBezTo>
                      <a:pt x="3583" y="2525"/>
                      <a:pt x="3993" y="2082"/>
                      <a:pt x="4265" y="1672"/>
                    </a:cubicBezTo>
                    <a:cubicBezTo>
                      <a:pt x="4406" y="1559"/>
                      <a:pt x="4315" y="1331"/>
                      <a:pt x="4202" y="1331"/>
                    </a:cubicBezTo>
                    <a:cubicBezTo>
                      <a:pt x="4178" y="1331"/>
                      <a:pt x="4153" y="1341"/>
                      <a:pt x="4129" y="1365"/>
                    </a:cubicBezTo>
                    <a:cubicBezTo>
                      <a:pt x="3856" y="1365"/>
                      <a:pt x="3583" y="1536"/>
                      <a:pt x="3276" y="1672"/>
                    </a:cubicBezTo>
                    <a:cubicBezTo>
                      <a:pt x="3412" y="1365"/>
                      <a:pt x="3412" y="1092"/>
                      <a:pt x="3139" y="955"/>
                    </a:cubicBezTo>
                    <a:lnTo>
                      <a:pt x="2866" y="955"/>
                    </a:lnTo>
                    <a:cubicBezTo>
                      <a:pt x="3003" y="955"/>
                      <a:pt x="2866" y="819"/>
                      <a:pt x="2730" y="819"/>
                    </a:cubicBezTo>
                    <a:cubicBezTo>
                      <a:pt x="2866" y="819"/>
                      <a:pt x="2866" y="682"/>
                      <a:pt x="3003" y="682"/>
                    </a:cubicBezTo>
                    <a:cubicBezTo>
                      <a:pt x="3276" y="682"/>
                      <a:pt x="3583" y="512"/>
                      <a:pt x="3412" y="239"/>
                    </a:cubicBezTo>
                    <a:cubicBezTo>
                      <a:pt x="3359" y="77"/>
                      <a:pt x="3130" y="1"/>
                      <a:pt x="2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4240311" y="1960485"/>
                <a:ext cx="126904" cy="106717"/>
              </a:xfrm>
              <a:custGeom>
                <a:rect b="b" l="l" r="r" t="t"/>
                <a:pathLst>
                  <a:path extrusionOk="0" h="2526" w="3004">
                    <a:moveTo>
                      <a:pt x="990" y="1"/>
                    </a:moveTo>
                    <a:cubicBezTo>
                      <a:pt x="854" y="1"/>
                      <a:pt x="581" y="1"/>
                      <a:pt x="717" y="274"/>
                    </a:cubicBezTo>
                    <a:cubicBezTo>
                      <a:pt x="717" y="444"/>
                      <a:pt x="854" y="581"/>
                      <a:pt x="990" y="717"/>
                    </a:cubicBezTo>
                    <a:lnTo>
                      <a:pt x="444" y="717"/>
                    </a:lnTo>
                    <a:cubicBezTo>
                      <a:pt x="273" y="717"/>
                      <a:pt x="137" y="854"/>
                      <a:pt x="0" y="990"/>
                    </a:cubicBezTo>
                    <a:cubicBezTo>
                      <a:pt x="0" y="1166"/>
                      <a:pt x="45" y="1242"/>
                      <a:pt x="109" y="1242"/>
                    </a:cubicBezTo>
                    <a:cubicBezTo>
                      <a:pt x="157" y="1242"/>
                      <a:pt x="215" y="1200"/>
                      <a:pt x="273" y="1127"/>
                    </a:cubicBezTo>
                    <a:cubicBezTo>
                      <a:pt x="382" y="982"/>
                      <a:pt x="504" y="939"/>
                      <a:pt x="630" y="939"/>
                    </a:cubicBezTo>
                    <a:cubicBezTo>
                      <a:pt x="804" y="939"/>
                      <a:pt x="984" y="1020"/>
                      <a:pt x="1148" y="1020"/>
                    </a:cubicBezTo>
                    <a:cubicBezTo>
                      <a:pt x="1199" y="1020"/>
                      <a:pt x="1249" y="1012"/>
                      <a:pt x="1297" y="990"/>
                    </a:cubicBezTo>
                    <a:cubicBezTo>
                      <a:pt x="1434" y="854"/>
                      <a:pt x="1434" y="854"/>
                      <a:pt x="1434" y="717"/>
                    </a:cubicBezTo>
                    <a:cubicBezTo>
                      <a:pt x="1434" y="717"/>
                      <a:pt x="1434" y="581"/>
                      <a:pt x="1297" y="581"/>
                    </a:cubicBezTo>
                    <a:cubicBezTo>
                      <a:pt x="1434" y="581"/>
                      <a:pt x="1434" y="444"/>
                      <a:pt x="1434" y="444"/>
                    </a:cubicBezTo>
                    <a:lnTo>
                      <a:pt x="1570" y="581"/>
                    </a:lnTo>
                    <a:cubicBezTo>
                      <a:pt x="1707" y="581"/>
                      <a:pt x="1843" y="717"/>
                      <a:pt x="1980" y="717"/>
                    </a:cubicBezTo>
                    <a:cubicBezTo>
                      <a:pt x="2150" y="854"/>
                      <a:pt x="2287" y="854"/>
                      <a:pt x="2423" y="1127"/>
                    </a:cubicBezTo>
                    <a:cubicBezTo>
                      <a:pt x="2560" y="1571"/>
                      <a:pt x="2423" y="1980"/>
                      <a:pt x="2560" y="2424"/>
                    </a:cubicBezTo>
                    <a:cubicBezTo>
                      <a:pt x="2628" y="2492"/>
                      <a:pt x="2696" y="2526"/>
                      <a:pt x="2747" y="2526"/>
                    </a:cubicBezTo>
                    <a:cubicBezTo>
                      <a:pt x="2799" y="2526"/>
                      <a:pt x="2833" y="2492"/>
                      <a:pt x="2833" y="2424"/>
                    </a:cubicBezTo>
                    <a:cubicBezTo>
                      <a:pt x="3003" y="2151"/>
                      <a:pt x="2833" y="1571"/>
                      <a:pt x="2833" y="1298"/>
                    </a:cubicBezTo>
                    <a:cubicBezTo>
                      <a:pt x="2696" y="717"/>
                      <a:pt x="2423" y="717"/>
                      <a:pt x="1980" y="444"/>
                    </a:cubicBezTo>
                    <a:cubicBezTo>
                      <a:pt x="1869" y="306"/>
                      <a:pt x="1489" y="100"/>
                      <a:pt x="1258" y="100"/>
                    </a:cubicBezTo>
                    <a:cubicBezTo>
                      <a:pt x="1204" y="100"/>
                      <a:pt x="1159" y="112"/>
                      <a:pt x="1126" y="137"/>
                    </a:cubicBezTo>
                    <a:cubicBezTo>
                      <a:pt x="990" y="137"/>
                      <a:pt x="990" y="137"/>
                      <a:pt x="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3807843" y="1669792"/>
                <a:ext cx="570899" cy="582889"/>
              </a:xfrm>
              <a:custGeom>
                <a:rect b="b" l="l" r="r" t="t"/>
                <a:pathLst>
                  <a:path extrusionOk="0" h="13797" w="13514">
                    <a:moveTo>
                      <a:pt x="11172" y="1226"/>
                    </a:moveTo>
                    <a:cubicBezTo>
                      <a:pt x="11526" y="1226"/>
                      <a:pt x="11875" y="1269"/>
                      <a:pt x="12217" y="1354"/>
                    </a:cubicBezTo>
                    <a:lnTo>
                      <a:pt x="11671" y="1354"/>
                    </a:lnTo>
                    <a:cubicBezTo>
                      <a:pt x="11091" y="1354"/>
                      <a:pt x="10681" y="1354"/>
                      <a:pt x="10101" y="1490"/>
                    </a:cubicBezTo>
                    <a:lnTo>
                      <a:pt x="10101" y="1354"/>
                    </a:lnTo>
                    <a:cubicBezTo>
                      <a:pt x="10459" y="1269"/>
                      <a:pt x="10818" y="1226"/>
                      <a:pt x="11172" y="1226"/>
                    </a:cubicBezTo>
                    <a:close/>
                    <a:moveTo>
                      <a:pt x="9657" y="1490"/>
                    </a:moveTo>
                    <a:cubicBezTo>
                      <a:pt x="9384" y="1490"/>
                      <a:pt x="9111" y="1627"/>
                      <a:pt x="8804" y="1627"/>
                    </a:cubicBezTo>
                    <a:cubicBezTo>
                      <a:pt x="9111" y="1490"/>
                      <a:pt x="9384" y="1490"/>
                      <a:pt x="9657" y="1490"/>
                    </a:cubicBezTo>
                    <a:close/>
                    <a:moveTo>
                      <a:pt x="11338" y="1976"/>
                    </a:moveTo>
                    <a:cubicBezTo>
                      <a:pt x="11674" y="1976"/>
                      <a:pt x="12000" y="2036"/>
                      <a:pt x="12387" y="2036"/>
                    </a:cubicBezTo>
                    <a:cubicBezTo>
                      <a:pt x="13070" y="2207"/>
                      <a:pt x="12524" y="2343"/>
                      <a:pt x="12080" y="2343"/>
                    </a:cubicBezTo>
                    <a:cubicBezTo>
                      <a:pt x="11807" y="2343"/>
                      <a:pt x="11363" y="2343"/>
                      <a:pt x="11091" y="2480"/>
                    </a:cubicBezTo>
                    <a:lnTo>
                      <a:pt x="9964" y="2480"/>
                    </a:lnTo>
                    <a:cubicBezTo>
                      <a:pt x="9862" y="2480"/>
                      <a:pt x="9764" y="2495"/>
                      <a:pt x="9667" y="2520"/>
                    </a:cubicBezTo>
                    <a:lnTo>
                      <a:pt x="9667" y="2520"/>
                    </a:lnTo>
                    <a:cubicBezTo>
                      <a:pt x="10044" y="2389"/>
                      <a:pt x="10431" y="2298"/>
                      <a:pt x="10818" y="2207"/>
                    </a:cubicBezTo>
                    <a:cubicBezTo>
                      <a:pt x="10954" y="2207"/>
                      <a:pt x="10954" y="2036"/>
                      <a:pt x="10818" y="2036"/>
                    </a:cubicBezTo>
                    <a:cubicBezTo>
                      <a:pt x="11000" y="1991"/>
                      <a:pt x="11170" y="1976"/>
                      <a:pt x="11338" y="1976"/>
                    </a:cubicBezTo>
                    <a:close/>
                    <a:moveTo>
                      <a:pt x="8258" y="2037"/>
                    </a:moveTo>
                    <a:lnTo>
                      <a:pt x="8258" y="2037"/>
                    </a:lnTo>
                    <a:cubicBezTo>
                      <a:pt x="8122" y="2207"/>
                      <a:pt x="7951" y="2207"/>
                      <a:pt x="7815" y="2207"/>
                    </a:cubicBezTo>
                    <a:cubicBezTo>
                      <a:pt x="7678" y="2343"/>
                      <a:pt x="7405" y="2343"/>
                      <a:pt x="7269" y="2343"/>
                    </a:cubicBezTo>
                    <a:lnTo>
                      <a:pt x="7098" y="2480"/>
                    </a:lnTo>
                    <a:cubicBezTo>
                      <a:pt x="6825" y="2480"/>
                      <a:pt x="6552" y="2616"/>
                      <a:pt x="6416" y="2753"/>
                    </a:cubicBezTo>
                    <a:cubicBezTo>
                      <a:pt x="6552" y="2616"/>
                      <a:pt x="6825" y="2480"/>
                      <a:pt x="7098" y="2343"/>
                    </a:cubicBezTo>
                    <a:cubicBezTo>
                      <a:pt x="7269" y="2343"/>
                      <a:pt x="7405" y="2207"/>
                      <a:pt x="7542" y="2207"/>
                    </a:cubicBezTo>
                    <a:cubicBezTo>
                      <a:pt x="7815" y="2207"/>
                      <a:pt x="8122" y="2207"/>
                      <a:pt x="8258" y="2037"/>
                    </a:cubicBezTo>
                    <a:close/>
                    <a:moveTo>
                      <a:pt x="4129" y="2480"/>
                    </a:moveTo>
                    <a:cubicBezTo>
                      <a:pt x="4129" y="2616"/>
                      <a:pt x="4129" y="2616"/>
                      <a:pt x="3993" y="2616"/>
                    </a:cubicBezTo>
                    <a:lnTo>
                      <a:pt x="3993" y="2753"/>
                    </a:lnTo>
                    <a:cubicBezTo>
                      <a:pt x="3857" y="2889"/>
                      <a:pt x="3687" y="3059"/>
                      <a:pt x="3551" y="3330"/>
                    </a:cubicBezTo>
                    <a:lnTo>
                      <a:pt x="3551" y="3330"/>
                    </a:lnTo>
                    <a:cubicBezTo>
                      <a:pt x="3687" y="3059"/>
                      <a:pt x="3857" y="2889"/>
                      <a:pt x="3993" y="2616"/>
                    </a:cubicBezTo>
                    <a:cubicBezTo>
                      <a:pt x="3993" y="2616"/>
                      <a:pt x="4129" y="2616"/>
                      <a:pt x="4129" y="2480"/>
                    </a:cubicBezTo>
                    <a:close/>
                    <a:moveTo>
                      <a:pt x="3413" y="2889"/>
                    </a:moveTo>
                    <a:lnTo>
                      <a:pt x="3413" y="2889"/>
                    </a:lnTo>
                    <a:cubicBezTo>
                      <a:pt x="3276" y="3197"/>
                      <a:pt x="3003" y="3606"/>
                      <a:pt x="2833" y="3743"/>
                    </a:cubicBezTo>
                    <a:cubicBezTo>
                      <a:pt x="2696" y="4050"/>
                      <a:pt x="2560" y="4186"/>
                      <a:pt x="2423" y="4323"/>
                    </a:cubicBezTo>
                    <a:cubicBezTo>
                      <a:pt x="2326" y="4323"/>
                      <a:pt x="2228" y="4323"/>
                      <a:pt x="2181" y="4372"/>
                    </a:cubicBezTo>
                    <a:lnTo>
                      <a:pt x="2181" y="4372"/>
                    </a:lnTo>
                    <a:cubicBezTo>
                      <a:pt x="2465" y="3813"/>
                      <a:pt x="2841" y="3134"/>
                      <a:pt x="3413" y="2889"/>
                    </a:cubicBezTo>
                    <a:close/>
                    <a:moveTo>
                      <a:pt x="4539" y="2753"/>
                    </a:moveTo>
                    <a:lnTo>
                      <a:pt x="4539" y="2889"/>
                    </a:lnTo>
                    <a:cubicBezTo>
                      <a:pt x="4402" y="2889"/>
                      <a:pt x="4266" y="3060"/>
                      <a:pt x="4129" y="3197"/>
                    </a:cubicBezTo>
                    <a:cubicBezTo>
                      <a:pt x="3993" y="3333"/>
                      <a:pt x="3993" y="3470"/>
                      <a:pt x="4129" y="3470"/>
                    </a:cubicBezTo>
                    <a:cubicBezTo>
                      <a:pt x="3993" y="3606"/>
                      <a:pt x="3856" y="3743"/>
                      <a:pt x="3856" y="3913"/>
                    </a:cubicBezTo>
                    <a:cubicBezTo>
                      <a:pt x="3686" y="4186"/>
                      <a:pt x="3413" y="4323"/>
                      <a:pt x="3276" y="4459"/>
                    </a:cubicBezTo>
                    <a:lnTo>
                      <a:pt x="3276" y="4323"/>
                    </a:lnTo>
                    <a:cubicBezTo>
                      <a:pt x="3276" y="4323"/>
                      <a:pt x="3276" y="4186"/>
                      <a:pt x="3140" y="4186"/>
                    </a:cubicBezTo>
                    <a:cubicBezTo>
                      <a:pt x="3276" y="4186"/>
                      <a:pt x="3276" y="4050"/>
                      <a:pt x="3276" y="4050"/>
                    </a:cubicBezTo>
                    <a:cubicBezTo>
                      <a:pt x="3549" y="3743"/>
                      <a:pt x="3993" y="3197"/>
                      <a:pt x="4402" y="2889"/>
                    </a:cubicBezTo>
                    <a:lnTo>
                      <a:pt x="4539" y="2753"/>
                    </a:lnTo>
                    <a:close/>
                    <a:moveTo>
                      <a:pt x="4710" y="3913"/>
                    </a:moveTo>
                    <a:cubicBezTo>
                      <a:pt x="4710" y="4050"/>
                      <a:pt x="4539" y="4186"/>
                      <a:pt x="4539" y="4323"/>
                    </a:cubicBezTo>
                    <a:cubicBezTo>
                      <a:pt x="4266" y="4596"/>
                      <a:pt x="4129" y="4903"/>
                      <a:pt x="3993" y="5176"/>
                    </a:cubicBezTo>
                    <a:lnTo>
                      <a:pt x="3993" y="5039"/>
                    </a:lnTo>
                    <a:cubicBezTo>
                      <a:pt x="3993" y="4903"/>
                      <a:pt x="3856" y="4903"/>
                      <a:pt x="3856" y="4903"/>
                    </a:cubicBezTo>
                    <a:lnTo>
                      <a:pt x="3856" y="4766"/>
                    </a:lnTo>
                    <a:lnTo>
                      <a:pt x="3856" y="4596"/>
                    </a:lnTo>
                    <a:lnTo>
                      <a:pt x="3993" y="4596"/>
                    </a:lnTo>
                    <a:cubicBezTo>
                      <a:pt x="4129" y="4323"/>
                      <a:pt x="4402" y="4050"/>
                      <a:pt x="4539" y="3913"/>
                    </a:cubicBezTo>
                    <a:close/>
                    <a:moveTo>
                      <a:pt x="2153" y="4426"/>
                    </a:moveTo>
                    <a:lnTo>
                      <a:pt x="2153" y="4426"/>
                    </a:lnTo>
                    <a:cubicBezTo>
                      <a:pt x="2151" y="4436"/>
                      <a:pt x="2150" y="4447"/>
                      <a:pt x="2150" y="4459"/>
                    </a:cubicBezTo>
                    <a:cubicBezTo>
                      <a:pt x="1980" y="4766"/>
                      <a:pt x="1843" y="5176"/>
                      <a:pt x="1707" y="5449"/>
                    </a:cubicBezTo>
                    <a:cubicBezTo>
                      <a:pt x="1707" y="5176"/>
                      <a:pt x="1843" y="5039"/>
                      <a:pt x="1980" y="4766"/>
                    </a:cubicBezTo>
                    <a:cubicBezTo>
                      <a:pt x="2034" y="4664"/>
                      <a:pt x="2092" y="4548"/>
                      <a:pt x="2153" y="4426"/>
                    </a:cubicBezTo>
                    <a:close/>
                    <a:moveTo>
                      <a:pt x="2696" y="4903"/>
                    </a:moveTo>
                    <a:lnTo>
                      <a:pt x="2696" y="4903"/>
                    </a:lnTo>
                    <a:cubicBezTo>
                      <a:pt x="2423" y="5312"/>
                      <a:pt x="2287" y="5756"/>
                      <a:pt x="2150" y="6165"/>
                    </a:cubicBezTo>
                    <a:lnTo>
                      <a:pt x="2150" y="5449"/>
                    </a:lnTo>
                    <a:cubicBezTo>
                      <a:pt x="2287" y="5312"/>
                      <a:pt x="2560" y="5039"/>
                      <a:pt x="2696" y="4903"/>
                    </a:cubicBezTo>
                    <a:close/>
                    <a:moveTo>
                      <a:pt x="4846" y="4459"/>
                    </a:moveTo>
                    <a:cubicBezTo>
                      <a:pt x="4846" y="4596"/>
                      <a:pt x="4710" y="4766"/>
                      <a:pt x="4710" y="4903"/>
                    </a:cubicBezTo>
                    <a:cubicBezTo>
                      <a:pt x="4402" y="5312"/>
                      <a:pt x="4129" y="5756"/>
                      <a:pt x="3856" y="6165"/>
                    </a:cubicBezTo>
                    <a:lnTo>
                      <a:pt x="3856" y="5892"/>
                    </a:lnTo>
                    <a:cubicBezTo>
                      <a:pt x="4129" y="5449"/>
                      <a:pt x="4402" y="5039"/>
                      <a:pt x="4710" y="4596"/>
                    </a:cubicBezTo>
                    <a:cubicBezTo>
                      <a:pt x="4845" y="4596"/>
                      <a:pt x="4846" y="4461"/>
                      <a:pt x="4846" y="4459"/>
                    </a:cubicBezTo>
                    <a:close/>
                    <a:moveTo>
                      <a:pt x="2560" y="5892"/>
                    </a:moveTo>
                    <a:lnTo>
                      <a:pt x="2560" y="5892"/>
                    </a:lnTo>
                    <a:cubicBezTo>
                      <a:pt x="2287" y="6609"/>
                      <a:pt x="2150" y="7325"/>
                      <a:pt x="1980" y="8008"/>
                    </a:cubicBezTo>
                    <a:lnTo>
                      <a:pt x="1980" y="7871"/>
                    </a:lnTo>
                    <a:lnTo>
                      <a:pt x="1980" y="7598"/>
                    </a:lnTo>
                    <a:lnTo>
                      <a:pt x="1980" y="6745"/>
                    </a:lnTo>
                    <a:cubicBezTo>
                      <a:pt x="2287" y="6609"/>
                      <a:pt x="2423" y="6165"/>
                      <a:pt x="2560" y="5892"/>
                    </a:cubicBezTo>
                    <a:close/>
                    <a:moveTo>
                      <a:pt x="1297" y="7021"/>
                    </a:moveTo>
                    <a:cubicBezTo>
                      <a:pt x="1297" y="7464"/>
                      <a:pt x="1297" y="8009"/>
                      <a:pt x="1127" y="8452"/>
                    </a:cubicBezTo>
                    <a:lnTo>
                      <a:pt x="1127" y="7155"/>
                    </a:lnTo>
                    <a:cubicBezTo>
                      <a:pt x="1296" y="7155"/>
                      <a:pt x="1297" y="7155"/>
                      <a:pt x="1297" y="7021"/>
                    </a:cubicBezTo>
                    <a:close/>
                    <a:moveTo>
                      <a:pt x="3413" y="5176"/>
                    </a:moveTo>
                    <a:cubicBezTo>
                      <a:pt x="3276" y="5619"/>
                      <a:pt x="3140" y="6165"/>
                      <a:pt x="3003" y="6609"/>
                    </a:cubicBezTo>
                    <a:cubicBezTo>
                      <a:pt x="3003" y="7018"/>
                      <a:pt x="2833" y="7462"/>
                      <a:pt x="2696" y="7735"/>
                    </a:cubicBezTo>
                    <a:cubicBezTo>
                      <a:pt x="2696" y="7871"/>
                      <a:pt x="2696" y="8179"/>
                      <a:pt x="2560" y="8452"/>
                    </a:cubicBezTo>
                    <a:cubicBezTo>
                      <a:pt x="2560" y="8179"/>
                      <a:pt x="2560" y="7871"/>
                      <a:pt x="2696" y="7598"/>
                    </a:cubicBezTo>
                    <a:cubicBezTo>
                      <a:pt x="2833" y="6882"/>
                      <a:pt x="3140" y="6165"/>
                      <a:pt x="3276" y="5312"/>
                    </a:cubicBezTo>
                    <a:cubicBezTo>
                      <a:pt x="3276" y="5312"/>
                      <a:pt x="3276" y="5176"/>
                      <a:pt x="3413" y="5176"/>
                    </a:cubicBezTo>
                    <a:close/>
                    <a:moveTo>
                      <a:pt x="1570" y="7735"/>
                    </a:moveTo>
                    <a:lnTo>
                      <a:pt x="1570" y="8861"/>
                    </a:lnTo>
                    <a:lnTo>
                      <a:pt x="1434" y="8725"/>
                    </a:lnTo>
                    <a:cubicBezTo>
                      <a:pt x="1434" y="8452"/>
                      <a:pt x="1434" y="8008"/>
                      <a:pt x="1570" y="7735"/>
                    </a:cubicBezTo>
                    <a:close/>
                    <a:moveTo>
                      <a:pt x="3003" y="8179"/>
                    </a:moveTo>
                    <a:cubicBezTo>
                      <a:pt x="3003" y="8452"/>
                      <a:pt x="3003" y="8861"/>
                      <a:pt x="3140" y="9168"/>
                    </a:cubicBezTo>
                    <a:cubicBezTo>
                      <a:pt x="3003" y="9032"/>
                      <a:pt x="3003" y="8861"/>
                      <a:pt x="3003" y="8588"/>
                    </a:cubicBezTo>
                    <a:lnTo>
                      <a:pt x="2833" y="8588"/>
                    </a:lnTo>
                    <a:cubicBezTo>
                      <a:pt x="3003" y="8452"/>
                      <a:pt x="3003" y="8315"/>
                      <a:pt x="3003" y="8179"/>
                    </a:cubicBezTo>
                    <a:close/>
                    <a:moveTo>
                      <a:pt x="2560" y="9032"/>
                    </a:moveTo>
                    <a:lnTo>
                      <a:pt x="2560" y="10021"/>
                    </a:lnTo>
                    <a:cubicBezTo>
                      <a:pt x="2560" y="9714"/>
                      <a:pt x="2423" y="9441"/>
                      <a:pt x="2423" y="9032"/>
                    </a:cubicBezTo>
                    <a:close/>
                    <a:moveTo>
                      <a:pt x="854" y="8725"/>
                    </a:moveTo>
                    <a:cubicBezTo>
                      <a:pt x="854" y="9032"/>
                      <a:pt x="990" y="9168"/>
                      <a:pt x="990" y="9305"/>
                    </a:cubicBezTo>
                    <a:lnTo>
                      <a:pt x="990" y="10158"/>
                    </a:lnTo>
                    <a:cubicBezTo>
                      <a:pt x="990" y="10021"/>
                      <a:pt x="854" y="9885"/>
                      <a:pt x="854" y="9714"/>
                    </a:cubicBezTo>
                    <a:lnTo>
                      <a:pt x="854" y="9578"/>
                    </a:lnTo>
                    <a:lnTo>
                      <a:pt x="854" y="8725"/>
                    </a:lnTo>
                    <a:close/>
                    <a:moveTo>
                      <a:pt x="10300" y="1"/>
                    </a:moveTo>
                    <a:cubicBezTo>
                      <a:pt x="9761" y="1"/>
                      <a:pt x="9214" y="97"/>
                      <a:pt x="8804" y="194"/>
                    </a:cubicBezTo>
                    <a:cubicBezTo>
                      <a:pt x="8717" y="176"/>
                      <a:pt x="8624" y="168"/>
                      <a:pt x="8526" y="168"/>
                    </a:cubicBezTo>
                    <a:cubicBezTo>
                      <a:pt x="7867" y="168"/>
                      <a:pt x="7028" y="536"/>
                      <a:pt x="6552" y="774"/>
                    </a:cubicBezTo>
                    <a:cubicBezTo>
                      <a:pt x="5563" y="1183"/>
                      <a:pt x="4539" y="1763"/>
                      <a:pt x="3686" y="2343"/>
                    </a:cubicBezTo>
                    <a:cubicBezTo>
                      <a:pt x="3003" y="2480"/>
                      <a:pt x="2423" y="3333"/>
                      <a:pt x="2150" y="3913"/>
                    </a:cubicBezTo>
                    <a:cubicBezTo>
                      <a:pt x="1843" y="4459"/>
                      <a:pt x="1570" y="5039"/>
                      <a:pt x="1297" y="5619"/>
                    </a:cubicBezTo>
                    <a:lnTo>
                      <a:pt x="1297" y="5756"/>
                    </a:lnTo>
                    <a:cubicBezTo>
                      <a:pt x="1127" y="5892"/>
                      <a:pt x="990" y="6165"/>
                      <a:pt x="990" y="6472"/>
                    </a:cubicBezTo>
                    <a:cubicBezTo>
                      <a:pt x="854" y="6472"/>
                      <a:pt x="717" y="6472"/>
                      <a:pt x="717" y="6609"/>
                    </a:cubicBezTo>
                    <a:lnTo>
                      <a:pt x="717" y="7018"/>
                    </a:lnTo>
                    <a:lnTo>
                      <a:pt x="717" y="7155"/>
                    </a:lnTo>
                    <a:cubicBezTo>
                      <a:pt x="717" y="7598"/>
                      <a:pt x="717" y="7871"/>
                      <a:pt x="581" y="8315"/>
                    </a:cubicBezTo>
                    <a:lnTo>
                      <a:pt x="581" y="7598"/>
                    </a:lnTo>
                    <a:cubicBezTo>
                      <a:pt x="581" y="7530"/>
                      <a:pt x="504" y="7496"/>
                      <a:pt x="427" y="7496"/>
                    </a:cubicBezTo>
                    <a:cubicBezTo>
                      <a:pt x="350" y="7496"/>
                      <a:pt x="274" y="7530"/>
                      <a:pt x="274" y="7598"/>
                    </a:cubicBezTo>
                    <a:cubicBezTo>
                      <a:pt x="274" y="8452"/>
                      <a:pt x="274" y="9578"/>
                      <a:pt x="137" y="10431"/>
                    </a:cubicBezTo>
                    <a:cubicBezTo>
                      <a:pt x="137" y="10567"/>
                      <a:pt x="1" y="10567"/>
                      <a:pt x="137" y="10567"/>
                    </a:cubicBezTo>
                    <a:cubicBezTo>
                      <a:pt x="274" y="11420"/>
                      <a:pt x="444" y="12137"/>
                      <a:pt x="717" y="12990"/>
                    </a:cubicBezTo>
                    <a:cubicBezTo>
                      <a:pt x="717" y="13046"/>
                      <a:pt x="764" y="13080"/>
                      <a:pt x="819" y="13080"/>
                    </a:cubicBezTo>
                    <a:cubicBezTo>
                      <a:pt x="896" y="13080"/>
                      <a:pt x="990" y="13013"/>
                      <a:pt x="990" y="12853"/>
                    </a:cubicBezTo>
                    <a:cubicBezTo>
                      <a:pt x="854" y="12000"/>
                      <a:pt x="717" y="11147"/>
                      <a:pt x="717" y="10294"/>
                    </a:cubicBezTo>
                    <a:lnTo>
                      <a:pt x="717" y="10158"/>
                    </a:lnTo>
                    <a:cubicBezTo>
                      <a:pt x="717" y="10294"/>
                      <a:pt x="854" y="10431"/>
                      <a:pt x="854" y="10567"/>
                    </a:cubicBezTo>
                    <a:cubicBezTo>
                      <a:pt x="1127" y="11420"/>
                      <a:pt x="1297" y="12273"/>
                      <a:pt x="1434" y="13126"/>
                    </a:cubicBezTo>
                    <a:cubicBezTo>
                      <a:pt x="1434" y="13259"/>
                      <a:pt x="1510" y="13309"/>
                      <a:pt x="1597" y="13309"/>
                    </a:cubicBezTo>
                    <a:cubicBezTo>
                      <a:pt x="1711" y="13309"/>
                      <a:pt x="1843" y="13223"/>
                      <a:pt x="1843" y="13126"/>
                    </a:cubicBezTo>
                    <a:cubicBezTo>
                      <a:pt x="1707" y="12000"/>
                      <a:pt x="1297" y="10738"/>
                      <a:pt x="1434" y="9578"/>
                    </a:cubicBezTo>
                    <a:lnTo>
                      <a:pt x="1434" y="9578"/>
                    </a:lnTo>
                    <a:lnTo>
                      <a:pt x="1434" y="9885"/>
                    </a:lnTo>
                    <a:cubicBezTo>
                      <a:pt x="1434" y="10294"/>
                      <a:pt x="1570" y="10567"/>
                      <a:pt x="1707" y="11011"/>
                    </a:cubicBezTo>
                    <a:cubicBezTo>
                      <a:pt x="1843" y="11864"/>
                      <a:pt x="2150" y="12853"/>
                      <a:pt x="2287" y="13706"/>
                    </a:cubicBezTo>
                    <a:cubicBezTo>
                      <a:pt x="2287" y="13763"/>
                      <a:pt x="2357" y="13796"/>
                      <a:pt x="2430" y="13796"/>
                    </a:cubicBezTo>
                    <a:cubicBezTo>
                      <a:pt x="2532" y="13796"/>
                      <a:pt x="2640" y="13730"/>
                      <a:pt x="2560" y="13570"/>
                    </a:cubicBezTo>
                    <a:cubicBezTo>
                      <a:pt x="2297" y="12189"/>
                      <a:pt x="2002" y="10556"/>
                      <a:pt x="1981" y="9035"/>
                    </a:cubicBezTo>
                    <a:lnTo>
                      <a:pt x="1981" y="9035"/>
                    </a:lnTo>
                    <a:cubicBezTo>
                      <a:pt x="2151" y="9444"/>
                      <a:pt x="2287" y="10022"/>
                      <a:pt x="2423" y="10431"/>
                    </a:cubicBezTo>
                    <a:cubicBezTo>
                      <a:pt x="2696" y="11420"/>
                      <a:pt x="2833" y="12444"/>
                      <a:pt x="3276" y="13297"/>
                    </a:cubicBezTo>
                    <a:cubicBezTo>
                      <a:pt x="3276" y="13412"/>
                      <a:pt x="3349" y="13455"/>
                      <a:pt x="3424" y="13455"/>
                    </a:cubicBezTo>
                    <a:cubicBezTo>
                      <a:pt x="3525" y="13455"/>
                      <a:pt x="3628" y="13376"/>
                      <a:pt x="3549" y="13297"/>
                    </a:cubicBezTo>
                    <a:cubicBezTo>
                      <a:pt x="3413" y="12580"/>
                      <a:pt x="3276" y="11864"/>
                      <a:pt x="3140" y="11011"/>
                    </a:cubicBezTo>
                    <a:cubicBezTo>
                      <a:pt x="3003" y="10567"/>
                      <a:pt x="3003" y="10158"/>
                      <a:pt x="2833" y="9578"/>
                    </a:cubicBezTo>
                    <a:lnTo>
                      <a:pt x="2833" y="9578"/>
                    </a:lnTo>
                    <a:cubicBezTo>
                      <a:pt x="3003" y="10021"/>
                      <a:pt x="3140" y="10294"/>
                      <a:pt x="3276" y="10738"/>
                    </a:cubicBezTo>
                    <a:cubicBezTo>
                      <a:pt x="3276" y="11420"/>
                      <a:pt x="3413" y="12137"/>
                      <a:pt x="3686" y="12717"/>
                    </a:cubicBezTo>
                    <a:cubicBezTo>
                      <a:pt x="3686" y="12832"/>
                      <a:pt x="3765" y="12875"/>
                      <a:pt x="3846" y="12875"/>
                    </a:cubicBezTo>
                    <a:cubicBezTo>
                      <a:pt x="3957" y="12875"/>
                      <a:pt x="4072" y="12796"/>
                      <a:pt x="3993" y="12717"/>
                    </a:cubicBezTo>
                    <a:cubicBezTo>
                      <a:pt x="3993" y="12273"/>
                      <a:pt x="3856" y="12000"/>
                      <a:pt x="3856" y="11727"/>
                    </a:cubicBezTo>
                    <a:cubicBezTo>
                      <a:pt x="3856" y="11727"/>
                      <a:pt x="3993" y="11727"/>
                      <a:pt x="3993" y="11591"/>
                    </a:cubicBezTo>
                    <a:cubicBezTo>
                      <a:pt x="3993" y="11147"/>
                      <a:pt x="3856" y="10567"/>
                      <a:pt x="3686" y="10021"/>
                    </a:cubicBezTo>
                    <a:cubicBezTo>
                      <a:pt x="3549" y="9714"/>
                      <a:pt x="3549" y="9305"/>
                      <a:pt x="3549" y="8861"/>
                    </a:cubicBezTo>
                    <a:cubicBezTo>
                      <a:pt x="3549" y="8452"/>
                      <a:pt x="3686" y="8008"/>
                      <a:pt x="3686" y="7598"/>
                    </a:cubicBezTo>
                    <a:cubicBezTo>
                      <a:pt x="3993" y="6882"/>
                      <a:pt x="4402" y="6165"/>
                      <a:pt x="4846" y="5449"/>
                    </a:cubicBezTo>
                    <a:cubicBezTo>
                      <a:pt x="4982" y="5449"/>
                      <a:pt x="5119" y="5312"/>
                      <a:pt x="5255" y="5312"/>
                    </a:cubicBezTo>
                    <a:cubicBezTo>
                      <a:pt x="5392" y="4766"/>
                      <a:pt x="5972" y="4459"/>
                      <a:pt x="6416" y="4186"/>
                    </a:cubicBezTo>
                    <a:cubicBezTo>
                      <a:pt x="6552" y="4050"/>
                      <a:pt x="6689" y="3913"/>
                      <a:pt x="6962" y="3743"/>
                    </a:cubicBezTo>
                    <a:cubicBezTo>
                      <a:pt x="6962" y="3743"/>
                      <a:pt x="7098" y="3606"/>
                      <a:pt x="7269" y="3606"/>
                    </a:cubicBezTo>
                    <a:cubicBezTo>
                      <a:pt x="7678" y="3470"/>
                      <a:pt x="8122" y="3333"/>
                      <a:pt x="8531" y="3197"/>
                    </a:cubicBezTo>
                    <a:cubicBezTo>
                      <a:pt x="8975" y="3197"/>
                      <a:pt x="9521" y="3060"/>
                      <a:pt x="10101" y="2889"/>
                    </a:cubicBezTo>
                    <a:cubicBezTo>
                      <a:pt x="10237" y="2889"/>
                      <a:pt x="10374" y="2753"/>
                      <a:pt x="10510" y="2753"/>
                    </a:cubicBezTo>
                    <a:lnTo>
                      <a:pt x="11363" y="2753"/>
                    </a:lnTo>
                    <a:cubicBezTo>
                      <a:pt x="11654" y="2821"/>
                      <a:pt x="11978" y="2855"/>
                      <a:pt x="12302" y="2855"/>
                    </a:cubicBezTo>
                    <a:cubicBezTo>
                      <a:pt x="12626" y="2855"/>
                      <a:pt x="12950" y="2821"/>
                      <a:pt x="13240" y="2753"/>
                    </a:cubicBezTo>
                    <a:cubicBezTo>
                      <a:pt x="13377" y="2753"/>
                      <a:pt x="13513" y="2616"/>
                      <a:pt x="13377" y="2480"/>
                    </a:cubicBezTo>
                    <a:cubicBezTo>
                      <a:pt x="13377" y="2480"/>
                      <a:pt x="13240" y="2480"/>
                      <a:pt x="13240" y="2343"/>
                    </a:cubicBezTo>
                    <a:lnTo>
                      <a:pt x="13240" y="2207"/>
                    </a:lnTo>
                    <a:cubicBezTo>
                      <a:pt x="13240" y="1900"/>
                      <a:pt x="12797" y="1763"/>
                      <a:pt x="12080" y="1627"/>
                    </a:cubicBezTo>
                    <a:cubicBezTo>
                      <a:pt x="12387" y="1627"/>
                      <a:pt x="12660" y="1627"/>
                      <a:pt x="12797" y="1490"/>
                    </a:cubicBezTo>
                    <a:cubicBezTo>
                      <a:pt x="12933" y="1354"/>
                      <a:pt x="12933" y="1183"/>
                      <a:pt x="12797" y="1047"/>
                    </a:cubicBezTo>
                    <a:cubicBezTo>
                      <a:pt x="12524" y="1047"/>
                      <a:pt x="12217" y="910"/>
                      <a:pt x="11807" y="910"/>
                    </a:cubicBezTo>
                    <a:cubicBezTo>
                      <a:pt x="11944" y="910"/>
                      <a:pt x="12080" y="910"/>
                      <a:pt x="12217" y="774"/>
                    </a:cubicBezTo>
                    <a:cubicBezTo>
                      <a:pt x="12217" y="774"/>
                      <a:pt x="12387" y="774"/>
                      <a:pt x="12387" y="637"/>
                    </a:cubicBezTo>
                    <a:cubicBezTo>
                      <a:pt x="12387" y="637"/>
                      <a:pt x="12524" y="501"/>
                      <a:pt x="12387" y="330"/>
                    </a:cubicBezTo>
                    <a:cubicBezTo>
                      <a:pt x="11944" y="330"/>
                      <a:pt x="11671" y="194"/>
                      <a:pt x="11363" y="194"/>
                    </a:cubicBezTo>
                    <a:cubicBezTo>
                      <a:pt x="11363" y="57"/>
                      <a:pt x="11227" y="57"/>
                      <a:pt x="11227" y="57"/>
                    </a:cubicBezTo>
                    <a:lnTo>
                      <a:pt x="10954" y="57"/>
                    </a:lnTo>
                    <a:cubicBezTo>
                      <a:pt x="10744" y="17"/>
                      <a:pt x="10523" y="1"/>
                      <a:pt x="10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3838133" y="2030190"/>
                <a:ext cx="312824" cy="406210"/>
              </a:xfrm>
              <a:custGeom>
                <a:rect b="b" l="l" r="r" t="t"/>
                <a:pathLst>
                  <a:path extrusionOk="0" h="9615" w="7405">
                    <a:moveTo>
                      <a:pt x="2423" y="2344"/>
                    </a:moveTo>
                    <a:lnTo>
                      <a:pt x="2423" y="2344"/>
                    </a:lnTo>
                    <a:cubicBezTo>
                      <a:pt x="2696" y="2753"/>
                      <a:pt x="2969" y="3333"/>
                      <a:pt x="3276" y="3913"/>
                    </a:cubicBezTo>
                    <a:cubicBezTo>
                      <a:pt x="3412" y="4049"/>
                      <a:pt x="3412" y="4049"/>
                      <a:pt x="3412" y="4186"/>
                    </a:cubicBezTo>
                    <a:cubicBezTo>
                      <a:pt x="3822" y="4766"/>
                      <a:pt x="4129" y="5175"/>
                      <a:pt x="4402" y="5756"/>
                    </a:cubicBezTo>
                    <a:cubicBezTo>
                      <a:pt x="4129" y="5448"/>
                      <a:pt x="3822" y="5039"/>
                      <a:pt x="3549" y="4766"/>
                    </a:cubicBezTo>
                    <a:cubicBezTo>
                      <a:pt x="3412" y="4459"/>
                      <a:pt x="3276" y="4186"/>
                      <a:pt x="3139" y="3913"/>
                    </a:cubicBezTo>
                    <a:cubicBezTo>
                      <a:pt x="2832" y="3333"/>
                      <a:pt x="2696" y="2753"/>
                      <a:pt x="2423" y="2344"/>
                    </a:cubicBezTo>
                    <a:close/>
                    <a:moveTo>
                      <a:pt x="2696" y="4322"/>
                    </a:moveTo>
                    <a:lnTo>
                      <a:pt x="2696" y="4322"/>
                    </a:lnTo>
                    <a:cubicBezTo>
                      <a:pt x="2969" y="4766"/>
                      <a:pt x="3276" y="5312"/>
                      <a:pt x="3685" y="5756"/>
                    </a:cubicBezTo>
                    <a:lnTo>
                      <a:pt x="3685" y="5892"/>
                    </a:lnTo>
                    <a:cubicBezTo>
                      <a:pt x="3549" y="5756"/>
                      <a:pt x="3412" y="5619"/>
                      <a:pt x="3276" y="5448"/>
                    </a:cubicBezTo>
                    <a:cubicBezTo>
                      <a:pt x="2969" y="5039"/>
                      <a:pt x="2832" y="4766"/>
                      <a:pt x="2696" y="4322"/>
                    </a:cubicBezTo>
                    <a:close/>
                    <a:moveTo>
                      <a:pt x="694" y="3527"/>
                    </a:moveTo>
                    <a:lnTo>
                      <a:pt x="694" y="3527"/>
                    </a:lnTo>
                    <a:cubicBezTo>
                      <a:pt x="836" y="3746"/>
                      <a:pt x="1021" y="3976"/>
                      <a:pt x="1126" y="4186"/>
                    </a:cubicBezTo>
                    <a:cubicBezTo>
                      <a:pt x="1263" y="4459"/>
                      <a:pt x="1263" y="4766"/>
                      <a:pt x="1433" y="5175"/>
                    </a:cubicBezTo>
                    <a:cubicBezTo>
                      <a:pt x="1843" y="5892"/>
                      <a:pt x="2286" y="6472"/>
                      <a:pt x="2559" y="7155"/>
                    </a:cubicBezTo>
                    <a:lnTo>
                      <a:pt x="2423" y="7155"/>
                    </a:lnTo>
                    <a:lnTo>
                      <a:pt x="2423" y="7018"/>
                    </a:lnTo>
                    <a:cubicBezTo>
                      <a:pt x="1979" y="6609"/>
                      <a:pt x="1706" y="6029"/>
                      <a:pt x="1433" y="5619"/>
                    </a:cubicBezTo>
                    <a:cubicBezTo>
                      <a:pt x="1263" y="5312"/>
                      <a:pt x="1126" y="5039"/>
                      <a:pt x="990" y="4766"/>
                    </a:cubicBezTo>
                    <a:cubicBezTo>
                      <a:pt x="990" y="4389"/>
                      <a:pt x="891" y="3913"/>
                      <a:pt x="694" y="3527"/>
                    </a:cubicBezTo>
                    <a:close/>
                    <a:moveTo>
                      <a:pt x="2969" y="6165"/>
                    </a:moveTo>
                    <a:lnTo>
                      <a:pt x="2969" y="6165"/>
                    </a:lnTo>
                    <a:cubicBezTo>
                      <a:pt x="3140" y="6302"/>
                      <a:pt x="3412" y="6609"/>
                      <a:pt x="3549" y="6745"/>
                    </a:cubicBezTo>
                    <a:cubicBezTo>
                      <a:pt x="3685" y="6882"/>
                      <a:pt x="3822" y="7155"/>
                      <a:pt x="3993" y="7325"/>
                    </a:cubicBezTo>
                    <a:cubicBezTo>
                      <a:pt x="3685" y="7155"/>
                      <a:pt x="3549" y="6882"/>
                      <a:pt x="3276" y="6745"/>
                    </a:cubicBezTo>
                    <a:cubicBezTo>
                      <a:pt x="3276" y="6609"/>
                      <a:pt x="3139" y="6302"/>
                      <a:pt x="2969" y="6165"/>
                    </a:cubicBezTo>
                    <a:close/>
                    <a:moveTo>
                      <a:pt x="4919" y="6895"/>
                    </a:moveTo>
                    <a:lnTo>
                      <a:pt x="4919" y="6895"/>
                    </a:lnTo>
                    <a:cubicBezTo>
                      <a:pt x="5186" y="7176"/>
                      <a:pt x="5501" y="7426"/>
                      <a:pt x="5835" y="7735"/>
                    </a:cubicBezTo>
                    <a:cubicBezTo>
                      <a:pt x="5972" y="8008"/>
                      <a:pt x="6381" y="8178"/>
                      <a:pt x="6552" y="8451"/>
                    </a:cubicBezTo>
                    <a:cubicBezTo>
                      <a:pt x="6108" y="8178"/>
                      <a:pt x="5528" y="7598"/>
                      <a:pt x="5119" y="7155"/>
                    </a:cubicBezTo>
                    <a:cubicBezTo>
                      <a:pt x="5053" y="7089"/>
                      <a:pt x="4988" y="6993"/>
                      <a:pt x="4919" y="6895"/>
                    </a:cubicBezTo>
                    <a:close/>
                    <a:moveTo>
                      <a:pt x="5084" y="8085"/>
                    </a:moveTo>
                    <a:lnTo>
                      <a:pt x="5084" y="8085"/>
                    </a:lnTo>
                    <a:cubicBezTo>
                      <a:pt x="5443" y="8361"/>
                      <a:pt x="5722" y="8611"/>
                      <a:pt x="5972" y="8861"/>
                    </a:cubicBezTo>
                    <a:cubicBezTo>
                      <a:pt x="5699" y="8724"/>
                      <a:pt x="5392" y="8451"/>
                      <a:pt x="4982" y="8178"/>
                    </a:cubicBezTo>
                    <a:cubicBezTo>
                      <a:pt x="5055" y="8178"/>
                      <a:pt x="5089" y="8130"/>
                      <a:pt x="5084" y="8085"/>
                    </a:cubicBezTo>
                    <a:close/>
                    <a:moveTo>
                      <a:pt x="3993" y="7871"/>
                    </a:moveTo>
                    <a:cubicBezTo>
                      <a:pt x="4402" y="8178"/>
                      <a:pt x="4982" y="8588"/>
                      <a:pt x="5392" y="9031"/>
                    </a:cubicBezTo>
                    <a:cubicBezTo>
                      <a:pt x="4982" y="8724"/>
                      <a:pt x="4538" y="8451"/>
                      <a:pt x="4265" y="8315"/>
                    </a:cubicBezTo>
                    <a:cubicBezTo>
                      <a:pt x="4129" y="8178"/>
                      <a:pt x="4129" y="8178"/>
                      <a:pt x="3993" y="8178"/>
                    </a:cubicBezTo>
                    <a:lnTo>
                      <a:pt x="3993" y="7871"/>
                    </a:lnTo>
                    <a:close/>
                    <a:moveTo>
                      <a:pt x="1650" y="0"/>
                    </a:moveTo>
                    <a:cubicBezTo>
                      <a:pt x="1570" y="0"/>
                      <a:pt x="1433" y="97"/>
                      <a:pt x="1433" y="194"/>
                    </a:cubicBezTo>
                    <a:cubicBezTo>
                      <a:pt x="1570" y="1354"/>
                      <a:pt x="2286" y="2616"/>
                      <a:pt x="2696" y="3742"/>
                    </a:cubicBezTo>
                    <a:cubicBezTo>
                      <a:pt x="2696" y="3913"/>
                      <a:pt x="2832" y="3913"/>
                      <a:pt x="2832" y="4049"/>
                    </a:cubicBezTo>
                    <a:cubicBezTo>
                      <a:pt x="2423" y="3333"/>
                      <a:pt x="1979" y="2753"/>
                      <a:pt x="1706" y="2036"/>
                    </a:cubicBezTo>
                    <a:cubicBezTo>
                      <a:pt x="1667" y="1997"/>
                      <a:pt x="1614" y="1980"/>
                      <a:pt x="1563" y="1980"/>
                    </a:cubicBezTo>
                    <a:cubicBezTo>
                      <a:pt x="1433" y="1980"/>
                      <a:pt x="1311" y="2085"/>
                      <a:pt x="1433" y="2207"/>
                    </a:cubicBezTo>
                    <a:cubicBezTo>
                      <a:pt x="1706" y="2889"/>
                      <a:pt x="1979" y="3606"/>
                      <a:pt x="2286" y="4186"/>
                    </a:cubicBezTo>
                    <a:cubicBezTo>
                      <a:pt x="1843" y="3606"/>
                      <a:pt x="1570" y="3060"/>
                      <a:pt x="1126" y="2616"/>
                    </a:cubicBezTo>
                    <a:cubicBezTo>
                      <a:pt x="1126" y="2548"/>
                      <a:pt x="1058" y="2514"/>
                      <a:pt x="990" y="2514"/>
                    </a:cubicBezTo>
                    <a:cubicBezTo>
                      <a:pt x="921" y="2514"/>
                      <a:pt x="853" y="2548"/>
                      <a:pt x="853" y="2616"/>
                    </a:cubicBezTo>
                    <a:cubicBezTo>
                      <a:pt x="1134" y="3388"/>
                      <a:pt x="1494" y="4111"/>
                      <a:pt x="1836" y="4809"/>
                    </a:cubicBezTo>
                    <a:lnTo>
                      <a:pt x="1836" y="4809"/>
                    </a:lnTo>
                    <a:cubicBezTo>
                      <a:pt x="1614" y="4451"/>
                      <a:pt x="1403" y="4108"/>
                      <a:pt x="1263" y="3742"/>
                    </a:cubicBezTo>
                    <a:lnTo>
                      <a:pt x="1126" y="3742"/>
                    </a:lnTo>
                    <a:cubicBezTo>
                      <a:pt x="990" y="3196"/>
                      <a:pt x="717" y="2616"/>
                      <a:pt x="580" y="2036"/>
                    </a:cubicBezTo>
                    <a:cubicBezTo>
                      <a:pt x="580" y="1490"/>
                      <a:pt x="717" y="1183"/>
                      <a:pt x="1126" y="1183"/>
                    </a:cubicBezTo>
                    <a:cubicBezTo>
                      <a:pt x="1126" y="1183"/>
                      <a:pt x="1263" y="1183"/>
                      <a:pt x="1263" y="1047"/>
                    </a:cubicBezTo>
                    <a:lnTo>
                      <a:pt x="1263" y="910"/>
                    </a:lnTo>
                    <a:lnTo>
                      <a:pt x="1126" y="774"/>
                    </a:lnTo>
                    <a:cubicBezTo>
                      <a:pt x="990" y="774"/>
                      <a:pt x="990" y="774"/>
                      <a:pt x="990" y="910"/>
                    </a:cubicBezTo>
                    <a:cubicBezTo>
                      <a:pt x="580" y="910"/>
                      <a:pt x="273" y="1354"/>
                      <a:pt x="273" y="1900"/>
                    </a:cubicBezTo>
                    <a:lnTo>
                      <a:pt x="137" y="1900"/>
                    </a:lnTo>
                    <a:lnTo>
                      <a:pt x="137" y="2207"/>
                    </a:lnTo>
                    <a:lnTo>
                      <a:pt x="137" y="2616"/>
                    </a:lnTo>
                    <a:cubicBezTo>
                      <a:pt x="137" y="2616"/>
                      <a:pt x="0" y="2616"/>
                      <a:pt x="0" y="2753"/>
                    </a:cubicBezTo>
                    <a:cubicBezTo>
                      <a:pt x="137" y="3060"/>
                      <a:pt x="137" y="3333"/>
                      <a:pt x="273" y="3606"/>
                    </a:cubicBezTo>
                    <a:cubicBezTo>
                      <a:pt x="273" y="4049"/>
                      <a:pt x="273" y="4595"/>
                      <a:pt x="580" y="5039"/>
                    </a:cubicBezTo>
                    <a:cubicBezTo>
                      <a:pt x="853" y="5756"/>
                      <a:pt x="1263" y="6302"/>
                      <a:pt x="1706" y="6882"/>
                    </a:cubicBezTo>
                    <a:cubicBezTo>
                      <a:pt x="1843" y="6882"/>
                      <a:pt x="1979" y="7018"/>
                      <a:pt x="1979" y="7155"/>
                    </a:cubicBezTo>
                    <a:cubicBezTo>
                      <a:pt x="2116" y="7155"/>
                      <a:pt x="2116" y="7325"/>
                      <a:pt x="2116" y="7325"/>
                    </a:cubicBezTo>
                    <a:cubicBezTo>
                      <a:pt x="2969" y="8178"/>
                      <a:pt x="3993" y="8861"/>
                      <a:pt x="4982" y="9304"/>
                    </a:cubicBezTo>
                    <a:lnTo>
                      <a:pt x="5119" y="9304"/>
                    </a:lnTo>
                    <a:cubicBezTo>
                      <a:pt x="5119" y="9350"/>
                      <a:pt x="5134" y="9365"/>
                      <a:pt x="5154" y="9365"/>
                    </a:cubicBezTo>
                    <a:cubicBezTo>
                      <a:pt x="5194" y="9365"/>
                      <a:pt x="5255" y="9304"/>
                      <a:pt x="5255" y="9304"/>
                    </a:cubicBezTo>
                    <a:cubicBezTo>
                      <a:pt x="5392" y="9441"/>
                      <a:pt x="5699" y="9441"/>
                      <a:pt x="5972" y="9577"/>
                    </a:cubicBezTo>
                    <a:cubicBezTo>
                      <a:pt x="6108" y="9577"/>
                      <a:pt x="6108" y="9441"/>
                      <a:pt x="6108" y="9441"/>
                    </a:cubicBezTo>
                    <a:cubicBezTo>
                      <a:pt x="6381" y="9441"/>
                      <a:pt x="6552" y="9577"/>
                      <a:pt x="6825" y="9577"/>
                    </a:cubicBezTo>
                    <a:cubicBezTo>
                      <a:pt x="6851" y="9603"/>
                      <a:pt x="6877" y="9615"/>
                      <a:pt x="6901" y="9615"/>
                    </a:cubicBezTo>
                    <a:cubicBezTo>
                      <a:pt x="7003" y="9615"/>
                      <a:pt x="7072" y="9415"/>
                      <a:pt x="6961" y="9304"/>
                    </a:cubicBezTo>
                    <a:cubicBezTo>
                      <a:pt x="6825" y="9168"/>
                      <a:pt x="6688" y="9031"/>
                      <a:pt x="6552" y="8861"/>
                    </a:cubicBezTo>
                    <a:lnTo>
                      <a:pt x="6552" y="8861"/>
                    </a:lnTo>
                    <a:cubicBezTo>
                      <a:pt x="6688" y="9031"/>
                      <a:pt x="6961" y="9031"/>
                      <a:pt x="7098" y="9168"/>
                    </a:cubicBezTo>
                    <a:cubicBezTo>
                      <a:pt x="7234" y="9168"/>
                      <a:pt x="7405" y="9031"/>
                      <a:pt x="7405" y="8861"/>
                    </a:cubicBezTo>
                    <a:cubicBezTo>
                      <a:pt x="7234" y="8588"/>
                      <a:pt x="6961" y="8315"/>
                      <a:pt x="6688" y="8178"/>
                    </a:cubicBezTo>
                    <a:lnTo>
                      <a:pt x="6688" y="8008"/>
                    </a:lnTo>
                    <a:lnTo>
                      <a:pt x="6688" y="7871"/>
                    </a:lnTo>
                    <a:cubicBezTo>
                      <a:pt x="5972" y="6882"/>
                      <a:pt x="5119" y="6029"/>
                      <a:pt x="4402" y="5039"/>
                    </a:cubicBezTo>
                    <a:cubicBezTo>
                      <a:pt x="4265" y="4903"/>
                      <a:pt x="4265" y="4766"/>
                      <a:pt x="4129" y="4595"/>
                    </a:cubicBezTo>
                    <a:cubicBezTo>
                      <a:pt x="3993" y="4322"/>
                      <a:pt x="3822" y="4049"/>
                      <a:pt x="3685" y="3742"/>
                    </a:cubicBezTo>
                    <a:cubicBezTo>
                      <a:pt x="2969" y="2480"/>
                      <a:pt x="2286" y="1354"/>
                      <a:pt x="1706" y="57"/>
                    </a:cubicBezTo>
                    <a:cubicBezTo>
                      <a:pt x="1706" y="17"/>
                      <a:pt x="1683" y="0"/>
                      <a:pt x="16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3843879" y="2166644"/>
                <a:ext cx="497731" cy="299999"/>
              </a:xfrm>
              <a:custGeom>
                <a:rect b="b" l="l" r="r" t="t"/>
                <a:pathLst>
                  <a:path extrusionOk="0" h="7101" w="11782">
                    <a:moveTo>
                      <a:pt x="137" y="0"/>
                    </a:moveTo>
                    <a:cubicBezTo>
                      <a:pt x="69" y="0"/>
                      <a:pt x="1" y="35"/>
                      <a:pt x="1" y="103"/>
                    </a:cubicBezTo>
                    <a:cubicBezTo>
                      <a:pt x="274" y="956"/>
                      <a:pt x="581" y="1673"/>
                      <a:pt x="854" y="2389"/>
                    </a:cubicBezTo>
                    <a:cubicBezTo>
                      <a:pt x="990" y="2799"/>
                      <a:pt x="990" y="3379"/>
                      <a:pt x="1297" y="3652"/>
                    </a:cubicBezTo>
                    <a:cubicBezTo>
                      <a:pt x="1337" y="3692"/>
                      <a:pt x="1377" y="3708"/>
                      <a:pt x="1414" y="3708"/>
                    </a:cubicBezTo>
                    <a:cubicBezTo>
                      <a:pt x="1502" y="3708"/>
                      <a:pt x="1570" y="3612"/>
                      <a:pt x="1570" y="3515"/>
                    </a:cubicBezTo>
                    <a:lnTo>
                      <a:pt x="1570" y="3379"/>
                    </a:lnTo>
                    <a:cubicBezTo>
                      <a:pt x="1707" y="3652"/>
                      <a:pt x="1843" y="4232"/>
                      <a:pt x="2150" y="4368"/>
                    </a:cubicBezTo>
                    <a:cubicBezTo>
                      <a:pt x="2150" y="4436"/>
                      <a:pt x="2184" y="4471"/>
                      <a:pt x="2236" y="4471"/>
                    </a:cubicBezTo>
                    <a:cubicBezTo>
                      <a:pt x="2287" y="4471"/>
                      <a:pt x="2355" y="4436"/>
                      <a:pt x="2423" y="4368"/>
                    </a:cubicBezTo>
                    <a:cubicBezTo>
                      <a:pt x="2560" y="4641"/>
                      <a:pt x="2696" y="4948"/>
                      <a:pt x="2833" y="5085"/>
                    </a:cubicBezTo>
                    <a:lnTo>
                      <a:pt x="3003" y="5085"/>
                    </a:lnTo>
                    <a:cubicBezTo>
                      <a:pt x="3276" y="5494"/>
                      <a:pt x="3549" y="5801"/>
                      <a:pt x="3857" y="5801"/>
                    </a:cubicBezTo>
                    <a:cubicBezTo>
                      <a:pt x="3993" y="5801"/>
                      <a:pt x="3993" y="5801"/>
                      <a:pt x="3993" y="5631"/>
                    </a:cubicBezTo>
                    <a:cubicBezTo>
                      <a:pt x="4266" y="5938"/>
                      <a:pt x="4402" y="6211"/>
                      <a:pt x="4710" y="6211"/>
                    </a:cubicBezTo>
                    <a:lnTo>
                      <a:pt x="4846" y="6211"/>
                    </a:lnTo>
                    <a:cubicBezTo>
                      <a:pt x="4983" y="6074"/>
                      <a:pt x="4983" y="6074"/>
                      <a:pt x="4983" y="5938"/>
                    </a:cubicBezTo>
                    <a:cubicBezTo>
                      <a:pt x="5119" y="6211"/>
                      <a:pt x="5392" y="6484"/>
                      <a:pt x="5563" y="6484"/>
                    </a:cubicBezTo>
                    <a:cubicBezTo>
                      <a:pt x="5699" y="6484"/>
                      <a:pt x="5836" y="6484"/>
                      <a:pt x="5836" y="6347"/>
                    </a:cubicBezTo>
                    <a:lnTo>
                      <a:pt x="5836" y="6211"/>
                    </a:lnTo>
                    <a:cubicBezTo>
                      <a:pt x="6109" y="6484"/>
                      <a:pt x="6245" y="6791"/>
                      <a:pt x="6689" y="6791"/>
                    </a:cubicBezTo>
                    <a:cubicBezTo>
                      <a:pt x="6689" y="6791"/>
                      <a:pt x="6825" y="6791"/>
                      <a:pt x="6825" y="6654"/>
                    </a:cubicBezTo>
                    <a:cubicBezTo>
                      <a:pt x="7048" y="6877"/>
                      <a:pt x="7385" y="7100"/>
                      <a:pt x="7649" y="7100"/>
                    </a:cubicBezTo>
                    <a:cubicBezTo>
                      <a:pt x="7709" y="7100"/>
                      <a:pt x="7765" y="7089"/>
                      <a:pt x="7815" y="7064"/>
                    </a:cubicBezTo>
                    <a:cubicBezTo>
                      <a:pt x="8122" y="7064"/>
                      <a:pt x="7951" y="6484"/>
                      <a:pt x="7815" y="6074"/>
                    </a:cubicBezTo>
                    <a:lnTo>
                      <a:pt x="7815" y="6074"/>
                    </a:lnTo>
                    <a:cubicBezTo>
                      <a:pt x="8122" y="6484"/>
                      <a:pt x="8531" y="7064"/>
                      <a:pt x="8975" y="7064"/>
                    </a:cubicBezTo>
                    <a:cubicBezTo>
                      <a:pt x="9384" y="7064"/>
                      <a:pt x="9248" y="6484"/>
                      <a:pt x="9248" y="6211"/>
                    </a:cubicBezTo>
                    <a:cubicBezTo>
                      <a:pt x="9248" y="6075"/>
                      <a:pt x="9248" y="6074"/>
                      <a:pt x="9114" y="5940"/>
                    </a:cubicBezTo>
                    <a:lnTo>
                      <a:pt x="9114" y="5940"/>
                    </a:lnTo>
                    <a:lnTo>
                      <a:pt x="9521" y="6347"/>
                    </a:lnTo>
                    <a:cubicBezTo>
                      <a:pt x="9657" y="6484"/>
                      <a:pt x="9828" y="6791"/>
                      <a:pt x="10101" y="6791"/>
                    </a:cubicBezTo>
                    <a:cubicBezTo>
                      <a:pt x="10238" y="6791"/>
                      <a:pt x="10374" y="6654"/>
                      <a:pt x="10510" y="6484"/>
                    </a:cubicBezTo>
                    <a:cubicBezTo>
                      <a:pt x="10510" y="6211"/>
                      <a:pt x="10510" y="6074"/>
                      <a:pt x="10681" y="5801"/>
                    </a:cubicBezTo>
                    <a:cubicBezTo>
                      <a:pt x="10681" y="5679"/>
                      <a:pt x="10733" y="5634"/>
                      <a:pt x="10809" y="5634"/>
                    </a:cubicBezTo>
                    <a:cubicBezTo>
                      <a:pt x="11006" y="5634"/>
                      <a:pt x="11364" y="5938"/>
                      <a:pt x="11364" y="5938"/>
                    </a:cubicBezTo>
                    <a:cubicBezTo>
                      <a:pt x="11422" y="5964"/>
                      <a:pt x="11474" y="5975"/>
                      <a:pt x="11519" y="5975"/>
                    </a:cubicBezTo>
                    <a:cubicBezTo>
                      <a:pt x="11713" y="5975"/>
                      <a:pt x="11781" y="5769"/>
                      <a:pt x="11671" y="5631"/>
                    </a:cubicBezTo>
                    <a:cubicBezTo>
                      <a:pt x="11334" y="5393"/>
                      <a:pt x="10951" y="5144"/>
                      <a:pt x="10662" y="5144"/>
                    </a:cubicBezTo>
                    <a:cubicBezTo>
                      <a:pt x="10454" y="5144"/>
                      <a:pt x="10295" y="5273"/>
                      <a:pt x="10238" y="5631"/>
                    </a:cubicBezTo>
                    <a:cubicBezTo>
                      <a:pt x="10238" y="5619"/>
                      <a:pt x="10236" y="5614"/>
                      <a:pt x="10235" y="5614"/>
                    </a:cubicBezTo>
                    <a:cubicBezTo>
                      <a:pt x="10214" y="5614"/>
                      <a:pt x="10089" y="6211"/>
                      <a:pt x="9965" y="6211"/>
                    </a:cubicBezTo>
                    <a:cubicBezTo>
                      <a:pt x="9828" y="5938"/>
                      <a:pt x="9657" y="5801"/>
                      <a:pt x="9521" y="5631"/>
                    </a:cubicBezTo>
                    <a:cubicBezTo>
                      <a:pt x="9248" y="5358"/>
                      <a:pt x="9111" y="5221"/>
                      <a:pt x="8804" y="5221"/>
                    </a:cubicBezTo>
                    <a:cubicBezTo>
                      <a:pt x="8668" y="5358"/>
                      <a:pt x="8668" y="5358"/>
                      <a:pt x="8668" y="5494"/>
                    </a:cubicBezTo>
                    <a:cubicBezTo>
                      <a:pt x="8668" y="5621"/>
                      <a:pt x="8785" y="6362"/>
                      <a:pt x="8694" y="6362"/>
                    </a:cubicBezTo>
                    <a:cubicBezTo>
                      <a:pt x="8686" y="6362"/>
                      <a:pt x="8678" y="6357"/>
                      <a:pt x="8668" y="6347"/>
                    </a:cubicBezTo>
                    <a:cubicBezTo>
                      <a:pt x="8258" y="5938"/>
                      <a:pt x="7951" y="5358"/>
                      <a:pt x="7405" y="5085"/>
                    </a:cubicBezTo>
                    <a:cubicBezTo>
                      <a:pt x="7365" y="5045"/>
                      <a:pt x="7322" y="5028"/>
                      <a:pt x="7282" y="5028"/>
                    </a:cubicBezTo>
                    <a:cubicBezTo>
                      <a:pt x="7183" y="5028"/>
                      <a:pt x="7098" y="5125"/>
                      <a:pt x="7098" y="5221"/>
                    </a:cubicBezTo>
                    <a:cubicBezTo>
                      <a:pt x="7098" y="5494"/>
                      <a:pt x="7269" y="6074"/>
                      <a:pt x="7405" y="6347"/>
                    </a:cubicBezTo>
                    <a:cubicBezTo>
                      <a:pt x="7469" y="6491"/>
                      <a:pt x="7533" y="6567"/>
                      <a:pt x="7555" y="6591"/>
                    </a:cubicBezTo>
                    <a:lnTo>
                      <a:pt x="7555" y="6591"/>
                    </a:lnTo>
                    <a:cubicBezTo>
                      <a:pt x="7538" y="6575"/>
                      <a:pt x="7493" y="6538"/>
                      <a:pt x="7405" y="6484"/>
                    </a:cubicBezTo>
                    <a:cubicBezTo>
                      <a:pt x="7098" y="6211"/>
                      <a:pt x="6825" y="5801"/>
                      <a:pt x="6552" y="5494"/>
                    </a:cubicBezTo>
                    <a:cubicBezTo>
                      <a:pt x="6512" y="5454"/>
                      <a:pt x="6458" y="5438"/>
                      <a:pt x="6404" y="5438"/>
                    </a:cubicBezTo>
                    <a:cubicBezTo>
                      <a:pt x="6274" y="5438"/>
                      <a:pt x="6149" y="5534"/>
                      <a:pt x="6245" y="5631"/>
                    </a:cubicBezTo>
                    <a:cubicBezTo>
                      <a:pt x="6245" y="5801"/>
                      <a:pt x="6416" y="6074"/>
                      <a:pt x="6416" y="6211"/>
                    </a:cubicBezTo>
                    <a:cubicBezTo>
                      <a:pt x="5972" y="5938"/>
                      <a:pt x="5699" y="5221"/>
                      <a:pt x="5392" y="4948"/>
                    </a:cubicBezTo>
                    <a:cubicBezTo>
                      <a:pt x="5351" y="4897"/>
                      <a:pt x="5310" y="4877"/>
                      <a:pt x="5273" y="4877"/>
                    </a:cubicBezTo>
                    <a:cubicBezTo>
                      <a:pt x="5186" y="4877"/>
                      <a:pt x="5119" y="4989"/>
                      <a:pt x="5119" y="5085"/>
                    </a:cubicBezTo>
                    <a:cubicBezTo>
                      <a:pt x="5119" y="5358"/>
                      <a:pt x="5256" y="5631"/>
                      <a:pt x="5392" y="5938"/>
                    </a:cubicBezTo>
                    <a:cubicBezTo>
                      <a:pt x="5119" y="5494"/>
                      <a:pt x="4846" y="5085"/>
                      <a:pt x="4710" y="4948"/>
                    </a:cubicBezTo>
                    <a:cubicBezTo>
                      <a:pt x="4637" y="4875"/>
                      <a:pt x="4570" y="4834"/>
                      <a:pt x="4518" y="4834"/>
                    </a:cubicBezTo>
                    <a:cubicBezTo>
                      <a:pt x="4447" y="4834"/>
                      <a:pt x="4402" y="4909"/>
                      <a:pt x="4402" y="5085"/>
                    </a:cubicBezTo>
                    <a:cubicBezTo>
                      <a:pt x="4402" y="5221"/>
                      <a:pt x="4539" y="5631"/>
                      <a:pt x="4710" y="5801"/>
                    </a:cubicBezTo>
                    <a:cubicBezTo>
                      <a:pt x="4266" y="5358"/>
                      <a:pt x="3993" y="4778"/>
                      <a:pt x="3686" y="4368"/>
                    </a:cubicBezTo>
                    <a:cubicBezTo>
                      <a:pt x="3646" y="4328"/>
                      <a:pt x="3594" y="4312"/>
                      <a:pt x="3545" y="4312"/>
                    </a:cubicBezTo>
                    <a:cubicBezTo>
                      <a:pt x="3425" y="4312"/>
                      <a:pt x="3316" y="4408"/>
                      <a:pt x="3413" y="4505"/>
                    </a:cubicBezTo>
                    <a:lnTo>
                      <a:pt x="3413" y="4778"/>
                    </a:lnTo>
                    <a:cubicBezTo>
                      <a:pt x="3516" y="4778"/>
                      <a:pt x="3796" y="5267"/>
                      <a:pt x="3733" y="5267"/>
                    </a:cubicBezTo>
                    <a:cubicBezTo>
                      <a:pt x="3712" y="5267"/>
                      <a:pt x="3657" y="5217"/>
                      <a:pt x="3549" y="5085"/>
                    </a:cubicBezTo>
                    <a:cubicBezTo>
                      <a:pt x="3276" y="4641"/>
                      <a:pt x="3003" y="4095"/>
                      <a:pt x="2833" y="3652"/>
                    </a:cubicBezTo>
                    <a:cubicBezTo>
                      <a:pt x="2765" y="3583"/>
                      <a:pt x="2696" y="3549"/>
                      <a:pt x="2645" y="3549"/>
                    </a:cubicBezTo>
                    <a:cubicBezTo>
                      <a:pt x="2594" y="3549"/>
                      <a:pt x="2560" y="3583"/>
                      <a:pt x="2560" y="3652"/>
                    </a:cubicBezTo>
                    <a:cubicBezTo>
                      <a:pt x="2287" y="3242"/>
                      <a:pt x="2150" y="2935"/>
                      <a:pt x="1980" y="2526"/>
                    </a:cubicBezTo>
                    <a:cubicBezTo>
                      <a:pt x="1940" y="2486"/>
                      <a:pt x="1900" y="2469"/>
                      <a:pt x="1863" y="2469"/>
                    </a:cubicBezTo>
                    <a:cubicBezTo>
                      <a:pt x="1775" y="2469"/>
                      <a:pt x="1707" y="2566"/>
                      <a:pt x="1707" y="2662"/>
                    </a:cubicBezTo>
                    <a:lnTo>
                      <a:pt x="1707" y="2799"/>
                    </a:lnTo>
                    <a:cubicBezTo>
                      <a:pt x="1570" y="2389"/>
                      <a:pt x="1434" y="1945"/>
                      <a:pt x="1297" y="1365"/>
                    </a:cubicBezTo>
                    <a:cubicBezTo>
                      <a:pt x="1297" y="1297"/>
                      <a:pt x="1220" y="1263"/>
                      <a:pt x="1144" y="1263"/>
                    </a:cubicBezTo>
                    <a:cubicBezTo>
                      <a:pt x="1067" y="1263"/>
                      <a:pt x="990" y="1297"/>
                      <a:pt x="990" y="1365"/>
                    </a:cubicBezTo>
                    <a:lnTo>
                      <a:pt x="990" y="1536"/>
                    </a:lnTo>
                    <a:cubicBezTo>
                      <a:pt x="990" y="1945"/>
                      <a:pt x="1297" y="2526"/>
                      <a:pt x="1297" y="3072"/>
                    </a:cubicBezTo>
                    <a:cubicBezTo>
                      <a:pt x="1127" y="2662"/>
                      <a:pt x="990" y="2082"/>
                      <a:pt x="854" y="1809"/>
                    </a:cubicBezTo>
                    <a:cubicBezTo>
                      <a:pt x="717" y="1229"/>
                      <a:pt x="444" y="683"/>
                      <a:pt x="274" y="103"/>
                    </a:cubicBezTo>
                    <a:cubicBezTo>
                      <a:pt x="274" y="35"/>
                      <a:pt x="20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4078849" y="2316573"/>
                <a:ext cx="309740" cy="99493"/>
              </a:xfrm>
              <a:custGeom>
                <a:rect b="b" l="l" r="r" t="t"/>
                <a:pathLst>
                  <a:path extrusionOk="0" h="2355" w="7332">
                    <a:moveTo>
                      <a:pt x="342" y="0"/>
                    </a:moveTo>
                    <a:cubicBezTo>
                      <a:pt x="274" y="0"/>
                      <a:pt x="205" y="34"/>
                      <a:pt x="137" y="103"/>
                    </a:cubicBezTo>
                    <a:cubicBezTo>
                      <a:pt x="1" y="103"/>
                      <a:pt x="137" y="239"/>
                      <a:pt x="137" y="239"/>
                    </a:cubicBezTo>
                    <a:cubicBezTo>
                      <a:pt x="165" y="225"/>
                      <a:pt x="190" y="219"/>
                      <a:pt x="213" y="219"/>
                    </a:cubicBezTo>
                    <a:cubicBezTo>
                      <a:pt x="412" y="219"/>
                      <a:pt x="424" y="711"/>
                      <a:pt x="547" y="956"/>
                    </a:cubicBezTo>
                    <a:lnTo>
                      <a:pt x="683" y="956"/>
                    </a:lnTo>
                    <a:cubicBezTo>
                      <a:pt x="854" y="956"/>
                      <a:pt x="854" y="956"/>
                      <a:pt x="854" y="819"/>
                    </a:cubicBezTo>
                    <a:lnTo>
                      <a:pt x="854" y="683"/>
                    </a:lnTo>
                    <a:cubicBezTo>
                      <a:pt x="854" y="819"/>
                      <a:pt x="854" y="819"/>
                      <a:pt x="990" y="819"/>
                    </a:cubicBezTo>
                    <a:lnTo>
                      <a:pt x="990" y="1809"/>
                    </a:lnTo>
                    <a:cubicBezTo>
                      <a:pt x="990" y="1945"/>
                      <a:pt x="1127" y="1945"/>
                      <a:pt x="1263" y="1945"/>
                    </a:cubicBezTo>
                    <a:cubicBezTo>
                      <a:pt x="1400" y="1672"/>
                      <a:pt x="1400" y="1536"/>
                      <a:pt x="1536" y="1229"/>
                    </a:cubicBezTo>
                    <a:lnTo>
                      <a:pt x="1536" y="1945"/>
                    </a:lnTo>
                    <a:cubicBezTo>
                      <a:pt x="1536" y="2014"/>
                      <a:pt x="1613" y="2048"/>
                      <a:pt x="1690" y="2048"/>
                    </a:cubicBezTo>
                    <a:cubicBezTo>
                      <a:pt x="1767" y="2048"/>
                      <a:pt x="1843" y="2014"/>
                      <a:pt x="1843" y="1945"/>
                    </a:cubicBezTo>
                    <a:cubicBezTo>
                      <a:pt x="1980" y="1672"/>
                      <a:pt x="1980" y="1399"/>
                      <a:pt x="2116" y="1092"/>
                    </a:cubicBezTo>
                    <a:lnTo>
                      <a:pt x="2116" y="1809"/>
                    </a:lnTo>
                    <a:cubicBezTo>
                      <a:pt x="2116" y="1809"/>
                      <a:pt x="2253" y="1945"/>
                      <a:pt x="2253" y="2082"/>
                    </a:cubicBezTo>
                    <a:cubicBezTo>
                      <a:pt x="2253" y="2155"/>
                      <a:pt x="2309" y="2196"/>
                      <a:pt x="2373" y="2196"/>
                    </a:cubicBezTo>
                    <a:cubicBezTo>
                      <a:pt x="2459" y="2196"/>
                      <a:pt x="2560" y="2121"/>
                      <a:pt x="2560" y="1945"/>
                    </a:cubicBezTo>
                    <a:cubicBezTo>
                      <a:pt x="2696" y="1945"/>
                      <a:pt x="2696" y="1809"/>
                      <a:pt x="2696" y="1809"/>
                    </a:cubicBezTo>
                    <a:cubicBezTo>
                      <a:pt x="2696" y="1945"/>
                      <a:pt x="2696" y="2082"/>
                      <a:pt x="2833" y="2252"/>
                    </a:cubicBezTo>
                    <a:cubicBezTo>
                      <a:pt x="2901" y="2321"/>
                      <a:pt x="2969" y="2355"/>
                      <a:pt x="3038" y="2355"/>
                    </a:cubicBezTo>
                    <a:cubicBezTo>
                      <a:pt x="3106" y="2355"/>
                      <a:pt x="3174" y="2321"/>
                      <a:pt x="3242" y="2252"/>
                    </a:cubicBezTo>
                    <a:cubicBezTo>
                      <a:pt x="3242" y="1945"/>
                      <a:pt x="3413" y="1672"/>
                      <a:pt x="3413" y="1399"/>
                    </a:cubicBezTo>
                    <a:cubicBezTo>
                      <a:pt x="3413" y="1536"/>
                      <a:pt x="3549" y="2082"/>
                      <a:pt x="3686" y="2252"/>
                    </a:cubicBezTo>
                    <a:cubicBezTo>
                      <a:pt x="3686" y="2321"/>
                      <a:pt x="3754" y="2355"/>
                      <a:pt x="3822" y="2355"/>
                    </a:cubicBezTo>
                    <a:cubicBezTo>
                      <a:pt x="3891" y="2355"/>
                      <a:pt x="3959" y="2321"/>
                      <a:pt x="3959" y="2252"/>
                    </a:cubicBezTo>
                    <a:cubicBezTo>
                      <a:pt x="4095" y="2082"/>
                      <a:pt x="4095" y="1809"/>
                      <a:pt x="4095" y="1536"/>
                    </a:cubicBezTo>
                    <a:cubicBezTo>
                      <a:pt x="4266" y="1672"/>
                      <a:pt x="4266" y="1945"/>
                      <a:pt x="4403" y="2252"/>
                    </a:cubicBezTo>
                    <a:cubicBezTo>
                      <a:pt x="4403" y="2307"/>
                      <a:pt x="4468" y="2340"/>
                      <a:pt x="4547" y="2340"/>
                    </a:cubicBezTo>
                    <a:cubicBezTo>
                      <a:pt x="4665" y="2340"/>
                      <a:pt x="4812" y="2266"/>
                      <a:pt x="4812" y="2082"/>
                    </a:cubicBezTo>
                    <a:lnTo>
                      <a:pt x="4812" y="1672"/>
                    </a:lnTo>
                    <a:lnTo>
                      <a:pt x="4812" y="1536"/>
                    </a:lnTo>
                    <a:cubicBezTo>
                      <a:pt x="4948" y="1672"/>
                      <a:pt x="4948" y="1945"/>
                      <a:pt x="5256" y="2082"/>
                    </a:cubicBezTo>
                    <a:cubicBezTo>
                      <a:pt x="5256" y="2082"/>
                      <a:pt x="5392" y="2082"/>
                      <a:pt x="5529" y="1945"/>
                    </a:cubicBezTo>
                    <a:cubicBezTo>
                      <a:pt x="5529" y="1672"/>
                      <a:pt x="5529" y="1536"/>
                      <a:pt x="5665" y="1229"/>
                    </a:cubicBezTo>
                    <a:cubicBezTo>
                      <a:pt x="5665" y="1229"/>
                      <a:pt x="5665" y="1399"/>
                      <a:pt x="5802" y="1536"/>
                    </a:cubicBezTo>
                    <a:lnTo>
                      <a:pt x="6109" y="1536"/>
                    </a:lnTo>
                    <a:cubicBezTo>
                      <a:pt x="6245" y="1399"/>
                      <a:pt x="6245" y="1399"/>
                      <a:pt x="6245" y="1229"/>
                    </a:cubicBezTo>
                    <a:cubicBezTo>
                      <a:pt x="6271" y="1177"/>
                      <a:pt x="6313" y="1156"/>
                      <a:pt x="6365" y="1156"/>
                    </a:cubicBezTo>
                    <a:cubicBezTo>
                      <a:pt x="6587" y="1156"/>
                      <a:pt x="6988" y="1536"/>
                      <a:pt x="7098" y="1536"/>
                    </a:cubicBezTo>
                    <a:cubicBezTo>
                      <a:pt x="7138" y="1576"/>
                      <a:pt x="7178" y="1592"/>
                      <a:pt x="7211" y="1592"/>
                    </a:cubicBezTo>
                    <a:cubicBezTo>
                      <a:pt x="7291" y="1592"/>
                      <a:pt x="7331" y="1496"/>
                      <a:pt x="7235" y="1399"/>
                    </a:cubicBezTo>
                    <a:cubicBezTo>
                      <a:pt x="7121" y="1145"/>
                      <a:pt x="6797" y="608"/>
                      <a:pt x="6456" y="608"/>
                    </a:cubicBezTo>
                    <a:cubicBezTo>
                      <a:pt x="6386" y="608"/>
                      <a:pt x="6315" y="630"/>
                      <a:pt x="6245" y="683"/>
                    </a:cubicBezTo>
                    <a:cubicBezTo>
                      <a:pt x="6109" y="683"/>
                      <a:pt x="5972" y="956"/>
                      <a:pt x="5972" y="956"/>
                    </a:cubicBezTo>
                    <a:cubicBezTo>
                      <a:pt x="5802" y="819"/>
                      <a:pt x="5802" y="683"/>
                      <a:pt x="5529" y="683"/>
                    </a:cubicBezTo>
                    <a:lnTo>
                      <a:pt x="5392" y="683"/>
                    </a:lnTo>
                    <a:cubicBezTo>
                      <a:pt x="5256" y="956"/>
                      <a:pt x="5256" y="1092"/>
                      <a:pt x="5256" y="1399"/>
                    </a:cubicBezTo>
                    <a:cubicBezTo>
                      <a:pt x="5119" y="1229"/>
                      <a:pt x="5119" y="956"/>
                      <a:pt x="4948" y="956"/>
                    </a:cubicBezTo>
                    <a:cubicBezTo>
                      <a:pt x="4880" y="887"/>
                      <a:pt x="4812" y="853"/>
                      <a:pt x="4761" y="853"/>
                    </a:cubicBezTo>
                    <a:cubicBezTo>
                      <a:pt x="4710" y="853"/>
                      <a:pt x="4676" y="887"/>
                      <a:pt x="4676" y="956"/>
                    </a:cubicBezTo>
                    <a:cubicBezTo>
                      <a:pt x="4539" y="956"/>
                      <a:pt x="4539" y="1092"/>
                      <a:pt x="4539" y="1229"/>
                    </a:cubicBezTo>
                    <a:cubicBezTo>
                      <a:pt x="4403" y="1092"/>
                      <a:pt x="4403" y="956"/>
                      <a:pt x="4266" y="819"/>
                    </a:cubicBezTo>
                    <a:lnTo>
                      <a:pt x="4095" y="819"/>
                    </a:lnTo>
                    <a:cubicBezTo>
                      <a:pt x="3822" y="819"/>
                      <a:pt x="3822" y="1092"/>
                      <a:pt x="3822" y="1229"/>
                    </a:cubicBezTo>
                    <a:cubicBezTo>
                      <a:pt x="3686" y="1092"/>
                      <a:pt x="3686" y="1092"/>
                      <a:pt x="3549" y="956"/>
                    </a:cubicBezTo>
                    <a:cubicBezTo>
                      <a:pt x="3481" y="887"/>
                      <a:pt x="3447" y="853"/>
                      <a:pt x="3409" y="853"/>
                    </a:cubicBezTo>
                    <a:cubicBezTo>
                      <a:pt x="3370" y="853"/>
                      <a:pt x="3328" y="887"/>
                      <a:pt x="3242" y="956"/>
                    </a:cubicBezTo>
                    <a:cubicBezTo>
                      <a:pt x="3106" y="956"/>
                      <a:pt x="2969" y="1229"/>
                      <a:pt x="2969" y="1399"/>
                    </a:cubicBezTo>
                    <a:cubicBezTo>
                      <a:pt x="2969" y="1229"/>
                      <a:pt x="2969" y="1092"/>
                      <a:pt x="2833" y="956"/>
                    </a:cubicBezTo>
                    <a:lnTo>
                      <a:pt x="2389" y="956"/>
                    </a:lnTo>
                    <a:lnTo>
                      <a:pt x="2389" y="1092"/>
                    </a:lnTo>
                    <a:cubicBezTo>
                      <a:pt x="2389" y="819"/>
                      <a:pt x="2253" y="683"/>
                      <a:pt x="2116" y="683"/>
                    </a:cubicBezTo>
                    <a:cubicBezTo>
                      <a:pt x="2071" y="637"/>
                      <a:pt x="2040" y="622"/>
                      <a:pt x="2020" y="622"/>
                    </a:cubicBezTo>
                    <a:cubicBezTo>
                      <a:pt x="1980" y="622"/>
                      <a:pt x="1980" y="683"/>
                      <a:pt x="1980" y="683"/>
                    </a:cubicBezTo>
                    <a:cubicBezTo>
                      <a:pt x="1843" y="683"/>
                      <a:pt x="1843" y="819"/>
                      <a:pt x="1843" y="819"/>
                    </a:cubicBezTo>
                    <a:cubicBezTo>
                      <a:pt x="1843" y="683"/>
                      <a:pt x="1707" y="683"/>
                      <a:pt x="1707" y="546"/>
                    </a:cubicBezTo>
                    <a:cubicBezTo>
                      <a:pt x="1650" y="489"/>
                      <a:pt x="1597" y="470"/>
                      <a:pt x="1551" y="470"/>
                    </a:cubicBezTo>
                    <a:cubicBezTo>
                      <a:pt x="1460" y="470"/>
                      <a:pt x="1400" y="546"/>
                      <a:pt x="1400" y="546"/>
                    </a:cubicBezTo>
                    <a:cubicBezTo>
                      <a:pt x="1263" y="683"/>
                      <a:pt x="1263" y="683"/>
                      <a:pt x="1263" y="819"/>
                    </a:cubicBezTo>
                    <a:cubicBezTo>
                      <a:pt x="1263" y="546"/>
                      <a:pt x="1127" y="376"/>
                      <a:pt x="990" y="239"/>
                    </a:cubicBezTo>
                    <a:cubicBezTo>
                      <a:pt x="990" y="171"/>
                      <a:pt x="956" y="137"/>
                      <a:pt x="922" y="137"/>
                    </a:cubicBezTo>
                    <a:cubicBezTo>
                      <a:pt x="888" y="137"/>
                      <a:pt x="854" y="171"/>
                      <a:pt x="854" y="239"/>
                    </a:cubicBezTo>
                    <a:cubicBezTo>
                      <a:pt x="683" y="239"/>
                      <a:pt x="683" y="239"/>
                      <a:pt x="683" y="376"/>
                    </a:cubicBezTo>
                    <a:cubicBezTo>
                      <a:pt x="683" y="239"/>
                      <a:pt x="683" y="239"/>
                      <a:pt x="547" y="103"/>
                    </a:cubicBezTo>
                    <a:cubicBezTo>
                      <a:pt x="478" y="34"/>
                      <a:pt x="410" y="0"/>
                      <a:pt x="3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4168240" y="2392954"/>
                <a:ext cx="42" cy="4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4054346" y="2279102"/>
                <a:ext cx="485860" cy="197507"/>
              </a:xfrm>
              <a:custGeom>
                <a:rect b="b" l="l" r="r" t="t"/>
                <a:pathLst>
                  <a:path extrusionOk="0" h="4675" w="11501">
                    <a:moveTo>
                      <a:pt x="6109" y="2286"/>
                    </a:moveTo>
                    <a:lnTo>
                      <a:pt x="6109" y="2286"/>
                    </a:lnTo>
                    <a:cubicBezTo>
                      <a:pt x="5699" y="2559"/>
                      <a:pt x="5392" y="2832"/>
                      <a:pt x="4983" y="3139"/>
                    </a:cubicBezTo>
                    <a:lnTo>
                      <a:pt x="4983" y="2969"/>
                    </a:lnTo>
                    <a:cubicBezTo>
                      <a:pt x="4895" y="2930"/>
                      <a:pt x="4776" y="2913"/>
                      <a:pt x="4645" y="2913"/>
                    </a:cubicBezTo>
                    <a:cubicBezTo>
                      <a:pt x="4316" y="2913"/>
                      <a:pt x="3905" y="3018"/>
                      <a:pt x="3686" y="3139"/>
                    </a:cubicBezTo>
                    <a:cubicBezTo>
                      <a:pt x="3276" y="3139"/>
                      <a:pt x="2833" y="3139"/>
                      <a:pt x="2287" y="3276"/>
                    </a:cubicBezTo>
                    <a:cubicBezTo>
                      <a:pt x="3140" y="2969"/>
                      <a:pt x="3993" y="2832"/>
                      <a:pt x="4675" y="2559"/>
                    </a:cubicBezTo>
                    <a:cubicBezTo>
                      <a:pt x="5119" y="2423"/>
                      <a:pt x="5699" y="2423"/>
                      <a:pt x="6109" y="2286"/>
                    </a:cubicBezTo>
                    <a:close/>
                    <a:moveTo>
                      <a:pt x="7951" y="3139"/>
                    </a:moveTo>
                    <a:lnTo>
                      <a:pt x="7951" y="3276"/>
                    </a:lnTo>
                    <a:cubicBezTo>
                      <a:pt x="7815" y="3412"/>
                      <a:pt x="7542" y="3549"/>
                      <a:pt x="7405" y="3685"/>
                    </a:cubicBezTo>
                    <a:cubicBezTo>
                      <a:pt x="7405" y="3549"/>
                      <a:pt x="7405" y="3412"/>
                      <a:pt x="7542" y="3276"/>
                    </a:cubicBezTo>
                    <a:cubicBezTo>
                      <a:pt x="7678" y="3276"/>
                      <a:pt x="7815" y="3139"/>
                      <a:pt x="7951" y="3139"/>
                    </a:cubicBezTo>
                    <a:close/>
                    <a:moveTo>
                      <a:pt x="4846" y="3412"/>
                    </a:moveTo>
                    <a:lnTo>
                      <a:pt x="4846" y="3549"/>
                    </a:lnTo>
                    <a:cubicBezTo>
                      <a:pt x="4402" y="3549"/>
                      <a:pt x="3686" y="3822"/>
                      <a:pt x="3413" y="4129"/>
                    </a:cubicBezTo>
                    <a:cubicBezTo>
                      <a:pt x="3359" y="4129"/>
                      <a:pt x="3302" y="4130"/>
                      <a:pt x="3246" y="4132"/>
                    </a:cubicBezTo>
                    <a:lnTo>
                      <a:pt x="3246" y="4132"/>
                    </a:lnTo>
                    <a:cubicBezTo>
                      <a:pt x="3256" y="4131"/>
                      <a:pt x="3266" y="4130"/>
                      <a:pt x="3276" y="4129"/>
                    </a:cubicBezTo>
                    <a:cubicBezTo>
                      <a:pt x="3413" y="4129"/>
                      <a:pt x="3413" y="3822"/>
                      <a:pt x="3276" y="3822"/>
                    </a:cubicBezTo>
                    <a:cubicBezTo>
                      <a:pt x="3140" y="3822"/>
                      <a:pt x="2969" y="3685"/>
                      <a:pt x="2969" y="3685"/>
                    </a:cubicBezTo>
                    <a:cubicBezTo>
                      <a:pt x="3413" y="3685"/>
                      <a:pt x="3822" y="3549"/>
                      <a:pt x="4266" y="3549"/>
                    </a:cubicBezTo>
                    <a:cubicBezTo>
                      <a:pt x="4402" y="3412"/>
                      <a:pt x="4675" y="3412"/>
                      <a:pt x="4846" y="3412"/>
                    </a:cubicBezTo>
                    <a:close/>
                    <a:moveTo>
                      <a:pt x="11091" y="0"/>
                    </a:moveTo>
                    <a:cubicBezTo>
                      <a:pt x="10954" y="137"/>
                      <a:pt x="10954" y="273"/>
                      <a:pt x="10818" y="410"/>
                    </a:cubicBezTo>
                    <a:lnTo>
                      <a:pt x="10647" y="410"/>
                    </a:lnTo>
                    <a:cubicBezTo>
                      <a:pt x="10647" y="410"/>
                      <a:pt x="10510" y="410"/>
                      <a:pt x="10510" y="273"/>
                    </a:cubicBezTo>
                    <a:cubicBezTo>
                      <a:pt x="10237" y="273"/>
                      <a:pt x="9964" y="410"/>
                      <a:pt x="9794" y="580"/>
                    </a:cubicBezTo>
                    <a:cubicBezTo>
                      <a:pt x="9794" y="410"/>
                      <a:pt x="9657" y="410"/>
                      <a:pt x="9521" y="410"/>
                    </a:cubicBezTo>
                    <a:cubicBezTo>
                      <a:pt x="9248" y="580"/>
                      <a:pt x="8941" y="717"/>
                      <a:pt x="8668" y="990"/>
                    </a:cubicBezTo>
                    <a:cubicBezTo>
                      <a:pt x="8668" y="853"/>
                      <a:pt x="8531" y="853"/>
                      <a:pt x="8531" y="853"/>
                    </a:cubicBezTo>
                    <a:lnTo>
                      <a:pt x="8668" y="717"/>
                    </a:lnTo>
                    <a:cubicBezTo>
                      <a:pt x="8780" y="604"/>
                      <a:pt x="8614" y="375"/>
                      <a:pt x="8476" y="375"/>
                    </a:cubicBezTo>
                    <a:cubicBezTo>
                      <a:pt x="8447" y="375"/>
                      <a:pt x="8419" y="386"/>
                      <a:pt x="8395" y="410"/>
                    </a:cubicBezTo>
                    <a:cubicBezTo>
                      <a:pt x="7951" y="853"/>
                      <a:pt x="7542" y="1126"/>
                      <a:pt x="7098" y="1433"/>
                    </a:cubicBezTo>
                    <a:cubicBezTo>
                      <a:pt x="6689" y="1570"/>
                      <a:pt x="6382" y="1570"/>
                      <a:pt x="6109" y="1706"/>
                    </a:cubicBezTo>
                    <a:cubicBezTo>
                      <a:pt x="5465" y="1706"/>
                      <a:pt x="4677" y="1795"/>
                      <a:pt x="3909" y="1795"/>
                    </a:cubicBezTo>
                    <a:cubicBezTo>
                      <a:pt x="3333" y="1795"/>
                      <a:pt x="2769" y="1745"/>
                      <a:pt x="2287" y="1570"/>
                    </a:cubicBezTo>
                    <a:cubicBezTo>
                      <a:pt x="2243" y="1550"/>
                      <a:pt x="2205" y="1542"/>
                      <a:pt x="2173" y="1542"/>
                    </a:cubicBezTo>
                    <a:cubicBezTo>
                      <a:pt x="1982" y="1542"/>
                      <a:pt x="1999" y="1843"/>
                      <a:pt x="2116" y="1843"/>
                    </a:cubicBezTo>
                    <a:cubicBezTo>
                      <a:pt x="2969" y="2116"/>
                      <a:pt x="3993" y="2116"/>
                      <a:pt x="4983" y="2286"/>
                    </a:cubicBezTo>
                    <a:cubicBezTo>
                      <a:pt x="4402" y="2423"/>
                      <a:pt x="3686" y="2559"/>
                      <a:pt x="3140" y="2696"/>
                    </a:cubicBezTo>
                    <a:cubicBezTo>
                      <a:pt x="2560" y="2969"/>
                      <a:pt x="1843" y="2969"/>
                      <a:pt x="1263" y="3276"/>
                    </a:cubicBezTo>
                    <a:cubicBezTo>
                      <a:pt x="1127" y="3276"/>
                      <a:pt x="1127" y="3412"/>
                      <a:pt x="1127" y="3549"/>
                    </a:cubicBezTo>
                    <a:lnTo>
                      <a:pt x="2116" y="3549"/>
                    </a:lnTo>
                    <a:cubicBezTo>
                      <a:pt x="1980" y="3549"/>
                      <a:pt x="1980" y="3549"/>
                      <a:pt x="1980" y="3685"/>
                    </a:cubicBezTo>
                    <a:lnTo>
                      <a:pt x="1127" y="3685"/>
                    </a:lnTo>
                    <a:lnTo>
                      <a:pt x="1127" y="3549"/>
                    </a:lnTo>
                    <a:cubicBezTo>
                      <a:pt x="1127" y="3412"/>
                      <a:pt x="1127" y="3412"/>
                      <a:pt x="990" y="3412"/>
                    </a:cubicBezTo>
                    <a:cubicBezTo>
                      <a:pt x="833" y="3334"/>
                      <a:pt x="664" y="3255"/>
                      <a:pt x="470" y="3255"/>
                    </a:cubicBezTo>
                    <a:cubicBezTo>
                      <a:pt x="328" y="3255"/>
                      <a:pt x="174" y="3297"/>
                      <a:pt x="1" y="3412"/>
                    </a:cubicBezTo>
                    <a:lnTo>
                      <a:pt x="1" y="3549"/>
                    </a:lnTo>
                    <a:lnTo>
                      <a:pt x="1" y="3685"/>
                    </a:lnTo>
                    <a:lnTo>
                      <a:pt x="1" y="3822"/>
                    </a:lnTo>
                    <a:cubicBezTo>
                      <a:pt x="274" y="3822"/>
                      <a:pt x="410" y="3992"/>
                      <a:pt x="581" y="3992"/>
                    </a:cubicBezTo>
                    <a:cubicBezTo>
                      <a:pt x="581" y="3992"/>
                      <a:pt x="581" y="4129"/>
                      <a:pt x="717" y="4129"/>
                    </a:cubicBezTo>
                    <a:cubicBezTo>
                      <a:pt x="797" y="4169"/>
                      <a:pt x="903" y="4186"/>
                      <a:pt x="1024" y="4186"/>
                    </a:cubicBezTo>
                    <a:cubicBezTo>
                      <a:pt x="1315" y="4186"/>
                      <a:pt x="1690" y="4089"/>
                      <a:pt x="1980" y="3992"/>
                    </a:cubicBezTo>
                    <a:lnTo>
                      <a:pt x="2116" y="3992"/>
                    </a:lnTo>
                    <a:cubicBezTo>
                      <a:pt x="2116" y="4129"/>
                      <a:pt x="1980" y="4129"/>
                      <a:pt x="1980" y="4129"/>
                    </a:cubicBezTo>
                    <a:lnTo>
                      <a:pt x="2116" y="4265"/>
                    </a:lnTo>
                    <a:lnTo>
                      <a:pt x="2116" y="4402"/>
                    </a:lnTo>
                    <a:cubicBezTo>
                      <a:pt x="2560" y="4538"/>
                      <a:pt x="2833" y="4538"/>
                      <a:pt x="3140" y="4538"/>
                    </a:cubicBezTo>
                    <a:cubicBezTo>
                      <a:pt x="3140" y="4538"/>
                      <a:pt x="3276" y="4538"/>
                      <a:pt x="3276" y="4675"/>
                    </a:cubicBezTo>
                    <a:cubicBezTo>
                      <a:pt x="3686" y="4675"/>
                      <a:pt x="4129" y="4538"/>
                      <a:pt x="4402" y="4402"/>
                    </a:cubicBezTo>
                    <a:cubicBezTo>
                      <a:pt x="4539" y="4402"/>
                      <a:pt x="4675" y="4402"/>
                      <a:pt x="4846" y="4265"/>
                    </a:cubicBezTo>
                    <a:cubicBezTo>
                      <a:pt x="4846" y="4402"/>
                      <a:pt x="4846" y="4402"/>
                      <a:pt x="4983" y="4402"/>
                    </a:cubicBezTo>
                    <a:cubicBezTo>
                      <a:pt x="4983" y="4538"/>
                      <a:pt x="4983" y="4675"/>
                      <a:pt x="5119" y="4675"/>
                    </a:cubicBezTo>
                    <a:cubicBezTo>
                      <a:pt x="5528" y="4538"/>
                      <a:pt x="5836" y="4402"/>
                      <a:pt x="6245" y="4265"/>
                    </a:cubicBezTo>
                    <a:cubicBezTo>
                      <a:pt x="6313" y="4334"/>
                      <a:pt x="6424" y="4368"/>
                      <a:pt x="6535" y="4368"/>
                    </a:cubicBezTo>
                    <a:cubicBezTo>
                      <a:pt x="6646" y="4368"/>
                      <a:pt x="6757" y="4334"/>
                      <a:pt x="6825" y="4265"/>
                    </a:cubicBezTo>
                    <a:cubicBezTo>
                      <a:pt x="6825" y="4402"/>
                      <a:pt x="6962" y="4538"/>
                      <a:pt x="6962" y="4538"/>
                    </a:cubicBezTo>
                    <a:cubicBezTo>
                      <a:pt x="7235" y="4538"/>
                      <a:pt x="7678" y="4402"/>
                      <a:pt x="7951" y="4129"/>
                    </a:cubicBezTo>
                    <a:cubicBezTo>
                      <a:pt x="8007" y="4146"/>
                      <a:pt x="8063" y="4154"/>
                      <a:pt x="8118" y="4154"/>
                    </a:cubicBezTo>
                    <a:cubicBezTo>
                      <a:pt x="8499" y="4154"/>
                      <a:pt x="8860" y="3770"/>
                      <a:pt x="9248" y="3412"/>
                    </a:cubicBezTo>
                    <a:lnTo>
                      <a:pt x="9384" y="3412"/>
                    </a:lnTo>
                    <a:cubicBezTo>
                      <a:pt x="10101" y="3412"/>
                      <a:pt x="10237" y="2559"/>
                      <a:pt x="10510" y="1979"/>
                    </a:cubicBezTo>
                    <a:cubicBezTo>
                      <a:pt x="10601" y="1979"/>
                      <a:pt x="10632" y="2040"/>
                      <a:pt x="10692" y="2040"/>
                    </a:cubicBezTo>
                    <a:cubicBezTo>
                      <a:pt x="10723" y="2040"/>
                      <a:pt x="10761" y="2025"/>
                      <a:pt x="10818" y="1979"/>
                    </a:cubicBezTo>
                    <a:cubicBezTo>
                      <a:pt x="11227" y="1570"/>
                      <a:pt x="11500" y="717"/>
                      <a:pt x="11500" y="137"/>
                    </a:cubicBezTo>
                    <a:cubicBezTo>
                      <a:pt x="11500" y="0"/>
                      <a:pt x="11227" y="0"/>
                      <a:pt x="110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4348418" y="2382857"/>
                <a:ext cx="66367" cy="46177"/>
              </a:xfrm>
              <a:custGeom>
                <a:rect b="b" l="l" r="r" t="t"/>
                <a:pathLst>
                  <a:path extrusionOk="0" h="1093" w="1571">
                    <a:moveTo>
                      <a:pt x="1144" y="1"/>
                    </a:moveTo>
                    <a:cubicBezTo>
                      <a:pt x="1067" y="1"/>
                      <a:pt x="990" y="35"/>
                      <a:pt x="990" y="103"/>
                    </a:cubicBezTo>
                    <a:cubicBezTo>
                      <a:pt x="990" y="240"/>
                      <a:pt x="990" y="376"/>
                      <a:pt x="1127" y="376"/>
                    </a:cubicBezTo>
                    <a:lnTo>
                      <a:pt x="1127" y="513"/>
                    </a:lnTo>
                    <a:cubicBezTo>
                      <a:pt x="1030" y="416"/>
                      <a:pt x="934" y="320"/>
                      <a:pt x="837" y="320"/>
                    </a:cubicBezTo>
                    <a:cubicBezTo>
                      <a:pt x="797" y="320"/>
                      <a:pt x="757" y="336"/>
                      <a:pt x="717" y="376"/>
                    </a:cubicBezTo>
                    <a:cubicBezTo>
                      <a:pt x="581" y="376"/>
                      <a:pt x="581" y="683"/>
                      <a:pt x="581" y="683"/>
                    </a:cubicBezTo>
                    <a:cubicBezTo>
                      <a:pt x="717" y="820"/>
                      <a:pt x="717" y="956"/>
                      <a:pt x="444" y="956"/>
                    </a:cubicBezTo>
                    <a:lnTo>
                      <a:pt x="1" y="956"/>
                    </a:lnTo>
                    <a:lnTo>
                      <a:pt x="1" y="1093"/>
                    </a:lnTo>
                    <a:lnTo>
                      <a:pt x="854" y="1093"/>
                    </a:lnTo>
                    <a:lnTo>
                      <a:pt x="854" y="820"/>
                    </a:lnTo>
                    <a:lnTo>
                      <a:pt x="854" y="683"/>
                    </a:lnTo>
                    <a:cubicBezTo>
                      <a:pt x="950" y="780"/>
                      <a:pt x="1132" y="876"/>
                      <a:pt x="1279" y="876"/>
                    </a:cubicBezTo>
                    <a:cubicBezTo>
                      <a:pt x="1339" y="876"/>
                      <a:pt x="1394" y="860"/>
                      <a:pt x="1434" y="820"/>
                    </a:cubicBezTo>
                    <a:cubicBezTo>
                      <a:pt x="1570" y="513"/>
                      <a:pt x="1297" y="240"/>
                      <a:pt x="1297" y="103"/>
                    </a:cubicBezTo>
                    <a:cubicBezTo>
                      <a:pt x="1297" y="35"/>
                      <a:pt x="1221" y="1"/>
                      <a:pt x="1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4289274" y="2174332"/>
                <a:ext cx="323005" cy="224461"/>
              </a:xfrm>
              <a:custGeom>
                <a:rect b="b" l="l" r="r" t="t"/>
                <a:pathLst>
                  <a:path extrusionOk="0" h="5313" w="7646">
                    <a:moveTo>
                      <a:pt x="5954" y="1"/>
                    </a:moveTo>
                    <a:cubicBezTo>
                      <a:pt x="5897" y="1"/>
                      <a:pt x="5843" y="17"/>
                      <a:pt x="5803" y="57"/>
                    </a:cubicBezTo>
                    <a:cubicBezTo>
                      <a:pt x="5393" y="774"/>
                      <a:pt x="5086" y="1627"/>
                      <a:pt x="4676" y="2344"/>
                    </a:cubicBezTo>
                    <a:cubicBezTo>
                      <a:pt x="4676" y="2480"/>
                      <a:pt x="4540" y="2617"/>
                      <a:pt x="4540" y="2753"/>
                    </a:cubicBezTo>
                    <a:cubicBezTo>
                      <a:pt x="4540" y="2617"/>
                      <a:pt x="4540" y="2207"/>
                      <a:pt x="4676" y="2036"/>
                    </a:cubicBezTo>
                    <a:cubicBezTo>
                      <a:pt x="4676" y="1763"/>
                      <a:pt x="4813" y="1491"/>
                      <a:pt x="4813" y="1183"/>
                    </a:cubicBezTo>
                    <a:cubicBezTo>
                      <a:pt x="4734" y="1105"/>
                      <a:pt x="4655" y="1026"/>
                      <a:pt x="4577" y="1026"/>
                    </a:cubicBezTo>
                    <a:cubicBezTo>
                      <a:pt x="4519" y="1026"/>
                      <a:pt x="4461" y="1068"/>
                      <a:pt x="4403" y="1183"/>
                    </a:cubicBezTo>
                    <a:cubicBezTo>
                      <a:pt x="4120" y="1593"/>
                      <a:pt x="3982" y="1973"/>
                      <a:pt x="3748" y="2378"/>
                    </a:cubicBezTo>
                    <a:lnTo>
                      <a:pt x="3748" y="2378"/>
                    </a:lnTo>
                    <a:cubicBezTo>
                      <a:pt x="3747" y="2358"/>
                      <a:pt x="3732" y="2344"/>
                      <a:pt x="3687" y="2344"/>
                    </a:cubicBezTo>
                    <a:lnTo>
                      <a:pt x="3687" y="2036"/>
                    </a:lnTo>
                    <a:cubicBezTo>
                      <a:pt x="3619" y="1968"/>
                      <a:pt x="3585" y="1934"/>
                      <a:pt x="3546" y="1934"/>
                    </a:cubicBezTo>
                    <a:cubicBezTo>
                      <a:pt x="3508" y="1934"/>
                      <a:pt x="3465" y="1968"/>
                      <a:pt x="3380" y="2036"/>
                    </a:cubicBezTo>
                    <a:cubicBezTo>
                      <a:pt x="3243" y="2207"/>
                      <a:pt x="3107" y="2480"/>
                      <a:pt x="2970" y="2617"/>
                    </a:cubicBezTo>
                    <a:cubicBezTo>
                      <a:pt x="2970" y="2617"/>
                      <a:pt x="2910" y="2556"/>
                      <a:pt x="2869" y="2556"/>
                    </a:cubicBezTo>
                    <a:cubicBezTo>
                      <a:pt x="2849" y="2556"/>
                      <a:pt x="2834" y="2571"/>
                      <a:pt x="2834" y="2617"/>
                    </a:cubicBezTo>
                    <a:cubicBezTo>
                      <a:pt x="2390" y="2753"/>
                      <a:pt x="2254" y="3197"/>
                      <a:pt x="2117" y="3470"/>
                    </a:cubicBezTo>
                    <a:lnTo>
                      <a:pt x="2117" y="3333"/>
                    </a:lnTo>
                    <a:cubicBezTo>
                      <a:pt x="2117" y="3265"/>
                      <a:pt x="2049" y="3231"/>
                      <a:pt x="1981" y="3231"/>
                    </a:cubicBezTo>
                    <a:cubicBezTo>
                      <a:pt x="1913" y="3231"/>
                      <a:pt x="1844" y="3265"/>
                      <a:pt x="1844" y="3333"/>
                    </a:cubicBezTo>
                    <a:cubicBezTo>
                      <a:pt x="1537" y="3470"/>
                      <a:pt x="1844" y="3470"/>
                      <a:pt x="1537" y="3470"/>
                    </a:cubicBezTo>
                    <a:cubicBezTo>
                      <a:pt x="991" y="3470"/>
                      <a:pt x="548" y="3913"/>
                      <a:pt x="138" y="4050"/>
                    </a:cubicBezTo>
                    <a:cubicBezTo>
                      <a:pt x="0" y="4160"/>
                      <a:pt x="85" y="4360"/>
                      <a:pt x="195" y="4360"/>
                    </a:cubicBezTo>
                    <a:cubicBezTo>
                      <a:pt x="221" y="4360"/>
                      <a:pt x="249" y="4349"/>
                      <a:pt x="275" y="4323"/>
                    </a:cubicBezTo>
                    <a:cubicBezTo>
                      <a:pt x="684" y="4186"/>
                      <a:pt x="1264" y="4186"/>
                      <a:pt x="1674" y="4186"/>
                    </a:cubicBezTo>
                    <a:cubicBezTo>
                      <a:pt x="1844" y="4186"/>
                      <a:pt x="1844" y="3913"/>
                      <a:pt x="1674" y="3913"/>
                    </a:cubicBezTo>
                    <a:lnTo>
                      <a:pt x="821" y="3913"/>
                    </a:lnTo>
                    <a:cubicBezTo>
                      <a:pt x="1128" y="3743"/>
                      <a:pt x="1401" y="3743"/>
                      <a:pt x="1674" y="3743"/>
                    </a:cubicBezTo>
                    <a:cubicBezTo>
                      <a:pt x="1674" y="3800"/>
                      <a:pt x="1693" y="3818"/>
                      <a:pt x="1718" y="3818"/>
                    </a:cubicBezTo>
                    <a:cubicBezTo>
                      <a:pt x="1768" y="3818"/>
                      <a:pt x="1844" y="3743"/>
                      <a:pt x="1844" y="3743"/>
                    </a:cubicBezTo>
                    <a:cubicBezTo>
                      <a:pt x="1844" y="3913"/>
                      <a:pt x="1981" y="3913"/>
                      <a:pt x="1981" y="3913"/>
                    </a:cubicBezTo>
                    <a:cubicBezTo>
                      <a:pt x="2254" y="3743"/>
                      <a:pt x="2390" y="3333"/>
                      <a:pt x="2697" y="3060"/>
                    </a:cubicBezTo>
                    <a:cubicBezTo>
                      <a:pt x="2697" y="3197"/>
                      <a:pt x="2697" y="3197"/>
                      <a:pt x="2834" y="3197"/>
                    </a:cubicBezTo>
                    <a:cubicBezTo>
                      <a:pt x="3107" y="3060"/>
                      <a:pt x="3243" y="2753"/>
                      <a:pt x="3380" y="2617"/>
                    </a:cubicBezTo>
                    <a:lnTo>
                      <a:pt x="3380" y="2617"/>
                    </a:lnTo>
                    <a:cubicBezTo>
                      <a:pt x="3380" y="2753"/>
                      <a:pt x="3243" y="3060"/>
                      <a:pt x="3380" y="3197"/>
                    </a:cubicBezTo>
                    <a:cubicBezTo>
                      <a:pt x="3380" y="3333"/>
                      <a:pt x="3380" y="3333"/>
                      <a:pt x="3550" y="3333"/>
                    </a:cubicBezTo>
                    <a:cubicBezTo>
                      <a:pt x="3687" y="3333"/>
                      <a:pt x="3960" y="3197"/>
                      <a:pt x="4096" y="2890"/>
                    </a:cubicBezTo>
                    <a:cubicBezTo>
                      <a:pt x="4096" y="3141"/>
                      <a:pt x="4096" y="3369"/>
                      <a:pt x="4265" y="3369"/>
                    </a:cubicBezTo>
                    <a:cubicBezTo>
                      <a:pt x="4302" y="3369"/>
                      <a:pt x="4348" y="3358"/>
                      <a:pt x="4403" y="3333"/>
                    </a:cubicBezTo>
                    <a:cubicBezTo>
                      <a:pt x="4676" y="3197"/>
                      <a:pt x="4949" y="2890"/>
                      <a:pt x="5086" y="2617"/>
                    </a:cubicBezTo>
                    <a:lnTo>
                      <a:pt x="5086" y="2480"/>
                    </a:lnTo>
                    <a:cubicBezTo>
                      <a:pt x="5086" y="2753"/>
                      <a:pt x="5086" y="2890"/>
                      <a:pt x="5257" y="3060"/>
                    </a:cubicBezTo>
                    <a:cubicBezTo>
                      <a:pt x="5530" y="3060"/>
                      <a:pt x="5666" y="3060"/>
                      <a:pt x="5803" y="2890"/>
                    </a:cubicBezTo>
                    <a:cubicBezTo>
                      <a:pt x="5803" y="3060"/>
                      <a:pt x="5939" y="3060"/>
                      <a:pt x="5939" y="3060"/>
                    </a:cubicBezTo>
                    <a:cubicBezTo>
                      <a:pt x="5803" y="3197"/>
                      <a:pt x="5803" y="3333"/>
                      <a:pt x="5666" y="3606"/>
                    </a:cubicBezTo>
                    <a:cubicBezTo>
                      <a:pt x="5666" y="3470"/>
                      <a:pt x="5666" y="3470"/>
                      <a:pt x="5530" y="3470"/>
                    </a:cubicBezTo>
                    <a:cubicBezTo>
                      <a:pt x="5530" y="3333"/>
                      <a:pt x="5530" y="3333"/>
                      <a:pt x="5393" y="3333"/>
                    </a:cubicBezTo>
                    <a:cubicBezTo>
                      <a:pt x="5086" y="3470"/>
                      <a:pt x="4949" y="3913"/>
                      <a:pt x="4813" y="4323"/>
                    </a:cubicBezTo>
                    <a:cubicBezTo>
                      <a:pt x="4813" y="4266"/>
                      <a:pt x="4766" y="4233"/>
                      <a:pt x="4711" y="4233"/>
                    </a:cubicBezTo>
                    <a:cubicBezTo>
                      <a:pt x="4634" y="4233"/>
                      <a:pt x="4540" y="4299"/>
                      <a:pt x="4540" y="4459"/>
                    </a:cubicBezTo>
                    <a:lnTo>
                      <a:pt x="4540" y="4766"/>
                    </a:lnTo>
                    <a:cubicBezTo>
                      <a:pt x="4499" y="4715"/>
                      <a:pt x="4455" y="4695"/>
                      <a:pt x="4414" y="4695"/>
                    </a:cubicBezTo>
                    <a:cubicBezTo>
                      <a:pt x="4317" y="4695"/>
                      <a:pt x="4233" y="4807"/>
                      <a:pt x="4233" y="4903"/>
                    </a:cubicBezTo>
                    <a:cubicBezTo>
                      <a:pt x="4233" y="5039"/>
                      <a:pt x="4403" y="5176"/>
                      <a:pt x="4540" y="5312"/>
                    </a:cubicBezTo>
                    <a:cubicBezTo>
                      <a:pt x="4540" y="5312"/>
                      <a:pt x="4676" y="5312"/>
                      <a:pt x="4813" y="5176"/>
                    </a:cubicBezTo>
                    <a:cubicBezTo>
                      <a:pt x="5086" y="5039"/>
                      <a:pt x="5393" y="5039"/>
                      <a:pt x="5530" y="4596"/>
                    </a:cubicBezTo>
                    <a:cubicBezTo>
                      <a:pt x="5530" y="4459"/>
                      <a:pt x="5803" y="4459"/>
                      <a:pt x="5939" y="4186"/>
                    </a:cubicBezTo>
                    <a:cubicBezTo>
                      <a:pt x="5939" y="4050"/>
                      <a:pt x="6110" y="3913"/>
                      <a:pt x="6246" y="3913"/>
                    </a:cubicBezTo>
                    <a:cubicBezTo>
                      <a:pt x="6792" y="3197"/>
                      <a:pt x="7236" y="2344"/>
                      <a:pt x="7372" y="1627"/>
                    </a:cubicBezTo>
                    <a:cubicBezTo>
                      <a:pt x="7372" y="1491"/>
                      <a:pt x="7372" y="1491"/>
                      <a:pt x="7236" y="1354"/>
                    </a:cubicBezTo>
                    <a:cubicBezTo>
                      <a:pt x="7372" y="1047"/>
                      <a:pt x="7509" y="774"/>
                      <a:pt x="7645" y="501"/>
                    </a:cubicBezTo>
                    <a:cubicBezTo>
                      <a:pt x="7645" y="317"/>
                      <a:pt x="7547" y="243"/>
                      <a:pt x="7439" y="243"/>
                    </a:cubicBezTo>
                    <a:cubicBezTo>
                      <a:pt x="7367" y="243"/>
                      <a:pt x="7290" y="276"/>
                      <a:pt x="7236" y="330"/>
                    </a:cubicBezTo>
                    <a:cubicBezTo>
                      <a:pt x="7099" y="637"/>
                      <a:pt x="6963" y="910"/>
                      <a:pt x="6656" y="1183"/>
                    </a:cubicBezTo>
                    <a:cubicBezTo>
                      <a:pt x="6656" y="1047"/>
                      <a:pt x="6656" y="910"/>
                      <a:pt x="6792" y="774"/>
                    </a:cubicBezTo>
                    <a:cubicBezTo>
                      <a:pt x="6792" y="677"/>
                      <a:pt x="6656" y="581"/>
                      <a:pt x="6527" y="581"/>
                    </a:cubicBezTo>
                    <a:cubicBezTo>
                      <a:pt x="6474" y="581"/>
                      <a:pt x="6423" y="597"/>
                      <a:pt x="6383" y="637"/>
                    </a:cubicBezTo>
                    <a:cubicBezTo>
                      <a:pt x="6129" y="1304"/>
                      <a:pt x="5845" y="1823"/>
                      <a:pt x="5587" y="2468"/>
                    </a:cubicBezTo>
                    <a:lnTo>
                      <a:pt x="5587" y="2468"/>
                    </a:lnTo>
                    <a:cubicBezTo>
                      <a:pt x="5670" y="2201"/>
                      <a:pt x="5689" y="1855"/>
                      <a:pt x="5803" y="1627"/>
                    </a:cubicBezTo>
                    <a:cubicBezTo>
                      <a:pt x="5939" y="1047"/>
                      <a:pt x="6110" y="637"/>
                      <a:pt x="6246" y="194"/>
                    </a:cubicBezTo>
                    <a:cubicBezTo>
                      <a:pt x="6246" y="97"/>
                      <a:pt x="6093" y="1"/>
                      <a:pt x="59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4338574" y="2054693"/>
                <a:ext cx="309740" cy="293155"/>
              </a:xfrm>
              <a:custGeom>
                <a:rect b="b" l="l" r="r" t="t"/>
                <a:pathLst>
                  <a:path extrusionOk="0" h="6939" w="7332">
                    <a:moveTo>
                      <a:pt x="6342" y="1047"/>
                    </a:moveTo>
                    <a:lnTo>
                      <a:pt x="6342" y="1047"/>
                    </a:lnTo>
                    <a:cubicBezTo>
                      <a:pt x="6478" y="1320"/>
                      <a:pt x="6478" y="1763"/>
                      <a:pt x="6649" y="2173"/>
                    </a:cubicBezTo>
                    <a:lnTo>
                      <a:pt x="6785" y="2309"/>
                    </a:lnTo>
                    <a:cubicBezTo>
                      <a:pt x="6785" y="2480"/>
                      <a:pt x="6649" y="2480"/>
                      <a:pt x="6649" y="2616"/>
                    </a:cubicBezTo>
                    <a:cubicBezTo>
                      <a:pt x="6649" y="2036"/>
                      <a:pt x="6342" y="1627"/>
                      <a:pt x="6342" y="1047"/>
                    </a:cubicBezTo>
                    <a:close/>
                    <a:moveTo>
                      <a:pt x="4226" y="3606"/>
                    </a:moveTo>
                    <a:cubicBezTo>
                      <a:pt x="4363" y="3879"/>
                      <a:pt x="4363" y="4186"/>
                      <a:pt x="4499" y="4459"/>
                    </a:cubicBezTo>
                    <a:cubicBezTo>
                      <a:pt x="4363" y="4323"/>
                      <a:pt x="4226" y="4186"/>
                      <a:pt x="4226" y="4186"/>
                    </a:cubicBezTo>
                    <a:cubicBezTo>
                      <a:pt x="4226" y="4015"/>
                      <a:pt x="4090" y="4015"/>
                      <a:pt x="4090" y="4015"/>
                    </a:cubicBezTo>
                    <a:cubicBezTo>
                      <a:pt x="4226" y="3879"/>
                      <a:pt x="4226" y="3742"/>
                      <a:pt x="4226" y="3606"/>
                    </a:cubicBezTo>
                    <a:close/>
                    <a:moveTo>
                      <a:pt x="3509" y="3879"/>
                    </a:moveTo>
                    <a:lnTo>
                      <a:pt x="3509" y="4186"/>
                    </a:lnTo>
                    <a:cubicBezTo>
                      <a:pt x="3373" y="4323"/>
                      <a:pt x="3236" y="4459"/>
                      <a:pt x="3066" y="4595"/>
                    </a:cubicBezTo>
                    <a:cubicBezTo>
                      <a:pt x="3013" y="4595"/>
                      <a:pt x="2960" y="4595"/>
                      <a:pt x="2914" y="4604"/>
                    </a:cubicBezTo>
                    <a:lnTo>
                      <a:pt x="2914" y="4604"/>
                    </a:lnTo>
                    <a:cubicBezTo>
                      <a:pt x="3122" y="4373"/>
                      <a:pt x="3279" y="4138"/>
                      <a:pt x="3509" y="3879"/>
                    </a:cubicBezTo>
                    <a:close/>
                    <a:moveTo>
                      <a:pt x="6757" y="1"/>
                    </a:moveTo>
                    <a:cubicBezTo>
                      <a:pt x="6717" y="1"/>
                      <a:pt x="6649" y="97"/>
                      <a:pt x="6649" y="194"/>
                    </a:cubicBezTo>
                    <a:cubicBezTo>
                      <a:pt x="6478" y="194"/>
                      <a:pt x="6478" y="194"/>
                      <a:pt x="6478" y="330"/>
                    </a:cubicBezTo>
                    <a:cubicBezTo>
                      <a:pt x="6478" y="194"/>
                      <a:pt x="6342" y="194"/>
                      <a:pt x="6205" y="194"/>
                    </a:cubicBezTo>
                    <a:lnTo>
                      <a:pt x="6069" y="194"/>
                    </a:lnTo>
                    <a:cubicBezTo>
                      <a:pt x="5932" y="467"/>
                      <a:pt x="5932" y="910"/>
                      <a:pt x="5932" y="1320"/>
                    </a:cubicBezTo>
                    <a:cubicBezTo>
                      <a:pt x="5796" y="910"/>
                      <a:pt x="5625" y="603"/>
                      <a:pt x="5352" y="330"/>
                    </a:cubicBezTo>
                    <a:cubicBezTo>
                      <a:pt x="5352" y="285"/>
                      <a:pt x="5337" y="269"/>
                      <a:pt x="5312" y="269"/>
                    </a:cubicBezTo>
                    <a:cubicBezTo>
                      <a:pt x="5261" y="269"/>
                      <a:pt x="5170" y="330"/>
                      <a:pt x="5079" y="330"/>
                    </a:cubicBezTo>
                    <a:cubicBezTo>
                      <a:pt x="4943" y="603"/>
                      <a:pt x="5079" y="1047"/>
                      <a:pt x="5079" y="1320"/>
                    </a:cubicBezTo>
                    <a:cubicBezTo>
                      <a:pt x="5216" y="1763"/>
                      <a:pt x="5352" y="2309"/>
                      <a:pt x="5489" y="2889"/>
                    </a:cubicBezTo>
                    <a:cubicBezTo>
                      <a:pt x="5216" y="2309"/>
                      <a:pt x="5079" y="1627"/>
                      <a:pt x="4636" y="1047"/>
                    </a:cubicBezTo>
                    <a:cubicBezTo>
                      <a:pt x="4636" y="1007"/>
                      <a:pt x="4612" y="990"/>
                      <a:pt x="4579" y="990"/>
                    </a:cubicBezTo>
                    <a:cubicBezTo>
                      <a:pt x="4499" y="990"/>
                      <a:pt x="4363" y="1087"/>
                      <a:pt x="4363" y="1183"/>
                    </a:cubicBezTo>
                    <a:cubicBezTo>
                      <a:pt x="4226" y="1320"/>
                      <a:pt x="4363" y="1627"/>
                      <a:pt x="4363" y="1900"/>
                    </a:cubicBezTo>
                    <a:cubicBezTo>
                      <a:pt x="4499" y="2036"/>
                      <a:pt x="4499" y="2309"/>
                      <a:pt x="4499" y="2616"/>
                    </a:cubicBezTo>
                    <a:cubicBezTo>
                      <a:pt x="4499" y="2480"/>
                      <a:pt x="4363" y="2309"/>
                      <a:pt x="4363" y="2173"/>
                    </a:cubicBezTo>
                    <a:cubicBezTo>
                      <a:pt x="4323" y="2133"/>
                      <a:pt x="4268" y="2116"/>
                      <a:pt x="4211" y="2116"/>
                    </a:cubicBezTo>
                    <a:cubicBezTo>
                      <a:pt x="4073" y="2116"/>
                      <a:pt x="3919" y="2213"/>
                      <a:pt x="3919" y="2309"/>
                    </a:cubicBezTo>
                    <a:cubicBezTo>
                      <a:pt x="4090" y="2616"/>
                      <a:pt x="4090" y="2889"/>
                      <a:pt x="4090" y="3026"/>
                    </a:cubicBezTo>
                    <a:cubicBezTo>
                      <a:pt x="3373" y="3333"/>
                      <a:pt x="2656" y="4323"/>
                      <a:pt x="2213" y="4868"/>
                    </a:cubicBezTo>
                    <a:cubicBezTo>
                      <a:pt x="2118" y="4987"/>
                      <a:pt x="2155" y="5155"/>
                      <a:pt x="2243" y="5155"/>
                    </a:cubicBezTo>
                    <a:cubicBezTo>
                      <a:pt x="2282" y="5155"/>
                      <a:pt x="2331" y="5122"/>
                      <a:pt x="2383" y="5039"/>
                    </a:cubicBezTo>
                    <a:lnTo>
                      <a:pt x="2656" y="5039"/>
                    </a:lnTo>
                    <a:cubicBezTo>
                      <a:pt x="2656" y="5176"/>
                      <a:pt x="2520" y="5176"/>
                      <a:pt x="2520" y="5312"/>
                    </a:cubicBezTo>
                    <a:cubicBezTo>
                      <a:pt x="2383" y="5312"/>
                      <a:pt x="2383" y="5449"/>
                      <a:pt x="2520" y="5449"/>
                    </a:cubicBezTo>
                    <a:cubicBezTo>
                      <a:pt x="1940" y="5722"/>
                      <a:pt x="1360" y="5892"/>
                      <a:pt x="814" y="6165"/>
                    </a:cubicBezTo>
                    <a:cubicBezTo>
                      <a:pt x="677" y="6302"/>
                      <a:pt x="507" y="6302"/>
                      <a:pt x="370" y="6438"/>
                    </a:cubicBezTo>
                    <a:cubicBezTo>
                      <a:pt x="234" y="6575"/>
                      <a:pt x="234" y="6575"/>
                      <a:pt x="97" y="6745"/>
                    </a:cubicBezTo>
                    <a:cubicBezTo>
                      <a:pt x="1" y="6842"/>
                      <a:pt x="41" y="6938"/>
                      <a:pt x="121" y="6938"/>
                    </a:cubicBezTo>
                    <a:cubicBezTo>
                      <a:pt x="154" y="6938"/>
                      <a:pt x="194" y="6922"/>
                      <a:pt x="234" y="6882"/>
                    </a:cubicBezTo>
                    <a:cubicBezTo>
                      <a:pt x="708" y="6630"/>
                      <a:pt x="977" y="6402"/>
                      <a:pt x="1527" y="6402"/>
                    </a:cubicBezTo>
                    <a:cubicBezTo>
                      <a:pt x="1649" y="6402"/>
                      <a:pt x="1785" y="6413"/>
                      <a:pt x="1940" y="6438"/>
                    </a:cubicBezTo>
                    <a:cubicBezTo>
                      <a:pt x="2076" y="6438"/>
                      <a:pt x="2213" y="6165"/>
                      <a:pt x="1940" y="6165"/>
                    </a:cubicBezTo>
                    <a:lnTo>
                      <a:pt x="1803" y="6165"/>
                    </a:lnTo>
                    <a:cubicBezTo>
                      <a:pt x="1940" y="6165"/>
                      <a:pt x="1940" y="6029"/>
                      <a:pt x="2076" y="6029"/>
                    </a:cubicBezTo>
                    <a:cubicBezTo>
                      <a:pt x="2520" y="5892"/>
                      <a:pt x="2929" y="5449"/>
                      <a:pt x="3236" y="5039"/>
                    </a:cubicBezTo>
                    <a:cubicBezTo>
                      <a:pt x="3373" y="5039"/>
                      <a:pt x="3373" y="5176"/>
                      <a:pt x="3373" y="5312"/>
                    </a:cubicBezTo>
                    <a:cubicBezTo>
                      <a:pt x="3236" y="5585"/>
                      <a:pt x="3236" y="5722"/>
                      <a:pt x="3373" y="5892"/>
                    </a:cubicBezTo>
                    <a:cubicBezTo>
                      <a:pt x="3373" y="6029"/>
                      <a:pt x="3509" y="6029"/>
                      <a:pt x="3646" y="6029"/>
                    </a:cubicBezTo>
                    <a:cubicBezTo>
                      <a:pt x="3782" y="6029"/>
                      <a:pt x="3919" y="5722"/>
                      <a:pt x="3919" y="5449"/>
                    </a:cubicBezTo>
                    <a:cubicBezTo>
                      <a:pt x="3919" y="5585"/>
                      <a:pt x="4090" y="5722"/>
                      <a:pt x="4226" y="5722"/>
                    </a:cubicBezTo>
                    <a:cubicBezTo>
                      <a:pt x="4267" y="5773"/>
                      <a:pt x="4308" y="5793"/>
                      <a:pt x="4345" y="5793"/>
                    </a:cubicBezTo>
                    <a:cubicBezTo>
                      <a:pt x="4432" y="5793"/>
                      <a:pt x="4499" y="5681"/>
                      <a:pt x="4499" y="5585"/>
                    </a:cubicBezTo>
                    <a:cubicBezTo>
                      <a:pt x="4363" y="5312"/>
                      <a:pt x="4363" y="5039"/>
                      <a:pt x="4226" y="4869"/>
                    </a:cubicBezTo>
                    <a:lnTo>
                      <a:pt x="4226" y="4869"/>
                    </a:lnTo>
                    <a:cubicBezTo>
                      <a:pt x="4363" y="5039"/>
                      <a:pt x="4499" y="5039"/>
                      <a:pt x="4636" y="5176"/>
                    </a:cubicBezTo>
                    <a:cubicBezTo>
                      <a:pt x="4636" y="5176"/>
                      <a:pt x="4772" y="5176"/>
                      <a:pt x="4943" y="5039"/>
                    </a:cubicBezTo>
                    <a:cubicBezTo>
                      <a:pt x="4943" y="4732"/>
                      <a:pt x="4943" y="4595"/>
                      <a:pt x="4772" y="4323"/>
                    </a:cubicBezTo>
                    <a:lnTo>
                      <a:pt x="4772" y="4186"/>
                    </a:lnTo>
                    <a:lnTo>
                      <a:pt x="4943" y="4186"/>
                    </a:lnTo>
                    <a:cubicBezTo>
                      <a:pt x="4943" y="4225"/>
                      <a:pt x="4965" y="4242"/>
                      <a:pt x="4997" y="4242"/>
                    </a:cubicBezTo>
                    <a:cubicBezTo>
                      <a:pt x="5076" y="4242"/>
                      <a:pt x="5216" y="4137"/>
                      <a:pt x="5216" y="4015"/>
                    </a:cubicBezTo>
                    <a:cubicBezTo>
                      <a:pt x="5216" y="3606"/>
                      <a:pt x="5079" y="3162"/>
                      <a:pt x="4943" y="2889"/>
                    </a:cubicBezTo>
                    <a:cubicBezTo>
                      <a:pt x="4943" y="2797"/>
                      <a:pt x="4943" y="2642"/>
                      <a:pt x="4890" y="2499"/>
                    </a:cubicBezTo>
                    <a:lnTo>
                      <a:pt x="4890" y="2499"/>
                    </a:lnTo>
                    <a:cubicBezTo>
                      <a:pt x="5119" y="2906"/>
                      <a:pt x="5253" y="3370"/>
                      <a:pt x="5489" y="3606"/>
                    </a:cubicBezTo>
                    <a:cubicBezTo>
                      <a:pt x="5557" y="3674"/>
                      <a:pt x="5668" y="3708"/>
                      <a:pt x="5762" y="3708"/>
                    </a:cubicBezTo>
                    <a:cubicBezTo>
                      <a:pt x="5855" y="3708"/>
                      <a:pt x="5932" y="3674"/>
                      <a:pt x="5932" y="3606"/>
                    </a:cubicBezTo>
                    <a:cubicBezTo>
                      <a:pt x="5932" y="3162"/>
                      <a:pt x="5796" y="2753"/>
                      <a:pt x="5796" y="2309"/>
                    </a:cubicBezTo>
                    <a:cubicBezTo>
                      <a:pt x="5625" y="2036"/>
                      <a:pt x="5489" y="1456"/>
                      <a:pt x="5352" y="1047"/>
                    </a:cubicBezTo>
                    <a:lnTo>
                      <a:pt x="5352" y="1047"/>
                    </a:lnTo>
                    <a:cubicBezTo>
                      <a:pt x="5796" y="1627"/>
                      <a:pt x="5932" y="2480"/>
                      <a:pt x="6342" y="3162"/>
                    </a:cubicBezTo>
                    <a:cubicBezTo>
                      <a:pt x="6342" y="3333"/>
                      <a:pt x="6205" y="3606"/>
                      <a:pt x="6069" y="3742"/>
                    </a:cubicBezTo>
                    <a:lnTo>
                      <a:pt x="6069" y="3879"/>
                    </a:lnTo>
                    <a:cubicBezTo>
                      <a:pt x="5949" y="3998"/>
                      <a:pt x="5699" y="4457"/>
                      <a:pt x="5753" y="4570"/>
                    </a:cubicBezTo>
                    <a:lnTo>
                      <a:pt x="5753" y="4570"/>
                    </a:lnTo>
                    <a:cubicBezTo>
                      <a:pt x="5733" y="4562"/>
                      <a:pt x="5711" y="4558"/>
                      <a:pt x="5690" y="4558"/>
                    </a:cubicBezTo>
                    <a:cubicBezTo>
                      <a:pt x="5536" y="4558"/>
                      <a:pt x="5378" y="4758"/>
                      <a:pt x="5489" y="4868"/>
                    </a:cubicBezTo>
                    <a:lnTo>
                      <a:pt x="5489" y="5039"/>
                    </a:lnTo>
                    <a:lnTo>
                      <a:pt x="5796" y="5039"/>
                    </a:lnTo>
                    <a:cubicBezTo>
                      <a:pt x="6069" y="5039"/>
                      <a:pt x="6205" y="4459"/>
                      <a:pt x="6342" y="4186"/>
                    </a:cubicBezTo>
                    <a:cubicBezTo>
                      <a:pt x="6785" y="3469"/>
                      <a:pt x="7331" y="2480"/>
                      <a:pt x="7331" y="1627"/>
                    </a:cubicBezTo>
                    <a:cubicBezTo>
                      <a:pt x="7331" y="1183"/>
                      <a:pt x="7331" y="330"/>
                      <a:pt x="6785" y="57"/>
                    </a:cubicBezTo>
                    <a:cubicBezTo>
                      <a:pt x="6785" y="17"/>
                      <a:pt x="6774" y="1"/>
                      <a:pt x="67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4492559" y="2022924"/>
                <a:ext cx="149970" cy="231685"/>
              </a:xfrm>
              <a:custGeom>
                <a:rect b="b" l="l" r="r" t="t"/>
                <a:pathLst>
                  <a:path extrusionOk="0" h="5484" w="3550">
                    <a:moveTo>
                      <a:pt x="1844" y="673"/>
                    </a:moveTo>
                    <a:lnTo>
                      <a:pt x="1844" y="809"/>
                    </a:lnTo>
                    <a:lnTo>
                      <a:pt x="1844" y="1355"/>
                    </a:lnTo>
                    <a:cubicBezTo>
                      <a:pt x="1707" y="1355"/>
                      <a:pt x="1707" y="1526"/>
                      <a:pt x="1571" y="1662"/>
                    </a:cubicBezTo>
                    <a:lnTo>
                      <a:pt x="1434" y="1799"/>
                    </a:lnTo>
                    <a:cubicBezTo>
                      <a:pt x="1571" y="1526"/>
                      <a:pt x="1571" y="1219"/>
                      <a:pt x="1707" y="946"/>
                    </a:cubicBezTo>
                    <a:cubicBezTo>
                      <a:pt x="1707" y="809"/>
                      <a:pt x="1844" y="673"/>
                      <a:pt x="1844" y="673"/>
                    </a:cubicBezTo>
                    <a:close/>
                    <a:moveTo>
                      <a:pt x="2296" y="1910"/>
                    </a:moveTo>
                    <a:cubicBezTo>
                      <a:pt x="2287" y="1964"/>
                      <a:pt x="2287" y="2018"/>
                      <a:pt x="2287" y="2072"/>
                    </a:cubicBezTo>
                    <a:cubicBezTo>
                      <a:pt x="2287" y="2208"/>
                      <a:pt x="2287" y="2208"/>
                      <a:pt x="2151" y="2208"/>
                    </a:cubicBezTo>
                    <a:cubicBezTo>
                      <a:pt x="2225" y="2134"/>
                      <a:pt x="2258" y="2021"/>
                      <a:pt x="2296" y="1910"/>
                    </a:cubicBezTo>
                    <a:close/>
                    <a:moveTo>
                      <a:pt x="1885" y="1"/>
                    </a:moveTo>
                    <a:cubicBezTo>
                      <a:pt x="1832" y="1"/>
                      <a:pt x="1773" y="27"/>
                      <a:pt x="1707" y="93"/>
                    </a:cubicBezTo>
                    <a:cubicBezTo>
                      <a:pt x="1707" y="229"/>
                      <a:pt x="1571" y="229"/>
                      <a:pt x="1571" y="366"/>
                    </a:cubicBezTo>
                    <a:lnTo>
                      <a:pt x="1298" y="366"/>
                    </a:lnTo>
                    <a:cubicBezTo>
                      <a:pt x="991" y="1082"/>
                      <a:pt x="854" y="1662"/>
                      <a:pt x="718" y="2208"/>
                    </a:cubicBezTo>
                    <a:cubicBezTo>
                      <a:pt x="445" y="2788"/>
                      <a:pt x="137" y="3368"/>
                      <a:pt x="1" y="3914"/>
                    </a:cubicBezTo>
                    <a:cubicBezTo>
                      <a:pt x="1" y="4099"/>
                      <a:pt x="99" y="4172"/>
                      <a:pt x="178" y="4172"/>
                    </a:cubicBezTo>
                    <a:cubicBezTo>
                      <a:pt x="230" y="4172"/>
                      <a:pt x="274" y="4140"/>
                      <a:pt x="274" y="4085"/>
                    </a:cubicBezTo>
                    <a:cubicBezTo>
                      <a:pt x="445" y="3914"/>
                      <a:pt x="445" y="3778"/>
                      <a:pt x="445" y="3778"/>
                    </a:cubicBezTo>
                    <a:lnTo>
                      <a:pt x="581" y="3778"/>
                    </a:lnTo>
                    <a:cubicBezTo>
                      <a:pt x="854" y="3505"/>
                      <a:pt x="1127" y="3232"/>
                      <a:pt x="1434" y="2925"/>
                    </a:cubicBezTo>
                    <a:lnTo>
                      <a:pt x="1434" y="2925"/>
                    </a:lnTo>
                    <a:cubicBezTo>
                      <a:pt x="1298" y="3232"/>
                      <a:pt x="1127" y="3368"/>
                      <a:pt x="991" y="3641"/>
                    </a:cubicBezTo>
                    <a:cubicBezTo>
                      <a:pt x="894" y="3738"/>
                      <a:pt x="1002" y="3834"/>
                      <a:pt x="1134" y="3834"/>
                    </a:cubicBezTo>
                    <a:cubicBezTo>
                      <a:pt x="1189" y="3834"/>
                      <a:pt x="1248" y="3818"/>
                      <a:pt x="1298" y="3778"/>
                    </a:cubicBezTo>
                    <a:cubicBezTo>
                      <a:pt x="1298" y="3641"/>
                      <a:pt x="1570" y="3369"/>
                      <a:pt x="1707" y="3232"/>
                    </a:cubicBezTo>
                    <a:lnTo>
                      <a:pt x="1707" y="3232"/>
                    </a:lnTo>
                    <a:cubicBezTo>
                      <a:pt x="1434" y="3505"/>
                      <a:pt x="1298" y="3778"/>
                      <a:pt x="1298" y="4085"/>
                    </a:cubicBezTo>
                    <a:cubicBezTo>
                      <a:pt x="1298" y="4221"/>
                      <a:pt x="1298" y="4358"/>
                      <a:pt x="1434" y="4358"/>
                    </a:cubicBezTo>
                    <a:lnTo>
                      <a:pt x="1434" y="5347"/>
                    </a:lnTo>
                    <a:cubicBezTo>
                      <a:pt x="1571" y="5484"/>
                      <a:pt x="1571" y="5484"/>
                      <a:pt x="1707" y="5484"/>
                    </a:cubicBezTo>
                    <a:cubicBezTo>
                      <a:pt x="2151" y="5484"/>
                      <a:pt x="2833" y="4221"/>
                      <a:pt x="2833" y="3778"/>
                    </a:cubicBezTo>
                    <a:cubicBezTo>
                      <a:pt x="2833" y="3641"/>
                      <a:pt x="2697" y="3505"/>
                      <a:pt x="2560" y="3505"/>
                    </a:cubicBezTo>
                    <a:cubicBezTo>
                      <a:pt x="2697" y="3505"/>
                      <a:pt x="2697" y="3368"/>
                      <a:pt x="2833" y="3232"/>
                    </a:cubicBezTo>
                    <a:lnTo>
                      <a:pt x="2833" y="3368"/>
                    </a:lnTo>
                    <a:cubicBezTo>
                      <a:pt x="2833" y="3437"/>
                      <a:pt x="2910" y="3471"/>
                      <a:pt x="2987" y="3471"/>
                    </a:cubicBezTo>
                    <a:cubicBezTo>
                      <a:pt x="3064" y="3471"/>
                      <a:pt x="3140" y="3437"/>
                      <a:pt x="3140" y="3368"/>
                    </a:cubicBezTo>
                    <a:cubicBezTo>
                      <a:pt x="3277" y="2925"/>
                      <a:pt x="3550" y="2208"/>
                      <a:pt x="3140" y="1799"/>
                    </a:cubicBezTo>
                    <a:lnTo>
                      <a:pt x="3004" y="1799"/>
                    </a:lnTo>
                    <a:cubicBezTo>
                      <a:pt x="2833" y="1799"/>
                      <a:pt x="2833" y="1799"/>
                      <a:pt x="2833" y="1935"/>
                    </a:cubicBezTo>
                    <a:cubicBezTo>
                      <a:pt x="2833" y="1799"/>
                      <a:pt x="2697" y="1662"/>
                      <a:pt x="2697" y="1662"/>
                    </a:cubicBezTo>
                    <a:cubicBezTo>
                      <a:pt x="2833" y="1219"/>
                      <a:pt x="2833" y="946"/>
                      <a:pt x="2833" y="809"/>
                    </a:cubicBezTo>
                    <a:cubicBezTo>
                      <a:pt x="2833" y="673"/>
                      <a:pt x="2697" y="673"/>
                      <a:pt x="2697" y="673"/>
                    </a:cubicBezTo>
                    <a:cubicBezTo>
                      <a:pt x="2424" y="673"/>
                      <a:pt x="2287" y="809"/>
                      <a:pt x="2287" y="946"/>
                    </a:cubicBezTo>
                    <a:cubicBezTo>
                      <a:pt x="2287" y="809"/>
                      <a:pt x="2287" y="502"/>
                      <a:pt x="2151" y="366"/>
                    </a:cubicBezTo>
                    <a:cubicBezTo>
                      <a:pt x="2151" y="262"/>
                      <a:pt x="2052" y="1"/>
                      <a:pt x="18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4475281" y="1826439"/>
                <a:ext cx="186005" cy="286438"/>
              </a:xfrm>
              <a:custGeom>
                <a:rect b="b" l="l" r="r" t="t"/>
                <a:pathLst>
                  <a:path extrusionOk="0" h="6780" w="4403">
                    <a:moveTo>
                      <a:pt x="2068" y="2786"/>
                    </a:moveTo>
                    <a:cubicBezTo>
                      <a:pt x="2119" y="2786"/>
                      <a:pt x="2186" y="2890"/>
                      <a:pt x="2253" y="3174"/>
                    </a:cubicBezTo>
                    <a:lnTo>
                      <a:pt x="2253" y="3617"/>
                    </a:lnTo>
                    <a:cubicBezTo>
                      <a:pt x="2253" y="3447"/>
                      <a:pt x="2116" y="3174"/>
                      <a:pt x="1980" y="3037"/>
                    </a:cubicBezTo>
                    <a:cubicBezTo>
                      <a:pt x="1980" y="2898"/>
                      <a:pt x="2015" y="2786"/>
                      <a:pt x="2068" y="2786"/>
                    </a:cubicBezTo>
                    <a:close/>
                    <a:moveTo>
                      <a:pt x="1980" y="3617"/>
                    </a:moveTo>
                    <a:cubicBezTo>
                      <a:pt x="2116" y="3617"/>
                      <a:pt x="2116" y="3754"/>
                      <a:pt x="2116" y="3890"/>
                    </a:cubicBezTo>
                    <a:cubicBezTo>
                      <a:pt x="2253" y="3890"/>
                      <a:pt x="2253" y="4163"/>
                      <a:pt x="2389" y="4300"/>
                    </a:cubicBezTo>
                    <a:cubicBezTo>
                      <a:pt x="2389" y="4471"/>
                      <a:pt x="2560" y="4607"/>
                      <a:pt x="2560" y="4744"/>
                    </a:cubicBezTo>
                    <a:cubicBezTo>
                      <a:pt x="2389" y="4471"/>
                      <a:pt x="2116" y="4163"/>
                      <a:pt x="1980" y="3890"/>
                    </a:cubicBezTo>
                    <a:lnTo>
                      <a:pt x="1980" y="3617"/>
                    </a:lnTo>
                    <a:close/>
                    <a:moveTo>
                      <a:pt x="1843" y="4471"/>
                    </a:moveTo>
                    <a:cubicBezTo>
                      <a:pt x="1980" y="4607"/>
                      <a:pt x="2116" y="4880"/>
                      <a:pt x="2116" y="5153"/>
                    </a:cubicBezTo>
                    <a:cubicBezTo>
                      <a:pt x="2253" y="5324"/>
                      <a:pt x="2253" y="5460"/>
                      <a:pt x="2389" y="5597"/>
                    </a:cubicBezTo>
                    <a:cubicBezTo>
                      <a:pt x="2116" y="5324"/>
                      <a:pt x="1843" y="4880"/>
                      <a:pt x="1707" y="4471"/>
                    </a:cubicBezTo>
                    <a:close/>
                    <a:moveTo>
                      <a:pt x="1406" y="0"/>
                    </a:moveTo>
                    <a:cubicBezTo>
                      <a:pt x="1224" y="0"/>
                      <a:pt x="1150" y="229"/>
                      <a:pt x="1263" y="342"/>
                    </a:cubicBezTo>
                    <a:cubicBezTo>
                      <a:pt x="2389" y="1331"/>
                      <a:pt x="3413" y="2901"/>
                      <a:pt x="3686" y="4471"/>
                    </a:cubicBezTo>
                    <a:cubicBezTo>
                      <a:pt x="3549" y="4163"/>
                      <a:pt x="3549" y="4027"/>
                      <a:pt x="3413" y="3890"/>
                    </a:cubicBezTo>
                    <a:cubicBezTo>
                      <a:pt x="3327" y="3822"/>
                      <a:pt x="3251" y="3788"/>
                      <a:pt x="3195" y="3788"/>
                    </a:cubicBezTo>
                    <a:cubicBezTo>
                      <a:pt x="3140" y="3788"/>
                      <a:pt x="3106" y="3822"/>
                      <a:pt x="3106" y="3890"/>
                    </a:cubicBezTo>
                    <a:cubicBezTo>
                      <a:pt x="3106" y="3447"/>
                      <a:pt x="2969" y="2901"/>
                      <a:pt x="2833" y="2457"/>
                    </a:cubicBezTo>
                    <a:cubicBezTo>
                      <a:pt x="2793" y="2417"/>
                      <a:pt x="2738" y="2401"/>
                      <a:pt x="2681" y="2401"/>
                    </a:cubicBezTo>
                    <a:cubicBezTo>
                      <a:pt x="2543" y="2401"/>
                      <a:pt x="2389" y="2497"/>
                      <a:pt x="2389" y="2594"/>
                    </a:cubicBezTo>
                    <a:cubicBezTo>
                      <a:pt x="2389" y="2457"/>
                      <a:pt x="2253" y="2321"/>
                      <a:pt x="2116" y="2184"/>
                    </a:cubicBezTo>
                    <a:lnTo>
                      <a:pt x="1843" y="2184"/>
                    </a:lnTo>
                    <a:lnTo>
                      <a:pt x="1843" y="2457"/>
                    </a:lnTo>
                    <a:cubicBezTo>
                      <a:pt x="1707" y="2321"/>
                      <a:pt x="1707" y="2184"/>
                      <a:pt x="1707" y="2048"/>
                    </a:cubicBezTo>
                    <a:cubicBezTo>
                      <a:pt x="1536" y="2048"/>
                      <a:pt x="1400" y="2048"/>
                      <a:pt x="1400" y="2184"/>
                    </a:cubicBezTo>
                    <a:cubicBezTo>
                      <a:pt x="1536" y="2457"/>
                      <a:pt x="1707" y="2764"/>
                      <a:pt x="1707" y="3037"/>
                    </a:cubicBezTo>
                    <a:lnTo>
                      <a:pt x="1707" y="3310"/>
                    </a:lnTo>
                    <a:cubicBezTo>
                      <a:pt x="1536" y="2901"/>
                      <a:pt x="1400" y="2594"/>
                      <a:pt x="1127" y="2184"/>
                    </a:cubicBezTo>
                    <a:cubicBezTo>
                      <a:pt x="1070" y="2128"/>
                      <a:pt x="1013" y="2095"/>
                      <a:pt x="967" y="2095"/>
                    </a:cubicBezTo>
                    <a:cubicBezTo>
                      <a:pt x="900" y="2095"/>
                      <a:pt x="854" y="2161"/>
                      <a:pt x="854" y="2321"/>
                    </a:cubicBezTo>
                    <a:cubicBezTo>
                      <a:pt x="990" y="2901"/>
                      <a:pt x="1400" y="3310"/>
                      <a:pt x="1707" y="3890"/>
                    </a:cubicBezTo>
                    <a:lnTo>
                      <a:pt x="1707" y="4027"/>
                    </a:lnTo>
                    <a:cubicBezTo>
                      <a:pt x="1707" y="4027"/>
                      <a:pt x="1664" y="4061"/>
                      <a:pt x="1621" y="4061"/>
                    </a:cubicBezTo>
                    <a:cubicBezTo>
                      <a:pt x="1579" y="4061"/>
                      <a:pt x="1536" y="4027"/>
                      <a:pt x="1536" y="3890"/>
                    </a:cubicBezTo>
                    <a:cubicBezTo>
                      <a:pt x="1400" y="3890"/>
                      <a:pt x="1400" y="3754"/>
                      <a:pt x="1400" y="3754"/>
                    </a:cubicBezTo>
                    <a:cubicBezTo>
                      <a:pt x="1263" y="3310"/>
                      <a:pt x="990" y="3037"/>
                      <a:pt x="854" y="2594"/>
                    </a:cubicBezTo>
                    <a:cubicBezTo>
                      <a:pt x="683" y="2048"/>
                      <a:pt x="546" y="1331"/>
                      <a:pt x="273" y="751"/>
                    </a:cubicBezTo>
                    <a:cubicBezTo>
                      <a:pt x="273" y="636"/>
                      <a:pt x="225" y="594"/>
                      <a:pt x="168" y="594"/>
                    </a:cubicBezTo>
                    <a:cubicBezTo>
                      <a:pt x="91" y="594"/>
                      <a:pt x="0" y="672"/>
                      <a:pt x="0" y="751"/>
                    </a:cubicBezTo>
                    <a:lnTo>
                      <a:pt x="0" y="888"/>
                    </a:lnTo>
                    <a:lnTo>
                      <a:pt x="0" y="1058"/>
                    </a:lnTo>
                    <a:cubicBezTo>
                      <a:pt x="137" y="1604"/>
                      <a:pt x="273" y="2184"/>
                      <a:pt x="546" y="2594"/>
                    </a:cubicBezTo>
                    <a:cubicBezTo>
                      <a:pt x="546" y="3037"/>
                      <a:pt x="683" y="3310"/>
                      <a:pt x="854" y="3754"/>
                    </a:cubicBezTo>
                    <a:lnTo>
                      <a:pt x="854" y="3890"/>
                    </a:lnTo>
                    <a:lnTo>
                      <a:pt x="854" y="4163"/>
                    </a:lnTo>
                    <a:cubicBezTo>
                      <a:pt x="854" y="4163"/>
                      <a:pt x="990" y="4163"/>
                      <a:pt x="990" y="4300"/>
                    </a:cubicBezTo>
                    <a:lnTo>
                      <a:pt x="990" y="5733"/>
                    </a:lnTo>
                    <a:cubicBezTo>
                      <a:pt x="854" y="6006"/>
                      <a:pt x="990" y="6450"/>
                      <a:pt x="990" y="6586"/>
                    </a:cubicBezTo>
                    <a:cubicBezTo>
                      <a:pt x="1087" y="6683"/>
                      <a:pt x="1183" y="6779"/>
                      <a:pt x="1231" y="6779"/>
                    </a:cubicBezTo>
                    <a:cubicBezTo>
                      <a:pt x="1251" y="6779"/>
                      <a:pt x="1263" y="6763"/>
                      <a:pt x="1263" y="6723"/>
                    </a:cubicBezTo>
                    <a:cubicBezTo>
                      <a:pt x="1383" y="6602"/>
                      <a:pt x="1504" y="6376"/>
                      <a:pt x="1437" y="6230"/>
                    </a:cubicBezTo>
                    <a:lnTo>
                      <a:pt x="1437" y="6230"/>
                    </a:lnTo>
                    <a:cubicBezTo>
                      <a:pt x="1477" y="6215"/>
                      <a:pt x="1536" y="6118"/>
                      <a:pt x="1536" y="6006"/>
                    </a:cubicBezTo>
                    <a:lnTo>
                      <a:pt x="1536" y="5733"/>
                    </a:lnTo>
                    <a:cubicBezTo>
                      <a:pt x="1707" y="5870"/>
                      <a:pt x="1707" y="6006"/>
                      <a:pt x="1843" y="6177"/>
                    </a:cubicBezTo>
                    <a:cubicBezTo>
                      <a:pt x="1882" y="6216"/>
                      <a:pt x="1932" y="6232"/>
                      <a:pt x="1981" y="6232"/>
                    </a:cubicBezTo>
                    <a:cubicBezTo>
                      <a:pt x="2102" y="6232"/>
                      <a:pt x="2214" y="6128"/>
                      <a:pt x="2116" y="6006"/>
                    </a:cubicBezTo>
                    <a:lnTo>
                      <a:pt x="2116" y="5733"/>
                    </a:lnTo>
                    <a:lnTo>
                      <a:pt x="2560" y="6177"/>
                    </a:lnTo>
                    <a:cubicBezTo>
                      <a:pt x="2560" y="6177"/>
                      <a:pt x="2696" y="6177"/>
                      <a:pt x="2833" y="6006"/>
                    </a:cubicBezTo>
                    <a:cubicBezTo>
                      <a:pt x="2833" y="5890"/>
                      <a:pt x="2833" y="5773"/>
                      <a:pt x="2748" y="5571"/>
                    </a:cubicBezTo>
                    <a:lnTo>
                      <a:pt x="2748" y="5571"/>
                    </a:lnTo>
                    <a:cubicBezTo>
                      <a:pt x="2800" y="5616"/>
                      <a:pt x="2885" y="5648"/>
                      <a:pt x="2969" y="5733"/>
                    </a:cubicBezTo>
                    <a:cubicBezTo>
                      <a:pt x="2969" y="6006"/>
                      <a:pt x="3106" y="6177"/>
                      <a:pt x="3106" y="6177"/>
                    </a:cubicBezTo>
                    <a:cubicBezTo>
                      <a:pt x="3174" y="6245"/>
                      <a:pt x="3251" y="6279"/>
                      <a:pt x="3327" y="6279"/>
                    </a:cubicBezTo>
                    <a:cubicBezTo>
                      <a:pt x="3404" y="6279"/>
                      <a:pt x="3481" y="6245"/>
                      <a:pt x="3549" y="6177"/>
                    </a:cubicBezTo>
                    <a:lnTo>
                      <a:pt x="3549" y="5870"/>
                    </a:lnTo>
                    <a:cubicBezTo>
                      <a:pt x="3549" y="6006"/>
                      <a:pt x="3549" y="6177"/>
                      <a:pt x="3686" y="6313"/>
                    </a:cubicBezTo>
                    <a:cubicBezTo>
                      <a:pt x="3686" y="6370"/>
                      <a:pt x="3733" y="6403"/>
                      <a:pt x="3787" y="6403"/>
                    </a:cubicBezTo>
                    <a:cubicBezTo>
                      <a:pt x="3865" y="6403"/>
                      <a:pt x="3959" y="6337"/>
                      <a:pt x="3959" y="6177"/>
                    </a:cubicBezTo>
                    <a:cubicBezTo>
                      <a:pt x="4095" y="6177"/>
                      <a:pt x="4266" y="6177"/>
                      <a:pt x="4266" y="6006"/>
                    </a:cubicBezTo>
                    <a:cubicBezTo>
                      <a:pt x="4402" y="3890"/>
                      <a:pt x="2969" y="1468"/>
                      <a:pt x="1536" y="35"/>
                    </a:cubicBezTo>
                    <a:cubicBezTo>
                      <a:pt x="1488" y="11"/>
                      <a:pt x="1445" y="0"/>
                      <a:pt x="1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4426276" y="1813766"/>
                <a:ext cx="112752" cy="190198"/>
              </a:xfrm>
              <a:custGeom>
                <a:rect b="b" l="l" r="r" t="t"/>
                <a:pathLst>
                  <a:path extrusionOk="0" h="4502" w="2669">
                    <a:moveTo>
                      <a:pt x="263" y="1"/>
                    </a:moveTo>
                    <a:cubicBezTo>
                      <a:pt x="213" y="1"/>
                      <a:pt x="137" y="62"/>
                      <a:pt x="137" y="62"/>
                    </a:cubicBezTo>
                    <a:cubicBezTo>
                      <a:pt x="0" y="505"/>
                      <a:pt x="444" y="778"/>
                      <a:pt x="580" y="1051"/>
                    </a:cubicBezTo>
                    <a:cubicBezTo>
                      <a:pt x="580" y="1188"/>
                      <a:pt x="717" y="1358"/>
                      <a:pt x="853" y="1495"/>
                    </a:cubicBezTo>
                    <a:cubicBezTo>
                      <a:pt x="717" y="1495"/>
                      <a:pt x="580" y="1631"/>
                      <a:pt x="717" y="1631"/>
                    </a:cubicBezTo>
                    <a:cubicBezTo>
                      <a:pt x="853" y="1904"/>
                      <a:pt x="1843" y="3064"/>
                      <a:pt x="1706" y="3201"/>
                    </a:cubicBezTo>
                    <a:cubicBezTo>
                      <a:pt x="1570" y="3474"/>
                      <a:pt x="1706" y="3610"/>
                      <a:pt x="1843" y="3747"/>
                    </a:cubicBezTo>
                    <a:lnTo>
                      <a:pt x="1843" y="3917"/>
                    </a:lnTo>
                    <a:cubicBezTo>
                      <a:pt x="2014" y="4190"/>
                      <a:pt x="2150" y="4327"/>
                      <a:pt x="2423" y="4463"/>
                    </a:cubicBezTo>
                    <a:cubicBezTo>
                      <a:pt x="2450" y="4491"/>
                      <a:pt x="2478" y="4502"/>
                      <a:pt x="2503" y="4502"/>
                    </a:cubicBezTo>
                    <a:cubicBezTo>
                      <a:pt x="2603" y="4502"/>
                      <a:pt x="2669" y="4327"/>
                      <a:pt x="2560" y="4327"/>
                    </a:cubicBezTo>
                    <a:cubicBezTo>
                      <a:pt x="2423" y="4190"/>
                      <a:pt x="2423" y="4190"/>
                      <a:pt x="2287" y="4054"/>
                    </a:cubicBezTo>
                    <a:lnTo>
                      <a:pt x="2287" y="3917"/>
                    </a:lnTo>
                    <a:cubicBezTo>
                      <a:pt x="2287" y="3917"/>
                      <a:pt x="1843" y="3474"/>
                      <a:pt x="2014" y="3337"/>
                    </a:cubicBezTo>
                    <a:cubicBezTo>
                      <a:pt x="2150" y="3337"/>
                      <a:pt x="2150" y="3337"/>
                      <a:pt x="2014" y="3201"/>
                    </a:cubicBezTo>
                    <a:cubicBezTo>
                      <a:pt x="2014" y="3064"/>
                      <a:pt x="2014" y="2894"/>
                      <a:pt x="1843" y="2757"/>
                    </a:cubicBezTo>
                    <a:cubicBezTo>
                      <a:pt x="1843" y="2757"/>
                      <a:pt x="2014" y="2621"/>
                      <a:pt x="1843" y="2621"/>
                    </a:cubicBezTo>
                    <a:cubicBezTo>
                      <a:pt x="1433" y="1904"/>
                      <a:pt x="990" y="1358"/>
                      <a:pt x="580" y="642"/>
                    </a:cubicBezTo>
                    <a:cubicBezTo>
                      <a:pt x="422" y="434"/>
                      <a:pt x="376" y="357"/>
                      <a:pt x="397" y="357"/>
                    </a:cubicBezTo>
                    <a:cubicBezTo>
                      <a:pt x="433" y="357"/>
                      <a:pt x="678" y="603"/>
                      <a:pt x="853" y="778"/>
                    </a:cubicBezTo>
                    <a:cubicBezTo>
                      <a:pt x="1160" y="1051"/>
                      <a:pt x="1433" y="1495"/>
                      <a:pt x="1843" y="1904"/>
                    </a:cubicBezTo>
                    <a:lnTo>
                      <a:pt x="2014" y="1768"/>
                    </a:lnTo>
                    <a:cubicBezTo>
                      <a:pt x="1433" y="1051"/>
                      <a:pt x="990" y="335"/>
                      <a:pt x="307" y="62"/>
                    </a:cubicBezTo>
                    <a:cubicBezTo>
                      <a:pt x="307" y="16"/>
                      <a:pt x="288" y="1"/>
                      <a:pt x="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4240311" y="1666413"/>
                <a:ext cx="288364" cy="242247"/>
              </a:xfrm>
              <a:custGeom>
                <a:rect b="b" l="l" r="r" t="t"/>
                <a:pathLst>
                  <a:path extrusionOk="0" h="5734" w="6826">
                    <a:moveTo>
                      <a:pt x="1707" y="581"/>
                    </a:moveTo>
                    <a:lnTo>
                      <a:pt x="1707" y="581"/>
                    </a:lnTo>
                    <a:cubicBezTo>
                      <a:pt x="2287" y="717"/>
                      <a:pt x="2833" y="854"/>
                      <a:pt x="3276" y="1127"/>
                    </a:cubicBezTo>
                    <a:cubicBezTo>
                      <a:pt x="3413" y="1127"/>
                      <a:pt x="3413" y="1263"/>
                      <a:pt x="3549" y="1263"/>
                    </a:cubicBezTo>
                    <a:cubicBezTo>
                      <a:pt x="3413" y="1263"/>
                      <a:pt x="3276" y="1434"/>
                      <a:pt x="3413" y="1570"/>
                    </a:cubicBezTo>
                    <a:cubicBezTo>
                      <a:pt x="3003" y="1263"/>
                      <a:pt x="2696" y="1127"/>
                      <a:pt x="2287" y="854"/>
                    </a:cubicBezTo>
                    <a:cubicBezTo>
                      <a:pt x="2150" y="717"/>
                      <a:pt x="1843" y="717"/>
                      <a:pt x="1707" y="581"/>
                    </a:cubicBezTo>
                    <a:close/>
                    <a:moveTo>
                      <a:pt x="2560" y="1434"/>
                    </a:moveTo>
                    <a:cubicBezTo>
                      <a:pt x="2833" y="1570"/>
                      <a:pt x="3003" y="1707"/>
                      <a:pt x="3276" y="1843"/>
                    </a:cubicBezTo>
                    <a:lnTo>
                      <a:pt x="3276" y="2116"/>
                    </a:lnTo>
                    <a:cubicBezTo>
                      <a:pt x="3515" y="2295"/>
                      <a:pt x="3765" y="2509"/>
                      <a:pt x="4014" y="2717"/>
                    </a:cubicBezTo>
                    <a:lnTo>
                      <a:pt x="4014" y="2717"/>
                    </a:lnTo>
                    <a:cubicBezTo>
                      <a:pt x="3500" y="2319"/>
                      <a:pt x="2992" y="1943"/>
                      <a:pt x="2560" y="1434"/>
                    </a:cubicBezTo>
                    <a:close/>
                    <a:moveTo>
                      <a:pt x="2560" y="2116"/>
                    </a:moveTo>
                    <a:lnTo>
                      <a:pt x="2560" y="2116"/>
                    </a:lnTo>
                    <a:cubicBezTo>
                      <a:pt x="2833" y="2423"/>
                      <a:pt x="3140" y="2560"/>
                      <a:pt x="3549" y="2833"/>
                    </a:cubicBezTo>
                    <a:cubicBezTo>
                      <a:pt x="3413" y="2833"/>
                      <a:pt x="3413" y="2969"/>
                      <a:pt x="3413" y="2969"/>
                    </a:cubicBezTo>
                    <a:cubicBezTo>
                      <a:pt x="3413" y="2833"/>
                      <a:pt x="3276" y="2833"/>
                      <a:pt x="3140" y="2696"/>
                    </a:cubicBezTo>
                    <a:cubicBezTo>
                      <a:pt x="3140" y="2696"/>
                      <a:pt x="2696" y="2423"/>
                      <a:pt x="2560" y="2116"/>
                    </a:cubicBezTo>
                    <a:close/>
                    <a:moveTo>
                      <a:pt x="3549" y="1707"/>
                    </a:moveTo>
                    <a:cubicBezTo>
                      <a:pt x="3993" y="2116"/>
                      <a:pt x="4539" y="2560"/>
                      <a:pt x="5119" y="2833"/>
                    </a:cubicBezTo>
                    <a:cubicBezTo>
                      <a:pt x="5255" y="2969"/>
                      <a:pt x="5392" y="3140"/>
                      <a:pt x="5392" y="3277"/>
                    </a:cubicBezTo>
                    <a:cubicBezTo>
                      <a:pt x="5255" y="3140"/>
                      <a:pt x="4982" y="2969"/>
                      <a:pt x="4846" y="2833"/>
                    </a:cubicBezTo>
                    <a:cubicBezTo>
                      <a:pt x="4402" y="2560"/>
                      <a:pt x="3993" y="2287"/>
                      <a:pt x="3549" y="1843"/>
                    </a:cubicBezTo>
                    <a:lnTo>
                      <a:pt x="3549" y="1707"/>
                    </a:lnTo>
                    <a:close/>
                    <a:moveTo>
                      <a:pt x="4266" y="1434"/>
                    </a:moveTo>
                    <a:cubicBezTo>
                      <a:pt x="4402" y="1434"/>
                      <a:pt x="4402" y="1570"/>
                      <a:pt x="4539" y="1570"/>
                    </a:cubicBezTo>
                    <a:cubicBezTo>
                      <a:pt x="4539" y="1707"/>
                      <a:pt x="4402" y="1707"/>
                      <a:pt x="4539" y="1843"/>
                    </a:cubicBezTo>
                    <a:cubicBezTo>
                      <a:pt x="4846" y="2116"/>
                      <a:pt x="5255" y="2423"/>
                      <a:pt x="5562" y="2560"/>
                    </a:cubicBezTo>
                    <a:cubicBezTo>
                      <a:pt x="5699" y="2696"/>
                      <a:pt x="5835" y="2696"/>
                      <a:pt x="5835" y="2833"/>
                    </a:cubicBezTo>
                    <a:cubicBezTo>
                      <a:pt x="6261" y="3177"/>
                      <a:pt x="6385" y="3317"/>
                      <a:pt x="6296" y="3317"/>
                    </a:cubicBezTo>
                    <a:cubicBezTo>
                      <a:pt x="6234" y="3317"/>
                      <a:pt x="6072" y="3251"/>
                      <a:pt x="5835" y="3140"/>
                    </a:cubicBezTo>
                    <a:cubicBezTo>
                      <a:pt x="5699" y="2969"/>
                      <a:pt x="5562" y="2833"/>
                      <a:pt x="5392" y="2696"/>
                    </a:cubicBezTo>
                    <a:cubicBezTo>
                      <a:pt x="5119" y="2423"/>
                      <a:pt x="4709" y="2116"/>
                      <a:pt x="4402" y="1843"/>
                    </a:cubicBezTo>
                    <a:cubicBezTo>
                      <a:pt x="4402" y="1843"/>
                      <a:pt x="4539" y="1707"/>
                      <a:pt x="4402" y="1570"/>
                    </a:cubicBezTo>
                    <a:lnTo>
                      <a:pt x="4266" y="1434"/>
                    </a:lnTo>
                    <a:close/>
                    <a:moveTo>
                      <a:pt x="4129" y="3686"/>
                    </a:moveTo>
                    <a:cubicBezTo>
                      <a:pt x="4402" y="3823"/>
                      <a:pt x="4539" y="3993"/>
                      <a:pt x="4709" y="4130"/>
                    </a:cubicBezTo>
                    <a:cubicBezTo>
                      <a:pt x="4846" y="4266"/>
                      <a:pt x="4982" y="4266"/>
                      <a:pt x="4982" y="4403"/>
                    </a:cubicBezTo>
                    <a:cubicBezTo>
                      <a:pt x="4846" y="4266"/>
                      <a:pt x="4539" y="4130"/>
                      <a:pt x="4402" y="3993"/>
                    </a:cubicBezTo>
                    <a:cubicBezTo>
                      <a:pt x="4402" y="3823"/>
                      <a:pt x="4266" y="3823"/>
                      <a:pt x="4129" y="3686"/>
                    </a:cubicBezTo>
                    <a:close/>
                    <a:moveTo>
                      <a:pt x="4982" y="3550"/>
                    </a:moveTo>
                    <a:cubicBezTo>
                      <a:pt x="5255" y="3823"/>
                      <a:pt x="5562" y="4130"/>
                      <a:pt x="5699" y="4403"/>
                    </a:cubicBezTo>
                    <a:cubicBezTo>
                      <a:pt x="5562" y="4266"/>
                      <a:pt x="5392" y="4130"/>
                      <a:pt x="5255" y="4130"/>
                    </a:cubicBezTo>
                    <a:lnTo>
                      <a:pt x="4846" y="3686"/>
                    </a:lnTo>
                    <a:cubicBezTo>
                      <a:pt x="4982" y="3686"/>
                      <a:pt x="4982" y="3550"/>
                      <a:pt x="4982" y="3550"/>
                    </a:cubicBezTo>
                    <a:close/>
                    <a:moveTo>
                      <a:pt x="1126" y="1"/>
                    </a:moveTo>
                    <a:cubicBezTo>
                      <a:pt x="990" y="1"/>
                      <a:pt x="854" y="137"/>
                      <a:pt x="990" y="274"/>
                    </a:cubicBezTo>
                    <a:cubicBezTo>
                      <a:pt x="1126" y="581"/>
                      <a:pt x="1434" y="717"/>
                      <a:pt x="1707" y="854"/>
                    </a:cubicBezTo>
                    <a:lnTo>
                      <a:pt x="1707" y="990"/>
                    </a:lnTo>
                    <a:cubicBezTo>
                      <a:pt x="1843" y="1263"/>
                      <a:pt x="2150" y="1434"/>
                      <a:pt x="2287" y="1707"/>
                    </a:cubicBezTo>
                    <a:cubicBezTo>
                      <a:pt x="2241" y="1661"/>
                      <a:pt x="2192" y="1646"/>
                      <a:pt x="2146" y="1646"/>
                    </a:cubicBezTo>
                    <a:cubicBezTo>
                      <a:pt x="2055" y="1646"/>
                      <a:pt x="1980" y="1707"/>
                      <a:pt x="1980" y="1707"/>
                    </a:cubicBezTo>
                    <a:cubicBezTo>
                      <a:pt x="1980" y="1980"/>
                      <a:pt x="2423" y="2423"/>
                      <a:pt x="2560" y="2560"/>
                    </a:cubicBezTo>
                    <a:cubicBezTo>
                      <a:pt x="2287" y="2287"/>
                      <a:pt x="1843" y="1980"/>
                      <a:pt x="1570" y="1843"/>
                    </a:cubicBezTo>
                    <a:cubicBezTo>
                      <a:pt x="1543" y="1816"/>
                      <a:pt x="1509" y="1805"/>
                      <a:pt x="1473" y="1805"/>
                    </a:cubicBezTo>
                    <a:cubicBezTo>
                      <a:pt x="1330" y="1805"/>
                      <a:pt x="1161" y="1980"/>
                      <a:pt x="1297" y="1980"/>
                    </a:cubicBezTo>
                    <a:cubicBezTo>
                      <a:pt x="1434" y="2116"/>
                      <a:pt x="1434" y="2116"/>
                      <a:pt x="1570" y="2287"/>
                    </a:cubicBezTo>
                    <a:lnTo>
                      <a:pt x="1434" y="2287"/>
                    </a:lnTo>
                    <a:cubicBezTo>
                      <a:pt x="1118" y="2069"/>
                      <a:pt x="751" y="1868"/>
                      <a:pt x="455" y="1868"/>
                    </a:cubicBezTo>
                    <a:cubicBezTo>
                      <a:pt x="335" y="1868"/>
                      <a:pt x="226" y="1901"/>
                      <a:pt x="137" y="1980"/>
                    </a:cubicBezTo>
                    <a:cubicBezTo>
                      <a:pt x="0" y="2116"/>
                      <a:pt x="0" y="2116"/>
                      <a:pt x="137" y="2116"/>
                    </a:cubicBezTo>
                    <a:lnTo>
                      <a:pt x="137" y="2287"/>
                    </a:lnTo>
                    <a:cubicBezTo>
                      <a:pt x="273" y="2560"/>
                      <a:pt x="581" y="2696"/>
                      <a:pt x="854" y="2833"/>
                    </a:cubicBezTo>
                    <a:cubicBezTo>
                      <a:pt x="881" y="2860"/>
                      <a:pt x="908" y="2871"/>
                      <a:pt x="933" y="2871"/>
                    </a:cubicBezTo>
                    <a:cubicBezTo>
                      <a:pt x="1017" y="2871"/>
                      <a:pt x="1077" y="2749"/>
                      <a:pt x="1030" y="2709"/>
                    </a:cubicBezTo>
                    <a:lnTo>
                      <a:pt x="1030" y="2709"/>
                    </a:lnTo>
                    <a:cubicBezTo>
                      <a:pt x="1458" y="2841"/>
                      <a:pt x="1852" y="2979"/>
                      <a:pt x="2150" y="3277"/>
                    </a:cubicBezTo>
                    <a:cubicBezTo>
                      <a:pt x="2423" y="3277"/>
                      <a:pt x="2696" y="3550"/>
                      <a:pt x="3140" y="3550"/>
                    </a:cubicBezTo>
                    <a:cubicBezTo>
                      <a:pt x="3140" y="3550"/>
                      <a:pt x="3276" y="3550"/>
                      <a:pt x="3276" y="3413"/>
                    </a:cubicBezTo>
                    <a:lnTo>
                      <a:pt x="3993" y="4130"/>
                    </a:lnTo>
                    <a:cubicBezTo>
                      <a:pt x="4129" y="4130"/>
                      <a:pt x="4129" y="4266"/>
                      <a:pt x="4266" y="4266"/>
                    </a:cubicBezTo>
                    <a:cubicBezTo>
                      <a:pt x="4982" y="4846"/>
                      <a:pt x="5699" y="5256"/>
                      <a:pt x="6416" y="5699"/>
                    </a:cubicBezTo>
                    <a:cubicBezTo>
                      <a:pt x="6463" y="5723"/>
                      <a:pt x="6507" y="5734"/>
                      <a:pt x="6545" y="5734"/>
                    </a:cubicBezTo>
                    <a:cubicBezTo>
                      <a:pt x="6724" y="5734"/>
                      <a:pt x="6777" y="5505"/>
                      <a:pt x="6552" y="5392"/>
                    </a:cubicBezTo>
                    <a:cubicBezTo>
                      <a:pt x="6245" y="5256"/>
                      <a:pt x="5972" y="4983"/>
                      <a:pt x="5562" y="4846"/>
                    </a:cubicBezTo>
                    <a:cubicBezTo>
                      <a:pt x="5699" y="4846"/>
                      <a:pt x="5699" y="4676"/>
                      <a:pt x="5699" y="4676"/>
                    </a:cubicBezTo>
                    <a:cubicBezTo>
                      <a:pt x="5835" y="4846"/>
                      <a:pt x="5972" y="4846"/>
                      <a:pt x="6108" y="4846"/>
                    </a:cubicBezTo>
                    <a:cubicBezTo>
                      <a:pt x="6245" y="4846"/>
                      <a:pt x="6416" y="4676"/>
                      <a:pt x="6245" y="4539"/>
                    </a:cubicBezTo>
                    <a:cubicBezTo>
                      <a:pt x="6108" y="4266"/>
                      <a:pt x="5972" y="4130"/>
                      <a:pt x="5835" y="3823"/>
                    </a:cubicBezTo>
                    <a:lnTo>
                      <a:pt x="5972" y="3823"/>
                    </a:lnTo>
                    <a:cubicBezTo>
                      <a:pt x="6108" y="3823"/>
                      <a:pt x="6108" y="3686"/>
                      <a:pt x="6108" y="3686"/>
                    </a:cubicBezTo>
                    <a:lnTo>
                      <a:pt x="6552" y="3686"/>
                    </a:lnTo>
                    <a:cubicBezTo>
                      <a:pt x="6825" y="3686"/>
                      <a:pt x="6689" y="3277"/>
                      <a:pt x="6552" y="3140"/>
                    </a:cubicBezTo>
                    <a:cubicBezTo>
                      <a:pt x="6552" y="2969"/>
                      <a:pt x="6245" y="2833"/>
                      <a:pt x="6108" y="2696"/>
                    </a:cubicBezTo>
                    <a:lnTo>
                      <a:pt x="6108" y="2560"/>
                    </a:lnTo>
                    <a:cubicBezTo>
                      <a:pt x="5835" y="1980"/>
                      <a:pt x="5119" y="1570"/>
                      <a:pt x="4709" y="1263"/>
                    </a:cubicBezTo>
                    <a:cubicBezTo>
                      <a:pt x="4266" y="990"/>
                      <a:pt x="3686" y="581"/>
                      <a:pt x="3276" y="581"/>
                    </a:cubicBezTo>
                    <a:lnTo>
                      <a:pt x="3140" y="717"/>
                    </a:lnTo>
                    <a:cubicBezTo>
                      <a:pt x="2560" y="410"/>
                      <a:pt x="1843" y="137"/>
                      <a:pt x="11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4470169" y="1796022"/>
                <a:ext cx="172360" cy="225095"/>
              </a:xfrm>
              <a:custGeom>
                <a:rect b="b" l="l" r="r" t="t"/>
                <a:pathLst>
                  <a:path extrusionOk="0" h="5328" w="4080">
                    <a:moveTo>
                      <a:pt x="1111" y="755"/>
                    </a:moveTo>
                    <a:cubicBezTo>
                      <a:pt x="1248" y="1335"/>
                      <a:pt x="1657" y="1779"/>
                      <a:pt x="1964" y="2324"/>
                    </a:cubicBezTo>
                    <a:lnTo>
                      <a:pt x="1964" y="2461"/>
                    </a:lnTo>
                    <a:cubicBezTo>
                      <a:pt x="1657" y="1915"/>
                      <a:pt x="1248" y="1335"/>
                      <a:pt x="1111" y="755"/>
                    </a:cubicBezTo>
                    <a:close/>
                    <a:moveTo>
                      <a:pt x="2237" y="1335"/>
                    </a:moveTo>
                    <a:cubicBezTo>
                      <a:pt x="2954" y="2188"/>
                      <a:pt x="3363" y="3177"/>
                      <a:pt x="3534" y="4030"/>
                    </a:cubicBezTo>
                    <a:lnTo>
                      <a:pt x="3363" y="4030"/>
                    </a:lnTo>
                    <a:cubicBezTo>
                      <a:pt x="3227" y="3757"/>
                      <a:pt x="3227" y="3621"/>
                      <a:pt x="3090" y="3484"/>
                    </a:cubicBezTo>
                    <a:cubicBezTo>
                      <a:pt x="3090" y="2904"/>
                      <a:pt x="2817" y="2051"/>
                      <a:pt x="2374" y="1778"/>
                    </a:cubicBezTo>
                    <a:cubicBezTo>
                      <a:pt x="2237" y="1778"/>
                      <a:pt x="2237" y="1778"/>
                      <a:pt x="2237" y="1915"/>
                    </a:cubicBezTo>
                    <a:cubicBezTo>
                      <a:pt x="2143" y="1821"/>
                      <a:pt x="2049" y="1645"/>
                      <a:pt x="1999" y="1501"/>
                    </a:cubicBezTo>
                    <a:lnTo>
                      <a:pt x="1999" y="1501"/>
                    </a:lnTo>
                    <a:cubicBezTo>
                      <a:pt x="2027" y="1519"/>
                      <a:pt x="2055" y="1528"/>
                      <a:pt x="2081" y="1528"/>
                    </a:cubicBezTo>
                    <a:cubicBezTo>
                      <a:pt x="2169" y="1528"/>
                      <a:pt x="2237" y="1431"/>
                      <a:pt x="2237" y="1335"/>
                    </a:cubicBezTo>
                    <a:close/>
                    <a:moveTo>
                      <a:pt x="685" y="1"/>
                    </a:moveTo>
                    <a:cubicBezTo>
                      <a:pt x="598" y="1"/>
                      <a:pt x="531" y="113"/>
                      <a:pt x="531" y="209"/>
                    </a:cubicBezTo>
                    <a:cubicBezTo>
                      <a:pt x="667" y="618"/>
                      <a:pt x="804" y="1062"/>
                      <a:pt x="975" y="1471"/>
                    </a:cubicBezTo>
                    <a:cubicBezTo>
                      <a:pt x="804" y="1062"/>
                      <a:pt x="531" y="755"/>
                      <a:pt x="258" y="482"/>
                    </a:cubicBezTo>
                    <a:cubicBezTo>
                      <a:pt x="258" y="442"/>
                      <a:pt x="232" y="425"/>
                      <a:pt x="199" y="425"/>
                    </a:cubicBezTo>
                    <a:cubicBezTo>
                      <a:pt x="119" y="425"/>
                      <a:pt x="1" y="522"/>
                      <a:pt x="121" y="618"/>
                    </a:cubicBezTo>
                    <a:cubicBezTo>
                      <a:pt x="258" y="1198"/>
                      <a:pt x="531" y="1608"/>
                      <a:pt x="804" y="2051"/>
                    </a:cubicBezTo>
                    <a:cubicBezTo>
                      <a:pt x="1111" y="2631"/>
                      <a:pt x="1521" y="3177"/>
                      <a:pt x="1964" y="3484"/>
                    </a:cubicBezTo>
                    <a:lnTo>
                      <a:pt x="2101" y="3484"/>
                    </a:lnTo>
                    <a:lnTo>
                      <a:pt x="2101" y="3621"/>
                    </a:lnTo>
                    <a:cubicBezTo>
                      <a:pt x="2146" y="3666"/>
                      <a:pt x="2192" y="3682"/>
                      <a:pt x="2237" y="3682"/>
                    </a:cubicBezTo>
                    <a:cubicBezTo>
                      <a:pt x="2328" y="3682"/>
                      <a:pt x="2419" y="3621"/>
                      <a:pt x="2510" y="3621"/>
                    </a:cubicBezTo>
                    <a:cubicBezTo>
                      <a:pt x="2510" y="3757"/>
                      <a:pt x="2681" y="3894"/>
                      <a:pt x="2817" y="4030"/>
                    </a:cubicBezTo>
                    <a:cubicBezTo>
                      <a:pt x="2954" y="4337"/>
                      <a:pt x="3227" y="4747"/>
                      <a:pt x="3534" y="4883"/>
                    </a:cubicBezTo>
                    <a:lnTo>
                      <a:pt x="3534" y="5020"/>
                    </a:lnTo>
                    <a:lnTo>
                      <a:pt x="3670" y="5020"/>
                    </a:lnTo>
                    <a:cubicBezTo>
                      <a:pt x="3670" y="5191"/>
                      <a:pt x="3807" y="5191"/>
                      <a:pt x="3807" y="5327"/>
                    </a:cubicBezTo>
                    <a:cubicBezTo>
                      <a:pt x="3943" y="5327"/>
                      <a:pt x="4080" y="5191"/>
                      <a:pt x="4080" y="5020"/>
                    </a:cubicBezTo>
                    <a:cubicBezTo>
                      <a:pt x="3943" y="4883"/>
                      <a:pt x="3943" y="4747"/>
                      <a:pt x="3807" y="4610"/>
                    </a:cubicBezTo>
                    <a:cubicBezTo>
                      <a:pt x="3943" y="4610"/>
                      <a:pt x="3943" y="4474"/>
                      <a:pt x="3943" y="4474"/>
                    </a:cubicBezTo>
                    <a:cubicBezTo>
                      <a:pt x="3807" y="2904"/>
                      <a:pt x="2681" y="1062"/>
                      <a:pt x="1384" y="72"/>
                    </a:cubicBezTo>
                    <a:lnTo>
                      <a:pt x="1111" y="72"/>
                    </a:lnTo>
                    <a:cubicBezTo>
                      <a:pt x="1111" y="72"/>
                      <a:pt x="975" y="72"/>
                      <a:pt x="975" y="209"/>
                    </a:cubicBezTo>
                    <a:cubicBezTo>
                      <a:pt x="975" y="72"/>
                      <a:pt x="804" y="72"/>
                      <a:pt x="804" y="72"/>
                    </a:cubicBezTo>
                    <a:cubicBezTo>
                      <a:pt x="763" y="21"/>
                      <a:pt x="722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4439246" y="1812033"/>
                <a:ext cx="186005" cy="235319"/>
              </a:xfrm>
              <a:custGeom>
                <a:rect b="b" l="l" r="r" t="t"/>
                <a:pathLst>
                  <a:path extrusionOk="0" h="5570" w="4403">
                    <a:moveTo>
                      <a:pt x="2116" y="819"/>
                    </a:moveTo>
                    <a:cubicBezTo>
                      <a:pt x="2116" y="956"/>
                      <a:pt x="2116" y="956"/>
                      <a:pt x="2253" y="1092"/>
                    </a:cubicBezTo>
                    <a:cubicBezTo>
                      <a:pt x="2116" y="1092"/>
                      <a:pt x="2116" y="1229"/>
                      <a:pt x="2116" y="1229"/>
                    </a:cubicBezTo>
                    <a:lnTo>
                      <a:pt x="2116" y="1536"/>
                    </a:lnTo>
                    <a:cubicBezTo>
                      <a:pt x="2116" y="1536"/>
                      <a:pt x="2116" y="1672"/>
                      <a:pt x="2253" y="1672"/>
                    </a:cubicBezTo>
                    <a:cubicBezTo>
                      <a:pt x="2116" y="1672"/>
                      <a:pt x="1980" y="1809"/>
                      <a:pt x="1980" y="1809"/>
                    </a:cubicBezTo>
                    <a:lnTo>
                      <a:pt x="1843" y="1809"/>
                    </a:lnTo>
                    <a:lnTo>
                      <a:pt x="1843" y="1399"/>
                    </a:lnTo>
                    <a:lnTo>
                      <a:pt x="1843" y="956"/>
                    </a:lnTo>
                    <a:cubicBezTo>
                      <a:pt x="1883" y="996"/>
                      <a:pt x="1923" y="1012"/>
                      <a:pt x="1960" y="1012"/>
                    </a:cubicBezTo>
                    <a:cubicBezTo>
                      <a:pt x="2048" y="1012"/>
                      <a:pt x="2116" y="916"/>
                      <a:pt x="2116" y="819"/>
                    </a:cubicBezTo>
                    <a:close/>
                    <a:moveTo>
                      <a:pt x="2560" y="1809"/>
                    </a:moveTo>
                    <a:cubicBezTo>
                      <a:pt x="2696" y="1945"/>
                      <a:pt x="2833" y="2252"/>
                      <a:pt x="2833" y="2252"/>
                    </a:cubicBezTo>
                    <a:lnTo>
                      <a:pt x="3106" y="2252"/>
                    </a:lnTo>
                    <a:cubicBezTo>
                      <a:pt x="3106" y="2389"/>
                      <a:pt x="3242" y="2525"/>
                      <a:pt x="3413" y="2662"/>
                    </a:cubicBezTo>
                    <a:cubicBezTo>
                      <a:pt x="3106" y="2525"/>
                      <a:pt x="2833" y="2389"/>
                      <a:pt x="2560" y="2252"/>
                    </a:cubicBezTo>
                    <a:lnTo>
                      <a:pt x="2560" y="1809"/>
                    </a:lnTo>
                    <a:close/>
                    <a:moveTo>
                      <a:pt x="2116" y="2389"/>
                    </a:moveTo>
                    <a:cubicBezTo>
                      <a:pt x="2116" y="2662"/>
                      <a:pt x="2116" y="2798"/>
                      <a:pt x="1980" y="2935"/>
                    </a:cubicBezTo>
                    <a:cubicBezTo>
                      <a:pt x="1980" y="2935"/>
                      <a:pt x="1843" y="2935"/>
                      <a:pt x="1843" y="2798"/>
                    </a:cubicBezTo>
                    <a:lnTo>
                      <a:pt x="1843" y="2525"/>
                    </a:lnTo>
                    <a:cubicBezTo>
                      <a:pt x="1843" y="2389"/>
                      <a:pt x="1980" y="2389"/>
                      <a:pt x="1980" y="2389"/>
                    </a:cubicBezTo>
                    <a:close/>
                    <a:moveTo>
                      <a:pt x="222" y="0"/>
                    </a:moveTo>
                    <a:cubicBezTo>
                      <a:pt x="171" y="0"/>
                      <a:pt x="137" y="34"/>
                      <a:pt x="137" y="103"/>
                    </a:cubicBezTo>
                    <a:cubicBezTo>
                      <a:pt x="137" y="546"/>
                      <a:pt x="0" y="1672"/>
                      <a:pt x="410" y="1809"/>
                    </a:cubicBezTo>
                    <a:lnTo>
                      <a:pt x="546" y="1809"/>
                    </a:lnTo>
                    <a:cubicBezTo>
                      <a:pt x="683" y="1672"/>
                      <a:pt x="683" y="1536"/>
                      <a:pt x="853" y="1229"/>
                    </a:cubicBezTo>
                    <a:cubicBezTo>
                      <a:pt x="853" y="1672"/>
                      <a:pt x="853" y="1945"/>
                      <a:pt x="990" y="2252"/>
                    </a:cubicBezTo>
                    <a:cubicBezTo>
                      <a:pt x="990" y="2525"/>
                      <a:pt x="990" y="2798"/>
                      <a:pt x="1126" y="2935"/>
                    </a:cubicBezTo>
                    <a:cubicBezTo>
                      <a:pt x="1126" y="3378"/>
                      <a:pt x="1263" y="3651"/>
                      <a:pt x="1536" y="3788"/>
                    </a:cubicBezTo>
                    <a:lnTo>
                      <a:pt x="1707" y="3788"/>
                    </a:lnTo>
                    <a:cubicBezTo>
                      <a:pt x="1707" y="3958"/>
                      <a:pt x="1707" y="3958"/>
                      <a:pt x="1843" y="3958"/>
                    </a:cubicBezTo>
                    <a:cubicBezTo>
                      <a:pt x="1843" y="4027"/>
                      <a:pt x="1877" y="4061"/>
                      <a:pt x="1911" y="4061"/>
                    </a:cubicBezTo>
                    <a:cubicBezTo>
                      <a:pt x="1945" y="4061"/>
                      <a:pt x="1980" y="4027"/>
                      <a:pt x="1980" y="3958"/>
                    </a:cubicBezTo>
                    <a:cubicBezTo>
                      <a:pt x="1980" y="4231"/>
                      <a:pt x="2116" y="4504"/>
                      <a:pt x="2389" y="4641"/>
                    </a:cubicBezTo>
                    <a:cubicBezTo>
                      <a:pt x="2389" y="4812"/>
                      <a:pt x="2560" y="4812"/>
                      <a:pt x="2560" y="4812"/>
                    </a:cubicBezTo>
                    <a:cubicBezTo>
                      <a:pt x="2560" y="4948"/>
                      <a:pt x="2696" y="5221"/>
                      <a:pt x="2833" y="5358"/>
                    </a:cubicBezTo>
                    <a:lnTo>
                      <a:pt x="2969" y="5358"/>
                    </a:lnTo>
                    <a:lnTo>
                      <a:pt x="3106" y="5494"/>
                    </a:lnTo>
                    <a:cubicBezTo>
                      <a:pt x="3106" y="5494"/>
                      <a:pt x="3166" y="5570"/>
                      <a:pt x="3257" y="5570"/>
                    </a:cubicBezTo>
                    <a:cubicBezTo>
                      <a:pt x="3303" y="5570"/>
                      <a:pt x="3356" y="5551"/>
                      <a:pt x="3413" y="5494"/>
                    </a:cubicBezTo>
                    <a:cubicBezTo>
                      <a:pt x="3686" y="5085"/>
                      <a:pt x="3686" y="4231"/>
                      <a:pt x="3549" y="3651"/>
                    </a:cubicBezTo>
                    <a:cubicBezTo>
                      <a:pt x="3453" y="3555"/>
                      <a:pt x="3424" y="3458"/>
                      <a:pt x="3356" y="3458"/>
                    </a:cubicBezTo>
                    <a:cubicBezTo>
                      <a:pt x="3327" y="3458"/>
                      <a:pt x="3292" y="3475"/>
                      <a:pt x="3242" y="3515"/>
                    </a:cubicBezTo>
                    <a:cubicBezTo>
                      <a:pt x="3197" y="3469"/>
                      <a:pt x="3151" y="3454"/>
                      <a:pt x="3111" y="3454"/>
                    </a:cubicBezTo>
                    <a:cubicBezTo>
                      <a:pt x="3030" y="3454"/>
                      <a:pt x="2969" y="3515"/>
                      <a:pt x="2969" y="3515"/>
                    </a:cubicBezTo>
                    <a:lnTo>
                      <a:pt x="2969" y="3105"/>
                    </a:lnTo>
                    <a:lnTo>
                      <a:pt x="2969" y="2935"/>
                    </a:lnTo>
                    <a:lnTo>
                      <a:pt x="3106" y="2935"/>
                    </a:lnTo>
                    <a:cubicBezTo>
                      <a:pt x="3242" y="2935"/>
                      <a:pt x="3413" y="3105"/>
                      <a:pt x="3686" y="3105"/>
                    </a:cubicBezTo>
                    <a:cubicBezTo>
                      <a:pt x="3686" y="3242"/>
                      <a:pt x="3822" y="3378"/>
                      <a:pt x="3822" y="3651"/>
                    </a:cubicBezTo>
                    <a:cubicBezTo>
                      <a:pt x="3879" y="3708"/>
                      <a:pt x="3965" y="3741"/>
                      <a:pt x="4046" y="3741"/>
                    </a:cubicBezTo>
                    <a:cubicBezTo>
                      <a:pt x="4160" y="3741"/>
                      <a:pt x="4266" y="3675"/>
                      <a:pt x="4266" y="3515"/>
                    </a:cubicBezTo>
                    <a:cubicBezTo>
                      <a:pt x="4266" y="3378"/>
                      <a:pt x="4095" y="3242"/>
                      <a:pt x="4266" y="3105"/>
                    </a:cubicBezTo>
                    <a:cubicBezTo>
                      <a:pt x="4402" y="2935"/>
                      <a:pt x="4266" y="2798"/>
                      <a:pt x="4095" y="2798"/>
                    </a:cubicBezTo>
                    <a:lnTo>
                      <a:pt x="3822" y="2798"/>
                    </a:lnTo>
                    <a:cubicBezTo>
                      <a:pt x="3686" y="2525"/>
                      <a:pt x="3549" y="2252"/>
                      <a:pt x="3242" y="1945"/>
                    </a:cubicBezTo>
                    <a:cubicBezTo>
                      <a:pt x="3242" y="1809"/>
                      <a:pt x="3106" y="1672"/>
                      <a:pt x="3106" y="1672"/>
                    </a:cubicBezTo>
                    <a:lnTo>
                      <a:pt x="3242" y="1672"/>
                    </a:lnTo>
                    <a:lnTo>
                      <a:pt x="3413" y="1809"/>
                    </a:lnTo>
                    <a:cubicBezTo>
                      <a:pt x="3413" y="1845"/>
                      <a:pt x="3442" y="1862"/>
                      <a:pt x="3483" y="1862"/>
                    </a:cubicBezTo>
                    <a:cubicBezTo>
                      <a:pt x="3593" y="1862"/>
                      <a:pt x="3786" y="1736"/>
                      <a:pt x="3686" y="1536"/>
                    </a:cubicBezTo>
                    <a:cubicBezTo>
                      <a:pt x="3549" y="1399"/>
                      <a:pt x="3242" y="1092"/>
                      <a:pt x="3106" y="956"/>
                    </a:cubicBezTo>
                    <a:cubicBezTo>
                      <a:pt x="3066" y="916"/>
                      <a:pt x="3026" y="899"/>
                      <a:pt x="2989" y="899"/>
                    </a:cubicBezTo>
                    <a:cubicBezTo>
                      <a:pt x="2901" y="899"/>
                      <a:pt x="2833" y="996"/>
                      <a:pt x="2833" y="1092"/>
                    </a:cubicBezTo>
                    <a:lnTo>
                      <a:pt x="2696" y="956"/>
                    </a:lnTo>
                    <a:cubicBezTo>
                      <a:pt x="2389" y="683"/>
                      <a:pt x="1980" y="239"/>
                      <a:pt x="1707" y="103"/>
                    </a:cubicBezTo>
                    <a:cubicBezTo>
                      <a:pt x="1536" y="103"/>
                      <a:pt x="1399" y="239"/>
                      <a:pt x="1399" y="239"/>
                    </a:cubicBezTo>
                    <a:cubicBezTo>
                      <a:pt x="1399" y="546"/>
                      <a:pt x="1536" y="683"/>
                      <a:pt x="1536" y="819"/>
                    </a:cubicBezTo>
                    <a:cubicBezTo>
                      <a:pt x="1263" y="1092"/>
                      <a:pt x="1263" y="2082"/>
                      <a:pt x="1263" y="2389"/>
                    </a:cubicBezTo>
                    <a:lnTo>
                      <a:pt x="1263" y="2525"/>
                    </a:lnTo>
                    <a:cubicBezTo>
                      <a:pt x="1126" y="2082"/>
                      <a:pt x="1263" y="1672"/>
                      <a:pt x="1126" y="1536"/>
                    </a:cubicBezTo>
                    <a:cubicBezTo>
                      <a:pt x="1126" y="1399"/>
                      <a:pt x="1126" y="1092"/>
                      <a:pt x="990" y="819"/>
                    </a:cubicBezTo>
                    <a:cubicBezTo>
                      <a:pt x="990" y="819"/>
                      <a:pt x="929" y="758"/>
                      <a:pt x="889" y="758"/>
                    </a:cubicBezTo>
                    <a:cubicBezTo>
                      <a:pt x="869" y="758"/>
                      <a:pt x="853" y="774"/>
                      <a:pt x="853" y="819"/>
                    </a:cubicBezTo>
                    <a:cubicBezTo>
                      <a:pt x="546" y="819"/>
                      <a:pt x="546" y="1092"/>
                      <a:pt x="410" y="1399"/>
                    </a:cubicBezTo>
                    <a:lnTo>
                      <a:pt x="410" y="819"/>
                    </a:lnTo>
                    <a:lnTo>
                      <a:pt x="410" y="103"/>
                    </a:lnTo>
                    <a:cubicBezTo>
                      <a:pt x="342" y="34"/>
                      <a:pt x="273" y="0"/>
                      <a:pt x="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4318170" y="1681368"/>
                <a:ext cx="220477" cy="190367"/>
              </a:xfrm>
              <a:custGeom>
                <a:rect b="b" l="l" r="r" t="t"/>
                <a:pathLst>
                  <a:path extrusionOk="0" h="4506" w="5219">
                    <a:moveTo>
                      <a:pt x="2286" y="1080"/>
                    </a:moveTo>
                    <a:cubicBezTo>
                      <a:pt x="2423" y="1080"/>
                      <a:pt x="2559" y="1216"/>
                      <a:pt x="2696" y="1216"/>
                    </a:cubicBezTo>
                    <a:lnTo>
                      <a:pt x="2559" y="1216"/>
                    </a:lnTo>
                    <a:lnTo>
                      <a:pt x="2559" y="1489"/>
                    </a:lnTo>
                    <a:cubicBezTo>
                      <a:pt x="2423" y="1353"/>
                      <a:pt x="2423" y="1216"/>
                      <a:pt x="2286" y="1080"/>
                    </a:cubicBezTo>
                    <a:close/>
                    <a:moveTo>
                      <a:pt x="3139" y="3639"/>
                    </a:moveTo>
                    <a:cubicBezTo>
                      <a:pt x="3139" y="3776"/>
                      <a:pt x="3003" y="3776"/>
                      <a:pt x="3003" y="3912"/>
                    </a:cubicBezTo>
                    <a:lnTo>
                      <a:pt x="3003" y="3776"/>
                    </a:lnTo>
                    <a:lnTo>
                      <a:pt x="3003" y="3639"/>
                    </a:lnTo>
                    <a:close/>
                    <a:moveTo>
                      <a:pt x="172" y="1"/>
                    </a:moveTo>
                    <a:cubicBezTo>
                      <a:pt x="70" y="1"/>
                      <a:pt x="0" y="105"/>
                      <a:pt x="0" y="227"/>
                    </a:cubicBezTo>
                    <a:cubicBezTo>
                      <a:pt x="0" y="500"/>
                      <a:pt x="444" y="773"/>
                      <a:pt x="717" y="909"/>
                    </a:cubicBezTo>
                    <a:cubicBezTo>
                      <a:pt x="717" y="1353"/>
                      <a:pt x="853" y="1933"/>
                      <a:pt x="1160" y="2206"/>
                    </a:cubicBezTo>
                    <a:lnTo>
                      <a:pt x="1160" y="2342"/>
                    </a:lnTo>
                    <a:cubicBezTo>
                      <a:pt x="1297" y="2479"/>
                      <a:pt x="1297" y="2615"/>
                      <a:pt x="1433" y="2786"/>
                    </a:cubicBezTo>
                    <a:cubicBezTo>
                      <a:pt x="1433" y="2841"/>
                      <a:pt x="1477" y="2873"/>
                      <a:pt x="1529" y="2873"/>
                    </a:cubicBezTo>
                    <a:cubicBezTo>
                      <a:pt x="1608" y="2873"/>
                      <a:pt x="1706" y="2800"/>
                      <a:pt x="1706" y="2615"/>
                    </a:cubicBezTo>
                    <a:cubicBezTo>
                      <a:pt x="1706" y="2615"/>
                      <a:pt x="1767" y="2691"/>
                      <a:pt x="1807" y="2691"/>
                    </a:cubicBezTo>
                    <a:cubicBezTo>
                      <a:pt x="1828" y="2691"/>
                      <a:pt x="1843" y="2672"/>
                      <a:pt x="1843" y="2615"/>
                    </a:cubicBezTo>
                    <a:lnTo>
                      <a:pt x="2013" y="2615"/>
                    </a:lnTo>
                    <a:cubicBezTo>
                      <a:pt x="2150" y="2786"/>
                      <a:pt x="2150" y="2786"/>
                      <a:pt x="2150" y="2923"/>
                    </a:cubicBezTo>
                    <a:cubicBezTo>
                      <a:pt x="2190" y="2963"/>
                      <a:pt x="2241" y="2979"/>
                      <a:pt x="2295" y="2979"/>
                    </a:cubicBezTo>
                    <a:cubicBezTo>
                      <a:pt x="2423" y="2979"/>
                      <a:pt x="2559" y="2883"/>
                      <a:pt x="2559" y="2786"/>
                    </a:cubicBezTo>
                    <a:cubicBezTo>
                      <a:pt x="2423" y="2615"/>
                      <a:pt x="2423" y="2479"/>
                      <a:pt x="2286" y="2342"/>
                    </a:cubicBezTo>
                    <a:lnTo>
                      <a:pt x="2423" y="2206"/>
                    </a:lnTo>
                    <a:cubicBezTo>
                      <a:pt x="2423" y="2342"/>
                      <a:pt x="2559" y="2479"/>
                      <a:pt x="2696" y="2615"/>
                    </a:cubicBezTo>
                    <a:cubicBezTo>
                      <a:pt x="2753" y="2672"/>
                      <a:pt x="2806" y="2691"/>
                      <a:pt x="2851" y="2691"/>
                    </a:cubicBezTo>
                    <a:cubicBezTo>
                      <a:pt x="2942" y="2691"/>
                      <a:pt x="3003" y="2615"/>
                      <a:pt x="3003" y="2615"/>
                    </a:cubicBezTo>
                    <a:cubicBezTo>
                      <a:pt x="3139" y="2615"/>
                      <a:pt x="3139" y="2786"/>
                      <a:pt x="3276" y="2786"/>
                    </a:cubicBezTo>
                    <a:cubicBezTo>
                      <a:pt x="3412" y="2923"/>
                      <a:pt x="3412" y="3059"/>
                      <a:pt x="3276" y="3196"/>
                    </a:cubicBezTo>
                    <a:cubicBezTo>
                      <a:pt x="3139" y="3059"/>
                      <a:pt x="3003" y="3059"/>
                      <a:pt x="2696" y="3059"/>
                    </a:cubicBezTo>
                    <a:cubicBezTo>
                      <a:pt x="2559" y="3059"/>
                      <a:pt x="2559" y="3059"/>
                      <a:pt x="2423" y="3196"/>
                    </a:cubicBezTo>
                    <a:cubicBezTo>
                      <a:pt x="2423" y="3332"/>
                      <a:pt x="2423" y="3776"/>
                      <a:pt x="2696" y="3912"/>
                    </a:cubicBezTo>
                    <a:cubicBezTo>
                      <a:pt x="2559" y="4049"/>
                      <a:pt x="2696" y="4322"/>
                      <a:pt x="2866" y="4492"/>
                    </a:cubicBezTo>
                    <a:cubicBezTo>
                      <a:pt x="2893" y="4501"/>
                      <a:pt x="2918" y="4505"/>
                      <a:pt x="2943" y="4505"/>
                    </a:cubicBezTo>
                    <a:cubicBezTo>
                      <a:pt x="3271" y="4505"/>
                      <a:pt x="3428" y="3763"/>
                      <a:pt x="3885" y="3763"/>
                    </a:cubicBezTo>
                    <a:cubicBezTo>
                      <a:pt x="3919" y="3763"/>
                      <a:pt x="3955" y="3767"/>
                      <a:pt x="3992" y="3776"/>
                    </a:cubicBezTo>
                    <a:lnTo>
                      <a:pt x="4402" y="3776"/>
                    </a:lnTo>
                    <a:cubicBezTo>
                      <a:pt x="4709" y="3776"/>
                      <a:pt x="4709" y="3469"/>
                      <a:pt x="4402" y="3469"/>
                    </a:cubicBezTo>
                    <a:cubicBezTo>
                      <a:pt x="4265" y="3332"/>
                      <a:pt x="4129" y="3332"/>
                      <a:pt x="3856" y="3196"/>
                    </a:cubicBezTo>
                    <a:cubicBezTo>
                      <a:pt x="3856" y="3196"/>
                      <a:pt x="3856" y="3059"/>
                      <a:pt x="3719" y="2923"/>
                    </a:cubicBezTo>
                    <a:cubicBezTo>
                      <a:pt x="3719" y="2923"/>
                      <a:pt x="3719" y="2786"/>
                      <a:pt x="3549" y="2786"/>
                    </a:cubicBezTo>
                    <a:cubicBezTo>
                      <a:pt x="3719" y="2615"/>
                      <a:pt x="3719" y="2615"/>
                      <a:pt x="3719" y="2479"/>
                    </a:cubicBezTo>
                    <a:lnTo>
                      <a:pt x="3719" y="2342"/>
                    </a:lnTo>
                    <a:cubicBezTo>
                      <a:pt x="3856" y="2615"/>
                      <a:pt x="3856" y="2786"/>
                      <a:pt x="3856" y="2923"/>
                    </a:cubicBezTo>
                    <a:cubicBezTo>
                      <a:pt x="3908" y="3027"/>
                      <a:pt x="3980" y="3071"/>
                      <a:pt x="4049" y="3071"/>
                    </a:cubicBezTo>
                    <a:cubicBezTo>
                      <a:pt x="4161" y="3071"/>
                      <a:pt x="4265" y="2955"/>
                      <a:pt x="4265" y="2786"/>
                    </a:cubicBezTo>
                    <a:cubicBezTo>
                      <a:pt x="4265" y="2786"/>
                      <a:pt x="4402" y="2923"/>
                      <a:pt x="4402" y="3059"/>
                    </a:cubicBezTo>
                    <a:cubicBezTo>
                      <a:pt x="4487" y="3127"/>
                      <a:pt x="4564" y="3161"/>
                      <a:pt x="4619" y="3161"/>
                    </a:cubicBezTo>
                    <a:cubicBezTo>
                      <a:pt x="4675" y="3161"/>
                      <a:pt x="4709" y="3127"/>
                      <a:pt x="4709" y="3059"/>
                    </a:cubicBezTo>
                    <a:cubicBezTo>
                      <a:pt x="4709" y="3059"/>
                      <a:pt x="4846" y="3059"/>
                      <a:pt x="4846" y="3196"/>
                    </a:cubicBezTo>
                    <a:cubicBezTo>
                      <a:pt x="4882" y="3232"/>
                      <a:pt x="4929" y="3249"/>
                      <a:pt x="4974" y="3249"/>
                    </a:cubicBezTo>
                    <a:cubicBezTo>
                      <a:pt x="5099" y="3249"/>
                      <a:pt x="5218" y="3122"/>
                      <a:pt x="5119" y="2923"/>
                    </a:cubicBezTo>
                    <a:cubicBezTo>
                      <a:pt x="4265" y="1216"/>
                      <a:pt x="2013" y="500"/>
                      <a:pt x="307" y="56"/>
                    </a:cubicBezTo>
                    <a:cubicBezTo>
                      <a:pt x="258" y="17"/>
                      <a:pt x="212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4137950" y="1658090"/>
                <a:ext cx="180048" cy="44402"/>
              </a:xfrm>
              <a:custGeom>
                <a:rect b="b" l="l" r="r" t="t"/>
                <a:pathLst>
                  <a:path extrusionOk="0" h="1051" w="4262">
                    <a:moveTo>
                      <a:pt x="1888" y="1"/>
                    </a:moveTo>
                    <a:cubicBezTo>
                      <a:pt x="1771" y="1"/>
                      <a:pt x="1661" y="16"/>
                      <a:pt x="1570" y="61"/>
                    </a:cubicBezTo>
                    <a:lnTo>
                      <a:pt x="1434" y="198"/>
                    </a:lnTo>
                    <a:cubicBezTo>
                      <a:pt x="1434" y="243"/>
                      <a:pt x="1404" y="258"/>
                      <a:pt x="1357" y="258"/>
                    </a:cubicBezTo>
                    <a:cubicBezTo>
                      <a:pt x="1263" y="258"/>
                      <a:pt x="1104" y="198"/>
                      <a:pt x="990" y="198"/>
                    </a:cubicBezTo>
                    <a:cubicBezTo>
                      <a:pt x="990" y="334"/>
                      <a:pt x="854" y="334"/>
                      <a:pt x="854" y="471"/>
                    </a:cubicBezTo>
                    <a:cubicBezTo>
                      <a:pt x="717" y="334"/>
                      <a:pt x="581" y="334"/>
                      <a:pt x="444" y="334"/>
                    </a:cubicBezTo>
                    <a:cubicBezTo>
                      <a:pt x="1" y="334"/>
                      <a:pt x="308" y="914"/>
                      <a:pt x="308" y="1051"/>
                    </a:cubicBezTo>
                    <a:cubicBezTo>
                      <a:pt x="444" y="1051"/>
                      <a:pt x="581" y="1051"/>
                      <a:pt x="581" y="914"/>
                    </a:cubicBezTo>
                    <a:cubicBezTo>
                      <a:pt x="528" y="742"/>
                      <a:pt x="537" y="683"/>
                      <a:pt x="583" y="683"/>
                    </a:cubicBezTo>
                    <a:cubicBezTo>
                      <a:pt x="656" y="683"/>
                      <a:pt x="823" y="831"/>
                      <a:pt x="990" y="914"/>
                    </a:cubicBezTo>
                    <a:lnTo>
                      <a:pt x="1161" y="914"/>
                    </a:lnTo>
                    <a:cubicBezTo>
                      <a:pt x="1297" y="914"/>
                      <a:pt x="1297" y="914"/>
                      <a:pt x="1297" y="778"/>
                    </a:cubicBezTo>
                    <a:lnTo>
                      <a:pt x="1297" y="607"/>
                    </a:lnTo>
                    <a:cubicBezTo>
                      <a:pt x="1388" y="607"/>
                      <a:pt x="1419" y="683"/>
                      <a:pt x="1469" y="683"/>
                    </a:cubicBezTo>
                    <a:cubicBezTo>
                      <a:pt x="1495" y="683"/>
                      <a:pt x="1525" y="664"/>
                      <a:pt x="1570" y="607"/>
                    </a:cubicBezTo>
                    <a:cubicBezTo>
                      <a:pt x="1707" y="607"/>
                      <a:pt x="1707" y="471"/>
                      <a:pt x="1707" y="471"/>
                    </a:cubicBezTo>
                    <a:cubicBezTo>
                      <a:pt x="1752" y="425"/>
                      <a:pt x="1832" y="410"/>
                      <a:pt x="1918" y="410"/>
                    </a:cubicBezTo>
                    <a:cubicBezTo>
                      <a:pt x="2090" y="410"/>
                      <a:pt x="2287" y="471"/>
                      <a:pt x="2287" y="471"/>
                    </a:cubicBezTo>
                    <a:lnTo>
                      <a:pt x="2560" y="471"/>
                    </a:lnTo>
                    <a:cubicBezTo>
                      <a:pt x="2587" y="443"/>
                      <a:pt x="2627" y="433"/>
                      <a:pt x="2674" y="433"/>
                    </a:cubicBezTo>
                    <a:cubicBezTo>
                      <a:pt x="2862" y="433"/>
                      <a:pt x="3167" y="607"/>
                      <a:pt x="3277" y="607"/>
                    </a:cubicBezTo>
                    <a:cubicBezTo>
                      <a:pt x="3277" y="607"/>
                      <a:pt x="3413" y="607"/>
                      <a:pt x="3549" y="471"/>
                    </a:cubicBezTo>
                    <a:lnTo>
                      <a:pt x="3549" y="471"/>
                    </a:lnTo>
                    <a:cubicBezTo>
                      <a:pt x="3413" y="607"/>
                      <a:pt x="3993" y="778"/>
                      <a:pt x="3993" y="778"/>
                    </a:cubicBezTo>
                    <a:cubicBezTo>
                      <a:pt x="4041" y="802"/>
                      <a:pt x="4080" y="812"/>
                      <a:pt x="4112" y="812"/>
                    </a:cubicBezTo>
                    <a:cubicBezTo>
                      <a:pt x="4262" y="812"/>
                      <a:pt x="4242" y="583"/>
                      <a:pt x="4130" y="471"/>
                    </a:cubicBezTo>
                    <a:cubicBezTo>
                      <a:pt x="4019" y="360"/>
                      <a:pt x="3708" y="161"/>
                      <a:pt x="3521" y="161"/>
                    </a:cubicBezTo>
                    <a:cubicBezTo>
                      <a:pt x="3476" y="161"/>
                      <a:pt x="3439" y="172"/>
                      <a:pt x="3413" y="198"/>
                    </a:cubicBezTo>
                    <a:cubicBezTo>
                      <a:pt x="3373" y="218"/>
                      <a:pt x="3333" y="226"/>
                      <a:pt x="3293" y="226"/>
                    </a:cubicBezTo>
                    <a:cubicBezTo>
                      <a:pt x="3099" y="226"/>
                      <a:pt x="2903" y="33"/>
                      <a:pt x="2693" y="33"/>
                    </a:cubicBezTo>
                    <a:cubicBezTo>
                      <a:pt x="2649" y="33"/>
                      <a:pt x="2605" y="41"/>
                      <a:pt x="2560" y="61"/>
                    </a:cubicBezTo>
                    <a:cubicBezTo>
                      <a:pt x="2378" y="61"/>
                      <a:pt x="2120" y="1"/>
                      <a:pt x="18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4486814" y="1894201"/>
                <a:ext cx="149970" cy="109041"/>
              </a:xfrm>
              <a:custGeom>
                <a:rect b="b" l="l" r="r" t="t"/>
                <a:pathLst>
                  <a:path extrusionOk="0" h="2581" w="3550">
                    <a:moveTo>
                      <a:pt x="273" y="0"/>
                    </a:moveTo>
                    <a:cubicBezTo>
                      <a:pt x="137" y="0"/>
                      <a:pt x="0" y="137"/>
                      <a:pt x="137" y="307"/>
                    </a:cubicBezTo>
                    <a:lnTo>
                      <a:pt x="581" y="717"/>
                    </a:lnTo>
                    <a:cubicBezTo>
                      <a:pt x="581" y="785"/>
                      <a:pt x="615" y="819"/>
                      <a:pt x="649" y="819"/>
                    </a:cubicBezTo>
                    <a:cubicBezTo>
                      <a:pt x="683" y="819"/>
                      <a:pt x="717" y="785"/>
                      <a:pt x="717" y="717"/>
                    </a:cubicBezTo>
                    <a:cubicBezTo>
                      <a:pt x="990" y="853"/>
                      <a:pt x="1127" y="1160"/>
                      <a:pt x="1263" y="1297"/>
                    </a:cubicBezTo>
                    <a:cubicBezTo>
                      <a:pt x="1570" y="1433"/>
                      <a:pt x="1707" y="1570"/>
                      <a:pt x="1980" y="1706"/>
                    </a:cubicBezTo>
                    <a:cubicBezTo>
                      <a:pt x="1980" y="1775"/>
                      <a:pt x="2014" y="1809"/>
                      <a:pt x="2048" y="1809"/>
                    </a:cubicBezTo>
                    <a:cubicBezTo>
                      <a:pt x="2082" y="1809"/>
                      <a:pt x="2116" y="1775"/>
                      <a:pt x="2116" y="1706"/>
                    </a:cubicBezTo>
                    <a:cubicBezTo>
                      <a:pt x="2287" y="1843"/>
                      <a:pt x="2423" y="2013"/>
                      <a:pt x="2560" y="2013"/>
                    </a:cubicBezTo>
                    <a:cubicBezTo>
                      <a:pt x="2599" y="2052"/>
                      <a:pt x="2638" y="2069"/>
                      <a:pt x="2674" y="2069"/>
                    </a:cubicBezTo>
                    <a:cubicBezTo>
                      <a:pt x="2763" y="2069"/>
                      <a:pt x="2833" y="1965"/>
                      <a:pt x="2833" y="1843"/>
                    </a:cubicBezTo>
                    <a:lnTo>
                      <a:pt x="3140" y="1843"/>
                    </a:lnTo>
                    <a:lnTo>
                      <a:pt x="3140" y="2423"/>
                    </a:lnTo>
                    <a:cubicBezTo>
                      <a:pt x="3140" y="2502"/>
                      <a:pt x="3231" y="2581"/>
                      <a:pt x="3308" y="2581"/>
                    </a:cubicBezTo>
                    <a:cubicBezTo>
                      <a:pt x="3364" y="2581"/>
                      <a:pt x="3413" y="2538"/>
                      <a:pt x="3413" y="2423"/>
                    </a:cubicBezTo>
                    <a:cubicBezTo>
                      <a:pt x="3549" y="2150"/>
                      <a:pt x="3549" y="1570"/>
                      <a:pt x="3140" y="1297"/>
                    </a:cubicBezTo>
                    <a:cubicBezTo>
                      <a:pt x="2969" y="1297"/>
                      <a:pt x="2969" y="1433"/>
                      <a:pt x="2969" y="1570"/>
                    </a:cubicBezTo>
                    <a:cubicBezTo>
                      <a:pt x="2878" y="1524"/>
                      <a:pt x="2802" y="1509"/>
                      <a:pt x="2742" y="1509"/>
                    </a:cubicBezTo>
                    <a:cubicBezTo>
                      <a:pt x="2620" y="1509"/>
                      <a:pt x="2560" y="1570"/>
                      <a:pt x="2560" y="1570"/>
                    </a:cubicBezTo>
                    <a:cubicBezTo>
                      <a:pt x="2287" y="1433"/>
                      <a:pt x="2116" y="1160"/>
                      <a:pt x="1980" y="990"/>
                    </a:cubicBezTo>
                    <a:cubicBezTo>
                      <a:pt x="1843" y="990"/>
                      <a:pt x="1707" y="990"/>
                      <a:pt x="1707" y="1160"/>
                    </a:cubicBezTo>
                    <a:cubicBezTo>
                      <a:pt x="1570" y="990"/>
                      <a:pt x="1263" y="853"/>
                      <a:pt x="1127" y="717"/>
                    </a:cubicBezTo>
                    <a:cubicBezTo>
                      <a:pt x="854" y="444"/>
                      <a:pt x="581" y="137"/>
                      <a:pt x="2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4078849" y="1705828"/>
                <a:ext cx="281140" cy="103337"/>
              </a:xfrm>
              <a:custGeom>
                <a:rect b="b" l="l" r="r" t="t"/>
                <a:pathLst>
                  <a:path extrusionOk="0" h="2446" w="6655">
                    <a:moveTo>
                      <a:pt x="5012" y="1"/>
                    </a:moveTo>
                    <a:cubicBezTo>
                      <a:pt x="4975" y="1"/>
                      <a:pt x="4948" y="17"/>
                      <a:pt x="4948" y="57"/>
                    </a:cubicBezTo>
                    <a:cubicBezTo>
                      <a:pt x="4812" y="194"/>
                      <a:pt x="4676" y="501"/>
                      <a:pt x="4539" y="637"/>
                    </a:cubicBezTo>
                    <a:lnTo>
                      <a:pt x="4403" y="637"/>
                    </a:lnTo>
                    <a:lnTo>
                      <a:pt x="4403" y="330"/>
                    </a:lnTo>
                    <a:cubicBezTo>
                      <a:pt x="4499" y="234"/>
                      <a:pt x="4391" y="137"/>
                      <a:pt x="4259" y="137"/>
                    </a:cubicBezTo>
                    <a:cubicBezTo>
                      <a:pt x="4204" y="137"/>
                      <a:pt x="4145" y="154"/>
                      <a:pt x="4095" y="194"/>
                    </a:cubicBezTo>
                    <a:cubicBezTo>
                      <a:pt x="4095" y="330"/>
                      <a:pt x="3959" y="330"/>
                      <a:pt x="3959" y="330"/>
                    </a:cubicBezTo>
                    <a:lnTo>
                      <a:pt x="3686" y="330"/>
                    </a:lnTo>
                    <a:cubicBezTo>
                      <a:pt x="3686" y="262"/>
                      <a:pt x="3618" y="228"/>
                      <a:pt x="3528" y="228"/>
                    </a:cubicBezTo>
                    <a:cubicBezTo>
                      <a:pt x="3439" y="228"/>
                      <a:pt x="3328" y="262"/>
                      <a:pt x="3242" y="330"/>
                    </a:cubicBezTo>
                    <a:lnTo>
                      <a:pt x="2969" y="330"/>
                    </a:lnTo>
                    <a:lnTo>
                      <a:pt x="2969" y="194"/>
                    </a:lnTo>
                    <a:cubicBezTo>
                      <a:pt x="2969" y="194"/>
                      <a:pt x="2969" y="57"/>
                      <a:pt x="2833" y="57"/>
                    </a:cubicBezTo>
                    <a:cubicBezTo>
                      <a:pt x="2253" y="194"/>
                      <a:pt x="2116" y="1047"/>
                      <a:pt x="1707" y="1490"/>
                    </a:cubicBezTo>
                    <a:cubicBezTo>
                      <a:pt x="1707" y="1183"/>
                      <a:pt x="1980" y="774"/>
                      <a:pt x="1980" y="637"/>
                    </a:cubicBezTo>
                    <a:cubicBezTo>
                      <a:pt x="1980" y="542"/>
                      <a:pt x="1846" y="429"/>
                      <a:pt x="1707" y="429"/>
                    </a:cubicBezTo>
                    <a:cubicBezTo>
                      <a:pt x="1647" y="429"/>
                      <a:pt x="1587" y="450"/>
                      <a:pt x="1536" y="501"/>
                    </a:cubicBezTo>
                    <a:cubicBezTo>
                      <a:pt x="1400" y="637"/>
                      <a:pt x="1127" y="1354"/>
                      <a:pt x="854" y="1763"/>
                    </a:cubicBezTo>
                    <a:cubicBezTo>
                      <a:pt x="854" y="1354"/>
                      <a:pt x="1127" y="1047"/>
                      <a:pt x="990" y="637"/>
                    </a:cubicBezTo>
                    <a:lnTo>
                      <a:pt x="683" y="637"/>
                    </a:lnTo>
                    <a:cubicBezTo>
                      <a:pt x="410" y="1183"/>
                      <a:pt x="137" y="1763"/>
                      <a:pt x="1" y="2344"/>
                    </a:cubicBezTo>
                    <a:cubicBezTo>
                      <a:pt x="1" y="2412"/>
                      <a:pt x="35" y="2446"/>
                      <a:pt x="69" y="2446"/>
                    </a:cubicBezTo>
                    <a:cubicBezTo>
                      <a:pt x="103" y="2446"/>
                      <a:pt x="137" y="2412"/>
                      <a:pt x="137" y="2344"/>
                    </a:cubicBezTo>
                    <a:cubicBezTo>
                      <a:pt x="274" y="2207"/>
                      <a:pt x="410" y="1900"/>
                      <a:pt x="410" y="1627"/>
                    </a:cubicBezTo>
                    <a:lnTo>
                      <a:pt x="410" y="2036"/>
                    </a:lnTo>
                    <a:cubicBezTo>
                      <a:pt x="410" y="2207"/>
                      <a:pt x="410" y="2207"/>
                      <a:pt x="547" y="2207"/>
                    </a:cubicBezTo>
                    <a:cubicBezTo>
                      <a:pt x="854" y="2207"/>
                      <a:pt x="1127" y="1900"/>
                      <a:pt x="1263" y="1627"/>
                    </a:cubicBezTo>
                    <a:cubicBezTo>
                      <a:pt x="1263" y="1763"/>
                      <a:pt x="1263" y="1900"/>
                      <a:pt x="1400" y="1900"/>
                    </a:cubicBezTo>
                    <a:cubicBezTo>
                      <a:pt x="1400" y="2036"/>
                      <a:pt x="1536" y="2036"/>
                      <a:pt x="1536" y="2036"/>
                    </a:cubicBezTo>
                    <a:cubicBezTo>
                      <a:pt x="1843" y="1900"/>
                      <a:pt x="1980" y="1763"/>
                      <a:pt x="2116" y="1627"/>
                    </a:cubicBezTo>
                    <a:cubicBezTo>
                      <a:pt x="2116" y="1354"/>
                      <a:pt x="2389" y="1047"/>
                      <a:pt x="2560" y="774"/>
                    </a:cubicBezTo>
                    <a:lnTo>
                      <a:pt x="2560" y="774"/>
                    </a:lnTo>
                    <a:cubicBezTo>
                      <a:pt x="2560" y="1047"/>
                      <a:pt x="2389" y="1354"/>
                      <a:pt x="2389" y="1627"/>
                    </a:cubicBezTo>
                    <a:cubicBezTo>
                      <a:pt x="2389" y="1763"/>
                      <a:pt x="2389" y="1763"/>
                      <a:pt x="2560" y="1763"/>
                    </a:cubicBezTo>
                    <a:cubicBezTo>
                      <a:pt x="2696" y="1763"/>
                      <a:pt x="2969" y="1627"/>
                      <a:pt x="3106" y="1490"/>
                    </a:cubicBezTo>
                    <a:lnTo>
                      <a:pt x="3106" y="1763"/>
                    </a:lnTo>
                    <a:lnTo>
                      <a:pt x="3413" y="1763"/>
                    </a:lnTo>
                    <a:cubicBezTo>
                      <a:pt x="3549" y="1763"/>
                      <a:pt x="3686" y="1627"/>
                      <a:pt x="3822" y="1490"/>
                    </a:cubicBezTo>
                    <a:lnTo>
                      <a:pt x="3822" y="1763"/>
                    </a:lnTo>
                    <a:cubicBezTo>
                      <a:pt x="3822" y="1832"/>
                      <a:pt x="3857" y="1866"/>
                      <a:pt x="3908" y="1866"/>
                    </a:cubicBezTo>
                    <a:cubicBezTo>
                      <a:pt x="3959" y="1866"/>
                      <a:pt x="4027" y="1832"/>
                      <a:pt x="4095" y="1763"/>
                    </a:cubicBezTo>
                    <a:cubicBezTo>
                      <a:pt x="4266" y="1763"/>
                      <a:pt x="4403" y="1627"/>
                      <a:pt x="4539" y="1354"/>
                    </a:cubicBezTo>
                    <a:cubicBezTo>
                      <a:pt x="4539" y="1490"/>
                      <a:pt x="4676" y="1490"/>
                      <a:pt x="4676" y="1627"/>
                    </a:cubicBezTo>
                    <a:lnTo>
                      <a:pt x="4948" y="1627"/>
                    </a:lnTo>
                    <a:cubicBezTo>
                      <a:pt x="5119" y="1627"/>
                      <a:pt x="5119" y="1490"/>
                      <a:pt x="5256" y="1354"/>
                    </a:cubicBezTo>
                    <a:lnTo>
                      <a:pt x="5256" y="1490"/>
                    </a:lnTo>
                    <a:cubicBezTo>
                      <a:pt x="5256" y="1627"/>
                      <a:pt x="5392" y="1627"/>
                      <a:pt x="5529" y="1627"/>
                    </a:cubicBezTo>
                    <a:cubicBezTo>
                      <a:pt x="5665" y="1627"/>
                      <a:pt x="5665" y="1627"/>
                      <a:pt x="5802" y="1490"/>
                    </a:cubicBezTo>
                    <a:lnTo>
                      <a:pt x="5802" y="1627"/>
                    </a:lnTo>
                    <a:cubicBezTo>
                      <a:pt x="5887" y="1695"/>
                      <a:pt x="5964" y="1729"/>
                      <a:pt x="6019" y="1729"/>
                    </a:cubicBezTo>
                    <a:cubicBezTo>
                      <a:pt x="6075" y="1729"/>
                      <a:pt x="6109" y="1695"/>
                      <a:pt x="6109" y="1627"/>
                    </a:cubicBezTo>
                    <a:cubicBezTo>
                      <a:pt x="6382" y="1490"/>
                      <a:pt x="6655" y="1183"/>
                      <a:pt x="6655" y="910"/>
                    </a:cubicBezTo>
                    <a:cubicBezTo>
                      <a:pt x="6655" y="774"/>
                      <a:pt x="6518" y="774"/>
                      <a:pt x="6518" y="774"/>
                    </a:cubicBezTo>
                    <a:cubicBezTo>
                      <a:pt x="6382" y="637"/>
                      <a:pt x="6245" y="637"/>
                      <a:pt x="6245" y="637"/>
                    </a:cubicBezTo>
                    <a:cubicBezTo>
                      <a:pt x="6177" y="569"/>
                      <a:pt x="6109" y="535"/>
                      <a:pt x="6036" y="535"/>
                    </a:cubicBezTo>
                    <a:cubicBezTo>
                      <a:pt x="5964" y="535"/>
                      <a:pt x="5887" y="569"/>
                      <a:pt x="5802" y="637"/>
                    </a:cubicBezTo>
                    <a:lnTo>
                      <a:pt x="5802" y="774"/>
                    </a:lnTo>
                    <a:lnTo>
                      <a:pt x="5665" y="774"/>
                    </a:lnTo>
                    <a:cubicBezTo>
                      <a:pt x="5802" y="637"/>
                      <a:pt x="5802" y="501"/>
                      <a:pt x="5802" y="501"/>
                    </a:cubicBezTo>
                    <a:cubicBezTo>
                      <a:pt x="5802" y="309"/>
                      <a:pt x="5695" y="183"/>
                      <a:pt x="5581" y="183"/>
                    </a:cubicBezTo>
                    <a:cubicBezTo>
                      <a:pt x="5513" y="183"/>
                      <a:pt x="5443" y="228"/>
                      <a:pt x="5392" y="330"/>
                    </a:cubicBezTo>
                    <a:cubicBezTo>
                      <a:pt x="5256" y="330"/>
                      <a:pt x="5256" y="637"/>
                      <a:pt x="5119" y="774"/>
                    </a:cubicBezTo>
                    <a:cubicBezTo>
                      <a:pt x="5256" y="501"/>
                      <a:pt x="5256" y="330"/>
                      <a:pt x="5256" y="194"/>
                    </a:cubicBezTo>
                    <a:cubicBezTo>
                      <a:pt x="5256" y="97"/>
                      <a:pt x="5102" y="1"/>
                      <a:pt x="50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3862636" y="1777899"/>
                <a:ext cx="155715" cy="267427"/>
              </a:xfrm>
              <a:custGeom>
                <a:rect b="b" l="l" r="r" t="t"/>
                <a:pathLst>
                  <a:path extrusionOk="0" h="6330" w="3686">
                    <a:moveTo>
                      <a:pt x="2389" y="638"/>
                    </a:moveTo>
                    <a:lnTo>
                      <a:pt x="2389" y="1047"/>
                    </a:lnTo>
                    <a:cubicBezTo>
                      <a:pt x="2321" y="979"/>
                      <a:pt x="2252" y="945"/>
                      <a:pt x="2184" y="945"/>
                    </a:cubicBezTo>
                    <a:cubicBezTo>
                      <a:pt x="2116" y="945"/>
                      <a:pt x="2048" y="979"/>
                      <a:pt x="1979" y="1047"/>
                    </a:cubicBezTo>
                    <a:cubicBezTo>
                      <a:pt x="2116" y="911"/>
                      <a:pt x="2116" y="774"/>
                      <a:pt x="2116" y="774"/>
                    </a:cubicBezTo>
                    <a:cubicBezTo>
                      <a:pt x="2252" y="638"/>
                      <a:pt x="2252" y="638"/>
                      <a:pt x="2389" y="638"/>
                    </a:cubicBezTo>
                    <a:close/>
                    <a:moveTo>
                      <a:pt x="2036" y="1"/>
                    </a:moveTo>
                    <a:cubicBezTo>
                      <a:pt x="2003" y="1"/>
                      <a:pt x="1979" y="18"/>
                      <a:pt x="1979" y="57"/>
                    </a:cubicBezTo>
                    <a:cubicBezTo>
                      <a:pt x="1536" y="330"/>
                      <a:pt x="853" y="1047"/>
                      <a:pt x="853" y="1764"/>
                    </a:cubicBezTo>
                    <a:cubicBezTo>
                      <a:pt x="546" y="1900"/>
                      <a:pt x="137" y="2617"/>
                      <a:pt x="137" y="3060"/>
                    </a:cubicBezTo>
                    <a:cubicBezTo>
                      <a:pt x="0" y="3197"/>
                      <a:pt x="0" y="3333"/>
                      <a:pt x="137" y="3606"/>
                    </a:cubicBezTo>
                    <a:cubicBezTo>
                      <a:pt x="137" y="3606"/>
                      <a:pt x="197" y="3667"/>
                      <a:pt x="238" y="3667"/>
                    </a:cubicBezTo>
                    <a:cubicBezTo>
                      <a:pt x="258" y="3667"/>
                      <a:pt x="273" y="3652"/>
                      <a:pt x="273" y="3606"/>
                    </a:cubicBezTo>
                    <a:lnTo>
                      <a:pt x="546" y="3606"/>
                    </a:lnTo>
                    <a:cubicBezTo>
                      <a:pt x="546" y="3743"/>
                      <a:pt x="546" y="4050"/>
                      <a:pt x="683" y="4186"/>
                    </a:cubicBezTo>
                    <a:cubicBezTo>
                      <a:pt x="546" y="4186"/>
                      <a:pt x="410" y="4323"/>
                      <a:pt x="410" y="4323"/>
                    </a:cubicBezTo>
                    <a:cubicBezTo>
                      <a:pt x="546" y="4596"/>
                      <a:pt x="546" y="4903"/>
                      <a:pt x="683" y="5039"/>
                    </a:cubicBezTo>
                    <a:lnTo>
                      <a:pt x="683" y="5176"/>
                    </a:lnTo>
                    <a:cubicBezTo>
                      <a:pt x="853" y="5620"/>
                      <a:pt x="1126" y="5893"/>
                      <a:pt x="1263" y="6166"/>
                    </a:cubicBezTo>
                    <a:cubicBezTo>
                      <a:pt x="1314" y="6281"/>
                      <a:pt x="1390" y="6329"/>
                      <a:pt x="1455" y="6329"/>
                    </a:cubicBezTo>
                    <a:cubicBezTo>
                      <a:pt x="1563" y="6329"/>
                      <a:pt x="1642" y="6199"/>
                      <a:pt x="1536" y="6029"/>
                    </a:cubicBezTo>
                    <a:cubicBezTo>
                      <a:pt x="1423" y="5804"/>
                      <a:pt x="1311" y="5556"/>
                      <a:pt x="1199" y="5247"/>
                    </a:cubicBezTo>
                    <a:lnTo>
                      <a:pt x="1199" y="5247"/>
                    </a:lnTo>
                    <a:cubicBezTo>
                      <a:pt x="1216" y="5265"/>
                      <a:pt x="1237" y="5286"/>
                      <a:pt x="1263" y="5312"/>
                    </a:cubicBezTo>
                    <a:cubicBezTo>
                      <a:pt x="1399" y="5620"/>
                      <a:pt x="1706" y="5893"/>
                      <a:pt x="1843" y="6166"/>
                    </a:cubicBezTo>
                    <a:cubicBezTo>
                      <a:pt x="1928" y="6261"/>
                      <a:pt x="2013" y="6297"/>
                      <a:pt x="2086" y="6297"/>
                    </a:cubicBezTo>
                    <a:cubicBezTo>
                      <a:pt x="2246" y="6297"/>
                      <a:pt x="2346" y="6123"/>
                      <a:pt x="2252" y="6029"/>
                    </a:cubicBezTo>
                    <a:cubicBezTo>
                      <a:pt x="2252" y="5893"/>
                      <a:pt x="2116" y="5756"/>
                      <a:pt x="2116" y="5756"/>
                    </a:cubicBezTo>
                    <a:cubicBezTo>
                      <a:pt x="1979" y="5620"/>
                      <a:pt x="1979" y="5620"/>
                      <a:pt x="1843" y="5449"/>
                    </a:cubicBezTo>
                    <a:cubicBezTo>
                      <a:pt x="1706" y="5176"/>
                      <a:pt x="1536" y="4903"/>
                      <a:pt x="1263" y="4596"/>
                    </a:cubicBezTo>
                    <a:lnTo>
                      <a:pt x="1399" y="4596"/>
                    </a:lnTo>
                    <a:cubicBezTo>
                      <a:pt x="1536" y="4903"/>
                      <a:pt x="1536" y="5039"/>
                      <a:pt x="1843" y="5176"/>
                    </a:cubicBezTo>
                    <a:cubicBezTo>
                      <a:pt x="1979" y="5176"/>
                      <a:pt x="2116" y="5039"/>
                      <a:pt x="2116" y="4903"/>
                    </a:cubicBezTo>
                    <a:cubicBezTo>
                      <a:pt x="1979" y="4596"/>
                      <a:pt x="1979" y="4459"/>
                      <a:pt x="1843" y="4186"/>
                    </a:cubicBezTo>
                    <a:cubicBezTo>
                      <a:pt x="1979" y="4186"/>
                      <a:pt x="1979" y="4050"/>
                      <a:pt x="1979" y="4050"/>
                    </a:cubicBezTo>
                    <a:cubicBezTo>
                      <a:pt x="2019" y="4090"/>
                      <a:pt x="2086" y="4106"/>
                      <a:pt x="2155" y="4106"/>
                    </a:cubicBezTo>
                    <a:cubicBezTo>
                      <a:pt x="2323" y="4106"/>
                      <a:pt x="2509" y="4010"/>
                      <a:pt x="2389" y="3913"/>
                    </a:cubicBezTo>
                    <a:cubicBezTo>
                      <a:pt x="2389" y="3743"/>
                      <a:pt x="2252" y="3606"/>
                      <a:pt x="2252" y="3470"/>
                    </a:cubicBezTo>
                    <a:lnTo>
                      <a:pt x="2252" y="3470"/>
                    </a:lnTo>
                    <a:lnTo>
                      <a:pt x="2389" y="3606"/>
                    </a:lnTo>
                    <a:cubicBezTo>
                      <a:pt x="2389" y="3675"/>
                      <a:pt x="2466" y="3709"/>
                      <a:pt x="2542" y="3709"/>
                    </a:cubicBezTo>
                    <a:cubicBezTo>
                      <a:pt x="2619" y="3709"/>
                      <a:pt x="2696" y="3675"/>
                      <a:pt x="2696" y="3606"/>
                    </a:cubicBezTo>
                    <a:cubicBezTo>
                      <a:pt x="2832" y="3470"/>
                      <a:pt x="2832" y="3333"/>
                      <a:pt x="2832" y="3197"/>
                    </a:cubicBezTo>
                    <a:cubicBezTo>
                      <a:pt x="3105" y="3060"/>
                      <a:pt x="3242" y="2753"/>
                      <a:pt x="3413" y="2480"/>
                    </a:cubicBezTo>
                    <a:cubicBezTo>
                      <a:pt x="3549" y="2480"/>
                      <a:pt x="3549" y="2344"/>
                      <a:pt x="3549" y="2344"/>
                    </a:cubicBezTo>
                    <a:cubicBezTo>
                      <a:pt x="3549" y="2037"/>
                      <a:pt x="3413" y="1764"/>
                      <a:pt x="3413" y="1491"/>
                    </a:cubicBezTo>
                    <a:cubicBezTo>
                      <a:pt x="3549" y="1491"/>
                      <a:pt x="3685" y="1354"/>
                      <a:pt x="3685" y="1184"/>
                    </a:cubicBezTo>
                    <a:cubicBezTo>
                      <a:pt x="3685" y="911"/>
                      <a:pt x="3549" y="638"/>
                      <a:pt x="3242" y="330"/>
                    </a:cubicBezTo>
                    <a:cubicBezTo>
                      <a:pt x="3242" y="262"/>
                      <a:pt x="3208" y="228"/>
                      <a:pt x="3174" y="228"/>
                    </a:cubicBezTo>
                    <a:cubicBezTo>
                      <a:pt x="3140" y="228"/>
                      <a:pt x="3105" y="262"/>
                      <a:pt x="3105" y="330"/>
                    </a:cubicBezTo>
                    <a:lnTo>
                      <a:pt x="2969" y="330"/>
                    </a:lnTo>
                    <a:lnTo>
                      <a:pt x="2969" y="194"/>
                    </a:lnTo>
                    <a:cubicBezTo>
                      <a:pt x="2832" y="57"/>
                      <a:pt x="2696" y="57"/>
                      <a:pt x="2559" y="57"/>
                    </a:cubicBezTo>
                    <a:cubicBezTo>
                      <a:pt x="2389" y="57"/>
                      <a:pt x="2389" y="57"/>
                      <a:pt x="2252" y="194"/>
                    </a:cubicBezTo>
                    <a:cubicBezTo>
                      <a:pt x="2252" y="97"/>
                      <a:pt x="2116" y="1"/>
                      <a:pt x="2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3819376" y="1910550"/>
                <a:ext cx="151406" cy="365061"/>
              </a:xfrm>
              <a:custGeom>
                <a:rect b="b" l="l" r="r" t="t"/>
                <a:pathLst>
                  <a:path extrusionOk="0" h="8641" w="3584">
                    <a:moveTo>
                      <a:pt x="1274" y="0"/>
                    </a:moveTo>
                    <a:cubicBezTo>
                      <a:pt x="1241" y="0"/>
                      <a:pt x="1201" y="17"/>
                      <a:pt x="1161" y="57"/>
                    </a:cubicBezTo>
                    <a:cubicBezTo>
                      <a:pt x="1024" y="57"/>
                      <a:pt x="1024" y="57"/>
                      <a:pt x="1024" y="193"/>
                    </a:cubicBezTo>
                    <a:lnTo>
                      <a:pt x="854" y="193"/>
                    </a:lnTo>
                    <a:cubicBezTo>
                      <a:pt x="717" y="330"/>
                      <a:pt x="717" y="466"/>
                      <a:pt x="581" y="603"/>
                    </a:cubicBezTo>
                    <a:lnTo>
                      <a:pt x="581" y="773"/>
                    </a:lnTo>
                    <a:cubicBezTo>
                      <a:pt x="308" y="1319"/>
                      <a:pt x="1" y="2036"/>
                      <a:pt x="308" y="2309"/>
                    </a:cubicBezTo>
                    <a:cubicBezTo>
                      <a:pt x="308" y="2480"/>
                      <a:pt x="171" y="2753"/>
                      <a:pt x="308" y="2889"/>
                    </a:cubicBezTo>
                    <a:cubicBezTo>
                      <a:pt x="308" y="3026"/>
                      <a:pt x="444" y="3026"/>
                      <a:pt x="444" y="3026"/>
                    </a:cubicBezTo>
                    <a:cubicBezTo>
                      <a:pt x="581" y="2889"/>
                      <a:pt x="581" y="2889"/>
                      <a:pt x="717" y="2889"/>
                    </a:cubicBezTo>
                    <a:cubicBezTo>
                      <a:pt x="581" y="3162"/>
                      <a:pt x="308" y="3606"/>
                      <a:pt x="444" y="4015"/>
                    </a:cubicBezTo>
                    <a:cubicBezTo>
                      <a:pt x="444" y="4186"/>
                      <a:pt x="717" y="4186"/>
                      <a:pt x="717" y="4186"/>
                    </a:cubicBezTo>
                    <a:cubicBezTo>
                      <a:pt x="788" y="4097"/>
                      <a:pt x="869" y="4017"/>
                      <a:pt x="929" y="3922"/>
                    </a:cubicBezTo>
                    <a:lnTo>
                      <a:pt x="929" y="3922"/>
                    </a:lnTo>
                    <a:cubicBezTo>
                      <a:pt x="801" y="4344"/>
                      <a:pt x="691" y="4680"/>
                      <a:pt x="581" y="5039"/>
                    </a:cubicBezTo>
                    <a:cubicBezTo>
                      <a:pt x="581" y="5149"/>
                      <a:pt x="670" y="5349"/>
                      <a:pt x="776" y="5349"/>
                    </a:cubicBezTo>
                    <a:cubicBezTo>
                      <a:pt x="801" y="5349"/>
                      <a:pt x="828" y="5338"/>
                      <a:pt x="854" y="5312"/>
                    </a:cubicBezTo>
                    <a:cubicBezTo>
                      <a:pt x="1024" y="5175"/>
                      <a:pt x="1161" y="5039"/>
                      <a:pt x="1161" y="4868"/>
                    </a:cubicBezTo>
                    <a:lnTo>
                      <a:pt x="1161" y="4868"/>
                    </a:lnTo>
                    <a:cubicBezTo>
                      <a:pt x="1161" y="5312"/>
                      <a:pt x="1024" y="5585"/>
                      <a:pt x="1024" y="6028"/>
                    </a:cubicBezTo>
                    <a:cubicBezTo>
                      <a:pt x="854" y="6165"/>
                      <a:pt x="1161" y="6165"/>
                      <a:pt x="1297" y="6165"/>
                    </a:cubicBezTo>
                    <a:cubicBezTo>
                      <a:pt x="1434" y="6028"/>
                      <a:pt x="1570" y="5892"/>
                      <a:pt x="1570" y="5721"/>
                    </a:cubicBezTo>
                    <a:lnTo>
                      <a:pt x="1570" y="5721"/>
                    </a:lnTo>
                    <a:cubicBezTo>
                      <a:pt x="1570" y="6028"/>
                      <a:pt x="1434" y="6301"/>
                      <a:pt x="1434" y="6745"/>
                    </a:cubicBezTo>
                    <a:cubicBezTo>
                      <a:pt x="1434" y="6813"/>
                      <a:pt x="1502" y="6847"/>
                      <a:pt x="1591" y="6847"/>
                    </a:cubicBezTo>
                    <a:cubicBezTo>
                      <a:pt x="1681" y="6847"/>
                      <a:pt x="1792" y="6813"/>
                      <a:pt x="1877" y="6745"/>
                    </a:cubicBezTo>
                    <a:lnTo>
                      <a:pt x="1877" y="7291"/>
                    </a:lnTo>
                    <a:cubicBezTo>
                      <a:pt x="1877" y="7371"/>
                      <a:pt x="1971" y="7463"/>
                      <a:pt x="2077" y="7463"/>
                    </a:cubicBezTo>
                    <a:cubicBezTo>
                      <a:pt x="2151" y="7463"/>
                      <a:pt x="2230" y="7418"/>
                      <a:pt x="2287" y="7291"/>
                    </a:cubicBezTo>
                    <a:cubicBezTo>
                      <a:pt x="2287" y="7154"/>
                      <a:pt x="2423" y="7018"/>
                      <a:pt x="2423" y="6881"/>
                    </a:cubicBezTo>
                    <a:lnTo>
                      <a:pt x="2423" y="7735"/>
                    </a:lnTo>
                    <a:cubicBezTo>
                      <a:pt x="2423" y="7871"/>
                      <a:pt x="2500" y="7939"/>
                      <a:pt x="2594" y="7939"/>
                    </a:cubicBezTo>
                    <a:cubicBezTo>
                      <a:pt x="2688" y="7939"/>
                      <a:pt x="2799" y="7871"/>
                      <a:pt x="2867" y="7735"/>
                    </a:cubicBezTo>
                    <a:lnTo>
                      <a:pt x="2867" y="7291"/>
                    </a:lnTo>
                    <a:cubicBezTo>
                      <a:pt x="3003" y="7598"/>
                      <a:pt x="3140" y="8007"/>
                      <a:pt x="3003" y="8280"/>
                    </a:cubicBezTo>
                    <a:cubicBezTo>
                      <a:pt x="2903" y="8507"/>
                      <a:pt x="3099" y="8640"/>
                      <a:pt x="3263" y="8640"/>
                    </a:cubicBezTo>
                    <a:cubicBezTo>
                      <a:pt x="3322" y="8640"/>
                      <a:pt x="3377" y="8623"/>
                      <a:pt x="3413" y="8588"/>
                    </a:cubicBezTo>
                    <a:cubicBezTo>
                      <a:pt x="3583" y="8007"/>
                      <a:pt x="3413" y="7154"/>
                      <a:pt x="3140" y="6745"/>
                    </a:cubicBezTo>
                    <a:cubicBezTo>
                      <a:pt x="3003" y="6574"/>
                      <a:pt x="3003" y="6574"/>
                      <a:pt x="2867" y="6574"/>
                    </a:cubicBezTo>
                    <a:cubicBezTo>
                      <a:pt x="3003" y="6301"/>
                      <a:pt x="2867" y="6165"/>
                      <a:pt x="2730" y="5892"/>
                    </a:cubicBezTo>
                    <a:lnTo>
                      <a:pt x="2423" y="5892"/>
                    </a:lnTo>
                    <a:cubicBezTo>
                      <a:pt x="2560" y="5585"/>
                      <a:pt x="2560" y="5175"/>
                      <a:pt x="2560" y="4868"/>
                    </a:cubicBezTo>
                    <a:cubicBezTo>
                      <a:pt x="2560" y="4732"/>
                      <a:pt x="2423" y="4732"/>
                      <a:pt x="2423" y="4732"/>
                    </a:cubicBezTo>
                    <a:cubicBezTo>
                      <a:pt x="2560" y="4322"/>
                      <a:pt x="2730" y="3879"/>
                      <a:pt x="2560" y="3469"/>
                    </a:cubicBezTo>
                    <a:cubicBezTo>
                      <a:pt x="2560" y="3373"/>
                      <a:pt x="2493" y="3261"/>
                      <a:pt x="2406" y="3261"/>
                    </a:cubicBezTo>
                    <a:cubicBezTo>
                      <a:pt x="2368" y="3261"/>
                      <a:pt x="2328" y="3282"/>
                      <a:pt x="2287" y="3333"/>
                    </a:cubicBezTo>
                    <a:cubicBezTo>
                      <a:pt x="2423" y="3026"/>
                      <a:pt x="2560" y="2616"/>
                      <a:pt x="2423" y="2309"/>
                    </a:cubicBezTo>
                    <a:cubicBezTo>
                      <a:pt x="2423" y="2241"/>
                      <a:pt x="2389" y="2207"/>
                      <a:pt x="2338" y="2207"/>
                    </a:cubicBezTo>
                    <a:cubicBezTo>
                      <a:pt x="2287" y="2207"/>
                      <a:pt x="2219" y="2241"/>
                      <a:pt x="2150" y="2309"/>
                    </a:cubicBezTo>
                    <a:cubicBezTo>
                      <a:pt x="2014" y="2309"/>
                      <a:pt x="2014" y="2480"/>
                      <a:pt x="1877" y="2616"/>
                    </a:cubicBezTo>
                    <a:cubicBezTo>
                      <a:pt x="2014" y="2309"/>
                      <a:pt x="2014" y="2036"/>
                      <a:pt x="2014" y="1763"/>
                    </a:cubicBezTo>
                    <a:cubicBezTo>
                      <a:pt x="2014" y="1587"/>
                      <a:pt x="1969" y="1512"/>
                      <a:pt x="1899" y="1512"/>
                    </a:cubicBezTo>
                    <a:cubicBezTo>
                      <a:pt x="1846" y="1512"/>
                      <a:pt x="1780" y="1554"/>
                      <a:pt x="1707" y="1626"/>
                    </a:cubicBezTo>
                    <a:cubicBezTo>
                      <a:pt x="1707" y="1626"/>
                      <a:pt x="1570" y="1763"/>
                      <a:pt x="1570" y="1899"/>
                    </a:cubicBezTo>
                    <a:cubicBezTo>
                      <a:pt x="1570" y="1626"/>
                      <a:pt x="1707" y="1319"/>
                      <a:pt x="1570" y="1046"/>
                    </a:cubicBezTo>
                    <a:cubicBezTo>
                      <a:pt x="1570" y="978"/>
                      <a:pt x="1536" y="944"/>
                      <a:pt x="1485" y="944"/>
                    </a:cubicBezTo>
                    <a:cubicBezTo>
                      <a:pt x="1434" y="944"/>
                      <a:pt x="1365" y="978"/>
                      <a:pt x="1297" y="1046"/>
                    </a:cubicBezTo>
                    <a:cubicBezTo>
                      <a:pt x="1161" y="1319"/>
                      <a:pt x="854" y="2036"/>
                      <a:pt x="581" y="2480"/>
                    </a:cubicBezTo>
                    <a:lnTo>
                      <a:pt x="581" y="2309"/>
                    </a:lnTo>
                    <a:cubicBezTo>
                      <a:pt x="717" y="2172"/>
                      <a:pt x="854" y="1899"/>
                      <a:pt x="1024" y="1626"/>
                    </a:cubicBezTo>
                    <a:cubicBezTo>
                      <a:pt x="1024" y="1505"/>
                      <a:pt x="868" y="1400"/>
                      <a:pt x="778" y="1400"/>
                    </a:cubicBezTo>
                    <a:cubicBezTo>
                      <a:pt x="742" y="1400"/>
                      <a:pt x="717" y="1417"/>
                      <a:pt x="717" y="1456"/>
                    </a:cubicBezTo>
                    <a:lnTo>
                      <a:pt x="581" y="1626"/>
                    </a:lnTo>
                    <a:cubicBezTo>
                      <a:pt x="581" y="1456"/>
                      <a:pt x="581" y="1456"/>
                      <a:pt x="717" y="1319"/>
                    </a:cubicBezTo>
                    <a:cubicBezTo>
                      <a:pt x="717" y="1183"/>
                      <a:pt x="717" y="910"/>
                      <a:pt x="854" y="773"/>
                    </a:cubicBezTo>
                    <a:lnTo>
                      <a:pt x="1024" y="773"/>
                    </a:lnTo>
                    <a:cubicBezTo>
                      <a:pt x="1161" y="603"/>
                      <a:pt x="1297" y="466"/>
                      <a:pt x="1297" y="330"/>
                    </a:cubicBezTo>
                    <a:cubicBezTo>
                      <a:pt x="1434" y="193"/>
                      <a:pt x="1434" y="193"/>
                      <a:pt x="1297" y="193"/>
                    </a:cubicBezTo>
                    <a:cubicBezTo>
                      <a:pt x="1394" y="97"/>
                      <a:pt x="1354" y="0"/>
                      <a:pt x="1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826600" y="1956176"/>
                <a:ext cx="214309" cy="408153"/>
              </a:xfrm>
              <a:custGeom>
                <a:rect b="b" l="l" r="r" t="t"/>
                <a:pathLst>
                  <a:path extrusionOk="0" h="9661" w="5073">
                    <a:moveTo>
                      <a:pt x="3010" y="5267"/>
                    </a:moveTo>
                    <a:cubicBezTo>
                      <a:pt x="3107" y="5391"/>
                      <a:pt x="3121" y="5529"/>
                      <a:pt x="3242" y="5801"/>
                    </a:cubicBezTo>
                    <a:lnTo>
                      <a:pt x="3105" y="5801"/>
                    </a:lnTo>
                    <a:cubicBezTo>
                      <a:pt x="3078" y="5628"/>
                      <a:pt x="3044" y="5450"/>
                      <a:pt x="3010" y="5267"/>
                    </a:cubicBezTo>
                    <a:close/>
                    <a:moveTo>
                      <a:pt x="1143" y="1"/>
                    </a:moveTo>
                    <a:cubicBezTo>
                      <a:pt x="1126" y="1"/>
                      <a:pt x="1126" y="35"/>
                      <a:pt x="1126" y="103"/>
                    </a:cubicBezTo>
                    <a:lnTo>
                      <a:pt x="853" y="103"/>
                    </a:lnTo>
                    <a:lnTo>
                      <a:pt x="853" y="239"/>
                    </a:lnTo>
                    <a:cubicBezTo>
                      <a:pt x="683" y="239"/>
                      <a:pt x="546" y="376"/>
                      <a:pt x="410" y="376"/>
                    </a:cubicBezTo>
                    <a:cubicBezTo>
                      <a:pt x="299" y="514"/>
                      <a:pt x="458" y="720"/>
                      <a:pt x="594" y="720"/>
                    </a:cubicBezTo>
                    <a:cubicBezTo>
                      <a:pt x="626" y="720"/>
                      <a:pt x="657" y="709"/>
                      <a:pt x="683" y="683"/>
                    </a:cubicBezTo>
                    <a:lnTo>
                      <a:pt x="683" y="683"/>
                    </a:lnTo>
                    <a:cubicBezTo>
                      <a:pt x="683" y="956"/>
                      <a:pt x="546" y="1092"/>
                      <a:pt x="546" y="1400"/>
                    </a:cubicBezTo>
                    <a:lnTo>
                      <a:pt x="683" y="1536"/>
                    </a:lnTo>
                    <a:cubicBezTo>
                      <a:pt x="683" y="1809"/>
                      <a:pt x="546" y="2253"/>
                      <a:pt x="546" y="2526"/>
                    </a:cubicBezTo>
                    <a:cubicBezTo>
                      <a:pt x="546" y="2662"/>
                      <a:pt x="410" y="2799"/>
                      <a:pt x="410" y="2935"/>
                    </a:cubicBezTo>
                    <a:lnTo>
                      <a:pt x="273" y="2935"/>
                    </a:lnTo>
                    <a:cubicBezTo>
                      <a:pt x="137" y="3379"/>
                      <a:pt x="137" y="3788"/>
                      <a:pt x="137" y="4095"/>
                    </a:cubicBezTo>
                    <a:lnTo>
                      <a:pt x="137" y="4232"/>
                    </a:lnTo>
                    <a:lnTo>
                      <a:pt x="137" y="4368"/>
                    </a:lnTo>
                    <a:cubicBezTo>
                      <a:pt x="137" y="4812"/>
                      <a:pt x="0" y="5085"/>
                      <a:pt x="137" y="5221"/>
                    </a:cubicBezTo>
                    <a:cubicBezTo>
                      <a:pt x="137" y="5318"/>
                      <a:pt x="205" y="5414"/>
                      <a:pt x="293" y="5414"/>
                    </a:cubicBezTo>
                    <a:cubicBezTo>
                      <a:pt x="330" y="5414"/>
                      <a:pt x="370" y="5398"/>
                      <a:pt x="410" y="5358"/>
                    </a:cubicBezTo>
                    <a:lnTo>
                      <a:pt x="546" y="5494"/>
                    </a:lnTo>
                    <a:lnTo>
                      <a:pt x="546" y="5665"/>
                    </a:lnTo>
                    <a:lnTo>
                      <a:pt x="410" y="5665"/>
                    </a:lnTo>
                    <a:cubicBezTo>
                      <a:pt x="273" y="5665"/>
                      <a:pt x="273" y="5801"/>
                      <a:pt x="273" y="5801"/>
                    </a:cubicBezTo>
                    <a:cubicBezTo>
                      <a:pt x="273" y="6074"/>
                      <a:pt x="410" y="6211"/>
                      <a:pt x="546" y="6347"/>
                    </a:cubicBezTo>
                    <a:cubicBezTo>
                      <a:pt x="546" y="6347"/>
                      <a:pt x="546" y="6518"/>
                      <a:pt x="683" y="6518"/>
                    </a:cubicBezTo>
                    <a:lnTo>
                      <a:pt x="683" y="7064"/>
                    </a:lnTo>
                    <a:cubicBezTo>
                      <a:pt x="853" y="7064"/>
                      <a:pt x="853" y="7200"/>
                      <a:pt x="990" y="7200"/>
                    </a:cubicBezTo>
                    <a:cubicBezTo>
                      <a:pt x="990" y="7371"/>
                      <a:pt x="1126" y="7508"/>
                      <a:pt x="1126" y="7644"/>
                    </a:cubicBezTo>
                    <a:cubicBezTo>
                      <a:pt x="1399" y="8054"/>
                      <a:pt x="1843" y="8361"/>
                      <a:pt x="1979" y="8770"/>
                    </a:cubicBezTo>
                    <a:cubicBezTo>
                      <a:pt x="2116" y="9077"/>
                      <a:pt x="2389" y="9214"/>
                      <a:pt x="2559" y="9350"/>
                    </a:cubicBezTo>
                    <a:cubicBezTo>
                      <a:pt x="2696" y="9350"/>
                      <a:pt x="2696" y="9487"/>
                      <a:pt x="2832" y="9623"/>
                    </a:cubicBezTo>
                    <a:cubicBezTo>
                      <a:pt x="2858" y="9649"/>
                      <a:pt x="2889" y="9660"/>
                      <a:pt x="2922" y="9660"/>
                    </a:cubicBezTo>
                    <a:cubicBezTo>
                      <a:pt x="3058" y="9660"/>
                      <a:pt x="3216" y="9461"/>
                      <a:pt x="3105" y="9350"/>
                    </a:cubicBezTo>
                    <a:cubicBezTo>
                      <a:pt x="2969" y="9214"/>
                      <a:pt x="2832" y="9077"/>
                      <a:pt x="2832" y="9077"/>
                    </a:cubicBezTo>
                    <a:cubicBezTo>
                      <a:pt x="2559" y="8770"/>
                      <a:pt x="2389" y="8497"/>
                      <a:pt x="2116" y="8224"/>
                    </a:cubicBezTo>
                    <a:cubicBezTo>
                      <a:pt x="2116" y="8224"/>
                      <a:pt x="2252" y="8224"/>
                      <a:pt x="2252" y="8054"/>
                    </a:cubicBezTo>
                    <a:cubicBezTo>
                      <a:pt x="2116" y="7508"/>
                      <a:pt x="2116" y="6655"/>
                      <a:pt x="1843" y="6074"/>
                    </a:cubicBezTo>
                    <a:lnTo>
                      <a:pt x="1536" y="6074"/>
                    </a:lnTo>
                    <a:cubicBezTo>
                      <a:pt x="1536" y="5665"/>
                      <a:pt x="1536" y="5358"/>
                      <a:pt x="1399" y="5085"/>
                    </a:cubicBezTo>
                    <a:cubicBezTo>
                      <a:pt x="1399" y="5045"/>
                      <a:pt x="1376" y="5028"/>
                      <a:pt x="1343" y="5028"/>
                    </a:cubicBezTo>
                    <a:cubicBezTo>
                      <a:pt x="1263" y="5028"/>
                      <a:pt x="1126" y="5125"/>
                      <a:pt x="1126" y="5221"/>
                    </a:cubicBezTo>
                    <a:cubicBezTo>
                      <a:pt x="1126" y="5221"/>
                      <a:pt x="1126" y="5665"/>
                      <a:pt x="990" y="5938"/>
                    </a:cubicBezTo>
                    <a:cubicBezTo>
                      <a:pt x="990" y="5494"/>
                      <a:pt x="990" y="5221"/>
                      <a:pt x="1126" y="4948"/>
                    </a:cubicBezTo>
                    <a:cubicBezTo>
                      <a:pt x="1126" y="4641"/>
                      <a:pt x="1126" y="4232"/>
                      <a:pt x="990" y="3959"/>
                    </a:cubicBezTo>
                    <a:cubicBezTo>
                      <a:pt x="990" y="3959"/>
                      <a:pt x="929" y="3883"/>
                      <a:pt x="838" y="3883"/>
                    </a:cubicBezTo>
                    <a:cubicBezTo>
                      <a:pt x="793" y="3883"/>
                      <a:pt x="739" y="3902"/>
                      <a:pt x="683" y="3959"/>
                    </a:cubicBezTo>
                    <a:lnTo>
                      <a:pt x="683" y="3242"/>
                    </a:lnTo>
                    <a:cubicBezTo>
                      <a:pt x="853" y="2662"/>
                      <a:pt x="990" y="2082"/>
                      <a:pt x="1126" y="1536"/>
                    </a:cubicBezTo>
                    <a:cubicBezTo>
                      <a:pt x="1527" y="1403"/>
                      <a:pt x="1829" y="1237"/>
                      <a:pt x="2225" y="1102"/>
                    </a:cubicBezTo>
                    <a:lnTo>
                      <a:pt x="2225" y="1102"/>
                    </a:lnTo>
                    <a:cubicBezTo>
                      <a:pt x="2098" y="1186"/>
                      <a:pt x="1979" y="1827"/>
                      <a:pt x="1979" y="2082"/>
                    </a:cubicBezTo>
                    <a:cubicBezTo>
                      <a:pt x="1979" y="2082"/>
                      <a:pt x="2040" y="2158"/>
                      <a:pt x="2121" y="2158"/>
                    </a:cubicBezTo>
                    <a:cubicBezTo>
                      <a:pt x="2161" y="2158"/>
                      <a:pt x="2207" y="2139"/>
                      <a:pt x="2252" y="2082"/>
                    </a:cubicBezTo>
                    <a:cubicBezTo>
                      <a:pt x="2389" y="2082"/>
                      <a:pt x="2559" y="1946"/>
                      <a:pt x="2559" y="1673"/>
                    </a:cubicBezTo>
                    <a:lnTo>
                      <a:pt x="2559" y="2082"/>
                    </a:lnTo>
                    <a:cubicBezTo>
                      <a:pt x="2559" y="2662"/>
                      <a:pt x="2389" y="3106"/>
                      <a:pt x="2389" y="3652"/>
                    </a:cubicBezTo>
                    <a:cubicBezTo>
                      <a:pt x="2389" y="4641"/>
                      <a:pt x="2832" y="5801"/>
                      <a:pt x="2969" y="6655"/>
                    </a:cubicBezTo>
                    <a:cubicBezTo>
                      <a:pt x="2969" y="6791"/>
                      <a:pt x="3105" y="6791"/>
                      <a:pt x="3105" y="6791"/>
                    </a:cubicBezTo>
                    <a:cubicBezTo>
                      <a:pt x="3105" y="7200"/>
                      <a:pt x="3105" y="7644"/>
                      <a:pt x="3412" y="8054"/>
                    </a:cubicBezTo>
                    <a:cubicBezTo>
                      <a:pt x="3471" y="8126"/>
                      <a:pt x="3529" y="8168"/>
                      <a:pt x="3577" y="8168"/>
                    </a:cubicBezTo>
                    <a:cubicBezTo>
                      <a:pt x="3641" y="8168"/>
                      <a:pt x="3685" y="8093"/>
                      <a:pt x="3685" y="7917"/>
                    </a:cubicBezTo>
                    <a:lnTo>
                      <a:pt x="3685" y="7064"/>
                    </a:lnTo>
                    <a:cubicBezTo>
                      <a:pt x="3822" y="7064"/>
                      <a:pt x="3958" y="7064"/>
                      <a:pt x="3822" y="6927"/>
                    </a:cubicBezTo>
                    <a:lnTo>
                      <a:pt x="3822" y="6655"/>
                    </a:lnTo>
                    <a:cubicBezTo>
                      <a:pt x="3958" y="6791"/>
                      <a:pt x="3958" y="6927"/>
                      <a:pt x="3958" y="7064"/>
                    </a:cubicBezTo>
                    <a:cubicBezTo>
                      <a:pt x="3958" y="7200"/>
                      <a:pt x="4095" y="7200"/>
                      <a:pt x="4266" y="7200"/>
                    </a:cubicBezTo>
                    <a:cubicBezTo>
                      <a:pt x="4402" y="7508"/>
                      <a:pt x="4538" y="7644"/>
                      <a:pt x="4675" y="7781"/>
                    </a:cubicBezTo>
                    <a:cubicBezTo>
                      <a:pt x="4712" y="7817"/>
                      <a:pt x="4760" y="7834"/>
                      <a:pt x="4809" y="7834"/>
                    </a:cubicBezTo>
                    <a:cubicBezTo>
                      <a:pt x="4942" y="7834"/>
                      <a:pt x="5073" y="7707"/>
                      <a:pt x="4948" y="7508"/>
                    </a:cubicBezTo>
                    <a:cubicBezTo>
                      <a:pt x="4811" y="7371"/>
                      <a:pt x="4675" y="7064"/>
                      <a:pt x="4538" y="6927"/>
                    </a:cubicBezTo>
                    <a:cubicBezTo>
                      <a:pt x="4402" y="6791"/>
                      <a:pt x="4402" y="6655"/>
                      <a:pt x="4266" y="6518"/>
                    </a:cubicBezTo>
                    <a:cubicBezTo>
                      <a:pt x="4095" y="6211"/>
                      <a:pt x="3958" y="5801"/>
                      <a:pt x="3685" y="5665"/>
                    </a:cubicBezTo>
                    <a:cubicBezTo>
                      <a:pt x="3549" y="5494"/>
                      <a:pt x="3412" y="5221"/>
                      <a:pt x="3242" y="5085"/>
                    </a:cubicBezTo>
                    <a:cubicBezTo>
                      <a:pt x="3242" y="5045"/>
                      <a:pt x="3218" y="5028"/>
                      <a:pt x="3185" y="5028"/>
                    </a:cubicBezTo>
                    <a:cubicBezTo>
                      <a:pt x="3124" y="5028"/>
                      <a:pt x="3029" y="5085"/>
                      <a:pt x="2989" y="5155"/>
                    </a:cubicBezTo>
                    <a:lnTo>
                      <a:pt x="2989" y="5155"/>
                    </a:lnTo>
                    <a:cubicBezTo>
                      <a:pt x="2860" y="4472"/>
                      <a:pt x="2729" y="3750"/>
                      <a:pt x="2832" y="3106"/>
                    </a:cubicBezTo>
                    <a:cubicBezTo>
                      <a:pt x="2832" y="2526"/>
                      <a:pt x="3105" y="1229"/>
                      <a:pt x="2832" y="819"/>
                    </a:cubicBezTo>
                    <a:cubicBezTo>
                      <a:pt x="2832" y="751"/>
                      <a:pt x="2798" y="717"/>
                      <a:pt x="2747" y="717"/>
                    </a:cubicBezTo>
                    <a:cubicBezTo>
                      <a:pt x="2696" y="717"/>
                      <a:pt x="2628" y="751"/>
                      <a:pt x="2559" y="819"/>
                    </a:cubicBezTo>
                    <a:lnTo>
                      <a:pt x="2559" y="683"/>
                    </a:lnTo>
                    <a:cubicBezTo>
                      <a:pt x="2389" y="683"/>
                      <a:pt x="1536" y="956"/>
                      <a:pt x="1126" y="956"/>
                    </a:cubicBezTo>
                    <a:cubicBezTo>
                      <a:pt x="1263" y="819"/>
                      <a:pt x="1263" y="546"/>
                      <a:pt x="1399" y="239"/>
                    </a:cubicBezTo>
                    <a:cubicBezTo>
                      <a:pt x="1399" y="239"/>
                      <a:pt x="1399" y="103"/>
                      <a:pt x="1263" y="103"/>
                    </a:cubicBezTo>
                    <a:cubicBezTo>
                      <a:pt x="1194" y="35"/>
                      <a:pt x="1160" y="1"/>
                      <a:pt x="1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3910204" y="2214212"/>
                <a:ext cx="262764" cy="215716"/>
              </a:xfrm>
              <a:custGeom>
                <a:rect b="b" l="l" r="r" t="t"/>
                <a:pathLst>
                  <a:path extrusionOk="0" h="5106" w="6220">
                    <a:moveTo>
                      <a:pt x="273" y="1"/>
                    </a:moveTo>
                    <a:cubicBezTo>
                      <a:pt x="205" y="1"/>
                      <a:pt x="137" y="35"/>
                      <a:pt x="137" y="103"/>
                    </a:cubicBezTo>
                    <a:cubicBezTo>
                      <a:pt x="137" y="239"/>
                      <a:pt x="137" y="410"/>
                      <a:pt x="0" y="547"/>
                    </a:cubicBezTo>
                    <a:lnTo>
                      <a:pt x="137" y="547"/>
                    </a:lnTo>
                    <a:cubicBezTo>
                      <a:pt x="0" y="956"/>
                      <a:pt x="0" y="1536"/>
                      <a:pt x="273" y="1809"/>
                    </a:cubicBezTo>
                    <a:cubicBezTo>
                      <a:pt x="580" y="1809"/>
                      <a:pt x="717" y="1536"/>
                      <a:pt x="853" y="1263"/>
                    </a:cubicBezTo>
                    <a:lnTo>
                      <a:pt x="853" y="1263"/>
                    </a:lnTo>
                    <a:cubicBezTo>
                      <a:pt x="853" y="1809"/>
                      <a:pt x="717" y="2253"/>
                      <a:pt x="990" y="2662"/>
                    </a:cubicBezTo>
                    <a:lnTo>
                      <a:pt x="1263" y="2662"/>
                    </a:lnTo>
                    <a:cubicBezTo>
                      <a:pt x="1433" y="2662"/>
                      <a:pt x="1433" y="2526"/>
                      <a:pt x="1433" y="2526"/>
                    </a:cubicBezTo>
                    <a:cubicBezTo>
                      <a:pt x="1433" y="2969"/>
                      <a:pt x="1570" y="3242"/>
                      <a:pt x="1843" y="3515"/>
                    </a:cubicBezTo>
                    <a:lnTo>
                      <a:pt x="2116" y="3515"/>
                    </a:lnTo>
                    <a:lnTo>
                      <a:pt x="2116" y="3379"/>
                    </a:lnTo>
                    <a:cubicBezTo>
                      <a:pt x="2116" y="3652"/>
                      <a:pt x="2287" y="3822"/>
                      <a:pt x="2423" y="4095"/>
                    </a:cubicBezTo>
                    <a:cubicBezTo>
                      <a:pt x="2423" y="4095"/>
                      <a:pt x="2544" y="4156"/>
                      <a:pt x="2625" y="4156"/>
                    </a:cubicBezTo>
                    <a:cubicBezTo>
                      <a:pt x="2666" y="4156"/>
                      <a:pt x="2696" y="4141"/>
                      <a:pt x="2696" y="4095"/>
                    </a:cubicBezTo>
                    <a:cubicBezTo>
                      <a:pt x="2832" y="4232"/>
                      <a:pt x="2832" y="4368"/>
                      <a:pt x="2969" y="4505"/>
                    </a:cubicBezTo>
                    <a:cubicBezTo>
                      <a:pt x="3054" y="4590"/>
                      <a:pt x="3131" y="4633"/>
                      <a:pt x="3204" y="4633"/>
                    </a:cubicBezTo>
                    <a:cubicBezTo>
                      <a:pt x="3276" y="4633"/>
                      <a:pt x="3344" y="4590"/>
                      <a:pt x="3413" y="4505"/>
                    </a:cubicBezTo>
                    <a:lnTo>
                      <a:pt x="3413" y="4368"/>
                    </a:lnTo>
                    <a:cubicBezTo>
                      <a:pt x="3413" y="4505"/>
                      <a:pt x="3549" y="4812"/>
                      <a:pt x="3549" y="4948"/>
                    </a:cubicBezTo>
                    <a:cubicBezTo>
                      <a:pt x="3640" y="4948"/>
                      <a:pt x="3731" y="5009"/>
                      <a:pt x="3832" y="5009"/>
                    </a:cubicBezTo>
                    <a:cubicBezTo>
                      <a:pt x="3883" y="5009"/>
                      <a:pt x="3936" y="4994"/>
                      <a:pt x="3993" y="4948"/>
                    </a:cubicBezTo>
                    <a:cubicBezTo>
                      <a:pt x="3993" y="4812"/>
                      <a:pt x="3993" y="4675"/>
                      <a:pt x="4129" y="4505"/>
                    </a:cubicBezTo>
                    <a:lnTo>
                      <a:pt x="4129" y="4948"/>
                    </a:lnTo>
                    <a:cubicBezTo>
                      <a:pt x="4187" y="5064"/>
                      <a:pt x="4269" y="5106"/>
                      <a:pt x="4344" y="5106"/>
                    </a:cubicBezTo>
                    <a:cubicBezTo>
                      <a:pt x="4448" y="5106"/>
                      <a:pt x="4539" y="5027"/>
                      <a:pt x="4539" y="4948"/>
                    </a:cubicBezTo>
                    <a:lnTo>
                      <a:pt x="4539" y="4505"/>
                    </a:lnTo>
                    <a:cubicBezTo>
                      <a:pt x="4675" y="4675"/>
                      <a:pt x="4675" y="4812"/>
                      <a:pt x="4846" y="4948"/>
                    </a:cubicBezTo>
                    <a:cubicBezTo>
                      <a:pt x="4846" y="5017"/>
                      <a:pt x="4914" y="5051"/>
                      <a:pt x="4982" y="5051"/>
                    </a:cubicBezTo>
                    <a:cubicBezTo>
                      <a:pt x="5050" y="5051"/>
                      <a:pt x="5119" y="5017"/>
                      <a:pt x="5119" y="4948"/>
                    </a:cubicBezTo>
                    <a:cubicBezTo>
                      <a:pt x="5286" y="4865"/>
                      <a:pt x="5351" y="4717"/>
                      <a:pt x="5446" y="4717"/>
                    </a:cubicBezTo>
                    <a:cubicBezTo>
                      <a:pt x="5507" y="4717"/>
                      <a:pt x="5580" y="4776"/>
                      <a:pt x="5699" y="4948"/>
                    </a:cubicBezTo>
                    <a:cubicBezTo>
                      <a:pt x="5748" y="4973"/>
                      <a:pt x="5798" y="4984"/>
                      <a:pt x="5845" y="4984"/>
                    </a:cubicBezTo>
                    <a:cubicBezTo>
                      <a:pt x="6058" y="4984"/>
                      <a:pt x="6220" y="4756"/>
                      <a:pt x="6108" y="4505"/>
                    </a:cubicBezTo>
                    <a:cubicBezTo>
                      <a:pt x="5835" y="4232"/>
                      <a:pt x="5699" y="4095"/>
                      <a:pt x="5255" y="4095"/>
                    </a:cubicBezTo>
                    <a:cubicBezTo>
                      <a:pt x="5119" y="4095"/>
                      <a:pt x="5119" y="4095"/>
                      <a:pt x="4982" y="4232"/>
                    </a:cubicBezTo>
                    <a:cubicBezTo>
                      <a:pt x="4982" y="3959"/>
                      <a:pt x="4846" y="3652"/>
                      <a:pt x="4539" y="3515"/>
                    </a:cubicBezTo>
                    <a:cubicBezTo>
                      <a:pt x="4539" y="3515"/>
                      <a:pt x="4402" y="3515"/>
                      <a:pt x="4402" y="3652"/>
                    </a:cubicBezTo>
                    <a:cubicBezTo>
                      <a:pt x="4266" y="3515"/>
                      <a:pt x="4266" y="3379"/>
                      <a:pt x="4266" y="3242"/>
                    </a:cubicBezTo>
                    <a:cubicBezTo>
                      <a:pt x="4175" y="3242"/>
                      <a:pt x="4084" y="3182"/>
                      <a:pt x="3983" y="3182"/>
                    </a:cubicBezTo>
                    <a:cubicBezTo>
                      <a:pt x="3932" y="3182"/>
                      <a:pt x="3879" y="3197"/>
                      <a:pt x="3822" y="3242"/>
                    </a:cubicBezTo>
                    <a:cubicBezTo>
                      <a:pt x="3822" y="3379"/>
                      <a:pt x="3686" y="3379"/>
                      <a:pt x="3686" y="3515"/>
                    </a:cubicBezTo>
                    <a:cubicBezTo>
                      <a:pt x="3686" y="3242"/>
                      <a:pt x="3686" y="2969"/>
                      <a:pt x="3549" y="2662"/>
                    </a:cubicBezTo>
                    <a:cubicBezTo>
                      <a:pt x="3549" y="2594"/>
                      <a:pt x="3481" y="2560"/>
                      <a:pt x="3413" y="2560"/>
                    </a:cubicBezTo>
                    <a:cubicBezTo>
                      <a:pt x="3344" y="2560"/>
                      <a:pt x="3276" y="2594"/>
                      <a:pt x="3276" y="2662"/>
                    </a:cubicBezTo>
                    <a:cubicBezTo>
                      <a:pt x="3140" y="2799"/>
                      <a:pt x="3140" y="3106"/>
                      <a:pt x="3140" y="3242"/>
                    </a:cubicBezTo>
                    <a:lnTo>
                      <a:pt x="3140" y="2389"/>
                    </a:lnTo>
                    <a:cubicBezTo>
                      <a:pt x="3140" y="2310"/>
                      <a:pt x="3037" y="2232"/>
                      <a:pt x="2924" y="2232"/>
                    </a:cubicBezTo>
                    <a:cubicBezTo>
                      <a:pt x="2842" y="2232"/>
                      <a:pt x="2754" y="2274"/>
                      <a:pt x="2696" y="2389"/>
                    </a:cubicBezTo>
                    <a:cubicBezTo>
                      <a:pt x="2696" y="2526"/>
                      <a:pt x="2559" y="2662"/>
                      <a:pt x="2559" y="2799"/>
                    </a:cubicBezTo>
                    <a:cubicBezTo>
                      <a:pt x="2559" y="2389"/>
                      <a:pt x="2696" y="2116"/>
                      <a:pt x="2559" y="1809"/>
                    </a:cubicBezTo>
                    <a:cubicBezTo>
                      <a:pt x="2559" y="1673"/>
                      <a:pt x="2491" y="1604"/>
                      <a:pt x="2402" y="1604"/>
                    </a:cubicBezTo>
                    <a:cubicBezTo>
                      <a:pt x="2312" y="1604"/>
                      <a:pt x="2201" y="1673"/>
                      <a:pt x="2116" y="1809"/>
                    </a:cubicBezTo>
                    <a:cubicBezTo>
                      <a:pt x="2116" y="2116"/>
                      <a:pt x="1979" y="2389"/>
                      <a:pt x="1979" y="2662"/>
                    </a:cubicBezTo>
                    <a:cubicBezTo>
                      <a:pt x="1940" y="2909"/>
                      <a:pt x="1923" y="3002"/>
                      <a:pt x="1920" y="3002"/>
                    </a:cubicBezTo>
                    <a:cubicBezTo>
                      <a:pt x="1911" y="3002"/>
                      <a:pt x="1979" y="2447"/>
                      <a:pt x="1979" y="2253"/>
                    </a:cubicBezTo>
                    <a:cubicBezTo>
                      <a:pt x="1979" y="1809"/>
                      <a:pt x="2116" y="1400"/>
                      <a:pt x="1979" y="956"/>
                    </a:cubicBezTo>
                    <a:cubicBezTo>
                      <a:pt x="1979" y="819"/>
                      <a:pt x="1877" y="751"/>
                      <a:pt x="1775" y="751"/>
                    </a:cubicBezTo>
                    <a:cubicBezTo>
                      <a:pt x="1672" y="751"/>
                      <a:pt x="1570" y="819"/>
                      <a:pt x="1570" y="956"/>
                    </a:cubicBezTo>
                    <a:cubicBezTo>
                      <a:pt x="1570" y="1260"/>
                      <a:pt x="1436" y="1530"/>
                      <a:pt x="1268" y="1668"/>
                    </a:cubicBezTo>
                    <a:lnTo>
                      <a:pt x="1268" y="1668"/>
                    </a:lnTo>
                    <a:cubicBezTo>
                      <a:pt x="1295" y="1297"/>
                      <a:pt x="1399" y="894"/>
                      <a:pt x="1126" y="410"/>
                    </a:cubicBezTo>
                    <a:cubicBezTo>
                      <a:pt x="1126" y="325"/>
                      <a:pt x="1092" y="282"/>
                      <a:pt x="1041" y="282"/>
                    </a:cubicBezTo>
                    <a:cubicBezTo>
                      <a:pt x="990" y="282"/>
                      <a:pt x="922" y="325"/>
                      <a:pt x="853" y="410"/>
                    </a:cubicBezTo>
                    <a:cubicBezTo>
                      <a:pt x="853" y="547"/>
                      <a:pt x="717" y="547"/>
                      <a:pt x="717" y="683"/>
                    </a:cubicBezTo>
                    <a:cubicBezTo>
                      <a:pt x="717" y="683"/>
                      <a:pt x="509" y="1169"/>
                      <a:pt x="435" y="1169"/>
                    </a:cubicBezTo>
                    <a:cubicBezTo>
                      <a:pt x="419" y="1169"/>
                      <a:pt x="410" y="1147"/>
                      <a:pt x="410" y="1092"/>
                    </a:cubicBezTo>
                    <a:lnTo>
                      <a:pt x="410" y="103"/>
                    </a:lnTo>
                    <a:cubicBezTo>
                      <a:pt x="410" y="35"/>
                      <a:pt x="341" y="1"/>
                      <a:pt x="2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029844" y="2309349"/>
                <a:ext cx="216252" cy="72116"/>
              </a:xfrm>
              <a:custGeom>
                <a:rect b="b" l="l" r="r" t="t"/>
                <a:pathLst>
                  <a:path extrusionOk="0" h="1707" w="5119">
                    <a:moveTo>
                      <a:pt x="581" y="1"/>
                    </a:moveTo>
                    <a:cubicBezTo>
                      <a:pt x="444" y="1"/>
                      <a:pt x="308" y="1"/>
                      <a:pt x="308" y="137"/>
                    </a:cubicBezTo>
                    <a:cubicBezTo>
                      <a:pt x="137" y="137"/>
                      <a:pt x="0" y="137"/>
                      <a:pt x="0" y="274"/>
                    </a:cubicBezTo>
                    <a:cubicBezTo>
                      <a:pt x="137" y="717"/>
                      <a:pt x="308" y="990"/>
                      <a:pt x="444" y="1400"/>
                    </a:cubicBezTo>
                    <a:cubicBezTo>
                      <a:pt x="444" y="1451"/>
                      <a:pt x="469" y="1471"/>
                      <a:pt x="503" y="1471"/>
                    </a:cubicBezTo>
                    <a:cubicBezTo>
                      <a:pt x="583" y="1471"/>
                      <a:pt x="717" y="1359"/>
                      <a:pt x="717" y="1263"/>
                    </a:cubicBezTo>
                    <a:cubicBezTo>
                      <a:pt x="717" y="1127"/>
                      <a:pt x="581" y="854"/>
                      <a:pt x="581" y="717"/>
                    </a:cubicBezTo>
                    <a:lnTo>
                      <a:pt x="581" y="717"/>
                    </a:lnTo>
                    <a:cubicBezTo>
                      <a:pt x="717" y="854"/>
                      <a:pt x="717" y="1263"/>
                      <a:pt x="990" y="1400"/>
                    </a:cubicBezTo>
                    <a:cubicBezTo>
                      <a:pt x="990" y="1485"/>
                      <a:pt x="1033" y="1528"/>
                      <a:pt x="1092" y="1528"/>
                    </a:cubicBezTo>
                    <a:cubicBezTo>
                      <a:pt x="1152" y="1528"/>
                      <a:pt x="1229" y="1485"/>
                      <a:pt x="1297" y="1400"/>
                    </a:cubicBezTo>
                    <a:lnTo>
                      <a:pt x="1297" y="1127"/>
                    </a:lnTo>
                    <a:cubicBezTo>
                      <a:pt x="1297" y="1263"/>
                      <a:pt x="1434" y="1263"/>
                      <a:pt x="1434" y="1400"/>
                    </a:cubicBezTo>
                    <a:cubicBezTo>
                      <a:pt x="1434" y="1451"/>
                      <a:pt x="1470" y="1471"/>
                      <a:pt x="1518" y="1471"/>
                    </a:cubicBezTo>
                    <a:cubicBezTo>
                      <a:pt x="1630" y="1471"/>
                      <a:pt x="1802" y="1359"/>
                      <a:pt x="1707" y="1263"/>
                    </a:cubicBezTo>
                    <a:cubicBezTo>
                      <a:pt x="1570" y="990"/>
                      <a:pt x="1570" y="717"/>
                      <a:pt x="1434" y="547"/>
                    </a:cubicBezTo>
                    <a:lnTo>
                      <a:pt x="1297" y="410"/>
                    </a:lnTo>
                    <a:lnTo>
                      <a:pt x="1297" y="410"/>
                    </a:lnTo>
                    <a:cubicBezTo>
                      <a:pt x="1843" y="717"/>
                      <a:pt x="2287" y="990"/>
                      <a:pt x="2696" y="1127"/>
                    </a:cubicBezTo>
                    <a:cubicBezTo>
                      <a:pt x="3276" y="1263"/>
                      <a:pt x="3993" y="1400"/>
                      <a:pt x="4573" y="1570"/>
                    </a:cubicBezTo>
                    <a:cubicBezTo>
                      <a:pt x="4709" y="1570"/>
                      <a:pt x="4709" y="1570"/>
                      <a:pt x="4846" y="1707"/>
                    </a:cubicBezTo>
                    <a:cubicBezTo>
                      <a:pt x="5119" y="1707"/>
                      <a:pt x="5119" y="1263"/>
                      <a:pt x="4982" y="1263"/>
                    </a:cubicBezTo>
                    <a:cubicBezTo>
                      <a:pt x="4266" y="990"/>
                      <a:pt x="3549" y="990"/>
                      <a:pt x="2867" y="717"/>
                    </a:cubicBezTo>
                    <a:cubicBezTo>
                      <a:pt x="2150" y="547"/>
                      <a:pt x="1707" y="137"/>
                      <a:pt x="990" y="1"/>
                    </a:cubicBezTo>
                    <a:cubicBezTo>
                      <a:pt x="990" y="1"/>
                      <a:pt x="854" y="137"/>
                      <a:pt x="854" y="274"/>
                    </a:cubicBezTo>
                    <a:lnTo>
                      <a:pt x="990" y="410"/>
                    </a:lnTo>
                    <a:lnTo>
                      <a:pt x="990" y="717"/>
                    </a:lnTo>
                    <a:cubicBezTo>
                      <a:pt x="854" y="410"/>
                      <a:pt x="717" y="137"/>
                      <a:pt x="5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060134" y="2303604"/>
                <a:ext cx="360392" cy="175116"/>
              </a:xfrm>
              <a:custGeom>
                <a:rect b="b" l="l" r="r" t="t"/>
                <a:pathLst>
                  <a:path extrusionOk="0" h="4145" w="8531">
                    <a:moveTo>
                      <a:pt x="3685" y="2969"/>
                    </a:moveTo>
                    <a:cubicBezTo>
                      <a:pt x="3856" y="2969"/>
                      <a:pt x="3856" y="3105"/>
                      <a:pt x="4129" y="3242"/>
                    </a:cubicBezTo>
                    <a:lnTo>
                      <a:pt x="4265" y="3242"/>
                    </a:lnTo>
                    <a:cubicBezTo>
                      <a:pt x="4129" y="3242"/>
                      <a:pt x="4129" y="3412"/>
                      <a:pt x="4129" y="3412"/>
                    </a:cubicBezTo>
                    <a:cubicBezTo>
                      <a:pt x="4087" y="3496"/>
                      <a:pt x="4030" y="3528"/>
                      <a:pt x="3966" y="3528"/>
                    </a:cubicBezTo>
                    <a:cubicBezTo>
                      <a:pt x="3821" y="3528"/>
                      <a:pt x="3644" y="3360"/>
                      <a:pt x="3549" y="3242"/>
                    </a:cubicBezTo>
                    <a:cubicBezTo>
                      <a:pt x="3549" y="3105"/>
                      <a:pt x="3549" y="3105"/>
                      <a:pt x="3685" y="2969"/>
                    </a:cubicBezTo>
                    <a:close/>
                    <a:moveTo>
                      <a:pt x="1706" y="3242"/>
                    </a:moveTo>
                    <a:cubicBezTo>
                      <a:pt x="1706" y="3242"/>
                      <a:pt x="2286" y="3412"/>
                      <a:pt x="2423" y="3549"/>
                    </a:cubicBezTo>
                    <a:lnTo>
                      <a:pt x="3003" y="3549"/>
                    </a:lnTo>
                    <a:cubicBezTo>
                      <a:pt x="2832" y="3685"/>
                      <a:pt x="2832" y="3685"/>
                      <a:pt x="2696" y="3685"/>
                    </a:cubicBezTo>
                    <a:cubicBezTo>
                      <a:pt x="2559" y="3549"/>
                      <a:pt x="1979" y="3549"/>
                      <a:pt x="1706" y="3412"/>
                    </a:cubicBezTo>
                    <a:lnTo>
                      <a:pt x="1706" y="3242"/>
                    </a:lnTo>
                    <a:close/>
                    <a:moveTo>
                      <a:pt x="137" y="0"/>
                    </a:moveTo>
                    <a:cubicBezTo>
                      <a:pt x="137" y="0"/>
                      <a:pt x="0" y="137"/>
                      <a:pt x="137" y="273"/>
                    </a:cubicBezTo>
                    <a:cubicBezTo>
                      <a:pt x="444" y="410"/>
                      <a:pt x="444" y="683"/>
                      <a:pt x="717" y="853"/>
                    </a:cubicBezTo>
                    <a:cubicBezTo>
                      <a:pt x="990" y="1263"/>
                      <a:pt x="1126" y="1979"/>
                      <a:pt x="1570" y="2252"/>
                    </a:cubicBezTo>
                    <a:lnTo>
                      <a:pt x="1706" y="2252"/>
                    </a:lnTo>
                    <a:cubicBezTo>
                      <a:pt x="1843" y="2116"/>
                      <a:pt x="1843" y="1979"/>
                      <a:pt x="1843" y="1843"/>
                    </a:cubicBezTo>
                    <a:lnTo>
                      <a:pt x="1979" y="1979"/>
                    </a:lnTo>
                    <a:cubicBezTo>
                      <a:pt x="2150" y="2252"/>
                      <a:pt x="2423" y="2559"/>
                      <a:pt x="2696" y="2832"/>
                    </a:cubicBezTo>
                    <a:cubicBezTo>
                      <a:pt x="2764" y="2901"/>
                      <a:pt x="2841" y="2935"/>
                      <a:pt x="2901" y="2935"/>
                    </a:cubicBezTo>
                    <a:cubicBezTo>
                      <a:pt x="2960" y="2935"/>
                      <a:pt x="3003" y="2901"/>
                      <a:pt x="3003" y="2832"/>
                    </a:cubicBezTo>
                    <a:lnTo>
                      <a:pt x="3139" y="2696"/>
                    </a:lnTo>
                    <a:lnTo>
                      <a:pt x="3276" y="2832"/>
                    </a:lnTo>
                    <a:lnTo>
                      <a:pt x="3276" y="2969"/>
                    </a:lnTo>
                    <a:cubicBezTo>
                      <a:pt x="3197" y="3136"/>
                      <a:pt x="3070" y="3196"/>
                      <a:pt x="2919" y="3196"/>
                    </a:cubicBezTo>
                    <a:cubicBezTo>
                      <a:pt x="2545" y="3196"/>
                      <a:pt x="2022" y="2832"/>
                      <a:pt x="1706" y="2832"/>
                    </a:cubicBezTo>
                    <a:lnTo>
                      <a:pt x="1433" y="2832"/>
                    </a:lnTo>
                    <a:lnTo>
                      <a:pt x="1433" y="2969"/>
                    </a:lnTo>
                    <a:cubicBezTo>
                      <a:pt x="1297" y="2969"/>
                      <a:pt x="1433" y="3105"/>
                      <a:pt x="1433" y="3105"/>
                    </a:cubicBezTo>
                    <a:cubicBezTo>
                      <a:pt x="1297" y="3105"/>
                      <a:pt x="1126" y="3242"/>
                      <a:pt x="1126" y="3412"/>
                    </a:cubicBezTo>
                    <a:cubicBezTo>
                      <a:pt x="1433" y="3958"/>
                      <a:pt x="2286" y="3822"/>
                      <a:pt x="2832" y="4095"/>
                    </a:cubicBezTo>
                    <a:cubicBezTo>
                      <a:pt x="2921" y="4129"/>
                      <a:pt x="2992" y="4144"/>
                      <a:pt x="3050" y="4144"/>
                    </a:cubicBezTo>
                    <a:cubicBezTo>
                      <a:pt x="3281" y="4144"/>
                      <a:pt x="3303" y="3904"/>
                      <a:pt x="3412" y="3685"/>
                    </a:cubicBezTo>
                    <a:cubicBezTo>
                      <a:pt x="3586" y="3859"/>
                      <a:pt x="3828" y="4046"/>
                      <a:pt x="4016" y="4046"/>
                    </a:cubicBezTo>
                    <a:cubicBezTo>
                      <a:pt x="4125" y="4046"/>
                      <a:pt x="4216" y="3984"/>
                      <a:pt x="4265" y="3822"/>
                    </a:cubicBezTo>
                    <a:lnTo>
                      <a:pt x="4402" y="3958"/>
                    </a:lnTo>
                    <a:cubicBezTo>
                      <a:pt x="4493" y="3958"/>
                      <a:pt x="4599" y="3898"/>
                      <a:pt x="4700" y="3898"/>
                    </a:cubicBezTo>
                    <a:cubicBezTo>
                      <a:pt x="4751" y="3898"/>
                      <a:pt x="4800" y="3913"/>
                      <a:pt x="4846" y="3958"/>
                    </a:cubicBezTo>
                    <a:cubicBezTo>
                      <a:pt x="4937" y="4004"/>
                      <a:pt x="5012" y="4019"/>
                      <a:pt x="5078" y="4019"/>
                    </a:cubicBezTo>
                    <a:cubicBezTo>
                      <a:pt x="5210" y="4019"/>
                      <a:pt x="5301" y="3958"/>
                      <a:pt x="5391" y="3958"/>
                    </a:cubicBezTo>
                    <a:cubicBezTo>
                      <a:pt x="5545" y="3822"/>
                      <a:pt x="5690" y="3788"/>
                      <a:pt x="5814" y="3788"/>
                    </a:cubicBezTo>
                    <a:cubicBezTo>
                      <a:pt x="5937" y="3788"/>
                      <a:pt x="6040" y="3822"/>
                      <a:pt x="6108" y="3822"/>
                    </a:cubicBezTo>
                    <a:cubicBezTo>
                      <a:pt x="6825" y="3685"/>
                      <a:pt x="6961" y="3549"/>
                      <a:pt x="7405" y="2969"/>
                    </a:cubicBezTo>
                    <a:cubicBezTo>
                      <a:pt x="7541" y="2696"/>
                      <a:pt x="7951" y="2832"/>
                      <a:pt x="8121" y="2559"/>
                    </a:cubicBezTo>
                    <a:cubicBezTo>
                      <a:pt x="8258" y="2559"/>
                      <a:pt x="8394" y="2389"/>
                      <a:pt x="8394" y="2252"/>
                    </a:cubicBezTo>
                    <a:cubicBezTo>
                      <a:pt x="8531" y="2116"/>
                      <a:pt x="8394" y="1979"/>
                      <a:pt x="8394" y="1979"/>
                    </a:cubicBezTo>
                    <a:cubicBezTo>
                      <a:pt x="8258" y="1843"/>
                      <a:pt x="8121" y="1843"/>
                      <a:pt x="8121" y="1706"/>
                    </a:cubicBezTo>
                    <a:cubicBezTo>
                      <a:pt x="7814" y="1706"/>
                      <a:pt x="7678" y="1843"/>
                      <a:pt x="7814" y="2116"/>
                    </a:cubicBezTo>
                    <a:cubicBezTo>
                      <a:pt x="7814" y="2252"/>
                      <a:pt x="7405" y="2389"/>
                      <a:pt x="7268" y="2559"/>
                    </a:cubicBezTo>
                    <a:cubicBezTo>
                      <a:pt x="7098" y="2559"/>
                      <a:pt x="6688" y="3105"/>
                      <a:pt x="6688" y="3105"/>
                    </a:cubicBezTo>
                    <a:cubicBezTo>
                      <a:pt x="6415" y="3105"/>
                      <a:pt x="6415" y="3105"/>
                      <a:pt x="6108" y="3242"/>
                    </a:cubicBezTo>
                    <a:cubicBezTo>
                      <a:pt x="6063" y="3299"/>
                      <a:pt x="6017" y="3318"/>
                      <a:pt x="5967" y="3318"/>
                    </a:cubicBezTo>
                    <a:cubicBezTo>
                      <a:pt x="5865" y="3318"/>
                      <a:pt x="5744" y="3242"/>
                      <a:pt x="5562" y="3242"/>
                    </a:cubicBezTo>
                    <a:cubicBezTo>
                      <a:pt x="5432" y="3242"/>
                      <a:pt x="5321" y="3501"/>
                      <a:pt x="5093" y="3501"/>
                    </a:cubicBezTo>
                    <a:cubicBezTo>
                      <a:pt x="5023" y="3501"/>
                      <a:pt x="4942" y="3477"/>
                      <a:pt x="4846" y="3412"/>
                    </a:cubicBezTo>
                    <a:cubicBezTo>
                      <a:pt x="4846" y="3412"/>
                      <a:pt x="4709" y="3412"/>
                      <a:pt x="4538" y="3549"/>
                    </a:cubicBezTo>
                    <a:cubicBezTo>
                      <a:pt x="4538" y="3549"/>
                      <a:pt x="4538" y="3412"/>
                      <a:pt x="4402" y="3242"/>
                    </a:cubicBezTo>
                    <a:cubicBezTo>
                      <a:pt x="4538" y="3242"/>
                      <a:pt x="4538" y="3242"/>
                      <a:pt x="4538" y="3105"/>
                    </a:cubicBezTo>
                    <a:cubicBezTo>
                      <a:pt x="4538" y="2969"/>
                      <a:pt x="4709" y="2559"/>
                      <a:pt x="4846" y="2559"/>
                    </a:cubicBezTo>
                    <a:cubicBezTo>
                      <a:pt x="4982" y="2559"/>
                      <a:pt x="4982" y="2696"/>
                      <a:pt x="5119" y="2832"/>
                    </a:cubicBezTo>
                    <a:cubicBezTo>
                      <a:pt x="5145" y="2858"/>
                      <a:pt x="5177" y="2870"/>
                      <a:pt x="5211" y="2870"/>
                    </a:cubicBezTo>
                    <a:cubicBezTo>
                      <a:pt x="5355" y="2870"/>
                      <a:pt x="5530" y="2670"/>
                      <a:pt x="5391" y="2559"/>
                    </a:cubicBezTo>
                    <a:cubicBezTo>
                      <a:pt x="5391" y="2389"/>
                      <a:pt x="5255" y="2252"/>
                      <a:pt x="5119" y="2252"/>
                    </a:cubicBezTo>
                    <a:cubicBezTo>
                      <a:pt x="5007" y="2029"/>
                      <a:pt x="4805" y="1807"/>
                      <a:pt x="4493" y="1807"/>
                    </a:cubicBezTo>
                    <a:cubicBezTo>
                      <a:pt x="4422" y="1807"/>
                      <a:pt x="4347" y="1818"/>
                      <a:pt x="4265" y="1843"/>
                    </a:cubicBezTo>
                    <a:cubicBezTo>
                      <a:pt x="4265" y="1979"/>
                      <a:pt x="4129" y="2116"/>
                      <a:pt x="4129" y="2252"/>
                    </a:cubicBezTo>
                    <a:cubicBezTo>
                      <a:pt x="4129" y="2406"/>
                      <a:pt x="4197" y="2517"/>
                      <a:pt x="4197" y="2517"/>
                    </a:cubicBezTo>
                    <a:cubicBezTo>
                      <a:pt x="4197" y="2517"/>
                      <a:pt x="4129" y="2406"/>
                      <a:pt x="3856" y="2116"/>
                    </a:cubicBezTo>
                    <a:cubicBezTo>
                      <a:pt x="3685" y="1979"/>
                      <a:pt x="3685" y="1979"/>
                      <a:pt x="3549" y="1979"/>
                    </a:cubicBezTo>
                    <a:cubicBezTo>
                      <a:pt x="3509" y="1939"/>
                      <a:pt x="3469" y="1923"/>
                      <a:pt x="3432" y="1923"/>
                    </a:cubicBezTo>
                    <a:cubicBezTo>
                      <a:pt x="3344" y="1923"/>
                      <a:pt x="3276" y="2019"/>
                      <a:pt x="3276" y="2116"/>
                    </a:cubicBezTo>
                    <a:lnTo>
                      <a:pt x="3276" y="2252"/>
                    </a:lnTo>
                    <a:cubicBezTo>
                      <a:pt x="3003" y="1979"/>
                      <a:pt x="2832" y="1706"/>
                      <a:pt x="2696" y="1536"/>
                    </a:cubicBezTo>
                    <a:cubicBezTo>
                      <a:pt x="2657" y="1497"/>
                      <a:pt x="2607" y="1480"/>
                      <a:pt x="2555" y="1480"/>
                    </a:cubicBezTo>
                    <a:cubicBezTo>
                      <a:pt x="2426" y="1480"/>
                      <a:pt x="2286" y="1584"/>
                      <a:pt x="2286" y="1706"/>
                    </a:cubicBezTo>
                    <a:cubicBezTo>
                      <a:pt x="2137" y="1557"/>
                      <a:pt x="1943" y="1363"/>
                      <a:pt x="1843" y="1263"/>
                    </a:cubicBezTo>
                    <a:cubicBezTo>
                      <a:pt x="1774" y="1194"/>
                      <a:pt x="1740" y="1160"/>
                      <a:pt x="1706" y="1160"/>
                    </a:cubicBezTo>
                    <a:cubicBezTo>
                      <a:pt x="1672" y="1160"/>
                      <a:pt x="1638" y="1194"/>
                      <a:pt x="1570" y="1263"/>
                    </a:cubicBezTo>
                    <a:lnTo>
                      <a:pt x="1433" y="1399"/>
                    </a:lnTo>
                    <a:cubicBezTo>
                      <a:pt x="1297" y="1126"/>
                      <a:pt x="1126" y="853"/>
                      <a:pt x="990" y="546"/>
                    </a:cubicBezTo>
                    <a:cubicBezTo>
                      <a:pt x="899" y="546"/>
                      <a:pt x="868" y="485"/>
                      <a:pt x="818" y="485"/>
                    </a:cubicBezTo>
                    <a:cubicBezTo>
                      <a:pt x="792" y="485"/>
                      <a:pt x="762" y="501"/>
                      <a:pt x="717" y="546"/>
                    </a:cubicBezTo>
                    <a:cubicBezTo>
                      <a:pt x="853" y="410"/>
                      <a:pt x="444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4173986" y="2138297"/>
                <a:ext cx="373404" cy="266244"/>
              </a:xfrm>
              <a:custGeom>
                <a:rect b="b" l="l" r="r" t="t"/>
                <a:pathLst>
                  <a:path extrusionOk="0" h="6302" w="8839">
                    <a:moveTo>
                      <a:pt x="8259" y="1627"/>
                    </a:moveTo>
                    <a:lnTo>
                      <a:pt x="8259" y="1627"/>
                    </a:lnTo>
                    <a:cubicBezTo>
                      <a:pt x="8122" y="1900"/>
                      <a:pt x="8122" y="2207"/>
                      <a:pt x="8122" y="2480"/>
                    </a:cubicBezTo>
                    <a:cubicBezTo>
                      <a:pt x="8122" y="2611"/>
                      <a:pt x="7996" y="2868"/>
                      <a:pt x="8107" y="3159"/>
                    </a:cubicBezTo>
                    <a:lnTo>
                      <a:pt x="8107" y="3159"/>
                    </a:lnTo>
                    <a:cubicBezTo>
                      <a:pt x="8067" y="3163"/>
                      <a:pt x="7952" y="3360"/>
                      <a:pt x="7815" y="3470"/>
                    </a:cubicBezTo>
                    <a:cubicBezTo>
                      <a:pt x="7815" y="3470"/>
                      <a:pt x="7754" y="3409"/>
                      <a:pt x="7673" y="3409"/>
                    </a:cubicBezTo>
                    <a:cubicBezTo>
                      <a:pt x="7633" y="3409"/>
                      <a:pt x="7587" y="3424"/>
                      <a:pt x="7542" y="3470"/>
                    </a:cubicBezTo>
                    <a:lnTo>
                      <a:pt x="7405" y="3606"/>
                    </a:lnTo>
                    <a:cubicBezTo>
                      <a:pt x="7269" y="3606"/>
                      <a:pt x="6962" y="3743"/>
                      <a:pt x="6825" y="3743"/>
                    </a:cubicBezTo>
                    <a:cubicBezTo>
                      <a:pt x="6962" y="3197"/>
                      <a:pt x="7269" y="2616"/>
                      <a:pt x="7542" y="2036"/>
                    </a:cubicBezTo>
                    <a:cubicBezTo>
                      <a:pt x="7542" y="2207"/>
                      <a:pt x="7678" y="2207"/>
                      <a:pt x="7815" y="2207"/>
                    </a:cubicBezTo>
                    <a:cubicBezTo>
                      <a:pt x="7986" y="2036"/>
                      <a:pt x="8122" y="1763"/>
                      <a:pt x="8259" y="1627"/>
                    </a:cubicBezTo>
                    <a:close/>
                    <a:moveTo>
                      <a:pt x="3720" y="5176"/>
                    </a:moveTo>
                    <a:cubicBezTo>
                      <a:pt x="3413" y="5312"/>
                      <a:pt x="3140" y="5449"/>
                      <a:pt x="3004" y="5619"/>
                    </a:cubicBezTo>
                    <a:cubicBezTo>
                      <a:pt x="2696" y="5756"/>
                      <a:pt x="2424" y="5892"/>
                      <a:pt x="2287" y="5892"/>
                    </a:cubicBezTo>
                    <a:cubicBezTo>
                      <a:pt x="2151" y="5756"/>
                      <a:pt x="2151" y="5619"/>
                      <a:pt x="2287" y="5449"/>
                    </a:cubicBezTo>
                    <a:lnTo>
                      <a:pt x="2424" y="5449"/>
                    </a:lnTo>
                    <a:cubicBezTo>
                      <a:pt x="2560" y="5449"/>
                      <a:pt x="2696" y="5312"/>
                      <a:pt x="2867" y="5312"/>
                    </a:cubicBezTo>
                    <a:cubicBezTo>
                      <a:pt x="3004" y="5312"/>
                      <a:pt x="3550" y="5176"/>
                      <a:pt x="3720" y="5176"/>
                    </a:cubicBezTo>
                    <a:close/>
                    <a:moveTo>
                      <a:pt x="8516" y="1"/>
                    </a:moveTo>
                    <a:cubicBezTo>
                      <a:pt x="8475" y="1"/>
                      <a:pt x="8435" y="17"/>
                      <a:pt x="8395" y="57"/>
                    </a:cubicBezTo>
                    <a:cubicBezTo>
                      <a:pt x="8259" y="330"/>
                      <a:pt x="8122" y="637"/>
                      <a:pt x="7986" y="1047"/>
                    </a:cubicBezTo>
                    <a:cubicBezTo>
                      <a:pt x="7986" y="979"/>
                      <a:pt x="7943" y="944"/>
                      <a:pt x="7883" y="944"/>
                    </a:cubicBezTo>
                    <a:cubicBezTo>
                      <a:pt x="7823" y="944"/>
                      <a:pt x="7747" y="979"/>
                      <a:pt x="7678" y="1047"/>
                    </a:cubicBezTo>
                    <a:cubicBezTo>
                      <a:pt x="7405" y="1490"/>
                      <a:pt x="7132" y="2036"/>
                      <a:pt x="6825" y="2480"/>
                    </a:cubicBezTo>
                    <a:lnTo>
                      <a:pt x="6689" y="2480"/>
                    </a:lnTo>
                    <a:cubicBezTo>
                      <a:pt x="6689" y="2480"/>
                      <a:pt x="6552" y="2480"/>
                      <a:pt x="6552" y="2616"/>
                    </a:cubicBezTo>
                    <a:cubicBezTo>
                      <a:pt x="6416" y="2616"/>
                      <a:pt x="6279" y="3060"/>
                      <a:pt x="5972" y="3333"/>
                    </a:cubicBezTo>
                    <a:cubicBezTo>
                      <a:pt x="5972" y="3333"/>
                      <a:pt x="5836" y="3197"/>
                      <a:pt x="5699" y="3197"/>
                    </a:cubicBezTo>
                    <a:cubicBezTo>
                      <a:pt x="5119" y="3606"/>
                      <a:pt x="4846" y="4186"/>
                      <a:pt x="4130" y="4459"/>
                    </a:cubicBezTo>
                    <a:cubicBezTo>
                      <a:pt x="3550" y="4596"/>
                      <a:pt x="2696" y="4766"/>
                      <a:pt x="2151" y="5176"/>
                    </a:cubicBezTo>
                    <a:lnTo>
                      <a:pt x="2014" y="5312"/>
                    </a:lnTo>
                    <a:cubicBezTo>
                      <a:pt x="1434" y="5312"/>
                      <a:pt x="854" y="5449"/>
                      <a:pt x="137" y="5449"/>
                    </a:cubicBezTo>
                    <a:cubicBezTo>
                      <a:pt x="1" y="5449"/>
                      <a:pt x="1" y="5619"/>
                      <a:pt x="137" y="5619"/>
                    </a:cubicBezTo>
                    <a:cubicBezTo>
                      <a:pt x="331" y="5665"/>
                      <a:pt x="524" y="5680"/>
                      <a:pt x="716" y="5680"/>
                    </a:cubicBezTo>
                    <a:cubicBezTo>
                      <a:pt x="1100" y="5680"/>
                      <a:pt x="1479" y="5619"/>
                      <a:pt x="1843" y="5619"/>
                    </a:cubicBezTo>
                    <a:cubicBezTo>
                      <a:pt x="1707" y="5892"/>
                      <a:pt x="1570" y="6302"/>
                      <a:pt x="2014" y="6302"/>
                    </a:cubicBezTo>
                    <a:cubicBezTo>
                      <a:pt x="2560" y="6302"/>
                      <a:pt x="3857" y="5756"/>
                      <a:pt x="4130" y="5176"/>
                    </a:cubicBezTo>
                    <a:lnTo>
                      <a:pt x="4130" y="4903"/>
                    </a:lnTo>
                    <a:lnTo>
                      <a:pt x="3993" y="4903"/>
                    </a:lnTo>
                    <a:cubicBezTo>
                      <a:pt x="4266" y="4766"/>
                      <a:pt x="4403" y="4766"/>
                      <a:pt x="4573" y="4596"/>
                    </a:cubicBezTo>
                    <a:cubicBezTo>
                      <a:pt x="4983" y="4596"/>
                      <a:pt x="5119" y="4323"/>
                      <a:pt x="5426" y="4050"/>
                    </a:cubicBezTo>
                    <a:lnTo>
                      <a:pt x="5426" y="4186"/>
                    </a:lnTo>
                    <a:cubicBezTo>
                      <a:pt x="5426" y="4323"/>
                      <a:pt x="5426" y="4459"/>
                      <a:pt x="5563" y="4459"/>
                    </a:cubicBezTo>
                    <a:lnTo>
                      <a:pt x="5972" y="4459"/>
                    </a:lnTo>
                    <a:cubicBezTo>
                      <a:pt x="5972" y="4555"/>
                      <a:pt x="6123" y="4667"/>
                      <a:pt x="6260" y="4667"/>
                    </a:cubicBezTo>
                    <a:cubicBezTo>
                      <a:pt x="6319" y="4667"/>
                      <a:pt x="6375" y="4647"/>
                      <a:pt x="6416" y="4596"/>
                    </a:cubicBezTo>
                    <a:cubicBezTo>
                      <a:pt x="6416" y="4459"/>
                      <a:pt x="6416" y="4323"/>
                      <a:pt x="6552" y="4323"/>
                    </a:cubicBezTo>
                    <a:cubicBezTo>
                      <a:pt x="6689" y="4186"/>
                      <a:pt x="6689" y="4186"/>
                      <a:pt x="6825" y="4186"/>
                    </a:cubicBezTo>
                    <a:lnTo>
                      <a:pt x="6962" y="4186"/>
                    </a:lnTo>
                    <a:cubicBezTo>
                      <a:pt x="6962" y="4186"/>
                      <a:pt x="7132" y="4186"/>
                      <a:pt x="7132" y="4050"/>
                    </a:cubicBezTo>
                    <a:lnTo>
                      <a:pt x="7132" y="4186"/>
                    </a:lnTo>
                    <a:cubicBezTo>
                      <a:pt x="7209" y="4263"/>
                      <a:pt x="7297" y="4295"/>
                      <a:pt x="7390" y="4295"/>
                    </a:cubicBezTo>
                    <a:cubicBezTo>
                      <a:pt x="7791" y="4295"/>
                      <a:pt x="8284" y="3691"/>
                      <a:pt x="8395" y="3470"/>
                    </a:cubicBezTo>
                    <a:cubicBezTo>
                      <a:pt x="8668" y="3060"/>
                      <a:pt x="8532" y="2616"/>
                      <a:pt x="8532" y="2207"/>
                    </a:cubicBezTo>
                    <a:cubicBezTo>
                      <a:pt x="8668" y="1490"/>
                      <a:pt x="8839" y="910"/>
                      <a:pt x="8839" y="194"/>
                    </a:cubicBezTo>
                    <a:cubicBezTo>
                      <a:pt x="8718" y="97"/>
                      <a:pt x="8614" y="1"/>
                      <a:pt x="85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2312942" y="610102"/>
                <a:ext cx="707857" cy="491296"/>
              </a:xfrm>
              <a:custGeom>
                <a:rect b="b" l="l" r="r" t="t"/>
                <a:pathLst>
                  <a:path extrusionOk="0" h="11629" w="16756">
                    <a:moveTo>
                      <a:pt x="12217" y="538"/>
                    </a:moveTo>
                    <a:cubicBezTo>
                      <a:pt x="12080" y="538"/>
                      <a:pt x="11944" y="538"/>
                      <a:pt x="11773" y="675"/>
                    </a:cubicBezTo>
                    <a:lnTo>
                      <a:pt x="10067" y="675"/>
                    </a:lnTo>
                    <a:cubicBezTo>
                      <a:pt x="10647" y="538"/>
                      <a:pt x="11227" y="538"/>
                      <a:pt x="11364" y="538"/>
                    </a:cubicBezTo>
                    <a:close/>
                    <a:moveTo>
                      <a:pt x="9658" y="402"/>
                    </a:moveTo>
                    <a:cubicBezTo>
                      <a:pt x="9521" y="538"/>
                      <a:pt x="9385" y="538"/>
                      <a:pt x="9214" y="675"/>
                    </a:cubicBezTo>
                    <a:cubicBezTo>
                      <a:pt x="9078" y="675"/>
                      <a:pt x="8941" y="846"/>
                      <a:pt x="8805" y="846"/>
                    </a:cubicBezTo>
                    <a:lnTo>
                      <a:pt x="8805" y="538"/>
                    </a:lnTo>
                    <a:cubicBezTo>
                      <a:pt x="9078" y="538"/>
                      <a:pt x="9385" y="538"/>
                      <a:pt x="9658" y="402"/>
                    </a:cubicBezTo>
                    <a:close/>
                    <a:moveTo>
                      <a:pt x="5392" y="1119"/>
                    </a:moveTo>
                    <a:cubicBezTo>
                      <a:pt x="5256" y="1119"/>
                      <a:pt x="5119" y="1119"/>
                      <a:pt x="4949" y="1255"/>
                    </a:cubicBezTo>
                    <a:cubicBezTo>
                      <a:pt x="4767" y="1255"/>
                      <a:pt x="4388" y="1194"/>
                      <a:pt x="4115" y="1194"/>
                    </a:cubicBezTo>
                    <a:cubicBezTo>
                      <a:pt x="4097" y="1194"/>
                      <a:pt x="4081" y="1195"/>
                      <a:pt x="4064" y="1195"/>
                    </a:cubicBezTo>
                    <a:lnTo>
                      <a:pt x="4064" y="1195"/>
                    </a:lnTo>
                    <a:cubicBezTo>
                      <a:pt x="4454" y="1119"/>
                      <a:pt x="4890" y="1119"/>
                      <a:pt x="5256" y="1119"/>
                    </a:cubicBezTo>
                    <a:close/>
                    <a:moveTo>
                      <a:pt x="8941" y="1119"/>
                    </a:moveTo>
                    <a:cubicBezTo>
                      <a:pt x="8668" y="1255"/>
                      <a:pt x="8532" y="1255"/>
                      <a:pt x="8225" y="1392"/>
                    </a:cubicBezTo>
                    <a:lnTo>
                      <a:pt x="8088" y="1392"/>
                    </a:lnTo>
                    <a:cubicBezTo>
                      <a:pt x="8088" y="1392"/>
                      <a:pt x="7952" y="1392"/>
                      <a:pt x="7815" y="1528"/>
                    </a:cubicBezTo>
                    <a:cubicBezTo>
                      <a:pt x="7952" y="1392"/>
                      <a:pt x="8088" y="1255"/>
                      <a:pt x="8225" y="1255"/>
                    </a:cubicBezTo>
                    <a:cubicBezTo>
                      <a:pt x="8532" y="1255"/>
                      <a:pt x="8805" y="1119"/>
                      <a:pt x="8941" y="1119"/>
                    </a:cubicBezTo>
                    <a:close/>
                    <a:moveTo>
                      <a:pt x="7235" y="1392"/>
                    </a:moveTo>
                    <a:cubicBezTo>
                      <a:pt x="7099" y="1528"/>
                      <a:pt x="6826" y="1528"/>
                      <a:pt x="6655" y="1699"/>
                    </a:cubicBezTo>
                    <a:cubicBezTo>
                      <a:pt x="6655" y="1528"/>
                      <a:pt x="6655" y="1528"/>
                      <a:pt x="6518" y="1528"/>
                    </a:cubicBezTo>
                    <a:lnTo>
                      <a:pt x="6655" y="1528"/>
                    </a:lnTo>
                    <a:cubicBezTo>
                      <a:pt x="6826" y="1392"/>
                      <a:pt x="6962" y="1392"/>
                      <a:pt x="7235" y="1392"/>
                    </a:cubicBezTo>
                    <a:close/>
                    <a:moveTo>
                      <a:pt x="9931" y="1392"/>
                    </a:moveTo>
                    <a:cubicBezTo>
                      <a:pt x="9794" y="1392"/>
                      <a:pt x="9521" y="1528"/>
                      <a:pt x="9385" y="1699"/>
                    </a:cubicBezTo>
                    <a:lnTo>
                      <a:pt x="9385" y="1528"/>
                    </a:lnTo>
                    <a:cubicBezTo>
                      <a:pt x="9385" y="1392"/>
                      <a:pt x="9214" y="1392"/>
                      <a:pt x="9214" y="1392"/>
                    </a:cubicBezTo>
                    <a:close/>
                    <a:moveTo>
                      <a:pt x="11500" y="1255"/>
                    </a:moveTo>
                    <a:cubicBezTo>
                      <a:pt x="11500" y="1255"/>
                      <a:pt x="11500" y="1392"/>
                      <a:pt x="11637" y="1392"/>
                    </a:cubicBezTo>
                    <a:cubicBezTo>
                      <a:pt x="11500" y="1528"/>
                      <a:pt x="11500" y="1528"/>
                      <a:pt x="11364" y="1699"/>
                    </a:cubicBezTo>
                    <a:cubicBezTo>
                      <a:pt x="11093" y="1699"/>
                      <a:pt x="10922" y="1834"/>
                      <a:pt x="10652" y="1835"/>
                    </a:cubicBezTo>
                    <a:lnTo>
                      <a:pt x="10652" y="1835"/>
                    </a:lnTo>
                    <a:cubicBezTo>
                      <a:pt x="10662" y="1741"/>
                      <a:pt x="10692" y="1642"/>
                      <a:pt x="10784" y="1528"/>
                    </a:cubicBezTo>
                    <a:cubicBezTo>
                      <a:pt x="10920" y="1392"/>
                      <a:pt x="11227" y="1392"/>
                      <a:pt x="11364" y="1255"/>
                    </a:cubicBezTo>
                    <a:close/>
                    <a:moveTo>
                      <a:pt x="15186" y="1119"/>
                    </a:moveTo>
                    <a:cubicBezTo>
                      <a:pt x="15186" y="1255"/>
                      <a:pt x="15356" y="1392"/>
                      <a:pt x="15356" y="1528"/>
                    </a:cubicBezTo>
                    <a:cubicBezTo>
                      <a:pt x="15356" y="1699"/>
                      <a:pt x="15186" y="1699"/>
                      <a:pt x="15186" y="1835"/>
                    </a:cubicBezTo>
                    <a:cubicBezTo>
                      <a:pt x="15186" y="1699"/>
                      <a:pt x="15186" y="1699"/>
                      <a:pt x="15049" y="1528"/>
                    </a:cubicBezTo>
                    <a:lnTo>
                      <a:pt x="15049" y="1255"/>
                    </a:lnTo>
                    <a:cubicBezTo>
                      <a:pt x="15186" y="1255"/>
                      <a:pt x="15186" y="1255"/>
                      <a:pt x="15186" y="1119"/>
                    </a:cubicBezTo>
                    <a:close/>
                    <a:moveTo>
                      <a:pt x="3243" y="1255"/>
                    </a:moveTo>
                    <a:lnTo>
                      <a:pt x="3243" y="1392"/>
                    </a:lnTo>
                    <a:cubicBezTo>
                      <a:pt x="3243" y="1528"/>
                      <a:pt x="3413" y="1528"/>
                      <a:pt x="3413" y="1528"/>
                    </a:cubicBezTo>
                    <a:cubicBezTo>
                      <a:pt x="3686" y="1699"/>
                      <a:pt x="3959" y="1699"/>
                      <a:pt x="4266" y="1699"/>
                    </a:cubicBezTo>
                    <a:lnTo>
                      <a:pt x="4096" y="1835"/>
                    </a:lnTo>
                    <a:cubicBezTo>
                      <a:pt x="3823" y="1835"/>
                      <a:pt x="3686" y="1972"/>
                      <a:pt x="3413" y="2108"/>
                    </a:cubicBezTo>
                    <a:cubicBezTo>
                      <a:pt x="3413" y="1972"/>
                      <a:pt x="3413" y="1699"/>
                      <a:pt x="3243" y="1528"/>
                    </a:cubicBezTo>
                    <a:lnTo>
                      <a:pt x="2970" y="1528"/>
                    </a:lnTo>
                    <a:cubicBezTo>
                      <a:pt x="2833" y="1699"/>
                      <a:pt x="2560" y="1835"/>
                      <a:pt x="2390" y="2108"/>
                    </a:cubicBezTo>
                    <a:lnTo>
                      <a:pt x="2390" y="1972"/>
                    </a:lnTo>
                    <a:lnTo>
                      <a:pt x="2560" y="1835"/>
                    </a:lnTo>
                    <a:cubicBezTo>
                      <a:pt x="2833" y="1699"/>
                      <a:pt x="2970" y="1528"/>
                      <a:pt x="3106" y="1255"/>
                    </a:cubicBezTo>
                    <a:close/>
                    <a:moveTo>
                      <a:pt x="10238" y="1699"/>
                    </a:moveTo>
                    <a:cubicBezTo>
                      <a:pt x="10238" y="1835"/>
                      <a:pt x="10238" y="1972"/>
                      <a:pt x="10067" y="2108"/>
                    </a:cubicBezTo>
                    <a:lnTo>
                      <a:pt x="9794" y="2108"/>
                    </a:lnTo>
                    <a:lnTo>
                      <a:pt x="10238" y="1699"/>
                    </a:lnTo>
                    <a:close/>
                    <a:moveTo>
                      <a:pt x="16039" y="1528"/>
                    </a:moveTo>
                    <a:cubicBezTo>
                      <a:pt x="16209" y="1699"/>
                      <a:pt x="16209" y="1835"/>
                      <a:pt x="16209" y="1972"/>
                    </a:cubicBezTo>
                    <a:cubicBezTo>
                      <a:pt x="16039" y="1972"/>
                      <a:pt x="16039" y="1972"/>
                      <a:pt x="16039" y="2108"/>
                    </a:cubicBezTo>
                    <a:lnTo>
                      <a:pt x="16039" y="1972"/>
                    </a:lnTo>
                    <a:lnTo>
                      <a:pt x="16039" y="1528"/>
                    </a:lnTo>
                    <a:close/>
                    <a:moveTo>
                      <a:pt x="14060" y="1835"/>
                    </a:moveTo>
                    <a:cubicBezTo>
                      <a:pt x="14060" y="1972"/>
                      <a:pt x="14060" y="1972"/>
                      <a:pt x="14196" y="1972"/>
                    </a:cubicBezTo>
                    <a:cubicBezTo>
                      <a:pt x="14060" y="2108"/>
                      <a:pt x="13923" y="2108"/>
                      <a:pt x="13787" y="2245"/>
                    </a:cubicBezTo>
                    <a:lnTo>
                      <a:pt x="13787" y="2108"/>
                    </a:lnTo>
                    <a:cubicBezTo>
                      <a:pt x="13923" y="1972"/>
                      <a:pt x="14060" y="1972"/>
                      <a:pt x="14060" y="1835"/>
                    </a:cubicBezTo>
                    <a:close/>
                    <a:moveTo>
                      <a:pt x="6109" y="1699"/>
                    </a:moveTo>
                    <a:lnTo>
                      <a:pt x="5529" y="2245"/>
                    </a:lnTo>
                    <a:cubicBezTo>
                      <a:pt x="5529" y="2381"/>
                      <a:pt x="5392" y="2381"/>
                      <a:pt x="5392" y="2381"/>
                    </a:cubicBezTo>
                    <a:cubicBezTo>
                      <a:pt x="5119" y="2552"/>
                      <a:pt x="4949" y="2688"/>
                      <a:pt x="4676" y="2825"/>
                    </a:cubicBezTo>
                    <a:cubicBezTo>
                      <a:pt x="4812" y="2688"/>
                      <a:pt x="4812" y="2552"/>
                      <a:pt x="4812" y="2381"/>
                    </a:cubicBezTo>
                    <a:cubicBezTo>
                      <a:pt x="4812" y="2245"/>
                      <a:pt x="4949" y="2245"/>
                      <a:pt x="4949" y="2245"/>
                    </a:cubicBezTo>
                    <a:cubicBezTo>
                      <a:pt x="5392" y="2108"/>
                      <a:pt x="5665" y="1972"/>
                      <a:pt x="6109" y="1699"/>
                    </a:cubicBezTo>
                    <a:close/>
                    <a:moveTo>
                      <a:pt x="6245" y="2381"/>
                    </a:moveTo>
                    <a:cubicBezTo>
                      <a:pt x="6245" y="2552"/>
                      <a:pt x="6245" y="2552"/>
                      <a:pt x="6109" y="2688"/>
                    </a:cubicBezTo>
                    <a:cubicBezTo>
                      <a:pt x="5972" y="2825"/>
                      <a:pt x="5802" y="2825"/>
                      <a:pt x="5529" y="2961"/>
                    </a:cubicBezTo>
                    <a:lnTo>
                      <a:pt x="5802" y="2688"/>
                    </a:lnTo>
                    <a:cubicBezTo>
                      <a:pt x="5972" y="2552"/>
                      <a:pt x="6109" y="2552"/>
                      <a:pt x="6245" y="2381"/>
                    </a:cubicBezTo>
                    <a:close/>
                    <a:moveTo>
                      <a:pt x="12353" y="2245"/>
                    </a:moveTo>
                    <a:cubicBezTo>
                      <a:pt x="12353" y="2381"/>
                      <a:pt x="12353" y="2381"/>
                      <a:pt x="12490" y="2381"/>
                    </a:cubicBezTo>
                    <a:lnTo>
                      <a:pt x="12797" y="2381"/>
                    </a:lnTo>
                    <a:cubicBezTo>
                      <a:pt x="12626" y="2552"/>
                      <a:pt x="12626" y="2552"/>
                      <a:pt x="12626" y="2688"/>
                    </a:cubicBezTo>
                    <a:cubicBezTo>
                      <a:pt x="12353" y="2688"/>
                      <a:pt x="12217" y="2825"/>
                      <a:pt x="11944" y="2961"/>
                    </a:cubicBezTo>
                    <a:cubicBezTo>
                      <a:pt x="12080" y="2825"/>
                      <a:pt x="12080" y="2552"/>
                      <a:pt x="12217" y="2381"/>
                    </a:cubicBezTo>
                    <a:cubicBezTo>
                      <a:pt x="12217" y="2381"/>
                      <a:pt x="12217" y="2245"/>
                      <a:pt x="12353" y="2245"/>
                    </a:cubicBezTo>
                    <a:close/>
                    <a:moveTo>
                      <a:pt x="11637" y="2688"/>
                    </a:moveTo>
                    <a:lnTo>
                      <a:pt x="11637" y="2688"/>
                    </a:lnTo>
                    <a:cubicBezTo>
                      <a:pt x="11500" y="2825"/>
                      <a:pt x="11500" y="2961"/>
                      <a:pt x="11500" y="3098"/>
                    </a:cubicBezTo>
                    <a:cubicBezTo>
                      <a:pt x="11409" y="3098"/>
                      <a:pt x="11258" y="3158"/>
                      <a:pt x="11167" y="3158"/>
                    </a:cubicBezTo>
                    <a:cubicBezTo>
                      <a:pt x="11121" y="3158"/>
                      <a:pt x="11091" y="3143"/>
                      <a:pt x="11091" y="3098"/>
                    </a:cubicBezTo>
                    <a:cubicBezTo>
                      <a:pt x="11091" y="2961"/>
                      <a:pt x="11364" y="2825"/>
                      <a:pt x="11637" y="2688"/>
                    </a:cubicBezTo>
                    <a:close/>
                    <a:moveTo>
                      <a:pt x="7508" y="3098"/>
                    </a:moveTo>
                    <a:cubicBezTo>
                      <a:pt x="7371" y="3234"/>
                      <a:pt x="7371" y="3234"/>
                      <a:pt x="7371" y="3405"/>
                    </a:cubicBezTo>
                    <a:cubicBezTo>
                      <a:pt x="7235" y="3405"/>
                      <a:pt x="7099" y="3541"/>
                      <a:pt x="7099" y="3541"/>
                    </a:cubicBezTo>
                    <a:cubicBezTo>
                      <a:pt x="7099" y="3405"/>
                      <a:pt x="7235" y="3234"/>
                      <a:pt x="7235" y="3234"/>
                    </a:cubicBezTo>
                    <a:cubicBezTo>
                      <a:pt x="7371" y="3098"/>
                      <a:pt x="7371" y="3098"/>
                      <a:pt x="7508" y="3098"/>
                    </a:cubicBezTo>
                    <a:close/>
                    <a:moveTo>
                      <a:pt x="4266" y="2552"/>
                    </a:moveTo>
                    <a:lnTo>
                      <a:pt x="4266" y="2688"/>
                    </a:lnTo>
                    <a:cubicBezTo>
                      <a:pt x="4266" y="2825"/>
                      <a:pt x="4096" y="3098"/>
                      <a:pt x="4096" y="3234"/>
                    </a:cubicBezTo>
                    <a:cubicBezTo>
                      <a:pt x="3823" y="3405"/>
                      <a:pt x="3686" y="3541"/>
                      <a:pt x="3413" y="3678"/>
                    </a:cubicBezTo>
                    <a:cubicBezTo>
                      <a:pt x="3686" y="3405"/>
                      <a:pt x="3823" y="2961"/>
                      <a:pt x="4096" y="2688"/>
                    </a:cubicBezTo>
                    <a:cubicBezTo>
                      <a:pt x="4096" y="2688"/>
                      <a:pt x="4266" y="2688"/>
                      <a:pt x="4266" y="2552"/>
                    </a:cubicBezTo>
                    <a:close/>
                    <a:moveTo>
                      <a:pt x="4824" y="3336"/>
                    </a:moveTo>
                    <a:cubicBezTo>
                      <a:pt x="4812" y="3372"/>
                      <a:pt x="4812" y="3405"/>
                      <a:pt x="4812" y="3405"/>
                    </a:cubicBezTo>
                    <a:cubicBezTo>
                      <a:pt x="4676" y="3541"/>
                      <a:pt x="4539" y="3541"/>
                      <a:pt x="4403" y="3678"/>
                    </a:cubicBezTo>
                    <a:lnTo>
                      <a:pt x="4403" y="3541"/>
                    </a:lnTo>
                    <a:cubicBezTo>
                      <a:pt x="4505" y="3439"/>
                      <a:pt x="4683" y="3414"/>
                      <a:pt x="4824" y="3336"/>
                    </a:cubicBezTo>
                    <a:close/>
                    <a:moveTo>
                      <a:pt x="13343" y="3234"/>
                    </a:moveTo>
                    <a:lnTo>
                      <a:pt x="13343" y="3541"/>
                    </a:lnTo>
                    <a:cubicBezTo>
                      <a:pt x="13343" y="3541"/>
                      <a:pt x="13343" y="3678"/>
                      <a:pt x="13207" y="3678"/>
                    </a:cubicBezTo>
                    <a:cubicBezTo>
                      <a:pt x="13343" y="3541"/>
                      <a:pt x="13343" y="3405"/>
                      <a:pt x="13343" y="3234"/>
                    </a:cubicBezTo>
                    <a:close/>
                    <a:moveTo>
                      <a:pt x="12826" y="3726"/>
                    </a:moveTo>
                    <a:cubicBezTo>
                      <a:pt x="12797" y="3766"/>
                      <a:pt x="12797" y="3814"/>
                      <a:pt x="12797" y="3814"/>
                    </a:cubicBezTo>
                    <a:lnTo>
                      <a:pt x="12648" y="3814"/>
                    </a:lnTo>
                    <a:cubicBezTo>
                      <a:pt x="12707" y="3783"/>
                      <a:pt x="12766" y="3754"/>
                      <a:pt x="12826" y="3726"/>
                    </a:cubicBezTo>
                    <a:close/>
                    <a:moveTo>
                      <a:pt x="5972" y="3234"/>
                    </a:moveTo>
                    <a:cubicBezTo>
                      <a:pt x="5972" y="3405"/>
                      <a:pt x="5802" y="3541"/>
                      <a:pt x="5802" y="3541"/>
                    </a:cubicBezTo>
                    <a:cubicBezTo>
                      <a:pt x="5802" y="3541"/>
                      <a:pt x="5802" y="3678"/>
                      <a:pt x="5665" y="3678"/>
                    </a:cubicBezTo>
                    <a:cubicBezTo>
                      <a:pt x="5529" y="3814"/>
                      <a:pt x="5256" y="3951"/>
                      <a:pt x="4949" y="4087"/>
                    </a:cubicBezTo>
                    <a:cubicBezTo>
                      <a:pt x="5119" y="3951"/>
                      <a:pt x="5119" y="3814"/>
                      <a:pt x="5256" y="3678"/>
                    </a:cubicBezTo>
                    <a:lnTo>
                      <a:pt x="5392" y="3678"/>
                    </a:lnTo>
                    <a:cubicBezTo>
                      <a:pt x="5529" y="3541"/>
                      <a:pt x="5802" y="3405"/>
                      <a:pt x="5972" y="3234"/>
                    </a:cubicBezTo>
                    <a:close/>
                    <a:moveTo>
                      <a:pt x="12596" y="3843"/>
                    </a:moveTo>
                    <a:cubicBezTo>
                      <a:pt x="12474" y="3950"/>
                      <a:pt x="12281" y="4059"/>
                      <a:pt x="12148" y="4186"/>
                    </a:cubicBezTo>
                    <a:lnTo>
                      <a:pt x="12148" y="4186"/>
                    </a:lnTo>
                    <a:cubicBezTo>
                      <a:pt x="12294" y="4035"/>
                      <a:pt x="12442" y="3930"/>
                      <a:pt x="12596" y="3843"/>
                    </a:cubicBezTo>
                    <a:close/>
                    <a:moveTo>
                      <a:pt x="12217" y="3234"/>
                    </a:moveTo>
                    <a:lnTo>
                      <a:pt x="12217" y="3234"/>
                    </a:lnTo>
                    <a:cubicBezTo>
                      <a:pt x="12080" y="3541"/>
                      <a:pt x="11944" y="3678"/>
                      <a:pt x="11773" y="3951"/>
                    </a:cubicBezTo>
                    <a:cubicBezTo>
                      <a:pt x="11637" y="3951"/>
                      <a:pt x="11637" y="4087"/>
                      <a:pt x="11500" y="4258"/>
                    </a:cubicBezTo>
                    <a:cubicBezTo>
                      <a:pt x="11637" y="3951"/>
                      <a:pt x="11637" y="3678"/>
                      <a:pt x="11773" y="3541"/>
                    </a:cubicBezTo>
                    <a:cubicBezTo>
                      <a:pt x="11944" y="3405"/>
                      <a:pt x="12080" y="3405"/>
                      <a:pt x="12217" y="3234"/>
                    </a:cubicBezTo>
                    <a:close/>
                    <a:moveTo>
                      <a:pt x="14196" y="3678"/>
                    </a:moveTo>
                    <a:cubicBezTo>
                      <a:pt x="14196" y="3951"/>
                      <a:pt x="14060" y="4087"/>
                      <a:pt x="14060" y="4258"/>
                    </a:cubicBezTo>
                    <a:lnTo>
                      <a:pt x="13923" y="4087"/>
                    </a:lnTo>
                    <a:cubicBezTo>
                      <a:pt x="14060" y="3951"/>
                      <a:pt x="14060" y="3814"/>
                      <a:pt x="14196" y="3678"/>
                    </a:cubicBezTo>
                    <a:close/>
                    <a:moveTo>
                      <a:pt x="15356" y="3814"/>
                    </a:moveTo>
                    <a:lnTo>
                      <a:pt x="15356" y="4258"/>
                    </a:lnTo>
                    <a:lnTo>
                      <a:pt x="15049" y="4258"/>
                    </a:lnTo>
                    <a:cubicBezTo>
                      <a:pt x="15049" y="4087"/>
                      <a:pt x="15186" y="3951"/>
                      <a:pt x="15186" y="3814"/>
                    </a:cubicBezTo>
                    <a:close/>
                    <a:moveTo>
                      <a:pt x="10511" y="3541"/>
                    </a:moveTo>
                    <a:cubicBezTo>
                      <a:pt x="10647" y="3541"/>
                      <a:pt x="10784" y="3678"/>
                      <a:pt x="10920" y="3678"/>
                    </a:cubicBezTo>
                    <a:cubicBezTo>
                      <a:pt x="10511" y="3951"/>
                      <a:pt x="10238" y="4258"/>
                      <a:pt x="9931" y="4667"/>
                    </a:cubicBezTo>
                    <a:cubicBezTo>
                      <a:pt x="10067" y="4394"/>
                      <a:pt x="10238" y="4087"/>
                      <a:pt x="10374" y="3814"/>
                    </a:cubicBezTo>
                    <a:cubicBezTo>
                      <a:pt x="10374" y="3678"/>
                      <a:pt x="10511" y="3678"/>
                      <a:pt x="10511" y="3541"/>
                    </a:cubicBezTo>
                    <a:close/>
                    <a:moveTo>
                      <a:pt x="13480" y="3951"/>
                    </a:moveTo>
                    <a:cubicBezTo>
                      <a:pt x="13480" y="4087"/>
                      <a:pt x="13480" y="4087"/>
                      <a:pt x="13650" y="4087"/>
                    </a:cubicBezTo>
                    <a:cubicBezTo>
                      <a:pt x="13480" y="4394"/>
                      <a:pt x="13343" y="4667"/>
                      <a:pt x="13207" y="4940"/>
                    </a:cubicBezTo>
                    <a:cubicBezTo>
                      <a:pt x="13207" y="4940"/>
                      <a:pt x="13207" y="5111"/>
                      <a:pt x="13070" y="5247"/>
                    </a:cubicBezTo>
                    <a:lnTo>
                      <a:pt x="12934" y="5384"/>
                    </a:lnTo>
                    <a:cubicBezTo>
                      <a:pt x="12934" y="5111"/>
                      <a:pt x="13070" y="4667"/>
                      <a:pt x="13070" y="4394"/>
                    </a:cubicBezTo>
                    <a:lnTo>
                      <a:pt x="13480" y="3951"/>
                    </a:lnTo>
                    <a:close/>
                    <a:moveTo>
                      <a:pt x="4812" y="5247"/>
                    </a:moveTo>
                    <a:lnTo>
                      <a:pt x="4812" y="5247"/>
                    </a:lnTo>
                    <a:cubicBezTo>
                      <a:pt x="4676" y="5520"/>
                      <a:pt x="4539" y="5793"/>
                      <a:pt x="4403" y="6101"/>
                    </a:cubicBezTo>
                    <a:cubicBezTo>
                      <a:pt x="4096" y="6374"/>
                      <a:pt x="3686" y="7227"/>
                      <a:pt x="3413" y="7670"/>
                    </a:cubicBezTo>
                    <a:cubicBezTo>
                      <a:pt x="3413" y="6954"/>
                      <a:pt x="3823" y="6374"/>
                      <a:pt x="4096" y="5793"/>
                    </a:cubicBezTo>
                    <a:cubicBezTo>
                      <a:pt x="4403" y="5657"/>
                      <a:pt x="4676" y="5384"/>
                      <a:pt x="4812" y="5247"/>
                    </a:cubicBezTo>
                    <a:close/>
                    <a:moveTo>
                      <a:pt x="15902" y="4258"/>
                    </a:moveTo>
                    <a:lnTo>
                      <a:pt x="15902" y="4804"/>
                    </a:lnTo>
                    <a:lnTo>
                      <a:pt x="15902" y="4940"/>
                    </a:lnTo>
                    <a:lnTo>
                      <a:pt x="15902" y="5111"/>
                    </a:lnTo>
                    <a:lnTo>
                      <a:pt x="15902" y="5247"/>
                    </a:lnTo>
                    <a:cubicBezTo>
                      <a:pt x="16039" y="5964"/>
                      <a:pt x="16039" y="6647"/>
                      <a:pt x="16039" y="7227"/>
                    </a:cubicBezTo>
                    <a:cubicBezTo>
                      <a:pt x="15902" y="7670"/>
                      <a:pt x="15902" y="8080"/>
                      <a:pt x="15902" y="8523"/>
                    </a:cubicBezTo>
                    <a:cubicBezTo>
                      <a:pt x="15834" y="8438"/>
                      <a:pt x="15800" y="8395"/>
                      <a:pt x="15766" y="8395"/>
                    </a:cubicBezTo>
                    <a:cubicBezTo>
                      <a:pt x="15732" y="8395"/>
                      <a:pt x="15698" y="8438"/>
                      <a:pt x="15629" y="8523"/>
                    </a:cubicBezTo>
                    <a:cubicBezTo>
                      <a:pt x="15531" y="8622"/>
                      <a:pt x="15433" y="8649"/>
                      <a:pt x="15385" y="8708"/>
                    </a:cubicBezTo>
                    <a:lnTo>
                      <a:pt x="15385" y="8708"/>
                    </a:lnTo>
                    <a:cubicBezTo>
                      <a:pt x="15528" y="8298"/>
                      <a:pt x="15766" y="7914"/>
                      <a:pt x="15766" y="7500"/>
                    </a:cubicBezTo>
                    <a:cubicBezTo>
                      <a:pt x="15766" y="7363"/>
                      <a:pt x="15629" y="7363"/>
                      <a:pt x="15629" y="7227"/>
                    </a:cubicBezTo>
                    <a:lnTo>
                      <a:pt x="15629" y="6510"/>
                    </a:lnTo>
                    <a:cubicBezTo>
                      <a:pt x="15766" y="5793"/>
                      <a:pt x="15766" y="4940"/>
                      <a:pt x="15902" y="4258"/>
                    </a:cubicBezTo>
                    <a:close/>
                    <a:moveTo>
                      <a:pt x="8941" y="5111"/>
                    </a:moveTo>
                    <a:lnTo>
                      <a:pt x="8941" y="5111"/>
                    </a:lnTo>
                    <a:cubicBezTo>
                      <a:pt x="8805" y="5248"/>
                      <a:pt x="8805" y="5521"/>
                      <a:pt x="8668" y="5793"/>
                    </a:cubicBezTo>
                    <a:cubicBezTo>
                      <a:pt x="8668" y="5793"/>
                      <a:pt x="8668" y="5964"/>
                      <a:pt x="8805" y="5964"/>
                    </a:cubicBezTo>
                    <a:cubicBezTo>
                      <a:pt x="8805" y="6101"/>
                      <a:pt x="8668" y="6101"/>
                      <a:pt x="8668" y="6101"/>
                    </a:cubicBezTo>
                    <a:cubicBezTo>
                      <a:pt x="8225" y="6647"/>
                      <a:pt x="7952" y="7090"/>
                      <a:pt x="7508" y="7670"/>
                    </a:cubicBezTo>
                    <a:cubicBezTo>
                      <a:pt x="7371" y="7807"/>
                      <a:pt x="6962" y="8523"/>
                      <a:pt x="6655" y="8796"/>
                    </a:cubicBezTo>
                    <a:cubicBezTo>
                      <a:pt x="7099" y="7670"/>
                      <a:pt x="7952" y="6510"/>
                      <a:pt x="8668" y="5520"/>
                    </a:cubicBezTo>
                    <a:cubicBezTo>
                      <a:pt x="8668" y="5384"/>
                      <a:pt x="8805" y="5248"/>
                      <a:pt x="8941" y="5111"/>
                    </a:cubicBezTo>
                    <a:close/>
                    <a:moveTo>
                      <a:pt x="9794" y="2825"/>
                    </a:moveTo>
                    <a:lnTo>
                      <a:pt x="9794" y="2825"/>
                    </a:lnTo>
                    <a:cubicBezTo>
                      <a:pt x="8941" y="3814"/>
                      <a:pt x="8088" y="4667"/>
                      <a:pt x="7371" y="5657"/>
                    </a:cubicBezTo>
                    <a:cubicBezTo>
                      <a:pt x="6962" y="6237"/>
                      <a:pt x="6518" y="6817"/>
                      <a:pt x="6245" y="7363"/>
                    </a:cubicBezTo>
                    <a:cubicBezTo>
                      <a:pt x="5972" y="7670"/>
                      <a:pt x="5665" y="8080"/>
                      <a:pt x="5529" y="8353"/>
                    </a:cubicBezTo>
                    <a:cubicBezTo>
                      <a:pt x="5392" y="8523"/>
                      <a:pt x="5256" y="8796"/>
                      <a:pt x="5119" y="8933"/>
                    </a:cubicBezTo>
                    <a:cubicBezTo>
                      <a:pt x="5256" y="8353"/>
                      <a:pt x="5665" y="7807"/>
                      <a:pt x="5972" y="7227"/>
                    </a:cubicBezTo>
                    <a:cubicBezTo>
                      <a:pt x="6245" y="6817"/>
                      <a:pt x="6518" y="6237"/>
                      <a:pt x="6826" y="5793"/>
                    </a:cubicBezTo>
                    <a:cubicBezTo>
                      <a:pt x="6962" y="5793"/>
                      <a:pt x="6962" y="5793"/>
                      <a:pt x="6962" y="5657"/>
                    </a:cubicBezTo>
                    <a:cubicBezTo>
                      <a:pt x="7508" y="5247"/>
                      <a:pt x="7952" y="4531"/>
                      <a:pt x="8361" y="3951"/>
                    </a:cubicBezTo>
                    <a:cubicBezTo>
                      <a:pt x="8532" y="3678"/>
                      <a:pt x="8805" y="3405"/>
                      <a:pt x="8941" y="3098"/>
                    </a:cubicBezTo>
                    <a:cubicBezTo>
                      <a:pt x="9214" y="3098"/>
                      <a:pt x="9521" y="2961"/>
                      <a:pt x="9794" y="2825"/>
                    </a:cubicBezTo>
                    <a:close/>
                    <a:moveTo>
                      <a:pt x="11091" y="4394"/>
                    </a:moveTo>
                    <a:lnTo>
                      <a:pt x="11091" y="4394"/>
                    </a:lnTo>
                    <a:cubicBezTo>
                      <a:pt x="10784" y="4940"/>
                      <a:pt x="10647" y="5384"/>
                      <a:pt x="10647" y="5964"/>
                    </a:cubicBezTo>
                    <a:cubicBezTo>
                      <a:pt x="10511" y="6101"/>
                      <a:pt x="10374" y="6237"/>
                      <a:pt x="10374" y="6374"/>
                    </a:cubicBezTo>
                    <a:cubicBezTo>
                      <a:pt x="9794" y="6954"/>
                      <a:pt x="9385" y="7500"/>
                      <a:pt x="8941" y="8080"/>
                    </a:cubicBezTo>
                    <a:cubicBezTo>
                      <a:pt x="8805" y="8216"/>
                      <a:pt x="8532" y="8796"/>
                      <a:pt x="8225" y="9206"/>
                    </a:cubicBezTo>
                    <a:cubicBezTo>
                      <a:pt x="8361" y="8796"/>
                      <a:pt x="8532" y="8523"/>
                      <a:pt x="8668" y="8080"/>
                    </a:cubicBezTo>
                    <a:cubicBezTo>
                      <a:pt x="8941" y="7670"/>
                      <a:pt x="9214" y="7090"/>
                      <a:pt x="9658" y="6647"/>
                    </a:cubicBezTo>
                    <a:cubicBezTo>
                      <a:pt x="10067" y="5964"/>
                      <a:pt x="10511" y="5111"/>
                      <a:pt x="11091" y="4394"/>
                    </a:cubicBezTo>
                    <a:close/>
                    <a:moveTo>
                      <a:pt x="12490" y="4940"/>
                    </a:moveTo>
                    <a:lnTo>
                      <a:pt x="12490" y="5793"/>
                    </a:lnTo>
                    <a:cubicBezTo>
                      <a:pt x="12080" y="6374"/>
                      <a:pt x="11637" y="6954"/>
                      <a:pt x="11227" y="7500"/>
                    </a:cubicBezTo>
                    <a:cubicBezTo>
                      <a:pt x="10784" y="7943"/>
                      <a:pt x="10374" y="8523"/>
                      <a:pt x="9931" y="8933"/>
                    </a:cubicBezTo>
                    <a:cubicBezTo>
                      <a:pt x="9931" y="9069"/>
                      <a:pt x="9794" y="9206"/>
                      <a:pt x="9658" y="9206"/>
                    </a:cubicBezTo>
                    <a:cubicBezTo>
                      <a:pt x="10067" y="8523"/>
                      <a:pt x="10647" y="7807"/>
                      <a:pt x="11091" y="7227"/>
                    </a:cubicBezTo>
                    <a:cubicBezTo>
                      <a:pt x="11500" y="6374"/>
                      <a:pt x="12080" y="5793"/>
                      <a:pt x="12490" y="4940"/>
                    </a:cubicBezTo>
                    <a:close/>
                    <a:moveTo>
                      <a:pt x="13787" y="4531"/>
                    </a:moveTo>
                    <a:lnTo>
                      <a:pt x="13923" y="4667"/>
                    </a:lnTo>
                    <a:cubicBezTo>
                      <a:pt x="13923" y="5247"/>
                      <a:pt x="13787" y="5657"/>
                      <a:pt x="13787" y="6237"/>
                    </a:cubicBezTo>
                    <a:cubicBezTo>
                      <a:pt x="13343" y="6817"/>
                      <a:pt x="12797" y="7363"/>
                      <a:pt x="12353" y="7943"/>
                    </a:cubicBezTo>
                    <a:cubicBezTo>
                      <a:pt x="11944" y="8660"/>
                      <a:pt x="11500" y="9513"/>
                      <a:pt x="10920" y="10059"/>
                    </a:cubicBezTo>
                    <a:cubicBezTo>
                      <a:pt x="10920" y="9786"/>
                      <a:pt x="11227" y="9376"/>
                      <a:pt x="11364" y="9206"/>
                    </a:cubicBezTo>
                    <a:cubicBezTo>
                      <a:pt x="11500" y="8796"/>
                      <a:pt x="11773" y="8353"/>
                      <a:pt x="11944" y="7943"/>
                    </a:cubicBezTo>
                    <a:cubicBezTo>
                      <a:pt x="12353" y="7363"/>
                      <a:pt x="12797" y="6817"/>
                      <a:pt x="13070" y="6237"/>
                    </a:cubicBezTo>
                    <a:lnTo>
                      <a:pt x="13207" y="6101"/>
                    </a:lnTo>
                    <a:cubicBezTo>
                      <a:pt x="13343" y="5793"/>
                      <a:pt x="13650" y="5520"/>
                      <a:pt x="13787" y="5247"/>
                    </a:cubicBezTo>
                    <a:cubicBezTo>
                      <a:pt x="13787" y="5111"/>
                      <a:pt x="13787" y="4940"/>
                      <a:pt x="13650" y="4940"/>
                    </a:cubicBezTo>
                    <a:cubicBezTo>
                      <a:pt x="13650" y="4804"/>
                      <a:pt x="13787" y="4667"/>
                      <a:pt x="13787" y="4667"/>
                    </a:cubicBezTo>
                    <a:lnTo>
                      <a:pt x="13787" y="4531"/>
                    </a:lnTo>
                    <a:close/>
                    <a:moveTo>
                      <a:pt x="15049" y="4940"/>
                    </a:moveTo>
                    <a:lnTo>
                      <a:pt x="15049" y="4940"/>
                    </a:lnTo>
                    <a:cubicBezTo>
                      <a:pt x="14913" y="5657"/>
                      <a:pt x="14776" y="6237"/>
                      <a:pt x="14776" y="6817"/>
                    </a:cubicBezTo>
                    <a:cubicBezTo>
                      <a:pt x="14776" y="6817"/>
                      <a:pt x="14776" y="6954"/>
                      <a:pt x="14640" y="6954"/>
                    </a:cubicBezTo>
                    <a:cubicBezTo>
                      <a:pt x="14503" y="7090"/>
                      <a:pt x="14196" y="7500"/>
                      <a:pt x="14060" y="7807"/>
                    </a:cubicBezTo>
                    <a:cubicBezTo>
                      <a:pt x="13923" y="7943"/>
                      <a:pt x="13787" y="8216"/>
                      <a:pt x="13650" y="8353"/>
                    </a:cubicBezTo>
                    <a:cubicBezTo>
                      <a:pt x="13343" y="8796"/>
                      <a:pt x="13207" y="9069"/>
                      <a:pt x="12934" y="9376"/>
                    </a:cubicBezTo>
                    <a:cubicBezTo>
                      <a:pt x="12830" y="9583"/>
                      <a:pt x="12474" y="10120"/>
                      <a:pt x="12365" y="10120"/>
                    </a:cubicBezTo>
                    <a:cubicBezTo>
                      <a:pt x="12330" y="10120"/>
                      <a:pt x="12320" y="10064"/>
                      <a:pt x="12353" y="9922"/>
                    </a:cubicBezTo>
                    <a:cubicBezTo>
                      <a:pt x="12626" y="8933"/>
                      <a:pt x="13207" y="7943"/>
                      <a:pt x="13787" y="7090"/>
                    </a:cubicBezTo>
                    <a:lnTo>
                      <a:pt x="13787" y="7227"/>
                    </a:lnTo>
                    <a:cubicBezTo>
                      <a:pt x="13787" y="7323"/>
                      <a:pt x="13923" y="7420"/>
                      <a:pt x="14051" y="7420"/>
                    </a:cubicBezTo>
                    <a:cubicBezTo>
                      <a:pt x="14104" y="7420"/>
                      <a:pt x="14156" y="7403"/>
                      <a:pt x="14196" y="7363"/>
                    </a:cubicBezTo>
                    <a:cubicBezTo>
                      <a:pt x="14333" y="6954"/>
                      <a:pt x="14503" y="6510"/>
                      <a:pt x="14640" y="5964"/>
                    </a:cubicBezTo>
                    <a:cubicBezTo>
                      <a:pt x="14776" y="5793"/>
                      <a:pt x="14776" y="5793"/>
                      <a:pt x="14640" y="5657"/>
                    </a:cubicBezTo>
                    <a:cubicBezTo>
                      <a:pt x="14640" y="5520"/>
                      <a:pt x="14776" y="5384"/>
                      <a:pt x="14776" y="5247"/>
                    </a:cubicBezTo>
                    <a:cubicBezTo>
                      <a:pt x="14776" y="5247"/>
                      <a:pt x="14913" y="5247"/>
                      <a:pt x="14913" y="5111"/>
                    </a:cubicBezTo>
                    <a:cubicBezTo>
                      <a:pt x="14913" y="4940"/>
                      <a:pt x="15049" y="4940"/>
                      <a:pt x="15049" y="4940"/>
                    </a:cubicBezTo>
                    <a:close/>
                    <a:moveTo>
                      <a:pt x="14776" y="7670"/>
                    </a:moveTo>
                    <a:lnTo>
                      <a:pt x="14776" y="7943"/>
                    </a:lnTo>
                    <a:cubicBezTo>
                      <a:pt x="14196" y="8660"/>
                      <a:pt x="13787" y="9513"/>
                      <a:pt x="13343" y="10229"/>
                    </a:cubicBezTo>
                    <a:cubicBezTo>
                      <a:pt x="13480" y="9786"/>
                      <a:pt x="13787" y="9376"/>
                      <a:pt x="13923" y="9069"/>
                    </a:cubicBezTo>
                    <a:cubicBezTo>
                      <a:pt x="14196" y="8660"/>
                      <a:pt x="14333" y="8216"/>
                      <a:pt x="14640" y="7807"/>
                    </a:cubicBezTo>
                    <a:cubicBezTo>
                      <a:pt x="14640" y="7807"/>
                      <a:pt x="14640" y="7670"/>
                      <a:pt x="14776" y="7670"/>
                    </a:cubicBezTo>
                    <a:close/>
                    <a:moveTo>
                      <a:pt x="11588" y="1"/>
                    </a:moveTo>
                    <a:cubicBezTo>
                      <a:pt x="10363" y="1"/>
                      <a:pt x="9056" y="210"/>
                      <a:pt x="7952" y="402"/>
                    </a:cubicBezTo>
                    <a:cubicBezTo>
                      <a:pt x="7952" y="266"/>
                      <a:pt x="7815" y="266"/>
                      <a:pt x="7815" y="266"/>
                    </a:cubicBezTo>
                    <a:cubicBezTo>
                      <a:pt x="7371" y="266"/>
                      <a:pt x="6962" y="266"/>
                      <a:pt x="6655" y="402"/>
                    </a:cubicBezTo>
                    <a:cubicBezTo>
                      <a:pt x="6518" y="402"/>
                      <a:pt x="6245" y="538"/>
                      <a:pt x="6109" y="538"/>
                    </a:cubicBezTo>
                    <a:lnTo>
                      <a:pt x="5665" y="538"/>
                    </a:lnTo>
                    <a:cubicBezTo>
                      <a:pt x="5529" y="538"/>
                      <a:pt x="5256" y="538"/>
                      <a:pt x="5119" y="675"/>
                    </a:cubicBezTo>
                    <a:cubicBezTo>
                      <a:pt x="4266" y="675"/>
                      <a:pt x="2697" y="846"/>
                      <a:pt x="2117" y="1528"/>
                    </a:cubicBezTo>
                    <a:lnTo>
                      <a:pt x="2117" y="1699"/>
                    </a:lnTo>
                    <a:cubicBezTo>
                      <a:pt x="1980" y="1835"/>
                      <a:pt x="1980" y="1972"/>
                      <a:pt x="1844" y="1972"/>
                    </a:cubicBezTo>
                    <a:lnTo>
                      <a:pt x="1844" y="2245"/>
                    </a:lnTo>
                    <a:cubicBezTo>
                      <a:pt x="1844" y="2381"/>
                      <a:pt x="1707" y="2381"/>
                      <a:pt x="1536" y="2552"/>
                    </a:cubicBezTo>
                    <a:cubicBezTo>
                      <a:pt x="1263" y="2825"/>
                      <a:pt x="990" y="3405"/>
                      <a:pt x="854" y="3814"/>
                    </a:cubicBezTo>
                    <a:cubicBezTo>
                      <a:pt x="854" y="3951"/>
                      <a:pt x="683" y="4087"/>
                      <a:pt x="547" y="4258"/>
                    </a:cubicBezTo>
                    <a:cubicBezTo>
                      <a:pt x="410" y="4531"/>
                      <a:pt x="274" y="4940"/>
                      <a:pt x="274" y="5384"/>
                    </a:cubicBezTo>
                    <a:cubicBezTo>
                      <a:pt x="137" y="5520"/>
                      <a:pt x="137" y="5657"/>
                      <a:pt x="137" y="5964"/>
                    </a:cubicBezTo>
                    <a:cubicBezTo>
                      <a:pt x="137" y="6237"/>
                      <a:pt x="1" y="6510"/>
                      <a:pt x="1" y="6817"/>
                    </a:cubicBezTo>
                    <a:cubicBezTo>
                      <a:pt x="1" y="6986"/>
                      <a:pt x="105" y="7102"/>
                      <a:pt x="217" y="7102"/>
                    </a:cubicBezTo>
                    <a:cubicBezTo>
                      <a:pt x="286" y="7102"/>
                      <a:pt x="358" y="7058"/>
                      <a:pt x="410" y="6954"/>
                    </a:cubicBezTo>
                    <a:cubicBezTo>
                      <a:pt x="410" y="6817"/>
                      <a:pt x="547" y="6647"/>
                      <a:pt x="547" y="6510"/>
                    </a:cubicBezTo>
                    <a:lnTo>
                      <a:pt x="547" y="6101"/>
                    </a:lnTo>
                    <a:cubicBezTo>
                      <a:pt x="547" y="5793"/>
                      <a:pt x="683" y="5520"/>
                      <a:pt x="854" y="5111"/>
                    </a:cubicBezTo>
                    <a:cubicBezTo>
                      <a:pt x="990" y="4804"/>
                      <a:pt x="1127" y="4258"/>
                      <a:pt x="1263" y="3814"/>
                    </a:cubicBezTo>
                    <a:cubicBezTo>
                      <a:pt x="1263" y="3814"/>
                      <a:pt x="1400" y="3678"/>
                      <a:pt x="1400" y="3541"/>
                    </a:cubicBezTo>
                    <a:lnTo>
                      <a:pt x="1400" y="3541"/>
                    </a:lnTo>
                    <a:cubicBezTo>
                      <a:pt x="1400" y="3678"/>
                      <a:pt x="1400" y="3951"/>
                      <a:pt x="1263" y="4087"/>
                    </a:cubicBezTo>
                    <a:cubicBezTo>
                      <a:pt x="990" y="4804"/>
                      <a:pt x="410" y="6101"/>
                      <a:pt x="683" y="6954"/>
                    </a:cubicBezTo>
                    <a:cubicBezTo>
                      <a:pt x="683" y="7090"/>
                      <a:pt x="854" y="7090"/>
                      <a:pt x="990" y="7090"/>
                    </a:cubicBezTo>
                    <a:cubicBezTo>
                      <a:pt x="1263" y="6817"/>
                      <a:pt x="1400" y="5964"/>
                      <a:pt x="1400" y="5520"/>
                    </a:cubicBezTo>
                    <a:cubicBezTo>
                      <a:pt x="1536" y="5111"/>
                      <a:pt x="1707" y="4667"/>
                      <a:pt x="1844" y="4087"/>
                    </a:cubicBezTo>
                    <a:cubicBezTo>
                      <a:pt x="1980" y="3814"/>
                      <a:pt x="2117" y="3541"/>
                      <a:pt x="2253" y="3234"/>
                    </a:cubicBezTo>
                    <a:lnTo>
                      <a:pt x="2697" y="3234"/>
                    </a:lnTo>
                    <a:cubicBezTo>
                      <a:pt x="2560" y="3678"/>
                      <a:pt x="2560" y="3951"/>
                      <a:pt x="2390" y="4258"/>
                    </a:cubicBezTo>
                    <a:cubicBezTo>
                      <a:pt x="2390" y="4667"/>
                      <a:pt x="2253" y="4940"/>
                      <a:pt x="2253" y="5384"/>
                    </a:cubicBezTo>
                    <a:cubicBezTo>
                      <a:pt x="1980" y="5964"/>
                      <a:pt x="1844" y="6510"/>
                      <a:pt x="1707" y="6954"/>
                    </a:cubicBezTo>
                    <a:cubicBezTo>
                      <a:pt x="1707" y="7153"/>
                      <a:pt x="1853" y="7280"/>
                      <a:pt x="1985" y="7280"/>
                    </a:cubicBezTo>
                    <a:cubicBezTo>
                      <a:pt x="2034" y="7280"/>
                      <a:pt x="2080" y="7263"/>
                      <a:pt x="2117" y="7227"/>
                    </a:cubicBezTo>
                    <a:cubicBezTo>
                      <a:pt x="2390" y="6647"/>
                      <a:pt x="2560" y="5964"/>
                      <a:pt x="2697" y="5247"/>
                    </a:cubicBezTo>
                    <a:cubicBezTo>
                      <a:pt x="2833" y="5111"/>
                      <a:pt x="2833" y="4940"/>
                      <a:pt x="2970" y="4804"/>
                    </a:cubicBezTo>
                    <a:cubicBezTo>
                      <a:pt x="3106" y="4804"/>
                      <a:pt x="3243" y="4804"/>
                      <a:pt x="3413" y="4667"/>
                    </a:cubicBezTo>
                    <a:cubicBezTo>
                      <a:pt x="3550" y="4667"/>
                      <a:pt x="3550" y="4667"/>
                      <a:pt x="3686" y="4531"/>
                    </a:cubicBezTo>
                    <a:lnTo>
                      <a:pt x="3686" y="4531"/>
                    </a:lnTo>
                    <a:cubicBezTo>
                      <a:pt x="3550" y="5111"/>
                      <a:pt x="3413" y="5520"/>
                      <a:pt x="3243" y="6101"/>
                    </a:cubicBezTo>
                    <a:cubicBezTo>
                      <a:pt x="3106" y="6237"/>
                      <a:pt x="3413" y="6374"/>
                      <a:pt x="3550" y="6374"/>
                    </a:cubicBezTo>
                    <a:cubicBezTo>
                      <a:pt x="3243" y="6817"/>
                      <a:pt x="2970" y="7363"/>
                      <a:pt x="2970" y="7943"/>
                    </a:cubicBezTo>
                    <a:cubicBezTo>
                      <a:pt x="2970" y="7943"/>
                      <a:pt x="3106" y="8080"/>
                      <a:pt x="3243" y="8080"/>
                    </a:cubicBezTo>
                    <a:cubicBezTo>
                      <a:pt x="3413" y="7943"/>
                      <a:pt x="3550" y="7807"/>
                      <a:pt x="3686" y="7670"/>
                    </a:cubicBezTo>
                    <a:cubicBezTo>
                      <a:pt x="3823" y="7500"/>
                      <a:pt x="3959" y="7227"/>
                      <a:pt x="4096" y="7090"/>
                    </a:cubicBezTo>
                    <a:lnTo>
                      <a:pt x="4096" y="7090"/>
                    </a:lnTo>
                    <a:cubicBezTo>
                      <a:pt x="3823" y="7670"/>
                      <a:pt x="3550" y="8080"/>
                      <a:pt x="3413" y="8660"/>
                    </a:cubicBezTo>
                    <a:cubicBezTo>
                      <a:pt x="3275" y="8770"/>
                      <a:pt x="3360" y="8970"/>
                      <a:pt x="3470" y="8970"/>
                    </a:cubicBezTo>
                    <a:cubicBezTo>
                      <a:pt x="3496" y="8970"/>
                      <a:pt x="3524" y="8959"/>
                      <a:pt x="3550" y="8933"/>
                    </a:cubicBezTo>
                    <a:cubicBezTo>
                      <a:pt x="3959" y="8796"/>
                      <a:pt x="4096" y="8523"/>
                      <a:pt x="4266" y="8216"/>
                    </a:cubicBezTo>
                    <a:cubicBezTo>
                      <a:pt x="4812" y="7500"/>
                      <a:pt x="5256" y="6817"/>
                      <a:pt x="5665" y="6237"/>
                    </a:cubicBezTo>
                    <a:cubicBezTo>
                      <a:pt x="6109" y="5657"/>
                      <a:pt x="6382" y="5247"/>
                      <a:pt x="6826" y="4667"/>
                    </a:cubicBezTo>
                    <a:lnTo>
                      <a:pt x="6826" y="4667"/>
                    </a:lnTo>
                    <a:cubicBezTo>
                      <a:pt x="6826" y="4940"/>
                      <a:pt x="6655" y="5111"/>
                      <a:pt x="6655" y="5247"/>
                    </a:cubicBezTo>
                    <a:cubicBezTo>
                      <a:pt x="6518" y="5520"/>
                      <a:pt x="6382" y="5657"/>
                      <a:pt x="6245" y="5964"/>
                    </a:cubicBezTo>
                    <a:cubicBezTo>
                      <a:pt x="5802" y="6510"/>
                      <a:pt x="5529" y="7227"/>
                      <a:pt x="5119" y="7807"/>
                    </a:cubicBezTo>
                    <a:cubicBezTo>
                      <a:pt x="4812" y="8353"/>
                      <a:pt x="4539" y="8933"/>
                      <a:pt x="4539" y="9513"/>
                    </a:cubicBezTo>
                    <a:cubicBezTo>
                      <a:pt x="4539" y="9609"/>
                      <a:pt x="4608" y="9706"/>
                      <a:pt x="4696" y="9706"/>
                    </a:cubicBezTo>
                    <a:cubicBezTo>
                      <a:pt x="4732" y="9706"/>
                      <a:pt x="4772" y="9689"/>
                      <a:pt x="4812" y="9649"/>
                    </a:cubicBezTo>
                    <a:cubicBezTo>
                      <a:pt x="5256" y="9649"/>
                      <a:pt x="5392" y="9206"/>
                      <a:pt x="5665" y="8796"/>
                    </a:cubicBezTo>
                    <a:cubicBezTo>
                      <a:pt x="6109" y="8216"/>
                      <a:pt x="6655" y="7500"/>
                      <a:pt x="7099" y="6817"/>
                    </a:cubicBezTo>
                    <a:cubicBezTo>
                      <a:pt x="7371" y="6374"/>
                      <a:pt x="7679" y="6101"/>
                      <a:pt x="7952" y="5657"/>
                    </a:cubicBezTo>
                    <a:lnTo>
                      <a:pt x="7952" y="5793"/>
                    </a:lnTo>
                    <a:cubicBezTo>
                      <a:pt x="7099" y="6817"/>
                      <a:pt x="6245" y="8080"/>
                      <a:pt x="6109" y="9376"/>
                    </a:cubicBezTo>
                    <a:cubicBezTo>
                      <a:pt x="5972" y="9513"/>
                      <a:pt x="6109" y="9649"/>
                      <a:pt x="6245" y="9649"/>
                    </a:cubicBezTo>
                    <a:cubicBezTo>
                      <a:pt x="6655" y="9649"/>
                      <a:pt x="6826" y="9376"/>
                      <a:pt x="6962" y="9069"/>
                    </a:cubicBezTo>
                    <a:cubicBezTo>
                      <a:pt x="7371" y="8523"/>
                      <a:pt x="7815" y="7943"/>
                      <a:pt x="8225" y="7363"/>
                    </a:cubicBezTo>
                    <a:cubicBezTo>
                      <a:pt x="8805" y="6647"/>
                      <a:pt x="9385" y="5964"/>
                      <a:pt x="9931" y="5247"/>
                    </a:cubicBezTo>
                    <a:lnTo>
                      <a:pt x="9931" y="5247"/>
                    </a:lnTo>
                    <a:cubicBezTo>
                      <a:pt x="9658" y="5657"/>
                      <a:pt x="9385" y="5964"/>
                      <a:pt x="9214" y="6374"/>
                    </a:cubicBezTo>
                    <a:cubicBezTo>
                      <a:pt x="8805" y="6954"/>
                      <a:pt x="8532" y="7500"/>
                      <a:pt x="8088" y="8216"/>
                    </a:cubicBezTo>
                    <a:cubicBezTo>
                      <a:pt x="7952" y="8660"/>
                      <a:pt x="7508" y="9206"/>
                      <a:pt x="7508" y="9649"/>
                    </a:cubicBezTo>
                    <a:cubicBezTo>
                      <a:pt x="7508" y="9786"/>
                      <a:pt x="7679" y="9922"/>
                      <a:pt x="7815" y="9922"/>
                    </a:cubicBezTo>
                    <a:cubicBezTo>
                      <a:pt x="8088" y="9922"/>
                      <a:pt x="8225" y="9649"/>
                      <a:pt x="8532" y="9376"/>
                    </a:cubicBezTo>
                    <a:cubicBezTo>
                      <a:pt x="8941" y="8933"/>
                      <a:pt x="9385" y="8216"/>
                      <a:pt x="9794" y="7670"/>
                    </a:cubicBezTo>
                    <a:cubicBezTo>
                      <a:pt x="10238" y="7090"/>
                      <a:pt x="10784" y="6510"/>
                      <a:pt x="11227" y="5964"/>
                    </a:cubicBezTo>
                    <a:cubicBezTo>
                      <a:pt x="11281" y="5930"/>
                      <a:pt x="11330" y="5893"/>
                      <a:pt x="11374" y="5852"/>
                    </a:cubicBezTo>
                    <a:lnTo>
                      <a:pt x="11374" y="5852"/>
                    </a:lnTo>
                    <a:cubicBezTo>
                      <a:pt x="10438" y="7218"/>
                      <a:pt x="9310" y="8594"/>
                      <a:pt x="8805" y="10229"/>
                    </a:cubicBezTo>
                    <a:cubicBezTo>
                      <a:pt x="8805" y="10366"/>
                      <a:pt x="8941" y="10502"/>
                      <a:pt x="9078" y="10502"/>
                    </a:cubicBezTo>
                    <a:cubicBezTo>
                      <a:pt x="9104" y="10509"/>
                      <a:pt x="9130" y="10512"/>
                      <a:pt x="9157" y="10512"/>
                    </a:cubicBezTo>
                    <a:cubicBezTo>
                      <a:pt x="9722" y="10512"/>
                      <a:pt x="10393" y="9187"/>
                      <a:pt x="10784" y="8796"/>
                    </a:cubicBezTo>
                    <a:cubicBezTo>
                      <a:pt x="11091" y="8353"/>
                      <a:pt x="11364" y="7807"/>
                      <a:pt x="11773" y="7363"/>
                    </a:cubicBezTo>
                    <a:lnTo>
                      <a:pt x="11773" y="7363"/>
                    </a:lnTo>
                    <a:cubicBezTo>
                      <a:pt x="11637" y="7670"/>
                      <a:pt x="11500" y="7943"/>
                      <a:pt x="11227" y="8216"/>
                    </a:cubicBezTo>
                    <a:cubicBezTo>
                      <a:pt x="10920" y="8796"/>
                      <a:pt x="10238" y="9922"/>
                      <a:pt x="10511" y="10639"/>
                    </a:cubicBezTo>
                    <a:cubicBezTo>
                      <a:pt x="10511" y="10775"/>
                      <a:pt x="10647" y="10775"/>
                      <a:pt x="10784" y="10775"/>
                    </a:cubicBezTo>
                    <a:cubicBezTo>
                      <a:pt x="11364" y="10366"/>
                      <a:pt x="11637" y="9786"/>
                      <a:pt x="12080" y="9376"/>
                    </a:cubicBezTo>
                    <a:lnTo>
                      <a:pt x="12080" y="9376"/>
                    </a:lnTo>
                    <a:cubicBezTo>
                      <a:pt x="11773" y="9786"/>
                      <a:pt x="11637" y="10366"/>
                      <a:pt x="11944" y="10775"/>
                    </a:cubicBezTo>
                    <a:lnTo>
                      <a:pt x="12217" y="10775"/>
                    </a:lnTo>
                    <a:cubicBezTo>
                      <a:pt x="12490" y="10775"/>
                      <a:pt x="12626" y="10502"/>
                      <a:pt x="12797" y="10366"/>
                    </a:cubicBezTo>
                    <a:lnTo>
                      <a:pt x="12797" y="10366"/>
                    </a:lnTo>
                    <a:cubicBezTo>
                      <a:pt x="12797" y="10639"/>
                      <a:pt x="12626" y="10912"/>
                      <a:pt x="12797" y="11219"/>
                    </a:cubicBezTo>
                    <a:cubicBezTo>
                      <a:pt x="12888" y="11219"/>
                      <a:pt x="12979" y="11280"/>
                      <a:pt x="13070" y="11280"/>
                    </a:cubicBezTo>
                    <a:cubicBezTo>
                      <a:pt x="13116" y="11280"/>
                      <a:pt x="13161" y="11265"/>
                      <a:pt x="13207" y="11219"/>
                    </a:cubicBezTo>
                    <a:cubicBezTo>
                      <a:pt x="13650" y="10775"/>
                      <a:pt x="13923" y="10229"/>
                      <a:pt x="14196" y="9649"/>
                    </a:cubicBezTo>
                    <a:cubicBezTo>
                      <a:pt x="14503" y="9206"/>
                      <a:pt x="14640" y="8796"/>
                      <a:pt x="14913" y="8353"/>
                    </a:cubicBezTo>
                    <a:lnTo>
                      <a:pt x="15049" y="8353"/>
                    </a:lnTo>
                    <a:cubicBezTo>
                      <a:pt x="14913" y="8660"/>
                      <a:pt x="14776" y="8796"/>
                      <a:pt x="14776" y="9069"/>
                    </a:cubicBezTo>
                    <a:cubicBezTo>
                      <a:pt x="14503" y="9513"/>
                      <a:pt x="14333" y="10059"/>
                      <a:pt x="14196" y="10502"/>
                    </a:cubicBezTo>
                    <a:cubicBezTo>
                      <a:pt x="14096" y="10702"/>
                      <a:pt x="14216" y="10829"/>
                      <a:pt x="14354" y="10829"/>
                    </a:cubicBezTo>
                    <a:cubicBezTo>
                      <a:pt x="14404" y="10829"/>
                      <a:pt x="14457" y="10812"/>
                      <a:pt x="14503" y="10775"/>
                    </a:cubicBezTo>
                    <a:cubicBezTo>
                      <a:pt x="14640" y="10775"/>
                      <a:pt x="14776" y="10639"/>
                      <a:pt x="14913" y="10366"/>
                    </a:cubicBezTo>
                    <a:lnTo>
                      <a:pt x="14913" y="10639"/>
                    </a:lnTo>
                    <a:cubicBezTo>
                      <a:pt x="14776" y="10912"/>
                      <a:pt x="14640" y="11219"/>
                      <a:pt x="14640" y="11492"/>
                    </a:cubicBezTo>
                    <a:cubicBezTo>
                      <a:pt x="14640" y="11629"/>
                      <a:pt x="14913" y="11629"/>
                      <a:pt x="15049" y="11629"/>
                    </a:cubicBezTo>
                    <a:cubicBezTo>
                      <a:pt x="16039" y="10639"/>
                      <a:pt x="16209" y="9206"/>
                      <a:pt x="16346" y="7943"/>
                    </a:cubicBezTo>
                    <a:cubicBezTo>
                      <a:pt x="16482" y="7090"/>
                      <a:pt x="16619" y="6237"/>
                      <a:pt x="16482" y="5384"/>
                    </a:cubicBezTo>
                    <a:cubicBezTo>
                      <a:pt x="16482" y="5247"/>
                      <a:pt x="16346" y="5111"/>
                      <a:pt x="16346" y="4940"/>
                    </a:cubicBezTo>
                    <a:cubicBezTo>
                      <a:pt x="16482" y="4531"/>
                      <a:pt x="16619" y="3951"/>
                      <a:pt x="16619" y="3541"/>
                    </a:cubicBezTo>
                    <a:cubicBezTo>
                      <a:pt x="16755" y="2961"/>
                      <a:pt x="16755" y="2245"/>
                      <a:pt x="16619" y="1699"/>
                    </a:cubicBezTo>
                    <a:lnTo>
                      <a:pt x="16482" y="1699"/>
                    </a:lnTo>
                    <a:cubicBezTo>
                      <a:pt x="16482" y="1255"/>
                      <a:pt x="16482" y="846"/>
                      <a:pt x="16209" y="538"/>
                    </a:cubicBezTo>
                    <a:cubicBezTo>
                      <a:pt x="16124" y="470"/>
                      <a:pt x="15979" y="436"/>
                      <a:pt x="15821" y="436"/>
                    </a:cubicBezTo>
                    <a:cubicBezTo>
                      <a:pt x="15663" y="436"/>
                      <a:pt x="15493" y="470"/>
                      <a:pt x="15356" y="538"/>
                    </a:cubicBezTo>
                    <a:cubicBezTo>
                      <a:pt x="15131" y="339"/>
                      <a:pt x="14779" y="212"/>
                      <a:pt x="14432" y="212"/>
                    </a:cubicBezTo>
                    <a:cubicBezTo>
                      <a:pt x="14305" y="212"/>
                      <a:pt x="14178" y="229"/>
                      <a:pt x="14060" y="266"/>
                    </a:cubicBezTo>
                    <a:lnTo>
                      <a:pt x="13923" y="266"/>
                    </a:lnTo>
                    <a:cubicBezTo>
                      <a:pt x="13650" y="266"/>
                      <a:pt x="13480" y="266"/>
                      <a:pt x="13207" y="402"/>
                    </a:cubicBezTo>
                    <a:cubicBezTo>
                      <a:pt x="13207" y="266"/>
                      <a:pt x="13207" y="129"/>
                      <a:pt x="13070" y="129"/>
                    </a:cubicBezTo>
                    <a:cubicBezTo>
                      <a:pt x="12605" y="38"/>
                      <a:pt x="12104" y="1"/>
                      <a:pt x="11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540730" y="890022"/>
                <a:ext cx="420971" cy="218293"/>
              </a:xfrm>
              <a:custGeom>
                <a:rect b="b" l="l" r="r" t="t"/>
                <a:pathLst>
                  <a:path extrusionOk="0" h="5167" w="9965">
                    <a:moveTo>
                      <a:pt x="2116" y="4153"/>
                    </a:moveTo>
                    <a:cubicBezTo>
                      <a:pt x="2116" y="4286"/>
                      <a:pt x="2115" y="4286"/>
                      <a:pt x="1979" y="4286"/>
                    </a:cubicBezTo>
                    <a:cubicBezTo>
                      <a:pt x="2024" y="4242"/>
                      <a:pt x="2072" y="4197"/>
                      <a:pt x="2116" y="4153"/>
                    </a:cubicBezTo>
                    <a:close/>
                    <a:moveTo>
                      <a:pt x="4126" y="0"/>
                    </a:moveTo>
                    <a:cubicBezTo>
                      <a:pt x="3712" y="0"/>
                      <a:pt x="3245" y="492"/>
                      <a:pt x="2969" y="737"/>
                    </a:cubicBezTo>
                    <a:cubicBezTo>
                      <a:pt x="2696" y="1044"/>
                      <a:pt x="2287" y="1317"/>
                      <a:pt x="1843" y="1590"/>
                    </a:cubicBezTo>
                    <a:cubicBezTo>
                      <a:pt x="1434" y="1897"/>
                      <a:pt x="990" y="2443"/>
                      <a:pt x="410" y="2750"/>
                    </a:cubicBezTo>
                    <a:cubicBezTo>
                      <a:pt x="580" y="2170"/>
                      <a:pt x="1263" y="1454"/>
                      <a:pt x="1570" y="1044"/>
                    </a:cubicBezTo>
                    <a:cubicBezTo>
                      <a:pt x="1671" y="818"/>
                      <a:pt x="1549" y="684"/>
                      <a:pt x="1409" y="684"/>
                    </a:cubicBezTo>
                    <a:cubicBezTo>
                      <a:pt x="1360" y="684"/>
                      <a:pt x="1308" y="701"/>
                      <a:pt x="1263" y="737"/>
                    </a:cubicBezTo>
                    <a:cubicBezTo>
                      <a:pt x="717" y="1454"/>
                      <a:pt x="0" y="2307"/>
                      <a:pt x="0" y="3160"/>
                    </a:cubicBezTo>
                    <a:cubicBezTo>
                      <a:pt x="0" y="3296"/>
                      <a:pt x="137" y="3296"/>
                      <a:pt x="137" y="3296"/>
                    </a:cubicBezTo>
                    <a:cubicBezTo>
                      <a:pt x="853" y="3160"/>
                      <a:pt x="1434" y="2580"/>
                      <a:pt x="1979" y="2170"/>
                    </a:cubicBezTo>
                    <a:lnTo>
                      <a:pt x="2833" y="1317"/>
                    </a:lnTo>
                    <a:cubicBezTo>
                      <a:pt x="2919" y="1317"/>
                      <a:pt x="3073" y="1208"/>
                      <a:pt x="3244" y="1050"/>
                    </a:cubicBezTo>
                    <a:lnTo>
                      <a:pt x="3244" y="1050"/>
                    </a:lnTo>
                    <a:lnTo>
                      <a:pt x="2287" y="2034"/>
                    </a:lnTo>
                    <a:cubicBezTo>
                      <a:pt x="1707" y="2443"/>
                      <a:pt x="990" y="3023"/>
                      <a:pt x="717" y="3740"/>
                    </a:cubicBezTo>
                    <a:cubicBezTo>
                      <a:pt x="717" y="3876"/>
                      <a:pt x="853" y="4013"/>
                      <a:pt x="990" y="4013"/>
                    </a:cubicBezTo>
                    <a:cubicBezTo>
                      <a:pt x="1434" y="3876"/>
                      <a:pt x="1843" y="3603"/>
                      <a:pt x="2287" y="3296"/>
                    </a:cubicBezTo>
                    <a:lnTo>
                      <a:pt x="2287" y="3296"/>
                    </a:lnTo>
                    <a:cubicBezTo>
                      <a:pt x="1843" y="3740"/>
                      <a:pt x="1434" y="4013"/>
                      <a:pt x="1434" y="4457"/>
                    </a:cubicBezTo>
                    <a:cubicBezTo>
                      <a:pt x="1434" y="4593"/>
                      <a:pt x="1434" y="4730"/>
                      <a:pt x="1570" y="4730"/>
                    </a:cubicBezTo>
                    <a:cubicBezTo>
                      <a:pt x="1648" y="4781"/>
                      <a:pt x="1737" y="4804"/>
                      <a:pt x="1833" y="4804"/>
                    </a:cubicBezTo>
                    <a:cubicBezTo>
                      <a:pt x="2242" y="4804"/>
                      <a:pt x="2780" y="4398"/>
                      <a:pt x="3140" y="4149"/>
                    </a:cubicBezTo>
                    <a:cubicBezTo>
                      <a:pt x="3412" y="4013"/>
                      <a:pt x="3820" y="3741"/>
                      <a:pt x="4127" y="3605"/>
                    </a:cubicBezTo>
                    <a:lnTo>
                      <a:pt x="4127" y="3605"/>
                    </a:lnTo>
                    <a:cubicBezTo>
                      <a:pt x="3820" y="3741"/>
                      <a:pt x="3413" y="4014"/>
                      <a:pt x="3413" y="4457"/>
                    </a:cubicBezTo>
                    <a:cubicBezTo>
                      <a:pt x="3413" y="4593"/>
                      <a:pt x="3549" y="4730"/>
                      <a:pt x="3686" y="4730"/>
                    </a:cubicBezTo>
                    <a:cubicBezTo>
                      <a:pt x="4539" y="4730"/>
                      <a:pt x="5119" y="4013"/>
                      <a:pt x="5972" y="3603"/>
                    </a:cubicBezTo>
                    <a:lnTo>
                      <a:pt x="5972" y="3603"/>
                    </a:lnTo>
                    <a:cubicBezTo>
                      <a:pt x="5392" y="4149"/>
                      <a:pt x="4846" y="4593"/>
                      <a:pt x="5119" y="5003"/>
                    </a:cubicBezTo>
                    <a:cubicBezTo>
                      <a:pt x="5200" y="5118"/>
                      <a:pt x="5323" y="5166"/>
                      <a:pt x="5473" y="5166"/>
                    </a:cubicBezTo>
                    <a:cubicBezTo>
                      <a:pt x="6077" y="5166"/>
                      <a:pt x="7132" y="4395"/>
                      <a:pt x="7815" y="4149"/>
                    </a:cubicBezTo>
                    <a:lnTo>
                      <a:pt x="7815" y="4149"/>
                    </a:lnTo>
                    <a:cubicBezTo>
                      <a:pt x="7542" y="4286"/>
                      <a:pt x="7098" y="4593"/>
                      <a:pt x="7098" y="4866"/>
                    </a:cubicBezTo>
                    <a:cubicBezTo>
                      <a:pt x="7098" y="5003"/>
                      <a:pt x="7098" y="5139"/>
                      <a:pt x="7234" y="5139"/>
                    </a:cubicBezTo>
                    <a:cubicBezTo>
                      <a:pt x="7542" y="5139"/>
                      <a:pt x="7815" y="5003"/>
                      <a:pt x="8088" y="4866"/>
                    </a:cubicBezTo>
                    <a:cubicBezTo>
                      <a:pt x="8296" y="4866"/>
                      <a:pt x="8490" y="4803"/>
                      <a:pt x="8678" y="4719"/>
                    </a:cubicBezTo>
                    <a:lnTo>
                      <a:pt x="8678" y="4719"/>
                    </a:lnTo>
                    <a:cubicBezTo>
                      <a:pt x="8674" y="4723"/>
                      <a:pt x="8671" y="4726"/>
                      <a:pt x="8668" y="4730"/>
                    </a:cubicBezTo>
                    <a:cubicBezTo>
                      <a:pt x="8557" y="4840"/>
                      <a:pt x="8715" y="5040"/>
                      <a:pt x="8851" y="5040"/>
                    </a:cubicBezTo>
                    <a:cubicBezTo>
                      <a:pt x="8883" y="5040"/>
                      <a:pt x="8915" y="5029"/>
                      <a:pt x="8941" y="5003"/>
                    </a:cubicBezTo>
                    <a:cubicBezTo>
                      <a:pt x="9248" y="4866"/>
                      <a:pt x="9521" y="4730"/>
                      <a:pt x="9794" y="4593"/>
                    </a:cubicBezTo>
                    <a:cubicBezTo>
                      <a:pt x="9964" y="4457"/>
                      <a:pt x="9794" y="4286"/>
                      <a:pt x="9794" y="4149"/>
                    </a:cubicBezTo>
                    <a:cubicBezTo>
                      <a:pt x="9794" y="4013"/>
                      <a:pt x="9657" y="4013"/>
                      <a:pt x="9657" y="4013"/>
                    </a:cubicBezTo>
                    <a:cubicBezTo>
                      <a:pt x="9523" y="3936"/>
                      <a:pt x="9394" y="3904"/>
                      <a:pt x="9269" y="3904"/>
                    </a:cubicBezTo>
                    <a:cubicBezTo>
                      <a:pt x="8729" y="3904"/>
                      <a:pt x="8260" y="4508"/>
                      <a:pt x="7678" y="4730"/>
                    </a:cubicBezTo>
                    <a:cubicBezTo>
                      <a:pt x="8088" y="4286"/>
                      <a:pt x="8668" y="4149"/>
                      <a:pt x="8531" y="3740"/>
                    </a:cubicBezTo>
                    <a:cubicBezTo>
                      <a:pt x="8531" y="3603"/>
                      <a:pt x="8531" y="3433"/>
                      <a:pt x="8395" y="3433"/>
                    </a:cubicBezTo>
                    <a:cubicBezTo>
                      <a:pt x="7678" y="3433"/>
                      <a:pt x="6825" y="4013"/>
                      <a:pt x="6245" y="4286"/>
                    </a:cubicBezTo>
                    <a:cubicBezTo>
                      <a:pt x="6108" y="4457"/>
                      <a:pt x="5835" y="4593"/>
                      <a:pt x="5528" y="4593"/>
                    </a:cubicBezTo>
                    <a:cubicBezTo>
                      <a:pt x="5699" y="4593"/>
                      <a:pt x="5835" y="4457"/>
                      <a:pt x="5972" y="4149"/>
                    </a:cubicBezTo>
                    <a:cubicBezTo>
                      <a:pt x="6381" y="3876"/>
                      <a:pt x="6688" y="3603"/>
                      <a:pt x="6961" y="3296"/>
                    </a:cubicBezTo>
                    <a:cubicBezTo>
                      <a:pt x="6961" y="3160"/>
                      <a:pt x="6961" y="2887"/>
                      <a:pt x="6688" y="2887"/>
                    </a:cubicBezTo>
                    <a:cubicBezTo>
                      <a:pt x="6245" y="3023"/>
                      <a:pt x="5972" y="3160"/>
                      <a:pt x="5528" y="3296"/>
                    </a:cubicBezTo>
                    <a:cubicBezTo>
                      <a:pt x="5119" y="3603"/>
                      <a:pt x="4539" y="4013"/>
                      <a:pt x="3993" y="4149"/>
                    </a:cubicBezTo>
                    <a:cubicBezTo>
                      <a:pt x="4266" y="3876"/>
                      <a:pt x="4846" y="3433"/>
                      <a:pt x="4982" y="3296"/>
                    </a:cubicBezTo>
                    <a:cubicBezTo>
                      <a:pt x="5392" y="3023"/>
                      <a:pt x="5699" y="2750"/>
                      <a:pt x="5972" y="2443"/>
                    </a:cubicBezTo>
                    <a:cubicBezTo>
                      <a:pt x="6072" y="2243"/>
                      <a:pt x="5952" y="2117"/>
                      <a:pt x="5828" y="2117"/>
                    </a:cubicBezTo>
                    <a:cubicBezTo>
                      <a:pt x="5782" y="2117"/>
                      <a:pt x="5735" y="2134"/>
                      <a:pt x="5699" y="2170"/>
                    </a:cubicBezTo>
                    <a:cubicBezTo>
                      <a:pt x="4405" y="2749"/>
                      <a:pt x="3281" y="3600"/>
                      <a:pt x="2123" y="4146"/>
                    </a:cubicBezTo>
                    <a:lnTo>
                      <a:pt x="2123" y="4146"/>
                    </a:lnTo>
                    <a:cubicBezTo>
                      <a:pt x="2213" y="4056"/>
                      <a:pt x="2287" y="3966"/>
                      <a:pt x="2287" y="3876"/>
                    </a:cubicBezTo>
                    <a:cubicBezTo>
                      <a:pt x="2560" y="3603"/>
                      <a:pt x="2833" y="3296"/>
                      <a:pt x="3140" y="3023"/>
                    </a:cubicBezTo>
                    <a:cubicBezTo>
                      <a:pt x="3686" y="2443"/>
                      <a:pt x="4402" y="2034"/>
                      <a:pt x="4982" y="1454"/>
                    </a:cubicBezTo>
                    <a:cubicBezTo>
                      <a:pt x="5119" y="1317"/>
                      <a:pt x="4982" y="1044"/>
                      <a:pt x="4846" y="1044"/>
                    </a:cubicBezTo>
                    <a:cubicBezTo>
                      <a:pt x="4266" y="1044"/>
                      <a:pt x="3686" y="1590"/>
                      <a:pt x="3413" y="1897"/>
                    </a:cubicBezTo>
                    <a:cubicBezTo>
                      <a:pt x="2969" y="2170"/>
                      <a:pt x="2560" y="2443"/>
                      <a:pt x="2116" y="2750"/>
                    </a:cubicBezTo>
                    <a:cubicBezTo>
                      <a:pt x="1979" y="2887"/>
                      <a:pt x="1707" y="3160"/>
                      <a:pt x="1570" y="3296"/>
                    </a:cubicBezTo>
                    <a:cubicBezTo>
                      <a:pt x="1979" y="2750"/>
                      <a:pt x="2560" y="2307"/>
                      <a:pt x="2969" y="2034"/>
                    </a:cubicBezTo>
                    <a:cubicBezTo>
                      <a:pt x="3413" y="1454"/>
                      <a:pt x="3993" y="1044"/>
                      <a:pt x="4402" y="464"/>
                    </a:cubicBezTo>
                    <a:cubicBezTo>
                      <a:pt x="4402" y="328"/>
                      <a:pt x="4402" y="191"/>
                      <a:pt x="4266" y="21"/>
                    </a:cubicBezTo>
                    <a:cubicBezTo>
                      <a:pt x="4220" y="6"/>
                      <a:pt x="4173" y="0"/>
                      <a:pt x="4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565232" y="1029263"/>
                <a:ext cx="366180" cy="86523"/>
              </a:xfrm>
              <a:custGeom>
                <a:rect b="b" l="l" r="r" t="t"/>
                <a:pathLst>
                  <a:path extrusionOk="0" h="2048" w="8668">
                    <a:moveTo>
                      <a:pt x="4266" y="853"/>
                    </a:moveTo>
                    <a:cubicBezTo>
                      <a:pt x="4095" y="853"/>
                      <a:pt x="4095" y="990"/>
                      <a:pt x="3959" y="990"/>
                    </a:cubicBezTo>
                    <a:cubicBezTo>
                      <a:pt x="3822" y="1161"/>
                      <a:pt x="3686" y="1161"/>
                      <a:pt x="3549" y="1297"/>
                    </a:cubicBezTo>
                    <a:lnTo>
                      <a:pt x="2969" y="1297"/>
                    </a:lnTo>
                    <a:cubicBezTo>
                      <a:pt x="3242" y="1161"/>
                      <a:pt x="3413" y="1161"/>
                      <a:pt x="3686" y="990"/>
                    </a:cubicBezTo>
                    <a:cubicBezTo>
                      <a:pt x="3822" y="990"/>
                      <a:pt x="3959" y="990"/>
                      <a:pt x="4095" y="853"/>
                    </a:cubicBezTo>
                    <a:close/>
                    <a:moveTo>
                      <a:pt x="4675" y="990"/>
                    </a:moveTo>
                    <a:cubicBezTo>
                      <a:pt x="4675" y="1161"/>
                      <a:pt x="4539" y="1297"/>
                      <a:pt x="4402" y="1297"/>
                    </a:cubicBezTo>
                    <a:lnTo>
                      <a:pt x="4266" y="1297"/>
                    </a:lnTo>
                    <a:cubicBezTo>
                      <a:pt x="4402" y="1297"/>
                      <a:pt x="4402" y="1161"/>
                      <a:pt x="4539" y="1161"/>
                    </a:cubicBezTo>
                    <a:lnTo>
                      <a:pt x="4675" y="990"/>
                    </a:lnTo>
                    <a:close/>
                    <a:moveTo>
                      <a:pt x="273" y="0"/>
                    </a:moveTo>
                    <a:cubicBezTo>
                      <a:pt x="137" y="0"/>
                      <a:pt x="137" y="137"/>
                      <a:pt x="137" y="137"/>
                    </a:cubicBezTo>
                    <a:cubicBezTo>
                      <a:pt x="683" y="444"/>
                      <a:pt x="1127" y="717"/>
                      <a:pt x="1536" y="853"/>
                    </a:cubicBezTo>
                    <a:cubicBezTo>
                      <a:pt x="1127" y="853"/>
                      <a:pt x="273" y="1297"/>
                      <a:pt x="0" y="1570"/>
                    </a:cubicBezTo>
                    <a:cubicBezTo>
                      <a:pt x="0" y="1707"/>
                      <a:pt x="0" y="1843"/>
                      <a:pt x="273" y="1843"/>
                    </a:cubicBezTo>
                    <a:cubicBezTo>
                      <a:pt x="410" y="1843"/>
                      <a:pt x="683" y="1843"/>
                      <a:pt x="990" y="1707"/>
                    </a:cubicBezTo>
                    <a:lnTo>
                      <a:pt x="990" y="1843"/>
                    </a:lnTo>
                    <a:cubicBezTo>
                      <a:pt x="990" y="1843"/>
                      <a:pt x="990" y="2014"/>
                      <a:pt x="1127" y="2014"/>
                    </a:cubicBezTo>
                    <a:cubicBezTo>
                      <a:pt x="1228" y="2038"/>
                      <a:pt x="1324" y="2048"/>
                      <a:pt x="1417" y="2048"/>
                    </a:cubicBezTo>
                    <a:cubicBezTo>
                      <a:pt x="1855" y="2048"/>
                      <a:pt x="2218" y="1819"/>
                      <a:pt x="2696" y="1707"/>
                    </a:cubicBezTo>
                    <a:cubicBezTo>
                      <a:pt x="2825" y="1852"/>
                      <a:pt x="2955" y="1890"/>
                      <a:pt x="3102" y="1890"/>
                    </a:cubicBezTo>
                    <a:cubicBezTo>
                      <a:pt x="3266" y="1890"/>
                      <a:pt x="3452" y="1843"/>
                      <a:pt x="3686" y="1843"/>
                    </a:cubicBezTo>
                    <a:lnTo>
                      <a:pt x="3686" y="1707"/>
                    </a:lnTo>
                    <a:cubicBezTo>
                      <a:pt x="3686" y="1843"/>
                      <a:pt x="3822" y="2014"/>
                      <a:pt x="3959" y="2014"/>
                    </a:cubicBezTo>
                    <a:cubicBezTo>
                      <a:pt x="4095" y="2014"/>
                      <a:pt x="4402" y="1843"/>
                      <a:pt x="4675" y="1707"/>
                    </a:cubicBezTo>
                    <a:cubicBezTo>
                      <a:pt x="5255" y="1707"/>
                      <a:pt x="5665" y="1843"/>
                      <a:pt x="6245" y="1843"/>
                    </a:cubicBezTo>
                    <a:cubicBezTo>
                      <a:pt x="6654" y="1843"/>
                      <a:pt x="7098" y="1707"/>
                      <a:pt x="7508" y="1707"/>
                    </a:cubicBezTo>
                    <a:lnTo>
                      <a:pt x="7815" y="1707"/>
                    </a:lnTo>
                    <a:cubicBezTo>
                      <a:pt x="7951" y="1570"/>
                      <a:pt x="7951" y="1570"/>
                      <a:pt x="7951" y="1434"/>
                    </a:cubicBezTo>
                    <a:cubicBezTo>
                      <a:pt x="8088" y="1297"/>
                      <a:pt x="8224" y="1297"/>
                      <a:pt x="8531" y="1161"/>
                    </a:cubicBezTo>
                    <a:cubicBezTo>
                      <a:pt x="8668" y="1161"/>
                      <a:pt x="8668" y="853"/>
                      <a:pt x="8531" y="853"/>
                    </a:cubicBezTo>
                    <a:cubicBezTo>
                      <a:pt x="8224" y="853"/>
                      <a:pt x="7951" y="990"/>
                      <a:pt x="7678" y="990"/>
                    </a:cubicBezTo>
                    <a:cubicBezTo>
                      <a:pt x="7371" y="990"/>
                      <a:pt x="7371" y="1161"/>
                      <a:pt x="7678" y="1161"/>
                    </a:cubicBezTo>
                    <a:cubicBezTo>
                      <a:pt x="7508" y="1297"/>
                      <a:pt x="7508" y="1297"/>
                      <a:pt x="7371" y="1297"/>
                    </a:cubicBezTo>
                    <a:cubicBezTo>
                      <a:pt x="7098" y="1434"/>
                      <a:pt x="6825" y="1434"/>
                      <a:pt x="6518" y="1434"/>
                    </a:cubicBezTo>
                    <a:lnTo>
                      <a:pt x="5119" y="1434"/>
                    </a:lnTo>
                    <a:cubicBezTo>
                      <a:pt x="5255" y="1161"/>
                      <a:pt x="5392" y="853"/>
                      <a:pt x="5528" y="717"/>
                    </a:cubicBezTo>
                    <a:cubicBezTo>
                      <a:pt x="5528" y="580"/>
                      <a:pt x="5392" y="444"/>
                      <a:pt x="5255" y="444"/>
                    </a:cubicBezTo>
                    <a:cubicBezTo>
                      <a:pt x="5119" y="444"/>
                      <a:pt x="4948" y="580"/>
                      <a:pt x="4812" y="580"/>
                    </a:cubicBezTo>
                    <a:lnTo>
                      <a:pt x="4675" y="444"/>
                    </a:lnTo>
                    <a:cubicBezTo>
                      <a:pt x="3959" y="444"/>
                      <a:pt x="3413" y="717"/>
                      <a:pt x="2833" y="717"/>
                    </a:cubicBezTo>
                    <a:cubicBezTo>
                      <a:pt x="1980" y="717"/>
                      <a:pt x="1127" y="307"/>
                      <a:pt x="2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294227" y="723658"/>
                <a:ext cx="343114" cy="371947"/>
              </a:xfrm>
              <a:custGeom>
                <a:rect b="b" l="l" r="r" t="t"/>
                <a:pathLst>
                  <a:path extrusionOk="0" h="8804" w="8122">
                    <a:moveTo>
                      <a:pt x="2560" y="1706"/>
                    </a:moveTo>
                    <a:cubicBezTo>
                      <a:pt x="2287" y="1979"/>
                      <a:pt x="1979" y="2252"/>
                      <a:pt x="1843" y="2559"/>
                    </a:cubicBezTo>
                    <a:lnTo>
                      <a:pt x="1843" y="2252"/>
                    </a:lnTo>
                    <a:cubicBezTo>
                      <a:pt x="1979" y="2116"/>
                      <a:pt x="2287" y="1843"/>
                      <a:pt x="2560" y="1706"/>
                    </a:cubicBezTo>
                    <a:close/>
                    <a:moveTo>
                      <a:pt x="3413" y="2116"/>
                    </a:moveTo>
                    <a:cubicBezTo>
                      <a:pt x="3276" y="2423"/>
                      <a:pt x="3140" y="2559"/>
                      <a:pt x="3003" y="2696"/>
                    </a:cubicBezTo>
                    <a:cubicBezTo>
                      <a:pt x="2833" y="2969"/>
                      <a:pt x="2696" y="3105"/>
                      <a:pt x="2560" y="3276"/>
                    </a:cubicBezTo>
                    <a:lnTo>
                      <a:pt x="2287" y="3276"/>
                    </a:lnTo>
                    <a:cubicBezTo>
                      <a:pt x="2560" y="2969"/>
                      <a:pt x="3003" y="2423"/>
                      <a:pt x="3413" y="2116"/>
                    </a:cubicBezTo>
                    <a:close/>
                    <a:moveTo>
                      <a:pt x="1297" y="2832"/>
                    </a:moveTo>
                    <a:lnTo>
                      <a:pt x="1297" y="3276"/>
                    </a:lnTo>
                    <a:cubicBezTo>
                      <a:pt x="1126" y="3276"/>
                      <a:pt x="1126" y="3413"/>
                      <a:pt x="1126" y="3549"/>
                    </a:cubicBezTo>
                    <a:lnTo>
                      <a:pt x="853" y="3276"/>
                    </a:lnTo>
                    <a:lnTo>
                      <a:pt x="1297" y="2832"/>
                    </a:lnTo>
                    <a:close/>
                    <a:moveTo>
                      <a:pt x="4266" y="2832"/>
                    </a:moveTo>
                    <a:cubicBezTo>
                      <a:pt x="4266" y="2969"/>
                      <a:pt x="4129" y="3105"/>
                      <a:pt x="4129" y="3105"/>
                    </a:cubicBezTo>
                    <a:cubicBezTo>
                      <a:pt x="3856" y="3549"/>
                      <a:pt x="3549" y="3959"/>
                      <a:pt x="3276" y="4402"/>
                    </a:cubicBezTo>
                    <a:cubicBezTo>
                      <a:pt x="3140" y="4402"/>
                      <a:pt x="3140" y="4539"/>
                      <a:pt x="3140" y="4539"/>
                    </a:cubicBezTo>
                    <a:cubicBezTo>
                      <a:pt x="3140" y="4402"/>
                      <a:pt x="3140" y="4129"/>
                      <a:pt x="3276" y="3959"/>
                    </a:cubicBezTo>
                    <a:cubicBezTo>
                      <a:pt x="3413" y="3822"/>
                      <a:pt x="3413" y="3686"/>
                      <a:pt x="3549" y="3549"/>
                    </a:cubicBezTo>
                    <a:lnTo>
                      <a:pt x="4266" y="2832"/>
                    </a:lnTo>
                    <a:close/>
                    <a:moveTo>
                      <a:pt x="2149" y="3550"/>
                    </a:moveTo>
                    <a:cubicBezTo>
                      <a:pt x="2144" y="3736"/>
                      <a:pt x="2119" y="3847"/>
                      <a:pt x="1979" y="3959"/>
                    </a:cubicBezTo>
                    <a:cubicBezTo>
                      <a:pt x="1843" y="4402"/>
                      <a:pt x="1570" y="4675"/>
                      <a:pt x="1297" y="4982"/>
                    </a:cubicBezTo>
                    <a:lnTo>
                      <a:pt x="1297" y="4812"/>
                    </a:lnTo>
                    <a:lnTo>
                      <a:pt x="1297" y="4675"/>
                    </a:lnTo>
                    <a:lnTo>
                      <a:pt x="1297" y="4402"/>
                    </a:lnTo>
                    <a:cubicBezTo>
                      <a:pt x="1570" y="4129"/>
                      <a:pt x="1842" y="3823"/>
                      <a:pt x="2149" y="3550"/>
                    </a:cubicBezTo>
                    <a:close/>
                    <a:moveTo>
                      <a:pt x="2696" y="4539"/>
                    </a:moveTo>
                    <a:lnTo>
                      <a:pt x="2696" y="4539"/>
                    </a:lnTo>
                    <a:cubicBezTo>
                      <a:pt x="2560" y="4812"/>
                      <a:pt x="2560" y="5119"/>
                      <a:pt x="2423" y="5392"/>
                    </a:cubicBezTo>
                    <a:cubicBezTo>
                      <a:pt x="2423" y="5528"/>
                      <a:pt x="2287" y="5665"/>
                      <a:pt x="2150" y="5835"/>
                    </a:cubicBezTo>
                    <a:cubicBezTo>
                      <a:pt x="2150" y="5528"/>
                      <a:pt x="2150" y="5392"/>
                      <a:pt x="2287" y="5119"/>
                    </a:cubicBezTo>
                    <a:cubicBezTo>
                      <a:pt x="2287" y="4982"/>
                      <a:pt x="2423" y="4812"/>
                      <a:pt x="2560" y="4675"/>
                    </a:cubicBezTo>
                    <a:lnTo>
                      <a:pt x="2696" y="4539"/>
                    </a:lnTo>
                    <a:close/>
                    <a:moveTo>
                      <a:pt x="853" y="4812"/>
                    </a:moveTo>
                    <a:cubicBezTo>
                      <a:pt x="717" y="5119"/>
                      <a:pt x="717" y="5392"/>
                      <a:pt x="580" y="5528"/>
                    </a:cubicBezTo>
                    <a:cubicBezTo>
                      <a:pt x="580" y="5665"/>
                      <a:pt x="717" y="5665"/>
                      <a:pt x="717" y="5835"/>
                    </a:cubicBezTo>
                    <a:lnTo>
                      <a:pt x="717" y="5972"/>
                    </a:lnTo>
                    <a:lnTo>
                      <a:pt x="580" y="6108"/>
                    </a:lnTo>
                    <a:cubicBezTo>
                      <a:pt x="580" y="6108"/>
                      <a:pt x="444" y="5835"/>
                      <a:pt x="444" y="5665"/>
                    </a:cubicBezTo>
                    <a:cubicBezTo>
                      <a:pt x="580" y="5665"/>
                      <a:pt x="580" y="5665"/>
                      <a:pt x="580" y="5528"/>
                    </a:cubicBezTo>
                    <a:lnTo>
                      <a:pt x="580" y="4982"/>
                    </a:lnTo>
                    <a:cubicBezTo>
                      <a:pt x="717" y="4982"/>
                      <a:pt x="717" y="4982"/>
                      <a:pt x="717" y="4812"/>
                    </a:cubicBezTo>
                    <a:close/>
                    <a:moveTo>
                      <a:pt x="1570" y="5835"/>
                    </a:moveTo>
                    <a:lnTo>
                      <a:pt x="1570" y="5835"/>
                    </a:lnTo>
                    <a:cubicBezTo>
                      <a:pt x="1433" y="6381"/>
                      <a:pt x="1297" y="6825"/>
                      <a:pt x="990" y="7371"/>
                    </a:cubicBezTo>
                    <a:lnTo>
                      <a:pt x="990" y="7098"/>
                    </a:lnTo>
                    <a:cubicBezTo>
                      <a:pt x="990" y="6825"/>
                      <a:pt x="1126" y="6518"/>
                      <a:pt x="1126" y="6245"/>
                    </a:cubicBezTo>
                    <a:cubicBezTo>
                      <a:pt x="1297" y="6108"/>
                      <a:pt x="1433" y="5972"/>
                      <a:pt x="1570" y="5835"/>
                    </a:cubicBezTo>
                    <a:close/>
                    <a:moveTo>
                      <a:pt x="4739" y="7251"/>
                    </a:moveTo>
                    <a:cubicBezTo>
                      <a:pt x="4729" y="7291"/>
                      <a:pt x="4719" y="7331"/>
                      <a:pt x="4709" y="7371"/>
                    </a:cubicBezTo>
                    <a:cubicBezTo>
                      <a:pt x="4709" y="7329"/>
                      <a:pt x="4722" y="7288"/>
                      <a:pt x="4739" y="7251"/>
                    </a:cubicBezTo>
                    <a:close/>
                    <a:moveTo>
                      <a:pt x="2287" y="6688"/>
                    </a:moveTo>
                    <a:cubicBezTo>
                      <a:pt x="2150" y="6961"/>
                      <a:pt x="2150" y="7371"/>
                      <a:pt x="1979" y="7678"/>
                    </a:cubicBezTo>
                    <a:cubicBezTo>
                      <a:pt x="1940" y="7884"/>
                      <a:pt x="1924" y="7960"/>
                      <a:pt x="1920" y="7960"/>
                    </a:cubicBezTo>
                    <a:cubicBezTo>
                      <a:pt x="1910" y="7960"/>
                      <a:pt x="1979" y="7492"/>
                      <a:pt x="1979" y="7371"/>
                    </a:cubicBezTo>
                    <a:lnTo>
                      <a:pt x="1979" y="6825"/>
                    </a:lnTo>
                    <a:cubicBezTo>
                      <a:pt x="2150" y="6688"/>
                      <a:pt x="2150" y="6688"/>
                      <a:pt x="2287" y="6688"/>
                    </a:cubicBezTo>
                    <a:close/>
                    <a:moveTo>
                      <a:pt x="3413" y="5255"/>
                    </a:moveTo>
                    <a:cubicBezTo>
                      <a:pt x="3276" y="5835"/>
                      <a:pt x="3276" y="6245"/>
                      <a:pt x="3140" y="6825"/>
                    </a:cubicBezTo>
                    <a:cubicBezTo>
                      <a:pt x="3003" y="7098"/>
                      <a:pt x="3003" y="7371"/>
                      <a:pt x="2833" y="7541"/>
                    </a:cubicBezTo>
                    <a:cubicBezTo>
                      <a:pt x="2833" y="7646"/>
                      <a:pt x="2752" y="8094"/>
                      <a:pt x="2715" y="8094"/>
                    </a:cubicBezTo>
                    <a:cubicBezTo>
                      <a:pt x="2703" y="8094"/>
                      <a:pt x="2696" y="8054"/>
                      <a:pt x="2696" y="7951"/>
                    </a:cubicBezTo>
                    <a:cubicBezTo>
                      <a:pt x="2696" y="7371"/>
                      <a:pt x="2696" y="6688"/>
                      <a:pt x="2833" y="5972"/>
                    </a:cubicBezTo>
                    <a:cubicBezTo>
                      <a:pt x="3003" y="5665"/>
                      <a:pt x="3276" y="5528"/>
                      <a:pt x="3413" y="5255"/>
                    </a:cubicBezTo>
                    <a:close/>
                    <a:moveTo>
                      <a:pt x="4544" y="4366"/>
                    </a:moveTo>
                    <a:cubicBezTo>
                      <a:pt x="4598" y="4366"/>
                      <a:pt x="4653" y="4377"/>
                      <a:pt x="4709" y="4402"/>
                    </a:cubicBezTo>
                    <a:cubicBezTo>
                      <a:pt x="4709" y="4402"/>
                      <a:pt x="4539" y="4812"/>
                      <a:pt x="4539" y="5392"/>
                    </a:cubicBezTo>
                    <a:cubicBezTo>
                      <a:pt x="4266" y="6245"/>
                      <a:pt x="4129" y="7098"/>
                      <a:pt x="3856" y="7814"/>
                    </a:cubicBezTo>
                    <a:cubicBezTo>
                      <a:pt x="3777" y="8004"/>
                      <a:pt x="3735" y="8106"/>
                      <a:pt x="3729" y="8106"/>
                    </a:cubicBezTo>
                    <a:cubicBezTo>
                      <a:pt x="3722" y="8106"/>
                      <a:pt x="3765" y="7971"/>
                      <a:pt x="3856" y="7678"/>
                    </a:cubicBezTo>
                    <a:lnTo>
                      <a:pt x="3856" y="6688"/>
                    </a:lnTo>
                    <a:cubicBezTo>
                      <a:pt x="3856" y="6108"/>
                      <a:pt x="3993" y="5528"/>
                      <a:pt x="3993" y="4982"/>
                    </a:cubicBezTo>
                    <a:lnTo>
                      <a:pt x="3993" y="4812"/>
                    </a:lnTo>
                    <a:cubicBezTo>
                      <a:pt x="4104" y="4589"/>
                      <a:pt x="4307" y="4366"/>
                      <a:pt x="4544" y="4366"/>
                    </a:cubicBezTo>
                    <a:close/>
                    <a:moveTo>
                      <a:pt x="3276" y="0"/>
                    </a:moveTo>
                    <a:cubicBezTo>
                      <a:pt x="2696" y="410"/>
                      <a:pt x="2287" y="717"/>
                      <a:pt x="1706" y="1126"/>
                    </a:cubicBezTo>
                    <a:cubicBezTo>
                      <a:pt x="1433" y="1263"/>
                      <a:pt x="1297" y="1399"/>
                      <a:pt x="1297" y="1843"/>
                    </a:cubicBezTo>
                    <a:lnTo>
                      <a:pt x="1433" y="1979"/>
                    </a:lnTo>
                    <a:cubicBezTo>
                      <a:pt x="990" y="2252"/>
                      <a:pt x="717" y="2696"/>
                      <a:pt x="580" y="2969"/>
                    </a:cubicBezTo>
                    <a:cubicBezTo>
                      <a:pt x="444" y="3105"/>
                      <a:pt x="580" y="3276"/>
                      <a:pt x="717" y="3276"/>
                    </a:cubicBezTo>
                    <a:cubicBezTo>
                      <a:pt x="273" y="3549"/>
                      <a:pt x="273" y="4539"/>
                      <a:pt x="273" y="5119"/>
                    </a:cubicBezTo>
                    <a:cubicBezTo>
                      <a:pt x="0" y="5665"/>
                      <a:pt x="137" y="6825"/>
                      <a:pt x="444" y="7371"/>
                    </a:cubicBezTo>
                    <a:cubicBezTo>
                      <a:pt x="444" y="7371"/>
                      <a:pt x="444" y="7541"/>
                      <a:pt x="580" y="7541"/>
                    </a:cubicBezTo>
                    <a:cubicBezTo>
                      <a:pt x="580" y="7678"/>
                      <a:pt x="580" y="7814"/>
                      <a:pt x="717" y="7951"/>
                    </a:cubicBezTo>
                    <a:lnTo>
                      <a:pt x="853" y="8087"/>
                    </a:lnTo>
                    <a:cubicBezTo>
                      <a:pt x="1297" y="8087"/>
                      <a:pt x="1433" y="7678"/>
                      <a:pt x="1570" y="7234"/>
                    </a:cubicBezTo>
                    <a:cubicBezTo>
                      <a:pt x="1570" y="7678"/>
                      <a:pt x="1570" y="7951"/>
                      <a:pt x="1706" y="8224"/>
                    </a:cubicBezTo>
                    <a:cubicBezTo>
                      <a:pt x="1706" y="8395"/>
                      <a:pt x="1706" y="8395"/>
                      <a:pt x="1843" y="8395"/>
                    </a:cubicBezTo>
                    <a:lnTo>
                      <a:pt x="2150" y="8395"/>
                    </a:lnTo>
                    <a:lnTo>
                      <a:pt x="2287" y="8224"/>
                    </a:lnTo>
                    <a:cubicBezTo>
                      <a:pt x="2287" y="8531"/>
                      <a:pt x="2423" y="8668"/>
                      <a:pt x="2696" y="8804"/>
                    </a:cubicBezTo>
                    <a:lnTo>
                      <a:pt x="2833" y="8804"/>
                    </a:lnTo>
                    <a:cubicBezTo>
                      <a:pt x="3140" y="8531"/>
                      <a:pt x="3276" y="7951"/>
                      <a:pt x="3276" y="7678"/>
                    </a:cubicBezTo>
                    <a:cubicBezTo>
                      <a:pt x="3413" y="8224"/>
                      <a:pt x="3413" y="8668"/>
                      <a:pt x="3856" y="8668"/>
                    </a:cubicBezTo>
                    <a:cubicBezTo>
                      <a:pt x="4129" y="8668"/>
                      <a:pt x="4266" y="8395"/>
                      <a:pt x="4266" y="8087"/>
                    </a:cubicBezTo>
                    <a:cubicBezTo>
                      <a:pt x="4266" y="8224"/>
                      <a:pt x="4402" y="8224"/>
                      <a:pt x="4402" y="8395"/>
                    </a:cubicBezTo>
                    <a:cubicBezTo>
                      <a:pt x="4402" y="8463"/>
                      <a:pt x="4479" y="8497"/>
                      <a:pt x="4573" y="8497"/>
                    </a:cubicBezTo>
                    <a:cubicBezTo>
                      <a:pt x="4667" y="8497"/>
                      <a:pt x="4778" y="8463"/>
                      <a:pt x="4846" y="8395"/>
                    </a:cubicBezTo>
                    <a:cubicBezTo>
                      <a:pt x="4982" y="8088"/>
                      <a:pt x="5119" y="7678"/>
                      <a:pt x="5255" y="7235"/>
                    </a:cubicBezTo>
                    <a:lnTo>
                      <a:pt x="5255" y="7235"/>
                    </a:lnTo>
                    <a:cubicBezTo>
                      <a:pt x="5119" y="7678"/>
                      <a:pt x="5119" y="7951"/>
                      <a:pt x="5255" y="8395"/>
                    </a:cubicBezTo>
                    <a:cubicBezTo>
                      <a:pt x="5255" y="8554"/>
                      <a:pt x="5302" y="8621"/>
                      <a:pt x="5375" y="8621"/>
                    </a:cubicBezTo>
                    <a:cubicBezTo>
                      <a:pt x="5427" y="8621"/>
                      <a:pt x="5492" y="8588"/>
                      <a:pt x="5562" y="8531"/>
                    </a:cubicBezTo>
                    <a:cubicBezTo>
                      <a:pt x="6108" y="8224"/>
                      <a:pt x="6108" y="7541"/>
                      <a:pt x="6415" y="6961"/>
                    </a:cubicBezTo>
                    <a:lnTo>
                      <a:pt x="6415" y="6961"/>
                    </a:lnTo>
                    <a:cubicBezTo>
                      <a:pt x="6415" y="7541"/>
                      <a:pt x="6108" y="7951"/>
                      <a:pt x="6245" y="8395"/>
                    </a:cubicBezTo>
                    <a:cubicBezTo>
                      <a:pt x="6365" y="8491"/>
                      <a:pt x="6469" y="8588"/>
                      <a:pt x="6568" y="8588"/>
                    </a:cubicBezTo>
                    <a:cubicBezTo>
                      <a:pt x="6608" y="8588"/>
                      <a:pt x="6648" y="8571"/>
                      <a:pt x="6688" y="8531"/>
                    </a:cubicBezTo>
                    <a:cubicBezTo>
                      <a:pt x="6825" y="8395"/>
                      <a:pt x="6825" y="8395"/>
                      <a:pt x="6825" y="8224"/>
                    </a:cubicBezTo>
                    <a:cubicBezTo>
                      <a:pt x="6937" y="8112"/>
                      <a:pt x="7163" y="7428"/>
                      <a:pt x="7241" y="7428"/>
                    </a:cubicBezTo>
                    <a:cubicBezTo>
                      <a:pt x="7258" y="7428"/>
                      <a:pt x="7269" y="7461"/>
                      <a:pt x="7269" y="7541"/>
                    </a:cubicBezTo>
                    <a:cubicBezTo>
                      <a:pt x="7269" y="7814"/>
                      <a:pt x="7269" y="8395"/>
                      <a:pt x="7405" y="8668"/>
                    </a:cubicBezTo>
                    <a:cubicBezTo>
                      <a:pt x="7473" y="8668"/>
                      <a:pt x="7576" y="8702"/>
                      <a:pt x="7661" y="8702"/>
                    </a:cubicBezTo>
                    <a:cubicBezTo>
                      <a:pt x="7746" y="8702"/>
                      <a:pt x="7814" y="8668"/>
                      <a:pt x="7814" y="8531"/>
                    </a:cubicBezTo>
                    <a:lnTo>
                      <a:pt x="7951" y="8395"/>
                    </a:lnTo>
                    <a:cubicBezTo>
                      <a:pt x="8122" y="8224"/>
                      <a:pt x="7814" y="7951"/>
                      <a:pt x="7678" y="7951"/>
                    </a:cubicBezTo>
                    <a:cubicBezTo>
                      <a:pt x="7678" y="7541"/>
                      <a:pt x="7951" y="6825"/>
                      <a:pt x="7405" y="6825"/>
                    </a:cubicBezTo>
                    <a:cubicBezTo>
                      <a:pt x="7098" y="6825"/>
                      <a:pt x="6961" y="6961"/>
                      <a:pt x="6825" y="7098"/>
                    </a:cubicBezTo>
                    <a:cubicBezTo>
                      <a:pt x="6825" y="6825"/>
                      <a:pt x="6825" y="6518"/>
                      <a:pt x="6688" y="6381"/>
                    </a:cubicBezTo>
                    <a:cubicBezTo>
                      <a:pt x="6592" y="6285"/>
                      <a:pt x="6495" y="6188"/>
                      <a:pt x="6387" y="6188"/>
                    </a:cubicBezTo>
                    <a:cubicBezTo>
                      <a:pt x="6342" y="6188"/>
                      <a:pt x="6295" y="6205"/>
                      <a:pt x="6245" y="6245"/>
                    </a:cubicBezTo>
                    <a:cubicBezTo>
                      <a:pt x="6108" y="6518"/>
                      <a:pt x="5972" y="6688"/>
                      <a:pt x="5835" y="6961"/>
                    </a:cubicBezTo>
                    <a:cubicBezTo>
                      <a:pt x="5835" y="7098"/>
                      <a:pt x="5699" y="7371"/>
                      <a:pt x="5699" y="7541"/>
                    </a:cubicBezTo>
                    <a:lnTo>
                      <a:pt x="5699" y="6518"/>
                    </a:lnTo>
                    <a:cubicBezTo>
                      <a:pt x="5835" y="6245"/>
                      <a:pt x="5835" y="6108"/>
                      <a:pt x="5699" y="5835"/>
                    </a:cubicBezTo>
                    <a:cubicBezTo>
                      <a:pt x="5699" y="5750"/>
                      <a:pt x="5622" y="5707"/>
                      <a:pt x="5528" y="5707"/>
                    </a:cubicBezTo>
                    <a:cubicBezTo>
                      <a:pt x="5434" y="5707"/>
                      <a:pt x="5324" y="5750"/>
                      <a:pt x="5255" y="5835"/>
                    </a:cubicBezTo>
                    <a:cubicBezTo>
                      <a:pt x="5071" y="6112"/>
                      <a:pt x="4948" y="6468"/>
                      <a:pt x="4846" y="6838"/>
                    </a:cubicBezTo>
                    <a:lnTo>
                      <a:pt x="4846" y="6838"/>
                    </a:lnTo>
                    <a:cubicBezTo>
                      <a:pt x="4849" y="6355"/>
                      <a:pt x="4866" y="5905"/>
                      <a:pt x="4982" y="5528"/>
                    </a:cubicBezTo>
                    <a:lnTo>
                      <a:pt x="4982" y="5392"/>
                    </a:lnTo>
                    <a:lnTo>
                      <a:pt x="4982" y="4129"/>
                    </a:lnTo>
                    <a:cubicBezTo>
                      <a:pt x="4846" y="4129"/>
                      <a:pt x="4846" y="3959"/>
                      <a:pt x="4846" y="3959"/>
                    </a:cubicBezTo>
                    <a:cubicBezTo>
                      <a:pt x="4266" y="3959"/>
                      <a:pt x="3993" y="4266"/>
                      <a:pt x="3686" y="4539"/>
                    </a:cubicBezTo>
                    <a:cubicBezTo>
                      <a:pt x="3595" y="4584"/>
                      <a:pt x="3520" y="4629"/>
                      <a:pt x="3455" y="4675"/>
                    </a:cubicBezTo>
                    <a:lnTo>
                      <a:pt x="3455" y="4675"/>
                    </a:lnTo>
                    <a:cubicBezTo>
                      <a:pt x="3544" y="4548"/>
                      <a:pt x="3615" y="4407"/>
                      <a:pt x="3686" y="4266"/>
                    </a:cubicBezTo>
                    <a:cubicBezTo>
                      <a:pt x="4129" y="3822"/>
                      <a:pt x="4846" y="3105"/>
                      <a:pt x="4846" y="2559"/>
                    </a:cubicBezTo>
                    <a:cubicBezTo>
                      <a:pt x="4982" y="2423"/>
                      <a:pt x="4846" y="2252"/>
                      <a:pt x="4709" y="2252"/>
                    </a:cubicBezTo>
                    <a:cubicBezTo>
                      <a:pt x="4129" y="2252"/>
                      <a:pt x="3549" y="3105"/>
                      <a:pt x="3140" y="3549"/>
                    </a:cubicBezTo>
                    <a:lnTo>
                      <a:pt x="3003" y="3549"/>
                    </a:lnTo>
                    <a:lnTo>
                      <a:pt x="2833" y="3686"/>
                    </a:lnTo>
                    <a:lnTo>
                      <a:pt x="2833" y="3822"/>
                    </a:lnTo>
                    <a:lnTo>
                      <a:pt x="2423" y="4266"/>
                    </a:lnTo>
                    <a:lnTo>
                      <a:pt x="2423" y="4129"/>
                    </a:lnTo>
                    <a:lnTo>
                      <a:pt x="2560" y="3959"/>
                    </a:lnTo>
                    <a:cubicBezTo>
                      <a:pt x="3003" y="3276"/>
                      <a:pt x="3856" y="2559"/>
                      <a:pt x="3993" y="1706"/>
                    </a:cubicBezTo>
                    <a:cubicBezTo>
                      <a:pt x="4129" y="1570"/>
                      <a:pt x="3993" y="1399"/>
                      <a:pt x="3856" y="1399"/>
                    </a:cubicBezTo>
                    <a:cubicBezTo>
                      <a:pt x="3140" y="1706"/>
                      <a:pt x="2696" y="2252"/>
                      <a:pt x="2287" y="2696"/>
                    </a:cubicBezTo>
                    <a:cubicBezTo>
                      <a:pt x="2150" y="2969"/>
                      <a:pt x="1843" y="3105"/>
                      <a:pt x="1706" y="3413"/>
                    </a:cubicBezTo>
                    <a:cubicBezTo>
                      <a:pt x="1706" y="3276"/>
                      <a:pt x="1843" y="3105"/>
                      <a:pt x="1979" y="2969"/>
                    </a:cubicBezTo>
                    <a:cubicBezTo>
                      <a:pt x="2423" y="2423"/>
                      <a:pt x="3003" y="1843"/>
                      <a:pt x="3413" y="1126"/>
                    </a:cubicBezTo>
                    <a:cubicBezTo>
                      <a:pt x="3513" y="926"/>
                      <a:pt x="3393" y="800"/>
                      <a:pt x="3268" y="800"/>
                    </a:cubicBezTo>
                    <a:cubicBezTo>
                      <a:pt x="3223" y="800"/>
                      <a:pt x="3176" y="817"/>
                      <a:pt x="3140" y="853"/>
                    </a:cubicBezTo>
                    <a:cubicBezTo>
                      <a:pt x="3276" y="717"/>
                      <a:pt x="3413" y="546"/>
                      <a:pt x="3413" y="273"/>
                    </a:cubicBezTo>
                    <a:cubicBezTo>
                      <a:pt x="3549" y="137"/>
                      <a:pt x="3413" y="0"/>
                      <a:pt x="32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2305760" y="1011943"/>
                <a:ext cx="331581" cy="95184"/>
              </a:xfrm>
              <a:custGeom>
                <a:rect b="b" l="l" r="r" t="t"/>
                <a:pathLst>
                  <a:path extrusionOk="0" h="2253" w="7849">
                    <a:moveTo>
                      <a:pt x="2012" y="1263"/>
                    </a:moveTo>
                    <a:cubicBezTo>
                      <a:pt x="1877" y="1265"/>
                      <a:pt x="1877" y="1400"/>
                      <a:pt x="1877" y="1400"/>
                    </a:cubicBezTo>
                    <a:lnTo>
                      <a:pt x="1877" y="1571"/>
                    </a:lnTo>
                    <a:lnTo>
                      <a:pt x="1570" y="1571"/>
                    </a:lnTo>
                    <a:lnTo>
                      <a:pt x="1706" y="1400"/>
                    </a:lnTo>
                    <a:cubicBezTo>
                      <a:pt x="1876" y="1400"/>
                      <a:pt x="1877" y="1265"/>
                      <a:pt x="2012" y="1263"/>
                    </a:cubicBezTo>
                    <a:close/>
                    <a:moveTo>
                      <a:pt x="3413" y="1263"/>
                    </a:moveTo>
                    <a:cubicBezTo>
                      <a:pt x="3413" y="1263"/>
                      <a:pt x="3583" y="1400"/>
                      <a:pt x="3720" y="1400"/>
                    </a:cubicBezTo>
                    <a:cubicBezTo>
                      <a:pt x="3583" y="1571"/>
                      <a:pt x="3413" y="1571"/>
                      <a:pt x="3276" y="1707"/>
                    </a:cubicBezTo>
                    <a:lnTo>
                      <a:pt x="3140" y="1707"/>
                    </a:lnTo>
                    <a:cubicBezTo>
                      <a:pt x="3276" y="1571"/>
                      <a:pt x="3276" y="1400"/>
                      <a:pt x="3413" y="1263"/>
                    </a:cubicBezTo>
                    <a:close/>
                    <a:moveTo>
                      <a:pt x="307" y="1"/>
                    </a:moveTo>
                    <a:cubicBezTo>
                      <a:pt x="0" y="274"/>
                      <a:pt x="0" y="547"/>
                      <a:pt x="171" y="854"/>
                    </a:cubicBezTo>
                    <a:lnTo>
                      <a:pt x="171" y="990"/>
                    </a:lnTo>
                    <a:cubicBezTo>
                      <a:pt x="0" y="990"/>
                      <a:pt x="171" y="990"/>
                      <a:pt x="171" y="1127"/>
                    </a:cubicBezTo>
                    <a:cubicBezTo>
                      <a:pt x="444" y="1571"/>
                      <a:pt x="1160" y="1980"/>
                      <a:pt x="1570" y="1980"/>
                    </a:cubicBezTo>
                    <a:cubicBezTo>
                      <a:pt x="1877" y="1980"/>
                      <a:pt x="2287" y="1980"/>
                      <a:pt x="2560" y="2117"/>
                    </a:cubicBezTo>
                    <a:lnTo>
                      <a:pt x="2730" y="2253"/>
                    </a:lnTo>
                    <a:lnTo>
                      <a:pt x="2867" y="2253"/>
                    </a:lnTo>
                    <a:cubicBezTo>
                      <a:pt x="3003" y="2253"/>
                      <a:pt x="3140" y="2117"/>
                      <a:pt x="3276" y="2117"/>
                    </a:cubicBezTo>
                    <a:lnTo>
                      <a:pt x="3993" y="2117"/>
                    </a:lnTo>
                    <a:cubicBezTo>
                      <a:pt x="4573" y="2117"/>
                      <a:pt x="5119" y="2117"/>
                      <a:pt x="5699" y="1980"/>
                    </a:cubicBezTo>
                    <a:cubicBezTo>
                      <a:pt x="5699" y="2077"/>
                      <a:pt x="5835" y="2173"/>
                      <a:pt x="5976" y="2173"/>
                    </a:cubicBezTo>
                    <a:cubicBezTo>
                      <a:pt x="6034" y="2173"/>
                      <a:pt x="6092" y="2156"/>
                      <a:pt x="6142" y="2117"/>
                    </a:cubicBezTo>
                    <a:cubicBezTo>
                      <a:pt x="6142" y="2117"/>
                      <a:pt x="6279" y="1980"/>
                      <a:pt x="6415" y="1844"/>
                    </a:cubicBezTo>
                    <a:cubicBezTo>
                      <a:pt x="6825" y="1844"/>
                      <a:pt x="7541" y="1571"/>
                      <a:pt x="7678" y="1571"/>
                    </a:cubicBezTo>
                    <a:cubicBezTo>
                      <a:pt x="7849" y="1400"/>
                      <a:pt x="7849" y="1127"/>
                      <a:pt x="7678" y="1127"/>
                    </a:cubicBezTo>
                    <a:cubicBezTo>
                      <a:pt x="7269" y="1127"/>
                      <a:pt x="6825" y="1263"/>
                      <a:pt x="6552" y="1400"/>
                    </a:cubicBezTo>
                    <a:cubicBezTo>
                      <a:pt x="6552" y="1400"/>
                      <a:pt x="6552" y="1263"/>
                      <a:pt x="6996" y="1127"/>
                    </a:cubicBezTo>
                    <a:cubicBezTo>
                      <a:pt x="7132" y="1127"/>
                      <a:pt x="7132" y="854"/>
                      <a:pt x="6996" y="854"/>
                    </a:cubicBezTo>
                    <a:cubicBezTo>
                      <a:pt x="6825" y="854"/>
                      <a:pt x="6552" y="990"/>
                      <a:pt x="6279" y="1127"/>
                    </a:cubicBezTo>
                    <a:cubicBezTo>
                      <a:pt x="5972" y="1127"/>
                      <a:pt x="5699" y="1127"/>
                      <a:pt x="5562" y="1263"/>
                    </a:cubicBezTo>
                    <a:cubicBezTo>
                      <a:pt x="5426" y="1263"/>
                      <a:pt x="5289" y="1400"/>
                      <a:pt x="5289" y="1400"/>
                    </a:cubicBezTo>
                    <a:lnTo>
                      <a:pt x="5289" y="1263"/>
                    </a:lnTo>
                    <a:cubicBezTo>
                      <a:pt x="5400" y="1153"/>
                      <a:pt x="5332" y="953"/>
                      <a:pt x="5211" y="953"/>
                    </a:cubicBezTo>
                    <a:cubicBezTo>
                      <a:pt x="5183" y="953"/>
                      <a:pt x="5151" y="964"/>
                      <a:pt x="5119" y="990"/>
                    </a:cubicBezTo>
                    <a:cubicBezTo>
                      <a:pt x="4982" y="1127"/>
                      <a:pt x="4846" y="1263"/>
                      <a:pt x="4709" y="1263"/>
                    </a:cubicBezTo>
                    <a:cubicBezTo>
                      <a:pt x="4809" y="1064"/>
                      <a:pt x="4690" y="937"/>
                      <a:pt x="4565" y="937"/>
                    </a:cubicBezTo>
                    <a:cubicBezTo>
                      <a:pt x="4519" y="937"/>
                      <a:pt x="4473" y="954"/>
                      <a:pt x="4436" y="990"/>
                    </a:cubicBezTo>
                    <a:cubicBezTo>
                      <a:pt x="4266" y="990"/>
                      <a:pt x="4129" y="1127"/>
                      <a:pt x="4129" y="1127"/>
                    </a:cubicBezTo>
                    <a:lnTo>
                      <a:pt x="3856" y="1127"/>
                    </a:lnTo>
                    <a:cubicBezTo>
                      <a:pt x="3140" y="717"/>
                      <a:pt x="2730" y="410"/>
                      <a:pt x="1877" y="410"/>
                    </a:cubicBezTo>
                    <a:cubicBezTo>
                      <a:pt x="1845" y="385"/>
                      <a:pt x="1819" y="373"/>
                      <a:pt x="1799" y="373"/>
                    </a:cubicBezTo>
                    <a:cubicBezTo>
                      <a:pt x="1713" y="373"/>
                      <a:pt x="1739" y="579"/>
                      <a:pt x="1877" y="717"/>
                    </a:cubicBezTo>
                    <a:cubicBezTo>
                      <a:pt x="2287" y="717"/>
                      <a:pt x="2730" y="854"/>
                      <a:pt x="3003" y="990"/>
                    </a:cubicBezTo>
                    <a:cubicBezTo>
                      <a:pt x="2867" y="990"/>
                      <a:pt x="2730" y="1127"/>
                      <a:pt x="2730" y="1127"/>
                    </a:cubicBezTo>
                    <a:cubicBezTo>
                      <a:pt x="2423" y="1263"/>
                      <a:pt x="2423" y="1263"/>
                      <a:pt x="2287" y="1571"/>
                    </a:cubicBezTo>
                    <a:cubicBezTo>
                      <a:pt x="2423" y="1263"/>
                      <a:pt x="2423" y="1127"/>
                      <a:pt x="2560" y="990"/>
                    </a:cubicBezTo>
                    <a:cubicBezTo>
                      <a:pt x="2560" y="854"/>
                      <a:pt x="2423" y="854"/>
                      <a:pt x="2423" y="854"/>
                    </a:cubicBezTo>
                    <a:cubicBezTo>
                      <a:pt x="2355" y="786"/>
                      <a:pt x="2252" y="752"/>
                      <a:pt x="2150" y="752"/>
                    </a:cubicBezTo>
                    <a:cubicBezTo>
                      <a:pt x="2048" y="752"/>
                      <a:pt x="1945" y="786"/>
                      <a:pt x="1877" y="854"/>
                    </a:cubicBezTo>
                    <a:cubicBezTo>
                      <a:pt x="1706" y="990"/>
                      <a:pt x="1706" y="990"/>
                      <a:pt x="1570" y="1127"/>
                    </a:cubicBezTo>
                    <a:lnTo>
                      <a:pt x="1570" y="854"/>
                    </a:lnTo>
                    <a:cubicBezTo>
                      <a:pt x="1706" y="717"/>
                      <a:pt x="1570" y="547"/>
                      <a:pt x="1433" y="547"/>
                    </a:cubicBezTo>
                    <a:cubicBezTo>
                      <a:pt x="1297" y="717"/>
                      <a:pt x="1297" y="717"/>
                      <a:pt x="1160" y="717"/>
                    </a:cubicBezTo>
                    <a:lnTo>
                      <a:pt x="1160" y="547"/>
                    </a:lnTo>
                    <a:cubicBezTo>
                      <a:pt x="1160" y="410"/>
                      <a:pt x="1024" y="410"/>
                      <a:pt x="1024" y="410"/>
                    </a:cubicBezTo>
                    <a:cubicBezTo>
                      <a:pt x="717" y="410"/>
                      <a:pt x="580" y="547"/>
                      <a:pt x="444" y="717"/>
                    </a:cubicBezTo>
                    <a:cubicBezTo>
                      <a:pt x="580" y="410"/>
                      <a:pt x="580" y="274"/>
                      <a:pt x="580" y="137"/>
                    </a:cubicBezTo>
                    <a:cubicBezTo>
                      <a:pt x="580" y="1"/>
                      <a:pt x="444" y="1"/>
                      <a:pt x="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294227" y="831765"/>
                <a:ext cx="138437" cy="222053"/>
              </a:xfrm>
              <a:custGeom>
                <a:rect b="b" l="l" r="r" t="t"/>
                <a:pathLst>
                  <a:path extrusionOk="0" h="5256" w="3277">
                    <a:moveTo>
                      <a:pt x="2560" y="0"/>
                    </a:moveTo>
                    <a:cubicBezTo>
                      <a:pt x="2423" y="0"/>
                      <a:pt x="2423" y="0"/>
                      <a:pt x="2423" y="137"/>
                    </a:cubicBezTo>
                    <a:lnTo>
                      <a:pt x="2287" y="137"/>
                    </a:lnTo>
                    <a:cubicBezTo>
                      <a:pt x="1843" y="410"/>
                      <a:pt x="1570" y="990"/>
                      <a:pt x="1297" y="1400"/>
                    </a:cubicBezTo>
                    <a:cubicBezTo>
                      <a:pt x="853" y="1980"/>
                      <a:pt x="580" y="2833"/>
                      <a:pt x="444" y="3549"/>
                    </a:cubicBezTo>
                    <a:cubicBezTo>
                      <a:pt x="273" y="3686"/>
                      <a:pt x="0" y="4402"/>
                      <a:pt x="273" y="4539"/>
                    </a:cubicBezTo>
                    <a:cubicBezTo>
                      <a:pt x="580" y="4539"/>
                      <a:pt x="853" y="4812"/>
                      <a:pt x="1126" y="4812"/>
                    </a:cubicBezTo>
                    <a:cubicBezTo>
                      <a:pt x="1297" y="4812"/>
                      <a:pt x="1297" y="4675"/>
                      <a:pt x="1126" y="4675"/>
                    </a:cubicBezTo>
                    <a:cubicBezTo>
                      <a:pt x="990" y="4539"/>
                      <a:pt x="717" y="4266"/>
                      <a:pt x="444" y="4266"/>
                    </a:cubicBezTo>
                    <a:cubicBezTo>
                      <a:pt x="444" y="4266"/>
                      <a:pt x="717" y="3276"/>
                      <a:pt x="853" y="3106"/>
                    </a:cubicBezTo>
                    <a:cubicBezTo>
                      <a:pt x="1126" y="2423"/>
                      <a:pt x="1433" y="1570"/>
                      <a:pt x="1843" y="990"/>
                    </a:cubicBezTo>
                    <a:lnTo>
                      <a:pt x="1843" y="990"/>
                    </a:lnTo>
                    <a:cubicBezTo>
                      <a:pt x="1706" y="1400"/>
                      <a:pt x="1706" y="1980"/>
                      <a:pt x="1570" y="2423"/>
                    </a:cubicBezTo>
                    <a:cubicBezTo>
                      <a:pt x="1570" y="2560"/>
                      <a:pt x="1433" y="2696"/>
                      <a:pt x="1433" y="2833"/>
                    </a:cubicBezTo>
                    <a:cubicBezTo>
                      <a:pt x="1297" y="3106"/>
                      <a:pt x="853" y="3822"/>
                      <a:pt x="1126" y="4129"/>
                    </a:cubicBezTo>
                    <a:lnTo>
                      <a:pt x="1297" y="4129"/>
                    </a:lnTo>
                    <a:lnTo>
                      <a:pt x="1297" y="5119"/>
                    </a:lnTo>
                    <a:cubicBezTo>
                      <a:pt x="1297" y="5255"/>
                      <a:pt x="1433" y="5255"/>
                      <a:pt x="1570" y="5255"/>
                    </a:cubicBezTo>
                    <a:cubicBezTo>
                      <a:pt x="2150" y="5119"/>
                      <a:pt x="1979" y="4129"/>
                      <a:pt x="1843" y="3549"/>
                    </a:cubicBezTo>
                    <a:cubicBezTo>
                      <a:pt x="2560" y="2423"/>
                      <a:pt x="3276" y="273"/>
                      <a:pt x="2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2312942" y="704901"/>
                <a:ext cx="696324" cy="375792"/>
              </a:xfrm>
              <a:custGeom>
                <a:rect b="b" l="l" r="r" t="t"/>
                <a:pathLst>
                  <a:path extrusionOk="0" h="8895" w="16483">
                    <a:moveTo>
                      <a:pt x="9765" y="1971"/>
                    </a:moveTo>
                    <a:lnTo>
                      <a:pt x="9765" y="1971"/>
                    </a:lnTo>
                    <a:cubicBezTo>
                      <a:pt x="9782" y="1999"/>
                      <a:pt x="9794" y="2014"/>
                      <a:pt x="9794" y="2014"/>
                    </a:cubicBezTo>
                    <a:cubicBezTo>
                      <a:pt x="9931" y="2423"/>
                      <a:pt x="10067" y="2867"/>
                      <a:pt x="10374" y="3276"/>
                    </a:cubicBezTo>
                    <a:cubicBezTo>
                      <a:pt x="10374" y="3276"/>
                      <a:pt x="10238" y="3276"/>
                      <a:pt x="10238" y="3413"/>
                    </a:cubicBezTo>
                    <a:cubicBezTo>
                      <a:pt x="10105" y="2987"/>
                      <a:pt x="9910" y="2458"/>
                      <a:pt x="9765" y="1971"/>
                    </a:cubicBezTo>
                    <a:close/>
                    <a:moveTo>
                      <a:pt x="12814" y="1934"/>
                    </a:moveTo>
                    <a:cubicBezTo>
                      <a:pt x="12851" y="2014"/>
                      <a:pt x="12934" y="2014"/>
                      <a:pt x="12934" y="2014"/>
                    </a:cubicBezTo>
                    <a:cubicBezTo>
                      <a:pt x="13070" y="2423"/>
                      <a:pt x="13207" y="2696"/>
                      <a:pt x="13480" y="3140"/>
                    </a:cubicBezTo>
                    <a:lnTo>
                      <a:pt x="13480" y="3857"/>
                    </a:lnTo>
                    <a:cubicBezTo>
                      <a:pt x="13087" y="3301"/>
                      <a:pt x="12946" y="2620"/>
                      <a:pt x="12814" y="1934"/>
                    </a:cubicBezTo>
                    <a:close/>
                    <a:moveTo>
                      <a:pt x="7235" y="2150"/>
                    </a:moveTo>
                    <a:lnTo>
                      <a:pt x="7235" y="2150"/>
                    </a:lnTo>
                    <a:cubicBezTo>
                      <a:pt x="7371" y="2560"/>
                      <a:pt x="7508" y="3003"/>
                      <a:pt x="7679" y="3276"/>
                    </a:cubicBezTo>
                    <a:cubicBezTo>
                      <a:pt x="7952" y="3720"/>
                      <a:pt x="8225" y="4266"/>
                      <a:pt x="8532" y="4710"/>
                    </a:cubicBezTo>
                    <a:cubicBezTo>
                      <a:pt x="8361" y="4710"/>
                      <a:pt x="8361" y="4573"/>
                      <a:pt x="8361" y="4573"/>
                    </a:cubicBezTo>
                    <a:cubicBezTo>
                      <a:pt x="8293" y="4488"/>
                      <a:pt x="8225" y="4445"/>
                      <a:pt x="8156" y="4445"/>
                    </a:cubicBezTo>
                    <a:cubicBezTo>
                      <a:pt x="8088" y="4445"/>
                      <a:pt x="8020" y="4488"/>
                      <a:pt x="7952" y="4573"/>
                    </a:cubicBezTo>
                    <a:cubicBezTo>
                      <a:pt x="7679" y="3720"/>
                      <a:pt x="7235" y="3003"/>
                      <a:pt x="7235" y="2150"/>
                    </a:cubicBezTo>
                    <a:close/>
                    <a:moveTo>
                      <a:pt x="11091" y="3413"/>
                    </a:moveTo>
                    <a:cubicBezTo>
                      <a:pt x="11227" y="3720"/>
                      <a:pt x="11364" y="3857"/>
                      <a:pt x="11364" y="4130"/>
                    </a:cubicBezTo>
                    <a:cubicBezTo>
                      <a:pt x="11500" y="4266"/>
                      <a:pt x="11500" y="4266"/>
                      <a:pt x="11500" y="4403"/>
                    </a:cubicBezTo>
                    <a:lnTo>
                      <a:pt x="11500" y="4710"/>
                    </a:lnTo>
                    <a:cubicBezTo>
                      <a:pt x="11364" y="4266"/>
                      <a:pt x="11091" y="3993"/>
                      <a:pt x="10920" y="3720"/>
                    </a:cubicBezTo>
                    <a:cubicBezTo>
                      <a:pt x="10920" y="3549"/>
                      <a:pt x="11091" y="3549"/>
                      <a:pt x="11091" y="3413"/>
                    </a:cubicBezTo>
                    <a:close/>
                    <a:moveTo>
                      <a:pt x="15356" y="3720"/>
                    </a:moveTo>
                    <a:lnTo>
                      <a:pt x="15356" y="3720"/>
                    </a:lnTo>
                    <a:cubicBezTo>
                      <a:pt x="15493" y="3993"/>
                      <a:pt x="15629" y="4266"/>
                      <a:pt x="15766" y="4573"/>
                    </a:cubicBezTo>
                    <a:cubicBezTo>
                      <a:pt x="15766" y="4710"/>
                      <a:pt x="15766" y="4846"/>
                      <a:pt x="15629" y="4983"/>
                    </a:cubicBezTo>
                    <a:cubicBezTo>
                      <a:pt x="15629" y="4573"/>
                      <a:pt x="15493" y="4130"/>
                      <a:pt x="15356" y="3720"/>
                    </a:cubicBezTo>
                    <a:close/>
                    <a:moveTo>
                      <a:pt x="4096" y="4983"/>
                    </a:moveTo>
                    <a:cubicBezTo>
                      <a:pt x="4403" y="5119"/>
                      <a:pt x="4539" y="5426"/>
                      <a:pt x="4676" y="5699"/>
                    </a:cubicBezTo>
                    <a:cubicBezTo>
                      <a:pt x="4812" y="5836"/>
                      <a:pt x="4812" y="5836"/>
                      <a:pt x="4949" y="5972"/>
                    </a:cubicBezTo>
                    <a:lnTo>
                      <a:pt x="4676" y="5972"/>
                    </a:lnTo>
                    <a:cubicBezTo>
                      <a:pt x="4539" y="5699"/>
                      <a:pt x="4266" y="5256"/>
                      <a:pt x="4096" y="4983"/>
                    </a:cubicBezTo>
                    <a:close/>
                    <a:moveTo>
                      <a:pt x="10784" y="4266"/>
                    </a:moveTo>
                    <a:lnTo>
                      <a:pt x="10784" y="4266"/>
                    </a:lnTo>
                    <a:cubicBezTo>
                      <a:pt x="11091" y="4710"/>
                      <a:pt x="11364" y="5256"/>
                      <a:pt x="11637" y="5699"/>
                    </a:cubicBezTo>
                    <a:cubicBezTo>
                      <a:pt x="11773" y="5836"/>
                      <a:pt x="11944" y="5972"/>
                      <a:pt x="12080" y="6109"/>
                    </a:cubicBezTo>
                    <a:lnTo>
                      <a:pt x="12080" y="6279"/>
                    </a:lnTo>
                    <a:cubicBezTo>
                      <a:pt x="11944" y="6416"/>
                      <a:pt x="12080" y="6689"/>
                      <a:pt x="12080" y="6825"/>
                    </a:cubicBezTo>
                    <a:cubicBezTo>
                      <a:pt x="11944" y="6552"/>
                      <a:pt x="11637" y="6109"/>
                      <a:pt x="11500" y="5836"/>
                    </a:cubicBezTo>
                    <a:cubicBezTo>
                      <a:pt x="11364" y="5426"/>
                      <a:pt x="10920" y="4846"/>
                      <a:pt x="10784" y="4266"/>
                    </a:cubicBezTo>
                    <a:close/>
                    <a:moveTo>
                      <a:pt x="8941" y="1161"/>
                    </a:moveTo>
                    <a:cubicBezTo>
                      <a:pt x="8941" y="1571"/>
                      <a:pt x="9078" y="1843"/>
                      <a:pt x="9078" y="2014"/>
                    </a:cubicBezTo>
                    <a:cubicBezTo>
                      <a:pt x="9385" y="2560"/>
                      <a:pt x="9521" y="3140"/>
                      <a:pt x="9794" y="3549"/>
                    </a:cubicBezTo>
                    <a:cubicBezTo>
                      <a:pt x="9931" y="3720"/>
                      <a:pt x="10067" y="3720"/>
                      <a:pt x="10238" y="3720"/>
                    </a:cubicBezTo>
                    <a:cubicBezTo>
                      <a:pt x="10238" y="4130"/>
                      <a:pt x="10374" y="4573"/>
                      <a:pt x="10511" y="4846"/>
                    </a:cubicBezTo>
                    <a:cubicBezTo>
                      <a:pt x="10784" y="5563"/>
                      <a:pt x="11364" y="6279"/>
                      <a:pt x="11637" y="6962"/>
                    </a:cubicBezTo>
                    <a:cubicBezTo>
                      <a:pt x="11364" y="6552"/>
                      <a:pt x="10920" y="5972"/>
                      <a:pt x="10784" y="5836"/>
                    </a:cubicBezTo>
                    <a:cubicBezTo>
                      <a:pt x="10511" y="5256"/>
                      <a:pt x="10238" y="4710"/>
                      <a:pt x="9931" y="4130"/>
                    </a:cubicBezTo>
                    <a:cubicBezTo>
                      <a:pt x="9521" y="3277"/>
                      <a:pt x="8941" y="2151"/>
                      <a:pt x="8941" y="1161"/>
                    </a:cubicBezTo>
                    <a:close/>
                    <a:moveTo>
                      <a:pt x="5743" y="4305"/>
                    </a:moveTo>
                    <a:cubicBezTo>
                      <a:pt x="5799" y="4363"/>
                      <a:pt x="5881" y="4403"/>
                      <a:pt x="5972" y="4403"/>
                    </a:cubicBezTo>
                    <a:cubicBezTo>
                      <a:pt x="6245" y="5119"/>
                      <a:pt x="6655" y="5699"/>
                      <a:pt x="7235" y="6279"/>
                    </a:cubicBezTo>
                    <a:cubicBezTo>
                      <a:pt x="7371" y="6552"/>
                      <a:pt x="7508" y="6825"/>
                      <a:pt x="7679" y="7132"/>
                    </a:cubicBezTo>
                    <a:cubicBezTo>
                      <a:pt x="7371" y="6825"/>
                      <a:pt x="7099" y="6416"/>
                      <a:pt x="6826" y="6109"/>
                    </a:cubicBezTo>
                    <a:cubicBezTo>
                      <a:pt x="6418" y="5607"/>
                      <a:pt x="6040" y="4962"/>
                      <a:pt x="5743" y="4305"/>
                    </a:cubicBezTo>
                    <a:close/>
                    <a:moveTo>
                      <a:pt x="6382" y="3140"/>
                    </a:moveTo>
                    <a:lnTo>
                      <a:pt x="6382" y="3140"/>
                    </a:lnTo>
                    <a:cubicBezTo>
                      <a:pt x="6826" y="3993"/>
                      <a:pt x="7371" y="4983"/>
                      <a:pt x="7952" y="5699"/>
                    </a:cubicBezTo>
                    <a:cubicBezTo>
                      <a:pt x="8020" y="5767"/>
                      <a:pt x="8054" y="5802"/>
                      <a:pt x="8088" y="5802"/>
                    </a:cubicBezTo>
                    <a:cubicBezTo>
                      <a:pt x="8122" y="5802"/>
                      <a:pt x="8156" y="5767"/>
                      <a:pt x="8225" y="5699"/>
                    </a:cubicBezTo>
                    <a:cubicBezTo>
                      <a:pt x="8532" y="6279"/>
                      <a:pt x="8805" y="6825"/>
                      <a:pt x="9078" y="7269"/>
                    </a:cubicBezTo>
                    <a:cubicBezTo>
                      <a:pt x="8941" y="7269"/>
                      <a:pt x="8805" y="7132"/>
                      <a:pt x="8668" y="6962"/>
                    </a:cubicBezTo>
                    <a:cubicBezTo>
                      <a:pt x="8532" y="6689"/>
                      <a:pt x="8361" y="6416"/>
                      <a:pt x="8361" y="6279"/>
                    </a:cubicBezTo>
                    <a:lnTo>
                      <a:pt x="8088" y="6279"/>
                    </a:lnTo>
                    <a:cubicBezTo>
                      <a:pt x="7952" y="5836"/>
                      <a:pt x="7679" y="5563"/>
                      <a:pt x="7371" y="5256"/>
                    </a:cubicBezTo>
                    <a:cubicBezTo>
                      <a:pt x="7371" y="5256"/>
                      <a:pt x="7235" y="5256"/>
                      <a:pt x="7235" y="5119"/>
                    </a:cubicBezTo>
                    <a:cubicBezTo>
                      <a:pt x="6962" y="4573"/>
                      <a:pt x="6518" y="3857"/>
                      <a:pt x="6382" y="3140"/>
                    </a:cubicBezTo>
                    <a:close/>
                    <a:moveTo>
                      <a:pt x="2361" y="6387"/>
                    </a:moveTo>
                    <a:cubicBezTo>
                      <a:pt x="2370" y="6396"/>
                      <a:pt x="2379" y="6406"/>
                      <a:pt x="2390" y="6416"/>
                    </a:cubicBezTo>
                    <a:cubicBezTo>
                      <a:pt x="2560" y="6552"/>
                      <a:pt x="2697" y="6689"/>
                      <a:pt x="2833" y="6825"/>
                    </a:cubicBezTo>
                    <a:cubicBezTo>
                      <a:pt x="2833" y="6962"/>
                      <a:pt x="2970" y="7269"/>
                      <a:pt x="2970" y="7405"/>
                    </a:cubicBezTo>
                    <a:cubicBezTo>
                      <a:pt x="2755" y="7056"/>
                      <a:pt x="2518" y="6728"/>
                      <a:pt x="2361" y="6387"/>
                    </a:cubicBezTo>
                    <a:close/>
                    <a:moveTo>
                      <a:pt x="4539" y="3993"/>
                    </a:moveTo>
                    <a:lnTo>
                      <a:pt x="4539" y="3993"/>
                    </a:lnTo>
                    <a:cubicBezTo>
                      <a:pt x="4812" y="4266"/>
                      <a:pt x="5119" y="4710"/>
                      <a:pt x="5392" y="5119"/>
                    </a:cubicBezTo>
                    <a:cubicBezTo>
                      <a:pt x="5529" y="5426"/>
                      <a:pt x="5802" y="5836"/>
                      <a:pt x="6109" y="6109"/>
                    </a:cubicBezTo>
                    <a:cubicBezTo>
                      <a:pt x="6109" y="6416"/>
                      <a:pt x="6245" y="6552"/>
                      <a:pt x="6245" y="6825"/>
                    </a:cubicBezTo>
                    <a:cubicBezTo>
                      <a:pt x="6382" y="6962"/>
                      <a:pt x="6518" y="7132"/>
                      <a:pt x="6518" y="7269"/>
                    </a:cubicBezTo>
                    <a:lnTo>
                      <a:pt x="6518" y="7405"/>
                    </a:lnTo>
                    <a:lnTo>
                      <a:pt x="6382" y="7269"/>
                    </a:lnTo>
                    <a:lnTo>
                      <a:pt x="6382" y="7132"/>
                    </a:lnTo>
                    <a:lnTo>
                      <a:pt x="5972" y="6689"/>
                    </a:lnTo>
                    <a:cubicBezTo>
                      <a:pt x="5392" y="5836"/>
                      <a:pt x="4812" y="4846"/>
                      <a:pt x="4539" y="3993"/>
                    </a:cubicBezTo>
                    <a:close/>
                    <a:moveTo>
                      <a:pt x="7952" y="1434"/>
                    </a:moveTo>
                    <a:cubicBezTo>
                      <a:pt x="8225" y="1843"/>
                      <a:pt x="8361" y="2560"/>
                      <a:pt x="8668" y="3003"/>
                    </a:cubicBezTo>
                    <a:cubicBezTo>
                      <a:pt x="8805" y="3276"/>
                      <a:pt x="8941" y="3720"/>
                      <a:pt x="9214" y="3993"/>
                    </a:cubicBezTo>
                    <a:cubicBezTo>
                      <a:pt x="9214" y="4266"/>
                      <a:pt x="9521" y="4846"/>
                      <a:pt x="9521" y="5119"/>
                    </a:cubicBezTo>
                    <a:cubicBezTo>
                      <a:pt x="9658" y="5426"/>
                      <a:pt x="9794" y="5563"/>
                      <a:pt x="9794" y="5836"/>
                    </a:cubicBezTo>
                    <a:cubicBezTo>
                      <a:pt x="9931" y="6109"/>
                      <a:pt x="10374" y="6825"/>
                      <a:pt x="10511" y="7405"/>
                    </a:cubicBezTo>
                    <a:cubicBezTo>
                      <a:pt x="9931" y="6962"/>
                      <a:pt x="9521" y="6109"/>
                      <a:pt x="9214" y="5699"/>
                    </a:cubicBezTo>
                    <a:cubicBezTo>
                      <a:pt x="9078" y="5563"/>
                      <a:pt x="8941" y="5256"/>
                      <a:pt x="8805" y="5119"/>
                    </a:cubicBezTo>
                    <a:lnTo>
                      <a:pt x="8805" y="5119"/>
                    </a:lnTo>
                    <a:cubicBezTo>
                      <a:pt x="8831" y="5145"/>
                      <a:pt x="8862" y="5156"/>
                      <a:pt x="8894" y="5156"/>
                    </a:cubicBezTo>
                    <a:cubicBezTo>
                      <a:pt x="9030" y="5156"/>
                      <a:pt x="9188" y="4957"/>
                      <a:pt x="9078" y="4846"/>
                    </a:cubicBezTo>
                    <a:cubicBezTo>
                      <a:pt x="8668" y="3993"/>
                      <a:pt x="7952" y="2560"/>
                      <a:pt x="7952" y="1434"/>
                    </a:cubicBezTo>
                    <a:close/>
                    <a:moveTo>
                      <a:pt x="2970" y="4573"/>
                    </a:moveTo>
                    <a:lnTo>
                      <a:pt x="2970" y="4573"/>
                    </a:lnTo>
                    <a:cubicBezTo>
                      <a:pt x="3106" y="4846"/>
                      <a:pt x="3243" y="5119"/>
                      <a:pt x="3243" y="5119"/>
                    </a:cubicBezTo>
                    <a:cubicBezTo>
                      <a:pt x="3550" y="5563"/>
                      <a:pt x="3823" y="5836"/>
                      <a:pt x="3959" y="6109"/>
                    </a:cubicBezTo>
                    <a:cubicBezTo>
                      <a:pt x="4403" y="6689"/>
                      <a:pt x="4812" y="7132"/>
                      <a:pt x="5119" y="7542"/>
                    </a:cubicBezTo>
                    <a:lnTo>
                      <a:pt x="5256" y="7678"/>
                    </a:lnTo>
                    <a:cubicBezTo>
                      <a:pt x="4812" y="7542"/>
                      <a:pt x="4539" y="7132"/>
                      <a:pt x="4096" y="6825"/>
                    </a:cubicBezTo>
                    <a:lnTo>
                      <a:pt x="3959" y="6825"/>
                    </a:lnTo>
                    <a:cubicBezTo>
                      <a:pt x="3959" y="6825"/>
                      <a:pt x="3823" y="6689"/>
                      <a:pt x="3823" y="6552"/>
                    </a:cubicBezTo>
                    <a:cubicBezTo>
                      <a:pt x="3413" y="5972"/>
                      <a:pt x="3106" y="5256"/>
                      <a:pt x="2970" y="4573"/>
                    </a:cubicBezTo>
                    <a:close/>
                    <a:moveTo>
                      <a:pt x="13207" y="6552"/>
                    </a:moveTo>
                    <a:cubicBezTo>
                      <a:pt x="13343" y="6825"/>
                      <a:pt x="13650" y="7405"/>
                      <a:pt x="13787" y="7815"/>
                    </a:cubicBezTo>
                    <a:cubicBezTo>
                      <a:pt x="13480" y="7542"/>
                      <a:pt x="13207" y="7132"/>
                      <a:pt x="12934" y="6689"/>
                    </a:cubicBezTo>
                    <a:cubicBezTo>
                      <a:pt x="13070" y="6689"/>
                      <a:pt x="13207" y="6689"/>
                      <a:pt x="13207" y="6552"/>
                    </a:cubicBezTo>
                    <a:close/>
                    <a:moveTo>
                      <a:pt x="5256" y="6689"/>
                    </a:moveTo>
                    <a:cubicBezTo>
                      <a:pt x="5529" y="6962"/>
                      <a:pt x="5802" y="7405"/>
                      <a:pt x="6109" y="7678"/>
                    </a:cubicBezTo>
                    <a:lnTo>
                      <a:pt x="6245" y="7815"/>
                    </a:lnTo>
                    <a:cubicBezTo>
                      <a:pt x="6109" y="7985"/>
                      <a:pt x="5972" y="7985"/>
                      <a:pt x="5802" y="7985"/>
                    </a:cubicBezTo>
                    <a:cubicBezTo>
                      <a:pt x="5802" y="7815"/>
                      <a:pt x="5665" y="7678"/>
                      <a:pt x="5665" y="7542"/>
                    </a:cubicBezTo>
                    <a:cubicBezTo>
                      <a:pt x="5665" y="7542"/>
                      <a:pt x="5665" y="7405"/>
                      <a:pt x="5529" y="7405"/>
                    </a:cubicBezTo>
                    <a:cubicBezTo>
                      <a:pt x="5529" y="7269"/>
                      <a:pt x="5392" y="7132"/>
                      <a:pt x="5256" y="6962"/>
                    </a:cubicBezTo>
                    <a:lnTo>
                      <a:pt x="5256" y="6689"/>
                    </a:lnTo>
                    <a:close/>
                    <a:moveTo>
                      <a:pt x="2560" y="5563"/>
                    </a:moveTo>
                    <a:cubicBezTo>
                      <a:pt x="2833" y="5972"/>
                      <a:pt x="3106" y="6416"/>
                      <a:pt x="3413" y="6825"/>
                    </a:cubicBezTo>
                    <a:cubicBezTo>
                      <a:pt x="3686" y="7269"/>
                      <a:pt x="3959" y="7678"/>
                      <a:pt x="4266" y="7985"/>
                    </a:cubicBezTo>
                    <a:lnTo>
                      <a:pt x="4266" y="8078"/>
                    </a:lnTo>
                    <a:lnTo>
                      <a:pt x="4266" y="8078"/>
                    </a:lnTo>
                    <a:cubicBezTo>
                      <a:pt x="3899" y="7589"/>
                      <a:pt x="3639" y="7207"/>
                      <a:pt x="3243" y="6689"/>
                    </a:cubicBezTo>
                    <a:cubicBezTo>
                      <a:pt x="3106" y="6689"/>
                      <a:pt x="3106" y="6552"/>
                      <a:pt x="3106" y="6416"/>
                    </a:cubicBezTo>
                    <a:cubicBezTo>
                      <a:pt x="2833" y="6109"/>
                      <a:pt x="2697" y="5836"/>
                      <a:pt x="2560" y="5563"/>
                    </a:cubicBezTo>
                    <a:close/>
                    <a:moveTo>
                      <a:pt x="11091" y="7678"/>
                    </a:moveTo>
                    <a:cubicBezTo>
                      <a:pt x="11091" y="7815"/>
                      <a:pt x="11227" y="8122"/>
                      <a:pt x="11227" y="8258"/>
                    </a:cubicBezTo>
                    <a:cubicBezTo>
                      <a:pt x="11091" y="8122"/>
                      <a:pt x="11091" y="8122"/>
                      <a:pt x="10920" y="7985"/>
                    </a:cubicBezTo>
                    <a:lnTo>
                      <a:pt x="11091" y="7815"/>
                    </a:lnTo>
                    <a:lnTo>
                      <a:pt x="11091" y="7678"/>
                    </a:lnTo>
                    <a:close/>
                    <a:moveTo>
                      <a:pt x="12353" y="7269"/>
                    </a:moveTo>
                    <a:cubicBezTo>
                      <a:pt x="12353" y="7542"/>
                      <a:pt x="12626" y="8122"/>
                      <a:pt x="12626" y="8258"/>
                    </a:cubicBezTo>
                    <a:cubicBezTo>
                      <a:pt x="12490" y="8122"/>
                      <a:pt x="12353" y="7985"/>
                      <a:pt x="12080" y="7815"/>
                    </a:cubicBezTo>
                    <a:cubicBezTo>
                      <a:pt x="12217" y="7815"/>
                      <a:pt x="12353" y="7542"/>
                      <a:pt x="12353" y="7405"/>
                    </a:cubicBezTo>
                    <a:cubicBezTo>
                      <a:pt x="12353" y="7405"/>
                      <a:pt x="12217" y="7405"/>
                      <a:pt x="12217" y="7269"/>
                    </a:cubicBezTo>
                    <a:close/>
                    <a:moveTo>
                      <a:pt x="8090" y="6964"/>
                    </a:moveTo>
                    <a:cubicBezTo>
                      <a:pt x="8225" y="7133"/>
                      <a:pt x="8225" y="7269"/>
                      <a:pt x="8361" y="7269"/>
                    </a:cubicBezTo>
                    <a:lnTo>
                      <a:pt x="8361" y="7405"/>
                    </a:lnTo>
                    <a:cubicBezTo>
                      <a:pt x="8499" y="7516"/>
                      <a:pt x="8881" y="8270"/>
                      <a:pt x="8647" y="8270"/>
                    </a:cubicBezTo>
                    <a:cubicBezTo>
                      <a:pt x="8591" y="8270"/>
                      <a:pt x="8499" y="8227"/>
                      <a:pt x="8361" y="8122"/>
                    </a:cubicBezTo>
                    <a:cubicBezTo>
                      <a:pt x="8225" y="7985"/>
                      <a:pt x="8088" y="7815"/>
                      <a:pt x="8088" y="7815"/>
                    </a:cubicBezTo>
                    <a:cubicBezTo>
                      <a:pt x="8225" y="7815"/>
                      <a:pt x="8361" y="7678"/>
                      <a:pt x="8225" y="7542"/>
                    </a:cubicBezTo>
                    <a:cubicBezTo>
                      <a:pt x="8225" y="7270"/>
                      <a:pt x="8225" y="7133"/>
                      <a:pt x="8090" y="6964"/>
                    </a:cubicBezTo>
                    <a:close/>
                    <a:moveTo>
                      <a:pt x="8805" y="1"/>
                    </a:moveTo>
                    <a:cubicBezTo>
                      <a:pt x="8668" y="1"/>
                      <a:pt x="8532" y="1"/>
                      <a:pt x="8361" y="137"/>
                    </a:cubicBezTo>
                    <a:lnTo>
                      <a:pt x="8361" y="1434"/>
                    </a:lnTo>
                    <a:cubicBezTo>
                      <a:pt x="8225" y="1161"/>
                      <a:pt x="8088" y="854"/>
                      <a:pt x="7952" y="581"/>
                    </a:cubicBezTo>
                    <a:cubicBezTo>
                      <a:pt x="7895" y="524"/>
                      <a:pt x="7809" y="491"/>
                      <a:pt x="7728" y="491"/>
                    </a:cubicBezTo>
                    <a:cubicBezTo>
                      <a:pt x="7613" y="491"/>
                      <a:pt x="7508" y="557"/>
                      <a:pt x="7508" y="717"/>
                    </a:cubicBezTo>
                    <a:cubicBezTo>
                      <a:pt x="7371" y="990"/>
                      <a:pt x="7508" y="1434"/>
                      <a:pt x="7508" y="1707"/>
                    </a:cubicBezTo>
                    <a:cubicBezTo>
                      <a:pt x="7371" y="1570"/>
                      <a:pt x="7235" y="1297"/>
                      <a:pt x="7099" y="1161"/>
                    </a:cubicBezTo>
                    <a:cubicBezTo>
                      <a:pt x="7099" y="1110"/>
                      <a:pt x="7074" y="1089"/>
                      <a:pt x="7040" y="1089"/>
                    </a:cubicBezTo>
                    <a:cubicBezTo>
                      <a:pt x="6960" y="1089"/>
                      <a:pt x="6826" y="1202"/>
                      <a:pt x="6826" y="1297"/>
                    </a:cubicBezTo>
                    <a:cubicBezTo>
                      <a:pt x="6655" y="2014"/>
                      <a:pt x="6826" y="2696"/>
                      <a:pt x="7099" y="3413"/>
                    </a:cubicBezTo>
                    <a:cubicBezTo>
                      <a:pt x="6826" y="2867"/>
                      <a:pt x="6382" y="2287"/>
                      <a:pt x="6109" y="1707"/>
                    </a:cubicBezTo>
                    <a:cubicBezTo>
                      <a:pt x="6069" y="1667"/>
                      <a:pt x="6014" y="1650"/>
                      <a:pt x="5957" y="1650"/>
                    </a:cubicBezTo>
                    <a:cubicBezTo>
                      <a:pt x="5819" y="1650"/>
                      <a:pt x="5665" y="1747"/>
                      <a:pt x="5665" y="1843"/>
                    </a:cubicBezTo>
                    <a:cubicBezTo>
                      <a:pt x="5665" y="2623"/>
                      <a:pt x="5922" y="3289"/>
                      <a:pt x="6174" y="3945"/>
                    </a:cubicBezTo>
                    <a:lnTo>
                      <a:pt x="6174" y="3945"/>
                    </a:lnTo>
                    <a:cubicBezTo>
                      <a:pt x="6122" y="3870"/>
                      <a:pt x="6047" y="3795"/>
                      <a:pt x="5972" y="3720"/>
                    </a:cubicBezTo>
                    <a:cubicBezTo>
                      <a:pt x="5802" y="3413"/>
                      <a:pt x="5529" y="2423"/>
                      <a:pt x="5119" y="2423"/>
                    </a:cubicBezTo>
                    <a:cubicBezTo>
                      <a:pt x="5061" y="2397"/>
                      <a:pt x="5013" y="2386"/>
                      <a:pt x="4975" y="2386"/>
                    </a:cubicBezTo>
                    <a:cubicBezTo>
                      <a:pt x="4812" y="2386"/>
                      <a:pt x="4812" y="2586"/>
                      <a:pt x="4812" y="2696"/>
                    </a:cubicBezTo>
                    <a:cubicBezTo>
                      <a:pt x="4812" y="3140"/>
                      <a:pt x="4949" y="3549"/>
                      <a:pt x="5119" y="3993"/>
                    </a:cubicBezTo>
                    <a:cubicBezTo>
                      <a:pt x="4812" y="3549"/>
                      <a:pt x="4676" y="3140"/>
                      <a:pt x="4403" y="2867"/>
                    </a:cubicBezTo>
                    <a:cubicBezTo>
                      <a:pt x="4362" y="2816"/>
                      <a:pt x="4306" y="2795"/>
                      <a:pt x="4247" y="2795"/>
                    </a:cubicBezTo>
                    <a:cubicBezTo>
                      <a:pt x="4110" y="2795"/>
                      <a:pt x="3959" y="2908"/>
                      <a:pt x="3959" y="3003"/>
                    </a:cubicBezTo>
                    <a:cubicBezTo>
                      <a:pt x="3959" y="3276"/>
                      <a:pt x="3959" y="3549"/>
                      <a:pt x="4096" y="3857"/>
                    </a:cubicBezTo>
                    <a:cubicBezTo>
                      <a:pt x="3959" y="3720"/>
                      <a:pt x="3823" y="3549"/>
                      <a:pt x="3686" y="3549"/>
                    </a:cubicBezTo>
                    <a:cubicBezTo>
                      <a:pt x="3550" y="3549"/>
                      <a:pt x="3413" y="3720"/>
                      <a:pt x="3413" y="3857"/>
                    </a:cubicBezTo>
                    <a:cubicBezTo>
                      <a:pt x="3413" y="4130"/>
                      <a:pt x="3550" y="4403"/>
                      <a:pt x="3550" y="4710"/>
                    </a:cubicBezTo>
                    <a:cubicBezTo>
                      <a:pt x="3413" y="4266"/>
                      <a:pt x="3106" y="3720"/>
                      <a:pt x="2697" y="3549"/>
                    </a:cubicBezTo>
                    <a:cubicBezTo>
                      <a:pt x="2560" y="3549"/>
                      <a:pt x="2390" y="3720"/>
                      <a:pt x="2390" y="3857"/>
                    </a:cubicBezTo>
                    <a:cubicBezTo>
                      <a:pt x="2390" y="4130"/>
                      <a:pt x="2390" y="4403"/>
                      <a:pt x="2560" y="4710"/>
                    </a:cubicBezTo>
                    <a:cubicBezTo>
                      <a:pt x="2390" y="4573"/>
                      <a:pt x="2253" y="4266"/>
                      <a:pt x="2117" y="4130"/>
                    </a:cubicBezTo>
                    <a:cubicBezTo>
                      <a:pt x="2077" y="4090"/>
                      <a:pt x="2025" y="4073"/>
                      <a:pt x="1972" y="4073"/>
                    </a:cubicBezTo>
                    <a:cubicBezTo>
                      <a:pt x="1844" y="4073"/>
                      <a:pt x="1707" y="4170"/>
                      <a:pt x="1707" y="4266"/>
                    </a:cubicBezTo>
                    <a:lnTo>
                      <a:pt x="1707" y="4710"/>
                    </a:lnTo>
                    <a:cubicBezTo>
                      <a:pt x="1536" y="4573"/>
                      <a:pt x="1400" y="4403"/>
                      <a:pt x="1263" y="4266"/>
                    </a:cubicBezTo>
                    <a:cubicBezTo>
                      <a:pt x="1223" y="4226"/>
                      <a:pt x="1172" y="4209"/>
                      <a:pt x="1122" y="4209"/>
                    </a:cubicBezTo>
                    <a:cubicBezTo>
                      <a:pt x="1002" y="4209"/>
                      <a:pt x="894" y="4306"/>
                      <a:pt x="990" y="4403"/>
                    </a:cubicBezTo>
                    <a:cubicBezTo>
                      <a:pt x="990" y="4846"/>
                      <a:pt x="1127" y="5119"/>
                      <a:pt x="1263" y="5426"/>
                    </a:cubicBezTo>
                    <a:cubicBezTo>
                      <a:pt x="1127" y="5119"/>
                      <a:pt x="854" y="4983"/>
                      <a:pt x="547" y="4710"/>
                    </a:cubicBezTo>
                    <a:cubicBezTo>
                      <a:pt x="410" y="4710"/>
                      <a:pt x="137" y="4846"/>
                      <a:pt x="274" y="4983"/>
                    </a:cubicBezTo>
                    <a:cubicBezTo>
                      <a:pt x="274" y="5426"/>
                      <a:pt x="410" y="5699"/>
                      <a:pt x="683" y="6109"/>
                    </a:cubicBezTo>
                    <a:cubicBezTo>
                      <a:pt x="547" y="5972"/>
                      <a:pt x="410" y="5972"/>
                      <a:pt x="274" y="5972"/>
                    </a:cubicBezTo>
                    <a:cubicBezTo>
                      <a:pt x="274" y="5932"/>
                      <a:pt x="262" y="5916"/>
                      <a:pt x="246" y="5916"/>
                    </a:cubicBezTo>
                    <a:cubicBezTo>
                      <a:pt x="206" y="5916"/>
                      <a:pt x="137" y="6012"/>
                      <a:pt x="137" y="6109"/>
                    </a:cubicBezTo>
                    <a:cubicBezTo>
                      <a:pt x="1" y="6416"/>
                      <a:pt x="137" y="6689"/>
                      <a:pt x="274" y="7132"/>
                    </a:cubicBezTo>
                    <a:lnTo>
                      <a:pt x="274" y="7269"/>
                    </a:lnTo>
                    <a:cubicBezTo>
                      <a:pt x="274" y="7678"/>
                      <a:pt x="683" y="8258"/>
                      <a:pt x="1127" y="8531"/>
                    </a:cubicBezTo>
                    <a:cubicBezTo>
                      <a:pt x="1263" y="8531"/>
                      <a:pt x="1400" y="8395"/>
                      <a:pt x="1400" y="8258"/>
                    </a:cubicBezTo>
                    <a:cubicBezTo>
                      <a:pt x="1263" y="7985"/>
                      <a:pt x="1127" y="7678"/>
                      <a:pt x="854" y="7405"/>
                    </a:cubicBezTo>
                    <a:cubicBezTo>
                      <a:pt x="990" y="7269"/>
                      <a:pt x="854" y="7132"/>
                      <a:pt x="854" y="7132"/>
                    </a:cubicBezTo>
                    <a:lnTo>
                      <a:pt x="683" y="7132"/>
                    </a:lnTo>
                    <a:cubicBezTo>
                      <a:pt x="547" y="6825"/>
                      <a:pt x="547" y="6689"/>
                      <a:pt x="410" y="6416"/>
                    </a:cubicBezTo>
                    <a:lnTo>
                      <a:pt x="410" y="6416"/>
                    </a:lnTo>
                    <a:cubicBezTo>
                      <a:pt x="854" y="6689"/>
                      <a:pt x="1263" y="7269"/>
                      <a:pt x="1536" y="7542"/>
                    </a:cubicBezTo>
                    <a:cubicBezTo>
                      <a:pt x="1844" y="7985"/>
                      <a:pt x="2117" y="8395"/>
                      <a:pt x="2560" y="8668"/>
                    </a:cubicBezTo>
                    <a:cubicBezTo>
                      <a:pt x="2603" y="8764"/>
                      <a:pt x="2659" y="8800"/>
                      <a:pt x="2711" y="8800"/>
                    </a:cubicBezTo>
                    <a:cubicBezTo>
                      <a:pt x="2827" y="8800"/>
                      <a:pt x="2927" y="8625"/>
                      <a:pt x="2833" y="8531"/>
                    </a:cubicBezTo>
                    <a:cubicBezTo>
                      <a:pt x="2253" y="7678"/>
                      <a:pt x="1400" y="6689"/>
                      <a:pt x="854" y="5563"/>
                    </a:cubicBezTo>
                    <a:lnTo>
                      <a:pt x="854" y="5563"/>
                    </a:lnTo>
                    <a:cubicBezTo>
                      <a:pt x="1263" y="5972"/>
                      <a:pt x="1536" y="6552"/>
                      <a:pt x="1980" y="6825"/>
                    </a:cubicBezTo>
                    <a:cubicBezTo>
                      <a:pt x="2117" y="7132"/>
                      <a:pt x="2390" y="7405"/>
                      <a:pt x="2697" y="7678"/>
                    </a:cubicBezTo>
                    <a:cubicBezTo>
                      <a:pt x="2970" y="7985"/>
                      <a:pt x="3106" y="8258"/>
                      <a:pt x="3413" y="8395"/>
                    </a:cubicBezTo>
                    <a:cubicBezTo>
                      <a:pt x="3481" y="8463"/>
                      <a:pt x="3550" y="8497"/>
                      <a:pt x="3618" y="8497"/>
                    </a:cubicBezTo>
                    <a:cubicBezTo>
                      <a:pt x="3686" y="8497"/>
                      <a:pt x="3754" y="8463"/>
                      <a:pt x="3823" y="8395"/>
                    </a:cubicBezTo>
                    <a:lnTo>
                      <a:pt x="3959" y="8531"/>
                    </a:lnTo>
                    <a:cubicBezTo>
                      <a:pt x="4041" y="8568"/>
                      <a:pt x="4121" y="8585"/>
                      <a:pt x="4191" y="8585"/>
                    </a:cubicBezTo>
                    <a:cubicBezTo>
                      <a:pt x="4383" y="8585"/>
                      <a:pt x="4503" y="8458"/>
                      <a:pt x="4403" y="8258"/>
                    </a:cubicBezTo>
                    <a:cubicBezTo>
                      <a:pt x="4380" y="8228"/>
                      <a:pt x="4357" y="8199"/>
                      <a:pt x="4335" y="8170"/>
                    </a:cubicBezTo>
                    <a:lnTo>
                      <a:pt x="4335" y="8170"/>
                    </a:lnTo>
                    <a:cubicBezTo>
                      <a:pt x="4358" y="8179"/>
                      <a:pt x="4380" y="8183"/>
                      <a:pt x="4403" y="8183"/>
                    </a:cubicBezTo>
                    <a:cubicBezTo>
                      <a:pt x="4494" y="8183"/>
                      <a:pt x="4585" y="8122"/>
                      <a:pt x="4676" y="8122"/>
                    </a:cubicBezTo>
                    <a:cubicBezTo>
                      <a:pt x="4949" y="8395"/>
                      <a:pt x="5529" y="8531"/>
                      <a:pt x="5972" y="8531"/>
                    </a:cubicBezTo>
                    <a:cubicBezTo>
                      <a:pt x="6245" y="8531"/>
                      <a:pt x="6655" y="8395"/>
                      <a:pt x="6826" y="8122"/>
                    </a:cubicBezTo>
                    <a:cubicBezTo>
                      <a:pt x="6962" y="8258"/>
                      <a:pt x="6962" y="8258"/>
                      <a:pt x="7099" y="8258"/>
                    </a:cubicBezTo>
                    <a:lnTo>
                      <a:pt x="7235" y="8122"/>
                    </a:lnTo>
                    <a:cubicBezTo>
                      <a:pt x="7371" y="7985"/>
                      <a:pt x="7371" y="7985"/>
                      <a:pt x="7371" y="7815"/>
                    </a:cubicBezTo>
                    <a:cubicBezTo>
                      <a:pt x="7771" y="8337"/>
                      <a:pt x="8253" y="8859"/>
                      <a:pt x="8768" y="8859"/>
                    </a:cubicBezTo>
                    <a:cubicBezTo>
                      <a:pt x="8825" y="8859"/>
                      <a:pt x="8883" y="8852"/>
                      <a:pt x="8941" y="8839"/>
                    </a:cubicBezTo>
                    <a:cubicBezTo>
                      <a:pt x="9078" y="8668"/>
                      <a:pt x="9214" y="8531"/>
                      <a:pt x="9214" y="8395"/>
                    </a:cubicBezTo>
                    <a:cubicBezTo>
                      <a:pt x="9436" y="8592"/>
                      <a:pt x="9640" y="8736"/>
                      <a:pt x="9840" y="8736"/>
                    </a:cubicBezTo>
                    <a:cubicBezTo>
                      <a:pt x="9916" y="8736"/>
                      <a:pt x="9992" y="8715"/>
                      <a:pt x="10067" y="8668"/>
                    </a:cubicBezTo>
                    <a:cubicBezTo>
                      <a:pt x="10238" y="8531"/>
                      <a:pt x="10238" y="8258"/>
                      <a:pt x="10067" y="7815"/>
                    </a:cubicBezTo>
                    <a:lnTo>
                      <a:pt x="10067" y="7815"/>
                    </a:lnTo>
                    <a:cubicBezTo>
                      <a:pt x="10511" y="8258"/>
                      <a:pt x="10920" y="8668"/>
                      <a:pt x="11500" y="8839"/>
                    </a:cubicBezTo>
                    <a:cubicBezTo>
                      <a:pt x="11539" y="8878"/>
                      <a:pt x="11578" y="8894"/>
                      <a:pt x="11614" y="8894"/>
                    </a:cubicBezTo>
                    <a:cubicBezTo>
                      <a:pt x="11704" y="8894"/>
                      <a:pt x="11773" y="8790"/>
                      <a:pt x="11773" y="8668"/>
                    </a:cubicBezTo>
                    <a:cubicBezTo>
                      <a:pt x="11773" y="8395"/>
                      <a:pt x="11637" y="8122"/>
                      <a:pt x="11637" y="7815"/>
                    </a:cubicBezTo>
                    <a:lnTo>
                      <a:pt x="11637" y="7815"/>
                    </a:lnTo>
                    <a:cubicBezTo>
                      <a:pt x="11944" y="8258"/>
                      <a:pt x="12353" y="8668"/>
                      <a:pt x="12934" y="8839"/>
                    </a:cubicBezTo>
                    <a:cubicBezTo>
                      <a:pt x="13343" y="8839"/>
                      <a:pt x="13207" y="8258"/>
                      <a:pt x="13070" y="7678"/>
                    </a:cubicBezTo>
                    <a:lnTo>
                      <a:pt x="13070" y="7678"/>
                    </a:lnTo>
                    <a:cubicBezTo>
                      <a:pt x="13343" y="7985"/>
                      <a:pt x="13650" y="8395"/>
                      <a:pt x="14060" y="8668"/>
                    </a:cubicBezTo>
                    <a:cubicBezTo>
                      <a:pt x="14196" y="8668"/>
                      <a:pt x="14333" y="8668"/>
                      <a:pt x="14333" y="8531"/>
                    </a:cubicBezTo>
                    <a:cubicBezTo>
                      <a:pt x="14503" y="8122"/>
                      <a:pt x="14333" y="7815"/>
                      <a:pt x="14060" y="7542"/>
                    </a:cubicBezTo>
                    <a:cubicBezTo>
                      <a:pt x="14196" y="7542"/>
                      <a:pt x="14196" y="7542"/>
                      <a:pt x="14196" y="7678"/>
                    </a:cubicBezTo>
                    <a:cubicBezTo>
                      <a:pt x="14278" y="7715"/>
                      <a:pt x="14358" y="7732"/>
                      <a:pt x="14428" y="7732"/>
                    </a:cubicBezTo>
                    <a:cubicBezTo>
                      <a:pt x="14620" y="7732"/>
                      <a:pt x="14740" y="7605"/>
                      <a:pt x="14640" y="7405"/>
                    </a:cubicBezTo>
                    <a:cubicBezTo>
                      <a:pt x="14503" y="6962"/>
                      <a:pt x="14333" y="6552"/>
                      <a:pt x="14060" y="6109"/>
                    </a:cubicBezTo>
                    <a:lnTo>
                      <a:pt x="14060" y="6109"/>
                    </a:lnTo>
                    <a:cubicBezTo>
                      <a:pt x="14333" y="6416"/>
                      <a:pt x="14503" y="6689"/>
                      <a:pt x="14776" y="7132"/>
                    </a:cubicBezTo>
                    <a:cubicBezTo>
                      <a:pt x="14812" y="7168"/>
                      <a:pt x="14869" y="7185"/>
                      <a:pt x="14931" y="7185"/>
                    </a:cubicBezTo>
                    <a:cubicBezTo>
                      <a:pt x="15104" y="7185"/>
                      <a:pt x="15311" y="7052"/>
                      <a:pt x="15186" y="6825"/>
                    </a:cubicBezTo>
                    <a:cubicBezTo>
                      <a:pt x="14640" y="6109"/>
                      <a:pt x="14196" y="5426"/>
                      <a:pt x="13787" y="4573"/>
                    </a:cubicBezTo>
                    <a:lnTo>
                      <a:pt x="13787" y="4266"/>
                    </a:lnTo>
                    <a:lnTo>
                      <a:pt x="13787" y="3857"/>
                    </a:lnTo>
                    <a:cubicBezTo>
                      <a:pt x="13787" y="3993"/>
                      <a:pt x="13923" y="4266"/>
                      <a:pt x="13923" y="4403"/>
                    </a:cubicBezTo>
                    <a:cubicBezTo>
                      <a:pt x="14060" y="4846"/>
                      <a:pt x="14333" y="5972"/>
                      <a:pt x="14913" y="6109"/>
                    </a:cubicBezTo>
                    <a:cubicBezTo>
                      <a:pt x="14971" y="6182"/>
                      <a:pt x="15029" y="6223"/>
                      <a:pt x="15077" y="6223"/>
                    </a:cubicBezTo>
                    <a:cubicBezTo>
                      <a:pt x="15141" y="6223"/>
                      <a:pt x="15186" y="6148"/>
                      <a:pt x="15186" y="5972"/>
                    </a:cubicBezTo>
                    <a:cubicBezTo>
                      <a:pt x="15356" y="6109"/>
                      <a:pt x="15493" y="6279"/>
                      <a:pt x="15629" y="6279"/>
                    </a:cubicBezTo>
                    <a:lnTo>
                      <a:pt x="15629" y="6416"/>
                    </a:lnTo>
                    <a:cubicBezTo>
                      <a:pt x="15665" y="6452"/>
                      <a:pt x="15710" y="6469"/>
                      <a:pt x="15758" y="6469"/>
                    </a:cubicBezTo>
                    <a:cubicBezTo>
                      <a:pt x="15890" y="6469"/>
                      <a:pt x="16039" y="6335"/>
                      <a:pt x="16039" y="6109"/>
                    </a:cubicBezTo>
                    <a:lnTo>
                      <a:pt x="16039" y="5972"/>
                    </a:lnTo>
                    <a:lnTo>
                      <a:pt x="16039" y="4983"/>
                    </a:lnTo>
                    <a:cubicBezTo>
                      <a:pt x="16209" y="4983"/>
                      <a:pt x="16346" y="4846"/>
                      <a:pt x="16346" y="4846"/>
                    </a:cubicBezTo>
                    <a:cubicBezTo>
                      <a:pt x="16346" y="4573"/>
                      <a:pt x="16346" y="4266"/>
                      <a:pt x="16209" y="3993"/>
                    </a:cubicBezTo>
                    <a:cubicBezTo>
                      <a:pt x="16346" y="3993"/>
                      <a:pt x="16482" y="3857"/>
                      <a:pt x="16482" y="3549"/>
                    </a:cubicBezTo>
                    <a:cubicBezTo>
                      <a:pt x="16209" y="3003"/>
                      <a:pt x="16039" y="2423"/>
                      <a:pt x="15902" y="1707"/>
                    </a:cubicBezTo>
                    <a:cubicBezTo>
                      <a:pt x="15902" y="1650"/>
                      <a:pt x="15832" y="1617"/>
                      <a:pt x="15750" y="1617"/>
                    </a:cubicBezTo>
                    <a:cubicBezTo>
                      <a:pt x="15633" y="1617"/>
                      <a:pt x="15493" y="1683"/>
                      <a:pt x="15493" y="1843"/>
                    </a:cubicBezTo>
                    <a:lnTo>
                      <a:pt x="15493" y="2014"/>
                    </a:lnTo>
                    <a:cubicBezTo>
                      <a:pt x="15493" y="1929"/>
                      <a:pt x="15459" y="1886"/>
                      <a:pt x="15403" y="1886"/>
                    </a:cubicBezTo>
                    <a:cubicBezTo>
                      <a:pt x="15348" y="1886"/>
                      <a:pt x="15271" y="1929"/>
                      <a:pt x="15186" y="2014"/>
                    </a:cubicBezTo>
                    <a:cubicBezTo>
                      <a:pt x="15186" y="1843"/>
                      <a:pt x="15049" y="1570"/>
                      <a:pt x="15049" y="1434"/>
                    </a:cubicBezTo>
                    <a:cubicBezTo>
                      <a:pt x="14997" y="1330"/>
                      <a:pt x="14925" y="1285"/>
                      <a:pt x="14856" y="1285"/>
                    </a:cubicBezTo>
                    <a:cubicBezTo>
                      <a:pt x="14744" y="1285"/>
                      <a:pt x="14640" y="1402"/>
                      <a:pt x="14640" y="1570"/>
                    </a:cubicBezTo>
                    <a:cubicBezTo>
                      <a:pt x="14538" y="2105"/>
                      <a:pt x="14588" y="2640"/>
                      <a:pt x="14677" y="3175"/>
                    </a:cubicBezTo>
                    <a:lnTo>
                      <a:pt x="14677" y="3175"/>
                    </a:lnTo>
                    <a:cubicBezTo>
                      <a:pt x="14565" y="2882"/>
                      <a:pt x="14430" y="2495"/>
                      <a:pt x="14196" y="2287"/>
                    </a:cubicBezTo>
                    <a:cubicBezTo>
                      <a:pt x="14060" y="2014"/>
                      <a:pt x="14060" y="1843"/>
                      <a:pt x="13923" y="1707"/>
                    </a:cubicBezTo>
                    <a:cubicBezTo>
                      <a:pt x="13871" y="1603"/>
                      <a:pt x="13794" y="1558"/>
                      <a:pt x="13719" y="1558"/>
                    </a:cubicBezTo>
                    <a:cubicBezTo>
                      <a:pt x="13597" y="1558"/>
                      <a:pt x="13480" y="1675"/>
                      <a:pt x="13480" y="1843"/>
                    </a:cubicBezTo>
                    <a:lnTo>
                      <a:pt x="13480" y="2287"/>
                    </a:lnTo>
                    <a:cubicBezTo>
                      <a:pt x="13343" y="2014"/>
                      <a:pt x="13207" y="1707"/>
                      <a:pt x="13070" y="1297"/>
                    </a:cubicBezTo>
                    <a:cubicBezTo>
                      <a:pt x="12934" y="1161"/>
                      <a:pt x="12797" y="854"/>
                      <a:pt x="12626" y="854"/>
                    </a:cubicBezTo>
                    <a:cubicBezTo>
                      <a:pt x="12490" y="854"/>
                      <a:pt x="12353" y="990"/>
                      <a:pt x="12353" y="990"/>
                    </a:cubicBezTo>
                    <a:lnTo>
                      <a:pt x="12353" y="2014"/>
                    </a:lnTo>
                    <a:cubicBezTo>
                      <a:pt x="12217" y="2014"/>
                      <a:pt x="12217" y="2014"/>
                      <a:pt x="12080" y="2150"/>
                    </a:cubicBezTo>
                    <a:lnTo>
                      <a:pt x="12080" y="2560"/>
                    </a:lnTo>
                    <a:cubicBezTo>
                      <a:pt x="11944" y="2696"/>
                      <a:pt x="11944" y="2696"/>
                      <a:pt x="11944" y="2867"/>
                    </a:cubicBezTo>
                    <a:cubicBezTo>
                      <a:pt x="11773" y="2867"/>
                      <a:pt x="11637" y="2867"/>
                      <a:pt x="11637" y="3003"/>
                    </a:cubicBezTo>
                    <a:cubicBezTo>
                      <a:pt x="11637" y="3003"/>
                      <a:pt x="11637" y="3140"/>
                      <a:pt x="11500" y="3140"/>
                    </a:cubicBezTo>
                    <a:cubicBezTo>
                      <a:pt x="11364" y="2423"/>
                      <a:pt x="11091" y="1707"/>
                      <a:pt x="10647" y="1161"/>
                    </a:cubicBezTo>
                    <a:cubicBezTo>
                      <a:pt x="10594" y="1040"/>
                      <a:pt x="10519" y="988"/>
                      <a:pt x="10448" y="988"/>
                    </a:cubicBezTo>
                    <a:cubicBezTo>
                      <a:pt x="10338" y="988"/>
                      <a:pt x="10238" y="1111"/>
                      <a:pt x="10238" y="1297"/>
                    </a:cubicBezTo>
                    <a:cubicBezTo>
                      <a:pt x="10238" y="1434"/>
                      <a:pt x="10238" y="1707"/>
                      <a:pt x="10374" y="2014"/>
                    </a:cubicBezTo>
                    <a:cubicBezTo>
                      <a:pt x="10374" y="2150"/>
                      <a:pt x="10374" y="2287"/>
                      <a:pt x="10511" y="2560"/>
                    </a:cubicBezTo>
                    <a:cubicBezTo>
                      <a:pt x="10238" y="2014"/>
                      <a:pt x="10067" y="1434"/>
                      <a:pt x="9931" y="1161"/>
                    </a:cubicBezTo>
                    <a:cubicBezTo>
                      <a:pt x="9794" y="717"/>
                      <a:pt x="9658" y="137"/>
                      <a:pt x="9214" y="1"/>
                    </a:cubicBezTo>
                    <a:cubicBezTo>
                      <a:pt x="9078" y="1"/>
                      <a:pt x="8941" y="137"/>
                      <a:pt x="8941" y="137"/>
                    </a:cubicBezTo>
                    <a:cubicBezTo>
                      <a:pt x="8941" y="137"/>
                      <a:pt x="8805" y="137"/>
                      <a:pt x="88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2769490" y="998973"/>
                <a:ext cx="171937" cy="108069"/>
              </a:xfrm>
              <a:custGeom>
                <a:rect b="b" l="l" r="r" t="t"/>
                <a:pathLst>
                  <a:path extrusionOk="0" h="2558" w="4070">
                    <a:moveTo>
                      <a:pt x="830" y="1"/>
                    </a:moveTo>
                    <a:cubicBezTo>
                      <a:pt x="557" y="171"/>
                      <a:pt x="284" y="444"/>
                      <a:pt x="113" y="717"/>
                    </a:cubicBezTo>
                    <a:cubicBezTo>
                      <a:pt x="1" y="830"/>
                      <a:pt x="74" y="1059"/>
                      <a:pt x="199" y="1059"/>
                    </a:cubicBezTo>
                    <a:cubicBezTo>
                      <a:pt x="225" y="1059"/>
                      <a:pt x="254" y="1048"/>
                      <a:pt x="284" y="1024"/>
                    </a:cubicBezTo>
                    <a:cubicBezTo>
                      <a:pt x="557" y="854"/>
                      <a:pt x="693" y="581"/>
                      <a:pt x="830" y="444"/>
                    </a:cubicBezTo>
                    <a:lnTo>
                      <a:pt x="830" y="444"/>
                    </a:lnTo>
                    <a:cubicBezTo>
                      <a:pt x="830" y="717"/>
                      <a:pt x="693" y="1297"/>
                      <a:pt x="693" y="1570"/>
                    </a:cubicBezTo>
                    <a:lnTo>
                      <a:pt x="693" y="1707"/>
                    </a:lnTo>
                    <a:lnTo>
                      <a:pt x="830" y="1707"/>
                    </a:lnTo>
                    <a:cubicBezTo>
                      <a:pt x="830" y="1792"/>
                      <a:pt x="864" y="1835"/>
                      <a:pt x="898" y="1835"/>
                    </a:cubicBezTo>
                    <a:cubicBezTo>
                      <a:pt x="932" y="1835"/>
                      <a:pt x="966" y="1792"/>
                      <a:pt x="966" y="1707"/>
                    </a:cubicBezTo>
                    <a:cubicBezTo>
                      <a:pt x="1137" y="1707"/>
                      <a:pt x="1410" y="1297"/>
                      <a:pt x="1546" y="854"/>
                    </a:cubicBezTo>
                    <a:lnTo>
                      <a:pt x="1546" y="854"/>
                    </a:lnTo>
                    <a:cubicBezTo>
                      <a:pt x="1546" y="1297"/>
                      <a:pt x="1410" y="1570"/>
                      <a:pt x="1410" y="1878"/>
                    </a:cubicBezTo>
                    <a:cubicBezTo>
                      <a:pt x="1410" y="2046"/>
                      <a:pt x="1514" y="2163"/>
                      <a:pt x="1626" y="2163"/>
                    </a:cubicBezTo>
                    <a:cubicBezTo>
                      <a:pt x="1695" y="2163"/>
                      <a:pt x="1767" y="2118"/>
                      <a:pt x="1819" y="2014"/>
                    </a:cubicBezTo>
                    <a:cubicBezTo>
                      <a:pt x="1819" y="1878"/>
                      <a:pt x="1990" y="1570"/>
                      <a:pt x="1990" y="1434"/>
                    </a:cubicBezTo>
                    <a:cubicBezTo>
                      <a:pt x="1990" y="1570"/>
                      <a:pt x="2127" y="1707"/>
                      <a:pt x="2127" y="1878"/>
                    </a:cubicBezTo>
                    <a:cubicBezTo>
                      <a:pt x="2127" y="1878"/>
                      <a:pt x="1990" y="1878"/>
                      <a:pt x="1990" y="2014"/>
                    </a:cubicBezTo>
                    <a:cubicBezTo>
                      <a:pt x="1819" y="2014"/>
                      <a:pt x="1819" y="2151"/>
                      <a:pt x="1819" y="2151"/>
                    </a:cubicBezTo>
                    <a:cubicBezTo>
                      <a:pt x="1911" y="2462"/>
                      <a:pt x="2200" y="2557"/>
                      <a:pt x="2511" y="2557"/>
                    </a:cubicBezTo>
                    <a:cubicBezTo>
                      <a:pt x="2779" y="2557"/>
                      <a:pt x="3063" y="2487"/>
                      <a:pt x="3253" y="2424"/>
                    </a:cubicBezTo>
                    <a:lnTo>
                      <a:pt x="3389" y="2287"/>
                    </a:lnTo>
                    <a:cubicBezTo>
                      <a:pt x="3526" y="2287"/>
                      <a:pt x="3526" y="2151"/>
                      <a:pt x="3526" y="2151"/>
                    </a:cubicBezTo>
                    <a:cubicBezTo>
                      <a:pt x="3571" y="2187"/>
                      <a:pt x="3634" y="2204"/>
                      <a:pt x="3699" y="2204"/>
                    </a:cubicBezTo>
                    <a:cubicBezTo>
                      <a:pt x="3876" y="2204"/>
                      <a:pt x="4069" y="2077"/>
                      <a:pt x="3969" y="1878"/>
                    </a:cubicBezTo>
                    <a:lnTo>
                      <a:pt x="3833" y="1707"/>
                    </a:lnTo>
                    <a:cubicBezTo>
                      <a:pt x="3833" y="1570"/>
                      <a:pt x="3696" y="1570"/>
                      <a:pt x="3696" y="1434"/>
                    </a:cubicBezTo>
                    <a:lnTo>
                      <a:pt x="3389" y="1434"/>
                    </a:lnTo>
                    <a:cubicBezTo>
                      <a:pt x="3253" y="1434"/>
                      <a:pt x="3253" y="1570"/>
                      <a:pt x="3253" y="1570"/>
                    </a:cubicBezTo>
                    <a:cubicBezTo>
                      <a:pt x="3116" y="1570"/>
                      <a:pt x="2980" y="1434"/>
                      <a:pt x="2843" y="1297"/>
                    </a:cubicBezTo>
                    <a:lnTo>
                      <a:pt x="2673" y="1297"/>
                    </a:lnTo>
                    <a:cubicBezTo>
                      <a:pt x="2536" y="1434"/>
                      <a:pt x="2536" y="1434"/>
                      <a:pt x="2400" y="1570"/>
                    </a:cubicBezTo>
                    <a:cubicBezTo>
                      <a:pt x="2400" y="1297"/>
                      <a:pt x="2400" y="1024"/>
                      <a:pt x="2127" y="854"/>
                    </a:cubicBezTo>
                    <a:lnTo>
                      <a:pt x="1819" y="854"/>
                    </a:lnTo>
                    <a:lnTo>
                      <a:pt x="1819" y="308"/>
                    </a:lnTo>
                    <a:cubicBezTo>
                      <a:pt x="1819" y="171"/>
                      <a:pt x="1683" y="171"/>
                      <a:pt x="1683" y="171"/>
                    </a:cubicBezTo>
                    <a:cubicBezTo>
                      <a:pt x="1410" y="171"/>
                      <a:pt x="1273" y="444"/>
                      <a:pt x="1137" y="717"/>
                    </a:cubicBezTo>
                    <a:lnTo>
                      <a:pt x="1137" y="581"/>
                    </a:lnTo>
                    <a:cubicBezTo>
                      <a:pt x="1273" y="444"/>
                      <a:pt x="1273" y="171"/>
                      <a:pt x="1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2372043" y="645800"/>
                <a:ext cx="239107" cy="194465"/>
              </a:xfrm>
              <a:custGeom>
                <a:rect b="b" l="l" r="r" t="t"/>
                <a:pathLst>
                  <a:path extrusionOk="0" h="4603" w="5660">
                    <a:moveTo>
                      <a:pt x="1707" y="990"/>
                    </a:moveTo>
                    <a:cubicBezTo>
                      <a:pt x="1707" y="1127"/>
                      <a:pt x="1844" y="1127"/>
                      <a:pt x="1844" y="1263"/>
                    </a:cubicBezTo>
                    <a:cubicBezTo>
                      <a:pt x="1844" y="1400"/>
                      <a:pt x="1844" y="1400"/>
                      <a:pt x="2014" y="1400"/>
                    </a:cubicBezTo>
                    <a:lnTo>
                      <a:pt x="2014" y="1707"/>
                    </a:lnTo>
                    <a:cubicBezTo>
                      <a:pt x="1844" y="1536"/>
                      <a:pt x="1844" y="1536"/>
                      <a:pt x="1707" y="1536"/>
                    </a:cubicBezTo>
                    <a:cubicBezTo>
                      <a:pt x="1707" y="1400"/>
                      <a:pt x="1571" y="1263"/>
                      <a:pt x="1571" y="1127"/>
                    </a:cubicBezTo>
                    <a:lnTo>
                      <a:pt x="1571" y="990"/>
                    </a:lnTo>
                    <a:close/>
                    <a:moveTo>
                      <a:pt x="3277" y="1"/>
                    </a:moveTo>
                    <a:cubicBezTo>
                      <a:pt x="3140" y="1"/>
                      <a:pt x="3140" y="137"/>
                      <a:pt x="3140" y="137"/>
                    </a:cubicBezTo>
                    <a:cubicBezTo>
                      <a:pt x="2697" y="274"/>
                      <a:pt x="2151" y="274"/>
                      <a:pt x="1707" y="410"/>
                    </a:cubicBezTo>
                    <a:lnTo>
                      <a:pt x="991" y="410"/>
                    </a:lnTo>
                    <a:cubicBezTo>
                      <a:pt x="972" y="404"/>
                      <a:pt x="953" y="401"/>
                      <a:pt x="934" y="401"/>
                    </a:cubicBezTo>
                    <a:cubicBezTo>
                      <a:pt x="530" y="401"/>
                      <a:pt x="1" y="1719"/>
                      <a:pt x="1" y="1980"/>
                    </a:cubicBezTo>
                    <a:cubicBezTo>
                      <a:pt x="1" y="2076"/>
                      <a:pt x="69" y="2173"/>
                      <a:pt x="169" y="2173"/>
                    </a:cubicBezTo>
                    <a:cubicBezTo>
                      <a:pt x="211" y="2173"/>
                      <a:pt x="258" y="2156"/>
                      <a:pt x="308" y="2116"/>
                    </a:cubicBezTo>
                    <a:cubicBezTo>
                      <a:pt x="445" y="1980"/>
                      <a:pt x="581" y="1707"/>
                      <a:pt x="718" y="1400"/>
                    </a:cubicBezTo>
                    <a:cubicBezTo>
                      <a:pt x="854" y="1400"/>
                      <a:pt x="991" y="1263"/>
                      <a:pt x="1161" y="1127"/>
                    </a:cubicBezTo>
                    <a:cubicBezTo>
                      <a:pt x="1161" y="1127"/>
                      <a:pt x="1161" y="1263"/>
                      <a:pt x="1298" y="1263"/>
                    </a:cubicBezTo>
                    <a:cubicBezTo>
                      <a:pt x="1298" y="1707"/>
                      <a:pt x="1434" y="2116"/>
                      <a:pt x="1707" y="2560"/>
                    </a:cubicBezTo>
                    <a:cubicBezTo>
                      <a:pt x="1707" y="2696"/>
                      <a:pt x="1707" y="2969"/>
                      <a:pt x="1844" y="3106"/>
                    </a:cubicBezTo>
                    <a:cubicBezTo>
                      <a:pt x="1844" y="3259"/>
                      <a:pt x="1920" y="3336"/>
                      <a:pt x="1997" y="3336"/>
                    </a:cubicBezTo>
                    <a:cubicBezTo>
                      <a:pt x="2074" y="3336"/>
                      <a:pt x="2151" y="3259"/>
                      <a:pt x="2151" y="3106"/>
                    </a:cubicBezTo>
                    <a:cubicBezTo>
                      <a:pt x="2287" y="2833"/>
                      <a:pt x="2287" y="2389"/>
                      <a:pt x="2424" y="2116"/>
                    </a:cubicBezTo>
                    <a:lnTo>
                      <a:pt x="2424" y="1400"/>
                    </a:lnTo>
                    <a:cubicBezTo>
                      <a:pt x="2424" y="1536"/>
                      <a:pt x="2560" y="1843"/>
                      <a:pt x="2560" y="1980"/>
                    </a:cubicBezTo>
                    <a:cubicBezTo>
                      <a:pt x="2424" y="2253"/>
                      <a:pt x="2287" y="2696"/>
                      <a:pt x="2287" y="2969"/>
                    </a:cubicBezTo>
                    <a:cubicBezTo>
                      <a:pt x="2384" y="3066"/>
                      <a:pt x="2480" y="3162"/>
                      <a:pt x="2577" y="3162"/>
                    </a:cubicBezTo>
                    <a:cubicBezTo>
                      <a:pt x="2617" y="3162"/>
                      <a:pt x="2657" y="3146"/>
                      <a:pt x="2697" y="3106"/>
                    </a:cubicBezTo>
                    <a:lnTo>
                      <a:pt x="3140" y="2696"/>
                    </a:lnTo>
                    <a:cubicBezTo>
                      <a:pt x="3316" y="2499"/>
                      <a:pt x="3618" y="2146"/>
                      <a:pt x="3776" y="2146"/>
                    </a:cubicBezTo>
                    <a:cubicBezTo>
                      <a:pt x="3863" y="2146"/>
                      <a:pt x="3906" y="2255"/>
                      <a:pt x="3857" y="2560"/>
                    </a:cubicBezTo>
                    <a:cubicBezTo>
                      <a:pt x="3720" y="3106"/>
                      <a:pt x="3277" y="3686"/>
                      <a:pt x="3413" y="4266"/>
                    </a:cubicBezTo>
                    <a:cubicBezTo>
                      <a:pt x="3453" y="4512"/>
                      <a:pt x="3600" y="4602"/>
                      <a:pt x="3800" y="4602"/>
                    </a:cubicBezTo>
                    <a:cubicBezTo>
                      <a:pt x="4295" y="4602"/>
                      <a:pt x="5111" y="4056"/>
                      <a:pt x="5427" y="3959"/>
                    </a:cubicBezTo>
                    <a:cubicBezTo>
                      <a:pt x="5563" y="3822"/>
                      <a:pt x="5427" y="3686"/>
                      <a:pt x="5256" y="3686"/>
                    </a:cubicBezTo>
                    <a:cubicBezTo>
                      <a:pt x="4846" y="3822"/>
                      <a:pt x="4403" y="4095"/>
                      <a:pt x="3857" y="4266"/>
                    </a:cubicBezTo>
                    <a:cubicBezTo>
                      <a:pt x="3840" y="4274"/>
                      <a:pt x="3825" y="4277"/>
                      <a:pt x="3812" y="4277"/>
                    </a:cubicBezTo>
                    <a:cubicBezTo>
                      <a:pt x="3598" y="4277"/>
                      <a:pt x="3993" y="3242"/>
                      <a:pt x="3993" y="3242"/>
                    </a:cubicBezTo>
                    <a:cubicBezTo>
                      <a:pt x="3993" y="2696"/>
                      <a:pt x="4266" y="2116"/>
                      <a:pt x="4130" y="1707"/>
                    </a:cubicBezTo>
                    <a:lnTo>
                      <a:pt x="3993" y="1707"/>
                    </a:lnTo>
                    <a:cubicBezTo>
                      <a:pt x="3550" y="1707"/>
                      <a:pt x="3277" y="1980"/>
                      <a:pt x="3004" y="2253"/>
                    </a:cubicBezTo>
                    <a:lnTo>
                      <a:pt x="3004" y="1707"/>
                    </a:lnTo>
                    <a:lnTo>
                      <a:pt x="3004" y="1263"/>
                    </a:lnTo>
                    <a:lnTo>
                      <a:pt x="3004" y="1127"/>
                    </a:lnTo>
                    <a:cubicBezTo>
                      <a:pt x="3140" y="990"/>
                      <a:pt x="3140" y="683"/>
                      <a:pt x="2867" y="547"/>
                    </a:cubicBezTo>
                    <a:lnTo>
                      <a:pt x="2697" y="547"/>
                    </a:lnTo>
                    <a:cubicBezTo>
                      <a:pt x="2697" y="410"/>
                      <a:pt x="2867" y="410"/>
                      <a:pt x="3004" y="410"/>
                    </a:cubicBezTo>
                    <a:lnTo>
                      <a:pt x="3004" y="547"/>
                    </a:lnTo>
                    <a:lnTo>
                      <a:pt x="3140" y="547"/>
                    </a:lnTo>
                    <a:cubicBezTo>
                      <a:pt x="3389" y="464"/>
                      <a:pt x="3600" y="330"/>
                      <a:pt x="3789" y="330"/>
                    </a:cubicBezTo>
                    <a:cubicBezTo>
                      <a:pt x="3910" y="330"/>
                      <a:pt x="4023" y="386"/>
                      <a:pt x="4130" y="547"/>
                    </a:cubicBezTo>
                    <a:cubicBezTo>
                      <a:pt x="4573" y="854"/>
                      <a:pt x="4983" y="990"/>
                      <a:pt x="5256" y="1263"/>
                    </a:cubicBezTo>
                    <a:cubicBezTo>
                      <a:pt x="5306" y="1303"/>
                      <a:pt x="5365" y="1320"/>
                      <a:pt x="5419" y="1320"/>
                    </a:cubicBezTo>
                    <a:cubicBezTo>
                      <a:pt x="5551" y="1320"/>
                      <a:pt x="5660" y="1223"/>
                      <a:pt x="5563" y="1127"/>
                    </a:cubicBezTo>
                    <a:cubicBezTo>
                      <a:pt x="5119" y="683"/>
                      <a:pt x="4573" y="410"/>
                      <a:pt x="4130" y="1"/>
                    </a:cubicBezTo>
                    <a:lnTo>
                      <a:pt x="3857" y="1"/>
                    </a:lnTo>
                    <a:cubicBezTo>
                      <a:pt x="3720" y="1"/>
                      <a:pt x="3550" y="1"/>
                      <a:pt x="3413" y="137"/>
                    </a:cubicBezTo>
                    <a:cubicBezTo>
                      <a:pt x="3413" y="137"/>
                      <a:pt x="3413" y="1"/>
                      <a:pt x="3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2288439" y="674653"/>
                <a:ext cx="299897" cy="363624"/>
              </a:xfrm>
              <a:custGeom>
                <a:rect b="b" l="l" r="r" t="t"/>
                <a:pathLst>
                  <a:path extrusionOk="0" h="8607" w="7099">
                    <a:moveTo>
                      <a:pt x="6109" y="1433"/>
                    </a:moveTo>
                    <a:lnTo>
                      <a:pt x="6109" y="2730"/>
                    </a:lnTo>
                    <a:cubicBezTo>
                      <a:pt x="5972" y="2423"/>
                      <a:pt x="5972" y="2013"/>
                      <a:pt x="5972" y="1570"/>
                    </a:cubicBezTo>
                    <a:cubicBezTo>
                      <a:pt x="6109" y="1570"/>
                      <a:pt x="6109" y="1433"/>
                      <a:pt x="6109" y="1433"/>
                    </a:cubicBezTo>
                    <a:close/>
                    <a:moveTo>
                      <a:pt x="3962" y="1653"/>
                    </a:moveTo>
                    <a:cubicBezTo>
                      <a:pt x="3981" y="1653"/>
                      <a:pt x="3993" y="1670"/>
                      <a:pt x="3993" y="1706"/>
                    </a:cubicBezTo>
                    <a:lnTo>
                      <a:pt x="3993" y="2286"/>
                    </a:lnTo>
                    <a:cubicBezTo>
                      <a:pt x="3823" y="2286"/>
                      <a:pt x="3686" y="2286"/>
                      <a:pt x="3686" y="2423"/>
                    </a:cubicBezTo>
                    <a:cubicBezTo>
                      <a:pt x="3550" y="2559"/>
                      <a:pt x="3550" y="2730"/>
                      <a:pt x="3686" y="2866"/>
                    </a:cubicBezTo>
                    <a:lnTo>
                      <a:pt x="3686" y="3003"/>
                    </a:lnTo>
                    <a:cubicBezTo>
                      <a:pt x="3550" y="3003"/>
                      <a:pt x="3550" y="3003"/>
                      <a:pt x="3550" y="3139"/>
                    </a:cubicBezTo>
                    <a:cubicBezTo>
                      <a:pt x="3413" y="3139"/>
                      <a:pt x="3413" y="3139"/>
                      <a:pt x="3413" y="3276"/>
                    </a:cubicBezTo>
                    <a:cubicBezTo>
                      <a:pt x="3413" y="2866"/>
                      <a:pt x="3413" y="2423"/>
                      <a:pt x="3686" y="2013"/>
                    </a:cubicBezTo>
                    <a:cubicBezTo>
                      <a:pt x="3787" y="1787"/>
                      <a:pt x="3906" y="1653"/>
                      <a:pt x="3962" y="1653"/>
                    </a:cubicBezTo>
                    <a:close/>
                    <a:moveTo>
                      <a:pt x="4403" y="2559"/>
                    </a:moveTo>
                    <a:cubicBezTo>
                      <a:pt x="4403" y="2866"/>
                      <a:pt x="4403" y="3003"/>
                      <a:pt x="4539" y="3276"/>
                    </a:cubicBezTo>
                    <a:cubicBezTo>
                      <a:pt x="4403" y="3139"/>
                      <a:pt x="4403" y="3003"/>
                      <a:pt x="4266" y="2866"/>
                    </a:cubicBezTo>
                    <a:lnTo>
                      <a:pt x="4266" y="2730"/>
                    </a:lnTo>
                    <a:lnTo>
                      <a:pt x="4403" y="2730"/>
                    </a:lnTo>
                    <a:lnTo>
                      <a:pt x="4403" y="2559"/>
                    </a:lnTo>
                    <a:close/>
                    <a:moveTo>
                      <a:pt x="1263" y="4436"/>
                    </a:moveTo>
                    <a:lnTo>
                      <a:pt x="1263" y="4573"/>
                    </a:lnTo>
                    <a:lnTo>
                      <a:pt x="1127" y="4573"/>
                    </a:lnTo>
                    <a:cubicBezTo>
                      <a:pt x="1097" y="4506"/>
                      <a:pt x="1061" y="4462"/>
                      <a:pt x="1023" y="4436"/>
                    </a:cubicBezTo>
                    <a:close/>
                    <a:moveTo>
                      <a:pt x="3823" y="3412"/>
                    </a:moveTo>
                    <a:cubicBezTo>
                      <a:pt x="3823" y="3719"/>
                      <a:pt x="3993" y="4265"/>
                      <a:pt x="3993" y="4573"/>
                    </a:cubicBezTo>
                    <a:cubicBezTo>
                      <a:pt x="3823" y="4265"/>
                      <a:pt x="3686" y="3856"/>
                      <a:pt x="3550" y="3583"/>
                    </a:cubicBezTo>
                    <a:cubicBezTo>
                      <a:pt x="3686" y="3412"/>
                      <a:pt x="3686" y="3412"/>
                      <a:pt x="3823" y="3412"/>
                    </a:cubicBezTo>
                    <a:close/>
                    <a:moveTo>
                      <a:pt x="1843" y="4436"/>
                    </a:moveTo>
                    <a:cubicBezTo>
                      <a:pt x="1843" y="4573"/>
                      <a:pt x="1843" y="4846"/>
                      <a:pt x="1707" y="4982"/>
                    </a:cubicBezTo>
                    <a:cubicBezTo>
                      <a:pt x="1707" y="5289"/>
                      <a:pt x="1707" y="5289"/>
                      <a:pt x="1570" y="5289"/>
                    </a:cubicBezTo>
                    <a:cubicBezTo>
                      <a:pt x="1570" y="5119"/>
                      <a:pt x="1570" y="5119"/>
                      <a:pt x="1434" y="5119"/>
                    </a:cubicBezTo>
                    <a:cubicBezTo>
                      <a:pt x="1570" y="4846"/>
                      <a:pt x="1570" y="4573"/>
                      <a:pt x="1707" y="4436"/>
                    </a:cubicBezTo>
                    <a:close/>
                    <a:moveTo>
                      <a:pt x="6245" y="0"/>
                    </a:moveTo>
                    <a:cubicBezTo>
                      <a:pt x="6245" y="0"/>
                      <a:pt x="6109" y="0"/>
                      <a:pt x="6109" y="171"/>
                    </a:cubicBezTo>
                    <a:cubicBezTo>
                      <a:pt x="5836" y="307"/>
                      <a:pt x="5836" y="580"/>
                      <a:pt x="5699" y="1024"/>
                    </a:cubicBezTo>
                    <a:lnTo>
                      <a:pt x="5699" y="580"/>
                    </a:lnTo>
                    <a:cubicBezTo>
                      <a:pt x="5649" y="540"/>
                      <a:pt x="5591" y="524"/>
                      <a:pt x="5533" y="524"/>
                    </a:cubicBezTo>
                    <a:cubicBezTo>
                      <a:pt x="5392" y="524"/>
                      <a:pt x="5256" y="620"/>
                      <a:pt x="5256" y="717"/>
                    </a:cubicBezTo>
                    <a:cubicBezTo>
                      <a:pt x="5119" y="1024"/>
                      <a:pt x="5256" y="1433"/>
                      <a:pt x="5256" y="1706"/>
                    </a:cubicBezTo>
                    <a:lnTo>
                      <a:pt x="5256" y="1706"/>
                    </a:lnTo>
                    <a:cubicBezTo>
                      <a:pt x="5256" y="1433"/>
                      <a:pt x="5119" y="1160"/>
                      <a:pt x="4983" y="1024"/>
                    </a:cubicBezTo>
                    <a:lnTo>
                      <a:pt x="4676" y="1024"/>
                    </a:lnTo>
                    <a:cubicBezTo>
                      <a:pt x="4539" y="853"/>
                      <a:pt x="4403" y="853"/>
                      <a:pt x="4403" y="853"/>
                    </a:cubicBezTo>
                    <a:lnTo>
                      <a:pt x="4266" y="1024"/>
                    </a:lnTo>
                    <a:cubicBezTo>
                      <a:pt x="4130" y="1024"/>
                      <a:pt x="3823" y="1024"/>
                      <a:pt x="3686" y="1160"/>
                    </a:cubicBezTo>
                    <a:cubicBezTo>
                      <a:pt x="3277" y="1706"/>
                      <a:pt x="2970" y="2286"/>
                      <a:pt x="2833" y="3003"/>
                    </a:cubicBezTo>
                    <a:cubicBezTo>
                      <a:pt x="2833" y="3003"/>
                      <a:pt x="2697" y="2866"/>
                      <a:pt x="2560" y="2866"/>
                    </a:cubicBezTo>
                    <a:cubicBezTo>
                      <a:pt x="2560" y="2798"/>
                      <a:pt x="2526" y="2764"/>
                      <a:pt x="2475" y="2764"/>
                    </a:cubicBezTo>
                    <a:cubicBezTo>
                      <a:pt x="2424" y="2764"/>
                      <a:pt x="2355" y="2798"/>
                      <a:pt x="2287" y="2866"/>
                    </a:cubicBezTo>
                    <a:lnTo>
                      <a:pt x="2116" y="2866"/>
                    </a:lnTo>
                    <a:cubicBezTo>
                      <a:pt x="2090" y="2840"/>
                      <a:pt x="2064" y="2829"/>
                      <a:pt x="2040" y="2829"/>
                    </a:cubicBezTo>
                    <a:cubicBezTo>
                      <a:pt x="1938" y="2829"/>
                      <a:pt x="1870" y="3029"/>
                      <a:pt x="1980" y="3139"/>
                    </a:cubicBezTo>
                    <a:lnTo>
                      <a:pt x="1980" y="3276"/>
                    </a:lnTo>
                    <a:lnTo>
                      <a:pt x="1980" y="3412"/>
                    </a:lnTo>
                    <a:cubicBezTo>
                      <a:pt x="1912" y="3344"/>
                      <a:pt x="1843" y="3310"/>
                      <a:pt x="1792" y="3310"/>
                    </a:cubicBezTo>
                    <a:cubicBezTo>
                      <a:pt x="1741" y="3310"/>
                      <a:pt x="1707" y="3344"/>
                      <a:pt x="1707" y="3412"/>
                    </a:cubicBezTo>
                    <a:cubicBezTo>
                      <a:pt x="1570" y="3583"/>
                      <a:pt x="1263" y="3856"/>
                      <a:pt x="1434" y="3856"/>
                    </a:cubicBezTo>
                    <a:cubicBezTo>
                      <a:pt x="1434" y="3856"/>
                      <a:pt x="1263" y="3856"/>
                      <a:pt x="1263" y="3992"/>
                    </a:cubicBezTo>
                    <a:cubicBezTo>
                      <a:pt x="1263" y="3924"/>
                      <a:pt x="1263" y="3890"/>
                      <a:pt x="1246" y="3890"/>
                    </a:cubicBezTo>
                    <a:cubicBezTo>
                      <a:pt x="1229" y="3890"/>
                      <a:pt x="1195" y="3924"/>
                      <a:pt x="1127" y="3992"/>
                    </a:cubicBezTo>
                    <a:cubicBezTo>
                      <a:pt x="1127" y="4126"/>
                      <a:pt x="995" y="4129"/>
                      <a:pt x="991" y="4419"/>
                    </a:cubicBezTo>
                    <a:lnTo>
                      <a:pt x="991" y="4419"/>
                    </a:lnTo>
                    <a:cubicBezTo>
                      <a:pt x="972" y="4412"/>
                      <a:pt x="954" y="4409"/>
                      <a:pt x="936" y="4409"/>
                    </a:cubicBezTo>
                    <a:cubicBezTo>
                      <a:pt x="823" y="4409"/>
                      <a:pt x="717" y="4539"/>
                      <a:pt x="717" y="4709"/>
                    </a:cubicBezTo>
                    <a:cubicBezTo>
                      <a:pt x="854" y="4709"/>
                      <a:pt x="854" y="4709"/>
                      <a:pt x="854" y="4846"/>
                    </a:cubicBezTo>
                    <a:cubicBezTo>
                      <a:pt x="717" y="4846"/>
                      <a:pt x="717" y="4846"/>
                      <a:pt x="717" y="4982"/>
                    </a:cubicBezTo>
                    <a:cubicBezTo>
                      <a:pt x="854" y="5426"/>
                      <a:pt x="854" y="5835"/>
                      <a:pt x="854" y="6279"/>
                    </a:cubicBezTo>
                    <a:lnTo>
                      <a:pt x="854" y="6688"/>
                    </a:lnTo>
                    <a:cubicBezTo>
                      <a:pt x="717" y="6688"/>
                      <a:pt x="581" y="6825"/>
                      <a:pt x="581" y="6995"/>
                    </a:cubicBezTo>
                    <a:cubicBezTo>
                      <a:pt x="581" y="6995"/>
                      <a:pt x="581" y="7132"/>
                      <a:pt x="717" y="7405"/>
                    </a:cubicBezTo>
                    <a:cubicBezTo>
                      <a:pt x="677" y="7365"/>
                      <a:pt x="635" y="7348"/>
                      <a:pt x="594" y="7348"/>
                    </a:cubicBezTo>
                    <a:cubicBezTo>
                      <a:pt x="496" y="7348"/>
                      <a:pt x="410" y="7445"/>
                      <a:pt x="410" y="7541"/>
                    </a:cubicBezTo>
                    <a:lnTo>
                      <a:pt x="410" y="7678"/>
                    </a:lnTo>
                    <a:cubicBezTo>
                      <a:pt x="274" y="7848"/>
                      <a:pt x="137" y="7848"/>
                      <a:pt x="137" y="7985"/>
                    </a:cubicBezTo>
                    <a:cubicBezTo>
                      <a:pt x="1" y="8121"/>
                      <a:pt x="137" y="8394"/>
                      <a:pt x="274" y="8531"/>
                    </a:cubicBezTo>
                    <a:cubicBezTo>
                      <a:pt x="365" y="8531"/>
                      <a:pt x="395" y="8607"/>
                      <a:pt x="456" y="8607"/>
                    </a:cubicBezTo>
                    <a:cubicBezTo>
                      <a:pt x="486" y="8607"/>
                      <a:pt x="524" y="8588"/>
                      <a:pt x="581" y="8531"/>
                    </a:cubicBezTo>
                    <a:cubicBezTo>
                      <a:pt x="622" y="8582"/>
                      <a:pt x="663" y="8602"/>
                      <a:pt x="700" y="8602"/>
                    </a:cubicBezTo>
                    <a:cubicBezTo>
                      <a:pt x="787" y="8602"/>
                      <a:pt x="854" y="8490"/>
                      <a:pt x="854" y="8394"/>
                    </a:cubicBezTo>
                    <a:lnTo>
                      <a:pt x="854" y="8258"/>
                    </a:lnTo>
                    <a:lnTo>
                      <a:pt x="990" y="8258"/>
                    </a:lnTo>
                    <a:cubicBezTo>
                      <a:pt x="1127" y="8121"/>
                      <a:pt x="1127" y="7985"/>
                      <a:pt x="1127" y="7848"/>
                    </a:cubicBezTo>
                    <a:lnTo>
                      <a:pt x="1127" y="7405"/>
                    </a:lnTo>
                    <a:cubicBezTo>
                      <a:pt x="1263" y="7268"/>
                      <a:pt x="1263" y="7132"/>
                      <a:pt x="1263" y="6995"/>
                    </a:cubicBezTo>
                    <a:lnTo>
                      <a:pt x="1263" y="6279"/>
                    </a:lnTo>
                    <a:cubicBezTo>
                      <a:pt x="1434" y="6415"/>
                      <a:pt x="1570" y="6688"/>
                      <a:pt x="1707" y="6825"/>
                    </a:cubicBezTo>
                    <a:cubicBezTo>
                      <a:pt x="1843" y="6825"/>
                      <a:pt x="1980" y="6688"/>
                      <a:pt x="1980" y="6552"/>
                    </a:cubicBezTo>
                    <a:cubicBezTo>
                      <a:pt x="1980" y="6279"/>
                      <a:pt x="1843" y="6142"/>
                      <a:pt x="1843" y="5835"/>
                    </a:cubicBezTo>
                    <a:cubicBezTo>
                      <a:pt x="2116" y="5426"/>
                      <a:pt x="2287" y="4982"/>
                      <a:pt x="2287" y="4573"/>
                    </a:cubicBezTo>
                    <a:lnTo>
                      <a:pt x="2287" y="4436"/>
                    </a:lnTo>
                    <a:cubicBezTo>
                      <a:pt x="2424" y="4436"/>
                      <a:pt x="2697" y="4436"/>
                      <a:pt x="2833" y="4265"/>
                    </a:cubicBezTo>
                    <a:cubicBezTo>
                      <a:pt x="2833" y="4709"/>
                      <a:pt x="2970" y="5119"/>
                      <a:pt x="3140" y="5562"/>
                    </a:cubicBezTo>
                    <a:cubicBezTo>
                      <a:pt x="3140" y="5641"/>
                      <a:pt x="3231" y="5720"/>
                      <a:pt x="3334" y="5720"/>
                    </a:cubicBezTo>
                    <a:cubicBezTo>
                      <a:pt x="3410" y="5720"/>
                      <a:pt x="3492" y="5678"/>
                      <a:pt x="3550" y="5562"/>
                    </a:cubicBezTo>
                    <a:cubicBezTo>
                      <a:pt x="3686" y="5289"/>
                      <a:pt x="3686" y="4982"/>
                      <a:pt x="3550" y="4709"/>
                    </a:cubicBezTo>
                    <a:lnTo>
                      <a:pt x="3550" y="4709"/>
                    </a:lnTo>
                    <a:cubicBezTo>
                      <a:pt x="3686" y="4846"/>
                      <a:pt x="3823" y="5119"/>
                      <a:pt x="3993" y="5289"/>
                    </a:cubicBezTo>
                    <a:cubicBezTo>
                      <a:pt x="4084" y="5289"/>
                      <a:pt x="4175" y="5350"/>
                      <a:pt x="4266" y="5350"/>
                    </a:cubicBezTo>
                    <a:cubicBezTo>
                      <a:pt x="4312" y="5350"/>
                      <a:pt x="4357" y="5335"/>
                      <a:pt x="4403" y="5289"/>
                    </a:cubicBezTo>
                    <a:cubicBezTo>
                      <a:pt x="4539" y="4982"/>
                      <a:pt x="4403" y="4709"/>
                      <a:pt x="4403" y="4436"/>
                    </a:cubicBezTo>
                    <a:cubicBezTo>
                      <a:pt x="4403" y="4265"/>
                      <a:pt x="4266" y="3856"/>
                      <a:pt x="4130" y="3583"/>
                    </a:cubicBezTo>
                    <a:lnTo>
                      <a:pt x="4130" y="3583"/>
                    </a:lnTo>
                    <a:cubicBezTo>
                      <a:pt x="4266" y="3856"/>
                      <a:pt x="4403" y="3992"/>
                      <a:pt x="4676" y="4129"/>
                    </a:cubicBezTo>
                    <a:cubicBezTo>
                      <a:pt x="4846" y="4129"/>
                      <a:pt x="4983" y="3992"/>
                      <a:pt x="4983" y="3856"/>
                    </a:cubicBezTo>
                    <a:cubicBezTo>
                      <a:pt x="4983" y="3276"/>
                      <a:pt x="4846" y="2423"/>
                      <a:pt x="4846" y="1706"/>
                    </a:cubicBezTo>
                    <a:lnTo>
                      <a:pt x="4846" y="1706"/>
                    </a:lnTo>
                    <a:cubicBezTo>
                      <a:pt x="4983" y="2013"/>
                      <a:pt x="4983" y="2423"/>
                      <a:pt x="5392" y="2559"/>
                    </a:cubicBezTo>
                    <a:cubicBezTo>
                      <a:pt x="5529" y="2559"/>
                      <a:pt x="5699" y="2423"/>
                      <a:pt x="5699" y="2423"/>
                    </a:cubicBezTo>
                    <a:cubicBezTo>
                      <a:pt x="5699" y="2730"/>
                      <a:pt x="5836" y="3139"/>
                      <a:pt x="6109" y="3276"/>
                    </a:cubicBezTo>
                    <a:cubicBezTo>
                      <a:pt x="6109" y="3316"/>
                      <a:pt x="6121" y="3332"/>
                      <a:pt x="6137" y="3332"/>
                    </a:cubicBezTo>
                    <a:cubicBezTo>
                      <a:pt x="6177" y="3332"/>
                      <a:pt x="6245" y="3236"/>
                      <a:pt x="6245" y="3139"/>
                    </a:cubicBezTo>
                    <a:cubicBezTo>
                      <a:pt x="6382" y="2866"/>
                      <a:pt x="6382" y="2423"/>
                      <a:pt x="6382" y="2013"/>
                    </a:cubicBezTo>
                    <a:lnTo>
                      <a:pt x="6382" y="1160"/>
                    </a:lnTo>
                    <a:cubicBezTo>
                      <a:pt x="6552" y="1433"/>
                      <a:pt x="6552" y="1877"/>
                      <a:pt x="6689" y="2286"/>
                    </a:cubicBezTo>
                    <a:cubicBezTo>
                      <a:pt x="6689" y="2391"/>
                      <a:pt x="6749" y="2435"/>
                      <a:pt x="6823" y="2435"/>
                    </a:cubicBezTo>
                    <a:cubicBezTo>
                      <a:pt x="6942" y="2435"/>
                      <a:pt x="7098" y="2319"/>
                      <a:pt x="7098" y="2150"/>
                    </a:cubicBezTo>
                    <a:cubicBezTo>
                      <a:pt x="6962" y="1706"/>
                      <a:pt x="6962" y="1160"/>
                      <a:pt x="6689" y="717"/>
                    </a:cubicBezTo>
                    <a:cubicBezTo>
                      <a:pt x="6689" y="444"/>
                      <a:pt x="6552" y="307"/>
                      <a:pt x="6552" y="171"/>
                    </a:cubicBezTo>
                    <a:cubicBezTo>
                      <a:pt x="6552" y="0"/>
                      <a:pt x="6382" y="0"/>
                      <a:pt x="6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2360510" y="778029"/>
                <a:ext cx="611116" cy="329108"/>
              </a:xfrm>
              <a:custGeom>
                <a:rect b="b" l="l" r="r" t="t"/>
                <a:pathLst>
                  <a:path extrusionOk="0" h="7790" w="14466">
                    <a:moveTo>
                      <a:pt x="1703" y="4995"/>
                    </a:moveTo>
                    <a:cubicBezTo>
                      <a:pt x="1693" y="5045"/>
                      <a:pt x="1664" y="5138"/>
                      <a:pt x="1571" y="5231"/>
                    </a:cubicBezTo>
                    <a:cubicBezTo>
                      <a:pt x="1614" y="5151"/>
                      <a:pt x="1659" y="5073"/>
                      <a:pt x="1703" y="4995"/>
                    </a:cubicBezTo>
                    <a:close/>
                    <a:moveTo>
                      <a:pt x="5420" y="6157"/>
                    </a:moveTo>
                    <a:cubicBezTo>
                      <a:pt x="5392" y="6219"/>
                      <a:pt x="5392" y="6311"/>
                      <a:pt x="5392" y="6391"/>
                    </a:cubicBezTo>
                    <a:cubicBezTo>
                      <a:pt x="5256" y="6391"/>
                      <a:pt x="5256" y="6527"/>
                      <a:pt x="5392" y="6527"/>
                    </a:cubicBezTo>
                    <a:cubicBezTo>
                      <a:pt x="5119" y="6527"/>
                      <a:pt x="4983" y="6664"/>
                      <a:pt x="4846" y="6664"/>
                    </a:cubicBezTo>
                    <a:lnTo>
                      <a:pt x="4676" y="6664"/>
                    </a:lnTo>
                    <a:cubicBezTo>
                      <a:pt x="4942" y="6546"/>
                      <a:pt x="5183" y="6325"/>
                      <a:pt x="5420" y="6157"/>
                    </a:cubicBezTo>
                    <a:close/>
                    <a:moveTo>
                      <a:pt x="10374" y="6254"/>
                    </a:moveTo>
                    <a:lnTo>
                      <a:pt x="10374" y="6254"/>
                    </a:lnTo>
                    <a:cubicBezTo>
                      <a:pt x="10238" y="6391"/>
                      <a:pt x="10238" y="6527"/>
                      <a:pt x="10101" y="6664"/>
                    </a:cubicBezTo>
                    <a:cubicBezTo>
                      <a:pt x="9965" y="6527"/>
                      <a:pt x="9794" y="6527"/>
                      <a:pt x="9658" y="6527"/>
                    </a:cubicBezTo>
                    <a:cubicBezTo>
                      <a:pt x="9794" y="6527"/>
                      <a:pt x="10101" y="6391"/>
                      <a:pt x="10374" y="6254"/>
                    </a:cubicBezTo>
                    <a:close/>
                    <a:moveTo>
                      <a:pt x="3277" y="6084"/>
                    </a:moveTo>
                    <a:cubicBezTo>
                      <a:pt x="3140" y="6255"/>
                      <a:pt x="3140" y="6391"/>
                      <a:pt x="2970" y="6664"/>
                    </a:cubicBezTo>
                    <a:lnTo>
                      <a:pt x="2970" y="6800"/>
                    </a:lnTo>
                    <a:lnTo>
                      <a:pt x="2833" y="6664"/>
                    </a:lnTo>
                    <a:lnTo>
                      <a:pt x="2697" y="6664"/>
                    </a:lnTo>
                    <a:cubicBezTo>
                      <a:pt x="2970" y="6527"/>
                      <a:pt x="3140" y="6255"/>
                      <a:pt x="3277" y="6084"/>
                    </a:cubicBezTo>
                    <a:close/>
                    <a:moveTo>
                      <a:pt x="4281" y="5946"/>
                    </a:moveTo>
                    <a:cubicBezTo>
                      <a:pt x="4089" y="6183"/>
                      <a:pt x="3993" y="6435"/>
                      <a:pt x="3993" y="6664"/>
                    </a:cubicBezTo>
                    <a:lnTo>
                      <a:pt x="3993" y="6800"/>
                    </a:lnTo>
                    <a:lnTo>
                      <a:pt x="3550" y="6800"/>
                    </a:lnTo>
                    <a:cubicBezTo>
                      <a:pt x="3823" y="6527"/>
                      <a:pt x="3993" y="6254"/>
                      <a:pt x="4266" y="5947"/>
                    </a:cubicBezTo>
                    <a:cubicBezTo>
                      <a:pt x="4266" y="5947"/>
                      <a:pt x="4272" y="5947"/>
                      <a:pt x="4281" y="5946"/>
                    </a:cubicBezTo>
                    <a:close/>
                    <a:moveTo>
                      <a:pt x="11364" y="6527"/>
                    </a:moveTo>
                    <a:lnTo>
                      <a:pt x="11364" y="6664"/>
                    </a:lnTo>
                    <a:cubicBezTo>
                      <a:pt x="11227" y="6664"/>
                      <a:pt x="11364" y="6800"/>
                      <a:pt x="11364" y="6800"/>
                    </a:cubicBezTo>
                    <a:cubicBezTo>
                      <a:pt x="11091" y="6937"/>
                      <a:pt x="10954" y="7108"/>
                      <a:pt x="10647" y="7108"/>
                    </a:cubicBezTo>
                    <a:lnTo>
                      <a:pt x="10511" y="7108"/>
                    </a:lnTo>
                    <a:cubicBezTo>
                      <a:pt x="10818" y="6937"/>
                      <a:pt x="11091" y="6664"/>
                      <a:pt x="11364" y="6527"/>
                    </a:cubicBezTo>
                    <a:close/>
                    <a:moveTo>
                      <a:pt x="7769" y="0"/>
                    </a:moveTo>
                    <a:cubicBezTo>
                      <a:pt x="7700" y="0"/>
                      <a:pt x="7621" y="33"/>
                      <a:pt x="7542" y="112"/>
                    </a:cubicBezTo>
                    <a:cubicBezTo>
                      <a:pt x="6553" y="965"/>
                      <a:pt x="5700" y="2126"/>
                      <a:pt x="4846" y="3115"/>
                    </a:cubicBezTo>
                    <a:cubicBezTo>
                      <a:pt x="4403" y="3525"/>
                      <a:pt x="3993" y="4105"/>
                      <a:pt x="3686" y="4685"/>
                    </a:cubicBezTo>
                    <a:cubicBezTo>
                      <a:pt x="3550" y="4821"/>
                      <a:pt x="3277" y="5401"/>
                      <a:pt x="2833" y="5811"/>
                    </a:cubicBezTo>
                    <a:cubicBezTo>
                      <a:pt x="3277" y="4958"/>
                      <a:pt x="3993" y="4241"/>
                      <a:pt x="4403" y="3525"/>
                    </a:cubicBezTo>
                    <a:cubicBezTo>
                      <a:pt x="5119" y="2672"/>
                      <a:pt x="5973" y="1818"/>
                      <a:pt x="6553" y="829"/>
                    </a:cubicBezTo>
                    <a:cubicBezTo>
                      <a:pt x="6653" y="629"/>
                      <a:pt x="6515" y="502"/>
                      <a:pt x="6380" y="502"/>
                    </a:cubicBezTo>
                    <a:cubicBezTo>
                      <a:pt x="6331" y="502"/>
                      <a:pt x="6282" y="519"/>
                      <a:pt x="6245" y="556"/>
                    </a:cubicBezTo>
                    <a:cubicBezTo>
                      <a:pt x="5256" y="1409"/>
                      <a:pt x="4403" y="2535"/>
                      <a:pt x="3686" y="3525"/>
                    </a:cubicBezTo>
                    <a:cubicBezTo>
                      <a:pt x="3140" y="4241"/>
                      <a:pt x="2697" y="4958"/>
                      <a:pt x="2117" y="5674"/>
                    </a:cubicBezTo>
                    <a:cubicBezTo>
                      <a:pt x="2424" y="5094"/>
                      <a:pt x="2833" y="4548"/>
                      <a:pt x="2833" y="4378"/>
                    </a:cubicBezTo>
                    <a:cubicBezTo>
                      <a:pt x="3277" y="3695"/>
                      <a:pt x="3686" y="3115"/>
                      <a:pt x="3993" y="2399"/>
                    </a:cubicBezTo>
                    <a:cubicBezTo>
                      <a:pt x="4093" y="2199"/>
                      <a:pt x="3955" y="2072"/>
                      <a:pt x="3821" y="2072"/>
                    </a:cubicBezTo>
                    <a:cubicBezTo>
                      <a:pt x="3772" y="2072"/>
                      <a:pt x="3723" y="2089"/>
                      <a:pt x="3686" y="2126"/>
                    </a:cubicBezTo>
                    <a:cubicBezTo>
                      <a:pt x="3277" y="2535"/>
                      <a:pt x="2833" y="3252"/>
                      <a:pt x="2560" y="3832"/>
                    </a:cubicBezTo>
                    <a:cubicBezTo>
                      <a:pt x="2325" y="4067"/>
                      <a:pt x="2065" y="4428"/>
                      <a:pt x="1823" y="4786"/>
                    </a:cubicBezTo>
                    <a:lnTo>
                      <a:pt x="1823" y="4786"/>
                    </a:lnTo>
                    <a:cubicBezTo>
                      <a:pt x="2291" y="3977"/>
                      <a:pt x="2765" y="3237"/>
                      <a:pt x="3140" y="2399"/>
                    </a:cubicBezTo>
                    <a:cubicBezTo>
                      <a:pt x="3277" y="2262"/>
                      <a:pt x="3140" y="2262"/>
                      <a:pt x="3140" y="2126"/>
                    </a:cubicBezTo>
                    <a:cubicBezTo>
                      <a:pt x="3055" y="2057"/>
                      <a:pt x="2978" y="2023"/>
                      <a:pt x="2923" y="2023"/>
                    </a:cubicBezTo>
                    <a:cubicBezTo>
                      <a:pt x="2867" y="2023"/>
                      <a:pt x="2833" y="2057"/>
                      <a:pt x="2833" y="2126"/>
                    </a:cubicBezTo>
                    <a:cubicBezTo>
                      <a:pt x="2117" y="2399"/>
                      <a:pt x="1571" y="3252"/>
                      <a:pt x="991" y="3832"/>
                    </a:cubicBezTo>
                    <a:cubicBezTo>
                      <a:pt x="991" y="3832"/>
                      <a:pt x="854" y="3832"/>
                      <a:pt x="854" y="3968"/>
                    </a:cubicBezTo>
                    <a:cubicBezTo>
                      <a:pt x="718" y="4105"/>
                      <a:pt x="718" y="4105"/>
                      <a:pt x="718" y="4241"/>
                    </a:cubicBezTo>
                    <a:cubicBezTo>
                      <a:pt x="718" y="4337"/>
                      <a:pt x="785" y="4449"/>
                      <a:pt x="872" y="4449"/>
                    </a:cubicBezTo>
                    <a:cubicBezTo>
                      <a:pt x="909" y="4449"/>
                      <a:pt x="950" y="4429"/>
                      <a:pt x="991" y="4378"/>
                    </a:cubicBezTo>
                    <a:cubicBezTo>
                      <a:pt x="1264" y="4105"/>
                      <a:pt x="1707" y="3695"/>
                      <a:pt x="1980" y="3252"/>
                    </a:cubicBezTo>
                    <a:cubicBezTo>
                      <a:pt x="2287" y="2979"/>
                      <a:pt x="2424" y="2842"/>
                      <a:pt x="2560" y="2672"/>
                    </a:cubicBezTo>
                    <a:lnTo>
                      <a:pt x="2560" y="2672"/>
                    </a:lnTo>
                    <a:cubicBezTo>
                      <a:pt x="2560" y="2842"/>
                      <a:pt x="2424" y="2979"/>
                      <a:pt x="2287" y="3115"/>
                    </a:cubicBezTo>
                    <a:cubicBezTo>
                      <a:pt x="1844" y="4105"/>
                      <a:pt x="1127" y="4958"/>
                      <a:pt x="718" y="5947"/>
                    </a:cubicBezTo>
                    <a:cubicBezTo>
                      <a:pt x="581" y="5947"/>
                      <a:pt x="410" y="5811"/>
                      <a:pt x="274" y="5811"/>
                    </a:cubicBezTo>
                    <a:cubicBezTo>
                      <a:pt x="137" y="5811"/>
                      <a:pt x="1" y="5947"/>
                      <a:pt x="1" y="6084"/>
                    </a:cubicBezTo>
                    <a:cubicBezTo>
                      <a:pt x="274" y="6527"/>
                      <a:pt x="854" y="7108"/>
                      <a:pt x="1264" y="7244"/>
                    </a:cubicBezTo>
                    <a:lnTo>
                      <a:pt x="1571" y="7244"/>
                    </a:lnTo>
                    <a:cubicBezTo>
                      <a:pt x="1627" y="7117"/>
                      <a:pt x="1782" y="7072"/>
                      <a:pt x="1964" y="7072"/>
                    </a:cubicBezTo>
                    <a:cubicBezTo>
                      <a:pt x="2223" y="7072"/>
                      <a:pt x="2536" y="7164"/>
                      <a:pt x="2697" y="7244"/>
                    </a:cubicBezTo>
                    <a:cubicBezTo>
                      <a:pt x="2992" y="7244"/>
                      <a:pt x="3394" y="7183"/>
                      <a:pt x="3801" y="7183"/>
                    </a:cubicBezTo>
                    <a:cubicBezTo>
                      <a:pt x="4005" y="7183"/>
                      <a:pt x="4209" y="7199"/>
                      <a:pt x="4403" y="7244"/>
                    </a:cubicBezTo>
                    <a:cubicBezTo>
                      <a:pt x="4499" y="7341"/>
                      <a:pt x="4749" y="7437"/>
                      <a:pt x="5032" y="7437"/>
                    </a:cubicBezTo>
                    <a:cubicBezTo>
                      <a:pt x="5150" y="7437"/>
                      <a:pt x="5272" y="7420"/>
                      <a:pt x="5392" y="7381"/>
                    </a:cubicBezTo>
                    <a:cubicBezTo>
                      <a:pt x="5529" y="7244"/>
                      <a:pt x="5529" y="7108"/>
                      <a:pt x="5392" y="6937"/>
                    </a:cubicBezTo>
                    <a:cubicBezTo>
                      <a:pt x="5529" y="6937"/>
                      <a:pt x="5836" y="6937"/>
                      <a:pt x="5973" y="6800"/>
                    </a:cubicBezTo>
                    <a:cubicBezTo>
                      <a:pt x="6068" y="6896"/>
                      <a:pt x="6164" y="7008"/>
                      <a:pt x="6259" y="7008"/>
                    </a:cubicBezTo>
                    <a:cubicBezTo>
                      <a:pt x="6300" y="7008"/>
                      <a:pt x="6341" y="6988"/>
                      <a:pt x="6382" y="6937"/>
                    </a:cubicBezTo>
                    <a:cubicBezTo>
                      <a:pt x="6382" y="6937"/>
                      <a:pt x="6382" y="6800"/>
                      <a:pt x="6553" y="6800"/>
                    </a:cubicBezTo>
                    <a:lnTo>
                      <a:pt x="7406" y="6800"/>
                    </a:lnTo>
                    <a:cubicBezTo>
                      <a:pt x="7542" y="6800"/>
                      <a:pt x="7542" y="6937"/>
                      <a:pt x="7679" y="6937"/>
                    </a:cubicBezTo>
                    <a:lnTo>
                      <a:pt x="7815" y="7108"/>
                    </a:lnTo>
                    <a:cubicBezTo>
                      <a:pt x="7952" y="7108"/>
                      <a:pt x="7952" y="7108"/>
                      <a:pt x="8088" y="6937"/>
                    </a:cubicBezTo>
                    <a:lnTo>
                      <a:pt x="8941" y="6937"/>
                    </a:lnTo>
                    <a:cubicBezTo>
                      <a:pt x="8941" y="6937"/>
                      <a:pt x="8805" y="6937"/>
                      <a:pt x="8668" y="7108"/>
                    </a:cubicBezTo>
                    <a:cubicBezTo>
                      <a:pt x="8668" y="7108"/>
                      <a:pt x="8532" y="7244"/>
                      <a:pt x="8668" y="7244"/>
                    </a:cubicBezTo>
                    <a:cubicBezTo>
                      <a:pt x="8805" y="7790"/>
                      <a:pt x="9521" y="7790"/>
                      <a:pt x="9965" y="7790"/>
                    </a:cubicBezTo>
                    <a:cubicBezTo>
                      <a:pt x="10647" y="7790"/>
                      <a:pt x="11227" y="7381"/>
                      <a:pt x="11944" y="7244"/>
                    </a:cubicBezTo>
                    <a:cubicBezTo>
                      <a:pt x="11944" y="7244"/>
                      <a:pt x="12081" y="7381"/>
                      <a:pt x="12217" y="7381"/>
                    </a:cubicBezTo>
                    <a:cubicBezTo>
                      <a:pt x="12354" y="7244"/>
                      <a:pt x="12661" y="7108"/>
                      <a:pt x="12797" y="6937"/>
                    </a:cubicBezTo>
                    <a:cubicBezTo>
                      <a:pt x="12797" y="6800"/>
                      <a:pt x="12934" y="6800"/>
                      <a:pt x="12797" y="6664"/>
                    </a:cubicBezTo>
                    <a:cubicBezTo>
                      <a:pt x="13207" y="6391"/>
                      <a:pt x="13650" y="6084"/>
                      <a:pt x="13787" y="5674"/>
                    </a:cubicBezTo>
                    <a:cubicBezTo>
                      <a:pt x="13787" y="5566"/>
                      <a:pt x="13701" y="5351"/>
                      <a:pt x="13598" y="5351"/>
                    </a:cubicBezTo>
                    <a:cubicBezTo>
                      <a:pt x="13570" y="5351"/>
                      <a:pt x="13542" y="5366"/>
                      <a:pt x="13514" y="5401"/>
                    </a:cubicBezTo>
                    <a:lnTo>
                      <a:pt x="13377" y="5401"/>
                    </a:lnTo>
                    <a:cubicBezTo>
                      <a:pt x="13787" y="5094"/>
                      <a:pt x="14060" y="4821"/>
                      <a:pt x="14230" y="4548"/>
                    </a:cubicBezTo>
                    <a:cubicBezTo>
                      <a:pt x="14465" y="4401"/>
                      <a:pt x="14296" y="4077"/>
                      <a:pt x="14135" y="4077"/>
                    </a:cubicBezTo>
                    <a:cubicBezTo>
                      <a:pt x="14109" y="4077"/>
                      <a:pt x="14083" y="4086"/>
                      <a:pt x="14060" y="4105"/>
                    </a:cubicBezTo>
                    <a:cubicBezTo>
                      <a:pt x="13787" y="4105"/>
                      <a:pt x="13650" y="4241"/>
                      <a:pt x="13514" y="4241"/>
                    </a:cubicBezTo>
                    <a:cubicBezTo>
                      <a:pt x="13650" y="4105"/>
                      <a:pt x="13787" y="3968"/>
                      <a:pt x="13923" y="3832"/>
                    </a:cubicBezTo>
                    <a:cubicBezTo>
                      <a:pt x="14035" y="3580"/>
                      <a:pt x="13872" y="3352"/>
                      <a:pt x="13735" y="3352"/>
                    </a:cubicBezTo>
                    <a:cubicBezTo>
                      <a:pt x="13704" y="3352"/>
                      <a:pt x="13675" y="3363"/>
                      <a:pt x="13650" y="3388"/>
                    </a:cubicBezTo>
                    <a:cubicBezTo>
                      <a:pt x="12934" y="3832"/>
                      <a:pt x="12354" y="4241"/>
                      <a:pt x="11671" y="4685"/>
                    </a:cubicBezTo>
                    <a:cubicBezTo>
                      <a:pt x="11364" y="4958"/>
                      <a:pt x="11091" y="5094"/>
                      <a:pt x="10818" y="5401"/>
                    </a:cubicBezTo>
                    <a:lnTo>
                      <a:pt x="10647" y="5401"/>
                    </a:lnTo>
                    <a:cubicBezTo>
                      <a:pt x="11500" y="4685"/>
                      <a:pt x="12354" y="3968"/>
                      <a:pt x="13207" y="3388"/>
                    </a:cubicBezTo>
                    <a:cubicBezTo>
                      <a:pt x="13451" y="3280"/>
                      <a:pt x="13306" y="2890"/>
                      <a:pt x="13100" y="2890"/>
                    </a:cubicBezTo>
                    <a:cubicBezTo>
                      <a:pt x="13047" y="2890"/>
                      <a:pt x="12989" y="2916"/>
                      <a:pt x="12934" y="2979"/>
                    </a:cubicBezTo>
                    <a:cubicBezTo>
                      <a:pt x="11944" y="3695"/>
                      <a:pt x="10818" y="4378"/>
                      <a:pt x="9794" y="5401"/>
                    </a:cubicBezTo>
                    <a:lnTo>
                      <a:pt x="9658" y="5538"/>
                    </a:lnTo>
                    <a:cubicBezTo>
                      <a:pt x="9521" y="5674"/>
                      <a:pt x="9248" y="5811"/>
                      <a:pt x="9112" y="5947"/>
                    </a:cubicBezTo>
                    <a:cubicBezTo>
                      <a:pt x="9521" y="5538"/>
                      <a:pt x="10101" y="4958"/>
                      <a:pt x="10511" y="4685"/>
                    </a:cubicBezTo>
                    <a:cubicBezTo>
                      <a:pt x="11091" y="4105"/>
                      <a:pt x="11944" y="3695"/>
                      <a:pt x="12524" y="3115"/>
                    </a:cubicBezTo>
                    <a:cubicBezTo>
                      <a:pt x="12638" y="2888"/>
                      <a:pt x="12445" y="2638"/>
                      <a:pt x="12220" y="2638"/>
                    </a:cubicBezTo>
                    <a:cubicBezTo>
                      <a:pt x="12174" y="2638"/>
                      <a:pt x="12127" y="2648"/>
                      <a:pt x="12081" y="2672"/>
                    </a:cubicBezTo>
                    <a:cubicBezTo>
                      <a:pt x="11364" y="3115"/>
                      <a:pt x="10647" y="3695"/>
                      <a:pt x="9965" y="4241"/>
                    </a:cubicBezTo>
                    <a:cubicBezTo>
                      <a:pt x="9521" y="4548"/>
                      <a:pt x="9248" y="4958"/>
                      <a:pt x="8805" y="5231"/>
                    </a:cubicBezTo>
                    <a:lnTo>
                      <a:pt x="9385" y="4685"/>
                    </a:lnTo>
                    <a:cubicBezTo>
                      <a:pt x="10101" y="3968"/>
                      <a:pt x="10954" y="3388"/>
                      <a:pt x="11500" y="2672"/>
                    </a:cubicBezTo>
                    <a:cubicBezTo>
                      <a:pt x="11647" y="2554"/>
                      <a:pt x="11541" y="2235"/>
                      <a:pt x="11335" y="2235"/>
                    </a:cubicBezTo>
                    <a:cubicBezTo>
                      <a:pt x="11302" y="2235"/>
                      <a:pt x="11266" y="2243"/>
                      <a:pt x="11227" y="2262"/>
                    </a:cubicBezTo>
                    <a:cubicBezTo>
                      <a:pt x="11091" y="2262"/>
                      <a:pt x="11091" y="2262"/>
                      <a:pt x="10954" y="2399"/>
                    </a:cubicBezTo>
                    <a:cubicBezTo>
                      <a:pt x="10954" y="2262"/>
                      <a:pt x="11091" y="2262"/>
                      <a:pt x="11091" y="2262"/>
                    </a:cubicBezTo>
                    <a:cubicBezTo>
                      <a:pt x="11318" y="2035"/>
                      <a:pt x="11168" y="1785"/>
                      <a:pt x="10954" y="1785"/>
                    </a:cubicBezTo>
                    <a:cubicBezTo>
                      <a:pt x="10910" y="1785"/>
                      <a:pt x="10864" y="1795"/>
                      <a:pt x="10818" y="1818"/>
                    </a:cubicBezTo>
                    <a:cubicBezTo>
                      <a:pt x="9965" y="2262"/>
                      <a:pt x="9112" y="2979"/>
                      <a:pt x="8395" y="3695"/>
                    </a:cubicBezTo>
                    <a:cubicBezTo>
                      <a:pt x="8259" y="3832"/>
                      <a:pt x="8088" y="3968"/>
                      <a:pt x="7952" y="4105"/>
                    </a:cubicBezTo>
                    <a:cubicBezTo>
                      <a:pt x="8088" y="3968"/>
                      <a:pt x="8259" y="3695"/>
                      <a:pt x="8395" y="3525"/>
                    </a:cubicBezTo>
                    <a:lnTo>
                      <a:pt x="9658" y="2262"/>
                    </a:lnTo>
                    <a:cubicBezTo>
                      <a:pt x="9794" y="2126"/>
                      <a:pt x="10101" y="1989"/>
                      <a:pt x="10101" y="1545"/>
                    </a:cubicBezTo>
                    <a:cubicBezTo>
                      <a:pt x="10101" y="1449"/>
                      <a:pt x="10033" y="1352"/>
                      <a:pt x="9933" y="1352"/>
                    </a:cubicBezTo>
                    <a:cubicBezTo>
                      <a:pt x="9891" y="1352"/>
                      <a:pt x="9844" y="1369"/>
                      <a:pt x="9794" y="1409"/>
                    </a:cubicBezTo>
                    <a:cubicBezTo>
                      <a:pt x="8668" y="1989"/>
                      <a:pt x="7815" y="2979"/>
                      <a:pt x="6826" y="3832"/>
                    </a:cubicBezTo>
                    <a:lnTo>
                      <a:pt x="5529" y="5094"/>
                    </a:lnTo>
                    <a:cubicBezTo>
                      <a:pt x="5836" y="4685"/>
                      <a:pt x="6245" y="4241"/>
                      <a:pt x="6553" y="3832"/>
                    </a:cubicBezTo>
                    <a:cubicBezTo>
                      <a:pt x="7235" y="2979"/>
                      <a:pt x="8259" y="2126"/>
                      <a:pt x="8668" y="1136"/>
                    </a:cubicBezTo>
                    <a:cubicBezTo>
                      <a:pt x="8779" y="998"/>
                      <a:pt x="8710" y="792"/>
                      <a:pt x="8534" y="792"/>
                    </a:cubicBezTo>
                    <a:cubicBezTo>
                      <a:pt x="8494" y="792"/>
                      <a:pt x="8447" y="803"/>
                      <a:pt x="8395" y="829"/>
                    </a:cubicBezTo>
                    <a:cubicBezTo>
                      <a:pt x="7406" y="1545"/>
                      <a:pt x="6689" y="2399"/>
                      <a:pt x="5973" y="3252"/>
                    </a:cubicBezTo>
                    <a:cubicBezTo>
                      <a:pt x="5392" y="3832"/>
                      <a:pt x="4983" y="4378"/>
                      <a:pt x="4539" y="4958"/>
                    </a:cubicBezTo>
                    <a:cubicBezTo>
                      <a:pt x="4436" y="5061"/>
                      <a:pt x="4255" y="5262"/>
                      <a:pt x="4114" y="5471"/>
                    </a:cubicBezTo>
                    <a:lnTo>
                      <a:pt x="4114" y="5471"/>
                    </a:lnTo>
                    <a:cubicBezTo>
                      <a:pt x="4511" y="4824"/>
                      <a:pt x="5022" y="4190"/>
                      <a:pt x="5392" y="3695"/>
                    </a:cubicBezTo>
                    <a:cubicBezTo>
                      <a:pt x="6245" y="2535"/>
                      <a:pt x="7099" y="1545"/>
                      <a:pt x="7952" y="419"/>
                    </a:cubicBezTo>
                    <a:cubicBezTo>
                      <a:pt x="8049" y="201"/>
                      <a:pt x="7939" y="0"/>
                      <a:pt x="7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2618546" y="681835"/>
                <a:ext cx="360434" cy="376932"/>
              </a:xfrm>
              <a:custGeom>
                <a:rect b="b" l="l" r="r" t="t"/>
                <a:pathLst>
                  <a:path extrusionOk="0" h="8922" w="8532">
                    <a:moveTo>
                      <a:pt x="7719" y="2706"/>
                    </a:moveTo>
                    <a:cubicBezTo>
                      <a:pt x="7754" y="2706"/>
                      <a:pt x="7788" y="2743"/>
                      <a:pt x="7815" y="2833"/>
                    </a:cubicBezTo>
                    <a:cubicBezTo>
                      <a:pt x="7952" y="3549"/>
                      <a:pt x="7952" y="4403"/>
                      <a:pt x="8122" y="5256"/>
                    </a:cubicBezTo>
                    <a:cubicBezTo>
                      <a:pt x="8122" y="5529"/>
                      <a:pt x="7952" y="5802"/>
                      <a:pt x="7952" y="6109"/>
                    </a:cubicBezTo>
                    <a:cubicBezTo>
                      <a:pt x="7952" y="5802"/>
                      <a:pt x="7815" y="5665"/>
                      <a:pt x="7679" y="5529"/>
                    </a:cubicBezTo>
                    <a:cubicBezTo>
                      <a:pt x="7679" y="5460"/>
                      <a:pt x="7645" y="5426"/>
                      <a:pt x="7593" y="5426"/>
                    </a:cubicBezTo>
                    <a:cubicBezTo>
                      <a:pt x="7542" y="5426"/>
                      <a:pt x="7474" y="5460"/>
                      <a:pt x="7406" y="5529"/>
                    </a:cubicBezTo>
                    <a:cubicBezTo>
                      <a:pt x="6962" y="5665"/>
                      <a:pt x="6962" y="6382"/>
                      <a:pt x="6962" y="6825"/>
                    </a:cubicBezTo>
                    <a:cubicBezTo>
                      <a:pt x="6689" y="6382"/>
                      <a:pt x="6689" y="5802"/>
                      <a:pt x="6553" y="5256"/>
                    </a:cubicBezTo>
                    <a:cubicBezTo>
                      <a:pt x="6553" y="5256"/>
                      <a:pt x="6416" y="5119"/>
                      <a:pt x="6416" y="4949"/>
                    </a:cubicBezTo>
                    <a:cubicBezTo>
                      <a:pt x="6553" y="4812"/>
                      <a:pt x="6689" y="4676"/>
                      <a:pt x="6826" y="4539"/>
                    </a:cubicBezTo>
                    <a:cubicBezTo>
                      <a:pt x="6962" y="4095"/>
                      <a:pt x="7269" y="3686"/>
                      <a:pt x="7406" y="3413"/>
                    </a:cubicBezTo>
                    <a:cubicBezTo>
                      <a:pt x="7406" y="3277"/>
                      <a:pt x="7579" y="2706"/>
                      <a:pt x="7719" y="2706"/>
                    </a:cubicBezTo>
                    <a:close/>
                    <a:moveTo>
                      <a:pt x="6416" y="1"/>
                    </a:moveTo>
                    <a:cubicBezTo>
                      <a:pt x="4846" y="1127"/>
                      <a:pt x="3277" y="2389"/>
                      <a:pt x="1707" y="3413"/>
                    </a:cubicBezTo>
                    <a:cubicBezTo>
                      <a:pt x="1486" y="3523"/>
                      <a:pt x="1533" y="3723"/>
                      <a:pt x="1704" y="3723"/>
                    </a:cubicBezTo>
                    <a:cubicBezTo>
                      <a:pt x="1744" y="3723"/>
                      <a:pt x="1792" y="3712"/>
                      <a:pt x="1844" y="3686"/>
                    </a:cubicBezTo>
                    <a:cubicBezTo>
                      <a:pt x="2560" y="3413"/>
                      <a:pt x="3140" y="2969"/>
                      <a:pt x="3686" y="2560"/>
                    </a:cubicBezTo>
                    <a:lnTo>
                      <a:pt x="3686" y="2560"/>
                    </a:lnTo>
                    <a:cubicBezTo>
                      <a:pt x="3550" y="2696"/>
                      <a:pt x="3413" y="2833"/>
                      <a:pt x="3277" y="3106"/>
                    </a:cubicBezTo>
                    <a:cubicBezTo>
                      <a:pt x="3164" y="3218"/>
                      <a:pt x="3330" y="3447"/>
                      <a:pt x="3468" y="3447"/>
                    </a:cubicBezTo>
                    <a:cubicBezTo>
                      <a:pt x="3498" y="3447"/>
                      <a:pt x="3526" y="3437"/>
                      <a:pt x="3550" y="3413"/>
                    </a:cubicBezTo>
                    <a:cubicBezTo>
                      <a:pt x="4130" y="2969"/>
                      <a:pt x="4539" y="2560"/>
                      <a:pt x="5119" y="2116"/>
                    </a:cubicBezTo>
                    <a:cubicBezTo>
                      <a:pt x="5563" y="1707"/>
                      <a:pt x="6246" y="854"/>
                      <a:pt x="6826" y="547"/>
                    </a:cubicBezTo>
                    <a:lnTo>
                      <a:pt x="6826" y="547"/>
                    </a:lnTo>
                    <a:cubicBezTo>
                      <a:pt x="6689" y="1127"/>
                      <a:pt x="6416" y="1536"/>
                      <a:pt x="6109" y="1980"/>
                    </a:cubicBezTo>
                    <a:cubicBezTo>
                      <a:pt x="5973" y="2116"/>
                      <a:pt x="5836" y="2389"/>
                      <a:pt x="5700" y="2560"/>
                    </a:cubicBezTo>
                    <a:cubicBezTo>
                      <a:pt x="5392" y="2969"/>
                      <a:pt x="5119" y="3242"/>
                      <a:pt x="4846" y="3686"/>
                    </a:cubicBezTo>
                    <a:cubicBezTo>
                      <a:pt x="4736" y="3796"/>
                      <a:pt x="4983" y="3996"/>
                      <a:pt x="5154" y="3996"/>
                    </a:cubicBezTo>
                    <a:cubicBezTo>
                      <a:pt x="5194" y="3996"/>
                      <a:pt x="5230" y="3985"/>
                      <a:pt x="5256" y="3959"/>
                    </a:cubicBezTo>
                    <a:cubicBezTo>
                      <a:pt x="5563" y="3686"/>
                      <a:pt x="5700" y="3413"/>
                      <a:pt x="5973" y="2969"/>
                    </a:cubicBezTo>
                    <a:cubicBezTo>
                      <a:pt x="6109" y="2833"/>
                      <a:pt x="6109" y="2696"/>
                      <a:pt x="6246" y="2696"/>
                    </a:cubicBezTo>
                    <a:cubicBezTo>
                      <a:pt x="6416" y="2389"/>
                      <a:pt x="6689" y="1980"/>
                      <a:pt x="6962" y="1707"/>
                    </a:cubicBezTo>
                    <a:lnTo>
                      <a:pt x="6962" y="1707"/>
                    </a:lnTo>
                    <a:cubicBezTo>
                      <a:pt x="6826" y="1980"/>
                      <a:pt x="6689" y="2253"/>
                      <a:pt x="6553" y="2389"/>
                    </a:cubicBezTo>
                    <a:cubicBezTo>
                      <a:pt x="6416" y="2833"/>
                      <a:pt x="6246" y="3106"/>
                      <a:pt x="6109" y="3549"/>
                    </a:cubicBezTo>
                    <a:cubicBezTo>
                      <a:pt x="5836" y="4266"/>
                      <a:pt x="5392" y="4949"/>
                      <a:pt x="5392" y="5665"/>
                    </a:cubicBezTo>
                    <a:cubicBezTo>
                      <a:pt x="5392" y="5665"/>
                      <a:pt x="5392" y="5802"/>
                      <a:pt x="5563" y="5802"/>
                    </a:cubicBezTo>
                    <a:cubicBezTo>
                      <a:pt x="5392" y="6109"/>
                      <a:pt x="5392" y="6655"/>
                      <a:pt x="5256" y="7098"/>
                    </a:cubicBezTo>
                    <a:cubicBezTo>
                      <a:pt x="4983" y="6518"/>
                      <a:pt x="4983" y="5665"/>
                      <a:pt x="4539" y="5256"/>
                    </a:cubicBezTo>
                    <a:cubicBezTo>
                      <a:pt x="4403" y="5256"/>
                      <a:pt x="4266" y="5256"/>
                      <a:pt x="4130" y="5392"/>
                    </a:cubicBezTo>
                    <a:cubicBezTo>
                      <a:pt x="3857" y="5972"/>
                      <a:pt x="3993" y="6655"/>
                      <a:pt x="4130" y="7508"/>
                    </a:cubicBezTo>
                    <a:cubicBezTo>
                      <a:pt x="3600" y="6729"/>
                      <a:pt x="3099" y="5950"/>
                      <a:pt x="2237" y="5950"/>
                    </a:cubicBezTo>
                    <a:cubicBezTo>
                      <a:pt x="2155" y="5950"/>
                      <a:pt x="2069" y="5957"/>
                      <a:pt x="1980" y="5972"/>
                    </a:cubicBezTo>
                    <a:cubicBezTo>
                      <a:pt x="1434" y="5972"/>
                      <a:pt x="1298" y="6655"/>
                      <a:pt x="1127" y="7098"/>
                    </a:cubicBezTo>
                    <a:cubicBezTo>
                      <a:pt x="991" y="7508"/>
                      <a:pt x="1127" y="7815"/>
                      <a:pt x="1298" y="8088"/>
                    </a:cubicBezTo>
                    <a:cubicBezTo>
                      <a:pt x="1002" y="8088"/>
                      <a:pt x="782" y="8027"/>
                      <a:pt x="577" y="8027"/>
                    </a:cubicBezTo>
                    <a:cubicBezTo>
                      <a:pt x="475" y="8027"/>
                      <a:pt x="376" y="8042"/>
                      <a:pt x="274" y="8088"/>
                    </a:cubicBezTo>
                    <a:cubicBezTo>
                      <a:pt x="137" y="8088"/>
                      <a:pt x="1" y="8224"/>
                      <a:pt x="137" y="8361"/>
                    </a:cubicBezTo>
                    <a:cubicBezTo>
                      <a:pt x="137" y="8531"/>
                      <a:pt x="445" y="8668"/>
                      <a:pt x="581" y="8804"/>
                    </a:cubicBezTo>
                    <a:cubicBezTo>
                      <a:pt x="623" y="8889"/>
                      <a:pt x="679" y="8921"/>
                      <a:pt x="731" y="8921"/>
                    </a:cubicBezTo>
                    <a:cubicBezTo>
                      <a:pt x="848" y="8921"/>
                      <a:pt x="948" y="8762"/>
                      <a:pt x="854" y="8668"/>
                    </a:cubicBezTo>
                    <a:cubicBezTo>
                      <a:pt x="718" y="8531"/>
                      <a:pt x="718" y="8531"/>
                      <a:pt x="581" y="8361"/>
                    </a:cubicBezTo>
                    <a:cubicBezTo>
                      <a:pt x="991" y="8361"/>
                      <a:pt x="1298" y="8531"/>
                      <a:pt x="1571" y="8668"/>
                    </a:cubicBezTo>
                    <a:cubicBezTo>
                      <a:pt x="1707" y="8668"/>
                      <a:pt x="1844" y="8531"/>
                      <a:pt x="1844" y="8361"/>
                    </a:cubicBezTo>
                    <a:cubicBezTo>
                      <a:pt x="1571" y="7951"/>
                      <a:pt x="1434" y="7951"/>
                      <a:pt x="1571" y="7235"/>
                    </a:cubicBezTo>
                    <a:cubicBezTo>
                      <a:pt x="1571" y="6761"/>
                      <a:pt x="1844" y="6309"/>
                      <a:pt x="2335" y="6309"/>
                    </a:cubicBezTo>
                    <a:cubicBezTo>
                      <a:pt x="2445" y="6309"/>
                      <a:pt x="2566" y="6332"/>
                      <a:pt x="2697" y="6382"/>
                    </a:cubicBezTo>
                    <a:cubicBezTo>
                      <a:pt x="3413" y="6655"/>
                      <a:pt x="3686" y="7815"/>
                      <a:pt x="3993" y="8361"/>
                    </a:cubicBezTo>
                    <a:cubicBezTo>
                      <a:pt x="4052" y="8434"/>
                      <a:pt x="4135" y="8475"/>
                      <a:pt x="4211" y="8475"/>
                    </a:cubicBezTo>
                    <a:cubicBezTo>
                      <a:pt x="4313" y="8475"/>
                      <a:pt x="4403" y="8400"/>
                      <a:pt x="4403" y="8224"/>
                    </a:cubicBezTo>
                    <a:cubicBezTo>
                      <a:pt x="4539" y="7951"/>
                      <a:pt x="4539" y="7678"/>
                      <a:pt x="4539" y="7371"/>
                    </a:cubicBezTo>
                    <a:cubicBezTo>
                      <a:pt x="4539" y="6962"/>
                      <a:pt x="4403" y="6382"/>
                      <a:pt x="4403" y="5972"/>
                    </a:cubicBezTo>
                    <a:lnTo>
                      <a:pt x="4403" y="5972"/>
                    </a:lnTo>
                    <a:cubicBezTo>
                      <a:pt x="4539" y="6245"/>
                      <a:pt x="4710" y="6655"/>
                      <a:pt x="4710" y="6825"/>
                    </a:cubicBezTo>
                    <a:cubicBezTo>
                      <a:pt x="4846" y="7098"/>
                      <a:pt x="4983" y="7371"/>
                      <a:pt x="5119" y="7508"/>
                    </a:cubicBezTo>
                    <a:cubicBezTo>
                      <a:pt x="5256" y="7678"/>
                      <a:pt x="5392" y="7678"/>
                      <a:pt x="5392" y="7678"/>
                    </a:cubicBezTo>
                    <a:cubicBezTo>
                      <a:pt x="5700" y="7371"/>
                      <a:pt x="5700" y="7235"/>
                      <a:pt x="5700" y="6962"/>
                    </a:cubicBezTo>
                    <a:cubicBezTo>
                      <a:pt x="5836" y="6518"/>
                      <a:pt x="5973" y="6109"/>
                      <a:pt x="5973" y="5529"/>
                    </a:cubicBezTo>
                    <a:lnTo>
                      <a:pt x="6109" y="5529"/>
                    </a:lnTo>
                    <a:cubicBezTo>
                      <a:pt x="6109" y="5665"/>
                      <a:pt x="6246" y="5972"/>
                      <a:pt x="6246" y="6245"/>
                    </a:cubicBezTo>
                    <a:cubicBezTo>
                      <a:pt x="6416" y="6655"/>
                      <a:pt x="6553" y="7235"/>
                      <a:pt x="6826" y="7678"/>
                    </a:cubicBezTo>
                    <a:cubicBezTo>
                      <a:pt x="6826" y="7747"/>
                      <a:pt x="6894" y="7781"/>
                      <a:pt x="6983" y="7781"/>
                    </a:cubicBezTo>
                    <a:cubicBezTo>
                      <a:pt x="7073" y="7781"/>
                      <a:pt x="7184" y="7747"/>
                      <a:pt x="7269" y="7678"/>
                    </a:cubicBezTo>
                    <a:cubicBezTo>
                      <a:pt x="7406" y="7235"/>
                      <a:pt x="7406" y="6655"/>
                      <a:pt x="7542" y="6109"/>
                    </a:cubicBezTo>
                    <a:lnTo>
                      <a:pt x="7542" y="6245"/>
                    </a:lnTo>
                    <a:cubicBezTo>
                      <a:pt x="7542" y="6382"/>
                      <a:pt x="7542" y="6518"/>
                      <a:pt x="7679" y="6655"/>
                    </a:cubicBezTo>
                    <a:cubicBezTo>
                      <a:pt x="7679" y="6962"/>
                      <a:pt x="7679" y="7098"/>
                      <a:pt x="7815" y="7371"/>
                    </a:cubicBezTo>
                    <a:cubicBezTo>
                      <a:pt x="7815" y="7411"/>
                      <a:pt x="7853" y="7428"/>
                      <a:pt x="7907" y="7428"/>
                    </a:cubicBezTo>
                    <a:cubicBezTo>
                      <a:pt x="8037" y="7428"/>
                      <a:pt x="8259" y="7331"/>
                      <a:pt x="8259" y="7235"/>
                    </a:cubicBezTo>
                    <a:cubicBezTo>
                      <a:pt x="8259" y="6655"/>
                      <a:pt x="8395" y="6109"/>
                      <a:pt x="8395" y="5665"/>
                    </a:cubicBezTo>
                    <a:cubicBezTo>
                      <a:pt x="8532" y="5119"/>
                      <a:pt x="8395" y="4812"/>
                      <a:pt x="8395" y="4403"/>
                    </a:cubicBezTo>
                    <a:cubicBezTo>
                      <a:pt x="8395" y="3822"/>
                      <a:pt x="8395" y="2696"/>
                      <a:pt x="7952" y="2253"/>
                    </a:cubicBezTo>
                    <a:cubicBezTo>
                      <a:pt x="7883" y="2185"/>
                      <a:pt x="7849" y="2150"/>
                      <a:pt x="7815" y="2150"/>
                    </a:cubicBezTo>
                    <a:cubicBezTo>
                      <a:pt x="7781" y="2150"/>
                      <a:pt x="7747" y="2185"/>
                      <a:pt x="7679" y="2253"/>
                    </a:cubicBezTo>
                    <a:cubicBezTo>
                      <a:pt x="7269" y="2389"/>
                      <a:pt x="7099" y="3106"/>
                      <a:pt x="6826" y="3413"/>
                    </a:cubicBezTo>
                    <a:cubicBezTo>
                      <a:pt x="6689" y="3822"/>
                      <a:pt x="6553" y="4266"/>
                      <a:pt x="6246" y="4676"/>
                    </a:cubicBezTo>
                    <a:cubicBezTo>
                      <a:pt x="6109" y="4676"/>
                      <a:pt x="6109" y="4539"/>
                      <a:pt x="6109" y="4539"/>
                    </a:cubicBezTo>
                    <a:cubicBezTo>
                      <a:pt x="6246" y="3959"/>
                      <a:pt x="6553" y="3413"/>
                      <a:pt x="6826" y="2969"/>
                    </a:cubicBezTo>
                    <a:cubicBezTo>
                      <a:pt x="7099" y="2389"/>
                      <a:pt x="7542" y="1843"/>
                      <a:pt x="7542" y="1127"/>
                    </a:cubicBezTo>
                    <a:cubicBezTo>
                      <a:pt x="7542" y="990"/>
                      <a:pt x="7406" y="990"/>
                      <a:pt x="7269" y="990"/>
                    </a:cubicBezTo>
                    <a:cubicBezTo>
                      <a:pt x="7269" y="990"/>
                      <a:pt x="7213" y="990"/>
                      <a:pt x="7164" y="1016"/>
                    </a:cubicBezTo>
                    <a:lnTo>
                      <a:pt x="7164" y="1016"/>
                    </a:lnTo>
                    <a:cubicBezTo>
                      <a:pt x="7303" y="773"/>
                      <a:pt x="7406" y="510"/>
                      <a:pt x="7406" y="274"/>
                    </a:cubicBezTo>
                    <a:cubicBezTo>
                      <a:pt x="7542" y="137"/>
                      <a:pt x="7269" y="1"/>
                      <a:pt x="7099" y="1"/>
                    </a:cubicBezTo>
                    <a:cubicBezTo>
                      <a:pt x="6962" y="137"/>
                      <a:pt x="6826" y="137"/>
                      <a:pt x="6689" y="137"/>
                    </a:cubicBezTo>
                    <a:cubicBezTo>
                      <a:pt x="6689" y="1"/>
                      <a:pt x="6553" y="1"/>
                      <a:pt x="6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2582511" y="619016"/>
                <a:ext cx="276831" cy="143092"/>
              </a:xfrm>
              <a:custGeom>
                <a:rect b="b" l="l" r="r" t="t"/>
                <a:pathLst>
                  <a:path extrusionOk="0" h="3387" w="6553">
                    <a:moveTo>
                      <a:pt x="4189" y="1"/>
                    </a:moveTo>
                    <a:cubicBezTo>
                      <a:pt x="4130" y="1"/>
                      <a:pt x="4066" y="18"/>
                      <a:pt x="3993" y="55"/>
                    </a:cubicBezTo>
                    <a:cubicBezTo>
                      <a:pt x="3857" y="191"/>
                      <a:pt x="3857" y="327"/>
                      <a:pt x="3857" y="464"/>
                    </a:cubicBezTo>
                    <a:cubicBezTo>
                      <a:pt x="3857" y="327"/>
                      <a:pt x="3686" y="191"/>
                      <a:pt x="3686" y="191"/>
                    </a:cubicBezTo>
                    <a:cubicBezTo>
                      <a:pt x="3618" y="123"/>
                      <a:pt x="3584" y="89"/>
                      <a:pt x="3550" y="89"/>
                    </a:cubicBezTo>
                    <a:cubicBezTo>
                      <a:pt x="3516" y="89"/>
                      <a:pt x="3481" y="123"/>
                      <a:pt x="3413" y="191"/>
                    </a:cubicBezTo>
                    <a:cubicBezTo>
                      <a:pt x="3277" y="191"/>
                      <a:pt x="3277" y="327"/>
                      <a:pt x="3277" y="464"/>
                    </a:cubicBezTo>
                    <a:lnTo>
                      <a:pt x="3004" y="191"/>
                    </a:lnTo>
                    <a:cubicBezTo>
                      <a:pt x="2833" y="191"/>
                      <a:pt x="2697" y="327"/>
                      <a:pt x="2697" y="464"/>
                    </a:cubicBezTo>
                    <a:lnTo>
                      <a:pt x="2697" y="327"/>
                    </a:lnTo>
                    <a:lnTo>
                      <a:pt x="2424" y="327"/>
                    </a:lnTo>
                    <a:cubicBezTo>
                      <a:pt x="2287" y="464"/>
                      <a:pt x="2287" y="464"/>
                      <a:pt x="2287" y="635"/>
                    </a:cubicBezTo>
                    <a:lnTo>
                      <a:pt x="1980" y="635"/>
                    </a:lnTo>
                    <a:cubicBezTo>
                      <a:pt x="1844" y="771"/>
                      <a:pt x="1844" y="908"/>
                      <a:pt x="1844" y="1044"/>
                    </a:cubicBezTo>
                    <a:cubicBezTo>
                      <a:pt x="1707" y="908"/>
                      <a:pt x="1707" y="771"/>
                      <a:pt x="1571" y="771"/>
                    </a:cubicBezTo>
                    <a:cubicBezTo>
                      <a:pt x="1434" y="771"/>
                      <a:pt x="1298" y="771"/>
                      <a:pt x="1298" y="908"/>
                    </a:cubicBezTo>
                    <a:cubicBezTo>
                      <a:pt x="1127" y="1181"/>
                      <a:pt x="1298" y="1488"/>
                      <a:pt x="1298" y="1897"/>
                    </a:cubicBezTo>
                    <a:cubicBezTo>
                      <a:pt x="990" y="1488"/>
                      <a:pt x="581" y="908"/>
                      <a:pt x="445" y="771"/>
                    </a:cubicBezTo>
                    <a:lnTo>
                      <a:pt x="137" y="771"/>
                    </a:lnTo>
                    <a:cubicBezTo>
                      <a:pt x="1" y="1044"/>
                      <a:pt x="137" y="1317"/>
                      <a:pt x="274" y="1624"/>
                    </a:cubicBezTo>
                    <a:lnTo>
                      <a:pt x="274" y="1761"/>
                    </a:lnTo>
                    <a:cubicBezTo>
                      <a:pt x="581" y="2341"/>
                      <a:pt x="990" y="2887"/>
                      <a:pt x="1571" y="3330"/>
                    </a:cubicBezTo>
                    <a:cubicBezTo>
                      <a:pt x="1611" y="3370"/>
                      <a:pt x="1651" y="3387"/>
                      <a:pt x="1684" y="3387"/>
                    </a:cubicBezTo>
                    <a:cubicBezTo>
                      <a:pt x="1764" y="3387"/>
                      <a:pt x="1804" y="3290"/>
                      <a:pt x="1707" y="3194"/>
                    </a:cubicBezTo>
                    <a:cubicBezTo>
                      <a:pt x="1298" y="2887"/>
                      <a:pt x="990" y="2477"/>
                      <a:pt x="718" y="2034"/>
                    </a:cubicBezTo>
                    <a:cubicBezTo>
                      <a:pt x="844" y="1907"/>
                      <a:pt x="853" y="1898"/>
                      <a:pt x="854" y="1787"/>
                    </a:cubicBezTo>
                    <a:lnTo>
                      <a:pt x="854" y="1787"/>
                    </a:lnTo>
                    <a:cubicBezTo>
                      <a:pt x="1039" y="2112"/>
                      <a:pt x="1229" y="2431"/>
                      <a:pt x="1434" y="2614"/>
                    </a:cubicBezTo>
                    <a:cubicBezTo>
                      <a:pt x="1434" y="2614"/>
                      <a:pt x="1495" y="2674"/>
                      <a:pt x="1535" y="2674"/>
                    </a:cubicBezTo>
                    <a:cubicBezTo>
                      <a:pt x="1555" y="2674"/>
                      <a:pt x="1571" y="2659"/>
                      <a:pt x="1571" y="2614"/>
                    </a:cubicBezTo>
                    <a:lnTo>
                      <a:pt x="1707" y="2614"/>
                    </a:lnTo>
                    <a:cubicBezTo>
                      <a:pt x="1844" y="2614"/>
                      <a:pt x="1844" y="2477"/>
                      <a:pt x="1844" y="2477"/>
                    </a:cubicBezTo>
                    <a:cubicBezTo>
                      <a:pt x="1707" y="2170"/>
                      <a:pt x="1571" y="1624"/>
                      <a:pt x="1571" y="1317"/>
                    </a:cubicBezTo>
                    <a:lnTo>
                      <a:pt x="1571" y="1317"/>
                    </a:lnTo>
                    <a:cubicBezTo>
                      <a:pt x="1844" y="1624"/>
                      <a:pt x="1844" y="2170"/>
                      <a:pt x="2151" y="2341"/>
                    </a:cubicBezTo>
                    <a:cubicBezTo>
                      <a:pt x="2187" y="2377"/>
                      <a:pt x="2222" y="2394"/>
                      <a:pt x="2256" y="2394"/>
                    </a:cubicBezTo>
                    <a:cubicBezTo>
                      <a:pt x="2350" y="2394"/>
                      <a:pt x="2424" y="2260"/>
                      <a:pt x="2424" y="2034"/>
                    </a:cubicBezTo>
                    <a:cubicBezTo>
                      <a:pt x="2424" y="2034"/>
                      <a:pt x="2287" y="1624"/>
                      <a:pt x="2287" y="1317"/>
                    </a:cubicBezTo>
                    <a:lnTo>
                      <a:pt x="2287" y="1317"/>
                    </a:lnTo>
                    <a:cubicBezTo>
                      <a:pt x="2424" y="1624"/>
                      <a:pt x="2424" y="1761"/>
                      <a:pt x="2560" y="1897"/>
                    </a:cubicBezTo>
                    <a:cubicBezTo>
                      <a:pt x="2612" y="2001"/>
                      <a:pt x="2689" y="2046"/>
                      <a:pt x="2765" y="2046"/>
                    </a:cubicBezTo>
                    <a:cubicBezTo>
                      <a:pt x="2886" y="2046"/>
                      <a:pt x="3004" y="1929"/>
                      <a:pt x="3004" y="1761"/>
                    </a:cubicBezTo>
                    <a:cubicBezTo>
                      <a:pt x="3004" y="1625"/>
                      <a:pt x="3004" y="1489"/>
                      <a:pt x="2836" y="1320"/>
                    </a:cubicBezTo>
                    <a:lnTo>
                      <a:pt x="2836" y="1320"/>
                    </a:lnTo>
                    <a:cubicBezTo>
                      <a:pt x="3004" y="1489"/>
                      <a:pt x="3004" y="1625"/>
                      <a:pt x="3140" y="1761"/>
                    </a:cubicBezTo>
                    <a:cubicBezTo>
                      <a:pt x="3192" y="1865"/>
                      <a:pt x="3264" y="1909"/>
                      <a:pt x="3334" y="1909"/>
                    </a:cubicBezTo>
                    <a:cubicBezTo>
                      <a:pt x="3445" y="1909"/>
                      <a:pt x="3550" y="1793"/>
                      <a:pt x="3550" y="1624"/>
                    </a:cubicBezTo>
                    <a:cubicBezTo>
                      <a:pt x="3590" y="1664"/>
                      <a:pt x="3633" y="1681"/>
                      <a:pt x="3673" y="1681"/>
                    </a:cubicBezTo>
                    <a:cubicBezTo>
                      <a:pt x="3772" y="1681"/>
                      <a:pt x="3857" y="1584"/>
                      <a:pt x="3857" y="1488"/>
                    </a:cubicBezTo>
                    <a:cubicBezTo>
                      <a:pt x="3857" y="1317"/>
                      <a:pt x="3857" y="1181"/>
                      <a:pt x="3686" y="1044"/>
                    </a:cubicBezTo>
                    <a:lnTo>
                      <a:pt x="3686" y="1044"/>
                    </a:lnTo>
                    <a:cubicBezTo>
                      <a:pt x="3857" y="1181"/>
                      <a:pt x="3857" y="1181"/>
                      <a:pt x="3993" y="1317"/>
                    </a:cubicBezTo>
                    <a:cubicBezTo>
                      <a:pt x="3993" y="1488"/>
                      <a:pt x="3993" y="1624"/>
                      <a:pt x="4130" y="1624"/>
                    </a:cubicBezTo>
                    <a:cubicBezTo>
                      <a:pt x="4198" y="1692"/>
                      <a:pt x="4266" y="1727"/>
                      <a:pt x="4335" y="1727"/>
                    </a:cubicBezTo>
                    <a:cubicBezTo>
                      <a:pt x="4403" y="1727"/>
                      <a:pt x="4471" y="1692"/>
                      <a:pt x="4539" y="1624"/>
                    </a:cubicBezTo>
                    <a:cubicBezTo>
                      <a:pt x="4539" y="1317"/>
                      <a:pt x="4539" y="1044"/>
                      <a:pt x="4403" y="908"/>
                    </a:cubicBezTo>
                    <a:lnTo>
                      <a:pt x="4403" y="908"/>
                    </a:lnTo>
                    <a:cubicBezTo>
                      <a:pt x="4539" y="1044"/>
                      <a:pt x="4710" y="1317"/>
                      <a:pt x="4846" y="1488"/>
                    </a:cubicBezTo>
                    <a:cubicBezTo>
                      <a:pt x="4882" y="1524"/>
                      <a:pt x="4928" y="1541"/>
                      <a:pt x="4972" y="1541"/>
                    </a:cubicBezTo>
                    <a:cubicBezTo>
                      <a:pt x="5080" y="1541"/>
                      <a:pt x="5186" y="1442"/>
                      <a:pt x="5149" y="1271"/>
                    </a:cubicBezTo>
                    <a:lnTo>
                      <a:pt x="5149" y="1271"/>
                    </a:lnTo>
                    <a:cubicBezTo>
                      <a:pt x="5189" y="1317"/>
                      <a:pt x="5256" y="1317"/>
                      <a:pt x="5256" y="1317"/>
                    </a:cubicBezTo>
                    <a:cubicBezTo>
                      <a:pt x="5298" y="1413"/>
                      <a:pt x="5344" y="1449"/>
                      <a:pt x="5392" y="1449"/>
                    </a:cubicBezTo>
                    <a:cubicBezTo>
                      <a:pt x="5496" y="1449"/>
                      <a:pt x="5606" y="1274"/>
                      <a:pt x="5699" y="1181"/>
                    </a:cubicBezTo>
                    <a:lnTo>
                      <a:pt x="5699" y="1044"/>
                    </a:lnTo>
                    <a:cubicBezTo>
                      <a:pt x="5836" y="1317"/>
                      <a:pt x="6109" y="1624"/>
                      <a:pt x="6245" y="1897"/>
                    </a:cubicBezTo>
                    <a:cubicBezTo>
                      <a:pt x="6295" y="1937"/>
                      <a:pt x="6342" y="1954"/>
                      <a:pt x="6384" y="1954"/>
                    </a:cubicBezTo>
                    <a:cubicBezTo>
                      <a:pt x="6484" y="1954"/>
                      <a:pt x="6553" y="1857"/>
                      <a:pt x="6553" y="1761"/>
                    </a:cubicBezTo>
                    <a:cubicBezTo>
                      <a:pt x="6416" y="1181"/>
                      <a:pt x="5972" y="635"/>
                      <a:pt x="5563" y="327"/>
                    </a:cubicBezTo>
                    <a:cubicBezTo>
                      <a:pt x="5563" y="191"/>
                      <a:pt x="5392" y="191"/>
                      <a:pt x="5392" y="191"/>
                    </a:cubicBezTo>
                    <a:lnTo>
                      <a:pt x="5256" y="191"/>
                    </a:lnTo>
                    <a:cubicBezTo>
                      <a:pt x="5256" y="327"/>
                      <a:pt x="5256" y="327"/>
                      <a:pt x="5119" y="327"/>
                    </a:cubicBezTo>
                    <a:lnTo>
                      <a:pt x="4983" y="191"/>
                    </a:lnTo>
                    <a:lnTo>
                      <a:pt x="4710" y="191"/>
                    </a:lnTo>
                    <a:lnTo>
                      <a:pt x="4710" y="327"/>
                    </a:lnTo>
                    <a:cubicBezTo>
                      <a:pt x="4485" y="128"/>
                      <a:pt x="4352" y="1"/>
                      <a:pt x="41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2716852" y="649095"/>
                <a:ext cx="298165" cy="215885"/>
              </a:xfrm>
              <a:custGeom>
                <a:rect b="b" l="l" r="r" t="t"/>
                <a:pathLst>
                  <a:path extrusionOk="0" h="5110" w="7058">
                    <a:moveTo>
                      <a:pt x="5932" y="1049"/>
                    </a:moveTo>
                    <a:cubicBezTo>
                      <a:pt x="5932" y="1185"/>
                      <a:pt x="6068" y="1185"/>
                      <a:pt x="6068" y="1185"/>
                    </a:cubicBezTo>
                    <a:lnTo>
                      <a:pt x="6068" y="2175"/>
                    </a:lnTo>
                    <a:cubicBezTo>
                      <a:pt x="5932" y="1765"/>
                      <a:pt x="5795" y="1322"/>
                      <a:pt x="5488" y="1049"/>
                    </a:cubicBezTo>
                    <a:lnTo>
                      <a:pt x="5625" y="1049"/>
                    </a:lnTo>
                    <a:cubicBezTo>
                      <a:pt x="5710" y="1117"/>
                      <a:pt x="5753" y="1151"/>
                      <a:pt x="5791" y="1151"/>
                    </a:cubicBezTo>
                    <a:cubicBezTo>
                      <a:pt x="5829" y="1151"/>
                      <a:pt x="5864" y="1117"/>
                      <a:pt x="5932" y="1049"/>
                    </a:cubicBezTo>
                    <a:close/>
                    <a:moveTo>
                      <a:pt x="5217" y="1633"/>
                    </a:moveTo>
                    <a:lnTo>
                      <a:pt x="5217" y="1633"/>
                    </a:lnTo>
                    <a:cubicBezTo>
                      <a:pt x="5353" y="1904"/>
                      <a:pt x="5489" y="2175"/>
                      <a:pt x="5625" y="2311"/>
                    </a:cubicBezTo>
                    <a:cubicBezTo>
                      <a:pt x="5625" y="2311"/>
                      <a:pt x="5488" y="2311"/>
                      <a:pt x="5488" y="2482"/>
                    </a:cubicBezTo>
                    <a:cubicBezTo>
                      <a:pt x="5488" y="2176"/>
                      <a:pt x="5353" y="1904"/>
                      <a:pt x="5217" y="1633"/>
                    </a:cubicBezTo>
                    <a:close/>
                    <a:moveTo>
                      <a:pt x="3509" y="2175"/>
                    </a:moveTo>
                    <a:cubicBezTo>
                      <a:pt x="3509" y="2311"/>
                      <a:pt x="3645" y="2482"/>
                      <a:pt x="3646" y="2618"/>
                    </a:cubicBezTo>
                    <a:lnTo>
                      <a:pt x="3646" y="2618"/>
                    </a:lnTo>
                    <a:cubicBezTo>
                      <a:pt x="3645" y="2482"/>
                      <a:pt x="3509" y="2482"/>
                      <a:pt x="3509" y="2482"/>
                    </a:cubicBezTo>
                    <a:lnTo>
                      <a:pt x="3509" y="2175"/>
                    </a:lnTo>
                    <a:close/>
                    <a:moveTo>
                      <a:pt x="3646" y="2618"/>
                    </a:moveTo>
                    <a:lnTo>
                      <a:pt x="3646" y="2618"/>
                    </a:lnTo>
                    <a:cubicBezTo>
                      <a:pt x="3782" y="2755"/>
                      <a:pt x="3782" y="2755"/>
                      <a:pt x="3919" y="2755"/>
                    </a:cubicBezTo>
                    <a:cubicBezTo>
                      <a:pt x="4061" y="2983"/>
                      <a:pt x="4084" y="3234"/>
                      <a:pt x="4088" y="3470"/>
                    </a:cubicBezTo>
                    <a:lnTo>
                      <a:pt x="4088" y="3470"/>
                    </a:lnTo>
                    <a:cubicBezTo>
                      <a:pt x="3918" y="3163"/>
                      <a:pt x="3782" y="2891"/>
                      <a:pt x="3646" y="2618"/>
                    </a:cubicBezTo>
                    <a:close/>
                    <a:moveTo>
                      <a:pt x="2519" y="1765"/>
                    </a:moveTo>
                    <a:cubicBezTo>
                      <a:pt x="2656" y="2175"/>
                      <a:pt x="2929" y="2482"/>
                      <a:pt x="3065" y="2891"/>
                    </a:cubicBezTo>
                    <a:lnTo>
                      <a:pt x="3373" y="2891"/>
                    </a:lnTo>
                    <a:cubicBezTo>
                      <a:pt x="3373" y="3164"/>
                      <a:pt x="3509" y="3471"/>
                      <a:pt x="3509" y="3608"/>
                    </a:cubicBezTo>
                    <a:cubicBezTo>
                      <a:pt x="3373" y="3471"/>
                      <a:pt x="3373" y="3335"/>
                      <a:pt x="3236" y="3164"/>
                    </a:cubicBezTo>
                    <a:cubicBezTo>
                      <a:pt x="3172" y="3062"/>
                      <a:pt x="3094" y="3017"/>
                      <a:pt x="3028" y="3017"/>
                    </a:cubicBezTo>
                    <a:cubicBezTo>
                      <a:pt x="2918" y="3017"/>
                      <a:pt x="2844" y="3143"/>
                      <a:pt x="2929" y="3335"/>
                    </a:cubicBezTo>
                    <a:lnTo>
                      <a:pt x="2929" y="3471"/>
                    </a:lnTo>
                    <a:lnTo>
                      <a:pt x="2792" y="3471"/>
                    </a:lnTo>
                    <a:cubicBezTo>
                      <a:pt x="2792" y="3335"/>
                      <a:pt x="2656" y="3164"/>
                      <a:pt x="2656" y="3164"/>
                    </a:cubicBezTo>
                    <a:cubicBezTo>
                      <a:pt x="2656" y="3164"/>
                      <a:pt x="2656" y="3028"/>
                      <a:pt x="2519" y="3028"/>
                    </a:cubicBezTo>
                    <a:cubicBezTo>
                      <a:pt x="2656" y="3028"/>
                      <a:pt x="2792" y="2891"/>
                      <a:pt x="2792" y="2891"/>
                    </a:cubicBezTo>
                    <a:cubicBezTo>
                      <a:pt x="2792" y="2482"/>
                      <a:pt x="2656" y="2175"/>
                      <a:pt x="2519" y="1902"/>
                    </a:cubicBezTo>
                    <a:lnTo>
                      <a:pt x="2519" y="1765"/>
                    </a:lnTo>
                    <a:close/>
                    <a:moveTo>
                      <a:pt x="5740" y="0"/>
                    </a:moveTo>
                    <a:cubicBezTo>
                      <a:pt x="5619" y="0"/>
                      <a:pt x="5490" y="57"/>
                      <a:pt x="5352" y="196"/>
                    </a:cubicBezTo>
                    <a:lnTo>
                      <a:pt x="5215" y="196"/>
                    </a:lnTo>
                    <a:cubicBezTo>
                      <a:pt x="5189" y="170"/>
                      <a:pt x="5163" y="158"/>
                      <a:pt x="5138" y="158"/>
                    </a:cubicBezTo>
                    <a:cubicBezTo>
                      <a:pt x="5032" y="158"/>
                      <a:pt x="4942" y="358"/>
                      <a:pt x="4942" y="469"/>
                    </a:cubicBezTo>
                    <a:lnTo>
                      <a:pt x="4942" y="605"/>
                    </a:lnTo>
                    <a:cubicBezTo>
                      <a:pt x="4772" y="605"/>
                      <a:pt x="4772" y="605"/>
                      <a:pt x="4772" y="776"/>
                    </a:cubicBezTo>
                    <a:lnTo>
                      <a:pt x="4772" y="1049"/>
                    </a:lnTo>
                    <a:cubicBezTo>
                      <a:pt x="4715" y="992"/>
                      <a:pt x="4635" y="959"/>
                      <a:pt x="4561" y="959"/>
                    </a:cubicBezTo>
                    <a:cubicBezTo>
                      <a:pt x="4456" y="959"/>
                      <a:pt x="4362" y="1025"/>
                      <a:pt x="4362" y="1185"/>
                    </a:cubicBezTo>
                    <a:cubicBezTo>
                      <a:pt x="4362" y="1458"/>
                      <a:pt x="4362" y="1902"/>
                      <a:pt x="4226" y="2311"/>
                    </a:cubicBezTo>
                    <a:cubicBezTo>
                      <a:pt x="4226" y="2175"/>
                      <a:pt x="4226" y="2038"/>
                      <a:pt x="4089" y="2038"/>
                    </a:cubicBezTo>
                    <a:cubicBezTo>
                      <a:pt x="4089" y="1902"/>
                      <a:pt x="3919" y="1902"/>
                      <a:pt x="3782" y="1902"/>
                    </a:cubicBezTo>
                    <a:cubicBezTo>
                      <a:pt x="3509" y="1458"/>
                      <a:pt x="3373" y="776"/>
                      <a:pt x="2929" y="605"/>
                    </a:cubicBezTo>
                    <a:cubicBezTo>
                      <a:pt x="2890" y="566"/>
                      <a:pt x="2851" y="549"/>
                      <a:pt x="2815" y="549"/>
                    </a:cubicBezTo>
                    <a:cubicBezTo>
                      <a:pt x="2726" y="549"/>
                      <a:pt x="2656" y="654"/>
                      <a:pt x="2656" y="776"/>
                    </a:cubicBezTo>
                    <a:cubicBezTo>
                      <a:pt x="2656" y="866"/>
                      <a:pt x="2656" y="1016"/>
                      <a:pt x="2695" y="1146"/>
                    </a:cubicBezTo>
                    <a:lnTo>
                      <a:pt x="2695" y="1146"/>
                    </a:lnTo>
                    <a:cubicBezTo>
                      <a:pt x="2591" y="974"/>
                      <a:pt x="2487" y="839"/>
                      <a:pt x="2383" y="605"/>
                    </a:cubicBezTo>
                    <a:cubicBezTo>
                      <a:pt x="2298" y="537"/>
                      <a:pt x="2221" y="503"/>
                      <a:pt x="2148" y="503"/>
                    </a:cubicBezTo>
                    <a:cubicBezTo>
                      <a:pt x="2076" y="503"/>
                      <a:pt x="2008" y="537"/>
                      <a:pt x="1939" y="605"/>
                    </a:cubicBezTo>
                    <a:cubicBezTo>
                      <a:pt x="1803" y="776"/>
                      <a:pt x="1803" y="1049"/>
                      <a:pt x="1803" y="1185"/>
                    </a:cubicBezTo>
                    <a:cubicBezTo>
                      <a:pt x="1666" y="912"/>
                      <a:pt x="1530" y="605"/>
                      <a:pt x="1359" y="332"/>
                    </a:cubicBezTo>
                    <a:cubicBezTo>
                      <a:pt x="1319" y="292"/>
                      <a:pt x="1268" y="276"/>
                      <a:pt x="1215" y="276"/>
                    </a:cubicBezTo>
                    <a:cubicBezTo>
                      <a:pt x="1086" y="276"/>
                      <a:pt x="950" y="372"/>
                      <a:pt x="950" y="469"/>
                    </a:cubicBezTo>
                    <a:cubicBezTo>
                      <a:pt x="950" y="1049"/>
                      <a:pt x="1223" y="1629"/>
                      <a:pt x="1359" y="2038"/>
                    </a:cubicBezTo>
                    <a:cubicBezTo>
                      <a:pt x="950" y="1629"/>
                      <a:pt x="677" y="776"/>
                      <a:pt x="370" y="196"/>
                    </a:cubicBezTo>
                    <a:cubicBezTo>
                      <a:pt x="330" y="156"/>
                      <a:pt x="278" y="139"/>
                      <a:pt x="228" y="139"/>
                    </a:cubicBezTo>
                    <a:cubicBezTo>
                      <a:pt x="108" y="139"/>
                      <a:pt x="0" y="236"/>
                      <a:pt x="97" y="332"/>
                    </a:cubicBezTo>
                    <a:cubicBezTo>
                      <a:pt x="97" y="605"/>
                      <a:pt x="233" y="912"/>
                      <a:pt x="233" y="1322"/>
                    </a:cubicBezTo>
                    <a:cubicBezTo>
                      <a:pt x="370" y="1629"/>
                      <a:pt x="370" y="1902"/>
                      <a:pt x="506" y="2175"/>
                    </a:cubicBezTo>
                    <a:cubicBezTo>
                      <a:pt x="592" y="2243"/>
                      <a:pt x="702" y="2277"/>
                      <a:pt x="775" y="2277"/>
                    </a:cubicBezTo>
                    <a:cubicBezTo>
                      <a:pt x="847" y="2277"/>
                      <a:pt x="882" y="2243"/>
                      <a:pt x="813" y="2175"/>
                    </a:cubicBezTo>
                    <a:lnTo>
                      <a:pt x="813" y="2038"/>
                    </a:lnTo>
                    <a:cubicBezTo>
                      <a:pt x="1086" y="2311"/>
                      <a:pt x="1223" y="2618"/>
                      <a:pt x="1666" y="2755"/>
                    </a:cubicBezTo>
                    <a:cubicBezTo>
                      <a:pt x="1803" y="3028"/>
                      <a:pt x="2212" y="3608"/>
                      <a:pt x="2656" y="3881"/>
                    </a:cubicBezTo>
                    <a:cubicBezTo>
                      <a:pt x="2792" y="4188"/>
                      <a:pt x="3065" y="4597"/>
                      <a:pt x="3509" y="4734"/>
                    </a:cubicBezTo>
                    <a:cubicBezTo>
                      <a:pt x="3509" y="4734"/>
                      <a:pt x="3646" y="4734"/>
                      <a:pt x="3646" y="4597"/>
                    </a:cubicBezTo>
                    <a:cubicBezTo>
                      <a:pt x="3714" y="4666"/>
                      <a:pt x="3748" y="4700"/>
                      <a:pt x="3782" y="4700"/>
                    </a:cubicBezTo>
                    <a:cubicBezTo>
                      <a:pt x="3816" y="4700"/>
                      <a:pt x="3850" y="4666"/>
                      <a:pt x="3919" y="4597"/>
                    </a:cubicBezTo>
                    <a:cubicBezTo>
                      <a:pt x="3919" y="4597"/>
                      <a:pt x="4089" y="4461"/>
                      <a:pt x="4089" y="4324"/>
                    </a:cubicBezTo>
                    <a:lnTo>
                      <a:pt x="4362" y="4324"/>
                    </a:lnTo>
                    <a:cubicBezTo>
                      <a:pt x="4499" y="4324"/>
                      <a:pt x="4499" y="4188"/>
                      <a:pt x="4635" y="4017"/>
                    </a:cubicBezTo>
                    <a:lnTo>
                      <a:pt x="4635" y="3471"/>
                    </a:lnTo>
                    <a:lnTo>
                      <a:pt x="4635" y="2311"/>
                    </a:lnTo>
                    <a:cubicBezTo>
                      <a:pt x="4942" y="2891"/>
                      <a:pt x="5079" y="3471"/>
                      <a:pt x="5488" y="3744"/>
                    </a:cubicBezTo>
                    <a:cubicBezTo>
                      <a:pt x="5488" y="3881"/>
                      <a:pt x="5625" y="3881"/>
                      <a:pt x="5625" y="3881"/>
                    </a:cubicBezTo>
                    <a:cubicBezTo>
                      <a:pt x="5795" y="3744"/>
                      <a:pt x="5795" y="3744"/>
                      <a:pt x="5795" y="3608"/>
                    </a:cubicBezTo>
                    <a:cubicBezTo>
                      <a:pt x="5932" y="3744"/>
                      <a:pt x="5932" y="3744"/>
                      <a:pt x="6068" y="3744"/>
                    </a:cubicBezTo>
                    <a:cubicBezTo>
                      <a:pt x="6108" y="3784"/>
                      <a:pt x="6148" y="3801"/>
                      <a:pt x="6188" y="3801"/>
                    </a:cubicBezTo>
                    <a:cubicBezTo>
                      <a:pt x="6285" y="3801"/>
                      <a:pt x="6381" y="3704"/>
                      <a:pt x="6478" y="3608"/>
                    </a:cubicBezTo>
                    <a:lnTo>
                      <a:pt x="6478" y="3608"/>
                    </a:lnTo>
                    <a:cubicBezTo>
                      <a:pt x="6478" y="3988"/>
                      <a:pt x="6624" y="4749"/>
                      <a:pt x="6075" y="4749"/>
                    </a:cubicBezTo>
                    <a:cubicBezTo>
                      <a:pt x="6031" y="4749"/>
                      <a:pt x="5984" y="4744"/>
                      <a:pt x="5932" y="4734"/>
                    </a:cubicBezTo>
                    <a:cubicBezTo>
                      <a:pt x="5891" y="4716"/>
                      <a:pt x="5853" y="4708"/>
                      <a:pt x="5819" y="4708"/>
                    </a:cubicBezTo>
                    <a:cubicBezTo>
                      <a:pt x="5596" y="4708"/>
                      <a:pt x="5529" y="5041"/>
                      <a:pt x="5795" y="5041"/>
                    </a:cubicBezTo>
                    <a:cubicBezTo>
                      <a:pt x="5942" y="5088"/>
                      <a:pt x="6072" y="5110"/>
                      <a:pt x="6187" y="5110"/>
                    </a:cubicBezTo>
                    <a:cubicBezTo>
                      <a:pt x="6734" y="5110"/>
                      <a:pt x="6921" y="4610"/>
                      <a:pt x="6921" y="4017"/>
                    </a:cubicBezTo>
                    <a:cubicBezTo>
                      <a:pt x="7058" y="4017"/>
                      <a:pt x="7058" y="3881"/>
                      <a:pt x="7058" y="3744"/>
                    </a:cubicBezTo>
                    <a:cubicBezTo>
                      <a:pt x="6939" y="3506"/>
                      <a:pt x="6820" y="3139"/>
                      <a:pt x="6497" y="3139"/>
                    </a:cubicBezTo>
                    <a:cubicBezTo>
                      <a:pt x="6450" y="3139"/>
                      <a:pt x="6398" y="3147"/>
                      <a:pt x="6341" y="3164"/>
                    </a:cubicBezTo>
                    <a:cubicBezTo>
                      <a:pt x="6250" y="3164"/>
                      <a:pt x="6220" y="3240"/>
                      <a:pt x="6210" y="3240"/>
                    </a:cubicBezTo>
                    <a:cubicBezTo>
                      <a:pt x="6205" y="3240"/>
                      <a:pt x="6205" y="3221"/>
                      <a:pt x="6205" y="3164"/>
                    </a:cubicBezTo>
                    <a:cubicBezTo>
                      <a:pt x="6341" y="2755"/>
                      <a:pt x="6478" y="2038"/>
                      <a:pt x="6478" y="1629"/>
                    </a:cubicBezTo>
                    <a:lnTo>
                      <a:pt x="6478" y="1185"/>
                    </a:lnTo>
                    <a:cubicBezTo>
                      <a:pt x="6648" y="1185"/>
                      <a:pt x="6785" y="1049"/>
                      <a:pt x="6648" y="912"/>
                    </a:cubicBezTo>
                    <a:cubicBezTo>
                      <a:pt x="6415" y="575"/>
                      <a:pt x="6122" y="0"/>
                      <a:pt x="5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351470" y="686736"/>
                <a:ext cx="639040" cy="367089"/>
              </a:xfrm>
              <a:custGeom>
                <a:rect b="b" l="l" r="r" t="t"/>
                <a:pathLst>
                  <a:path extrusionOk="0" h="8689" w="15127">
                    <a:moveTo>
                      <a:pt x="6187" y="431"/>
                    </a:moveTo>
                    <a:cubicBezTo>
                      <a:pt x="6050" y="567"/>
                      <a:pt x="5743" y="738"/>
                      <a:pt x="5606" y="874"/>
                    </a:cubicBezTo>
                    <a:cubicBezTo>
                      <a:pt x="5538" y="806"/>
                      <a:pt x="5470" y="772"/>
                      <a:pt x="5419" y="772"/>
                    </a:cubicBezTo>
                    <a:cubicBezTo>
                      <a:pt x="5368" y="772"/>
                      <a:pt x="5333" y="806"/>
                      <a:pt x="5333" y="874"/>
                    </a:cubicBezTo>
                    <a:cubicBezTo>
                      <a:pt x="5197" y="1011"/>
                      <a:pt x="5060" y="1011"/>
                      <a:pt x="4890" y="1284"/>
                    </a:cubicBezTo>
                    <a:lnTo>
                      <a:pt x="4890" y="874"/>
                    </a:lnTo>
                    <a:cubicBezTo>
                      <a:pt x="5060" y="738"/>
                      <a:pt x="5197" y="738"/>
                      <a:pt x="5470" y="567"/>
                    </a:cubicBezTo>
                    <a:cubicBezTo>
                      <a:pt x="5606" y="567"/>
                      <a:pt x="5914" y="431"/>
                      <a:pt x="6187" y="431"/>
                    </a:cubicBezTo>
                    <a:close/>
                    <a:moveTo>
                      <a:pt x="4344" y="1284"/>
                    </a:moveTo>
                    <a:lnTo>
                      <a:pt x="4344" y="1591"/>
                    </a:lnTo>
                    <a:cubicBezTo>
                      <a:pt x="4207" y="1727"/>
                      <a:pt x="4037" y="1864"/>
                      <a:pt x="3900" y="1864"/>
                    </a:cubicBezTo>
                    <a:cubicBezTo>
                      <a:pt x="4037" y="1727"/>
                      <a:pt x="4207" y="1420"/>
                      <a:pt x="4344" y="1284"/>
                    </a:cubicBezTo>
                    <a:close/>
                    <a:moveTo>
                      <a:pt x="5060" y="2000"/>
                    </a:moveTo>
                    <a:cubicBezTo>
                      <a:pt x="5060" y="2444"/>
                      <a:pt x="4890" y="2853"/>
                      <a:pt x="4753" y="3297"/>
                    </a:cubicBezTo>
                    <a:cubicBezTo>
                      <a:pt x="4652" y="3398"/>
                      <a:pt x="4551" y="3424"/>
                      <a:pt x="4505" y="3487"/>
                    </a:cubicBezTo>
                    <a:lnTo>
                      <a:pt x="4505" y="3487"/>
                    </a:lnTo>
                    <a:cubicBezTo>
                      <a:pt x="4634" y="3045"/>
                      <a:pt x="4772" y="2417"/>
                      <a:pt x="5060" y="2000"/>
                    </a:cubicBezTo>
                    <a:close/>
                    <a:moveTo>
                      <a:pt x="2194" y="2444"/>
                    </a:moveTo>
                    <a:cubicBezTo>
                      <a:pt x="2058" y="2853"/>
                      <a:pt x="1921" y="3126"/>
                      <a:pt x="1785" y="3570"/>
                    </a:cubicBezTo>
                    <a:cubicBezTo>
                      <a:pt x="1727" y="3628"/>
                      <a:pt x="1662" y="3686"/>
                      <a:pt x="1608" y="3757"/>
                    </a:cubicBezTo>
                    <a:lnTo>
                      <a:pt x="1608" y="3757"/>
                    </a:lnTo>
                    <a:cubicBezTo>
                      <a:pt x="1771" y="3310"/>
                      <a:pt x="1983" y="2867"/>
                      <a:pt x="2194" y="2444"/>
                    </a:cubicBezTo>
                    <a:close/>
                    <a:moveTo>
                      <a:pt x="10179" y="2581"/>
                    </a:moveTo>
                    <a:lnTo>
                      <a:pt x="10179" y="2581"/>
                    </a:lnTo>
                    <a:cubicBezTo>
                      <a:pt x="10008" y="2717"/>
                      <a:pt x="9872" y="2853"/>
                      <a:pt x="9735" y="2990"/>
                    </a:cubicBezTo>
                    <a:cubicBezTo>
                      <a:pt x="9462" y="3297"/>
                      <a:pt x="9155" y="3570"/>
                      <a:pt x="9019" y="3843"/>
                    </a:cubicBezTo>
                    <a:lnTo>
                      <a:pt x="8882" y="3706"/>
                    </a:lnTo>
                    <a:lnTo>
                      <a:pt x="9019" y="3570"/>
                    </a:lnTo>
                    <a:cubicBezTo>
                      <a:pt x="9326" y="3297"/>
                      <a:pt x="9599" y="2990"/>
                      <a:pt x="10008" y="2717"/>
                    </a:cubicBezTo>
                    <a:lnTo>
                      <a:pt x="10179" y="2581"/>
                    </a:lnTo>
                    <a:close/>
                    <a:moveTo>
                      <a:pt x="7620" y="3126"/>
                    </a:moveTo>
                    <a:cubicBezTo>
                      <a:pt x="7620" y="3570"/>
                      <a:pt x="7620" y="3843"/>
                      <a:pt x="7449" y="4150"/>
                    </a:cubicBezTo>
                    <a:cubicBezTo>
                      <a:pt x="7449" y="3979"/>
                      <a:pt x="7313" y="3706"/>
                      <a:pt x="7313" y="3433"/>
                    </a:cubicBezTo>
                    <a:cubicBezTo>
                      <a:pt x="7449" y="3297"/>
                      <a:pt x="7449" y="3297"/>
                      <a:pt x="7620" y="3126"/>
                    </a:cubicBezTo>
                    <a:close/>
                    <a:moveTo>
                      <a:pt x="10725" y="4150"/>
                    </a:moveTo>
                    <a:cubicBezTo>
                      <a:pt x="10725" y="4150"/>
                      <a:pt x="10725" y="4280"/>
                      <a:pt x="10598" y="4286"/>
                    </a:cubicBezTo>
                    <a:lnTo>
                      <a:pt x="10598" y="4286"/>
                    </a:lnTo>
                    <a:cubicBezTo>
                      <a:pt x="10637" y="4241"/>
                      <a:pt x="10679" y="4196"/>
                      <a:pt x="10725" y="4150"/>
                    </a:cubicBezTo>
                    <a:close/>
                    <a:moveTo>
                      <a:pt x="5470" y="3570"/>
                    </a:moveTo>
                    <a:cubicBezTo>
                      <a:pt x="5470" y="3843"/>
                      <a:pt x="5470" y="3979"/>
                      <a:pt x="5333" y="4287"/>
                    </a:cubicBezTo>
                    <a:cubicBezTo>
                      <a:pt x="5197" y="4287"/>
                      <a:pt x="5197" y="4423"/>
                      <a:pt x="5060" y="4560"/>
                    </a:cubicBezTo>
                    <a:cubicBezTo>
                      <a:pt x="5060" y="4423"/>
                      <a:pt x="5060" y="4150"/>
                      <a:pt x="5197" y="3979"/>
                    </a:cubicBezTo>
                    <a:cubicBezTo>
                      <a:pt x="5333" y="3843"/>
                      <a:pt x="5333" y="3706"/>
                      <a:pt x="5470" y="3570"/>
                    </a:cubicBezTo>
                    <a:close/>
                    <a:moveTo>
                      <a:pt x="4207" y="2444"/>
                    </a:moveTo>
                    <a:cubicBezTo>
                      <a:pt x="4037" y="2717"/>
                      <a:pt x="4037" y="2990"/>
                      <a:pt x="3900" y="3297"/>
                    </a:cubicBezTo>
                    <a:lnTo>
                      <a:pt x="3900" y="3570"/>
                    </a:lnTo>
                    <a:cubicBezTo>
                      <a:pt x="3764" y="3843"/>
                      <a:pt x="3627" y="4150"/>
                      <a:pt x="3627" y="4560"/>
                    </a:cubicBezTo>
                    <a:lnTo>
                      <a:pt x="3491" y="4560"/>
                    </a:lnTo>
                    <a:cubicBezTo>
                      <a:pt x="3354" y="4696"/>
                      <a:pt x="3354" y="4696"/>
                      <a:pt x="3184" y="4833"/>
                    </a:cubicBezTo>
                    <a:cubicBezTo>
                      <a:pt x="3184" y="4833"/>
                      <a:pt x="3047" y="5003"/>
                      <a:pt x="2911" y="5140"/>
                    </a:cubicBezTo>
                    <a:cubicBezTo>
                      <a:pt x="3047" y="4696"/>
                      <a:pt x="3047" y="4287"/>
                      <a:pt x="3184" y="3979"/>
                    </a:cubicBezTo>
                    <a:cubicBezTo>
                      <a:pt x="3354" y="3706"/>
                      <a:pt x="3354" y="3297"/>
                      <a:pt x="3491" y="2853"/>
                    </a:cubicBezTo>
                    <a:cubicBezTo>
                      <a:pt x="3627" y="2717"/>
                      <a:pt x="3900" y="2580"/>
                      <a:pt x="3900" y="2580"/>
                    </a:cubicBezTo>
                    <a:cubicBezTo>
                      <a:pt x="4037" y="2444"/>
                      <a:pt x="4037" y="2444"/>
                      <a:pt x="4207" y="2444"/>
                    </a:cubicBezTo>
                    <a:close/>
                    <a:moveTo>
                      <a:pt x="2501" y="3979"/>
                    </a:moveTo>
                    <a:lnTo>
                      <a:pt x="2501" y="3979"/>
                    </a:lnTo>
                    <a:cubicBezTo>
                      <a:pt x="2331" y="4560"/>
                      <a:pt x="2194" y="5140"/>
                      <a:pt x="2058" y="5549"/>
                    </a:cubicBezTo>
                    <a:cubicBezTo>
                      <a:pt x="1962" y="5645"/>
                      <a:pt x="1799" y="5757"/>
                      <a:pt x="1711" y="5757"/>
                    </a:cubicBezTo>
                    <a:cubicBezTo>
                      <a:pt x="1673" y="5757"/>
                      <a:pt x="1648" y="5737"/>
                      <a:pt x="1648" y="5686"/>
                    </a:cubicBezTo>
                    <a:cubicBezTo>
                      <a:pt x="1785" y="5276"/>
                      <a:pt x="1921" y="4833"/>
                      <a:pt x="2058" y="4423"/>
                    </a:cubicBezTo>
                    <a:cubicBezTo>
                      <a:pt x="2194" y="4287"/>
                      <a:pt x="2331" y="4150"/>
                      <a:pt x="2501" y="3979"/>
                    </a:cubicBezTo>
                    <a:close/>
                    <a:moveTo>
                      <a:pt x="6903" y="3843"/>
                    </a:moveTo>
                    <a:cubicBezTo>
                      <a:pt x="7040" y="4150"/>
                      <a:pt x="7040" y="4423"/>
                      <a:pt x="7040" y="4696"/>
                    </a:cubicBezTo>
                    <a:cubicBezTo>
                      <a:pt x="6767" y="5003"/>
                      <a:pt x="6323" y="5413"/>
                      <a:pt x="6050" y="5856"/>
                    </a:cubicBezTo>
                    <a:cubicBezTo>
                      <a:pt x="5743" y="6129"/>
                      <a:pt x="5470" y="6402"/>
                      <a:pt x="5197" y="6709"/>
                    </a:cubicBezTo>
                    <a:cubicBezTo>
                      <a:pt x="5060" y="6846"/>
                      <a:pt x="4753" y="7255"/>
                      <a:pt x="4480" y="7562"/>
                    </a:cubicBezTo>
                    <a:cubicBezTo>
                      <a:pt x="4753" y="6539"/>
                      <a:pt x="5470" y="5549"/>
                      <a:pt x="6187" y="4833"/>
                    </a:cubicBezTo>
                    <a:lnTo>
                      <a:pt x="6187" y="5003"/>
                    </a:lnTo>
                    <a:cubicBezTo>
                      <a:pt x="6187" y="5140"/>
                      <a:pt x="6289" y="5208"/>
                      <a:pt x="6391" y="5208"/>
                    </a:cubicBezTo>
                    <a:cubicBezTo>
                      <a:pt x="6494" y="5208"/>
                      <a:pt x="6596" y="5140"/>
                      <a:pt x="6596" y="5003"/>
                    </a:cubicBezTo>
                    <a:cubicBezTo>
                      <a:pt x="6767" y="4696"/>
                      <a:pt x="6767" y="4423"/>
                      <a:pt x="6767" y="4150"/>
                    </a:cubicBezTo>
                    <a:cubicBezTo>
                      <a:pt x="6903" y="3979"/>
                      <a:pt x="6903" y="3979"/>
                      <a:pt x="6903" y="3843"/>
                    </a:cubicBezTo>
                    <a:close/>
                    <a:moveTo>
                      <a:pt x="4480" y="4423"/>
                    </a:moveTo>
                    <a:lnTo>
                      <a:pt x="4480" y="5140"/>
                    </a:lnTo>
                    <a:cubicBezTo>
                      <a:pt x="3900" y="5856"/>
                      <a:pt x="3354" y="6402"/>
                      <a:pt x="2774" y="6982"/>
                    </a:cubicBezTo>
                    <a:cubicBezTo>
                      <a:pt x="2679" y="7078"/>
                      <a:pt x="2232" y="7659"/>
                      <a:pt x="2160" y="7659"/>
                    </a:cubicBezTo>
                    <a:cubicBezTo>
                      <a:pt x="2129" y="7659"/>
                      <a:pt x="2167" y="7552"/>
                      <a:pt x="2331" y="7255"/>
                    </a:cubicBezTo>
                    <a:cubicBezTo>
                      <a:pt x="2501" y="6982"/>
                      <a:pt x="2638" y="6709"/>
                      <a:pt x="2774" y="6266"/>
                    </a:cubicBezTo>
                    <a:cubicBezTo>
                      <a:pt x="2911" y="6129"/>
                      <a:pt x="3184" y="5856"/>
                      <a:pt x="3354" y="5549"/>
                    </a:cubicBezTo>
                    <a:cubicBezTo>
                      <a:pt x="3354" y="5735"/>
                      <a:pt x="3505" y="5859"/>
                      <a:pt x="3654" y="5859"/>
                    </a:cubicBezTo>
                    <a:cubicBezTo>
                      <a:pt x="3750" y="5859"/>
                      <a:pt x="3846" y="5807"/>
                      <a:pt x="3900" y="5686"/>
                    </a:cubicBezTo>
                    <a:cubicBezTo>
                      <a:pt x="3900" y="5413"/>
                      <a:pt x="4037" y="5140"/>
                      <a:pt x="4207" y="4696"/>
                    </a:cubicBezTo>
                    <a:lnTo>
                      <a:pt x="4344" y="4560"/>
                    </a:lnTo>
                    <a:cubicBezTo>
                      <a:pt x="4344" y="4560"/>
                      <a:pt x="4480" y="4560"/>
                      <a:pt x="4480" y="4423"/>
                    </a:cubicBezTo>
                    <a:close/>
                    <a:moveTo>
                      <a:pt x="14269" y="7193"/>
                    </a:moveTo>
                    <a:cubicBezTo>
                      <a:pt x="14370" y="7193"/>
                      <a:pt x="13864" y="7699"/>
                      <a:pt x="13864" y="7699"/>
                    </a:cubicBezTo>
                    <a:cubicBezTo>
                      <a:pt x="13864" y="7699"/>
                      <a:pt x="13864" y="7835"/>
                      <a:pt x="13728" y="7835"/>
                    </a:cubicBezTo>
                    <a:lnTo>
                      <a:pt x="13728" y="7699"/>
                    </a:lnTo>
                    <a:cubicBezTo>
                      <a:pt x="13864" y="7562"/>
                      <a:pt x="14001" y="7392"/>
                      <a:pt x="14137" y="7255"/>
                    </a:cubicBezTo>
                    <a:cubicBezTo>
                      <a:pt x="14208" y="7212"/>
                      <a:pt x="14249" y="7193"/>
                      <a:pt x="14269" y="7193"/>
                    </a:cubicBezTo>
                    <a:close/>
                    <a:moveTo>
                      <a:pt x="6354" y="0"/>
                    </a:moveTo>
                    <a:cubicBezTo>
                      <a:pt x="6107" y="0"/>
                      <a:pt x="5863" y="79"/>
                      <a:pt x="5606" y="158"/>
                    </a:cubicBezTo>
                    <a:cubicBezTo>
                      <a:pt x="5197" y="158"/>
                      <a:pt x="4617" y="294"/>
                      <a:pt x="4207" y="567"/>
                    </a:cubicBezTo>
                    <a:lnTo>
                      <a:pt x="4207" y="431"/>
                    </a:lnTo>
                    <a:cubicBezTo>
                      <a:pt x="4304" y="238"/>
                      <a:pt x="4110" y="45"/>
                      <a:pt x="3940" y="45"/>
                    </a:cubicBezTo>
                    <a:cubicBezTo>
                      <a:pt x="3870" y="45"/>
                      <a:pt x="3804" y="78"/>
                      <a:pt x="3764" y="158"/>
                    </a:cubicBezTo>
                    <a:lnTo>
                      <a:pt x="3764" y="294"/>
                    </a:lnTo>
                    <a:cubicBezTo>
                      <a:pt x="3627" y="294"/>
                      <a:pt x="3627" y="431"/>
                      <a:pt x="3491" y="567"/>
                    </a:cubicBezTo>
                    <a:cubicBezTo>
                      <a:pt x="3184" y="738"/>
                      <a:pt x="3047" y="874"/>
                      <a:pt x="2911" y="1147"/>
                    </a:cubicBezTo>
                    <a:lnTo>
                      <a:pt x="2911" y="1011"/>
                    </a:lnTo>
                    <a:cubicBezTo>
                      <a:pt x="2911" y="874"/>
                      <a:pt x="2774" y="738"/>
                      <a:pt x="2501" y="738"/>
                    </a:cubicBezTo>
                    <a:cubicBezTo>
                      <a:pt x="2194" y="1011"/>
                      <a:pt x="2058" y="1284"/>
                      <a:pt x="1921" y="1591"/>
                    </a:cubicBezTo>
                    <a:cubicBezTo>
                      <a:pt x="1648" y="2273"/>
                      <a:pt x="1341" y="2990"/>
                      <a:pt x="1068" y="3570"/>
                    </a:cubicBezTo>
                    <a:cubicBezTo>
                      <a:pt x="624" y="4696"/>
                      <a:pt x="78" y="6129"/>
                      <a:pt x="78" y="7255"/>
                    </a:cubicBezTo>
                    <a:cubicBezTo>
                      <a:pt x="0" y="7431"/>
                      <a:pt x="101" y="7506"/>
                      <a:pt x="228" y="7506"/>
                    </a:cubicBezTo>
                    <a:cubicBezTo>
                      <a:pt x="322" y="7506"/>
                      <a:pt x="430" y="7465"/>
                      <a:pt x="488" y="7392"/>
                    </a:cubicBezTo>
                    <a:cubicBezTo>
                      <a:pt x="624" y="7119"/>
                      <a:pt x="795" y="6846"/>
                      <a:pt x="932" y="6539"/>
                    </a:cubicBezTo>
                    <a:cubicBezTo>
                      <a:pt x="1000" y="6624"/>
                      <a:pt x="1102" y="6667"/>
                      <a:pt x="1187" y="6667"/>
                    </a:cubicBezTo>
                    <a:cubicBezTo>
                      <a:pt x="1273" y="6667"/>
                      <a:pt x="1341" y="6624"/>
                      <a:pt x="1341" y="6539"/>
                    </a:cubicBezTo>
                    <a:cubicBezTo>
                      <a:pt x="1341" y="6402"/>
                      <a:pt x="1341" y="6402"/>
                      <a:pt x="1478" y="6266"/>
                    </a:cubicBezTo>
                    <a:cubicBezTo>
                      <a:pt x="1563" y="6334"/>
                      <a:pt x="1640" y="6368"/>
                      <a:pt x="1729" y="6368"/>
                    </a:cubicBezTo>
                    <a:cubicBezTo>
                      <a:pt x="1819" y="6368"/>
                      <a:pt x="1921" y="6334"/>
                      <a:pt x="2058" y="6266"/>
                    </a:cubicBezTo>
                    <a:lnTo>
                      <a:pt x="2058" y="6402"/>
                    </a:lnTo>
                    <a:lnTo>
                      <a:pt x="2058" y="6539"/>
                    </a:lnTo>
                    <a:cubicBezTo>
                      <a:pt x="1785" y="6982"/>
                      <a:pt x="1478" y="7562"/>
                      <a:pt x="1648" y="7972"/>
                    </a:cubicBezTo>
                    <a:lnTo>
                      <a:pt x="1785" y="8108"/>
                    </a:lnTo>
                    <a:cubicBezTo>
                      <a:pt x="1859" y="8127"/>
                      <a:pt x="1929" y="8135"/>
                      <a:pt x="1996" y="8135"/>
                    </a:cubicBezTo>
                    <a:cubicBezTo>
                      <a:pt x="2414" y="8135"/>
                      <a:pt x="2675" y="7798"/>
                      <a:pt x="2911" y="7562"/>
                    </a:cubicBezTo>
                    <a:lnTo>
                      <a:pt x="4617" y="5856"/>
                    </a:lnTo>
                    <a:lnTo>
                      <a:pt x="4617" y="5993"/>
                    </a:lnTo>
                    <a:cubicBezTo>
                      <a:pt x="4207" y="6539"/>
                      <a:pt x="3900" y="7255"/>
                      <a:pt x="3764" y="7972"/>
                    </a:cubicBezTo>
                    <a:cubicBezTo>
                      <a:pt x="3764" y="8108"/>
                      <a:pt x="3900" y="8245"/>
                      <a:pt x="4037" y="8245"/>
                    </a:cubicBezTo>
                    <a:cubicBezTo>
                      <a:pt x="4480" y="8245"/>
                      <a:pt x="4890" y="7835"/>
                      <a:pt x="5197" y="7562"/>
                    </a:cubicBezTo>
                    <a:cubicBezTo>
                      <a:pt x="5743" y="6846"/>
                      <a:pt x="6323" y="6129"/>
                      <a:pt x="7040" y="5549"/>
                    </a:cubicBezTo>
                    <a:cubicBezTo>
                      <a:pt x="7176" y="5413"/>
                      <a:pt x="7176" y="5276"/>
                      <a:pt x="7313" y="5140"/>
                    </a:cubicBezTo>
                    <a:cubicBezTo>
                      <a:pt x="7358" y="5185"/>
                      <a:pt x="7388" y="5200"/>
                      <a:pt x="7415" y="5200"/>
                    </a:cubicBezTo>
                    <a:cubicBezTo>
                      <a:pt x="7468" y="5200"/>
                      <a:pt x="7506" y="5140"/>
                      <a:pt x="7620" y="5140"/>
                    </a:cubicBezTo>
                    <a:lnTo>
                      <a:pt x="7620" y="5549"/>
                    </a:lnTo>
                    <a:cubicBezTo>
                      <a:pt x="7313" y="6129"/>
                      <a:pt x="7040" y="6539"/>
                      <a:pt x="7176" y="6982"/>
                    </a:cubicBezTo>
                    <a:cubicBezTo>
                      <a:pt x="7176" y="7119"/>
                      <a:pt x="7313" y="7255"/>
                      <a:pt x="7449" y="7255"/>
                    </a:cubicBezTo>
                    <a:cubicBezTo>
                      <a:pt x="7893" y="7119"/>
                      <a:pt x="8166" y="6846"/>
                      <a:pt x="8609" y="6539"/>
                    </a:cubicBezTo>
                    <a:cubicBezTo>
                      <a:pt x="9019" y="5993"/>
                      <a:pt x="9599" y="5413"/>
                      <a:pt x="10008" y="4833"/>
                    </a:cubicBezTo>
                    <a:cubicBezTo>
                      <a:pt x="10229" y="4735"/>
                      <a:pt x="10361" y="4566"/>
                      <a:pt x="10519" y="4378"/>
                    </a:cubicBezTo>
                    <a:lnTo>
                      <a:pt x="10519" y="4378"/>
                    </a:lnTo>
                    <a:cubicBezTo>
                      <a:pt x="10075" y="4967"/>
                      <a:pt x="9171" y="6174"/>
                      <a:pt x="9462" y="6982"/>
                    </a:cubicBezTo>
                    <a:cubicBezTo>
                      <a:pt x="9559" y="7079"/>
                      <a:pt x="9655" y="7175"/>
                      <a:pt x="9752" y="7175"/>
                    </a:cubicBezTo>
                    <a:cubicBezTo>
                      <a:pt x="9792" y="7175"/>
                      <a:pt x="9832" y="7159"/>
                      <a:pt x="9872" y="7119"/>
                    </a:cubicBezTo>
                    <a:cubicBezTo>
                      <a:pt x="10725" y="6982"/>
                      <a:pt x="11441" y="5856"/>
                      <a:pt x="12022" y="5140"/>
                    </a:cubicBezTo>
                    <a:cubicBezTo>
                      <a:pt x="12431" y="4696"/>
                      <a:pt x="12738" y="4287"/>
                      <a:pt x="13148" y="3706"/>
                    </a:cubicBezTo>
                    <a:lnTo>
                      <a:pt x="13148" y="3706"/>
                    </a:lnTo>
                    <a:cubicBezTo>
                      <a:pt x="12295" y="5140"/>
                      <a:pt x="11168" y="6266"/>
                      <a:pt x="10588" y="7835"/>
                    </a:cubicBezTo>
                    <a:cubicBezTo>
                      <a:pt x="10588" y="7972"/>
                      <a:pt x="10725" y="8108"/>
                      <a:pt x="10725" y="8108"/>
                    </a:cubicBezTo>
                    <a:lnTo>
                      <a:pt x="10861" y="8245"/>
                    </a:lnTo>
                    <a:cubicBezTo>
                      <a:pt x="11032" y="8245"/>
                      <a:pt x="11032" y="8245"/>
                      <a:pt x="11168" y="8108"/>
                    </a:cubicBezTo>
                    <a:cubicBezTo>
                      <a:pt x="11441" y="7835"/>
                      <a:pt x="11714" y="7562"/>
                      <a:pt x="12022" y="7255"/>
                    </a:cubicBezTo>
                    <a:lnTo>
                      <a:pt x="12022" y="7255"/>
                    </a:lnTo>
                    <a:cubicBezTo>
                      <a:pt x="11885" y="7562"/>
                      <a:pt x="11714" y="7972"/>
                      <a:pt x="11714" y="8415"/>
                    </a:cubicBezTo>
                    <a:cubicBezTo>
                      <a:pt x="11800" y="8484"/>
                      <a:pt x="11911" y="8518"/>
                      <a:pt x="12017" y="8518"/>
                    </a:cubicBezTo>
                    <a:cubicBezTo>
                      <a:pt x="12124" y="8518"/>
                      <a:pt x="12226" y="8484"/>
                      <a:pt x="12295" y="8415"/>
                    </a:cubicBezTo>
                    <a:cubicBezTo>
                      <a:pt x="12568" y="8108"/>
                      <a:pt x="13011" y="7562"/>
                      <a:pt x="13284" y="7119"/>
                    </a:cubicBezTo>
                    <a:lnTo>
                      <a:pt x="13284" y="7562"/>
                    </a:lnTo>
                    <a:cubicBezTo>
                      <a:pt x="13011" y="7835"/>
                      <a:pt x="12875" y="7972"/>
                      <a:pt x="12875" y="8108"/>
                    </a:cubicBezTo>
                    <a:cubicBezTo>
                      <a:pt x="12778" y="8327"/>
                      <a:pt x="12887" y="8528"/>
                      <a:pt x="13057" y="8528"/>
                    </a:cubicBezTo>
                    <a:cubicBezTo>
                      <a:pt x="13126" y="8528"/>
                      <a:pt x="13205" y="8494"/>
                      <a:pt x="13284" y="8415"/>
                    </a:cubicBezTo>
                    <a:lnTo>
                      <a:pt x="13284" y="8552"/>
                    </a:lnTo>
                    <a:cubicBezTo>
                      <a:pt x="13284" y="8688"/>
                      <a:pt x="13591" y="8688"/>
                      <a:pt x="13728" y="8688"/>
                    </a:cubicBezTo>
                    <a:cubicBezTo>
                      <a:pt x="14137" y="8415"/>
                      <a:pt x="15127" y="7255"/>
                      <a:pt x="14854" y="6709"/>
                    </a:cubicBezTo>
                    <a:cubicBezTo>
                      <a:pt x="14756" y="6587"/>
                      <a:pt x="14659" y="6483"/>
                      <a:pt x="14561" y="6483"/>
                    </a:cubicBezTo>
                    <a:cubicBezTo>
                      <a:pt x="14522" y="6483"/>
                      <a:pt x="14483" y="6500"/>
                      <a:pt x="14444" y="6539"/>
                    </a:cubicBezTo>
                    <a:cubicBezTo>
                      <a:pt x="14444" y="6402"/>
                      <a:pt x="14581" y="6402"/>
                      <a:pt x="14581" y="6402"/>
                    </a:cubicBezTo>
                    <a:cubicBezTo>
                      <a:pt x="14717" y="6129"/>
                      <a:pt x="14990" y="5549"/>
                      <a:pt x="14717" y="5276"/>
                    </a:cubicBezTo>
                    <a:cubicBezTo>
                      <a:pt x="14717" y="5140"/>
                      <a:pt x="14581" y="5140"/>
                      <a:pt x="14581" y="5140"/>
                    </a:cubicBezTo>
                    <a:cubicBezTo>
                      <a:pt x="14274" y="5140"/>
                      <a:pt x="14001" y="5413"/>
                      <a:pt x="13728" y="5549"/>
                    </a:cubicBezTo>
                    <a:cubicBezTo>
                      <a:pt x="13728" y="5686"/>
                      <a:pt x="13591" y="5686"/>
                      <a:pt x="13591" y="5856"/>
                    </a:cubicBezTo>
                    <a:cubicBezTo>
                      <a:pt x="13591" y="5856"/>
                      <a:pt x="13591" y="5993"/>
                      <a:pt x="13421" y="5993"/>
                    </a:cubicBezTo>
                    <a:cubicBezTo>
                      <a:pt x="13399" y="6015"/>
                      <a:pt x="13377" y="6037"/>
                      <a:pt x="13355" y="6058"/>
                    </a:cubicBezTo>
                    <a:lnTo>
                      <a:pt x="13355" y="6058"/>
                    </a:lnTo>
                    <a:cubicBezTo>
                      <a:pt x="13428" y="5951"/>
                      <a:pt x="13505" y="5840"/>
                      <a:pt x="13591" y="5686"/>
                    </a:cubicBezTo>
                    <a:cubicBezTo>
                      <a:pt x="13864" y="5140"/>
                      <a:pt x="14717" y="4423"/>
                      <a:pt x="14717" y="3843"/>
                    </a:cubicBezTo>
                    <a:cubicBezTo>
                      <a:pt x="14717" y="3643"/>
                      <a:pt x="14571" y="3516"/>
                      <a:pt x="14372" y="3516"/>
                    </a:cubicBezTo>
                    <a:cubicBezTo>
                      <a:pt x="14299" y="3516"/>
                      <a:pt x="14219" y="3533"/>
                      <a:pt x="14137" y="3570"/>
                    </a:cubicBezTo>
                    <a:cubicBezTo>
                      <a:pt x="14007" y="3700"/>
                      <a:pt x="13873" y="3848"/>
                      <a:pt x="13742" y="4003"/>
                    </a:cubicBezTo>
                    <a:lnTo>
                      <a:pt x="13742" y="4003"/>
                    </a:lnTo>
                    <a:cubicBezTo>
                      <a:pt x="14046" y="3545"/>
                      <a:pt x="14330" y="3063"/>
                      <a:pt x="14581" y="2580"/>
                    </a:cubicBezTo>
                    <a:cubicBezTo>
                      <a:pt x="14581" y="2444"/>
                      <a:pt x="14581" y="2137"/>
                      <a:pt x="14274" y="2137"/>
                    </a:cubicBezTo>
                    <a:lnTo>
                      <a:pt x="14001" y="2137"/>
                    </a:lnTo>
                    <a:cubicBezTo>
                      <a:pt x="13421" y="2990"/>
                      <a:pt x="12568" y="3570"/>
                      <a:pt x="12022" y="4287"/>
                    </a:cubicBezTo>
                    <a:cubicBezTo>
                      <a:pt x="11714" y="4696"/>
                      <a:pt x="11305" y="5140"/>
                      <a:pt x="11032" y="5413"/>
                    </a:cubicBezTo>
                    <a:cubicBezTo>
                      <a:pt x="10725" y="5856"/>
                      <a:pt x="10452" y="6266"/>
                      <a:pt x="10008" y="6402"/>
                    </a:cubicBezTo>
                    <a:cubicBezTo>
                      <a:pt x="10008" y="6129"/>
                      <a:pt x="10315" y="5686"/>
                      <a:pt x="10452" y="5549"/>
                    </a:cubicBezTo>
                    <a:cubicBezTo>
                      <a:pt x="10725" y="5003"/>
                      <a:pt x="11032" y="4560"/>
                      <a:pt x="11441" y="4150"/>
                    </a:cubicBezTo>
                    <a:cubicBezTo>
                      <a:pt x="12022" y="3126"/>
                      <a:pt x="12875" y="2273"/>
                      <a:pt x="13591" y="1284"/>
                    </a:cubicBezTo>
                    <a:cubicBezTo>
                      <a:pt x="13702" y="1173"/>
                      <a:pt x="13522" y="974"/>
                      <a:pt x="13304" y="974"/>
                    </a:cubicBezTo>
                    <a:cubicBezTo>
                      <a:pt x="13253" y="974"/>
                      <a:pt x="13200" y="985"/>
                      <a:pt x="13148" y="1011"/>
                    </a:cubicBezTo>
                    <a:cubicBezTo>
                      <a:pt x="12158" y="1727"/>
                      <a:pt x="11168" y="2853"/>
                      <a:pt x="10315" y="3843"/>
                    </a:cubicBezTo>
                    <a:cubicBezTo>
                      <a:pt x="9735" y="4423"/>
                      <a:pt x="9326" y="5003"/>
                      <a:pt x="8746" y="5413"/>
                    </a:cubicBezTo>
                    <a:cubicBezTo>
                      <a:pt x="8473" y="5686"/>
                      <a:pt x="8166" y="6266"/>
                      <a:pt x="7756" y="6539"/>
                    </a:cubicBezTo>
                    <a:cubicBezTo>
                      <a:pt x="7893" y="6129"/>
                      <a:pt x="8166" y="5856"/>
                      <a:pt x="8473" y="5549"/>
                    </a:cubicBezTo>
                    <a:cubicBezTo>
                      <a:pt x="8746" y="5140"/>
                      <a:pt x="9019" y="4560"/>
                      <a:pt x="9462" y="4150"/>
                    </a:cubicBezTo>
                    <a:cubicBezTo>
                      <a:pt x="10008" y="3433"/>
                      <a:pt x="11032" y="2717"/>
                      <a:pt x="11441" y="1727"/>
                    </a:cubicBezTo>
                    <a:cubicBezTo>
                      <a:pt x="11578" y="1591"/>
                      <a:pt x="11441" y="1284"/>
                      <a:pt x="11305" y="1284"/>
                    </a:cubicBezTo>
                    <a:cubicBezTo>
                      <a:pt x="10725" y="1284"/>
                      <a:pt x="10452" y="1727"/>
                      <a:pt x="10008" y="2000"/>
                    </a:cubicBezTo>
                    <a:cubicBezTo>
                      <a:pt x="9326" y="2580"/>
                      <a:pt x="8746" y="3126"/>
                      <a:pt x="8029" y="3706"/>
                    </a:cubicBezTo>
                    <a:cubicBezTo>
                      <a:pt x="8166" y="3297"/>
                      <a:pt x="8166" y="2990"/>
                      <a:pt x="8166" y="2580"/>
                    </a:cubicBezTo>
                    <a:cubicBezTo>
                      <a:pt x="8746" y="2137"/>
                      <a:pt x="9155" y="1727"/>
                      <a:pt x="9599" y="1147"/>
                    </a:cubicBezTo>
                    <a:cubicBezTo>
                      <a:pt x="9817" y="929"/>
                      <a:pt x="9686" y="689"/>
                      <a:pt x="9485" y="689"/>
                    </a:cubicBezTo>
                    <a:cubicBezTo>
                      <a:pt x="9435" y="689"/>
                      <a:pt x="9380" y="704"/>
                      <a:pt x="9326" y="738"/>
                    </a:cubicBezTo>
                    <a:cubicBezTo>
                      <a:pt x="9019" y="874"/>
                      <a:pt x="8746" y="1011"/>
                      <a:pt x="8473" y="1284"/>
                    </a:cubicBezTo>
                    <a:lnTo>
                      <a:pt x="8473" y="1147"/>
                    </a:lnTo>
                    <a:cubicBezTo>
                      <a:pt x="8473" y="1011"/>
                      <a:pt x="8609" y="874"/>
                      <a:pt x="8609" y="567"/>
                    </a:cubicBezTo>
                    <a:cubicBezTo>
                      <a:pt x="8609" y="398"/>
                      <a:pt x="8440" y="282"/>
                      <a:pt x="8310" y="282"/>
                    </a:cubicBezTo>
                    <a:cubicBezTo>
                      <a:pt x="8230" y="282"/>
                      <a:pt x="8166" y="326"/>
                      <a:pt x="8166" y="431"/>
                    </a:cubicBezTo>
                    <a:cubicBezTo>
                      <a:pt x="8166" y="567"/>
                      <a:pt x="8166" y="738"/>
                      <a:pt x="8029" y="874"/>
                    </a:cubicBezTo>
                    <a:cubicBezTo>
                      <a:pt x="8029" y="806"/>
                      <a:pt x="7995" y="772"/>
                      <a:pt x="7961" y="772"/>
                    </a:cubicBezTo>
                    <a:cubicBezTo>
                      <a:pt x="7927" y="772"/>
                      <a:pt x="7893" y="806"/>
                      <a:pt x="7893" y="874"/>
                    </a:cubicBezTo>
                    <a:cubicBezTo>
                      <a:pt x="7756" y="1011"/>
                      <a:pt x="7449" y="1011"/>
                      <a:pt x="7313" y="1147"/>
                    </a:cubicBezTo>
                    <a:lnTo>
                      <a:pt x="7313" y="738"/>
                    </a:lnTo>
                    <a:cubicBezTo>
                      <a:pt x="7313" y="616"/>
                      <a:pt x="7173" y="511"/>
                      <a:pt x="7044" y="511"/>
                    </a:cubicBezTo>
                    <a:cubicBezTo>
                      <a:pt x="6992" y="511"/>
                      <a:pt x="6942" y="528"/>
                      <a:pt x="6903" y="567"/>
                    </a:cubicBezTo>
                    <a:cubicBezTo>
                      <a:pt x="6767" y="738"/>
                      <a:pt x="6767" y="1011"/>
                      <a:pt x="6596" y="1147"/>
                    </a:cubicBezTo>
                    <a:cubicBezTo>
                      <a:pt x="6596" y="1147"/>
                      <a:pt x="6459" y="1147"/>
                      <a:pt x="6323" y="1284"/>
                    </a:cubicBezTo>
                    <a:cubicBezTo>
                      <a:pt x="6050" y="1591"/>
                      <a:pt x="6050" y="1864"/>
                      <a:pt x="5914" y="2273"/>
                    </a:cubicBezTo>
                    <a:cubicBezTo>
                      <a:pt x="5743" y="2444"/>
                      <a:pt x="5606" y="2580"/>
                      <a:pt x="5470" y="2717"/>
                    </a:cubicBezTo>
                    <a:cubicBezTo>
                      <a:pt x="5470" y="2273"/>
                      <a:pt x="5606" y="1864"/>
                      <a:pt x="5743" y="1284"/>
                    </a:cubicBezTo>
                    <a:cubicBezTo>
                      <a:pt x="6187" y="1147"/>
                      <a:pt x="6596" y="874"/>
                      <a:pt x="7040" y="431"/>
                    </a:cubicBezTo>
                    <a:cubicBezTo>
                      <a:pt x="7040" y="294"/>
                      <a:pt x="7040" y="158"/>
                      <a:pt x="6903" y="158"/>
                    </a:cubicBezTo>
                    <a:cubicBezTo>
                      <a:pt x="6716" y="42"/>
                      <a:pt x="6534" y="0"/>
                      <a:pt x="6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999554" y="668866"/>
                <a:ext cx="457006" cy="459906"/>
              </a:xfrm>
              <a:custGeom>
                <a:rect b="b" l="l" r="r" t="t"/>
                <a:pathLst>
                  <a:path extrusionOk="0" h="10886" w="10818">
                    <a:moveTo>
                      <a:pt x="1025" y="1434"/>
                    </a:moveTo>
                    <a:cubicBezTo>
                      <a:pt x="1161" y="1570"/>
                      <a:pt x="1161" y="1843"/>
                      <a:pt x="1161" y="2014"/>
                    </a:cubicBezTo>
                    <a:cubicBezTo>
                      <a:pt x="1161" y="2014"/>
                      <a:pt x="1161" y="2150"/>
                      <a:pt x="1298" y="2150"/>
                    </a:cubicBezTo>
                    <a:lnTo>
                      <a:pt x="1161" y="2150"/>
                    </a:lnTo>
                    <a:lnTo>
                      <a:pt x="1161" y="2287"/>
                    </a:lnTo>
                    <a:lnTo>
                      <a:pt x="1025" y="2150"/>
                    </a:lnTo>
                    <a:lnTo>
                      <a:pt x="1025" y="1843"/>
                    </a:lnTo>
                    <a:lnTo>
                      <a:pt x="1025" y="1570"/>
                    </a:lnTo>
                    <a:lnTo>
                      <a:pt x="1025" y="1434"/>
                    </a:lnTo>
                    <a:close/>
                    <a:moveTo>
                      <a:pt x="4266" y="1297"/>
                    </a:moveTo>
                    <a:cubicBezTo>
                      <a:pt x="4437" y="1707"/>
                      <a:pt x="4266" y="2423"/>
                      <a:pt x="4437" y="3003"/>
                    </a:cubicBezTo>
                    <a:cubicBezTo>
                      <a:pt x="4266" y="2867"/>
                      <a:pt x="4130" y="2560"/>
                      <a:pt x="3993" y="2423"/>
                    </a:cubicBezTo>
                    <a:cubicBezTo>
                      <a:pt x="3993" y="2014"/>
                      <a:pt x="4130" y="1570"/>
                      <a:pt x="4266" y="1297"/>
                    </a:cubicBezTo>
                    <a:close/>
                    <a:moveTo>
                      <a:pt x="5290" y="1707"/>
                    </a:moveTo>
                    <a:cubicBezTo>
                      <a:pt x="5426" y="2150"/>
                      <a:pt x="5426" y="2560"/>
                      <a:pt x="5426" y="2867"/>
                    </a:cubicBezTo>
                    <a:lnTo>
                      <a:pt x="5426" y="3003"/>
                    </a:lnTo>
                    <a:cubicBezTo>
                      <a:pt x="5426" y="2696"/>
                      <a:pt x="5290" y="2560"/>
                      <a:pt x="5119" y="2423"/>
                    </a:cubicBezTo>
                    <a:cubicBezTo>
                      <a:pt x="5119" y="2150"/>
                      <a:pt x="5290" y="2014"/>
                      <a:pt x="5290" y="1707"/>
                    </a:cubicBezTo>
                    <a:close/>
                    <a:moveTo>
                      <a:pt x="3140" y="990"/>
                    </a:moveTo>
                    <a:cubicBezTo>
                      <a:pt x="3277" y="1434"/>
                      <a:pt x="3277" y="2150"/>
                      <a:pt x="3277" y="2423"/>
                    </a:cubicBezTo>
                    <a:cubicBezTo>
                      <a:pt x="3277" y="2867"/>
                      <a:pt x="3413" y="3140"/>
                      <a:pt x="3413" y="3413"/>
                    </a:cubicBezTo>
                    <a:cubicBezTo>
                      <a:pt x="3413" y="3413"/>
                      <a:pt x="3277" y="3276"/>
                      <a:pt x="3277" y="3140"/>
                    </a:cubicBezTo>
                    <a:cubicBezTo>
                      <a:pt x="3140" y="3003"/>
                      <a:pt x="3140" y="2696"/>
                      <a:pt x="3004" y="2560"/>
                    </a:cubicBezTo>
                    <a:lnTo>
                      <a:pt x="3004" y="2423"/>
                    </a:lnTo>
                    <a:lnTo>
                      <a:pt x="3004" y="2150"/>
                    </a:lnTo>
                    <a:cubicBezTo>
                      <a:pt x="3004" y="1843"/>
                      <a:pt x="3004" y="1434"/>
                      <a:pt x="3140" y="990"/>
                    </a:cubicBezTo>
                    <a:close/>
                    <a:moveTo>
                      <a:pt x="7133" y="3003"/>
                    </a:moveTo>
                    <a:cubicBezTo>
                      <a:pt x="7269" y="3276"/>
                      <a:pt x="7269" y="3549"/>
                      <a:pt x="7269" y="3720"/>
                    </a:cubicBezTo>
                    <a:cubicBezTo>
                      <a:pt x="7269" y="3993"/>
                      <a:pt x="7269" y="4266"/>
                      <a:pt x="7406" y="4402"/>
                    </a:cubicBezTo>
                    <a:cubicBezTo>
                      <a:pt x="7269" y="4266"/>
                      <a:pt x="7269" y="4266"/>
                      <a:pt x="7269" y="4129"/>
                    </a:cubicBezTo>
                    <a:cubicBezTo>
                      <a:pt x="7133" y="4129"/>
                      <a:pt x="7133" y="3993"/>
                      <a:pt x="7133" y="3993"/>
                    </a:cubicBezTo>
                    <a:lnTo>
                      <a:pt x="7133" y="3003"/>
                    </a:lnTo>
                    <a:close/>
                    <a:moveTo>
                      <a:pt x="6143" y="3413"/>
                    </a:moveTo>
                    <a:cubicBezTo>
                      <a:pt x="6280" y="3549"/>
                      <a:pt x="6280" y="3856"/>
                      <a:pt x="6416" y="3993"/>
                    </a:cubicBezTo>
                    <a:cubicBezTo>
                      <a:pt x="6416" y="4129"/>
                      <a:pt x="6416" y="4129"/>
                      <a:pt x="6553" y="4129"/>
                    </a:cubicBezTo>
                    <a:lnTo>
                      <a:pt x="6553" y="4710"/>
                    </a:lnTo>
                    <a:lnTo>
                      <a:pt x="6689" y="4846"/>
                    </a:lnTo>
                    <a:lnTo>
                      <a:pt x="6553" y="4983"/>
                    </a:lnTo>
                    <a:cubicBezTo>
                      <a:pt x="6416" y="4710"/>
                      <a:pt x="6280" y="4573"/>
                      <a:pt x="6143" y="4266"/>
                    </a:cubicBezTo>
                    <a:lnTo>
                      <a:pt x="6143" y="3413"/>
                    </a:lnTo>
                    <a:close/>
                    <a:moveTo>
                      <a:pt x="4983" y="3549"/>
                    </a:moveTo>
                    <a:cubicBezTo>
                      <a:pt x="5119" y="3549"/>
                      <a:pt x="5119" y="3720"/>
                      <a:pt x="5119" y="3856"/>
                    </a:cubicBezTo>
                    <a:cubicBezTo>
                      <a:pt x="5290" y="4129"/>
                      <a:pt x="5426" y="4573"/>
                      <a:pt x="5563" y="4983"/>
                    </a:cubicBezTo>
                    <a:cubicBezTo>
                      <a:pt x="5610" y="4983"/>
                      <a:pt x="5641" y="4983"/>
                      <a:pt x="5661" y="4988"/>
                    </a:cubicBezTo>
                    <a:lnTo>
                      <a:pt x="5661" y="4988"/>
                    </a:lnTo>
                    <a:cubicBezTo>
                      <a:pt x="5621" y="4999"/>
                      <a:pt x="5563" y="5030"/>
                      <a:pt x="5563" y="5119"/>
                    </a:cubicBezTo>
                    <a:cubicBezTo>
                      <a:pt x="5426" y="4710"/>
                      <a:pt x="5119" y="4402"/>
                      <a:pt x="4983" y="4129"/>
                    </a:cubicBezTo>
                    <a:lnTo>
                      <a:pt x="4983" y="3549"/>
                    </a:lnTo>
                    <a:close/>
                    <a:moveTo>
                      <a:pt x="1571" y="4402"/>
                    </a:moveTo>
                    <a:cubicBezTo>
                      <a:pt x="1571" y="4402"/>
                      <a:pt x="1571" y="4573"/>
                      <a:pt x="1707" y="4710"/>
                    </a:cubicBezTo>
                    <a:lnTo>
                      <a:pt x="1707" y="4846"/>
                    </a:lnTo>
                    <a:lnTo>
                      <a:pt x="1707" y="5256"/>
                    </a:lnTo>
                    <a:cubicBezTo>
                      <a:pt x="1571" y="5256"/>
                      <a:pt x="1571" y="5119"/>
                      <a:pt x="1571" y="5119"/>
                    </a:cubicBezTo>
                    <a:lnTo>
                      <a:pt x="1571" y="4402"/>
                    </a:lnTo>
                    <a:close/>
                    <a:moveTo>
                      <a:pt x="3993" y="3856"/>
                    </a:moveTo>
                    <a:cubicBezTo>
                      <a:pt x="3993" y="3993"/>
                      <a:pt x="3993" y="3993"/>
                      <a:pt x="4130" y="4129"/>
                    </a:cubicBezTo>
                    <a:cubicBezTo>
                      <a:pt x="4266" y="4573"/>
                      <a:pt x="4573" y="5119"/>
                      <a:pt x="4710" y="5699"/>
                    </a:cubicBezTo>
                    <a:cubicBezTo>
                      <a:pt x="4573" y="5699"/>
                      <a:pt x="4573" y="5563"/>
                      <a:pt x="4437" y="5426"/>
                    </a:cubicBezTo>
                    <a:cubicBezTo>
                      <a:pt x="4130" y="5119"/>
                      <a:pt x="3993" y="4846"/>
                      <a:pt x="3857" y="4573"/>
                    </a:cubicBezTo>
                    <a:lnTo>
                      <a:pt x="3857" y="4266"/>
                    </a:lnTo>
                    <a:cubicBezTo>
                      <a:pt x="3857" y="4266"/>
                      <a:pt x="3993" y="4266"/>
                      <a:pt x="3993" y="4129"/>
                    </a:cubicBezTo>
                    <a:lnTo>
                      <a:pt x="3993" y="3856"/>
                    </a:lnTo>
                    <a:close/>
                    <a:moveTo>
                      <a:pt x="8395" y="4710"/>
                    </a:moveTo>
                    <a:cubicBezTo>
                      <a:pt x="8532" y="4846"/>
                      <a:pt x="8532" y="4983"/>
                      <a:pt x="8702" y="5119"/>
                    </a:cubicBezTo>
                    <a:cubicBezTo>
                      <a:pt x="8702" y="5426"/>
                      <a:pt x="8839" y="5563"/>
                      <a:pt x="8975" y="5836"/>
                    </a:cubicBezTo>
                    <a:lnTo>
                      <a:pt x="8839" y="5699"/>
                    </a:lnTo>
                    <a:cubicBezTo>
                      <a:pt x="8702" y="5426"/>
                      <a:pt x="8702" y="5256"/>
                      <a:pt x="8532" y="4983"/>
                    </a:cubicBezTo>
                    <a:cubicBezTo>
                      <a:pt x="8532" y="4847"/>
                      <a:pt x="8397" y="4711"/>
                      <a:pt x="8395" y="4710"/>
                    </a:cubicBezTo>
                    <a:close/>
                    <a:moveTo>
                      <a:pt x="2014" y="3413"/>
                    </a:moveTo>
                    <a:cubicBezTo>
                      <a:pt x="2287" y="3993"/>
                      <a:pt x="2424" y="4573"/>
                      <a:pt x="2731" y="5256"/>
                    </a:cubicBezTo>
                    <a:cubicBezTo>
                      <a:pt x="2731" y="5426"/>
                      <a:pt x="2867" y="5699"/>
                      <a:pt x="2867" y="5836"/>
                    </a:cubicBezTo>
                    <a:cubicBezTo>
                      <a:pt x="2867" y="5972"/>
                      <a:pt x="2867" y="5972"/>
                      <a:pt x="2731" y="5972"/>
                    </a:cubicBezTo>
                    <a:cubicBezTo>
                      <a:pt x="2424" y="5426"/>
                      <a:pt x="2287" y="4710"/>
                      <a:pt x="2014" y="4266"/>
                    </a:cubicBezTo>
                    <a:lnTo>
                      <a:pt x="2014" y="3413"/>
                    </a:lnTo>
                    <a:close/>
                    <a:moveTo>
                      <a:pt x="2005" y="705"/>
                    </a:moveTo>
                    <a:cubicBezTo>
                      <a:pt x="2049" y="705"/>
                      <a:pt x="2098" y="748"/>
                      <a:pt x="2151" y="854"/>
                    </a:cubicBezTo>
                    <a:cubicBezTo>
                      <a:pt x="2287" y="1707"/>
                      <a:pt x="2287" y="2560"/>
                      <a:pt x="2560" y="3276"/>
                    </a:cubicBezTo>
                    <a:cubicBezTo>
                      <a:pt x="2560" y="3436"/>
                      <a:pt x="2665" y="3503"/>
                      <a:pt x="2753" y="3503"/>
                    </a:cubicBezTo>
                    <a:cubicBezTo>
                      <a:pt x="2815" y="3503"/>
                      <a:pt x="2867" y="3469"/>
                      <a:pt x="2867" y="3413"/>
                    </a:cubicBezTo>
                    <a:cubicBezTo>
                      <a:pt x="3004" y="3856"/>
                      <a:pt x="3277" y="4266"/>
                      <a:pt x="3413" y="4846"/>
                    </a:cubicBezTo>
                    <a:cubicBezTo>
                      <a:pt x="3413" y="5119"/>
                      <a:pt x="3720" y="5563"/>
                      <a:pt x="3857" y="5972"/>
                    </a:cubicBezTo>
                    <a:cubicBezTo>
                      <a:pt x="3413" y="5699"/>
                      <a:pt x="3277" y="5119"/>
                      <a:pt x="3140" y="4710"/>
                    </a:cubicBezTo>
                    <a:cubicBezTo>
                      <a:pt x="2867" y="4129"/>
                      <a:pt x="2560" y="3549"/>
                      <a:pt x="2287" y="3003"/>
                    </a:cubicBezTo>
                    <a:cubicBezTo>
                      <a:pt x="2287" y="2827"/>
                      <a:pt x="2198" y="2752"/>
                      <a:pt x="2121" y="2752"/>
                    </a:cubicBezTo>
                    <a:cubicBezTo>
                      <a:pt x="2064" y="2752"/>
                      <a:pt x="2014" y="2794"/>
                      <a:pt x="2014" y="2867"/>
                    </a:cubicBezTo>
                    <a:cubicBezTo>
                      <a:pt x="1878" y="2867"/>
                      <a:pt x="1707" y="2867"/>
                      <a:pt x="1707" y="3003"/>
                    </a:cubicBezTo>
                    <a:cubicBezTo>
                      <a:pt x="1571" y="3276"/>
                      <a:pt x="1571" y="3720"/>
                      <a:pt x="1571" y="3993"/>
                    </a:cubicBezTo>
                    <a:lnTo>
                      <a:pt x="1571" y="2287"/>
                    </a:lnTo>
                    <a:cubicBezTo>
                      <a:pt x="1571" y="2150"/>
                      <a:pt x="1571" y="2150"/>
                      <a:pt x="1434" y="2150"/>
                    </a:cubicBezTo>
                    <a:lnTo>
                      <a:pt x="1571" y="2150"/>
                    </a:lnTo>
                    <a:cubicBezTo>
                      <a:pt x="1571" y="1843"/>
                      <a:pt x="1571" y="1707"/>
                      <a:pt x="1707" y="1570"/>
                    </a:cubicBezTo>
                    <a:cubicBezTo>
                      <a:pt x="1707" y="1460"/>
                      <a:pt x="1818" y="705"/>
                      <a:pt x="2005" y="705"/>
                    </a:cubicBezTo>
                    <a:close/>
                    <a:moveTo>
                      <a:pt x="6280" y="5972"/>
                    </a:moveTo>
                    <a:cubicBezTo>
                      <a:pt x="6143" y="6279"/>
                      <a:pt x="6143" y="6552"/>
                      <a:pt x="5972" y="6689"/>
                    </a:cubicBezTo>
                    <a:cubicBezTo>
                      <a:pt x="5972" y="6962"/>
                      <a:pt x="5836" y="7269"/>
                      <a:pt x="5836" y="7542"/>
                    </a:cubicBezTo>
                    <a:lnTo>
                      <a:pt x="5836" y="7132"/>
                    </a:lnTo>
                    <a:cubicBezTo>
                      <a:pt x="5836" y="6689"/>
                      <a:pt x="5972" y="6416"/>
                      <a:pt x="5972" y="5972"/>
                    </a:cubicBezTo>
                    <a:close/>
                    <a:moveTo>
                      <a:pt x="7406" y="5426"/>
                    </a:moveTo>
                    <a:cubicBezTo>
                      <a:pt x="7406" y="5426"/>
                      <a:pt x="7542" y="5563"/>
                      <a:pt x="7542" y="5699"/>
                    </a:cubicBezTo>
                    <a:cubicBezTo>
                      <a:pt x="7542" y="5972"/>
                      <a:pt x="7406" y="6109"/>
                      <a:pt x="7406" y="6416"/>
                    </a:cubicBezTo>
                    <a:cubicBezTo>
                      <a:pt x="7269" y="6689"/>
                      <a:pt x="7269" y="7132"/>
                      <a:pt x="7133" y="7542"/>
                    </a:cubicBezTo>
                    <a:lnTo>
                      <a:pt x="7133" y="6825"/>
                    </a:lnTo>
                    <a:cubicBezTo>
                      <a:pt x="7133" y="6552"/>
                      <a:pt x="7269" y="6279"/>
                      <a:pt x="7269" y="5836"/>
                    </a:cubicBezTo>
                    <a:cubicBezTo>
                      <a:pt x="7269" y="5836"/>
                      <a:pt x="7406" y="5836"/>
                      <a:pt x="7406" y="5699"/>
                    </a:cubicBezTo>
                    <a:lnTo>
                      <a:pt x="7406" y="5426"/>
                    </a:lnTo>
                    <a:close/>
                    <a:moveTo>
                      <a:pt x="3004" y="6962"/>
                    </a:moveTo>
                    <a:lnTo>
                      <a:pt x="3004" y="7132"/>
                    </a:lnTo>
                    <a:lnTo>
                      <a:pt x="3004" y="7678"/>
                    </a:lnTo>
                    <a:cubicBezTo>
                      <a:pt x="3004" y="7542"/>
                      <a:pt x="3004" y="7405"/>
                      <a:pt x="2867" y="7405"/>
                    </a:cubicBezTo>
                    <a:lnTo>
                      <a:pt x="2867" y="7269"/>
                    </a:lnTo>
                    <a:cubicBezTo>
                      <a:pt x="3004" y="7269"/>
                      <a:pt x="3004" y="7132"/>
                      <a:pt x="3004" y="6962"/>
                    </a:cubicBezTo>
                    <a:close/>
                    <a:moveTo>
                      <a:pt x="4573" y="6279"/>
                    </a:moveTo>
                    <a:cubicBezTo>
                      <a:pt x="4710" y="6279"/>
                      <a:pt x="4710" y="6279"/>
                      <a:pt x="4846" y="6416"/>
                    </a:cubicBezTo>
                    <a:lnTo>
                      <a:pt x="4846" y="6689"/>
                    </a:lnTo>
                    <a:cubicBezTo>
                      <a:pt x="4710" y="7132"/>
                      <a:pt x="4573" y="7542"/>
                      <a:pt x="4437" y="7985"/>
                    </a:cubicBezTo>
                    <a:cubicBezTo>
                      <a:pt x="4437" y="7405"/>
                      <a:pt x="4573" y="6825"/>
                      <a:pt x="4573" y="6279"/>
                    </a:cubicBezTo>
                    <a:close/>
                    <a:moveTo>
                      <a:pt x="1298" y="7405"/>
                    </a:moveTo>
                    <a:cubicBezTo>
                      <a:pt x="1298" y="7542"/>
                      <a:pt x="1298" y="7678"/>
                      <a:pt x="1434" y="7678"/>
                    </a:cubicBezTo>
                    <a:lnTo>
                      <a:pt x="1434" y="8395"/>
                    </a:lnTo>
                    <a:cubicBezTo>
                      <a:pt x="1434" y="8258"/>
                      <a:pt x="1298" y="8122"/>
                      <a:pt x="1298" y="7815"/>
                    </a:cubicBezTo>
                    <a:lnTo>
                      <a:pt x="1298" y="7405"/>
                    </a:lnTo>
                    <a:close/>
                    <a:moveTo>
                      <a:pt x="2287" y="7405"/>
                    </a:moveTo>
                    <a:cubicBezTo>
                      <a:pt x="2287" y="7405"/>
                      <a:pt x="2424" y="7542"/>
                      <a:pt x="2424" y="7678"/>
                    </a:cubicBezTo>
                    <a:cubicBezTo>
                      <a:pt x="2287" y="8122"/>
                      <a:pt x="2287" y="8531"/>
                      <a:pt x="2287" y="8975"/>
                    </a:cubicBezTo>
                    <a:cubicBezTo>
                      <a:pt x="2287" y="8838"/>
                      <a:pt x="2287" y="8668"/>
                      <a:pt x="2151" y="8668"/>
                    </a:cubicBezTo>
                    <a:lnTo>
                      <a:pt x="2151" y="7985"/>
                    </a:lnTo>
                    <a:cubicBezTo>
                      <a:pt x="2287" y="7985"/>
                      <a:pt x="2287" y="7985"/>
                      <a:pt x="2287" y="7815"/>
                    </a:cubicBezTo>
                    <a:lnTo>
                      <a:pt x="2287" y="7405"/>
                    </a:lnTo>
                    <a:close/>
                    <a:moveTo>
                      <a:pt x="1878" y="1"/>
                    </a:moveTo>
                    <a:cubicBezTo>
                      <a:pt x="1571" y="137"/>
                      <a:pt x="1434" y="581"/>
                      <a:pt x="1434" y="854"/>
                    </a:cubicBezTo>
                    <a:cubicBezTo>
                      <a:pt x="1434" y="717"/>
                      <a:pt x="1298" y="717"/>
                      <a:pt x="1298" y="717"/>
                    </a:cubicBezTo>
                    <a:cubicBezTo>
                      <a:pt x="1298" y="581"/>
                      <a:pt x="1161" y="581"/>
                      <a:pt x="1161" y="581"/>
                    </a:cubicBezTo>
                    <a:cubicBezTo>
                      <a:pt x="717" y="717"/>
                      <a:pt x="581" y="1434"/>
                      <a:pt x="581" y="2014"/>
                    </a:cubicBezTo>
                    <a:cubicBezTo>
                      <a:pt x="308" y="2423"/>
                      <a:pt x="308" y="3276"/>
                      <a:pt x="308" y="3720"/>
                    </a:cubicBezTo>
                    <a:lnTo>
                      <a:pt x="308" y="4129"/>
                    </a:lnTo>
                    <a:lnTo>
                      <a:pt x="308" y="4266"/>
                    </a:lnTo>
                    <a:cubicBezTo>
                      <a:pt x="172" y="4846"/>
                      <a:pt x="172" y="5426"/>
                      <a:pt x="172" y="6109"/>
                    </a:cubicBezTo>
                    <a:lnTo>
                      <a:pt x="172" y="6416"/>
                    </a:lnTo>
                    <a:cubicBezTo>
                      <a:pt x="172" y="6689"/>
                      <a:pt x="308" y="7132"/>
                      <a:pt x="172" y="7542"/>
                    </a:cubicBezTo>
                    <a:cubicBezTo>
                      <a:pt x="172" y="7542"/>
                      <a:pt x="1" y="7542"/>
                      <a:pt x="1" y="7678"/>
                    </a:cubicBezTo>
                    <a:cubicBezTo>
                      <a:pt x="1" y="7815"/>
                      <a:pt x="1" y="7985"/>
                      <a:pt x="172" y="8122"/>
                    </a:cubicBezTo>
                    <a:lnTo>
                      <a:pt x="172" y="8258"/>
                    </a:lnTo>
                    <a:cubicBezTo>
                      <a:pt x="308" y="8668"/>
                      <a:pt x="308" y="9111"/>
                      <a:pt x="444" y="9521"/>
                    </a:cubicBezTo>
                    <a:cubicBezTo>
                      <a:pt x="444" y="9606"/>
                      <a:pt x="513" y="9649"/>
                      <a:pt x="581" y="9649"/>
                    </a:cubicBezTo>
                    <a:cubicBezTo>
                      <a:pt x="649" y="9649"/>
                      <a:pt x="717" y="9606"/>
                      <a:pt x="717" y="9521"/>
                    </a:cubicBezTo>
                    <a:cubicBezTo>
                      <a:pt x="854" y="9248"/>
                      <a:pt x="854" y="8838"/>
                      <a:pt x="717" y="8531"/>
                    </a:cubicBezTo>
                    <a:lnTo>
                      <a:pt x="717" y="8122"/>
                    </a:lnTo>
                    <a:cubicBezTo>
                      <a:pt x="786" y="8190"/>
                      <a:pt x="820" y="8224"/>
                      <a:pt x="858" y="8224"/>
                    </a:cubicBezTo>
                    <a:cubicBezTo>
                      <a:pt x="897" y="8224"/>
                      <a:pt x="939" y="8190"/>
                      <a:pt x="1025" y="8122"/>
                    </a:cubicBezTo>
                    <a:lnTo>
                      <a:pt x="1025" y="8531"/>
                    </a:lnTo>
                    <a:cubicBezTo>
                      <a:pt x="1161" y="9111"/>
                      <a:pt x="1161" y="10101"/>
                      <a:pt x="1571" y="10545"/>
                    </a:cubicBezTo>
                    <a:cubicBezTo>
                      <a:pt x="1610" y="10584"/>
                      <a:pt x="1651" y="10600"/>
                      <a:pt x="1691" y="10600"/>
                    </a:cubicBezTo>
                    <a:cubicBezTo>
                      <a:pt x="1791" y="10600"/>
                      <a:pt x="1878" y="10496"/>
                      <a:pt x="1878" y="10374"/>
                    </a:cubicBezTo>
                    <a:lnTo>
                      <a:pt x="1878" y="10101"/>
                    </a:lnTo>
                    <a:cubicBezTo>
                      <a:pt x="2014" y="10374"/>
                      <a:pt x="2014" y="10545"/>
                      <a:pt x="2014" y="10681"/>
                    </a:cubicBezTo>
                    <a:cubicBezTo>
                      <a:pt x="2093" y="10760"/>
                      <a:pt x="2217" y="10839"/>
                      <a:pt x="2308" y="10839"/>
                    </a:cubicBezTo>
                    <a:cubicBezTo>
                      <a:pt x="2375" y="10839"/>
                      <a:pt x="2424" y="10796"/>
                      <a:pt x="2424" y="10681"/>
                    </a:cubicBezTo>
                    <a:cubicBezTo>
                      <a:pt x="2560" y="9965"/>
                      <a:pt x="2560" y="9248"/>
                      <a:pt x="2731" y="8531"/>
                    </a:cubicBezTo>
                    <a:lnTo>
                      <a:pt x="2731" y="8122"/>
                    </a:lnTo>
                    <a:lnTo>
                      <a:pt x="3004" y="8122"/>
                    </a:lnTo>
                    <a:cubicBezTo>
                      <a:pt x="3004" y="8975"/>
                      <a:pt x="2867" y="9828"/>
                      <a:pt x="3004" y="10681"/>
                    </a:cubicBezTo>
                    <a:cubicBezTo>
                      <a:pt x="3004" y="10818"/>
                      <a:pt x="3106" y="10886"/>
                      <a:pt x="3208" y="10886"/>
                    </a:cubicBezTo>
                    <a:cubicBezTo>
                      <a:pt x="3311" y="10886"/>
                      <a:pt x="3413" y="10818"/>
                      <a:pt x="3413" y="10681"/>
                    </a:cubicBezTo>
                    <a:cubicBezTo>
                      <a:pt x="3584" y="9965"/>
                      <a:pt x="3584" y="9111"/>
                      <a:pt x="3720" y="8395"/>
                    </a:cubicBezTo>
                    <a:cubicBezTo>
                      <a:pt x="3857" y="7985"/>
                      <a:pt x="3857" y="7269"/>
                      <a:pt x="3993" y="6825"/>
                    </a:cubicBezTo>
                    <a:lnTo>
                      <a:pt x="4130" y="6825"/>
                    </a:lnTo>
                    <a:cubicBezTo>
                      <a:pt x="3993" y="7985"/>
                      <a:pt x="3720" y="9248"/>
                      <a:pt x="3993" y="10374"/>
                    </a:cubicBezTo>
                    <a:cubicBezTo>
                      <a:pt x="3993" y="10558"/>
                      <a:pt x="4092" y="10632"/>
                      <a:pt x="4207" y="10632"/>
                    </a:cubicBezTo>
                    <a:cubicBezTo>
                      <a:pt x="4284" y="10632"/>
                      <a:pt x="4369" y="10599"/>
                      <a:pt x="4437" y="10545"/>
                    </a:cubicBezTo>
                    <a:cubicBezTo>
                      <a:pt x="4710" y="9965"/>
                      <a:pt x="4573" y="9248"/>
                      <a:pt x="4710" y="8531"/>
                    </a:cubicBezTo>
                    <a:cubicBezTo>
                      <a:pt x="4846" y="7678"/>
                      <a:pt x="5119" y="6825"/>
                      <a:pt x="5426" y="5972"/>
                    </a:cubicBezTo>
                    <a:lnTo>
                      <a:pt x="5426" y="6109"/>
                    </a:lnTo>
                    <a:lnTo>
                      <a:pt x="5426" y="7405"/>
                    </a:lnTo>
                    <a:cubicBezTo>
                      <a:pt x="5290" y="8258"/>
                      <a:pt x="5290" y="9111"/>
                      <a:pt x="5290" y="9965"/>
                    </a:cubicBezTo>
                    <a:cubicBezTo>
                      <a:pt x="5370" y="10124"/>
                      <a:pt x="5497" y="10191"/>
                      <a:pt x="5588" y="10191"/>
                    </a:cubicBezTo>
                    <a:cubicBezTo>
                      <a:pt x="5653" y="10191"/>
                      <a:pt x="5699" y="10158"/>
                      <a:pt x="5699" y="10101"/>
                    </a:cubicBezTo>
                    <a:cubicBezTo>
                      <a:pt x="6143" y="9384"/>
                      <a:pt x="5972" y="8395"/>
                      <a:pt x="6280" y="7678"/>
                    </a:cubicBezTo>
                    <a:cubicBezTo>
                      <a:pt x="6416" y="7132"/>
                      <a:pt x="6553" y="6416"/>
                      <a:pt x="6689" y="5699"/>
                    </a:cubicBezTo>
                    <a:lnTo>
                      <a:pt x="6825" y="5699"/>
                    </a:lnTo>
                    <a:lnTo>
                      <a:pt x="6825" y="5972"/>
                    </a:lnTo>
                    <a:cubicBezTo>
                      <a:pt x="6689" y="6552"/>
                      <a:pt x="6689" y="6962"/>
                      <a:pt x="6689" y="7542"/>
                    </a:cubicBezTo>
                    <a:cubicBezTo>
                      <a:pt x="6689" y="8122"/>
                      <a:pt x="6553" y="9111"/>
                      <a:pt x="6689" y="9692"/>
                    </a:cubicBezTo>
                    <a:cubicBezTo>
                      <a:pt x="6768" y="9770"/>
                      <a:pt x="6903" y="9849"/>
                      <a:pt x="7004" y="9849"/>
                    </a:cubicBezTo>
                    <a:cubicBezTo>
                      <a:pt x="7078" y="9849"/>
                      <a:pt x="7133" y="9807"/>
                      <a:pt x="7133" y="9692"/>
                    </a:cubicBezTo>
                    <a:cubicBezTo>
                      <a:pt x="7406" y="9111"/>
                      <a:pt x="7406" y="8258"/>
                      <a:pt x="7542" y="7542"/>
                    </a:cubicBezTo>
                    <a:cubicBezTo>
                      <a:pt x="7679" y="7132"/>
                      <a:pt x="7849" y="6689"/>
                      <a:pt x="7986" y="6279"/>
                    </a:cubicBezTo>
                    <a:lnTo>
                      <a:pt x="7986" y="6279"/>
                    </a:lnTo>
                    <a:cubicBezTo>
                      <a:pt x="7986" y="6689"/>
                      <a:pt x="7849" y="7132"/>
                      <a:pt x="7849" y="7678"/>
                    </a:cubicBezTo>
                    <a:cubicBezTo>
                      <a:pt x="7679" y="8258"/>
                      <a:pt x="7679" y="8975"/>
                      <a:pt x="7849" y="9521"/>
                    </a:cubicBezTo>
                    <a:cubicBezTo>
                      <a:pt x="7849" y="9674"/>
                      <a:pt x="7952" y="9751"/>
                      <a:pt x="8054" y="9751"/>
                    </a:cubicBezTo>
                    <a:cubicBezTo>
                      <a:pt x="8156" y="9751"/>
                      <a:pt x="8259" y="9674"/>
                      <a:pt x="8259" y="9521"/>
                    </a:cubicBezTo>
                    <a:lnTo>
                      <a:pt x="8259" y="7985"/>
                    </a:lnTo>
                    <a:cubicBezTo>
                      <a:pt x="8395" y="7542"/>
                      <a:pt x="8395" y="7269"/>
                      <a:pt x="8532" y="6825"/>
                    </a:cubicBezTo>
                    <a:cubicBezTo>
                      <a:pt x="8532" y="6825"/>
                      <a:pt x="8532" y="6962"/>
                      <a:pt x="8702" y="6962"/>
                    </a:cubicBezTo>
                    <a:cubicBezTo>
                      <a:pt x="8839" y="7132"/>
                      <a:pt x="8839" y="7269"/>
                      <a:pt x="8839" y="7405"/>
                    </a:cubicBezTo>
                    <a:cubicBezTo>
                      <a:pt x="8839" y="7985"/>
                      <a:pt x="8975" y="8531"/>
                      <a:pt x="8975" y="9248"/>
                    </a:cubicBezTo>
                    <a:lnTo>
                      <a:pt x="8975" y="9384"/>
                    </a:lnTo>
                    <a:cubicBezTo>
                      <a:pt x="8975" y="9538"/>
                      <a:pt x="9078" y="9615"/>
                      <a:pt x="9180" y="9615"/>
                    </a:cubicBezTo>
                    <a:cubicBezTo>
                      <a:pt x="9282" y="9615"/>
                      <a:pt x="9385" y="9538"/>
                      <a:pt x="9385" y="9384"/>
                    </a:cubicBezTo>
                    <a:lnTo>
                      <a:pt x="9385" y="8531"/>
                    </a:lnTo>
                    <a:cubicBezTo>
                      <a:pt x="9385" y="8122"/>
                      <a:pt x="9385" y="7678"/>
                      <a:pt x="9555" y="7269"/>
                    </a:cubicBezTo>
                    <a:cubicBezTo>
                      <a:pt x="9555" y="7405"/>
                      <a:pt x="9692" y="7542"/>
                      <a:pt x="9692" y="7678"/>
                    </a:cubicBezTo>
                    <a:cubicBezTo>
                      <a:pt x="9692" y="8258"/>
                      <a:pt x="9692" y="8668"/>
                      <a:pt x="9828" y="9248"/>
                    </a:cubicBezTo>
                    <a:cubicBezTo>
                      <a:pt x="9885" y="9304"/>
                      <a:pt x="9965" y="9338"/>
                      <a:pt x="10051" y="9338"/>
                    </a:cubicBezTo>
                    <a:cubicBezTo>
                      <a:pt x="10173" y="9338"/>
                      <a:pt x="10308" y="9271"/>
                      <a:pt x="10408" y="9111"/>
                    </a:cubicBezTo>
                    <a:lnTo>
                      <a:pt x="10408" y="9248"/>
                    </a:lnTo>
                    <a:cubicBezTo>
                      <a:pt x="10408" y="9363"/>
                      <a:pt x="10482" y="9406"/>
                      <a:pt x="10566" y="9406"/>
                    </a:cubicBezTo>
                    <a:cubicBezTo>
                      <a:pt x="10681" y="9406"/>
                      <a:pt x="10818" y="9327"/>
                      <a:pt x="10818" y="9248"/>
                    </a:cubicBezTo>
                    <a:lnTo>
                      <a:pt x="10818" y="8531"/>
                    </a:lnTo>
                    <a:lnTo>
                      <a:pt x="10818" y="8395"/>
                    </a:lnTo>
                    <a:cubicBezTo>
                      <a:pt x="10818" y="8122"/>
                      <a:pt x="10681" y="7678"/>
                      <a:pt x="10545" y="7405"/>
                    </a:cubicBezTo>
                    <a:cubicBezTo>
                      <a:pt x="10408" y="6825"/>
                      <a:pt x="10101" y="6279"/>
                      <a:pt x="9965" y="5699"/>
                    </a:cubicBezTo>
                    <a:cubicBezTo>
                      <a:pt x="9692" y="5256"/>
                      <a:pt x="9385" y="4710"/>
                      <a:pt x="9112" y="4266"/>
                    </a:cubicBezTo>
                    <a:cubicBezTo>
                      <a:pt x="8975" y="3720"/>
                      <a:pt x="8702" y="3003"/>
                      <a:pt x="8259" y="2696"/>
                    </a:cubicBezTo>
                    <a:cubicBezTo>
                      <a:pt x="8190" y="2628"/>
                      <a:pt x="8122" y="2594"/>
                      <a:pt x="8054" y="2594"/>
                    </a:cubicBezTo>
                    <a:cubicBezTo>
                      <a:pt x="7986" y="2594"/>
                      <a:pt x="7917" y="2628"/>
                      <a:pt x="7849" y="2696"/>
                    </a:cubicBezTo>
                    <a:lnTo>
                      <a:pt x="7849" y="2867"/>
                    </a:lnTo>
                    <a:cubicBezTo>
                      <a:pt x="7849" y="2696"/>
                      <a:pt x="7679" y="2560"/>
                      <a:pt x="7542" y="2423"/>
                    </a:cubicBezTo>
                    <a:cubicBezTo>
                      <a:pt x="7442" y="2223"/>
                      <a:pt x="7342" y="2097"/>
                      <a:pt x="7189" y="2097"/>
                    </a:cubicBezTo>
                    <a:cubicBezTo>
                      <a:pt x="7133" y="2097"/>
                      <a:pt x="7069" y="2114"/>
                      <a:pt x="6996" y="2150"/>
                    </a:cubicBezTo>
                    <a:cubicBezTo>
                      <a:pt x="6996" y="2150"/>
                      <a:pt x="6825" y="2287"/>
                      <a:pt x="6689" y="2423"/>
                    </a:cubicBezTo>
                    <a:cubicBezTo>
                      <a:pt x="6577" y="1835"/>
                      <a:pt x="6465" y="1362"/>
                      <a:pt x="6278" y="1362"/>
                    </a:cubicBezTo>
                    <a:cubicBezTo>
                      <a:pt x="6237" y="1362"/>
                      <a:pt x="6192" y="1385"/>
                      <a:pt x="6143" y="1434"/>
                    </a:cubicBezTo>
                    <a:cubicBezTo>
                      <a:pt x="5972" y="1570"/>
                      <a:pt x="5836" y="1707"/>
                      <a:pt x="5836" y="1843"/>
                    </a:cubicBezTo>
                    <a:cubicBezTo>
                      <a:pt x="5699" y="1570"/>
                      <a:pt x="5699" y="1297"/>
                      <a:pt x="5426" y="1161"/>
                    </a:cubicBezTo>
                    <a:cubicBezTo>
                      <a:pt x="5426" y="1075"/>
                      <a:pt x="5392" y="1033"/>
                      <a:pt x="5337" y="1033"/>
                    </a:cubicBezTo>
                    <a:cubicBezTo>
                      <a:pt x="5281" y="1033"/>
                      <a:pt x="5205" y="1075"/>
                      <a:pt x="5119" y="1161"/>
                    </a:cubicBezTo>
                    <a:cubicBezTo>
                      <a:pt x="4983" y="1297"/>
                      <a:pt x="4846" y="1570"/>
                      <a:pt x="4710" y="1843"/>
                    </a:cubicBezTo>
                    <a:cubicBezTo>
                      <a:pt x="4710" y="1434"/>
                      <a:pt x="4710" y="990"/>
                      <a:pt x="4437" y="581"/>
                    </a:cubicBezTo>
                    <a:cubicBezTo>
                      <a:pt x="4352" y="512"/>
                      <a:pt x="4275" y="478"/>
                      <a:pt x="4202" y="478"/>
                    </a:cubicBezTo>
                    <a:cubicBezTo>
                      <a:pt x="4130" y="478"/>
                      <a:pt x="4062" y="512"/>
                      <a:pt x="3993" y="581"/>
                    </a:cubicBezTo>
                    <a:cubicBezTo>
                      <a:pt x="3857" y="854"/>
                      <a:pt x="3720" y="1297"/>
                      <a:pt x="3720" y="1707"/>
                    </a:cubicBezTo>
                    <a:lnTo>
                      <a:pt x="3720" y="1570"/>
                    </a:lnTo>
                    <a:cubicBezTo>
                      <a:pt x="3584" y="1297"/>
                      <a:pt x="3584" y="717"/>
                      <a:pt x="3277" y="444"/>
                    </a:cubicBezTo>
                    <a:cubicBezTo>
                      <a:pt x="3277" y="376"/>
                      <a:pt x="3208" y="342"/>
                      <a:pt x="3140" y="342"/>
                    </a:cubicBezTo>
                    <a:cubicBezTo>
                      <a:pt x="3072" y="342"/>
                      <a:pt x="3004" y="376"/>
                      <a:pt x="3004" y="444"/>
                    </a:cubicBezTo>
                    <a:cubicBezTo>
                      <a:pt x="2867" y="581"/>
                      <a:pt x="2731" y="854"/>
                      <a:pt x="2731" y="1161"/>
                    </a:cubicBezTo>
                    <a:cubicBezTo>
                      <a:pt x="2560" y="717"/>
                      <a:pt x="2424" y="308"/>
                      <a:pt x="20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4012523" y="659318"/>
                <a:ext cx="197453" cy="241149"/>
              </a:xfrm>
              <a:custGeom>
                <a:rect b="b" l="l" r="r" t="t"/>
                <a:pathLst>
                  <a:path extrusionOk="0" h="5708" w="4674">
                    <a:moveTo>
                      <a:pt x="1817" y="302"/>
                    </a:moveTo>
                    <a:cubicBezTo>
                      <a:pt x="2151" y="302"/>
                      <a:pt x="2560" y="363"/>
                      <a:pt x="2833" y="363"/>
                    </a:cubicBezTo>
                    <a:cubicBezTo>
                      <a:pt x="2424" y="363"/>
                      <a:pt x="1707" y="363"/>
                      <a:pt x="1264" y="534"/>
                    </a:cubicBezTo>
                    <a:lnTo>
                      <a:pt x="1127" y="534"/>
                    </a:lnTo>
                    <a:cubicBezTo>
                      <a:pt x="1264" y="534"/>
                      <a:pt x="1264" y="363"/>
                      <a:pt x="1400" y="363"/>
                    </a:cubicBezTo>
                    <a:cubicBezTo>
                      <a:pt x="1502" y="318"/>
                      <a:pt x="1650" y="302"/>
                      <a:pt x="1817" y="302"/>
                    </a:cubicBezTo>
                    <a:close/>
                    <a:moveTo>
                      <a:pt x="2033" y="0"/>
                    </a:moveTo>
                    <a:cubicBezTo>
                      <a:pt x="1768" y="0"/>
                      <a:pt x="1504" y="34"/>
                      <a:pt x="1264" y="90"/>
                    </a:cubicBezTo>
                    <a:cubicBezTo>
                      <a:pt x="854" y="90"/>
                      <a:pt x="718" y="363"/>
                      <a:pt x="547" y="807"/>
                    </a:cubicBezTo>
                    <a:cubicBezTo>
                      <a:pt x="137" y="1080"/>
                      <a:pt x="1" y="1660"/>
                      <a:pt x="137" y="2240"/>
                    </a:cubicBezTo>
                    <a:cubicBezTo>
                      <a:pt x="1" y="2240"/>
                      <a:pt x="1" y="2240"/>
                      <a:pt x="1" y="2376"/>
                    </a:cubicBezTo>
                    <a:lnTo>
                      <a:pt x="137" y="2376"/>
                    </a:lnTo>
                    <a:cubicBezTo>
                      <a:pt x="137" y="2649"/>
                      <a:pt x="137" y="2649"/>
                      <a:pt x="410" y="2786"/>
                    </a:cubicBezTo>
                    <a:cubicBezTo>
                      <a:pt x="450" y="2826"/>
                      <a:pt x="493" y="2842"/>
                      <a:pt x="530" y="2842"/>
                    </a:cubicBezTo>
                    <a:cubicBezTo>
                      <a:pt x="618" y="2842"/>
                      <a:pt x="668" y="2746"/>
                      <a:pt x="547" y="2649"/>
                    </a:cubicBezTo>
                    <a:cubicBezTo>
                      <a:pt x="547" y="2513"/>
                      <a:pt x="410" y="2513"/>
                      <a:pt x="410" y="2376"/>
                    </a:cubicBezTo>
                    <a:cubicBezTo>
                      <a:pt x="410" y="2069"/>
                      <a:pt x="410" y="1660"/>
                      <a:pt x="547" y="1387"/>
                    </a:cubicBezTo>
                    <a:lnTo>
                      <a:pt x="547" y="1523"/>
                    </a:lnTo>
                    <a:cubicBezTo>
                      <a:pt x="547" y="1660"/>
                      <a:pt x="624" y="1728"/>
                      <a:pt x="718" y="1728"/>
                    </a:cubicBezTo>
                    <a:cubicBezTo>
                      <a:pt x="811" y="1728"/>
                      <a:pt x="922" y="1660"/>
                      <a:pt x="991" y="1523"/>
                    </a:cubicBezTo>
                    <a:lnTo>
                      <a:pt x="1264" y="1523"/>
                    </a:lnTo>
                    <a:cubicBezTo>
                      <a:pt x="1127" y="1796"/>
                      <a:pt x="854" y="2240"/>
                      <a:pt x="854" y="2649"/>
                    </a:cubicBezTo>
                    <a:cubicBezTo>
                      <a:pt x="854" y="2649"/>
                      <a:pt x="854" y="2786"/>
                      <a:pt x="991" y="2786"/>
                    </a:cubicBezTo>
                    <a:cubicBezTo>
                      <a:pt x="991" y="3093"/>
                      <a:pt x="854" y="3229"/>
                      <a:pt x="854" y="3502"/>
                    </a:cubicBezTo>
                    <a:cubicBezTo>
                      <a:pt x="854" y="3599"/>
                      <a:pt x="991" y="3695"/>
                      <a:pt x="1119" y="3695"/>
                    </a:cubicBezTo>
                    <a:cubicBezTo>
                      <a:pt x="1172" y="3695"/>
                      <a:pt x="1224" y="3679"/>
                      <a:pt x="1264" y="3639"/>
                    </a:cubicBezTo>
                    <a:cubicBezTo>
                      <a:pt x="1394" y="3379"/>
                      <a:pt x="1554" y="3119"/>
                      <a:pt x="1805" y="2830"/>
                    </a:cubicBezTo>
                    <a:lnTo>
                      <a:pt x="1805" y="2830"/>
                    </a:lnTo>
                    <a:cubicBezTo>
                      <a:pt x="1707" y="2958"/>
                      <a:pt x="1707" y="3107"/>
                      <a:pt x="1707" y="3229"/>
                    </a:cubicBezTo>
                    <a:cubicBezTo>
                      <a:pt x="1571" y="3946"/>
                      <a:pt x="1400" y="4628"/>
                      <a:pt x="1264" y="5345"/>
                    </a:cubicBezTo>
                    <a:cubicBezTo>
                      <a:pt x="1264" y="5499"/>
                      <a:pt x="1374" y="5575"/>
                      <a:pt x="1485" y="5575"/>
                    </a:cubicBezTo>
                    <a:cubicBezTo>
                      <a:pt x="1596" y="5575"/>
                      <a:pt x="1707" y="5499"/>
                      <a:pt x="1707" y="5345"/>
                    </a:cubicBezTo>
                    <a:cubicBezTo>
                      <a:pt x="1980" y="4936"/>
                      <a:pt x="1980" y="4355"/>
                      <a:pt x="2117" y="3775"/>
                    </a:cubicBezTo>
                    <a:lnTo>
                      <a:pt x="2253" y="3639"/>
                    </a:lnTo>
                    <a:lnTo>
                      <a:pt x="2253" y="3639"/>
                    </a:lnTo>
                    <a:cubicBezTo>
                      <a:pt x="2117" y="3946"/>
                      <a:pt x="2117" y="4219"/>
                      <a:pt x="2117" y="4492"/>
                    </a:cubicBezTo>
                    <a:cubicBezTo>
                      <a:pt x="2117" y="4799"/>
                      <a:pt x="2117" y="5345"/>
                      <a:pt x="2424" y="5652"/>
                    </a:cubicBezTo>
                    <a:cubicBezTo>
                      <a:pt x="2424" y="5691"/>
                      <a:pt x="2446" y="5708"/>
                      <a:pt x="2478" y="5708"/>
                    </a:cubicBezTo>
                    <a:cubicBezTo>
                      <a:pt x="2557" y="5708"/>
                      <a:pt x="2697" y="5603"/>
                      <a:pt x="2697" y="5482"/>
                    </a:cubicBezTo>
                    <a:cubicBezTo>
                      <a:pt x="2833" y="5072"/>
                      <a:pt x="2970" y="4492"/>
                      <a:pt x="3106" y="4082"/>
                    </a:cubicBezTo>
                    <a:cubicBezTo>
                      <a:pt x="3277" y="3093"/>
                      <a:pt x="3686" y="2922"/>
                      <a:pt x="4539" y="2649"/>
                    </a:cubicBezTo>
                    <a:cubicBezTo>
                      <a:pt x="4656" y="2649"/>
                      <a:pt x="4673" y="2348"/>
                      <a:pt x="4504" y="2348"/>
                    </a:cubicBezTo>
                    <a:cubicBezTo>
                      <a:pt x="4475" y="2348"/>
                      <a:pt x="4442" y="2357"/>
                      <a:pt x="4403" y="2376"/>
                    </a:cubicBezTo>
                    <a:cubicBezTo>
                      <a:pt x="3823" y="2513"/>
                      <a:pt x="3413" y="2513"/>
                      <a:pt x="2970" y="3093"/>
                    </a:cubicBezTo>
                    <a:cubicBezTo>
                      <a:pt x="2697" y="3366"/>
                      <a:pt x="2697" y="3946"/>
                      <a:pt x="2560" y="4355"/>
                    </a:cubicBezTo>
                    <a:lnTo>
                      <a:pt x="2560" y="4219"/>
                    </a:lnTo>
                    <a:cubicBezTo>
                      <a:pt x="2560" y="3502"/>
                      <a:pt x="2697" y="2786"/>
                      <a:pt x="2697" y="2240"/>
                    </a:cubicBezTo>
                    <a:cubicBezTo>
                      <a:pt x="2697" y="2118"/>
                      <a:pt x="2627" y="2014"/>
                      <a:pt x="2538" y="2014"/>
                    </a:cubicBezTo>
                    <a:cubicBezTo>
                      <a:pt x="2502" y="2014"/>
                      <a:pt x="2463" y="2030"/>
                      <a:pt x="2424" y="2069"/>
                    </a:cubicBezTo>
                    <a:lnTo>
                      <a:pt x="2424" y="1523"/>
                    </a:lnTo>
                    <a:cubicBezTo>
                      <a:pt x="2424" y="1428"/>
                      <a:pt x="2273" y="1315"/>
                      <a:pt x="2136" y="1315"/>
                    </a:cubicBezTo>
                    <a:cubicBezTo>
                      <a:pt x="2094" y="1315"/>
                      <a:pt x="2053" y="1326"/>
                      <a:pt x="2019" y="1350"/>
                    </a:cubicBezTo>
                    <a:lnTo>
                      <a:pt x="2019" y="1350"/>
                    </a:lnTo>
                    <a:cubicBezTo>
                      <a:pt x="2045" y="1258"/>
                      <a:pt x="2063" y="1162"/>
                      <a:pt x="1980" y="1080"/>
                    </a:cubicBezTo>
                    <a:lnTo>
                      <a:pt x="1980" y="943"/>
                    </a:lnTo>
                    <a:lnTo>
                      <a:pt x="1980" y="807"/>
                    </a:lnTo>
                    <a:cubicBezTo>
                      <a:pt x="2424" y="807"/>
                      <a:pt x="2833" y="670"/>
                      <a:pt x="3106" y="534"/>
                    </a:cubicBezTo>
                    <a:cubicBezTo>
                      <a:pt x="3277" y="534"/>
                      <a:pt x="3277" y="534"/>
                      <a:pt x="3277" y="363"/>
                    </a:cubicBezTo>
                    <a:cubicBezTo>
                      <a:pt x="3277" y="227"/>
                      <a:pt x="3277" y="227"/>
                      <a:pt x="3106" y="227"/>
                    </a:cubicBezTo>
                    <a:cubicBezTo>
                      <a:pt x="2786" y="67"/>
                      <a:pt x="2408" y="0"/>
                      <a:pt x="20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4035589" y="663120"/>
                <a:ext cx="331623" cy="144191"/>
              </a:xfrm>
              <a:custGeom>
                <a:rect b="b" l="l" r="r" t="t"/>
                <a:pathLst>
                  <a:path extrusionOk="0" h="3413" w="7850">
                    <a:moveTo>
                      <a:pt x="1707" y="0"/>
                    </a:moveTo>
                    <a:cubicBezTo>
                      <a:pt x="1571" y="0"/>
                      <a:pt x="1571" y="137"/>
                      <a:pt x="1571" y="273"/>
                    </a:cubicBezTo>
                    <a:cubicBezTo>
                      <a:pt x="1571" y="273"/>
                      <a:pt x="1571" y="444"/>
                      <a:pt x="1707" y="444"/>
                    </a:cubicBezTo>
                    <a:cubicBezTo>
                      <a:pt x="1571" y="444"/>
                      <a:pt x="1434" y="273"/>
                      <a:pt x="1298" y="273"/>
                    </a:cubicBezTo>
                    <a:cubicBezTo>
                      <a:pt x="1274" y="249"/>
                      <a:pt x="1250" y="239"/>
                      <a:pt x="1227" y="239"/>
                    </a:cubicBezTo>
                    <a:cubicBezTo>
                      <a:pt x="1122" y="239"/>
                      <a:pt x="1049" y="468"/>
                      <a:pt x="1161" y="580"/>
                    </a:cubicBezTo>
                    <a:cubicBezTo>
                      <a:pt x="1161" y="580"/>
                      <a:pt x="1161" y="717"/>
                      <a:pt x="1298" y="853"/>
                    </a:cubicBezTo>
                    <a:cubicBezTo>
                      <a:pt x="1161" y="853"/>
                      <a:pt x="1161" y="717"/>
                      <a:pt x="1161" y="717"/>
                    </a:cubicBezTo>
                    <a:cubicBezTo>
                      <a:pt x="854" y="717"/>
                      <a:pt x="854" y="990"/>
                      <a:pt x="854" y="1126"/>
                    </a:cubicBezTo>
                    <a:cubicBezTo>
                      <a:pt x="1113" y="1270"/>
                      <a:pt x="1251" y="1487"/>
                      <a:pt x="1451" y="1715"/>
                    </a:cubicBezTo>
                    <a:lnTo>
                      <a:pt x="1451" y="1715"/>
                    </a:lnTo>
                    <a:cubicBezTo>
                      <a:pt x="1406" y="1706"/>
                      <a:pt x="1352" y="1706"/>
                      <a:pt x="1298" y="1706"/>
                    </a:cubicBezTo>
                    <a:cubicBezTo>
                      <a:pt x="1258" y="1666"/>
                      <a:pt x="1218" y="1650"/>
                      <a:pt x="1181" y="1650"/>
                    </a:cubicBezTo>
                    <a:cubicBezTo>
                      <a:pt x="1093" y="1650"/>
                      <a:pt x="1025" y="1746"/>
                      <a:pt x="1025" y="1843"/>
                    </a:cubicBezTo>
                    <a:cubicBezTo>
                      <a:pt x="854" y="1843"/>
                      <a:pt x="581" y="1706"/>
                      <a:pt x="308" y="1706"/>
                    </a:cubicBezTo>
                    <a:cubicBezTo>
                      <a:pt x="172" y="1706"/>
                      <a:pt x="1" y="1843"/>
                      <a:pt x="1" y="1843"/>
                    </a:cubicBezTo>
                    <a:cubicBezTo>
                      <a:pt x="1" y="1843"/>
                      <a:pt x="1" y="1979"/>
                      <a:pt x="172" y="1979"/>
                    </a:cubicBezTo>
                    <a:cubicBezTo>
                      <a:pt x="1" y="1979"/>
                      <a:pt x="1" y="1979"/>
                      <a:pt x="1" y="2150"/>
                    </a:cubicBezTo>
                    <a:cubicBezTo>
                      <a:pt x="1" y="2286"/>
                      <a:pt x="445" y="2559"/>
                      <a:pt x="581" y="2559"/>
                    </a:cubicBezTo>
                    <a:cubicBezTo>
                      <a:pt x="621" y="2599"/>
                      <a:pt x="661" y="2616"/>
                      <a:pt x="694" y="2616"/>
                    </a:cubicBezTo>
                    <a:cubicBezTo>
                      <a:pt x="774" y="2616"/>
                      <a:pt x="814" y="2519"/>
                      <a:pt x="718" y="2423"/>
                    </a:cubicBezTo>
                    <a:cubicBezTo>
                      <a:pt x="581" y="2286"/>
                      <a:pt x="581" y="2150"/>
                      <a:pt x="445" y="2150"/>
                    </a:cubicBezTo>
                    <a:lnTo>
                      <a:pt x="445" y="1979"/>
                    </a:lnTo>
                    <a:cubicBezTo>
                      <a:pt x="1161" y="2286"/>
                      <a:pt x="1707" y="2832"/>
                      <a:pt x="2287" y="3139"/>
                    </a:cubicBezTo>
                    <a:cubicBezTo>
                      <a:pt x="2327" y="3179"/>
                      <a:pt x="2367" y="3196"/>
                      <a:pt x="2404" y="3196"/>
                    </a:cubicBezTo>
                    <a:cubicBezTo>
                      <a:pt x="2492" y="3196"/>
                      <a:pt x="2560" y="3099"/>
                      <a:pt x="2560" y="3003"/>
                    </a:cubicBezTo>
                    <a:lnTo>
                      <a:pt x="2731" y="3003"/>
                    </a:lnTo>
                    <a:cubicBezTo>
                      <a:pt x="2767" y="3039"/>
                      <a:pt x="2812" y="3056"/>
                      <a:pt x="2857" y="3056"/>
                    </a:cubicBezTo>
                    <a:cubicBezTo>
                      <a:pt x="2983" y="3056"/>
                      <a:pt x="3104" y="2922"/>
                      <a:pt x="3004" y="2696"/>
                    </a:cubicBezTo>
                    <a:cubicBezTo>
                      <a:pt x="2867" y="2559"/>
                      <a:pt x="2731" y="2423"/>
                      <a:pt x="2560" y="2286"/>
                    </a:cubicBezTo>
                    <a:lnTo>
                      <a:pt x="2560" y="2286"/>
                    </a:lnTo>
                    <a:cubicBezTo>
                      <a:pt x="2731" y="2423"/>
                      <a:pt x="2867" y="2423"/>
                      <a:pt x="3004" y="2559"/>
                    </a:cubicBezTo>
                    <a:cubicBezTo>
                      <a:pt x="3140" y="2559"/>
                      <a:pt x="3277" y="2423"/>
                      <a:pt x="3277" y="2286"/>
                    </a:cubicBezTo>
                    <a:cubicBezTo>
                      <a:pt x="3335" y="2312"/>
                      <a:pt x="3387" y="2323"/>
                      <a:pt x="3432" y="2323"/>
                    </a:cubicBezTo>
                    <a:cubicBezTo>
                      <a:pt x="3626" y="2323"/>
                      <a:pt x="3695" y="2118"/>
                      <a:pt x="3584" y="1979"/>
                    </a:cubicBezTo>
                    <a:cubicBezTo>
                      <a:pt x="3277" y="1706"/>
                      <a:pt x="2867" y="1297"/>
                      <a:pt x="2560" y="990"/>
                    </a:cubicBezTo>
                    <a:lnTo>
                      <a:pt x="2560" y="990"/>
                    </a:lnTo>
                    <a:cubicBezTo>
                      <a:pt x="2731" y="1126"/>
                      <a:pt x="2731" y="1126"/>
                      <a:pt x="2867" y="1126"/>
                    </a:cubicBezTo>
                    <a:cubicBezTo>
                      <a:pt x="3140" y="1433"/>
                      <a:pt x="3413" y="1706"/>
                      <a:pt x="3720" y="1979"/>
                    </a:cubicBezTo>
                    <a:lnTo>
                      <a:pt x="3857" y="1979"/>
                    </a:lnTo>
                    <a:cubicBezTo>
                      <a:pt x="3898" y="2030"/>
                      <a:pt x="3939" y="2051"/>
                      <a:pt x="3976" y="2051"/>
                    </a:cubicBezTo>
                    <a:cubicBezTo>
                      <a:pt x="4063" y="2051"/>
                      <a:pt x="4130" y="1938"/>
                      <a:pt x="4130" y="1843"/>
                    </a:cubicBezTo>
                    <a:cubicBezTo>
                      <a:pt x="4130" y="1979"/>
                      <a:pt x="4266" y="1979"/>
                      <a:pt x="4266" y="1979"/>
                    </a:cubicBezTo>
                    <a:cubicBezTo>
                      <a:pt x="4317" y="2070"/>
                      <a:pt x="4376" y="2107"/>
                      <a:pt x="4432" y="2107"/>
                    </a:cubicBezTo>
                    <a:cubicBezTo>
                      <a:pt x="4558" y="2107"/>
                      <a:pt x="4662" y="1912"/>
                      <a:pt x="4583" y="1726"/>
                    </a:cubicBezTo>
                    <a:lnTo>
                      <a:pt x="4583" y="1726"/>
                    </a:lnTo>
                    <a:cubicBezTo>
                      <a:pt x="4768" y="1905"/>
                      <a:pt x="4944" y="2088"/>
                      <a:pt x="5119" y="2286"/>
                    </a:cubicBezTo>
                    <a:cubicBezTo>
                      <a:pt x="5290" y="2286"/>
                      <a:pt x="5427" y="2286"/>
                      <a:pt x="5427" y="2150"/>
                    </a:cubicBezTo>
                    <a:cubicBezTo>
                      <a:pt x="5563" y="2286"/>
                      <a:pt x="5700" y="2423"/>
                      <a:pt x="5836" y="2559"/>
                    </a:cubicBezTo>
                    <a:cubicBezTo>
                      <a:pt x="5862" y="2585"/>
                      <a:pt x="5894" y="2597"/>
                      <a:pt x="5929" y="2597"/>
                    </a:cubicBezTo>
                    <a:cubicBezTo>
                      <a:pt x="6074" y="2597"/>
                      <a:pt x="6253" y="2397"/>
                      <a:pt x="6143" y="2286"/>
                    </a:cubicBezTo>
                    <a:lnTo>
                      <a:pt x="6143" y="2286"/>
                    </a:lnTo>
                    <a:cubicBezTo>
                      <a:pt x="6280" y="2423"/>
                      <a:pt x="6416" y="2559"/>
                      <a:pt x="6416" y="2696"/>
                    </a:cubicBezTo>
                    <a:lnTo>
                      <a:pt x="6553" y="2696"/>
                    </a:lnTo>
                    <a:cubicBezTo>
                      <a:pt x="6553" y="2832"/>
                      <a:pt x="6689" y="2832"/>
                      <a:pt x="6689" y="2832"/>
                    </a:cubicBezTo>
                    <a:cubicBezTo>
                      <a:pt x="6826" y="2832"/>
                      <a:pt x="6826" y="2832"/>
                      <a:pt x="6996" y="3003"/>
                    </a:cubicBezTo>
                    <a:cubicBezTo>
                      <a:pt x="6996" y="3139"/>
                      <a:pt x="6996" y="3139"/>
                      <a:pt x="7133" y="3276"/>
                    </a:cubicBezTo>
                    <a:cubicBezTo>
                      <a:pt x="7201" y="3344"/>
                      <a:pt x="7269" y="3378"/>
                      <a:pt x="7320" y="3378"/>
                    </a:cubicBezTo>
                    <a:cubicBezTo>
                      <a:pt x="7372" y="3378"/>
                      <a:pt x="7406" y="3344"/>
                      <a:pt x="7406" y="3276"/>
                    </a:cubicBezTo>
                    <a:lnTo>
                      <a:pt x="7406" y="3412"/>
                    </a:lnTo>
                    <a:cubicBezTo>
                      <a:pt x="7542" y="3412"/>
                      <a:pt x="7849" y="3276"/>
                      <a:pt x="7679" y="3139"/>
                    </a:cubicBezTo>
                    <a:cubicBezTo>
                      <a:pt x="7679" y="2832"/>
                      <a:pt x="7406" y="2559"/>
                      <a:pt x="7133" y="2286"/>
                    </a:cubicBezTo>
                    <a:cubicBezTo>
                      <a:pt x="7133" y="2286"/>
                      <a:pt x="7269" y="2150"/>
                      <a:pt x="7133" y="1979"/>
                    </a:cubicBezTo>
                    <a:cubicBezTo>
                      <a:pt x="6553" y="1570"/>
                      <a:pt x="5972" y="1126"/>
                      <a:pt x="5290" y="717"/>
                    </a:cubicBezTo>
                    <a:lnTo>
                      <a:pt x="5290" y="580"/>
                    </a:lnTo>
                    <a:lnTo>
                      <a:pt x="4983" y="580"/>
                    </a:lnTo>
                    <a:cubicBezTo>
                      <a:pt x="4573" y="273"/>
                      <a:pt x="4130" y="137"/>
                      <a:pt x="3584" y="137"/>
                    </a:cubicBezTo>
                    <a:lnTo>
                      <a:pt x="3277" y="137"/>
                    </a:lnTo>
                    <a:cubicBezTo>
                      <a:pt x="3140" y="137"/>
                      <a:pt x="3140" y="137"/>
                      <a:pt x="3004" y="273"/>
                    </a:cubicBezTo>
                    <a:cubicBezTo>
                      <a:pt x="3004" y="273"/>
                      <a:pt x="2867" y="137"/>
                      <a:pt x="2731" y="137"/>
                    </a:cubicBezTo>
                    <a:cubicBezTo>
                      <a:pt x="2560" y="137"/>
                      <a:pt x="2424" y="273"/>
                      <a:pt x="2560" y="444"/>
                    </a:cubicBezTo>
                    <a:cubicBezTo>
                      <a:pt x="2287" y="273"/>
                      <a:pt x="2014" y="0"/>
                      <a:pt x="1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4024056" y="663120"/>
                <a:ext cx="412100" cy="294127"/>
              </a:xfrm>
              <a:custGeom>
                <a:rect b="b" l="l" r="r" t="t"/>
                <a:pathLst>
                  <a:path extrusionOk="0" h="6962" w="9755">
                    <a:moveTo>
                      <a:pt x="1980" y="444"/>
                    </a:moveTo>
                    <a:cubicBezTo>
                      <a:pt x="2560" y="444"/>
                      <a:pt x="3140" y="717"/>
                      <a:pt x="3686" y="853"/>
                    </a:cubicBezTo>
                    <a:lnTo>
                      <a:pt x="3413" y="853"/>
                    </a:lnTo>
                    <a:cubicBezTo>
                      <a:pt x="2833" y="853"/>
                      <a:pt x="2424" y="853"/>
                      <a:pt x="1980" y="444"/>
                    </a:cubicBezTo>
                    <a:close/>
                    <a:moveTo>
                      <a:pt x="3857" y="990"/>
                    </a:moveTo>
                    <a:lnTo>
                      <a:pt x="3857" y="990"/>
                    </a:lnTo>
                    <a:cubicBezTo>
                      <a:pt x="4130" y="1126"/>
                      <a:pt x="4403" y="1297"/>
                      <a:pt x="4539" y="1570"/>
                    </a:cubicBezTo>
                    <a:cubicBezTo>
                      <a:pt x="4403" y="1570"/>
                      <a:pt x="4266" y="1706"/>
                      <a:pt x="3993" y="1843"/>
                    </a:cubicBezTo>
                    <a:cubicBezTo>
                      <a:pt x="3857" y="1706"/>
                      <a:pt x="3686" y="1706"/>
                      <a:pt x="3413" y="1570"/>
                    </a:cubicBezTo>
                    <a:cubicBezTo>
                      <a:pt x="3686" y="1570"/>
                      <a:pt x="3857" y="1433"/>
                      <a:pt x="3993" y="1297"/>
                    </a:cubicBezTo>
                    <a:cubicBezTo>
                      <a:pt x="3993" y="1297"/>
                      <a:pt x="3993" y="1126"/>
                      <a:pt x="3857" y="990"/>
                    </a:cubicBezTo>
                    <a:close/>
                    <a:moveTo>
                      <a:pt x="5256" y="2559"/>
                    </a:moveTo>
                    <a:cubicBezTo>
                      <a:pt x="5256" y="2696"/>
                      <a:pt x="5119" y="2696"/>
                      <a:pt x="4983" y="2832"/>
                    </a:cubicBezTo>
                    <a:cubicBezTo>
                      <a:pt x="5074" y="2741"/>
                      <a:pt x="5165" y="2650"/>
                      <a:pt x="5256" y="2559"/>
                    </a:cubicBezTo>
                    <a:close/>
                    <a:moveTo>
                      <a:pt x="5392" y="2286"/>
                    </a:moveTo>
                    <a:cubicBezTo>
                      <a:pt x="5563" y="2423"/>
                      <a:pt x="5836" y="2696"/>
                      <a:pt x="5973" y="3003"/>
                    </a:cubicBezTo>
                    <a:cubicBezTo>
                      <a:pt x="5592" y="3257"/>
                      <a:pt x="5182" y="3628"/>
                      <a:pt x="4797" y="4036"/>
                    </a:cubicBezTo>
                    <a:lnTo>
                      <a:pt x="4797" y="4036"/>
                    </a:lnTo>
                    <a:cubicBezTo>
                      <a:pt x="5014" y="3787"/>
                      <a:pt x="5135" y="3518"/>
                      <a:pt x="5256" y="3276"/>
                    </a:cubicBezTo>
                    <a:cubicBezTo>
                      <a:pt x="5392" y="3139"/>
                      <a:pt x="5563" y="3003"/>
                      <a:pt x="5563" y="2832"/>
                    </a:cubicBezTo>
                    <a:cubicBezTo>
                      <a:pt x="5700" y="2696"/>
                      <a:pt x="5392" y="2559"/>
                      <a:pt x="5256" y="2559"/>
                    </a:cubicBezTo>
                    <a:lnTo>
                      <a:pt x="5256" y="2559"/>
                    </a:lnTo>
                    <a:cubicBezTo>
                      <a:pt x="5301" y="2514"/>
                      <a:pt x="5347" y="2468"/>
                      <a:pt x="5392" y="2423"/>
                    </a:cubicBezTo>
                    <a:lnTo>
                      <a:pt x="5392" y="2286"/>
                    </a:lnTo>
                    <a:close/>
                    <a:moveTo>
                      <a:pt x="991" y="4402"/>
                    </a:moveTo>
                    <a:lnTo>
                      <a:pt x="854" y="4538"/>
                    </a:lnTo>
                    <a:lnTo>
                      <a:pt x="718" y="4538"/>
                    </a:lnTo>
                    <a:lnTo>
                      <a:pt x="854" y="4402"/>
                    </a:lnTo>
                    <a:close/>
                    <a:moveTo>
                      <a:pt x="3686" y="3412"/>
                    </a:moveTo>
                    <a:cubicBezTo>
                      <a:pt x="3550" y="3412"/>
                      <a:pt x="3413" y="3549"/>
                      <a:pt x="3413" y="3685"/>
                    </a:cubicBezTo>
                    <a:cubicBezTo>
                      <a:pt x="3140" y="3992"/>
                      <a:pt x="2833" y="4265"/>
                      <a:pt x="2560" y="4538"/>
                    </a:cubicBezTo>
                    <a:cubicBezTo>
                      <a:pt x="2424" y="4538"/>
                      <a:pt x="2424" y="4538"/>
                      <a:pt x="2287" y="4709"/>
                    </a:cubicBezTo>
                    <a:cubicBezTo>
                      <a:pt x="2424" y="4538"/>
                      <a:pt x="2560" y="4265"/>
                      <a:pt x="2697" y="4129"/>
                    </a:cubicBezTo>
                    <a:lnTo>
                      <a:pt x="3140" y="3685"/>
                    </a:lnTo>
                    <a:cubicBezTo>
                      <a:pt x="3277" y="3549"/>
                      <a:pt x="3550" y="3412"/>
                      <a:pt x="3686" y="3412"/>
                    </a:cubicBezTo>
                    <a:close/>
                    <a:moveTo>
                      <a:pt x="6689" y="4265"/>
                    </a:moveTo>
                    <a:cubicBezTo>
                      <a:pt x="6826" y="4265"/>
                      <a:pt x="6826" y="4402"/>
                      <a:pt x="6826" y="4538"/>
                    </a:cubicBezTo>
                    <a:cubicBezTo>
                      <a:pt x="6689" y="4538"/>
                      <a:pt x="6553" y="4538"/>
                      <a:pt x="6416" y="4709"/>
                    </a:cubicBezTo>
                    <a:cubicBezTo>
                      <a:pt x="6553" y="4538"/>
                      <a:pt x="6689" y="4402"/>
                      <a:pt x="6689" y="4265"/>
                    </a:cubicBezTo>
                    <a:close/>
                    <a:moveTo>
                      <a:pt x="3686" y="4982"/>
                    </a:moveTo>
                    <a:cubicBezTo>
                      <a:pt x="3550" y="5119"/>
                      <a:pt x="3550" y="5255"/>
                      <a:pt x="3550" y="5255"/>
                    </a:cubicBezTo>
                    <a:cubicBezTo>
                      <a:pt x="3277" y="5562"/>
                      <a:pt x="3140" y="5699"/>
                      <a:pt x="2833" y="5835"/>
                    </a:cubicBezTo>
                    <a:cubicBezTo>
                      <a:pt x="3140" y="5562"/>
                      <a:pt x="3550" y="5119"/>
                      <a:pt x="3686" y="4982"/>
                    </a:cubicBezTo>
                    <a:close/>
                    <a:moveTo>
                      <a:pt x="6553" y="5119"/>
                    </a:moveTo>
                    <a:lnTo>
                      <a:pt x="6553" y="5119"/>
                    </a:lnTo>
                    <a:cubicBezTo>
                      <a:pt x="6416" y="5255"/>
                      <a:pt x="6245" y="5255"/>
                      <a:pt x="6109" y="5392"/>
                    </a:cubicBezTo>
                    <a:cubicBezTo>
                      <a:pt x="5836" y="5699"/>
                      <a:pt x="5392" y="6245"/>
                      <a:pt x="4983" y="6415"/>
                    </a:cubicBezTo>
                    <a:cubicBezTo>
                      <a:pt x="4983" y="6108"/>
                      <a:pt x="5256" y="5835"/>
                      <a:pt x="5563" y="5699"/>
                    </a:cubicBezTo>
                    <a:cubicBezTo>
                      <a:pt x="5836" y="5392"/>
                      <a:pt x="6109" y="5255"/>
                      <a:pt x="6553" y="5119"/>
                    </a:cubicBezTo>
                    <a:close/>
                    <a:moveTo>
                      <a:pt x="1571" y="0"/>
                    </a:moveTo>
                    <a:cubicBezTo>
                      <a:pt x="1298" y="0"/>
                      <a:pt x="1127" y="137"/>
                      <a:pt x="991" y="273"/>
                    </a:cubicBezTo>
                    <a:cubicBezTo>
                      <a:pt x="880" y="411"/>
                      <a:pt x="859" y="617"/>
                      <a:pt x="1001" y="617"/>
                    </a:cubicBezTo>
                    <a:cubicBezTo>
                      <a:pt x="1034" y="617"/>
                      <a:pt x="1075" y="606"/>
                      <a:pt x="1127" y="580"/>
                    </a:cubicBezTo>
                    <a:lnTo>
                      <a:pt x="1434" y="580"/>
                    </a:lnTo>
                    <a:cubicBezTo>
                      <a:pt x="1571" y="580"/>
                      <a:pt x="1844" y="1126"/>
                      <a:pt x="2151" y="1126"/>
                    </a:cubicBezTo>
                    <a:cubicBezTo>
                      <a:pt x="2424" y="1297"/>
                      <a:pt x="2560" y="1297"/>
                      <a:pt x="2697" y="1297"/>
                    </a:cubicBezTo>
                    <a:cubicBezTo>
                      <a:pt x="2697" y="1297"/>
                      <a:pt x="2697" y="1433"/>
                      <a:pt x="2833" y="1433"/>
                    </a:cubicBezTo>
                    <a:cubicBezTo>
                      <a:pt x="3004" y="1706"/>
                      <a:pt x="3140" y="1843"/>
                      <a:pt x="3413" y="1979"/>
                    </a:cubicBezTo>
                    <a:cubicBezTo>
                      <a:pt x="3277" y="2150"/>
                      <a:pt x="3140" y="2559"/>
                      <a:pt x="3140" y="2832"/>
                    </a:cubicBezTo>
                    <a:cubicBezTo>
                      <a:pt x="3004" y="3003"/>
                      <a:pt x="2833" y="3276"/>
                      <a:pt x="2697" y="3549"/>
                    </a:cubicBezTo>
                    <a:cubicBezTo>
                      <a:pt x="2287" y="3685"/>
                      <a:pt x="1980" y="3856"/>
                      <a:pt x="1707" y="3992"/>
                    </a:cubicBezTo>
                    <a:cubicBezTo>
                      <a:pt x="1707" y="3992"/>
                      <a:pt x="1707" y="4129"/>
                      <a:pt x="1571" y="4129"/>
                    </a:cubicBezTo>
                    <a:cubicBezTo>
                      <a:pt x="1434" y="3992"/>
                      <a:pt x="1298" y="3992"/>
                      <a:pt x="1127" y="3992"/>
                    </a:cubicBezTo>
                    <a:cubicBezTo>
                      <a:pt x="1571" y="3685"/>
                      <a:pt x="1844" y="3412"/>
                      <a:pt x="2151" y="3139"/>
                    </a:cubicBezTo>
                    <a:cubicBezTo>
                      <a:pt x="2287" y="3003"/>
                      <a:pt x="2151" y="2696"/>
                      <a:pt x="1980" y="2696"/>
                    </a:cubicBezTo>
                    <a:cubicBezTo>
                      <a:pt x="1980" y="2559"/>
                      <a:pt x="2151" y="2423"/>
                      <a:pt x="2287" y="2286"/>
                    </a:cubicBezTo>
                    <a:cubicBezTo>
                      <a:pt x="2400" y="2174"/>
                      <a:pt x="2327" y="1945"/>
                      <a:pt x="2125" y="1945"/>
                    </a:cubicBezTo>
                    <a:cubicBezTo>
                      <a:pt x="2082" y="1945"/>
                      <a:pt x="2034" y="1955"/>
                      <a:pt x="1980" y="1979"/>
                    </a:cubicBezTo>
                    <a:cubicBezTo>
                      <a:pt x="1571" y="2286"/>
                      <a:pt x="274" y="3139"/>
                      <a:pt x="274" y="3856"/>
                    </a:cubicBezTo>
                    <a:cubicBezTo>
                      <a:pt x="274" y="3992"/>
                      <a:pt x="274" y="4129"/>
                      <a:pt x="445" y="4129"/>
                    </a:cubicBezTo>
                    <a:cubicBezTo>
                      <a:pt x="137" y="4538"/>
                      <a:pt x="1" y="4846"/>
                      <a:pt x="137" y="5119"/>
                    </a:cubicBezTo>
                    <a:lnTo>
                      <a:pt x="581" y="5119"/>
                    </a:lnTo>
                    <a:lnTo>
                      <a:pt x="581" y="5255"/>
                    </a:lnTo>
                    <a:cubicBezTo>
                      <a:pt x="445" y="5392"/>
                      <a:pt x="581" y="5562"/>
                      <a:pt x="718" y="5562"/>
                    </a:cubicBezTo>
                    <a:cubicBezTo>
                      <a:pt x="991" y="5392"/>
                      <a:pt x="1127" y="5255"/>
                      <a:pt x="1298" y="5255"/>
                    </a:cubicBezTo>
                    <a:cubicBezTo>
                      <a:pt x="1298" y="5119"/>
                      <a:pt x="1434" y="5119"/>
                      <a:pt x="1434" y="5119"/>
                    </a:cubicBezTo>
                    <a:lnTo>
                      <a:pt x="1434" y="5392"/>
                    </a:lnTo>
                    <a:cubicBezTo>
                      <a:pt x="1434" y="5392"/>
                      <a:pt x="1434" y="5562"/>
                      <a:pt x="1571" y="5562"/>
                    </a:cubicBezTo>
                    <a:lnTo>
                      <a:pt x="1707" y="5562"/>
                    </a:lnTo>
                    <a:cubicBezTo>
                      <a:pt x="1571" y="5835"/>
                      <a:pt x="1434" y="6108"/>
                      <a:pt x="1298" y="6415"/>
                    </a:cubicBezTo>
                    <a:cubicBezTo>
                      <a:pt x="1298" y="6552"/>
                      <a:pt x="1434" y="6688"/>
                      <a:pt x="1571" y="6688"/>
                    </a:cubicBezTo>
                    <a:cubicBezTo>
                      <a:pt x="1844" y="6552"/>
                      <a:pt x="1980" y="6415"/>
                      <a:pt x="2151" y="6245"/>
                    </a:cubicBezTo>
                    <a:lnTo>
                      <a:pt x="2151" y="6688"/>
                    </a:lnTo>
                    <a:lnTo>
                      <a:pt x="2424" y="6688"/>
                    </a:lnTo>
                    <a:cubicBezTo>
                      <a:pt x="2697" y="6552"/>
                      <a:pt x="3004" y="6415"/>
                      <a:pt x="3140" y="6245"/>
                    </a:cubicBezTo>
                    <a:cubicBezTo>
                      <a:pt x="3140" y="6366"/>
                      <a:pt x="3280" y="6471"/>
                      <a:pt x="3409" y="6471"/>
                    </a:cubicBezTo>
                    <a:cubicBezTo>
                      <a:pt x="3461" y="6471"/>
                      <a:pt x="3511" y="6454"/>
                      <a:pt x="3550" y="6415"/>
                    </a:cubicBezTo>
                    <a:cubicBezTo>
                      <a:pt x="3550" y="6415"/>
                      <a:pt x="3686" y="6415"/>
                      <a:pt x="3857" y="6245"/>
                    </a:cubicBezTo>
                    <a:lnTo>
                      <a:pt x="3857" y="6245"/>
                    </a:lnTo>
                    <a:cubicBezTo>
                      <a:pt x="3857" y="6415"/>
                      <a:pt x="3857" y="6415"/>
                      <a:pt x="3686" y="6415"/>
                    </a:cubicBezTo>
                    <a:cubicBezTo>
                      <a:pt x="3686" y="6615"/>
                      <a:pt x="3851" y="6742"/>
                      <a:pt x="3993" y="6742"/>
                    </a:cubicBezTo>
                    <a:cubicBezTo>
                      <a:pt x="4044" y="6742"/>
                      <a:pt x="4093" y="6725"/>
                      <a:pt x="4130" y="6688"/>
                    </a:cubicBezTo>
                    <a:cubicBezTo>
                      <a:pt x="4266" y="6552"/>
                      <a:pt x="4266" y="6552"/>
                      <a:pt x="4403" y="6415"/>
                    </a:cubicBezTo>
                    <a:lnTo>
                      <a:pt x="4403" y="6688"/>
                    </a:lnTo>
                    <a:cubicBezTo>
                      <a:pt x="4403" y="6825"/>
                      <a:pt x="4539" y="6961"/>
                      <a:pt x="4710" y="6961"/>
                    </a:cubicBezTo>
                    <a:cubicBezTo>
                      <a:pt x="5119" y="6961"/>
                      <a:pt x="5563" y="6552"/>
                      <a:pt x="5836" y="6245"/>
                    </a:cubicBezTo>
                    <a:cubicBezTo>
                      <a:pt x="6245" y="5972"/>
                      <a:pt x="6689" y="5699"/>
                      <a:pt x="7099" y="5255"/>
                    </a:cubicBezTo>
                    <a:cubicBezTo>
                      <a:pt x="7269" y="5392"/>
                      <a:pt x="7269" y="5392"/>
                      <a:pt x="7406" y="5562"/>
                    </a:cubicBezTo>
                    <a:cubicBezTo>
                      <a:pt x="7445" y="5601"/>
                      <a:pt x="7484" y="5618"/>
                      <a:pt x="7519" y="5618"/>
                    </a:cubicBezTo>
                    <a:cubicBezTo>
                      <a:pt x="7609" y="5618"/>
                      <a:pt x="7679" y="5513"/>
                      <a:pt x="7679" y="5392"/>
                    </a:cubicBezTo>
                    <a:lnTo>
                      <a:pt x="7679" y="4709"/>
                    </a:lnTo>
                    <a:cubicBezTo>
                      <a:pt x="7679" y="4982"/>
                      <a:pt x="7679" y="5119"/>
                      <a:pt x="7815" y="5255"/>
                    </a:cubicBezTo>
                    <a:lnTo>
                      <a:pt x="7815" y="5392"/>
                    </a:lnTo>
                    <a:lnTo>
                      <a:pt x="7815" y="5699"/>
                    </a:lnTo>
                    <a:cubicBezTo>
                      <a:pt x="7815" y="5795"/>
                      <a:pt x="7883" y="5892"/>
                      <a:pt x="7984" y="5892"/>
                    </a:cubicBezTo>
                    <a:cubicBezTo>
                      <a:pt x="8025" y="5892"/>
                      <a:pt x="8072" y="5875"/>
                      <a:pt x="8122" y="5835"/>
                    </a:cubicBezTo>
                    <a:lnTo>
                      <a:pt x="8259" y="5699"/>
                    </a:lnTo>
                    <a:cubicBezTo>
                      <a:pt x="8316" y="5814"/>
                      <a:pt x="8374" y="5856"/>
                      <a:pt x="8422" y="5856"/>
                    </a:cubicBezTo>
                    <a:cubicBezTo>
                      <a:pt x="8486" y="5856"/>
                      <a:pt x="8532" y="5777"/>
                      <a:pt x="8532" y="5699"/>
                    </a:cubicBezTo>
                    <a:lnTo>
                      <a:pt x="8532" y="5255"/>
                    </a:lnTo>
                    <a:cubicBezTo>
                      <a:pt x="8532" y="5119"/>
                      <a:pt x="8668" y="4982"/>
                      <a:pt x="8668" y="4709"/>
                    </a:cubicBezTo>
                    <a:cubicBezTo>
                      <a:pt x="8668" y="4846"/>
                      <a:pt x="8805" y="4982"/>
                      <a:pt x="8805" y="5119"/>
                    </a:cubicBezTo>
                    <a:cubicBezTo>
                      <a:pt x="8975" y="5562"/>
                      <a:pt x="9112" y="5972"/>
                      <a:pt x="9248" y="6245"/>
                    </a:cubicBezTo>
                    <a:cubicBezTo>
                      <a:pt x="9307" y="6377"/>
                      <a:pt x="9424" y="6427"/>
                      <a:pt x="9523" y="6427"/>
                    </a:cubicBezTo>
                    <a:cubicBezTo>
                      <a:pt x="9654" y="6427"/>
                      <a:pt x="9755" y="6341"/>
                      <a:pt x="9658" y="6245"/>
                    </a:cubicBezTo>
                    <a:cubicBezTo>
                      <a:pt x="9521" y="5835"/>
                      <a:pt x="9248" y="5392"/>
                      <a:pt x="9112" y="4982"/>
                    </a:cubicBezTo>
                    <a:cubicBezTo>
                      <a:pt x="8975" y="4402"/>
                      <a:pt x="8805" y="3992"/>
                      <a:pt x="8395" y="3685"/>
                    </a:cubicBezTo>
                    <a:cubicBezTo>
                      <a:pt x="8395" y="3617"/>
                      <a:pt x="8327" y="3583"/>
                      <a:pt x="8259" y="3583"/>
                    </a:cubicBezTo>
                    <a:cubicBezTo>
                      <a:pt x="8191" y="3583"/>
                      <a:pt x="8122" y="3617"/>
                      <a:pt x="8122" y="3685"/>
                    </a:cubicBezTo>
                    <a:cubicBezTo>
                      <a:pt x="8122" y="3856"/>
                      <a:pt x="7952" y="3856"/>
                      <a:pt x="7952" y="3992"/>
                    </a:cubicBezTo>
                    <a:cubicBezTo>
                      <a:pt x="7815" y="4129"/>
                      <a:pt x="7952" y="4265"/>
                      <a:pt x="8122" y="4265"/>
                    </a:cubicBezTo>
                    <a:cubicBezTo>
                      <a:pt x="8395" y="4265"/>
                      <a:pt x="8395" y="4538"/>
                      <a:pt x="8259" y="4709"/>
                    </a:cubicBezTo>
                    <a:cubicBezTo>
                      <a:pt x="8259" y="4709"/>
                      <a:pt x="8259" y="4538"/>
                      <a:pt x="8122" y="4538"/>
                    </a:cubicBezTo>
                    <a:lnTo>
                      <a:pt x="7952" y="4538"/>
                    </a:lnTo>
                    <a:cubicBezTo>
                      <a:pt x="7952" y="4402"/>
                      <a:pt x="7815" y="4265"/>
                      <a:pt x="7815" y="4129"/>
                    </a:cubicBezTo>
                    <a:cubicBezTo>
                      <a:pt x="7679" y="4129"/>
                      <a:pt x="7542" y="4129"/>
                      <a:pt x="7542" y="4265"/>
                    </a:cubicBezTo>
                    <a:cubicBezTo>
                      <a:pt x="7406" y="4265"/>
                      <a:pt x="7406" y="4265"/>
                      <a:pt x="7406" y="4402"/>
                    </a:cubicBezTo>
                    <a:lnTo>
                      <a:pt x="7269" y="4402"/>
                    </a:lnTo>
                    <a:cubicBezTo>
                      <a:pt x="7099" y="4265"/>
                      <a:pt x="7099" y="4129"/>
                      <a:pt x="6962" y="3992"/>
                    </a:cubicBezTo>
                    <a:cubicBezTo>
                      <a:pt x="6962" y="3856"/>
                      <a:pt x="7099" y="3856"/>
                      <a:pt x="7099" y="3685"/>
                    </a:cubicBezTo>
                    <a:cubicBezTo>
                      <a:pt x="7269" y="3549"/>
                      <a:pt x="7099" y="3412"/>
                      <a:pt x="6962" y="3412"/>
                    </a:cubicBezTo>
                    <a:cubicBezTo>
                      <a:pt x="7058" y="3220"/>
                      <a:pt x="6951" y="3011"/>
                      <a:pt x="6785" y="3011"/>
                    </a:cubicBezTo>
                    <a:cubicBezTo>
                      <a:pt x="6714" y="3011"/>
                      <a:pt x="6634" y="3048"/>
                      <a:pt x="6553" y="3139"/>
                    </a:cubicBezTo>
                    <a:lnTo>
                      <a:pt x="6416" y="3139"/>
                    </a:lnTo>
                    <a:cubicBezTo>
                      <a:pt x="6416" y="3003"/>
                      <a:pt x="6416" y="3003"/>
                      <a:pt x="6245" y="2832"/>
                    </a:cubicBezTo>
                    <a:cubicBezTo>
                      <a:pt x="5836" y="2286"/>
                      <a:pt x="5256" y="1706"/>
                      <a:pt x="4710" y="1297"/>
                    </a:cubicBezTo>
                    <a:cubicBezTo>
                      <a:pt x="3857" y="444"/>
                      <a:pt x="2833" y="137"/>
                      <a:pt x="1707" y="137"/>
                    </a:cubicBezTo>
                    <a:cubicBezTo>
                      <a:pt x="1707" y="0"/>
                      <a:pt x="1571" y="0"/>
                      <a:pt x="15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4270601" y="890867"/>
                <a:ext cx="5788" cy="42"/>
              </a:xfrm>
              <a:custGeom>
                <a:rect b="b" l="l" r="r" t="t"/>
                <a:pathLst>
                  <a:path extrusionOk="0" h="1" w="137">
                    <a:moveTo>
                      <a:pt x="0" y="1"/>
                    </a:moveTo>
                    <a:lnTo>
                      <a:pt x="0" y="1"/>
                    </a:lnTo>
                    <a:cubicBezTo>
                      <a:pt x="137" y="1"/>
                      <a:pt x="137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3999554" y="772663"/>
                <a:ext cx="462794" cy="380312"/>
              </a:xfrm>
              <a:custGeom>
                <a:rect b="b" l="l" r="r" t="t"/>
                <a:pathLst>
                  <a:path extrusionOk="0" h="9002" w="10955">
                    <a:moveTo>
                      <a:pt x="7133" y="819"/>
                    </a:moveTo>
                    <a:lnTo>
                      <a:pt x="7133" y="1092"/>
                    </a:lnTo>
                    <a:cubicBezTo>
                      <a:pt x="7269" y="1536"/>
                      <a:pt x="7269" y="1945"/>
                      <a:pt x="7406" y="2389"/>
                    </a:cubicBezTo>
                    <a:lnTo>
                      <a:pt x="7269" y="2389"/>
                    </a:lnTo>
                    <a:cubicBezTo>
                      <a:pt x="7269" y="2253"/>
                      <a:pt x="7133" y="1945"/>
                      <a:pt x="6996" y="1809"/>
                    </a:cubicBezTo>
                    <a:cubicBezTo>
                      <a:pt x="6996" y="1399"/>
                      <a:pt x="6996" y="1092"/>
                      <a:pt x="7133" y="819"/>
                    </a:cubicBezTo>
                    <a:close/>
                    <a:moveTo>
                      <a:pt x="6689" y="3242"/>
                    </a:moveTo>
                    <a:lnTo>
                      <a:pt x="6689" y="3379"/>
                    </a:lnTo>
                    <a:cubicBezTo>
                      <a:pt x="6553" y="3515"/>
                      <a:pt x="6416" y="3515"/>
                      <a:pt x="6280" y="3652"/>
                    </a:cubicBezTo>
                    <a:lnTo>
                      <a:pt x="6689" y="3242"/>
                    </a:lnTo>
                    <a:close/>
                    <a:moveTo>
                      <a:pt x="5645" y="1357"/>
                    </a:moveTo>
                    <a:cubicBezTo>
                      <a:pt x="5976" y="1357"/>
                      <a:pt x="6316" y="1759"/>
                      <a:pt x="6553" y="2253"/>
                    </a:cubicBezTo>
                    <a:cubicBezTo>
                      <a:pt x="6553" y="2389"/>
                      <a:pt x="6553" y="2526"/>
                      <a:pt x="6689" y="2662"/>
                    </a:cubicBezTo>
                    <a:cubicBezTo>
                      <a:pt x="6143" y="2799"/>
                      <a:pt x="5699" y="2969"/>
                      <a:pt x="5290" y="3106"/>
                    </a:cubicBezTo>
                    <a:cubicBezTo>
                      <a:pt x="5144" y="3106"/>
                      <a:pt x="5123" y="3406"/>
                      <a:pt x="5313" y="3406"/>
                    </a:cubicBezTo>
                    <a:cubicBezTo>
                      <a:pt x="5345" y="3406"/>
                      <a:pt x="5383" y="3398"/>
                      <a:pt x="5426" y="3379"/>
                    </a:cubicBezTo>
                    <a:lnTo>
                      <a:pt x="5426" y="3379"/>
                    </a:lnTo>
                    <a:cubicBezTo>
                      <a:pt x="5290" y="3515"/>
                      <a:pt x="5290" y="3652"/>
                      <a:pt x="5119" y="3822"/>
                    </a:cubicBezTo>
                    <a:lnTo>
                      <a:pt x="5119" y="3959"/>
                    </a:lnTo>
                    <a:cubicBezTo>
                      <a:pt x="4983" y="3515"/>
                      <a:pt x="4983" y="3242"/>
                      <a:pt x="4983" y="2969"/>
                    </a:cubicBezTo>
                    <a:lnTo>
                      <a:pt x="4983" y="2799"/>
                    </a:lnTo>
                    <a:lnTo>
                      <a:pt x="4983" y="2662"/>
                    </a:lnTo>
                    <a:lnTo>
                      <a:pt x="4983" y="2116"/>
                    </a:lnTo>
                    <a:cubicBezTo>
                      <a:pt x="5170" y="1570"/>
                      <a:pt x="5405" y="1357"/>
                      <a:pt x="5645" y="1357"/>
                    </a:cubicBezTo>
                    <a:close/>
                    <a:moveTo>
                      <a:pt x="3694" y="3153"/>
                    </a:moveTo>
                    <a:cubicBezTo>
                      <a:pt x="3696" y="3181"/>
                      <a:pt x="3705" y="3211"/>
                      <a:pt x="3720" y="3242"/>
                    </a:cubicBezTo>
                    <a:cubicBezTo>
                      <a:pt x="3857" y="3379"/>
                      <a:pt x="3857" y="3515"/>
                      <a:pt x="3993" y="3652"/>
                    </a:cubicBezTo>
                    <a:cubicBezTo>
                      <a:pt x="3720" y="3959"/>
                      <a:pt x="3584" y="4232"/>
                      <a:pt x="3413" y="4505"/>
                    </a:cubicBezTo>
                    <a:cubicBezTo>
                      <a:pt x="3277" y="4812"/>
                      <a:pt x="3140" y="4948"/>
                      <a:pt x="3140" y="5221"/>
                    </a:cubicBezTo>
                    <a:cubicBezTo>
                      <a:pt x="3004" y="5085"/>
                      <a:pt x="3004" y="5085"/>
                      <a:pt x="3004" y="4948"/>
                    </a:cubicBezTo>
                    <a:cubicBezTo>
                      <a:pt x="3136" y="4385"/>
                      <a:pt x="3397" y="3693"/>
                      <a:pt x="3694" y="3153"/>
                    </a:cubicBezTo>
                    <a:close/>
                    <a:moveTo>
                      <a:pt x="1460" y="3618"/>
                    </a:moveTo>
                    <a:cubicBezTo>
                      <a:pt x="1525" y="3618"/>
                      <a:pt x="1571" y="3759"/>
                      <a:pt x="1571" y="4095"/>
                    </a:cubicBezTo>
                    <a:lnTo>
                      <a:pt x="1434" y="4232"/>
                    </a:lnTo>
                    <a:cubicBezTo>
                      <a:pt x="1298" y="4675"/>
                      <a:pt x="1298" y="5085"/>
                      <a:pt x="1298" y="5358"/>
                    </a:cubicBezTo>
                    <a:lnTo>
                      <a:pt x="1298" y="5528"/>
                    </a:lnTo>
                    <a:cubicBezTo>
                      <a:pt x="1298" y="5528"/>
                      <a:pt x="1298" y="5358"/>
                      <a:pt x="1161" y="5358"/>
                    </a:cubicBezTo>
                    <a:cubicBezTo>
                      <a:pt x="1161" y="5290"/>
                      <a:pt x="1127" y="5255"/>
                      <a:pt x="1071" y="5255"/>
                    </a:cubicBezTo>
                    <a:cubicBezTo>
                      <a:pt x="1016" y="5255"/>
                      <a:pt x="939" y="5290"/>
                      <a:pt x="854" y="5358"/>
                    </a:cubicBezTo>
                    <a:lnTo>
                      <a:pt x="854" y="5528"/>
                    </a:lnTo>
                    <a:cubicBezTo>
                      <a:pt x="717" y="5528"/>
                      <a:pt x="717" y="5528"/>
                      <a:pt x="717" y="5358"/>
                    </a:cubicBezTo>
                    <a:cubicBezTo>
                      <a:pt x="717" y="5358"/>
                      <a:pt x="717" y="5085"/>
                      <a:pt x="581" y="4948"/>
                    </a:cubicBezTo>
                    <a:cubicBezTo>
                      <a:pt x="717" y="4812"/>
                      <a:pt x="854" y="4505"/>
                      <a:pt x="1025" y="4368"/>
                    </a:cubicBezTo>
                    <a:cubicBezTo>
                      <a:pt x="1025" y="4232"/>
                      <a:pt x="1161" y="3959"/>
                      <a:pt x="1298" y="3822"/>
                    </a:cubicBezTo>
                    <a:cubicBezTo>
                      <a:pt x="1355" y="3693"/>
                      <a:pt x="1413" y="3618"/>
                      <a:pt x="1460" y="3618"/>
                    </a:cubicBezTo>
                    <a:close/>
                    <a:moveTo>
                      <a:pt x="1878" y="6518"/>
                    </a:moveTo>
                    <a:lnTo>
                      <a:pt x="1878" y="6927"/>
                    </a:lnTo>
                    <a:cubicBezTo>
                      <a:pt x="1764" y="6927"/>
                      <a:pt x="1665" y="6867"/>
                      <a:pt x="1572" y="6867"/>
                    </a:cubicBezTo>
                    <a:cubicBezTo>
                      <a:pt x="1525" y="6867"/>
                      <a:pt x="1480" y="6882"/>
                      <a:pt x="1434" y="6927"/>
                    </a:cubicBezTo>
                    <a:cubicBezTo>
                      <a:pt x="1434" y="7064"/>
                      <a:pt x="1434" y="7064"/>
                      <a:pt x="1298" y="7064"/>
                    </a:cubicBezTo>
                    <a:cubicBezTo>
                      <a:pt x="1298" y="6927"/>
                      <a:pt x="1434" y="6927"/>
                      <a:pt x="1434" y="6791"/>
                    </a:cubicBezTo>
                    <a:lnTo>
                      <a:pt x="1434" y="6654"/>
                    </a:lnTo>
                    <a:lnTo>
                      <a:pt x="1571" y="6654"/>
                    </a:lnTo>
                    <a:cubicBezTo>
                      <a:pt x="1707" y="6654"/>
                      <a:pt x="1707" y="6518"/>
                      <a:pt x="1878" y="6518"/>
                    </a:cubicBezTo>
                    <a:close/>
                    <a:moveTo>
                      <a:pt x="7201" y="0"/>
                    </a:moveTo>
                    <a:cubicBezTo>
                      <a:pt x="7133" y="0"/>
                      <a:pt x="7064" y="35"/>
                      <a:pt x="6996" y="103"/>
                    </a:cubicBezTo>
                    <a:cubicBezTo>
                      <a:pt x="6689" y="410"/>
                      <a:pt x="6553" y="819"/>
                      <a:pt x="6553" y="1263"/>
                    </a:cubicBezTo>
                    <a:cubicBezTo>
                      <a:pt x="6329" y="1012"/>
                      <a:pt x="5992" y="783"/>
                      <a:pt x="5652" y="783"/>
                    </a:cubicBezTo>
                    <a:cubicBezTo>
                      <a:pt x="5576" y="783"/>
                      <a:pt x="5501" y="795"/>
                      <a:pt x="5426" y="819"/>
                    </a:cubicBezTo>
                    <a:cubicBezTo>
                      <a:pt x="4710" y="956"/>
                      <a:pt x="4573" y="1945"/>
                      <a:pt x="4437" y="2799"/>
                    </a:cubicBezTo>
                    <a:cubicBezTo>
                      <a:pt x="4437" y="2969"/>
                      <a:pt x="4266" y="2969"/>
                      <a:pt x="4266" y="3106"/>
                    </a:cubicBezTo>
                    <a:lnTo>
                      <a:pt x="4130" y="3106"/>
                    </a:lnTo>
                    <a:cubicBezTo>
                      <a:pt x="4078" y="2990"/>
                      <a:pt x="3988" y="2942"/>
                      <a:pt x="3903" y="2942"/>
                    </a:cubicBezTo>
                    <a:cubicBezTo>
                      <a:pt x="3843" y="2942"/>
                      <a:pt x="3785" y="2966"/>
                      <a:pt x="3745" y="3006"/>
                    </a:cubicBezTo>
                    <a:lnTo>
                      <a:pt x="3745" y="3006"/>
                    </a:lnTo>
                    <a:cubicBezTo>
                      <a:pt x="3757" y="2830"/>
                      <a:pt x="3595" y="2686"/>
                      <a:pt x="3451" y="2686"/>
                    </a:cubicBezTo>
                    <a:cubicBezTo>
                      <a:pt x="3381" y="2686"/>
                      <a:pt x="3316" y="2720"/>
                      <a:pt x="3277" y="2799"/>
                    </a:cubicBezTo>
                    <a:cubicBezTo>
                      <a:pt x="3004" y="3379"/>
                      <a:pt x="2731" y="4095"/>
                      <a:pt x="2424" y="4675"/>
                    </a:cubicBezTo>
                    <a:lnTo>
                      <a:pt x="2424" y="4812"/>
                    </a:lnTo>
                    <a:cubicBezTo>
                      <a:pt x="2287" y="4948"/>
                      <a:pt x="2287" y="5085"/>
                      <a:pt x="2151" y="5221"/>
                    </a:cubicBezTo>
                    <a:lnTo>
                      <a:pt x="2151" y="5085"/>
                    </a:lnTo>
                    <a:cubicBezTo>
                      <a:pt x="2151" y="4948"/>
                      <a:pt x="2014" y="4948"/>
                      <a:pt x="2014" y="4948"/>
                    </a:cubicBezTo>
                    <a:lnTo>
                      <a:pt x="1878" y="4812"/>
                    </a:lnTo>
                    <a:cubicBezTo>
                      <a:pt x="2014" y="4368"/>
                      <a:pt x="2014" y="4095"/>
                      <a:pt x="2014" y="3652"/>
                    </a:cubicBezTo>
                    <a:cubicBezTo>
                      <a:pt x="1964" y="3237"/>
                      <a:pt x="1835" y="3072"/>
                      <a:pt x="1670" y="3072"/>
                    </a:cubicBezTo>
                    <a:cubicBezTo>
                      <a:pt x="1387" y="3072"/>
                      <a:pt x="998" y="3556"/>
                      <a:pt x="717" y="4095"/>
                    </a:cubicBezTo>
                    <a:cubicBezTo>
                      <a:pt x="717" y="3959"/>
                      <a:pt x="717" y="3959"/>
                      <a:pt x="581" y="3959"/>
                    </a:cubicBezTo>
                    <a:cubicBezTo>
                      <a:pt x="581" y="3863"/>
                      <a:pt x="447" y="3751"/>
                      <a:pt x="367" y="3751"/>
                    </a:cubicBezTo>
                    <a:cubicBezTo>
                      <a:pt x="332" y="3751"/>
                      <a:pt x="308" y="3771"/>
                      <a:pt x="308" y="3822"/>
                    </a:cubicBezTo>
                    <a:cubicBezTo>
                      <a:pt x="172" y="4095"/>
                      <a:pt x="172" y="4232"/>
                      <a:pt x="172" y="4505"/>
                    </a:cubicBezTo>
                    <a:cubicBezTo>
                      <a:pt x="172" y="4675"/>
                      <a:pt x="1" y="4812"/>
                      <a:pt x="1" y="4812"/>
                    </a:cubicBezTo>
                    <a:lnTo>
                      <a:pt x="1" y="4948"/>
                    </a:lnTo>
                    <a:lnTo>
                      <a:pt x="1" y="5085"/>
                    </a:lnTo>
                    <a:lnTo>
                      <a:pt x="1" y="5221"/>
                    </a:lnTo>
                    <a:lnTo>
                      <a:pt x="172" y="5358"/>
                    </a:lnTo>
                    <a:lnTo>
                      <a:pt x="308" y="5358"/>
                    </a:lnTo>
                    <a:cubicBezTo>
                      <a:pt x="308" y="5665"/>
                      <a:pt x="444" y="5938"/>
                      <a:pt x="581" y="6211"/>
                    </a:cubicBezTo>
                    <a:lnTo>
                      <a:pt x="581" y="6654"/>
                    </a:lnTo>
                    <a:lnTo>
                      <a:pt x="581" y="6927"/>
                    </a:lnTo>
                    <a:lnTo>
                      <a:pt x="581" y="7064"/>
                    </a:lnTo>
                    <a:cubicBezTo>
                      <a:pt x="581" y="7235"/>
                      <a:pt x="581" y="7371"/>
                      <a:pt x="717" y="7508"/>
                    </a:cubicBezTo>
                    <a:lnTo>
                      <a:pt x="854" y="7508"/>
                    </a:lnTo>
                    <a:lnTo>
                      <a:pt x="854" y="7644"/>
                    </a:lnTo>
                    <a:cubicBezTo>
                      <a:pt x="854" y="7644"/>
                      <a:pt x="1025" y="7644"/>
                      <a:pt x="1025" y="7781"/>
                    </a:cubicBezTo>
                    <a:lnTo>
                      <a:pt x="1025" y="8224"/>
                    </a:lnTo>
                    <a:cubicBezTo>
                      <a:pt x="1161" y="8224"/>
                      <a:pt x="1161" y="8224"/>
                      <a:pt x="1298" y="8361"/>
                    </a:cubicBezTo>
                    <a:cubicBezTo>
                      <a:pt x="1298" y="8361"/>
                      <a:pt x="1434" y="8224"/>
                      <a:pt x="1571" y="8224"/>
                    </a:cubicBezTo>
                    <a:cubicBezTo>
                      <a:pt x="1795" y="8424"/>
                      <a:pt x="2002" y="8551"/>
                      <a:pt x="2150" y="8551"/>
                    </a:cubicBezTo>
                    <a:cubicBezTo>
                      <a:pt x="2204" y="8551"/>
                      <a:pt x="2251" y="8534"/>
                      <a:pt x="2287" y="8497"/>
                    </a:cubicBezTo>
                    <a:cubicBezTo>
                      <a:pt x="3140" y="8941"/>
                      <a:pt x="4130" y="8770"/>
                      <a:pt x="4983" y="8941"/>
                    </a:cubicBezTo>
                    <a:cubicBezTo>
                      <a:pt x="5222" y="8986"/>
                      <a:pt x="5461" y="9001"/>
                      <a:pt x="5699" y="9001"/>
                    </a:cubicBezTo>
                    <a:cubicBezTo>
                      <a:pt x="6177" y="9001"/>
                      <a:pt x="6655" y="8941"/>
                      <a:pt x="7133" y="8941"/>
                    </a:cubicBezTo>
                    <a:cubicBezTo>
                      <a:pt x="7240" y="8958"/>
                      <a:pt x="7350" y="8966"/>
                      <a:pt x="7461" y="8966"/>
                    </a:cubicBezTo>
                    <a:cubicBezTo>
                      <a:pt x="8231" y="8966"/>
                      <a:pt x="9066" y="8582"/>
                      <a:pt x="9692" y="8224"/>
                    </a:cubicBezTo>
                    <a:cubicBezTo>
                      <a:pt x="9828" y="8224"/>
                      <a:pt x="9828" y="8088"/>
                      <a:pt x="9828" y="7917"/>
                    </a:cubicBezTo>
                    <a:cubicBezTo>
                      <a:pt x="10101" y="7644"/>
                      <a:pt x="10408" y="7371"/>
                      <a:pt x="10818" y="7064"/>
                    </a:cubicBezTo>
                    <a:cubicBezTo>
                      <a:pt x="10954" y="6927"/>
                      <a:pt x="10818" y="6654"/>
                      <a:pt x="10681" y="6654"/>
                    </a:cubicBezTo>
                    <a:cubicBezTo>
                      <a:pt x="10681" y="6518"/>
                      <a:pt x="10545" y="6381"/>
                      <a:pt x="10408" y="6381"/>
                    </a:cubicBezTo>
                    <a:lnTo>
                      <a:pt x="10545" y="6381"/>
                    </a:lnTo>
                    <a:cubicBezTo>
                      <a:pt x="10662" y="6235"/>
                      <a:pt x="10578" y="5910"/>
                      <a:pt x="10356" y="5910"/>
                    </a:cubicBezTo>
                    <a:cubicBezTo>
                      <a:pt x="10320" y="5910"/>
                      <a:pt x="10280" y="5919"/>
                      <a:pt x="10238" y="5938"/>
                    </a:cubicBezTo>
                    <a:cubicBezTo>
                      <a:pt x="10408" y="5801"/>
                      <a:pt x="10408" y="5665"/>
                      <a:pt x="10238" y="5528"/>
                    </a:cubicBezTo>
                    <a:lnTo>
                      <a:pt x="10238" y="5221"/>
                    </a:lnTo>
                    <a:cubicBezTo>
                      <a:pt x="10238" y="5085"/>
                      <a:pt x="10238" y="4948"/>
                      <a:pt x="10101" y="4948"/>
                    </a:cubicBezTo>
                    <a:cubicBezTo>
                      <a:pt x="9965" y="4675"/>
                      <a:pt x="9828" y="4505"/>
                      <a:pt x="9692" y="4505"/>
                    </a:cubicBezTo>
                    <a:cubicBezTo>
                      <a:pt x="9653" y="4466"/>
                      <a:pt x="9611" y="4449"/>
                      <a:pt x="9571" y="4449"/>
                    </a:cubicBezTo>
                    <a:cubicBezTo>
                      <a:pt x="9472" y="4449"/>
                      <a:pt x="9385" y="4553"/>
                      <a:pt x="9385" y="4675"/>
                    </a:cubicBezTo>
                    <a:lnTo>
                      <a:pt x="9248" y="4675"/>
                    </a:lnTo>
                    <a:cubicBezTo>
                      <a:pt x="9248" y="4675"/>
                      <a:pt x="9248" y="4505"/>
                      <a:pt x="9112" y="4368"/>
                    </a:cubicBezTo>
                    <a:cubicBezTo>
                      <a:pt x="9222" y="4258"/>
                      <a:pt x="9154" y="4058"/>
                      <a:pt x="8979" y="4058"/>
                    </a:cubicBezTo>
                    <a:cubicBezTo>
                      <a:pt x="8966" y="4058"/>
                      <a:pt x="8952" y="4059"/>
                      <a:pt x="8938" y="4062"/>
                    </a:cubicBezTo>
                    <a:lnTo>
                      <a:pt x="8938" y="4062"/>
                    </a:lnTo>
                    <a:cubicBezTo>
                      <a:pt x="8990" y="4021"/>
                      <a:pt x="9019" y="3959"/>
                      <a:pt x="9112" y="3959"/>
                    </a:cubicBezTo>
                    <a:cubicBezTo>
                      <a:pt x="9349" y="3840"/>
                      <a:pt x="9174" y="3489"/>
                      <a:pt x="8945" y="3489"/>
                    </a:cubicBezTo>
                    <a:cubicBezTo>
                      <a:pt x="8910" y="3489"/>
                      <a:pt x="8874" y="3497"/>
                      <a:pt x="8839" y="3515"/>
                    </a:cubicBezTo>
                    <a:cubicBezTo>
                      <a:pt x="8532" y="3652"/>
                      <a:pt x="8395" y="3822"/>
                      <a:pt x="8122" y="3959"/>
                    </a:cubicBezTo>
                    <a:lnTo>
                      <a:pt x="7986" y="3822"/>
                    </a:lnTo>
                    <a:lnTo>
                      <a:pt x="8122" y="3822"/>
                    </a:lnTo>
                    <a:lnTo>
                      <a:pt x="8122" y="3652"/>
                    </a:lnTo>
                    <a:cubicBezTo>
                      <a:pt x="8259" y="3515"/>
                      <a:pt x="8532" y="3379"/>
                      <a:pt x="8702" y="3242"/>
                    </a:cubicBezTo>
                    <a:cubicBezTo>
                      <a:pt x="8839" y="3106"/>
                      <a:pt x="8702" y="2799"/>
                      <a:pt x="8395" y="2799"/>
                    </a:cubicBezTo>
                    <a:cubicBezTo>
                      <a:pt x="8259" y="2969"/>
                      <a:pt x="8122" y="2969"/>
                      <a:pt x="7986" y="3106"/>
                    </a:cubicBezTo>
                    <a:cubicBezTo>
                      <a:pt x="7986" y="3106"/>
                      <a:pt x="7986" y="2969"/>
                      <a:pt x="7849" y="2969"/>
                    </a:cubicBezTo>
                    <a:lnTo>
                      <a:pt x="7849" y="2662"/>
                    </a:lnTo>
                    <a:lnTo>
                      <a:pt x="7849" y="2526"/>
                    </a:lnTo>
                    <a:cubicBezTo>
                      <a:pt x="7986" y="2526"/>
                      <a:pt x="7986" y="2253"/>
                      <a:pt x="7849" y="2253"/>
                    </a:cubicBezTo>
                    <a:cubicBezTo>
                      <a:pt x="7986" y="1945"/>
                      <a:pt x="8122" y="1809"/>
                      <a:pt x="8122" y="1672"/>
                    </a:cubicBezTo>
                    <a:cubicBezTo>
                      <a:pt x="8314" y="1480"/>
                      <a:pt x="8236" y="1271"/>
                      <a:pt x="8078" y="1271"/>
                    </a:cubicBezTo>
                    <a:cubicBezTo>
                      <a:pt x="8011" y="1271"/>
                      <a:pt x="7930" y="1308"/>
                      <a:pt x="7849" y="1399"/>
                    </a:cubicBezTo>
                    <a:cubicBezTo>
                      <a:pt x="7849" y="1399"/>
                      <a:pt x="7679" y="1536"/>
                      <a:pt x="7679" y="1672"/>
                    </a:cubicBezTo>
                    <a:cubicBezTo>
                      <a:pt x="7679" y="1399"/>
                      <a:pt x="7679" y="1263"/>
                      <a:pt x="7542" y="1092"/>
                    </a:cubicBezTo>
                    <a:cubicBezTo>
                      <a:pt x="7542" y="819"/>
                      <a:pt x="7542" y="410"/>
                      <a:pt x="7406" y="103"/>
                    </a:cubicBezTo>
                    <a:cubicBezTo>
                      <a:pt x="7337" y="35"/>
                      <a:pt x="7269" y="0"/>
                      <a:pt x="72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3227094" y="699156"/>
                <a:ext cx="635576" cy="420996"/>
              </a:xfrm>
              <a:custGeom>
                <a:rect b="b" l="l" r="r" t="t"/>
                <a:pathLst>
                  <a:path extrusionOk="0" h="9965" w="15045">
                    <a:moveTo>
                      <a:pt x="11632" y="6552"/>
                    </a:moveTo>
                    <a:lnTo>
                      <a:pt x="11632" y="6552"/>
                    </a:lnTo>
                    <a:cubicBezTo>
                      <a:pt x="11193" y="6956"/>
                      <a:pt x="10788" y="7261"/>
                      <a:pt x="10351" y="7532"/>
                    </a:cubicBezTo>
                    <a:lnTo>
                      <a:pt x="10351" y="7532"/>
                    </a:lnTo>
                    <a:cubicBezTo>
                      <a:pt x="10719" y="7192"/>
                      <a:pt x="11123" y="6911"/>
                      <a:pt x="11632" y="6552"/>
                    </a:cubicBezTo>
                    <a:close/>
                    <a:moveTo>
                      <a:pt x="13611" y="8121"/>
                    </a:moveTo>
                    <a:lnTo>
                      <a:pt x="13611" y="8121"/>
                    </a:lnTo>
                    <a:cubicBezTo>
                      <a:pt x="13031" y="8531"/>
                      <a:pt x="12485" y="8804"/>
                      <a:pt x="12041" y="9248"/>
                    </a:cubicBezTo>
                    <a:cubicBezTo>
                      <a:pt x="11905" y="9248"/>
                      <a:pt x="11905" y="9384"/>
                      <a:pt x="11768" y="9384"/>
                    </a:cubicBezTo>
                    <a:cubicBezTo>
                      <a:pt x="11905" y="9248"/>
                      <a:pt x="12041" y="9248"/>
                      <a:pt x="12041" y="9111"/>
                    </a:cubicBezTo>
                    <a:cubicBezTo>
                      <a:pt x="12485" y="8804"/>
                      <a:pt x="13031" y="8394"/>
                      <a:pt x="13611" y="8121"/>
                    </a:cubicBezTo>
                    <a:close/>
                    <a:moveTo>
                      <a:pt x="6206" y="0"/>
                    </a:moveTo>
                    <a:cubicBezTo>
                      <a:pt x="6070" y="0"/>
                      <a:pt x="5797" y="273"/>
                      <a:pt x="5660" y="444"/>
                    </a:cubicBezTo>
                    <a:cubicBezTo>
                      <a:pt x="4944" y="853"/>
                      <a:pt x="4364" y="1433"/>
                      <a:pt x="3784" y="1979"/>
                    </a:cubicBezTo>
                    <a:cubicBezTo>
                      <a:pt x="3238" y="2423"/>
                      <a:pt x="2658" y="3003"/>
                      <a:pt x="2077" y="3412"/>
                    </a:cubicBezTo>
                    <a:cubicBezTo>
                      <a:pt x="1804" y="3856"/>
                      <a:pt x="1531" y="4129"/>
                      <a:pt x="1088" y="4402"/>
                    </a:cubicBezTo>
                    <a:cubicBezTo>
                      <a:pt x="951" y="4539"/>
                      <a:pt x="815" y="4846"/>
                      <a:pt x="542" y="4982"/>
                    </a:cubicBezTo>
                    <a:cubicBezTo>
                      <a:pt x="815" y="4709"/>
                      <a:pt x="1088" y="4266"/>
                      <a:pt x="1395" y="3993"/>
                    </a:cubicBezTo>
                    <a:cubicBezTo>
                      <a:pt x="1508" y="3880"/>
                      <a:pt x="1318" y="3651"/>
                      <a:pt x="1249" y="3651"/>
                    </a:cubicBezTo>
                    <a:cubicBezTo>
                      <a:pt x="1234" y="3651"/>
                      <a:pt x="1224" y="3662"/>
                      <a:pt x="1224" y="3685"/>
                    </a:cubicBezTo>
                    <a:cubicBezTo>
                      <a:pt x="815" y="4266"/>
                      <a:pt x="235" y="4846"/>
                      <a:pt x="98" y="5392"/>
                    </a:cubicBezTo>
                    <a:cubicBezTo>
                      <a:pt x="1" y="5513"/>
                      <a:pt x="43" y="5618"/>
                      <a:pt x="124" y="5618"/>
                    </a:cubicBezTo>
                    <a:cubicBezTo>
                      <a:pt x="157" y="5618"/>
                      <a:pt x="196" y="5601"/>
                      <a:pt x="235" y="5562"/>
                    </a:cubicBezTo>
                    <a:cubicBezTo>
                      <a:pt x="542" y="5562"/>
                      <a:pt x="815" y="5119"/>
                      <a:pt x="1088" y="4846"/>
                    </a:cubicBezTo>
                    <a:cubicBezTo>
                      <a:pt x="1804" y="4266"/>
                      <a:pt x="2521" y="3685"/>
                      <a:pt x="3101" y="3003"/>
                    </a:cubicBezTo>
                    <a:cubicBezTo>
                      <a:pt x="3647" y="2559"/>
                      <a:pt x="4227" y="1979"/>
                      <a:pt x="4807" y="1570"/>
                    </a:cubicBezTo>
                    <a:cubicBezTo>
                      <a:pt x="4937" y="1440"/>
                      <a:pt x="5066" y="1434"/>
                      <a:pt x="5196" y="1317"/>
                    </a:cubicBezTo>
                    <a:lnTo>
                      <a:pt x="5196" y="1317"/>
                    </a:lnTo>
                    <a:cubicBezTo>
                      <a:pt x="4484" y="1993"/>
                      <a:pt x="3640" y="2703"/>
                      <a:pt x="2931" y="3412"/>
                    </a:cubicBezTo>
                    <a:cubicBezTo>
                      <a:pt x="2248" y="4266"/>
                      <a:pt x="1088" y="5392"/>
                      <a:pt x="815" y="6552"/>
                    </a:cubicBezTo>
                    <a:cubicBezTo>
                      <a:pt x="815" y="6752"/>
                      <a:pt x="961" y="6878"/>
                      <a:pt x="1093" y="6878"/>
                    </a:cubicBezTo>
                    <a:cubicBezTo>
                      <a:pt x="1141" y="6878"/>
                      <a:pt x="1188" y="6861"/>
                      <a:pt x="1224" y="6825"/>
                    </a:cubicBezTo>
                    <a:cubicBezTo>
                      <a:pt x="2248" y="5835"/>
                      <a:pt x="3101" y="4709"/>
                      <a:pt x="4091" y="3685"/>
                    </a:cubicBezTo>
                    <a:lnTo>
                      <a:pt x="5660" y="2150"/>
                    </a:lnTo>
                    <a:cubicBezTo>
                      <a:pt x="6070" y="1706"/>
                      <a:pt x="6650" y="1126"/>
                      <a:pt x="7367" y="853"/>
                    </a:cubicBezTo>
                    <a:lnTo>
                      <a:pt x="7367" y="853"/>
                    </a:lnTo>
                    <a:cubicBezTo>
                      <a:pt x="6923" y="1297"/>
                      <a:pt x="6343" y="1570"/>
                      <a:pt x="6070" y="1843"/>
                    </a:cubicBezTo>
                    <a:cubicBezTo>
                      <a:pt x="5490" y="2559"/>
                      <a:pt x="4944" y="3139"/>
                      <a:pt x="4364" y="3685"/>
                    </a:cubicBezTo>
                    <a:cubicBezTo>
                      <a:pt x="3511" y="4846"/>
                      <a:pt x="2248" y="5972"/>
                      <a:pt x="1804" y="7405"/>
                    </a:cubicBezTo>
                    <a:cubicBezTo>
                      <a:pt x="1804" y="7541"/>
                      <a:pt x="1804" y="7678"/>
                      <a:pt x="1941" y="7678"/>
                    </a:cubicBezTo>
                    <a:cubicBezTo>
                      <a:pt x="2385" y="7678"/>
                      <a:pt x="2658" y="7268"/>
                      <a:pt x="2931" y="6961"/>
                    </a:cubicBezTo>
                    <a:lnTo>
                      <a:pt x="4944" y="4982"/>
                    </a:lnTo>
                    <a:cubicBezTo>
                      <a:pt x="5490" y="4266"/>
                      <a:pt x="6206" y="3549"/>
                      <a:pt x="6923" y="3003"/>
                    </a:cubicBezTo>
                    <a:cubicBezTo>
                      <a:pt x="7367" y="2559"/>
                      <a:pt x="7912" y="1979"/>
                      <a:pt x="8493" y="1570"/>
                    </a:cubicBezTo>
                    <a:lnTo>
                      <a:pt x="8493" y="1570"/>
                    </a:lnTo>
                    <a:cubicBezTo>
                      <a:pt x="8493" y="1706"/>
                      <a:pt x="8356" y="1706"/>
                      <a:pt x="8356" y="1843"/>
                    </a:cubicBezTo>
                    <a:cubicBezTo>
                      <a:pt x="8049" y="2150"/>
                      <a:pt x="7776" y="2423"/>
                      <a:pt x="7367" y="2696"/>
                    </a:cubicBezTo>
                    <a:cubicBezTo>
                      <a:pt x="6786" y="3276"/>
                      <a:pt x="6206" y="3856"/>
                      <a:pt x="5660" y="4402"/>
                    </a:cubicBezTo>
                    <a:cubicBezTo>
                      <a:pt x="4944" y="5255"/>
                      <a:pt x="3647" y="6415"/>
                      <a:pt x="3511" y="7541"/>
                    </a:cubicBezTo>
                    <a:cubicBezTo>
                      <a:pt x="3511" y="7678"/>
                      <a:pt x="3511" y="7951"/>
                      <a:pt x="3647" y="7951"/>
                    </a:cubicBezTo>
                    <a:cubicBezTo>
                      <a:pt x="4091" y="7814"/>
                      <a:pt x="4500" y="7405"/>
                      <a:pt x="4807" y="7098"/>
                    </a:cubicBezTo>
                    <a:cubicBezTo>
                      <a:pt x="5490" y="6552"/>
                      <a:pt x="6070" y="5835"/>
                      <a:pt x="6786" y="5119"/>
                    </a:cubicBezTo>
                    <a:cubicBezTo>
                      <a:pt x="6976" y="4929"/>
                      <a:pt x="7162" y="4743"/>
                      <a:pt x="7351" y="4559"/>
                    </a:cubicBezTo>
                    <a:lnTo>
                      <a:pt x="7351" y="4559"/>
                    </a:lnTo>
                    <a:cubicBezTo>
                      <a:pt x="6909" y="5132"/>
                      <a:pt x="6338" y="5705"/>
                      <a:pt x="5933" y="6245"/>
                    </a:cubicBezTo>
                    <a:cubicBezTo>
                      <a:pt x="5660" y="6552"/>
                      <a:pt x="5217" y="6961"/>
                      <a:pt x="5217" y="7405"/>
                    </a:cubicBezTo>
                    <a:cubicBezTo>
                      <a:pt x="5217" y="7678"/>
                      <a:pt x="5353" y="7678"/>
                      <a:pt x="5490" y="7678"/>
                    </a:cubicBezTo>
                    <a:cubicBezTo>
                      <a:pt x="5933" y="7541"/>
                      <a:pt x="6343" y="7268"/>
                      <a:pt x="6650" y="6961"/>
                    </a:cubicBezTo>
                    <a:cubicBezTo>
                      <a:pt x="7196" y="6415"/>
                      <a:pt x="7776" y="5972"/>
                      <a:pt x="8220" y="5392"/>
                    </a:cubicBezTo>
                    <a:cubicBezTo>
                      <a:pt x="8766" y="4982"/>
                      <a:pt x="9346" y="4539"/>
                      <a:pt x="9926" y="3993"/>
                    </a:cubicBezTo>
                    <a:cubicBezTo>
                      <a:pt x="10038" y="3880"/>
                      <a:pt x="10151" y="3860"/>
                      <a:pt x="10264" y="3761"/>
                    </a:cubicBezTo>
                    <a:lnTo>
                      <a:pt x="10264" y="3761"/>
                    </a:lnTo>
                    <a:cubicBezTo>
                      <a:pt x="9860" y="4176"/>
                      <a:pt x="9320" y="4564"/>
                      <a:pt x="8902" y="4982"/>
                    </a:cubicBezTo>
                    <a:cubicBezTo>
                      <a:pt x="8049" y="5699"/>
                      <a:pt x="7059" y="6552"/>
                      <a:pt x="6343" y="7541"/>
                    </a:cubicBezTo>
                    <a:cubicBezTo>
                      <a:pt x="6343" y="7814"/>
                      <a:pt x="6343" y="7951"/>
                      <a:pt x="6513" y="7951"/>
                    </a:cubicBezTo>
                    <a:lnTo>
                      <a:pt x="6923" y="7951"/>
                    </a:lnTo>
                    <a:cubicBezTo>
                      <a:pt x="7639" y="7098"/>
                      <a:pt x="8629" y="6415"/>
                      <a:pt x="9482" y="5699"/>
                    </a:cubicBezTo>
                    <a:cubicBezTo>
                      <a:pt x="10062" y="5119"/>
                      <a:pt x="10608" y="4709"/>
                      <a:pt x="11188" y="4266"/>
                    </a:cubicBezTo>
                    <a:cubicBezTo>
                      <a:pt x="11325" y="4129"/>
                      <a:pt x="11632" y="3993"/>
                      <a:pt x="11905" y="3686"/>
                    </a:cubicBezTo>
                    <a:lnTo>
                      <a:pt x="11905" y="3686"/>
                    </a:lnTo>
                    <a:cubicBezTo>
                      <a:pt x="11632" y="3993"/>
                      <a:pt x="11325" y="4266"/>
                      <a:pt x="11052" y="4539"/>
                    </a:cubicBezTo>
                    <a:cubicBezTo>
                      <a:pt x="10472" y="5119"/>
                      <a:pt x="9926" y="5562"/>
                      <a:pt x="9346" y="6108"/>
                    </a:cubicBezTo>
                    <a:cubicBezTo>
                      <a:pt x="8902" y="6552"/>
                      <a:pt x="7639" y="7405"/>
                      <a:pt x="7639" y="8258"/>
                    </a:cubicBezTo>
                    <a:cubicBezTo>
                      <a:pt x="7639" y="8354"/>
                      <a:pt x="7708" y="8451"/>
                      <a:pt x="7844" y="8451"/>
                    </a:cubicBezTo>
                    <a:cubicBezTo>
                      <a:pt x="7901" y="8451"/>
                      <a:pt x="7969" y="8434"/>
                      <a:pt x="8049" y="8394"/>
                    </a:cubicBezTo>
                    <a:cubicBezTo>
                      <a:pt x="8356" y="8394"/>
                      <a:pt x="8629" y="8121"/>
                      <a:pt x="8902" y="7951"/>
                    </a:cubicBezTo>
                    <a:cubicBezTo>
                      <a:pt x="9482" y="7405"/>
                      <a:pt x="10062" y="6961"/>
                      <a:pt x="10608" y="6552"/>
                    </a:cubicBezTo>
                    <a:cubicBezTo>
                      <a:pt x="11188" y="6108"/>
                      <a:pt x="11768" y="5562"/>
                      <a:pt x="12314" y="5255"/>
                    </a:cubicBezTo>
                    <a:cubicBezTo>
                      <a:pt x="12621" y="5119"/>
                      <a:pt x="13031" y="4709"/>
                      <a:pt x="13338" y="4539"/>
                    </a:cubicBezTo>
                    <a:lnTo>
                      <a:pt x="13338" y="4539"/>
                    </a:lnTo>
                    <a:cubicBezTo>
                      <a:pt x="12621" y="5255"/>
                      <a:pt x="11461" y="5972"/>
                      <a:pt x="10779" y="6688"/>
                    </a:cubicBezTo>
                    <a:cubicBezTo>
                      <a:pt x="10062" y="7098"/>
                      <a:pt x="8629" y="7951"/>
                      <a:pt x="8493" y="8975"/>
                    </a:cubicBezTo>
                    <a:cubicBezTo>
                      <a:pt x="8356" y="9111"/>
                      <a:pt x="8629" y="9248"/>
                      <a:pt x="8766" y="9248"/>
                    </a:cubicBezTo>
                    <a:cubicBezTo>
                      <a:pt x="9209" y="9111"/>
                      <a:pt x="9755" y="8667"/>
                      <a:pt x="10199" y="8394"/>
                    </a:cubicBezTo>
                    <a:lnTo>
                      <a:pt x="10199" y="8394"/>
                    </a:lnTo>
                    <a:cubicBezTo>
                      <a:pt x="10062" y="8531"/>
                      <a:pt x="9926" y="8667"/>
                      <a:pt x="9926" y="8975"/>
                    </a:cubicBezTo>
                    <a:cubicBezTo>
                      <a:pt x="9755" y="9111"/>
                      <a:pt x="9926" y="9248"/>
                      <a:pt x="10062" y="9248"/>
                    </a:cubicBezTo>
                    <a:cubicBezTo>
                      <a:pt x="10472" y="9248"/>
                      <a:pt x="10779" y="8975"/>
                      <a:pt x="11188" y="8667"/>
                    </a:cubicBezTo>
                    <a:lnTo>
                      <a:pt x="11188" y="8667"/>
                    </a:lnTo>
                    <a:cubicBezTo>
                      <a:pt x="10915" y="8975"/>
                      <a:pt x="10779" y="9111"/>
                      <a:pt x="10779" y="9384"/>
                    </a:cubicBezTo>
                    <a:lnTo>
                      <a:pt x="9482" y="9384"/>
                    </a:lnTo>
                    <a:cubicBezTo>
                      <a:pt x="7367" y="9384"/>
                      <a:pt x="5080" y="9111"/>
                      <a:pt x="2931" y="8667"/>
                    </a:cubicBezTo>
                    <a:cubicBezTo>
                      <a:pt x="2895" y="8650"/>
                      <a:pt x="2861" y="8642"/>
                      <a:pt x="2831" y="8642"/>
                    </a:cubicBezTo>
                    <a:cubicBezTo>
                      <a:pt x="2629" y="8642"/>
                      <a:pt x="2557" y="8992"/>
                      <a:pt x="2794" y="9111"/>
                    </a:cubicBezTo>
                    <a:cubicBezTo>
                      <a:pt x="5353" y="9657"/>
                      <a:pt x="7912" y="9828"/>
                      <a:pt x="10608" y="9828"/>
                    </a:cubicBezTo>
                    <a:lnTo>
                      <a:pt x="12758" y="9828"/>
                    </a:lnTo>
                    <a:cubicBezTo>
                      <a:pt x="12758" y="9964"/>
                      <a:pt x="12894" y="9964"/>
                      <a:pt x="13031" y="9964"/>
                    </a:cubicBezTo>
                    <a:cubicBezTo>
                      <a:pt x="13167" y="9828"/>
                      <a:pt x="13338" y="9828"/>
                      <a:pt x="13338" y="9657"/>
                    </a:cubicBezTo>
                    <a:lnTo>
                      <a:pt x="13748" y="9657"/>
                    </a:lnTo>
                    <a:cubicBezTo>
                      <a:pt x="14191" y="9657"/>
                      <a:pt x="15044" y="9248"/>
                      <a:pt x="14874" y="8804"/>
                    </a:cubicBezTo>
                    <a:cubicBezTo>
                      <a:pt x="14874" y="8667"/>
                      <a:pt x="14737" y="8667"/>
                      <a:pt x="14601" y="8667"/>
                    </a:cubicBezTo>
                    <a:cubicBezTo>
                      <a:pt x="14464" y="8667"/>
                      <a:pt x="14464" y="8667"/>
                      <a:pt x="14328" y="8804"/>
                    </a:cubicBezTo>
                    <a:cubicBezTo>
                      <a:pt x="14328" y="8667"/>
                      <a:pt x="14328" y="8667"/>
                      <a:pt x="14464" y="8531"/>
                    </a:cubicBezTo>
                    <a:cubicBezTo>
                      <a:pt x="14464" y="8421"/>
                      <a:pt x="14375" y="8221"/>
                      <a:pt x="14268" y="8221"/>
                    </a:cubicBezTo>
                    <a:cubicBezTo>
                      <a:pt x="14243" y="8221"/>
                      <a:pt x="14217" y="8232"/>
                      <a:pt x="14191" y="8258"/>
                    </a:cubicBezTo>
                    <a:cubicBezTo>
                      <a:pt x="14021" y="8258"/>
                      <a:pt x="13884" y="8394"/>
                      <a:pt x="13884" y="8394"/>
                    </a:cubicBezTo>
                    <a:cubicBezTo>
                      <a:pt x="14021" y="8258"/>
                      <a:pt x="14328" y="7951"/>
                      <a:pt x="14464" y="7678"/>
                    </a:cubicBezTo>
                    <a:cubicBezTo>
                      <a:pt x="14464" y="7541"/>
                      <a:pt x="14328" y="7405"/>
                      <a:pt x="14191" y="7405"/>
                    </a:cubicBezTo>
                    <a:cubicBezTo>
                      <a:pt x="13748" y="7405"/>
                      <a:pt x="13338" y="7678"/>
                      <a:pt x="12894" y="7951"/>
                    </a:cubicBezTo>
                    <a:cubicBezTo>
                      <a:pt x="12621" y="8258"/>
                      <a:pt x="12178" y="8531"/>
                      <a:pt x="11905" y="8667"/>
                    </a:cubicBezTo>
                    <a:cubicBezTo>
                      <a:pt x="11768" y="8804"/>
                      <a:pt x="11768" y="8804"/>
                      <a:pt x="11632" y="8804"/>
                    </a:cubicBezTo>
                    <a:cubicBezTo>
                      <a:pt x="11905" y="8667"/>
                      <a:pt x="12178" y="8394"/>
                      <a:pt x="12485" y="8258"/>
                    </a:cubicBezTo>
                    <a:cubicBezTo>
                      <a:pt x="12894" y="7814"/>
                      <a:pt x="13475" y="7405"/>
                      <a:pt x="13884" y="6961"/>
                    </a:cubicBezTo>
                    <a:cubicBezTo>
                      <a:pt x="14191" y="6688"/>
                      <a:pt x="14021" y="6552"/>
                      <a:pt x="13748" y="6552"/>
                    </a:cubicBezTo>
                    <a:cubicBezTo>
                      <a:pt x="13167" y="6688"/>
                      <a:pt x="12621" y="7268"/>
                      <a:pt x="12041" y="7541"/>
                    </a:cubicBezTo>
                    <a:cubicBezTo>
                      <a:pt x="11768" y="7814"/>
                      <a:pt x="11325" y="7951"/>
                      <a:pt x="11052" y="8258"/>
                    </a:cubicBezTo>
                    <a:cubicBezTo>
                      <a:pt x="10915" y="8258"/>
                      <a:pt x="10915" y="8394"/>
                      <a:pt x="10779" y="8531"/>
                    </a:cubicBezTo>
                    <a:cubicBezTo>
                      <a:pt x="10915" y="8258"/>
                      <a:pt x="11052" y="8121"/>
                      <a:pt x="11188" y="7951"/>
                    </a:cubicBezTo>
                    <a:cubicBezTo>
                      <a:pt x="11632" y="7678"/>
                      <a:pt x="12041" y="7268"/>
                      <a:pt x="12314" y="6961"/>
                    </a:cubicBezTo>
                    <a:cubicBezTo>
                      <a:pt x="13031" y="6245"/>
                      <a:pt x="13884" y="5835"/>
                      <a:pt x="14464" y="5119"/>
                    </a:cubicBezTo>
                    <a:cubicBezTo>
                      <a:pt x="14601" y="4982"/>
                      <a:pt x="14464" y="4709"/>
                      <a:pt x="14328" y="4709"/>
                    </a:cubicBezTo>
                    <a:cubicBezTo>
                      <a:pt x="13721" y="4960"/>
                      <a:pt x="13101" y="5378"/>
                      <a:pt x="12555" y="5798"/>
                    </a:cubicBezTo>
                    <a:lnTo>
                      <a:pt x="12555" y="5798"/>
                    </a:lnTo>
                    <a:cubicBezTo>
                      <a:pt x="13141" y="5320"/>
                      <a:pt x="13724" y="4822"/>
                      <a:pt x="14191" y="4266"/>
                    </a:cubicBezTo>
                    <a:cubicBezTo>
                      <a:pt x="14328" y="4129"/>
                      <a:pt x="14191" y="3856"/>
                      <a:pt x="14021" y="3856"/>
                    </a:cubicBezTo>
                    <a:cubicBezTo>
                      <a:pt x="13611" y="3856"/>
                      <a:pt x="13475" y="3993"/>
                      <a:pt x="13031" y="4129"/>
                    </a:cubicBezTo>
                    <a:cubicBezTo>
                      <a:pt x="12485" y="4539"/>
                      <a:pt x="11905" y="4982"/>
                      <a:pt x="11325" y="5392"/>
                    </a:cubicBezTo>
                    <a:cubicBezTo>
                      <a:pt x="10779" y="5699"/>
                      <a:pt x="10335" y="6108"/>
                      <a:pt x="9755" y="6552"/>
                    </a:cubicBezTo>
                    <a:cubicBezTo>
                      <a:pt x="9482" y="6825"/>
                      <a:pt x="8902" y="7268"/>
                      <a:pt x="8493" y="7678"/>
                    </a:cubicBezTo>
                    <a:cubicBezTo>
                      <a:pt x="8629" y="7405"/>
                      <a:pt x="8902" y="7268"/>
                      <a:pt x="9073" y="7098"/>
                    </a:cubicBezTo>
                    <a:lnTo>
                      <a:pt x="10335" y="5835"/>
                    </a:lnTo>
                    <a:cubicBezTo>
                      <a:pt x="11188" y="4982"/>
                      <a:pt x="12178" y="4266"/>
                      <a:pt x="12758" y="3276"/>
                    </a:cubicBezTo>
                    <a:cubicBezTo>
                      <a:pt x="12894" y="3139"/>
                      <a:pt x="12758" y="3003"/>
                      <a:pt x="12621" y="3003"/>
                    </a:cubicBezTo>
                    <a:cubicBezTo>
                      <a:pt x="12178" y="3003"/>
                      <a:pt x="11768" y="3276"/>
                      <a:pt x="11461" y="3549"/>
                    </a:cubicBezTo>
                    <a:cubicBezTo>
                      <a:pt x="11052" y="3685"/>
                      <a:pt x="10779" y="3993"/>
                      <a:pt x="10472" y="4129"/>
                    </a:cubicBezTo>
                    <a:cubicBezTo>
                      <a:pt x="11052" y="3685"/>
                      <a:pt x="11632" y="3139"/>
                      <a:pt x="11905" y="2559"/>
                    </a:cubicBezTo>
                    <a:cubicBezTo>
                      <a:pt x="12041" y="2559"/>
                      <a:pt x="11905" y="2286"/>
                      <a:pt x="11768" y="2286"/>
                    </a:cubicBezTo>
                    <a:cubicBezTo>
                      <a:pt x="11461" y="2286"/>
                      <a:pt x="11325" y="2423"/>
                      <a:pt x="11052" y="2559"/>
                    </a:cubicBezTo>
                    <a:cubicBezTo>
                      <a:pt x="10472" y="3003"/>
                      <a:pt x="9926" y="3412"/>
                      <a:pt x="9346" y="3856"/>
                    </a:cubicBezTo>
                    <a:cubicBezTo>
                      <a:pt x="8629" y="4402"/>
                      <a:pt x="8049" y="4982"/>
                      <a:pt x="7503" y="5562"/>
                    </a:cubicBezTo>
                    <a:cubicBezTo>
                      <a:pt x="7059" y="5972"/>
                      <a:pt x="6343" y="6688"/>
                      <a:pt x="5797" y="6961"/>
                    </a:cubicBezTo>
                    <a:cubicBezTo>
                      <a:pt x="6070" y="6552"/>
                      <a:pt x="6513" y="6108"/>
                      <a:pt x="6786" y="5835"/>
                    </a:cubicBezTo>
                    <a:cubicBezTo>
                      <a:pt x="7367" y="5255"/>
                      <a:pt x="7912" y="4709"/>
                      <a:pt x="8356" y="4129"/>
                    </a:cubicBezTo>
                    <a:cubicBezTo>
                      <a:pt x="9209" y="3276"/>
                      <a:pt x="10335" y="2559"/>
                      <a:pt x="10915" y="1570"/>
                    </a:cubicBezTo>
                    <a:cubicBezTo>
                      <a:pt x="11052" y="1433"/>
                      <a:pt x="10915" y="1297"/>
                      <a:pt x="10779" y="1297"/>
                    </a:cubicBezTo>
                    <a:cubicBezTo>
                      <a:pt x="10335" y="1297"/>
                      <a:pt x="9926" y="1706"/>
                      <a:pt x="9482" y="1979"/>
                    </a:cubicBezTo>
                    <a:cubicBezTo>
                      <a:pt x="8902" y="2559"/>
                      <a:pt x="8220" y="3139"/>
                      <a:pt x="7639" y="3685"/>
                    </a:cubicBezTo>
                    <a:cubicBezTo>
                      <a:pt x="6923" y="4266"/>
                      <a:pt x="6343" y="4846"/>
                      <a:pt x="5797" y="5392"/>
                    </a:cubicBezTo>
                    <a:cubicBezTo>
                      <a:pt x="5490" y="5699"/>
                      <a:pt x="5217" y="5972"/>
                      <a:pt x="4944" y="6415"/>
                    </a:cubicBezTo>
                    <a:cubicBezTo>
                      <a:pt x="4637" y="6552"/>
                      <a:pt x="4364" y="6961"/>
                      <a:pt x="4091" y="7098"/>
                    </a:cubicBezTo>
                    <a:cubicBezTo>
                      <a:pt x="4364" y="6688"/>
                      <a:pt x="4637" y="6245"/>
                      <a:pt x="4944" y="5972"/>
                    </a:cubicBezTo>
                    <a:cubicBezTo>
                      <a:pt x="5490" y="5255"/>
                      <a:pt x="6070" y="4709"/>
                      <a:pt x="6650" y="4129"/>
                    </a:cubicBezTo>
                    <a:lnTo>
                      <a:pt x="8356" y="2423"/>
                    </a:lnTo>
                    <a:cubicBezTo>
                      <a:pt x="8766" y="1979"/>
                      <a:pt x="9482" y="1570"/>
                      <a:pt x="9482" y="990"/>
                    </a:cubicBezTo>
                    <a:cubicBezTo>
                      <a:pt x="9619" y="853"/>
                      <a:pt x="9482" y="717"/>
                      <a:pt x="9209" y="717"/>
                    </a:cubicBezTo>
                    <a:cubicBezTo>
                      <a:pt x="8766" y="853"/>
                      <a:pt x="8220" y="1297"/>
                      <a:pt x="7776" y="1570"/>
                    </a:cubicBezTo>
                    <a:cubicBezTo>
                      <a:pt x="7059" y="2286"/>
                      <a:pt x="6343" y="2832"/>
                      <a:pt x="5660" y="3549"/>
                    </a:cubicBezTo>
                    <a:cubicBezTo>
                      <a:pt x="4944" y="4129"/>
                      <a:pt x="4364" y="4846"/>
                      <a:pt x="3647" y="5562"/>
                    </a:cubicBezTo>
                    <a:cubicBezTo>
                      <a:pt x="3374" y="5835"/>
                      <a:pt x="3101" y="6108"/>
                      <a:pt x="2794" y="6415"/>
                    </a:cubicBezTo>
                    <a:cubicBezTo>
                      <a:pt x="3101" y="6108"/>
                      <a:pt x="3374" y="5835"/>
                      <a:pt x="3511" y="5562"/>
                    </a:cubicBezTo>
                    <a:cubicBezTo>
                      <a:pt x="4091" y="4709"/>
                      <a:pt x="4637" y="3993"/>
                      <a:pt x="5353" y="3412"/>
                    </a:cubicBezTo>
                    <a:cubicBezTo>
                      <a:pt x="5933" y="2696"/>
                      <a:pt x="6513" y="2150"/>
                      <a:pt x="7059" y="1570"/>
                    </a:cubicBezTo>
                    <a:cubicBezTo>
                      <a:pt x="7503" y="1126"/>
                      <a:pt x="7912" y="853"/>
                      <a:pt x="8049" y="444"/>
                    </a:cubicBezTo>
                    <a:cubicBezTo>
                      <a:pt x="8220" y="273"/>
                      <a:pt x="7912" y="137"/>
                      <a:pt x="7776" y="137"/>
                    </a:cubicBezTo>
                    <a:cubicBezTo>
                      <a:pt x="7196" y="273"/>
                      <a:pt x="6650" y="853"/>
                      <a:pt x="6070" y="1297"/>
                    </a:cubicBezTo>
                    <a:cubicBezTo>
                      <a:pt x="5490" y="1706"/>
                      <a:pt x="4944" y="2150"/>
                      <a:pt x="4364" y="2696"/>
                    </a:cubicBezTo>
                    <a:cubicBezTo>
                      <a:pt x="3784" y="3276"/>
                      <a:pt x="3238" y="3993"/>
                      <a:pt x="2658" y="4709"/>
                    </a:cubicBezTo>
                    <a:cubicBezTo>
                      <a:pt x="3101" y="4129"/>
                      <a:pt x="3511" y="3549"/>
                      <a:pt x="3954" y="3003"/>
                    </a:cubicBezTo>
                    <a:cubicBezTo>
                      <a:pt x="4807" y="2150"/>
                      <a:pt x="5797" y="1297"/>
                      <a:pt x="6513" y="273"/>
                    </a:cubicBezTo>
                    <a:cubicBezTo>
                      <a:pt x="6650" y="137"/>
                      <a:pt x="6513" y="0"/>
                      <a:pt x="6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34660" y="714871"/>
                <a:ext cx="295546" cy="413772"/>
              </a:xfrm>
              <a:custGeom>
                <a:rect b="b" l="l" r="r" t="t"/>
                <a:pathLst>
                  <a:path extrusionOk="0" h="9794" w="6996">
                    <a:moveTo>
                      <a:pt x="1298" y="2215"/>
                    </a:moveTo>
                    <a:cubicBezTo>
                      <a:pt x="1297" y="2361"/>
                      <a:pt x="1297" y="2500"/>
                      <a:pt x="1297" y="2631"/>
                    </a:cubicBezTo>
                    <a:lnTo>
                      <a:pt x="1297" y="2324"/>
                    </a:lnTo>
                    <a:cubicBezTo>
                      <a:pt x="1297" y="2288"/>
                      <a:pt x="1297" y="2252"/>
                      <a:pt x="1298" y="2215"/>
                    </a:cubicBezTo>
                    <a:close/>
                    <a:moveTo>
                      <a:pt x="1706" y="4167"/>
                    </a:moveTo>
                    <a:lnTo>
                      <a:pt x="1706" y="4474"/>
                    </a:lnTo>
                    <a:cubicBezTo>
                      <a:pt x="1706" y="4883"/>
                      <a:pt x="1877" y="5463"/>
                      <a:pt x="1877" y="5873"/>
                    </a:cubicBezTo>
                    <a:cubicBezTo>
                      <a:pt x="1877" y="5873"/>
                      <a:pt x="1706" y="5873"/>
                      <a:pt x="1706" y="6043"/>
                    </a:cubicBezTo>
                    <a:lnTo>
                      <a:pt x="1706" y="6180"/>
                    </a:lnTo>
                    <a:cubicBezTo>
                      <a:pt x="1706" y="6180"/>
                      <a:pt x="1570" y="6180"/>
                      <a:pt x="1570" y="6316"/>
                    </a:cubicBezTo>
                    <a:lnTo>
                      <a:pt x="1570" y="6043"/>
                    </a:lnTo>
                    <a:lnTo>
                      <a:pt x="1570" y="5873"/>
                    </a:lnTo>
                    <a:cubicBezTo>
                      <a:pt x="1706" y="5327"/>
                      <a:pt x="1706" y="4747"/>
                      <a:pt x="1706" y="4167"/>
                    </a:cubicBezTo>
                    <a:close/>
                    <a:moveTo>
                      <a:pt x="444" y="7033"/>
                    </a:moveTo>
                    <a:cubicBezTo>
                      <a:pt x="444" y="7033"/>
                      <a:pt x="580" y="7033"/>
                      <a:pt x="580" y="7169"/>
                    </a:cubicBezTo>
                    <a:lnTo>
                      <a:pt x="580" y="7442"/>
                    </a:lnTo>
                    <a:lnTo>
                      <a:pt x="444" y="7442"/>
                    </a:lnTo>
                    <a:lnTo>
                      <a:pt x="444" y="7033"/>
                    </a:lnTo>
                    <a:close/>
                    <a:moveTo>
                      <a:pt x="2730" y="7306"/>
                    </a:moveTo>
                    <a:cubicBezTo>
                      <a:pt x="2866" y="7442"/>
                      <a:pt x="3003" y="7749"/>
                      <a:pt x="3003" y="7886"/>
                    </a:cubicBezTo>
                    <a:cubicBezTo>
                      <a:pt x="2925" y="7808"/>
                      <a:pt x="2866" y="7749"/>
                      <a:pt x="2866" y="7749"/>
                    </a:cubicBezTo>
                    <a:lnTo>
                      <a:pt x="2730" y="7749"/>
                    </a:lnTo>
                    <a:lnTo>
                      <a:pt x="2730" y="7306"/>
                    </a:lnTo>
                    <a:close/>
                    <a:moveTo>
                      <a:pt x="994" y="0"/>
                    </a:moveTo>
                    <a:cubicBezTo>
                      <a:pt x="952" y="0"/>
                      <a:pt x="904" y="21"/>
                      <a:pt x="853" y="72"/>
                    </a:cubicBezTo>
                    <a:cubicBezTo>
                      <a:pt x="307" y="1198"/>
                      <a:pt x="444" y="2324"/>
                      <a:pt x="580" y="3484"/>
                    </a:cubicBezTo>
                    <a:cubicBezTo>
                      <a:pt x="444" y="3484"/>
                      <a:pt x="444" y="3484"/>
                      <a:pt x="444" y="3621"/>
                    </a:cubicBezTo>
                    <a:cubicBezTo>
                      <a:pt x="171" y="4474"/>
                      <a:pt x="307" y="5463"/>
                      <a:pt x="171" y="6316"/>
                    </a:cubicBezTo>
                    <a:cubicBezTo>
                      <a:pt x="171" y="6726"/>
                      <a:pt x="0" y="7306"/>
                      <a:pt x="307" y="7749"/>
                    </a:cubicBezTo>
                    <a:cubicBezTo>
                      <a:pt x="171" y="8022"/>
                      <a:pt x="444" y="8432"/>
                      <a:pt x="580" y="8739"/>
                    </a:cubicBezTo>
                    <a:cubicBezTo>
                      <a:pt x="580" y="8876"/>
                      <a:pt x="648" y="8944"/>
                      <a:pt x="717" y="8944"/>
                    </a:cubicBezTo>
                    <a:cubicBezTo>
                      <a:pt x="785" y="8944"/>
                      <a:pt x="853" y="8876"/>
                      <a:pt x="853" y="8739"/>
                    </a:cubicBezTo>
                    <a:cubicBezTo>
                      <a:pt x="1113" y="8970"/>
                      <a:pt x="1348" y="9323"/>
                      <a:pt x="1683" y="9323"/>
                    </a:cubicBezTo>
                    <a:cubicBezTo>
                      <a:pt x="1744" y="9323"/>
                      <a:pt x="1808" y="9311"/>
                      <a:pt x="1877" y="9285"/>
                    </a:cubicBezTo>
                    <a:cubicBezTo>
                      <a:pt x="2235" y="9576"/>
                      <a:pt x="2725" y="9793"/>
                      <a:pt x="3106" y="9793"/>
                    </a:cubicBezTo>
                    <a:cubicBezTo>
                      <a:pt x="3307" y="9793"/>
                      <a:pt x="3477" y="9733"/>
                      <a:pt x="3583" y="9592"/>
                    </a:cubicBezTo>
                    <a:cubicBezTo>
                      <a:pt x="3719" y="9592"/>
                      <a:pt x="3856" y="9456"/>
                      <a:pt x="3856" y="9456"/>
                    </a:cubicBezTo>
                    <a:cubicBezTo>
                      <a:pt x="3992" y="9285"/>
                      <a:pt x="4129" y="9285"/>
                      <a:pt x="4265" y="9285"/>
                    </a:cubicBezTo>
                    <a:cubicBezTo>
                      <a:pt x="4573" y="9285"/>
                      <a:pt x="4846" y="9149"/>
                      <a:pt x="5289" y="9149"/>
                    </a:cubicBezTo>
                    <a:lnTo>
                      <a:pt x="6688" y="9149"/>
                    </a:lnTo>
                    <a:cubicBezTo>
                      <a:pt x="6995" y="9012"/>
                      <a:pt x="6995" y="8739"/>
                      <a:pt x="6688" y="8739"/>
                    </a:cubicBezTo>
                    <a:cubicBezTo>
                      <a:pt x="6597" y="8694"/>
                      <a:pt x="6472" y="8678"/>
                      <a:pt x="6336" y="8678"/>
                    </a:cubicBezTo>
                    <a:cubicBezTo>
                      <a:pt x="6063" y="8678"/>
                      <a:pt x="5744" y="8739"/>
                      <a:pt x="5562" y="8739"/>
                    </a:cubicBezTo>
                    <a:cubicBezTo>
                      <a:pt x="5119" y="8739"/>
                      <a:pt x="4709" y="8603"/>
                      <a:pt x="4265" y="8432"/>
                    </a:cubicBezTo>
                    <a:lnTo>
                      <a:pt x="4265" y="8022"/>
                    </a:lnTo>
                    <a:lnTo>
                      <a:pt x="4265" y="7749"/>
                    </a:lnTo>
                    <a:cubicBezTo>
                      <a:pt x="4129" y="7749"/>
                      <a:pt x="4129" y="7749"/>
                      <a:pt x="4129" y="7579"/>
                    </a:cubicBezTo>
                    <a:cubicBezTo>
                      <a:pt x="4129" y="7524"/>
                      <a:pt x="4085" y="7491"/>
                      <a:pt x="4033" y="7491"/>
                    </a:cubicBezTo>
                    <a:cubicBezTo>
                      <a:pt x="3954" y="7491"/>
                      <a:pt x="3856" y="7565"/>
                      <a:pt x="3856" y="7749"/>
                    </a:cubicBezTo>
                    <a:lnTo>
                      <a:pt x="3856" y="7886"/>
                    </a:lnTo>
                    <a:lnTo>
                      <a:pt x="3719" y="7886"/>
                    </a:lnTo>
                    <a:cubicBezTo>
                      <a:pt x="3583" y="7579"/>
                      <a:pt x="3276" y="7169"/>
                      <a:pt x="3003" y="6896"/>
                    </a:cubicBezTo>
                    <a:cubicBezTo>
                      <a:pt x="2866" y="6726"/>
                      <a:pt x="2866" y="6589"/>
                      <a:pt x="2730" y="6453"/>
                    </a:cubicBezTo>
                    <a:cubicBezTo>
                      <a:pt x="2730" y="4883"/>
                      <a:pt x="2286" y="3313"/>
                      <a:pt x="2559" y="1778"/>
                    </a:cubicBezTo>
                    <a:lnTo>
                      <a:pt x="2559" y="1778"/>
                    </a:lnTo>
                    <a:lnTo>
                      <a:pt x="2559" y="3177"/>
                    </a:lnTo>
                    <a:cubicBezTo>
                      <a:pt x="2559" y="3757"/>
                      <a:pt x="2730" y="4337"/>
                      <a:pt x="2730" y="4883"/>
                    </a:cubicBezTo>
                    <a:cubicBezTo>
                      <a:pt x="2730" y="4951"/>
                      <a:pt x="2798" y="4985"/>
                      <a:pt x="2866" y="4985"/>
                    </a:cubicBezTo>
                    <a:cubicBezTo>
                      <a:pt x="2935" y="4985"/>
                      <a:pt x="3003" y="4951"/>
                      <a:pt x="3003" y="4883"/>
                    </a:cubicBezTo>
                    <a:cubicBezTo>
                      <a:pt x="2866" y="4030"/>
                      <a:pt x="2866" y="3313"/>
                      <a:pt x="2866" y="2460"/>
                    </a:cubicBezTo>
                    <a:cubicBezTo>
                      <a:pt x="2866" y="2051"/>
                      <a:pt x="2866" y="1471"/>
                      <a:pt x="2730" y="1061"/>
                    </a:cubicBezTo>
                    <a:cubicBezTo>
                      <a:pt x="2559" y="1061"/>
                      <a:pt x="2423" y="1061"/>
                      <a:pt x="2423" y="1198"/>
                    </a:cubicBezTo>
                    <a:cubicBezTo>
                      <a:pt x="1877" y="2631"/>
                      <a:pt x="2286" y="4337"/>
                      <a:pt x="2286" y="5873"/>
                    </a:cubicBezTo>
                    <a:cubicBezTo>
                      <a:pt x="2150" y="5190"/>
                      <a:pt x="2150" y="4474"/>
                      <a:pt x="2013" y="3894"/>
                    </a:cubicBezTo>
                    <a:lnTo>
                      <a:pt x="2013" y="345"/>
                    </a:lnTo>
                    <a:cubicBezTo>
                      <a:pt x="2013" y="185"/>
                      <a:pt x="1908" y="119"/>
                      <a:pt x="1793" y="119"/>
                    </a:cubicBezTo>
                    <a:cubicBezTo>
                      <a:pt x="1712" y="119"/>
                      <a:pt x="1626" y="152"/>
                      <a:pt x="1570" y="208"/>
                    </a:cubicBezTo>
                    <a:cubicBezTo>
                      <a:pt x="1507" y="374"/>
                      <a:pt x="1458" y="554"/>
                      <a:pt x="1421" y="742"/>
                    </a:cubicBezTo>
                    <a:lnTo>
                      <a:pt x="1421" y="742"/>
                    </a:lnTo>
                    <a:cubicBezTo>
                      <a:pt x="1429" y="610"/>
                      <a:pt x="1433" y="477"/>
                      <a:pt x="1433" y="345"/>
                    </a:cubicBezTo>
                    <a:cubicBezTo>
                      <a:pt x="1433" y="248"/>
                      <a:pt x="1365" y="152"/>
                      <a:pt x="1277" y="152"/>
                    </a:cubicBezTo>
                    <a:cubicBezTo>
                      <a:pt x="1240" y="152"/>
                      <a:pt x="1200" y="168"/>
                      <a:pt x="1160" y="208"/>
                    </a:cubicBezTo>
                    <a:cubicBezTo>
                      <a:pt x="1160" y="113"/>
                      <a:pt x="1093" y="0"/>
                      <a:pt x="9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3170696" y="799236"/>
                <a:ext cx="533723" cy="303717"/>
              </a:xfrm>
              <a:custGeom>
                <a:rect b="b" l="l" r="r" t="t"/>
                <a:pathLst>
                  <a:path extrusionOk="0" h="7189" w="12634">
                    <a:moveTo>
                      <a:pt x="2278" y="0"/>
                    </a:moveTo>
                    <a:cubicBezTo>
                      <a:pt x="2233" y="0"/>
                      <a:pt x="2186" y="17"/>
                      <a:pt x="2150" y="54"/>
                    </a:cubicBezTo>
                    <a:cubicBezTo>
                      <a:pt x="1433" y="1316"/>
                      <a:pt x="307" y="2750"/>
                      <a:pt x="0" y="4183"/>
                    </a:cubicBezTo>
                    <a:lnTo>
                      <a:pt x="0" y="4456"/>
                    </a:lnTo>
                    <a:cubicBezTo>
                      <a:pt x="54" y="4480"/>
                      <a:pt x="107" y="4491"/>
                      <a:pt x="160" y="4491"/>
                    </a:cubicBezTo>
                    <a:cubicBezTo>
                      <a:pt x="408" y="4491"/>
                      <a:pt x="658" y="4241"/>
                      <a:pt x="1024" y="3876"/>
                    </a:cubicBezTo>
                    <a:lnTo>
                      <a:pt x="1024" y="3876"/>
                    </a:lnTo>
                    <a:cubicBezTo>
                      <a:pt x="717" y="4319"/>
                      <a:pt x="307" y="5172"/>
                      <a:pt x="580" y="5582"/>
                    </a:cubicBezTo>
                    <a:cubicBezTo>
                      <a:pt x="671" y="5582"/>
                      <a:pt x="762" y="5658"/>
                      <a:pt x="813" y="5658"/>
                    </a:cubicBezTo>
                    <a:cubicBezTo>
                      <a:pt x="838" y="5658"/>
                      <a:pt x="853" y="5639"/>
                      <a:pt x="853" y="5582"/>
                    </a:cubicBezTo>
                    <a:cubicBezTo>
                      <a:pt x="1024" y="5445"/>
                      <a:pt x="1160" y="5309"/>
                      <a:pt x="1297" y="5172"/>
                    </a:cubicBezTo>
                    <a:lnTo>
                      <a:pt x="1297" y="5752"/>
                    </a:lnTo>
                    <a:cubicBezTo>
                      <a:pt x="1297" y="5889"/>
                      <a:pt x="1297" y="6025"/>
                      <a:pt x="1433" y="6025"/>
                    </a:cubicBezTo>
                    <a:cubicBezTo>
                      <a:pt x="1570" y="6025"/>
                      <a:pt x="1570" y="6025"/>
                      <a:pt x="1706" y="5889"/>
                    </a:cubicBezTo>
                    <a:cubicBezTo>
                      <a:pt x="1877" y="5889"/>
                      <a:pt x="1877" y="5752"/>
                      <a:pt x="2013" y="5582"/>
                    </a:cubicBezTo>
                    <a:lnTo>
                      <a:pt x="2013" y="5582"/>
                    </a:lnTo>
                    <a:cubicBezTo>
                      <a:pt x="2013" y="5889"/>
                      <a:pt x="1877" y="6025"/>
                      <a:pt x="1877" y="6298"/>
                    </a:cubicBezTo>
                    <a:cubicBezTo>
                      <a:pt x="1877" y="6474"/>
                      <a:pt x="1967" y="6550"/>
                      <a:pt x="2069" y="6550"/>
                    </a:cubicBezTo>
                    <a:cubicBezTo>
                      <a:pt x="2145" y="6550"/>
                      <a:pt x="2228" y="6508"/>
                      <a:pt x="2286" y="6435"/>
                    </a:cubicBezTo>
                    <a:cubicBezTo>
                      <a:pt x="2423" y="6435"/>
                      <a:pt x="2559" y="6162"/>
                      <a:pt x="2730" y="6025"/>
                    </a:cubicBezTo>
                    <a:lnTo>
                      <a:pt x="2730" y="6298"/>
                    </a:lnTo>
                    <a:cubicBezTo>
                      <a:pt x="2730" y="6394"/>
                      <a:pt x="2864" y="6506"/>
                      <a:pt x="2991" y="6506"/>
                    </a:cubicBezTo>
                    <a:cubicBezTo>
                      <a:pt x="3046" y="6506"/>
                      <a:pt x="3099" y="6486"/>
                      <a:pt x="3139" y="6435"/>
                    </a:cubicBezTo>
                    <a:cubicBezTo>
                      <a:pt x="3276" y="6435"/>
                      <a:pt x="3412" y="6298"/>
                      <a:pt x="3412" y="6162"/>
                    </a:cubicBezTo>
                    <a:cubicBezTo>
                      <a:pt x="3412" y="6258"/>
                      <a:pt x="3566" y="6355"/>
                      <a:pt x="3704" y="6355"/>
                    </a:cubicBezTo>
                    <a:cubicBezTo>
                      <a:pt x="3761" y="6355"/>
                      <a:pt x="3816" y="6338"/>
                      <a:pt x="3856" y="6298"/>
                    </a:cubicBezTo>
                    <a:cubicBezTo>
                      <a:pt x="3993" y="6298"/>
                      <a:pt x="4129" y="6162"/>
                      <a:pt x="4266" y="6025"/>
                    </a:cubicBezTo>
                    <a:lnTo>
                      <a:pt x="4266" y="6025"/>
                    </a:lnTo>
                    <a:cubicBezTo>
                      <a:pt x="4129" y="6298"/>
                      <a:pt x="4129" y="6606"/>
                      <a:pt x="4266" y="6742"/>
                    </a:cubicBezTo>
                    <a:cubicBezTo>
                      <a:pt x="4379" y="6742"/>
                      <a:pt x="4478" y="6803"/>
                      <a:pt x="4531" y="6803"/>
                    </a:cubicBezTo>
                    <a:cubicBezTo>
                      <a:pt x="4557" y="6803"/>
                      <a:pt x="4573" y="6788"/>
                      <a:pt x="4573" y="6742"/>
                    </a:cubicBezTo>
                    <a:cubicBezTo>
                      <a:pt x="4846" y="6606"/>
                      <a:pt x="5119" y="6298"/>
                      <a:pt x="5289" y="6162"/>
                    </a:cubicBezTo>
                    <a:lnTo>
                      <a:pt x="5289" y="6435"/>
                    </a:lnTo>
                    <a:cubicBezTo>
                      <a:pt x="5151" y="6573"/>
                      <a:pt x="5327" y="6779"/>
                      <a:pt x="5471" y="6779"/>
                    </a:cubicBezTo>
                    <a:cubicBezTo>
                      <a:pt x="5504" y="6779"/>
                      <a:pt x="5536" y="6768"/>
                      <a:pt x="5562" y="6742"/>
                    </a:cubicBezTo>
                    <a:cubicBezTo>
                      <a:pt x="6142" y="6298"/>
                      <a:pt x="6552" y="5752"/>
                      <a:pt x="6995" y="5172"/>
                    </a:cubicBezTo>
                    <a:cubicBezTo>
                      <a:pt x="7132" y="4899"/>
                      <a:pt x="7405" y="4592"/>
                      <a:pt x="7678" y="4319"/>
                    </a:cubicBezTo>
                    <a:cubicBezTo>
                      <a:pt x="7848" y="4183"/>
                      <a:pt x="8121" y="3739"/>
                      <a:pt x="8394" y="3466"/>
                    </a:cubicBezTo>
                    <a:lnTo>
                      <a:pt x="8394" y="3466"/>
                    </a:lnTo>
                    <a:cubicBezTo>
                      <a:pt x="8258" y="3739"/>
                      <a:pt x="7985" y="4046"/>
                      <a:pt x="7848" y="4183"/>
                    </a:cubicBezTo>
                    <a:cubicBezTo>
                      <a:pt x="7541" y="4592"/>
                      <a:pt x="7405" y="5036"/>
                      <a:pt x="7132" y="5445"/>
                    </a:cubicBezTo>
                    <a:cubicBezTo>
                      <a:pt x="6825" y="5889"/>
                      <a:pt x="6279" y="6435"/>
                      <a:pt x="6415" y="7015"/>
                    </a:cubicBezTo>
                    <a:cubicBezTo>
                      <a:pt x="6415" y="7083"/>
                      <a:pt x="6484" y="7117"/>
                      <a:pt x="6569" y="7117"/>
                    </a:cubicBezTo>
                    <a:cubicBezTo>
                      <a:pt x="6654" y="7117"/>
                      <a:pt x="6756" y="7083"/>
                      <a:pt x="6825" y="7015"/>
                    </a:cubicBezTo>
                    <a:cubicBezTo>
                      <a:pt x="7132" y="6879"/>
                      <a:pt x="7405" y="6435"/>
                      <a:pt x="7678" y="6162"/>
                    </a:cubicBezTo>
                    <a:lnTo>
                      <a:pt x="7678" y="6162"/>
                    </a:lnTo>
                    <a:cubicBezTo>
                      <a:pt x="7678" y="6298"/>
                      <a:pt x="7541" y="6298"/>
                      <a:pt x="7541" y="6435"/>
                    </a:cubicBezTo>
                    <a:cubicBezTo>
                      <a:pt x="7430" y="6686"/>
                      <a:pt x="7592" y="6915"/>
                      <a:pt x="7748" y="6915"/>
                    </a:cubicBezTo>
                    <a:cubicBezTo>
                      <a:pt x="7783" y="6915"/>
                      <a:pt x="7817" y="6903"/>
                      <a:pt x="7848" y="6879"/>
                    </a:cubicBezTo>
                    <a:cubicBezTo>
                      <a:pt x="8121" y="6742"/>
                      <a:pt x="8394" y="6435"/>
                      <a:pt x="8531" y="6299"/>
                    </a:cubicBezTo>
                    <a:lnTo>
                      <a:pt x="8531" y="6299"/>
                    </a:lnTo>
                    <a:cubicBezTo>
                      <a:pt x="8394" y="6435"/>
                      <a:pt x="8394" y="6606"/>
                      <a:pt x="8258" y="6879"/>
                    </a:cubicBezTo>
                    <a:cubicBezTo>
                      <a:pt x="8258" y="7015"/>
                      <a:pt x="8394" y="7152"/>
                      <a:pt x="8531" y="7152"/>
                    </a:cubicBezTo>
                    <a:cubicBezTo>
                      <a:pt x="8838" y="7015"/>
                      <a:pt x="9111" y="6879"/>
                      <a:pt x="9247" y="6742"/>
                    </a:cubicBezTo>
                    <a:lnTo>
                      <a:pt x="9247" y="6879"/>
                    </a:lnTo>
                    <a:cubicBezTo>
                      <a:pt x="9137" y="6989"/>
                      <a:pt x="9295" y="7189"/>
                      <a:pt x="9449" y="7189"/>
                    </a:cubicBezTo>
                    <a:cubicBezTo>
                      <a:pt x="9486" y="7189"/>
                      <a:pt x="9522" y="7178"/>
                      <a:pt x="9555" y="7152"/>
                    </a:cubicBezTo>
                    <a:cubicBezTo>
                      <a:pt x="10101" y="7015"/>
                      <a:pt x="10408" y="6606"/>
                      <a:pt x="10817" y="6298"/>
                    </a:cubicBezTo>
                    <a:lnTo>
                      <a:pt x="10817" y="6298"/>
                    </a:lnTo>
                    <a:cubicBezTo>
                      <a:pt x="10817" y="6435"/>
                      <a:pt x="10681" y="6606"/>
                      <a:pt x="10681" y="6742"/>
                    </a:cubicBezTo>
                    <a:cubicBezTo>
                      <a:pt x="10681" y="6879"/>
                      <a:pt x="10817" y="7015"/>
                      <a:pt x="10954" y="7015"/>
                    </a:cubicBezTo>
                    <a:cubicBezTo>
                      <a:pt x="11534" y="6879"/>
                      <a:pt x="11943" y="6435"/>
                      <a:pt x="12523" y="6162"/>
                    </a:cubicBezTo>
                    <a:cubicBezTo>
                      <a:pt x="12634" y="6052"/>
                      <a:pt x="12565" y="5852"/>
                      <a:pt x="12391" y="5852"/>
                    </a:cubicBezTo>
                    <a:cubicBezTo>
                      <a:pt x="12350" y="5852"/>
                      <a:pt x="12302" y="5863"/>
                      <a:pt x="12250" y="5889"/>
                    </a:cubicBezTo>
                    <a:cubicBezTo>
                      <a:pt x="11943" y="6025"/>
                      <a:pt x="11807" y="6162"/>
                      <a:pt x="11534" y="6298"/>
                    </a:cubicBezTo>
                    <a:cubicBezTo>
                      <a:pt x="11670" y="6025"/>
                      <a:pt x="11943" y="5889"/>
                      <a:pt x="12114" y="5582"/>
                    </a:cubicBezTo>
                    <a:cubicBezTo>
                      <a:pt x="12114" y="5359"/>
                      <a:pt x="12000" y="5136"/>
                      <a:pt x="11884" y="5136"/>
                    </a:cubicBezTo>
                    <a:cubicBezTo>
                      <a:pt x="11858" y="5136"/>
                      <a:pt x="11832" y="5147"/>
                      <a:pt x="11807" y="5172"/>
                    </a:cubicBezTo>
                    <a:cubicBezTo>
                      <a:pt x="11090" y="5445"/>
                      <a:pt x="10681" y="5889"/>
                      <a:pt x="10101" y="6298"/>
                    </a:cubicBezTo>
                    <a:cubicBezTo>
                      <a:pt x="10544" y="5889"/>
                      <a:pt x="10954" y="5445"/>
                      <a:pt x="11261" y="5036"/>
                    </a:cubicBezTo>
                    <a:cubicBezTo>
                      <a:pt x="11397" y="4899"/>
                      <a:pt x="11261" y="4592"/>
                      <a:pt x="11090" y="4592"/>
                    </a:cubicBezTo>
                    <a:cubicBezTo>
                      <a:pt x="10681" y="4729"/>
                      <a:pt x="10544" y="5036"/>
                      <a:pt x="10237" y="5172"/>
                    </a:cubicBezTo>
                    <a:cubicBezTo>
                      <a:pt x="9964" y="5445"/>
                      <a:pt x="9555" y="5889"/>
                      <a:pt x="9247" y="6162"/>
                    </a:cubicBezTo>
                    <a:cubicBezTo>
                      <a:pt x="9691" y="5582"/>
                      <a:pt x="10408" y="5036"/>
                      <a:pt x="10681" y="4319"/>
                    </a:cubicBezTo>
                    <a:cubicBezTo>
                      <a:pt x="10789" y="4211"/>
                      <a:pt x="10726" y="3996"/>
                      <a:pt x="10559" y="3996"/>
                    </a:cubicBezTo>
                    <a:cubicBezTo>
                      <a:pt x="10515" y="3996"/>
                      <a:pt x="10464" y="4011"/>
                      <a:pt x="10408" y="4046"/>
                    </a:cubicBezTo>
                    <a:cubicBezTo>
                      <a:pt x="10112" y="4178"/>
                      <a:pt x="9720" y="4310"/>
                      <a:pt x="9417" y="4563"/>
                    </a:cubicBezTo>
                    <a:lnTo>
                      <a:pt x="9417" y="4563"/>
                    </a:lnTo>
                    <a:cubicBezTo>
                      <a:pt x="9573" y="4420"/>
                      <a:pt x="9700" y="4163"/>
                      <a:pt x="9828" y="3876"/>
                    </a:cubicBezTo>
                    <a:cubicBezTo>
                      <a:pt x="9828" y="3739"/>
                      <a:pt x="9691" y="3603"/>
                      <a:pt x="9384" y="3603"/>
                    </a:cubicBezTo>
                    <a:cubicBezTo>
                      <a:pt x="8838" y="3876"/>
                      <a:pt x="8394" y="4456"/>
                      <a:pt x="7985" y="5036"/>
                    </a:cubicBezTo>
                    <a:cubicBezTo>
                      <a:pt x="7985" y="4899"/>
                      <a:pt x="8121" y="4899"/>
                      <a:pt x="8121" y="4729"/>
                    </a:cubicBezTo>
                    <a:cubicBezTo>
                      <a:pt x="8394" y="4319"/>
                      <a:pt x="9111" y="3603"/>
                      <a:pt x="8974" y="3023"/>
                    </a:cubicBezTo>
                    <a:cubicBezTo>
                      <a:pt x="8974" y="2886"/>
                      <a:pt x="8974" y="2750"/>
                      <a:pt x="8838" y="2750"/>
                    </a:cubicBezTo>
                    <a:cubicBezTo>
                      <a:pt x="8258" y="2750"/>
                      <a:pt x="7678" y="3466"/>
                      <a:pt x="7268" y="3876"/>
                    </a:cubicBezTo>
                    <a:cubicBezTo>
                      <a:pt x="7064" y="4207"/>
                      <a:pt x="6841" y="4443"/>
                      <a:pt x="6628" y="4727"/>
                    </a:cubicBezTo>
                    <a:lnTo>
                      <a:pt x="6628" y="4727"/>
                    </a:lnTo>
                    <a:cubicBezTo>
                      <a:pt x="7128" y="4004"/>
                      <a:pt x="7596" y="3361"/>
                      <a:pt x="7985" y="2613"/>
                    </a:cubicBezTo>
                    <a:cubicBezTo>
                      <a:pt x="8084" y="2416"/>
                      <a:pt x="7968" y="2272"/>
                      <a:pt x="7781" y="2272"/>
                    </a:cubicBezTo>
                    <a:cubicBezTo>
                      <a:pt x="7709" y="2272"/>
                      <a:pt x="7626" y="2293"/>
                      <a:pt x="7541" y="2340"/>
                    </a:cubicBezTo>
                    <a:cubicBezTo>
                      <a:pt x="7132" y="2750"/>
                      <a:pt x="6688" y="3466"/>
                      <a:pt x="6279" y="4046"/>
                    </a:cubicBezTo>
                    <a:cubicBezTo>
                      <a:pt x="5835" y="4456"/>
                      <a:pt x="5562" y="5172"/>
                      <a:pt x="4982" y="5752"/>
                    </a:cubicBezTo>
                    <a:cubicBezTo>
                      <a:pt x="5119" y="5582"/>
                      <a:pt x="5119" y="5582"/>
                      <a:pt x="5119" y="5445"/>
                    </a:cubicBezTo>
                    <a:cubicBezTo>
                      <a:pt x="5289" y="5172"/>
                      <a:pt x="5562" y="4729"/>
                      <a:pt x="5699" y="4456"/>
                    </a:cubicBezTo>
                    <a:cubicBezTo>
                      <a:pt x="6142" y="3739"/>
                      <a:pt x="6552" y="3193"/>
                      <a:pt x="6825" y="2613"/>
                    </a:cubicBezTo>
                    <a:cubicBezTo>
                      <a:pt x="6945" y="2421"/>
                      <a:pt x="6828" y="2212"/>
                      <a:pt x="6654" y="2212"/>
                    </a:cubicBezTo>
                    <a:cubicBezTo>
                      <a:pt x="6580" y="2212"/>
                      <a:pt x="6496" y="2249"/>
                      <a:pt x="6415" y="2340"/>
                    </a:cubicBezTo>
                    <a:cubicBezTo>
                      <a:pt x="5972" y="2886"/>
                      <a:pt x="5699" y="3466"/>
                      <a:pt x="5289" y="4046"/>
                    </a:cubicBezTo>
                    <a:cubicBezTo>
                      <a:pt x="4846" y="4456"/>
                      <a:pt x="4573" y="5172"/>
                      <a:pt x="3993" y="5582"/>
                    </a:cubicBezTo>
                    <a:cubicBezTo>
                      <a:pt x="4266" y="5036"/>
                      <a:pt x="4709" y="4456"/>
                      <a:pt x="4982" y="4046"/>
                    </a:cubicBezTo>
                    <a:cubicBezTo>
                      <a:pt x="5289" y="3466"/>
                      <a:pt x="5699" y="2886"/>
                      <a:pt x="5972" y="2170"/>
                    </a:cubicBezTo>
                    <a:cubicBezTo>
                      <a:pt x="5972" y="2059"/>
                      <a:pt x="5793" y="1859"/>
                      <a:pt x="5652" y="1859"/>
                    </a:cubicBezTo>
                    <a:cubicBezTo>
                      <a:pt x="5619" y="1859"/>
                      <a:pt x="5588" y="1870"/>
                      <a:pt x="5562" y="1897"/>
                    </a:cubicBezTo>
                    <a:lnTo>
                      <a:pt x="5562" y="2033"/>
                    </a:lnTo>
                    <a:cubicBezTo>
                      <a:pt x="5119" y="2613"/>
                      <a:pt x="4709" y="3193"/>
                      <a:pt x="4266" y="3876"/>
                    </a:cubicBezTo>
                    <a:lnTo>
                      <a:pt x="4129" y="4046"/>
                    </a:lnTo>
                    <a:cubicBezTo>
                      <a:pt x="4436" y="3466"/>
                      <a:pt x="4709" y="3023"/>
                      <a:pt x="4846" y="2477"/>
                    </a:cubicBezTo>
                    <a:cubicBezTo>
                      <a:pt x="4982" y="2340"/>
                      <a:pt x="4709" y="2170"/>
                      <a:pt x="4573" y="2170"/>
                    </a:cubicBezTo>
                    <a:cubicBezTo>
                      <a:pt x="4129" y="2340"/>
                      <a:pt x="3856" y="2886"/>
                      <a:pt x="3720" y="3193"/>
                    </a:cubicBezTo>
                    <a:cubicBezTo>
                      <a:pt x="3420" y="3593"/>
                      <a:pt x="3282" y="4026"/>
                      <a:pt x="3022" y="4427"/>
                    </a:cubicBezTo>
                    <a:lnTo>
                      <a:pt x="3022" y="4427"/>
                    </a:lnTo>
                    <a:cubicBezTo>
                      <a:pt x="3064" y="4250"/>
                      <a:pt x="3170" y="4115"/>
                      <a:pt x="3276" y="3876"/>
                    </a:cubicBezTo>
                    <a:cubicBezTo>
                      <a:pt x="3583" y="3330"/>
                      <a:pt x="3856" y="2613"/>
                      <a:pt x="4129" y="1897"/>
                    </a:cubicBezTo>
                    <a:cubicBezTo>
                      <a:pt x="4129" y="1800"/>
                      <a:pt x="3993" y="1704"/>
                      <a:pt x="3864" y="1704"/>
                    </a:cubicBezTo>
                    <a:cubicBezTo>
                      <a:pt x="3811" y="1704"/>
                      <a:pt x="3760" y="1720"/>
                      <a:pt x="3720" y="1760"/>
                    </a:cubicBezTo>
                    <a:cubicBezTo>
                      <a:pt x="3276" y="2340"/>
                      <a:pt x="3003" y="3023"/>
                      <a:pt x="2559" y="3603"/>
                    </a:cubicBezTo>
                    <a:cubicBezTo>
                      <a:pt x="2435" y="4006"/>
                      <a:pt x="2198" y="4268"/>
                      <a:pt x="2054" y="4621"/>
                    </a:cubicBezTo>
                    <a:lnTo>
                      <a:pt x="2054" y="4621"/>
                    </a:lnTo>
                    <a:cubicBezTo>
                      <a:pt x="2468" y="3531"/>
                      <a:pt x="3154" y="2439"/>
                      <a:pt x="3583" y="1316"/>
                    </a:cubicBezTo>
                    <a:cubicBezTo>
                      <a:pt x="3683" y="1117"/>
                      <a:pt x="3545" y="990"/>
                      <a:pt x="3411" y="990"/>
                    </a:cubicBezTo>
                    <a:cubicBezTo>
                      <a:pt x="3361" y="990"/>
                      <a:pt x="3313" y="1007"/>
                      <a:pt x="3276" y="1043"/>
                    </a:cubicBezTo>
                    <a:cubicBezTo>
                      <a:pt x="2866" y="1624"/>
                      <a:pt x="2423" y="2170"/>
                      <a:pt x="2150" y="2886"/>
                    </a:cubicBezTo>
                    <a:cubicBezTo>
                      <a:pt x="2013" y="3193"/>
                      <a:pt x="1706" y="3603"/>
                      <a:pt x="1570" y="3876"/>
                    </a:cubicBezTo>
                    <a:cubicBezTo>
                      <a:pt x="1433" y="4046"/>
                      <a:pt x="1297" y="4319"/>
                      <a:pt x="1297" y="4456"/>
                    </a:cubicBezTo>
                    <a:cubicBezTo>
                      <a:pt x="1242" y="4456"/>
                      <a:pt x="1210" y="4478"/>
                      <a:pt x="1190" y="4504"/>
                    </a:cubicBezTo>
                    <a:lnTo>
                      <a:pt x="1190" y="4504"/>
                    </a:lnTo>
                    <a:cubicBezTo>
                      <a:pt x="1610" y="3283"/>
                      <a:pt x="2433" y="2310"/>
                      <a:pt x="2866" y="1043"/>
                    </a:cubicBezTo>
                    <a:cubicBezTo>
                      <a:pt x="2866" y="875"/>
                      <a:pt x="2749" y="758"/>
                      <a:pt x="2627" y="758"/>
                    </a:cubicBezTo>
                    <a:cubicBezTo>
                      <a:pt x="2552" y="758"/>
                      <a:pt x="2475" y="803"/>
                      <a:pt x="2423" y="907"/>
                    </a:cubicBezTo>
                    <a:cubicBezTo>
                      <a:pt x="2013" y="1487"/>
                      <a:pt x="1706" y="2033"/>
                      <a:pt x="1433" y="2477"/>
                    </a:cubicBezTo>
                    <a:cubicBezTo>
                      <a:pt x="1297" y="2750"/>
                      <a:pt x="1024" y="3023"/>
                      <a:pt x="853" y="3330"/>
                    </a:cubicBezTo>
                    <a:lnTo>
                      <a:pt x="444" y="3739"/>
                    </a:lnTo>
                    <a:cubicBezTo>
                      <a:pt x="717" y="3330"/>
                      <a:pt x="1024" y="2750"/>
                      <a:pt x="1297" y="2170"/>
                    </a:cubicBezTo>
                    <a:cubicBezTo>
                      <a:pt x="1706" y="1624"/>
                      <a:pt x="2013" y="907"/>
                      <a:pt x="2423" y="327"/>
                    </a:cubicBezTo>
                    <a:cubicBezTo>
                      <a:pt x="2523" y="127"/>
                      <a:pt x="2403" y="0"/>
                      <a:pt x="22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3278802" y="1063736"/>
                <a:ext cx="547833" cy="70300"/>
              </a:xfrm>
              <a:custGeom>
                <a:rect b="b" l="l" r="r" t="t"/>
                <a:pathLst>
                  <a:path extrusionOk="0" h="1664" w="12968">
                    <a:moveTo>
                      <a:pt x="2560" y="618"/>
                    </a:moveTo>
                    <a:cubicBezTo>
                      <a:pt x="2287" y="754"/>
                      <a:pt x="2150" y="891"/>
                      <a:pt x="1877" y="1027"/>
                    </a:cubicBezTo>
                    <a:cubicBezTo>
                      <a:pt x="2014" y="891"/>
                      <a:pt x="2014" y="891"/>
                      <a:pt x="2150" y="754"/>
                    </a:cubicBezTo>
                    <a:cubicBezTo>
                      <a:pt x="2287" y="754"/>
                      <a:pt x="2423" y="618"/>
                      <a:pt x="2560" y="618"/>
                    </a:cubicBezTo>
                    <a:close/>
                    <a:moveTo>
                      <a:pt x="8686" y="0"/>
                    </a:moveTo>
                    <a:cubicBezTo>
                      <a:pt x="8641" y="0"/>
                      <a:pt x="8589" y="12"/>
                      <a:pt x="8531" y="37"/>
                    </a:cubicBezTo>
                    <a:cubicBezTo>
                      <a:pt x="8293" y="156"/>
                      <a:pt x="8055" y="301"/>
                      <a:pt x="7704" y="427"/>
                    </a:cubicBezTo>
                    <a:lnTo>
                      <a:pt x="7704" y="427"/>
                    </a:lnTo>
                    <a:cubicBezTo>
                      <a:pt x="7812" y="158"/>
                      <a:pt x="7533" y="37"/>
                      <a:pt x="7405" y="37"/>
                    </a:cubicBezTo>
                    <a:cubicBezTo>
                      <a:pt x="7028" y="320"/>
                      <a:pt x="6738" y="574"/>
                      <a:pt x="6374" y="719"/>
                    </a:cubicBezTo>
                    <a:lnTo>
                      <a:pt x="6374" y="719"/>
                    </a:lnTo>
                    <a:cubicBezTo>
                      <a:pt x="6397" y="699"/>
                      <a:pt x="6415" y="667"/>
                      <a:pt x="6415" y="618"/>
                    </a:cubicBezTo>
                    <a:cubicBezTo>
                      <a:pt x="6524" y="509"/>
                      <a:pt x="6460" y="294"/>
                      <a:pt x="6294" y="294"/>
                    </a:cubicBezTo>
                    <a:cubicBezTo>
                      <a:pt x="6250" y="294"/>
                      <a:pt x="6199" y="309"/>
                      <a:pt x="6143" y="345"/>
                    </a:cubicBezTo>
                    <a:cubicBezTo>
                      <a:pt x="5835" y="345"/>
                      <a:pt x="5562" y="618"/>
                      <a:pt x="5119" y="754"/>
                    </a:cubicBezTo>
                    <a:cubicBezTo>
                      <a:pt x="5289" y="618"/>
                      <a:pt x="5426" y="618"/>
                      <a:pt x="5426" y="481"/>
                    </a:cubicBezTo>
                    <a:cubicBezTo>
                      <a:pt x="5539" y="368"/>
                      <a:pt x="5465" y="140"/>
                      <a:pt x="5360" y="140"/>
                    </a:cubicBezTo>
                    <a:cubicBezTo>
                      <a:pt x="5337" y="140"/>
                      <a:pt x="5313" y="150"/>
                      <a:pt x="5289" y="174"/>
                    </a:cubicBezTo>
                    <a:cubicBezTo>
                      <a:pt x="4982" y="174"/>
                      <a:pt x="4846" y="345"/>
                      <a:pt x="4573" y="481"/>
                    </a:cubicBezTo>
                    <a:cubicBezTo>
                      <a:pt x="4685" y="368"/>
                      <a:pt x="4519" y="140"/>
                      <a:pt x="4362" y="140"/>
                    </a:cubicBezTo>
                    <a:cubicBezTo>
                      <a:pt x="4329" y="140"/>
                      <a:pt x="4296" y="150"/>
                      <a:pt x="4266" y="174"/>
                    </a:cubicBezTo>
                    <a:cubicBezTo>
                      <a:pt x="4129" y="174"/>
                      <a:pt x="3993" y="345"/>
                      <a:pt x="3993" y="345"/>
                    </a:cubicBezTo>
                    <a:lnTo>
                      <a:pt x="3276" y="345"/>
                    </a:lnTo>
                    <a:cubicBezTo>
                      <a:pt x="3276" y="174"/>
                      <a:pt x="3276" y="174"/>
                      <a:pt x="3140" y="174"/>
                    </a:cubicBezTo>
                    <a:lnTo>
                      <a:pt x="2730" y="174"/>
                    </a:lnTo>
                    <a:cubicBezTo>
                      <a:pt x="2560" y="345"/>
                      <a:pt x="2423" y="345"/>
                      <a:pt x="2287" y="345"/>
                    </a:cubicBezTo>
                    <a:lnTo>
                      <a:pt x="2014" y="345"/>
                    </a:lnTo>
                    <a:cubicBezTo>
                      <a:pt x="1877" y="481"/>
                      <a:pt x="1570" y="618"/>
                      <a:pt x="1434" y="754"/>
                    </a:cubicBezTo>
                    <a:lnTo>
                      <a:pt x="1297" y="618"/>
                    </a:lnTo>
                    <a:cubicBezTo>
                      <a:pt x="1245" y="566"/>
                      <a:pt x="1177" y="543"/>
                      <a:pt x="1099" y="543"/>
                    </a:cubicBezTo>
                    <a:cubicBezTo>
                      <a:pt x="767" y="543"/>
                      <a:pt x="249" y="949"/>
                      <a:pt x="0" y="1198"/>
                    </a:cubicBezTo>
                    <a:cubicBezTo>
                      <a:pt x="0" y="1198"/>
                      <a:pt x="0" y="1334"/>
                      <a:pt x="171" y="1471"/>
                    </a:cubicBezTo>
                    <a:cubicBezTo>
                      <a:pt x="444" y="1471"/>
                      <a:pt x="853" y="1471"/>
                      <a:pt x="1161" y="1198"/>
                    </a:cubicBezTo>
                    <a:lnTo>
                      <a:pt x="1297" y="1198"/>
                    </a:lnTo>
                    <a:cubicBezTo>
                      <a:pt x="1297" y="1334"/>
                      <a:pt x="1297" y="1471"/>
                      <a:pt x="1434" y="1471"/>
                    </a:cubicBezTo>
                    <a:cubicBezTo>
                      <a:pt x="1707" y="1471"/>
                      <a:pt x="2014" y="1334"/>
                      <a:pt x="2287" y="1198"/>
                    </a:cubicBezTo>
                    <a:lnTo>
                      <a:pt x="2287" y="1334"/>
                    </a:lnTo>
                    <a:lnTo>
                      <a:pt x="2287" y="1607"/>
                    </a:lnTo>
                    <a:cubicBezTo>
                      <a:pt x="2367" y="1647"/>
                      <a:pt x="2449" y="1664"/>
                      <a:pt x="2534" y="1664"/>
                    </a:cubicBezTo>
                    <a:cubicBezTo>
                      <a:pt x="2737" y="1664"/>
                      <a:pt x="2947" y="1567"/>
                      <a:pt x="3140" y="1471"/>
                    </a:cubicBezTo>
                    <a:lnTo>
                      <a:pt x="3276" y="1471"/>
                    </a:lnTo>
                    <a:cubicBezTo>
                      <a:pt x="3406" y="1511"/>
                      <a:pt x="3521" y="1527"/>
                      <a:pt x="3626" y="1527"/>
                    </a:cubicBezTo>
                    <a:cubicBezTo>
                      <a:pt x="3880" y="1527"/>
                      <a:pt x="4073" y="1431"/>
                      <a:pt x="4266" y="1334"/>
                    </a:cubicBezTo>
                    <a:cubicBezTo>
                      <a:pt x="4266" y="1334"/>
                      <a:pt x="4266" y="1471"/>
                      <a:pt x="4436" y="1471"/>
                    </a:cubicBezTo>
                    <a:cubicBezTo>
                      <a:pt x="4709" y="1471"/>
                      <a:pt x="4846" y="1334"/>
                      <a:pt x="4982" y="1334"/>
                    </a:cubicBezTo>
                    <a:cubicBezTo>
                      <a:pt x="4982" y="1471"/>
                      <a:pt x="5119" y="1607"/>
                      <a:pt x="5289" y="1607"/>
                    </a:cubicBezTo>
                    <a:cubicBezTo>
                      <a:pt x="5562" y="1607"/>
                      <a:pt x="5835" y="1471"/>
                      <a:pt x="6143" y="1334"/>
                    </a:cubicBezTo>
                    <a:cubicBezTo>
                      <a:pt x="6143" y="1471"/>
                      <a:pt x="6143" y="1471"/>
                      <a:pt x="6279" y="1471"/>
                    </a:cubicBezTo>
                    <a:cubicBezTo>
                      <a:pt x="6337" y="1586"/>
                      <a:pt x="6419" y="1628"/>
                      <a:pt x="6517" y="1628"/>
                    </a:cubicBezTo>
                    <a:cubicBezTo>
                      <a:pt x="6652" y="1628"/>
                      <a:pt x="6818" y="1549"/>
                      <a:pt x="6996" y="1471"/>
                    </a:cubicBezTo>
                    <a:cubicBezTo>
                      <a:pt x="6996" y="1334"/>
                      <a:pt x="7132" y="1334"/>
                      <a:pt x="7132" y="1334"/>
                    </a:cubicBezTo>
                    <a:cubicBezTo>
                      <a:pt x="7132" y="1471"/>
                      <a:pt x="7269" y="1607"/>
                      <a:pt x="7405" y="1607"/>
                    </a:cubicBezTo>
                    <a:cubicBezTo>
                      <a:pt x="7678" y="1471"/>
                      <a:pt x="7849" y="1471"/>
                      <a:pt x="8122" y="1334"/>
                    </a:cubicBezTo>
                    <a:cubicBezTo>
                      <a:pt x="8122" y="1471"/>
                      <a:pt x="8258" y="1471"/>
                      <a:pt x="8395" y="1471"/>
                    </a:cubicBezTo>
                    <a:lnTo>
                      <a:pt x="8531" y="1471"/>
                    </a:lnTo>
                    <a:cubicBezTo>
                      <a:pt x="8922" y="1575"/>
                      <a:pt x="9308" y="1619"/>
                      <a:pt x="9699" y="1619"/>
                    </a:cubicBezTo>
                    <a:cubicBezTo>
                      <a:pt x="10331" y="1619"/>
                      <a:pt x="10974" y="1503"/>
                      <a:pt x="11670" y="1334"/>
                    </a:cubicBezTo>
                    <a:cubicBezTo>
                      <a:pt x="11670" y="1471"/>
                      <a:pt x="11807" y="1471"/>
                      <a:pt x="11807" y="1471"/>
                    </a:cubicBezTo>
                    <a:cubicBezTo>
                      <a:pt x="12251" y="1334"/>
                      <a:pt x="12524" y="1198"/>
                      <a:pt x="12797" y="1027"/>
                    </a:cubicBezTo>
                    <a:cubicBezTo>
                      <a:pt x="12967" y="891"/>
                      <a:pt x="12797" y="618"/>
                      <a:pt x="12524" y="618"/>
                    </a:cubicBezTo>
                    <a:cubicBezTo>
                      <a:pt x="12524" y="618"/>
                      <a:pt x="12387" y="618"/>
                      <a:pt x="12251" y="754"/>
                    </a:cubicBezTo>
                    <a:cubicBezTo>
                      <a:pt x="12251" y="618"/>
                      <a:pt x="12114" y="618"/>
                      <a:pt x="11943" y="618"/>
                    </a:cubicBezTo>
                    <a:cubicBezTo>
                      <a:pt x="11943" y="481"/>
                      <a:pt x="11807" y="345"/>
                      <a:pt x="11670" y="345"/>
                    </a:cubicBezTo>
                    <a:cubicBezTo>
                      <a:pt x="11534" y="345"/>
                      <a:pt x="11534" y="481"/>
                      <a:pt x="11397" y="481"/>
                    </a:cubicBezTo>
                    <a:cubicBezTo>
                      <a:pt x="11510" y="368"/>
                      <a:pt x="11437" y="140"/>
                      <a:pt x="11235" y="140"/>
                    </a:cubicBezTo>
                    <a:cubicBezTo>
                      <a:pt x="11193" y="140"/>
                      <a:pt x="11144" y="150"/>
                      <a:pt x="11090" y="174"/>
                    </a:cubicBezTo>
                    <a:cubicBezTo>
                      <a:pt x="10954" y="174"/>
                      <a:pt x="10681" y="345"/>
                      <a:pt x="10408" y="481"/>
                    </a:cubicBezTo>
                    <a:cubicBezTo>
                      <a:pt x="10508" y="255"/>
                      <a:pt x="10368" y="121"/>
                      <a:pt x="10233" y="121"/>
                    </a:cubicBezTo>
                    <a:cubicBezTo>
                      <a:pt x="10184" y="121"/>
                      <a:pt x="10137" y="138"/>
                      <a:pt x="10101" y="174"/>
                    </a:cubicBezTo>
                    <a:cubicBezTo>
                      <a:pt x="9964" y="174"/>
                      <a:pt x="9828" y="345"/>
                      <a:pt x="9555" y="481"/>
                    </a:cubicBezTo>
                    <a:cubicBezTo>
                      <a:pt x="9691" y="174"/>
                      <a:pt x="9555" y="37"/>
                      <a:pt x="9248" y="37"/>
                    </a:cubicBezTo>
                    <a:cubicBezTo>
                      <a:pt x="9111" y="174"/>
                      <a:pt x="8975" y="345"/>
                      <a:pt x="8838" y="345"/>
                    </a:cubicBezTo>
                    <a:cubicBezTo>
                      <a:pt x="8949" y="206"/>
                      <a:pt x="8880" y="0"/>
                      <a:pt x="8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3278802" y="736628"/>
                <a:ext cx="625648" cy="384199"/>
              </a:xfrm>
              <a:custGeom>
                <a:rect b="b" l="l" r="r" t="t"/>
                <a:pathLst>
                  <a:path extrusionOk="0" h="9094" w="14810">
                    <a:moveTo>
                      <a:pt x="2014" y="6074"/>
                    </a:moveTo>
                    <a:cubicBezTo>
                      <a:pt x="2150" y="6381"/>
                      <a:pt x="2150" y="6654"/>
                      <a:pt x="2150" y="6927"/>
                    </a:cubicBezTo>
                    <a:lnTo>
                      <a:pt x="2014" y="6927"/>
                    </a:lnTo>
                    <a:lnTo>
                      <a:pt x="2014" y="6074"/>
                    </a:lnTo>
                    <a:close/>
                    <a:moveTo>
                      <a:pt x="2560" y="4812"/>
                    </a:moveTo>
                    <a:cubicBezTo>
                      <a:pt x="2560" y="4812"/>
                      <a:pt x="2560" y="4948"/>
                      <a:pt x="2730" y="5085"/>
                    </a:cubicBezTo>
                    <a:cubicBezTo>
                      <a:pt x="2730" y="5665"/>
                      <a:pt x="3003" y="6381"/>
                      <a:pt x="3140" y="6927"/>
                    </a:cubicBezTo>
                    <a:lnTo>
                      <a:pt x="2867" y="6927"/>
                    </a:lnTo>
                    <a:cubicBezTo>
                      <a:pt x="2867" y="6211"/>
                      <a:pt x="2730" y="5528"/>
                      <a:pt x="2560" y="4948"/>
                    </a:cubicBezTo>
                    <a:lnTo>
                      <a:pt x="2560" y="4812"/>
                    </a:lnTo>
                    <a:close/>
                    <a:moveTo>
                      <a:pt x="1024" y="5801"/>
                    </a:moveTo>
                    <a:cubicBezTo>
                      <a:pt x="1297" y="6074"/>
                      <a:pt x="1297" y="6654"/>
                      <a:pt x="1297" y="7064"/>
                    </a:cubicBezTo>
                    <a:cubicBezTo>
                      <a:pt x="1161" y="7064"/>
                      <a:pt x="1161" y="7234"/>
                      <a:pt x="1161" y="7234"/>
                    </a:cubicBezTo>
                    <a:cubicBezTo>
                      <a:pt x="1024" y="7234"/>
                      <a:pt x="1024" y="7064"/>
                      <a:pt x="1024" y="7064"/>
                    </a:cubicBezTo>
                    <a:cubicBezTo>
                      <a:pt x="717" y="6791"/>
                      <a:pt x="853" y="6074"/>
                      <a:pt x="1024" y="5801"/>
                    </a:cubicBezTo>
                    <a:close/>
                    <a:moveTo>
                      <a:pt x="5119" y="6927"/>
                    </a:moveTo>
                    <a:cubicBezTo>
                      <a:pt x="5289" y="7064"/>
                      <a:pt x="5289" y="7064"/>
                      <a:pt x="5289" y="7234"/>
                    </a:cubicBezTo>
                    <a:lnTo>
                      <a:pt x="4982" y="7234"/>
                    </a:lnTo>
                    <a:cubicBezTo>
                      <a:pt x="4709" y="7234"/>
                      <a:pt x="4573" y="7064"/>
                      <a:pt x="4436" y="7064"/>
                    </a:cubicBezTo>
                    <a:lnTo>
                      <a:pt x="4573" y="7064"/>
                    </a:lnTo>
                    <a:cubicBezTo>
                      <a:pt x="4709" y="7064"/>
                      <a:pt x="4982" y="6927"/>
                      <a:pt x="5119" y="6927"/>
                    </a:cubicBezTo>
                    <a:close/>
                    <a:moveTo>
                      <a:pt x="3003" y="7371"/>
                    </a:moveTo>
                    <a:cubicBezTo>
                      <a:pt x="3276" y="7371"/>
                      <a:pt x="3583" y="7507"/>
                      <a:pt x="3856" y="7644"/>
                    </a:cubicBezTo>
                    <a:lnTo>
                      <a:pt x="3583" y="7644"/>
                    </a:lnTo>
                    <a:cubicBezTo>
                      <a:pt x="3276" y="7507"/>
                      <a:pt x="3140" y="7507"/>
                      <a:pt x="2867" y="7371"/>
                    </a:cubicBezTo>
                    <a:close/>
                    <a:moveTo>
                      <a:pt x="4283" y="0"/>
                    </a:moveTo>
                    <a:cubicBezTo>
                      <a:pt x="4206" y="0"/>
                      <a:pt x="4129" y="34"/>
                      <a:pt x="4129" y="103"/>
                    </a:cubicBezTo>
                    <a:cubicBezTo>
                      <a:pt x="3993" y="683"/>
                      <a:pt x="3856" y="1092"/>
                      <a:pt x="3856" y="1672"/>
                    </a:cubicBezTo>
                    <a:cubicBezTo>
                      <a:pt x="3856" y="1263"/>
                      <a:pt x="3720" y="956"/>
                      <a:pt x="3583" y="683"/>
                    </a:cubicBezTo>
                    <a:cubicBezTo>
                      <a:pt x="3513" y="626"/>
                      <a:pt x="3424" y="593"/>
                      <a:pt x="3345" y="593"/>
                    </a:cubicBezTo>
                    <a:cubicBezTo>
                      <a:pt x="3233" y="593"/>
                      <a:pt x="3140" y="659"/>
                      <a:pt x="3140" y="819"/>
                    </a:cubicBezTo>
                    <a:cubicBezTo>
                      <a:pt x="3140" y="1263"/>
                      <a:pt x="3003" y="1672"/>
                      <a:pt x="3003" y="2252"/>
                    </a:cubicBezTo>
                    <a:cubicBezTo>
                      <a:pt x="3003" y="1945"/>
                      <a:pt x="2867" y="1672"/>
                      <a:pt x="2867" y="1536"/>
                    </a:cubicBezTo>
                    <a:cubicBezTo>
                      <a:pt x="2798" y="1468"/>
                      <a:pt x="2688" y="1434"/>
                      <a:pt x="2594" y="1434"/>
                    </a:cubicBezTo>
                    <a:cubicBezTo>
                      <a:pt x="2500" y="1434"/>
                      <a:pt x="2423" y="1468"/>
                      <a:pt x="2423" y="1536"/>
                    </a:cubicBezTo>
                    <a:cubicBezTo>
                      <a:pt x="2287" y="1809"/>
                      <a:pt x="2287" y="1945"/>
                      <a:pt x="2287" y="2116"/>
                    </a:cubicBezTo>
                    <a:cubicBezTo>
                      <a:pt x="2150" y="2116"/>
                      <a:pt x="2014" y="2252"/>
                      <a:pt x="2014" y="2389"/>
                    </a:cubicBezTo>
                    <a:cubicBezTo>
                      <a:pt x="2132" y="2744"/>
                      <a:pt x="2148" y="3228"/>
                      <a:pt x="2150" y="3639"/>
                    </a:cubicBezTo>
                    <a:lnTo>
                      <a:pt x="2150" y="3639"/>
                    </a:lnTo>
                    <a:cubicBezTo>
                      <a:pt x="2143" y="3511"/>
                      <a:pt x="2036" y="3447"/>
                      <a:pt x="1928" y="3447"/>
                    </a:cubicBezTo>
                    <a:cubicBezTo>
                      <a:pt x="1817" y="3447"/>
                      <a:pt x="1707" y="3515"/>
                      <a:pt x="1707" y="3652"/>
                    </a:cubicBezTo>
                    <a:cubicBezTo>
                      <a:pt x="1707" y="4232"/>
                      <a:pt x="1707" y="4812"/>
                      <a:pt x="1570" y="5528"/>
                    </a:cubicBezTo>
                    <a:cubicBezTo>
                      <a:pt x="1570" y="5938"/>
                      <a:pt x="1707" y="6518"/>
                      <a:pt x="1570" y="7064"/>
                    </a:cubicBezTo>
                    <a:cubicBezTo>
                      <a:pt x="1434" y="6518"/>
                      <a:pt x="1570" y="5665"/>
                      <a:pt x="1161" y="5358"/>
                    </a:cubicBezTo>
                    <a:cubicBezTo>
                      <a:pt x="1161" y="5289"/>
                      <a:pt x="1126" y="5255"/>
                      <a:pt x="1071" y="5255"/>
                    </a:cubicBezTo>
                    <a:cubicBezTo>
                      <a:pt x="1016" y="5255"/>
                      <a:pt x="939" y="5289"/>
                      <a:pt x="853" y="5358"/>
                    </a:cubicBezTo>
                    <a:cubicBezTo>
                      <a:pt x="580" y="5528"/>
                      <a:pt x="444" y="6381"/>
                      <a:pt x="444" y="6791"/>
                    </a:cubicBezTo>
                    <a:cubicBezTo>
                      <a:pt x="444" y="7064"/>
                      <a:pt x="580" y="7371"/>
                      <a:pt x="853" y="7507"/>
                    </a:cubicBezTo>
                    <a:lnTo>
                      <a:pt x="307" y="7507"/>
                    </a:lnTo>
                    <a:cubicBezTo>
                      <a:pt x="0" y="7507"/>
                      <a:pt x="0" y="7780"/>
                      <a:pt x="171" y="7780"/>
                    </a:cubicBezTo>
                    <a:cubicBezTo>
                      <a:pt x="580" y="8088"/>
                      <a:pt x="1161" y="8088"/>
                      <a:pt x="1570" y="8088"/>
                    </a:cubicBezTo>
                    <a:lnTo>
                      <a:pt x="1707" y="8088"/>
                    </a:lnTo>
                    <a:cubicBezTo>
                      <a:pt x="2287" y="8224"/>
                      <a:pt x="2867" y="8224"/>
                      <a:pt x="3276" y="8224"/>
                    </a:cubicBezTo>
                    <a:cubicBezTo>
                      <a:pt x="3413" y="8224"/>
                      <a:pt x="3413" y="8088"/>
                      <a:pt x="3413" y="8088"/>
                    </a:cubicBezTo>
                    <a:cubicBezTo>
                      <a:pt x="3823" y="8184"/>
                      <a:pt x="4233" y="8281"/>
                      <a:pt x="4583" y="8281"/>
                    </a:cubicBezTo>
                    <a:cubicBezTo>
                      <a:pt x="4728" y="8281"/>
                      <a:pt x="4862" y="8264"/>
                      <a:pt x="4982" y="8224"/>
                    </a:cubicBezTo>
                    <a:cubicBezTo>
                      <a:pt x="5119" y="8224"/>
                      <a:pt x="5119" y="8088"/>
                      <a:pt x="5119" y="8088"/>
                    </a:cubicBezTo>
                    <a:cubicBezTo>
                      <a:pt x="5466" y="8154"/>
                      <a:pt x="5846" y="8220"/>
                      <a:pt x="6180" y="8220"/>
                    </a:cubicBezTo>
                    <a:cubicBezTo>
                      <a:pt x="6535" y="8220"/>
                      <a:pt x="6837" y="8145"/>
                      <a:pt x="6996" y="7917"/>
                    </a:cubicBezTo>
                    <a:lnTo>
                      <a:pt x="6996" y="7780"/>
                    </a:lnTo>
                    <a:cubicBezTo>
                      <a:pt x="6688" y="7371"/>
                      <a:pt x="6143" y="7371"/>
                      <a:pt x="5699" y="7234"/>
                    </a:cubicBezTo>
                    <a:cubicBezTo>
                      <a:pt x="5835" y="7064"/>
                      <a:pt x="5835" y="6791"/>
                      <a:pt x="5562" y="6654"/>
                    </a:cubicBezTo>
                    <a:cubicBezTo>
                      <a:pt x="5482" y="6614"/>
                      <a:pt x="5376" y="6598"/>
                      <a:pt x="5259" y="6598"/>
                    </a:cubicBezTo>
                    <a:cubicBezTo>
                      <a:pt x="4976" y="6598"/>
                      <a:pt x="4629" y="6694"/>
                      <a:pt x="4436" y="6791"/>
                    </a:cubicBezTo>
                    <a:cubicBezTo>
                      <a:pt x="4129" y="6791"/>
                      <a:pt x="3856" y="6791"/>
                      <a:pt x="3583" y="6927"/>
                    </a:cubicBezTo>
                    <a:lnTo>
                      <a:pt x="3583" y="6791"/>
                    </a:lnTo>
                    <a:cubicBezTo>
                      <a:pt x="3413" y="6211"/>
                      <a:pt x="3276" y="5801"/>
                      <a:pt x="3140" y="5221"/>
                    </a:cubicBezTo>
                    <a:cubicBezTo>
                      <a:pt x="3140" y="4948"/>
                      <a:pt x="3003" y="4675"/>
                      <a:pt x="3003" y="4368"/>
                    </a:cubicBezTo>
                    <a:cubicBezTo>
                      <a:pt x="2867" y="3959"/>
                      <a:pt x="2730" y="3106"/>
                      <a:pt x="2730" y="2525"/>
                    </a:cubicBezTo>
                    <a:lnTo>
                      <a:pt x="2730" y="2525"/>
                    </a:lnTo>
                    <a:cubicBezTo>
                      <a:pt x="2867" y="3106"/>
                      <a:pt x="3003" y="3652"/>
                      <a:pt x="3276" y="4368"/>
                    </a:cubicBezTo>
                    <a:cubicBezTo>
                      <a:pt x="3276" y="4505"/>
                      <a:pt x="3413" y="4675"/>
                      <a:pt x="3413" y="4948"/>
                    </a:cubicBezTo>
                    <a:cubicBezTo>
                      <a:pt x="3583" y="5358"/>
                      <a:pt x="3720" y="5801"/>
                      <a:pt x="3993" y="6211"/>
                    </a:cubicBezTo>
                    <a:cubicBezTo>
                      <a:pt x="3993" y="6350"/>
                      <a:pt x="4084" y="6426"/>
                      <a:pt x="4184" y="6426"/>
                    </a:cubicBezTo>
                    <a:cubicBezTo>
                      <a:pt x="4304" y="6426"/>
                      <a:pt x="4436" y="6316"/>
                      <a:pt x="4436" y="6074"/>
                    </a:cubicBezTo>
                    <a:cubicBezTo>
                      <a:pt x="4266" y="5665"/>
                      <a:pt x="3993" y="5085"/>
                      <a:pt x="3856" y="4675"/>
                    </a:cubicBezTo>
                    <a:cubicBezTo>
                      <a:pt x="3583" y="3652"/>
                      <a:pt x="3413" y="2662"/>
                      <a:pt x="3583" y="1672"/>
                    </a:cubicBezTo>
                    <a:lnTo>
                      <a:pt x="3583" y="1672"/>
                    </a:lnTo>
                    <a:cubicBezTo>
                      <a:pt x="3583" y="2252"/>
                      <a:pt x="3720" y="2798"/>
                      <a:pt x="3856" y="3106"/>
                    </a:cubicBezTo>
                    <a:cubicBezTo>
                      <a:pt x="3993" y="3822"/>
                      <a:pt x="4266" y="4505"/>
                      <a:pt x="4573" y="5221"/>
                    </a:cubicBezTo>
                    <a:cubicBezTo>
                      <a:pt x="4573" y="5358"/>
                      <a:pt x="4709" y="5528"/>
                      <a:pt x="4709" y="5665"/>
                    </a:cubicBezTo>
                    <a:cubicBezTo>
                      <a:pt x="4761" y="5769"/>
                      <a:pt x="4858" y="5814"/>
                      <a:pt x="4949" y="5814"/>
                    </a:cubicBezTo>
                    <a:cubicBezTo>
                      <a:pt x="5095" y="5814"/>
                      <a:pt x="5224" y="5697"/>
                      <a:pt x="5119" y="5528"/>
                    </a:cubicBezTo>
                    <a:cubicBezTo>
                      <a:pt x="4709" y="4232"/>
                      <a:pt x="4266" y="2525"/>
                      <a:pt x="4436" y="1092"/>
                    </a:cubicBezTo>
                    <a:lnTo>
                      <a:pt x="4436" y="1092"/>
                    </a:lnTo>
                    <a:lnTo>
                      <a:pt x="4436" y="1536"/>
                    </a:lnTo>
                    <a:cubicBezTo>
                      <a:pt x="4573" y="2116"/>
                      <a:pt x="4709" y="2525"/>
                      <a:pt x="4846" y="3106"/>
                    </a:cubicBezTo>
                    <a:cubicBezTo>
                      <a:pt x="5119" y="3822"/>
                      <a:pt x="5426" y="4675"/>
                      <a:pt x="5699" y="5528"/>
                    </a:cubicBezTo>
                    <a:cubicBezTo>
                      <a:pt x="5735" y="5564"/>
                      <a:pt x="5792" y="5581"/>
                      <a:pt x="5854" y="5581"/>
                    </a:cubicBezTo>
                    <a:cubicBezTo>
                      <a:pt x="6029" y="5581"/>
                      <a:pt x="6243" y="5448"/>
                      <a:pt x="6143" y="5221"/>
                    </a:cubicBezTo>
                    <a:cubicBezTo>
                      <a:pt x="5699" y="3959"/>
                      <a:pt x="5289" y="2525"/>
                      <a:pt x="5289" y="1092"/>
                    </a:cubicBezTo>
                    <a:lnTo>
                      <a:pt x="5289" y="1092"/>
                    </a:lnTo>
                    <a:cubicBezTo>
                      <a:pt x="5426" y="1399"/>
                      <a:pt x="5426" y="1672"/>
                      <a:pt x="5426" y="1809"/>
                    </a:cubicBezTo>
                    <a:cubicBezTo>
                      <a:pt x="5562" y="2389"/>
                      <a:pt x="5835" y="3106"/>
                      <a:pt x="5972" y="3652"/>
                    </a:cubicBezTo>
                    <a:cubicBezTo>
                      <a:pt x="6279" y="4675"/>
                      <a:pt x="6552" y="5665"/>
                      <a:pt x="6996" y="6518"/>
                    </a:cubicBezTo>
                    <a:cubicBezTo>
                      <a:pt x="7048" y="6622"/>
                      <a:pt x="7120" y="6667"/>
                      <a:pt x="7189" y="6667"/>
                    </a:cubicBezTo>
                    <a:cubicBezTo>
                      <a:pt x="7301" y="6667"/>
                      <a:pt x="7405" y="6550"/>
                      <a:pt x="7405" y="6381"/>
                    </a:cubicBezTo>
                    <a:cubicBezTo>
                      <a:pt x="7132" y="5358"/>
                      <a:pt x="6996" y="4505"/>
                      <a:pt x="6825" y="3515"/>
                    </a:cubicBezTo>
                    <a:cubicBezTo>
                      <a:pt x="6688" y="2969"/>
                      <a:pt x="6688" y="2525"/>
                      <a:pt x="6688" y="1945"/>
                    </a:cubicBezTo>
                    <a:lnTo>
                      <a:pt x="6688" y="1536"/>
                    </a:lnTo>
                    <a:cubicBezTo>
                      <a:pt x="6825" y="2389"/>
                      <a:pt x="6996" y="3242"/>
                      <a:pt x="7132" y="4095"/>
                    </a:cubicBezTo>
                    <a:cubicBezTo>
                      <a:pt x="7405" y="4948"/>
                      <a:pt x="7405" y="6211"/>
                      <a:pt x="7985" y="6927"/>
                    </a:cubicBezTo>
                    <a:cubicBezTo>
                      <a:pt x="8022" y="6964"/>
                      <a:pt x="8068" y="6981"/>
                      <a:pt x="8116" y="6981"/>
                    </a:cubicBezTo>
                    <a:cubicBezTo>
                      <a:pt x="8248" y="6981"/>
                      <a:pt x="8395" y="6854"/>
                      <a:pt x="8395" y="6654"/>
                    </a:cubicBezTo>
                    <a:cubicBezTo>
                      <a:pt x="8122" y="5221"/>
                      <a:pt x="7678" y="3379"/>
                      <a:pt x="7985" y="1809"/>
                    </a:cubicBezTo>
                    <a:lnTo>
                      <a:pt x="7985" y="1809"/>
                    </a:lnTo>
                    <a:lnTo>
                      <a:pt x="7985" y="2662"/>
                    </a:lnTo>
                    <a:cubicBezTo>
                      <a:pt x="8122" y="3242"/>
                      <a:pt x="8258" y="3822"/>
                      <a:pt x="8395" y="4368"/>
                    </a:cubicBezTo>
                    <a:cubicBezTo>
                      <a:pt x="8702" y="5358"/>
                      <a:pt x="8975" y="6381"/>
                      <a:pt x="9111" y="7371"/>
                    </a:cubicBezTo>
                    <a:cubicBezTo>
                      <a:pt x="9168" y="7542"/>
                      <a:pt x="9279" y="7618"/>
                      <a:pt x="9389" y="7618"/>
                    </a:cubicBezTo>
                    <a:cubicBezTo>
                      <a:pt x="9541" y="7618"/>
                      <a:pt x="9691" y="7472"/>
                      <a:pt x="9691" y="7234"/>
                    </a:cubicBezTo>
                    <a:cubicBezTo>
                      <a:pt x="9384" y="6211"/>
                      <a:pt x="9248" y="5221"/>
                      <a:pt x="9248" y="4232"/>
                    </a:cubicBezTo>
                    <a:cubicBezTo>
                      <a:pt x="9248" y="3822"/>
                      <a:pt x="9111" y="3242"/>
                      <a:pt x="9248" y="2798"/>
                    </a:cubicBezTo>
                    <a:cubicBezTo>
                      <a:pt x="9384" y="4095"/>
                      <a:pt x="9555" y="5221"/>
                      <a:pt x="9964" y="6518"/>
                    </a:cubicBezTo>
                    <a:cubicBezTo>
                      <a:pt x="9964" y="6791"/>
                      <a:pt x="10101" y="7064"/>
                      <a:pt x="10101" y="7371"/>
                    </a:cubicBezTo>
                    <a:cubicBezTo>
                      <a:pt x="10153" y="7475"/>
                      <a:pt x="10250" y="7520"/>
                      <a:pt x="10342" y="7520"/>
                    </a:cubicBezTo>
                    <a:cubicBezTo>
                      <a:pt x="10492" y="7520"/>
                      <a:pt x="10629" y="7403"/>
                      <a:pt x="10544" y="7234"/>
                    </a:cubicBezTo>
                    <a:cubicBezTo>
                      <a:pt x="10544" y="6927"/>
                      <a:pt x="10408" y="6654"/>
                      <a:pt x="10408" y="6211"/>
                    </a:cubicBezTo>
                    <a:cubicBezTo>
                      <a:pt x="10101" y="5221"/>
                      <a:pt x="9964" y="3959"/>
                      <a:pt x="10101" y="2798"/>
                    </a:cubicBezTo>
                    <a:lnTo>
                      <a:pt x="10101" y="2798"/>
                    </a:lnTo>
                    <a:lnTo>
                      <a:pt x="10101" y="3106"/>
                    </a:lnTo>
                    <a:cubicBezTo>
                      <a:pt x="10237" y="3822"/>
                      <a:pt x="10408" y="4368"/>
                      <a:pt x="10544" y="5085"/>
                    </a:cubicBezTo>
                    <a:cubicBezTo>
                      <a:pt x="10681" y="5665"/>
                      <a:pt x="10817" y="6654"/>
                      <a:pt x="11090" y="7234"/>
                    </a:cubicBezTo>
                    <a:cubicBezTo>
                      <a:pt x="11159" y="7289"/>
                      <a:pt x="11265" y="7322"/>
                      <a:pt x="11368" y="7322"/>
                    </a:cubicBezTo>
                    <a:cubicBezTo>
                      <a:pt x="11523" y="7322"/>
                      <a:pt x="11670" y="7248"/>
                      <a:pt x="11670" y="7064"/>
                    </a:cubicBezTo>
                    <a:cubicBezTo>
                      <a:pt x="11534" y="5938"/>
                      <a:pt x="11090" y="4368"/>
                      <a:pt x="11397" y="3242"/>
                    </a:cubicBezTo>
                    <a:lnTo>
                      <a:pt x="11397" y="3242"/>
                    </a:lnTo>
                    <a:cubicBezTo>
                      <a:pt x="11534" y="3822"/>
                      <a:pt x="11534" y="4368"/>
                      <a:pt x="11670" y="4948"/>
                    </a:cubicBezTo>
                    <a:cubicBezTo>
                      <a:pt x="11807" y="5665"/>
                      <a:pt x="11807" y="6518"/>
                      <a:pt x="12114" y="7234"/>
                    </a:cubicBezTo>
                    <a:cubicBezTo>
                      <a:pt x="12114" y="7371"/>
                      <a:pt x="12216" y="7439"/>
                      <a:pt x="12319" y="7439"/>
                    </a:cubicBezTo>
                    <a:cubicBezTo>
                      <a:pt x="12421" y="7439"/>
                      <a:pt x="12524" y="7371"/>
                      <a:pt x="12524" y="7234"/>
                    </a:cubicBezTo>
                    <a:cubicBezTo>
                      <a:pt x="12524" y="6381"/>
                      <a:pt x="12524" y="5528"/>
                      <a:pt x="12660" y="4675"/>
                    </a:cubicBezTo>
                    <a:lnTo>
                      <a:pt x="12660" y="4948"/>
                    </a:lnTo>
                    <a:cubicBezTo>
                      <a:pt x="12660" y="5221"/>
                      <a:pt x="12660" y="5665"/>
                      <a:pt x="12797" y="5938"/>
                    </a:cubicBezTo>
                    <a:lnTo>
                      <a:pt x="12797" y="7064"/>
                    </a:lnTo>
                    <a:cubicBezTo>
                      <a:pt x="12882" y="7217"/>
                      <a:pt x="13027" y="7294"/>
                      <a:pt x="13151" y="7294"/>
                    </a:cubicBezTo>
                    <a:cubicBezTo>
                      <a:pt x="13274" y="7294"/>
                      <a:pt x="13377" y="7217"/>
                      <a:pt x="13377" y="7064"/>
                    </a:cubicBezTo>
                    <a:cubicBezTo>
                      <a:pt x="13377" y="6654"/>
                      <a:pt x="13240" y="6381"/>
                      <a:pt x="13240" y="5938"/>
                    </a:cubicBezTo>
                    <a:lnTo>
                      <a:pt x="13240" y="5358"/>
                    </a:lnTo>
                    <a:lnTo>
                      <a:pt x="13240" y="4095"/>
                    </a:lnTo>
                    <a:cubicBezTo>
                      <a:pt x="13377" y="4505"/>
                      <a:pt x="13513" y="5085"/>
                      <a:pt x="13513" y="5665"/>
                    </a:cubicBezTo>
                    <a:lnTo>
                      <a:pt x="13513" y="6791"/>
                    </a:lnTo>
                    <a:cubicBezTo>
                      <a:pt x="13610" y="6887"/>
                      <a:pt x="13723" y="6984"/>
                      <a:pt x="13830" y="6984"/>
                    </a:cubicBezTo>
                    <a:cubicBezTo>
                      <a:pt x="13874" y="6984"/>
                      <a:pt x="13917" y="6967"/>
                      <a:pt x="13957" y="6927"/>
                    </a:cubicBezTo>
                    <a:lnTo>
                      <a:pt x="13957" y="6927"/>
                    </a:lnTo>
                    <a:cubicBezTo>
                      <a:pt x="13820" y="7371"/>
                      <a:pt x="13820" y="7644"/>
                      <a:pt x="13513" y="7917"/>
                    </a:cubicBezTo>
                    <a:cubicBezTo>
                      <a:pt x="13377" y="8088"/>
                      <a:pt x="12967" y="8497"/>
                      <a:pt x="12524" y="8497"/>
                    </a:cubicBezTo>
                    <a:cubicBezTo>
                      <a:pt x="12660" y="8497"/>
                      <a:pt x="12660" y="8361"/>
                      <a:pt x="12660" y="8361"/>
                    </a:cubicBezTo>
                    <a:cubicBezTo>
                      <a:pt x="12745" y="8191"/>
                      <a:pt x="12618" y="8060"/>
                      <a:pt x="12478" y="8060"/>
                    </a:cubicBezTo>
                    <a:cubicBezTo>
                      <a:pt x="12392" y="8060"/>
                      <a:pt x="12302" y="8108"/>
                      <a:pt x="12251" y="8224"/>
                    </a:cubicBezTo>
                    <a:cubicBezTo>
                      <a:pt x="12114" y="8497"/>
                      <a:pt x="11943" y="8497"/>
                      <a:pt x="11943" y="8770"/>
                    </a:cubicBezTo>
                    <a:cubicBezTo>
                      <a:pt x="11807" y="8770"/>
                      <a:pt x="11807" y="9077"/>
                      <a:pt x="12114" y="9077"/>
                    </a:cubicBezTo>
                    <a:cubicBezTo>
                      <a:pt x="12185" y="9088"/>
                      <a:pt x="12257" y="9094"/>
                      <a:pt x="12330" y="9094"/>
                    </a:cubicBezTo>
                    <a:cubicBezTo>
                      <a:pt x="13127" y="9094"/>
                      <a:pt x="13979" y="8437"/>
                      <a:pt x="14230" y="7780"/>
                    </a:cubicBezTo>
                    <a:cubicBezTo>
                      <a:pt x="14810" y="6074"/>
                      <a:pt x="14503" y="4675"/>
                      <a:pt x="14503" y="2969"/>
                    </a:cubicBezTo>
                    <a:cubicBezTo>
                      <a:pt x="14503" y="2785"/>
                      <a:pt x="14355" y="2711"/>
                      <a:pt x="14237" y="2711"/>
                    </a:cubicBezTo>
                    <a:cubicBezTo>
                      <a:pt x="14159" y="2711"/>
                      <a:pt x="14093" y="2744"/>
                      <a:pt x="14093" y="2798"/>
                    </a:cubicBezTo>
                    <a:lnTo>
                      <a:pt x="14093" y="2969"/>
                    </a:lnTo>
                    <a:lnTo>
                      <a:pt x="13957" y="2969"/>
                    </a:lnTo>
                    <a:cubicBezTo>
                      <a:pt x="13957" y="2969"/>
                      <a:pt x="13820" y="3106"/>
                      <a:pt x="13820" y="3242"/>
                    </a:cubicBezTo>
                    <a:cubicBezTo>
                      <a:pt x="13820" y="3379"/>
                      <a:pt x="13650" y="3515"/>
                      <a:pt x="13650" y="3822"/>
                    </a:cubicBezTo>
                    <a:cubicBezTo>
                      <a:pt x="13650" y="3652"/>
                      <a:pt x="13513" y="3379"/>
                      <a:pt x="13513" y="3242"/>
                    </a:cubicBezTo>
                    <a:cubicBezTo>
                      <a:pt x="13445" y="3174"/>
                      <a:pt x="13342" y="3140"/>
                      <a:pt x="13257" y="3140"/>
                    </a:cubicBezTo>
                    <a:cubicBezTo>
                      <a:pt x="13172" y="3140"/>
                      <a:pt x="13104" y="3174"/>
                      <a:pt x="13104" y="3242"/>
                    </a:cubicBezTo>
                    <a:cubicBezTo>
                      <a:pt x="13104" y="3379"/>
                      <a:pt x="12967" y="3515"/>
                      <a:pt x="12967" y="3652"/>
                    </a:cubicBezTo>
                    <a:lnTo>
                      <a:pt x="12967" y="3379"/>
                    </a:lnTo>
                    <a:cubicBezTo>
                      <a:pt x="12967" y="3106"/>
                      <a:pt x="12967" y="2798"/>
                      <a:pt x="12797" y="2662"/>
                    </a:cubicBezTo>
                    <a:cubicBezTo>
                      <a:pt x="12797" y="2525"/>
                      <a:pt x="12728" y="2457"/>
                      <a:pt x="12643" y="2457"/>
                    </a:cubicBezTo>
                    <a:cubicBezTo>
                      <a:pt x="12558" y="2457"/>
                      <a:pt x="12455" y="2525"/>
                      <a:pt x="12387" y="2662"/>
                    </a:cubicBezTo>
                    <a:cubicBezTo>
                      <a:pt x="12251" y="3379"/>
                      <a:pt x="12114" y="4232"/>
                      <a:pt x="12114" y="5085"/>
                    </a:cubicBezTo>
                    <a:lnTo>
                      <a:pt x="12114" y="4812"/>
                    </a:lnTo>
                    <a:cubicBezTo>
                      <a:pt x="11943" y="4095"/>
                      <a:pt x="11943" y="3106"/>
                      <a:pt x="11534" y="2389"/>
                    </a:cubicBezTo>
                    <a:cubicBezTo>
                      <a:pt x="11534" y="2389"/>
                      <a:pt x="11413" y="2328"/>
                      <a:pt x="11332" y="2328"/>
                    </a:cubicBezTo>
                    <a:cubicBezTo>
                      <a:pt x="11291" y="2328"/>
                      <a:pt x="11261" y="2343"/>
                      <a:pt x="11261" y="2389"/>
                    </a:cubicBezTo>
                    <a:cubicBezTo>
                      <a:pt x="10954" y="3106"/>
                      <a:pt x="10817" y="3822"/>
                      <a:pt x="10817" y="4368"/>
                    </a:cubicBezTo>
                    <a:cubicBezTo>
                      <a:pt x="10681" y="3822"/>
                      <a:pt x="10681" y="3242"/>
                      <a:pt x="10544" y="2662"/>
                    </a:cubicBezTo>
                    <a:cubicBezTo>
                      <a:pt x="10544" y="2389"/>
                      <a:pt x="10408" y="2116"/>
                      <a:pt x="10237" y="1809"/>
                    </a:cubicBezTo>
                    <a:cubicBezTo>
                      <a:pt x="10237" y="1741"/>
                      <a:pt x="10169" y="1707"/>
                      <a:pt x="10101" y="1707"/>
                    </a:cubicBezTo>
                    <a:cubicBezTo>
                      <a:pt x="10033" y="1707"/>
                      <a:pt x="9964" y="1741"/>
                      <a:pt x="9964" y="1809"/>
                    </a:cubicBezTo>
                    <a:cubicBezTo>
                      <a:pt x="9828" y="2252"/>
                      <a:pt x="9691" y="2662"/>
                      <a:pt x="9691" y="3106"/>
                    </a:cubicBezTo>
                    <a:cubicBezTo>
                      <a:pt x="9555" y="2525"/>
                      <a:pt x="9555" y="2116"/>
                      <a:pt x="9384" y="1536"/>
                    </a:cubicBezTo>
                    <a:cubicBezTo>
                      <a:pt x="9384" y="1468"/>
                      <a:pt x="9316" y="1434"/>
                      <a:pt x="9231" y="1434"/>
                    </a:cubicBezTo>
                    <a:cubicBezTo>
                      <a:pt x="9145" y="1434"/>
                      <a:pt x="9043" y="1468"/>
                      <a:pt x="8975" y="1536"/>
                    </a:cubicBezTo>
                    <a:cubicBezTo>
                      <a:pt x="8702" y="2252"/>
                      <a:pt x="8838" y="3242"/>
                      <a:pt x="8838" y="3959"/>
                    </a:cubicBezTo>
                    <a:cubicBezTo>
                      <a:pt x="8702" y="3379"/>
                      <a:pt x="8531" y="2798"/>
                      <a:pt x="8395" y="2252"/>
                    </a:cubicBezTo>
                    <a:cubicBezTo>
                      <a:pt x="8258" y="1809"/>
                      <a:pt x="8258" y="1263"/>
                      <a:pt x="8122" y="956"/>
                    </a:cubicBezTo>
                    <a:cubicBezTo>
                      <a:pt x="8053" y="888"/>
                      <a:pt x="7942" y="853"/>
                      <a:pt x="7849" y="853"/>
                    </a:cubicBezTo>
                    <a:cubicBezTo>
                      <a:pt x="7755" y="853"/>
                      <a:pt x="7678" y="888"/>
                      <a:pt x="7678" y="956"/>
                    </a:cubicBezTo>
                    <a:cubicBezTo>
                      <a:pt x="7405" y="1672"/>
                      <a:pt x="7405" y="2525"/>
                      <a:pt x="7405" y="3242"/>
                    </a:cubicBezTo>
                    <a:cubicBezTo>
                      <a:pt x="7269" y="2252"/>
                      <a:pt x="7132" y="1263"/>
                      <a:pt x="6996" y="103"/>
                    </a:cubicBezTo>
                    <a:cubicBezTo>
                      <a:pt x="6910" y="34"/>
                      <a:pt x="6833" y="0"/>
                      <a:pt x="6761" y="0"/>
                    </a:cubicBezTo>
                    <a:cubicBezTo>
                      <a:pt x="6688" y="0"/>
                      <a:pt x="6620" y="34"/>
                      <a:pt x="6552" y="103"/>
                    </a:cubicBezTo>
                    <a:cubicBezTo>
                      <a:pt x="6143" y="683"/>
                      <a:pt x="6279" y="2116"/>
                      <a:pt x="6279" y="2798"/>
                    </a:cubicBezTo>
                    <a:cubicBezTo>
                      <a:pt x="6279" y="3106"/>
                      <a:pt x="6415" y="3242"/>
                      <a:pt x="6415" y="3379"/>
                    </a:cubicBezTo>
                    <a:cubicBezTo>
                      <a:pt x="6279" y="3106"/>
                      <a:pt x="6279" y="2969"/>
                      <a:pt x="6143" y="2662"/>
                    </a:cubicBezTo>
                    <a:cubicBezTo>
                      <a:pt x="5972" y="2116"/>
                      <a:pt x="5835" y="1399"/>
                      <a:pt x="5699" y="819"/>
                    </a:cubicBezTo>
                    <a:cubicBezTo>
                      <a:pt x="5562" y="546"/>
                      <a:pt x="5562" y="239"/>
                      <a:pt x="5289" y="103"/>
                    </a:cubicBezTo>
                    <a:cubicBezTo>
                      <a:pt x="5233" y="57"/>
                      <a:pt x="5179" y="42"/>
                      <a:pt x="5134" y="42"/>
                    </a:cubicBezTo>
                    <a:cubicBezTo>
                      <a:pt x="5043" y="42"/>
                      <a:pt x="4982" y="103"/>
                      <a:pt x="4982" y="103"/>
                    </a:cubicBezTo>
                    <a:cubicBezTo>
                      <a:pt x="4846" y="410"/>
                      <a:pt x="4846" y="683"/>
                      <a:pt x="4846" y="956"/>
                    </a:cubicBezTo>
                    <a:cubicBezTo>
                      <a:pt x="4709" y="683"/>
                      <a:pt x="4709" y="410"/>
                      <a:pt x="4436" y="103"/>
                    </a:cubicBezTo>
                    <a:cubicBezTo>
                      <a:pt x="4436" y="34"/>
                      <a:pt x="4360" y="0"/>
                      <a:pt x="42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3724239" y="939872"/>
                <a:ext cx="42" cy="4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3695639" y="868645"/>
                <a:ext cx="154068" cy="199070"/>
              </a:xfrm>
              <a:custGeom>
                <a:rect b="b" l="l" r="r" t="t"/>
                <a:pathLst>
                  <a:path extrusionOk="0" h="4712" w="3647">
                    <a:moveTo>
                      <a:pt x="1530" y="1550"/>
                    </a:moveTo>
                    <a:cubicBezTo>
                      <a:pt x="1485" y="1697"/>
                      <a:pt x="1440" y="1844"/>
                      <a:pt x="1396" y="1991"/>
                    </a:cubicBezTo>
                    <a:lnTo>
                      <a:pt x="1396" y="1991"/>
                    </a:lnTo>
                    <a:cubicBezTo>
                      <a:pt x="1403" y="1883"/>
                      <a:pt x="1428" y="1755"/>
                      <a:pt x="1530" y="1550"/>
                    </a:cubicBezTo>
                    <a:close/>
                    <a:moveTo>
                      <a:pt x="2565" y="0"/>
                    </a:moveTo>
                    <a:cubicBezTo>
                      <a:pt x="2494" y="0"/>
                      <a:pt x="2426" y="32"/>
                      <a:pt x="2384" y="117"/>
                    </a:cubicBezTo>
                    <a:cubicBezTo>
                      <a:pt x="2247" y="527"/>
                      <a:pt x="2247" y="834"/>
                      <a:pt x="2076" y="1107"/>
                    </a:cubicBezTo>
                    <a:lnTo>
                      <a:pt x="2076" y="834"/>
                    </a:lnTo>
                    <a:cubicBezTo>
                      <a:pt x="2076" y="697"/>
                      <a:pt x="1940" y="527"/>
                      <a:pt x="1803" y="527"/>
                    </a:cubicBezTo>
                    <a:cubicBezTo>
                      <a:pt x="1530" y="697"/>
                      <a:pt x="1530" y="1107"/>
                      <a:pt x="1394" y="1380"/>
                    </a:cubicBezTo>
                    <a:cubicBezTo>
                      <a:pt x="814" y="2233"/>
                      <a:pt x="541" y="3256"/>
                      <a:pt x="97" y="4109"/>
                    </a:cubicBezTo>
                    <a:cubicBezTo>
                      <a:pt x="1" y="4206"/>
                      <a:pt x="109" y="4302"/>
                      <a:pt x="229" y="4302"/>
                    </a:cubicBezTo>
                    <a:cubicBezTo>
                      <a:pt x="279" y="4302"/>
                      <a:pt x="330" y="4286"/>
                      <a:pt x="370" y="4246"/>
                    </a:cubicBezTo>
                    <a:cubicBezTo>
                      <a:pt x="664" y="3560"/>
                      <a:pt x="927" y="2874"/>
                      <a:pt x="1338" y="2187"/>
                    </a:cubicBezTo>
                    <a:lnTo>
                      <a:pt x="1338" y="2187"/>
                    </a:lnTo>
                    <a:cubicBezTo>
                      <a:pt x="1112" y="2965"/>
                      <a:pt x="921" y="3742"/>
                      <a:pt x="814" y="4519"/>
                    </a:cubicBezTo>
                    <a:cubicBezTo>
                      <a:pt x="814" y="4615"/>
                      <a:pt x="950" y="4712"/>
                      <a:pt x="1079" y="4712"/>
                    </a:cubicBezTo>
                    <a:cubicBezTo>
                      <a:pt x="1132" y="4712"/>
                      <a:pt x="1183" y="4695"/>
                      <a:pt x="1223" y="4655"/>
                    </a:cubicBezTo>
                    <a:cubicBezTo>
                      <a:pt x="1394" y="4519"/>
                      <a:pt x="1394" y="4382"/>
                      <a:pt x="1530" y="4246"/>
                    </a:cubicBezTo>
                    <a:cubicBezTo>
                      <a:pt x="1530" y="4314"/>
                      <a:pt x="1565" y="4348"/>
                      <a:pt x="1616" y="4348"/>
                    </a:cubicBezTo>
                    <a:cubicBezTo>
                      <a:pt x="1667" y="4348"/>
                      <a:pt x="1735" y="4314"/>
                      <a:pt x="1803" y="4246"/>
                    </a:cubicBezTo>
                    <a:cubicBezTo>
                      <a:pt x="2076" y="4109"/>
                      <a:pt x="2076" y="3802"/>
                      <a:pt x="2247" y="3529"/>
                    </a:cubicBezTo>
                    <a:cubicBezTo>
                      <a:pt x="2384" y="3086"/>
                      <a:pt x="2520" y="2540"/>
                      <a:pt x="2657" y="2096"/>
                    </a:cubicBezTo>
                    <a:lnTo>
                      <a:pt x="2657" y="2096"/>
                    </a:lnTo>
                    <a:cubicBezTo>
                      <a:pt x="2657" y="2813"/>
                      <a:pt x="2384" y="3666"/>
                      <a:pt x="2384" y="4519"/>
                    </a:cubicBezTo>
                    <a:cubicBezTo>
                      <a:pt x="2384" y="4615"/>
                      <a:pt x="2520" y="4712"/>
                      <a:pt x="2648" y="4712"/>
                    </a:cubicBezTo>
                    <a:cubicBezTo>
                      <a:pt x="2701" y="4712"/>
                      <a:pt x="2753" y="4695"/>
                      <a:pt x="2793" y="4655"/>
                    </a:cubicBezTo>
                    <a:cubicBezTo>
                      <a:pt x="2930" y="4519"/>
                      <a:pt x="2930" y="4519"/>
                      <a:pt x="2930" y="4382"/>
                    </a:cubicBezTo>
                    <a:cubicBezTo>
                      <a:pt x="3100" y="4382"/>
                      <a:pt x="3237" y="4382"/>
                      <a:pt x="3373" y="4246"/>
                    </a:cubicBezTo>
                    <a:cubicBezTo>
                      <a:pt x="3510" y="3666"/>
                      <a:pt x="3646" y="2949"/>
                      <a:pt x="3510" y="2233"/>
                    </a:cubicBezTo>
                    <a:cubicBezTo>
                      <a:pt x="3510" y="2164"/>
                      <a:pt x="3441" y="2130"/>
                      <a:pt x="3356" y="2130"/>
                    </a:cubicBezTo>
                    <a:cubicBezTo>
                      <a:pt x="3271" y="2130"/>
                      <a:pt x="3168" y="2164"/>
                      <a:pt x="3100" y="2233"/>
                    </a:cubicBezTo>
                    <a:cubicBezTo>
                      <a:pt x="3237" y="1823"/>
                      <a:pt x="3237" y="1550"/>
                      <a:pt x="3237" y="1107"/>
                    </a:cubicBezTo>
                    <a:cubicBezTo>
                      <a:pt x="3237" y="1010"/>
                      <a:pt x="3083" y="914"/>
                      <a:pt x="2945" y="914"/>
                    </a:cubicBezTo>
                    <a:cubicBezTo>
                      <a:pt x="2888" y="914"/>
                      <a:pt x="2833" y="930"/>
                      <a:pt x="2793" y="970"/>
                    </a:cubicBezTo>
                    <a:cubicBezTo>
                      <a:pt x="2657" y="1243"/>
                      <a:pt x="2520" y="1550"/>
                      <a:pt x="2384" y="1823"/>
                    </a:cubicBezTo>
                    <a:cubicBezTo>
                      <a:pt x="2520" y="1243"/>
                      <a:pt x="2657" y="834"/>
                      <a:pt x="2793" y="254"/>
                    </a:cubicBezTo>
                    <a:cubicBezTo>
                      <a:pt x="2887" y="159"/>
                      <a:pt x="2721" y="0"/>
                      <a:pt x="2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3147630" y="706971"/>
                <a:ext cx="732317" cy="373721"/>
              </a:xfrm>
              <a:custGeom>
                <a:rect b="b" l="l" r="r" t="t"/>
                <a:pathLst>
                  <a:path extrusionOk="0" h="8846" w="17335">
                    <a:moveTo>
                      <a:pt x="15765" y="3227"/>
                    </a:moveTo>
                    <a:lnTo>
                      <a:pt x="15765" y="3808"/>
                    </a:lnTo>
                    <a:cubicBezTo>
                      <a:pt x="15765" y="3671"/>
                      <a:pt x="15629" y="3671"/>
                      <a:pt x="15629" y="3671"/>
                    </a:cubicBezTo>
                    <a:cubicBezTo>
                      <a:pt x="15629" y="3500"/>
                      <a:pt x="15629" y="3364"/>
                      <a:pt x="15765" y="3227"/>
                    </a:cubicBezTo>
                    <a:close/>
                    <a:moveTo>
                      <a:pt x="15629" y="4354"/>
                    </a:moveTo>
                    <a:cubicBezTo>
                      <a:pt x="15765" y="4934"/>
                      <a:pt x="15765" y="5514"/>
                      <a:pt x="15902" y="6230"/>
                    </a:cubicBezTo>
                    <a:cubicBezTo>
                      <a:pt x="15765" y="6230"/>
                      <a:pt x="15765" y="6367"/>
                      <a:pt x="15629" y="6503"/>
                    </a:cubicBezTo>
                    <a:lnTo>
                      <a:pt x="15629" y="5514"/>
                    </a:lnTo>
                    <a:lnTo>
                      <a:pt x="15629" y="4354"/>
                    </a:lnTo>
                    <a:close/>
                    <a:moveTo>
                      <a:pt x="10725" y="1"/>
                    </a:moveTo>
                    <a:cubicBezTo>
                      <a:pt x="10647" y="1"/>
                      <a:pt x="10565" y="34"/>
                      <a:pt x="10510" y="88"/>
                    </a:cubicBezTo>
                    <a:cubicBezTo>
                      <a:pt x="10101" y="1658"/>
                      <a:pt x="10237" y="3227"/>
                      <a:pt x="10101" y="4797"/>
                    </a:cubicBezTo>
                    <a:lnTo>
                      <a:pt x="10101" y="5377"/>
                    </a:lnTo>
                    <a:cubicBezTo>
                      <a:pt x="9930" y="5207"/>
                      <a:pt x="9930" y="5070"/>
                      <a:pt x="9930" y="4934"/>
                    </a:cubicBezTo>
                    <a:cubicBezTo>
                      <a:pt x="9793" y="4524"/>
                      <a:pt x="9793" y="3944"/>
                      <a:pt x="9793" y="3500"/>
                    </a:cubicBezTo>
                    <a:cubicBezTo>
                      <a:pt x="9657" y="2647"/>
                      <a:pt x="9793" y="1658"/>
                      <a:pt x="9793" y="668"/>
                    </a:cubicBezTo>
                    <a:cubicBezTo>
                      <a:pt x="9793" y="508"/>
                      <a:pt x="9700" y="442"/>
                      <a:pt x="9595" y="442"/>
                    </a:cubicBezTo>
                    <a:cubicBezTo>
                      <a:pt x="9520" y="442"/>
                      <a:pt x="9441" y="475"/>
                      <a:pt x="9384" y="532"/>
                    </a:cubicBezTo>
                    <a:cubicBezTo>
                      <a:pt x="8940" y="1112"/>
                      <a:pt x="9077" y="2238"/>
                      <a:pt x="8940" y="2954"/>
                    </a:cubicBezTo>
                    <a:lnTo>
                      <a:pt x="8940" y="4524"/>
                    </a:lnTo>
                    <a:cubicBezTo>
                      <a:pt x="8940" y="4797"/>
                      <a:pt x="9077" y="5207"/>
                      <a:pt x="9077" y="5514"/>
                    </a:cubicBezTo>
                    <a:cubicBezTo>
                      <a:pt x="8804" y="4934"/>
                      <a:pt x="8804" y="4081"/>
                      <a:pt x="8804" y="3500"/>
                    </a:cubicBezTo>
                    <a:cubicBezTo>
                      <a:pt x="8667" y="2511"/>
                      <a:pt x="8804" y="1385"/>
                      <a:pt x="8667" y="395"/>
                    </a:cubicBezTo>
                    <a:cubicBezTo>
                      <a:pt x="8667" y="300"/>
                      <a:pt x="8533" y="187"/>
                      <a:pt x="8394" y="187"/>
                    </a:cubicBezTo>
                    <a:cubicBezTo>
                      <a:pt x="8335" y="187"/>
                      <a:pt x="8275" y="208"/>
                      <a:pt x="8224" y="259"/>
                    </a:cubicBezTo>
                    <a:cubicBezTo>
                      <a:pt x="7951" y="805"/>
                      <a:pt x="7951" y="1658"/>
                      <a:pt x="7951" y="2374"/>
                    </a:cubicBezTo>
                    <a:cubicBezTo>
                      <a:pt x="7814" y="3227"/>
                      <a:pt x="7814" y="4217"/>
                      <a:pt x="7814" y="5207"/>
                    </a:cubicBezTo>
                    <a:cubicBezTo>
                      <a:pt x="7814" y="5514"/>
                      <a:pt x="7814" y="5650"/>
                      <a:pt x="7678" y="5923"/>
                    </a:cubicBezTo>
                    <a:lnTo>
                      <a:pt x="7678" y="5377"/>
                    </a:lnTo>
                    <a:cubicBezTo>
                      <a:pt x="7541" y="4797"/>
                      <a:pt x="7541" y="4217"/>
                      <a:pt x="7371" y="3671"/>
                    </a:cubicBezTo>
                    <a:cubicBezTo>
                      <a:pt x="7371" y="2647"/>
                      <a:pt x="7541" y="1658"/>
                      <a:pt x="7541" y="532"/>
                    </a:cubicBezTo>
                    <a:cubicBezTo>
                      <a:pt x="7541" y="453"/>
                      <a:pt x="7439" y="374"/>
                      <a:pt x="7326" y="374"/>
                    </a:cubicBezTo>
                    <a:cubicBezTo>
                      <a:pt x="7244" y="374"/>
                      <a:pt x="7155" y="416"/>
                      <a:pt x="7098" y="532"/>
                    </a:cubicBezTo>
                    <a:cubicBezTo>
                      <a:pt x="6688" y="941"/>
                      <a:pt x="6688" y="2238"/>
                      <a:pt x="6688" y="2954"/>
                    </a:cubicBezTo>
                    <a:cubicBezTo>
                      <a:pt x="6688" y="3500"/>
                      <a:pt x="6518" y="4217"/>
                      <a:pt x="6518" y="4797"/>
                    </a:cubicBezTo>
                    <a:cubicBezTo>
                      <a:pt x="6518" y="4934"/>
                      <a:pt x="6688" y="5514"/>
                      <a:pt x="6688" y="5923"/>
                    </a:cubicBezTo>
                    <a:cubicBezTo>
                      <a:pt x="6381" y="5207"/>
                      <a:pt x="6381" y="4524"/>
                      <a:pt x="6381" y="3808"/>
                    </a:cubicBezTo>
                    <a:cubicBezTo>
                      <a:pt x="6381" y="2954"/>
                      <a:pt x="6518" y="2101"/>
                      <a:pt x="6518" y="1248"/>
                    </a:cubicBezTo>
                    <a:cubicBezTo>
                      <a:pt x="6518" y="1153"/>
                      <a:pt x="6384" y="1040"/>
                      <a:pt x="6256" y="1040"/>
                    </a:cubicBezTo>
                    <a:cubicBezTo>
                      <a:pt x="6202" y="1040"/>
                      <a:pt x="6149" y="1061"/>
                      <a:pt x="6108" y="1112"/>
                    </a:cubicBezTo>
                    <a:cubicBezTo>
                      <a:pt x="5835" y="1521"/>
                      <a:pt x="5835" y="2238"/>
                      <a:pt x="5835" y="2647"/>
                    </a:cubicBezTo>
                    <a:cubicBezTo>
                      <a:pt x="5835" y="3364"/>
                      <a:pt x="5665" y="3944"/>
                      <a:pt x="5665" y="4524"/>
                    </a:cubicBezTo>
                    <a:cubicBezTo>
                      <a:pt x="5665" y="5070"/>
                      <a:pt x="5665" y="5923"/>
                      <a:pt x="5528" y="6640"/>
                    </a:cubicBezTo>
                    <a:cubicBezTo>
                      <a:pt x="5392" y="6230"/>
                      <a:pt x="5255" y="5650"/>
                      <a:pt x="5255" y="5514"/>
                    </a:cubicBezTo>
                    <a:cubicBezTo>
                      <a:pt x="5119" y="4797"/>
                      <a:pt x="5119" y="4081"/>
                      <a:pt x="5119" y="3364"/>
                    </a:cubicBezTo>
                    <a:lnTo>
                      <a:pt x="5119" y="1658"/>
                    </a:lnTo>
                    <a:cubicBezTo>
                      <a:pt x="5119" y="1248"/>
                      <a:pt x="5255" y="805"/>
                      <a:pt x="5119" y="532"/>
                    </a:cubicBezTo>
                    <a:cubicBezTo>
                      <a:pt x="5062" y="475"/>
                      <a:pt x="4976" y="442"/>
                      <a:pt x="4895" y="442"/>
                    </a:cubicBezTo>
                    <a:cubicBezTo>
                      <a:pt x="4780" y="442"/>
                      <a:pt x="4675" y="508"/>
                      <a:pt x="4675" y="668"/>
                    </a:cubicBezTo>
                    <a:cubicBezTo>
                      <a:pt x="4402" y="1385"/>
                      <a:pt x="4266" y="2374"/>
                      <a:pt x="4266" y="3227"/>
                    </a:cubicBezTo>
                    <a:cubicBezTo>
                      <a:pt x="4129" y="3671"/>
                      <a:pt x="4129" y="4217"/>
                      <a:pt x="4129" y="4797"/>
                    </a:cubicBezTo>
                    <a:lnTo>
                      <a:pt x="4129" y="6503"/>
                    </a:lnTo>
                    <a:cubicBezTo>
                      <a:pt x="3822" y="6060"/>
                      <a:pt x="3822" y="5377"/>
                      <a:pt x="3685" y="5070"/>
                    </a:cubicBezTo>
                    <a:cubicBezTo>
                      <a:pt x="3549" y="4524"/>
                      <a:pt x="3549" y="3944"/>
                      <a:pt x="3549" y="3227"/>
                    </a:cubicBezTo>
                    <a:cubicBezTo>
                      <a:pt x="3412" y="2374"/>
                      <a:pt x="3549" y="1385"/>
                      <a:pt x="3412" y="532"/>
                    </a:cubicBezTo>
                    <a:cubicBezTo>
                      <a:pt x="3412" y="435"/>
                      <a:pt x="3259" y="339"/>
                      <a:pt x="3121" y="339"/>
                    </a:cubicBezTo>
                    <a:cubicBezTo>
                      <a:pt x="3063" y="339"/>
                      <a:pt x="3009" y="355"/>
                      <a:pt x="2969" y="395"/>
                    </a:cubicBezTo>
                    <a:cubicBezTo>
                      <a:pt x="2559" y="941"/>
                      <a:pt x="2696" y="2374"/>
                      <a:pt x="2559" y="2954"/>
                    </a:cubicBezTo>
                    <a:lnTo>
                      <a:pt x="2559" y="4934"/>
                    </a:lnTo>
                    <a:cubicBezTo>
                      <a:pt x="2559" y="5207"/>
                      <a:pt x="2696" y="5650"/>
                      <a:pt x="2696" y="6060"/>
                    </a:cubicBezTo>
                    <a:cubicBezTo>
                      <a:pt x="2252" y="5377"/>
                      <a:pt x="2252" y="4217"/>
                      <a:pt x="2252" y="3671"/>
                    </a:cubicBezTo>
                    <a:cubicBezTo>
                      <a:pt x="2116" y="2647"/>
                      <a:pt x="2252" y="1794"/>
                      <a:pt x="1979" y="941"/>
                    </a:cubicBezTo>
                    <a:cubicBezTo>
                      <a:pt x="1979" y="845"/>
                      <a:pt x="1843" y="748"/>
                      <a:pt x="1715" y="748"/>
                    </a:cubicBezTo>
                    <a:cubicBezTo>
                      <a:pt x="1661" y="748"/>
                      <a:pt x="1610" y="765"/>
                      <a:pt x="1570" y="805"/>
                    </a:cubicBezTo>
                    <a:lnTo>
                      <a:pt x="1570" y="668"/>
                    </a:lnTo>
                    <a:cubicBezTo>
                      <a:pt x="1570" y="508"/>
                      <a:pt x="1418" y="442"/>
                      <a:pt x="1291" y="442"/>
                    </a:cubicBezTo>
                    <a:cubicBezTo>
                      <a:pt x="1202" y="442"/>
                      <a:pt x="1126" y="475"/>
                      <a:pt x="1126" y="532"/>
                    </a:cubicBezTo>
                    <a:cubicBezTo>
                      <a:pt x="1126" y="668"/>
                      <a:pt x="1126" y="668"/>
                      <a:pt x="990" y="668"/>
                    </a:cubicBezTo>
                    <a:lnTo>
                      <a:pt x="990" y="805"/>
                    </a:lnTo>
                    <a:cubicBezTo>
                      <a:pt x="546" y="1658"/>
                      <a:pt x="410" y="2647"/>
                      <a:pt x="410" y="3671"/>
                    </a:cubicBezTo>
                    <a:cubicBezTo>
                      <a:pt x="410" y="4217"/>
                      <a:pt x="137" y="5377"/>
                      <a:pt x="546" y="5787"/>
                    </a:cubicBezTo>
                    <a:cubicBezTo>
                      <a:pt x="546" y="6060"/>
                      <a:pt x="546" y="6503"/>
                      <a:pt x="410" y="6776"/>
                    </a:cubicBezTo>
                    <a:cubicBezTo>
                      <a:pt x="370" y="6736"/>
                      <a:pt x="330" y="6720"/>
                      <a:pt x="293" y="6720"/>
                    </a:cubicBezTo>
                    <a:cubicBezTo>
                      <a:pt x="205" y="6720"/>
                      <a:pt x="137" y="6816"/>
                      <a:pt x="137" y="6913"/>
                    </a:cubicBezTo>
                    <a:cubicBezTo>
                      <a:pt x="137" y="6913"/>
                      <a:pt x="0" y="7083"/>
                      <a:pt x="0" y="7220"/>
                    </a:cubicBezTo>
                    <a:cubicBezTo>
                      <a:pt x="0" y="7356"/>
                      <a:pt x="0" y="7356"/>
                      <a:pt x="137" y="7493"/>
                    </a:cubicBezTo>
                    <a:lnTo>
                      <a:pt x="137" y="7629"/>
                    </a:lnTo>
                    <a:cubicBezTo>
                      <a:pt x="273" y="7629"/>
                      <a:pt x="273" y="7629"/>
                      <a:pt x="273" y="7766"/>
                    </a:cubicBezTo>
                    <a:cubicBezTo>
                      <a:pt x="341" y="7851"/>
                      <a:pt x="410" y="7894"/>
                      <a:pt x="461" y="7894"/>
                    </a:cubicBezTo>
                    <a:cubicBezTo>
                      <a:pt x="512" y="7894"/>
                      <a:pt x="546" y="7851"/>
                      <a:pt x="546" y="7766"/>
                    </a:cubicBezTo>
                    <a:cubicBezTo>
                      <a:pt x="717" y="7766"/>
                      <a:pt x="717" y="7629"/>
                      <a:pt x="717" y="7629"/>
                    </a:cubicBezTo>
                    <a:lnTo>
                      <a:pt x="717" y="7493"/>
                    </a:lnTo>
                    <a:cubicBezTo>
                      <a:pt x="853" y="7083"/>
                      <a:pt x="853" y="6503"/>
                      <a:pt x="990" y="6060"/>
                    </a:cubicBezTo>
                    <a:cubicBezTo>
                      <a:pt x="990" y="6230"/>
                      <a:pt x="990" y="6367"/>
                      <a:pt x="1126" y="6503"/>
                    </a:cubicBezTo>
                    <a:cubicBezTo>
                      <a:pt x="1126" y="6913"/>
                      <a:pt x="1263" y="7493"/>
                      <a:pt x="1570" y="7766"/>
                    </a:cubicBezTo>
                    <a:cubicBezTo>
                      <a:pt x="1608" y="7813"/>
                      <a:pt x="1656" y="7834"/>
                      <a:pt x="1706" y="7834"/>
                    </a:cubicBezTo>
                    <a:cubicBezTo>
                      <a:pt x="1837" y="7834"/>
                      <a:pt x="1979" y="7690"/>
                      <a:pt x="1979" y="7493"/>
                    </a:cubicBezTo>
                    <a:cubicBezTo>
                      <a:pt x="1843" y="6503"/>
                      <a:pt x="1706" y="5514"/>
                      <a:pt x="1706" y="4524"/>
                    </a:cubicBezTo>
                    <a:lnTo>
                      <a:pt x="1706" y="2238"/>
                    </a:lnTo>
                    <a:cubicBezTo>
                      <a:pt x="1843" y="2954"/>
                      <a:pt x="1706" y="3808"/>
                      <a:pt x="1843" y="4524"/>
                    </a:cubicBezTo>
                    <a:cubicBezTo>
                      <a:pt x="1979" y="5207"/>
                      <a:pt x="1979" y="6230"/>
                      <a:pt x="2696" y="6776"/>
                    </a:cubicBezTo>
                    <a:cubicBezTo>
                      <a:pt x="2752" y="6833"/>
                      <a:pt x="2809" y="6866"/>
                      <a:pt x="2856" y="6866"/>
                    </a:cubicBezTo>
                    <a:cubicBezTo>
                      <a:pt x="2922" y="6866"/>
                      <a:pt x="2969" y="6800"/>
                      <a:pt x="2969" y="6640"/>
                    </a:cubicBezTo>
                    <a:cubicBezTo>
                      <a:pt x="3276" y="6060"/>
                      <a:pt x="3105" y="5070"/>
                      <a:pt x="2969" y="4354"/>
                    </a:cubicBezTo>
                    <a:lnTo>
                      <a:pt x="2969" y="3500"/>
                    </a:lnTo>
                    <a:cubicBezTo>
                      <a:pt x="3105" y="3808"/>
                      <a:pt x="3105" y="4217"/>
                      <a:pt x="3105" y="4524"/>
                    </a:cubicBezTo>
                    <a:cubicBezTo>
                      <a:pt x="3276" y="5207"/>
                      <a:pt x="3276" y="6776"/>
                      <a:pt x="3958" y="7083"/>
                    </a:cubicBezTo>
                    <a:cubicBezTo>
                      <a:pt x="4044" y="7152"/>
                      <a:pt x="4121" y="7186"/>
                      <a:pt x="4193" y="7186"/>
                    </a:cubicBezTo>
                    <a:cubicBezTo>
                      <a:pt x="4266" y="7186"/>
                      <a:pt x="4334" y="7152"/>
                      <a:pt x="4402" y="7083"/>
                    </a:cubicBezTo>
                    <a:cubicBezTo>
                      <a:pt x="4675" y="6367"/>
                      <a:pt x="4539" y="5207"/>
                      <a:pt x="4539" y="4524"/>
                    </a:cubicBezTo>
                    <a:cubicBezTo>
                      <a:pt x="4539" y="4217"/>
                      <a:pt x="4675" y="3808"/>
                      <a:pt x="4675" y="3500"/>
                    </a:cubicBezTo>
                    <a:lnTo>
                      <a:pt x="4675" y="4934"/>
                    </a:lnTo>
                    <a:cubicBezTo>
                      <a:pt x="4812" y="5514"/>
                      <a:pt x="4812" y="7083"/>
                      <a:pt x="5528" y="7220"/>
                    </a:cubicBezTo>
                    <a:cubicBezTo>
                      <a:pt x="5665" y="7220"/>
                      <a:pt x="5835" y="7220"/>
                      <a:pt x="5835" y="7083"/>
                    </a:cubicBezTo>
                    <a:cubicBezTo>
                      <a:pt x="5972" y="6776"/>
                      <a:pt x="6108" y="6503"/>
                      <a:pt x="6108" y="6060"/>
                    </a:cubicBezTo>
                    <a:cubicBezTo>
                      <a:pt x="6245" y="6367"/>
                      <a:pt x="6245" y="6503"/>
                      <a:pt x="6381" y="6776"/>
                    </a:cubicBezTo>
                    <a:cubicBezTo>
                      <a:pt x="6518" y="6913"/>
                      <a:pt x="6688" y="6913"/>
                      <a:pt x="6825" y="6913"/>
                    </a:cubicBezTo>
                    <a:cubicBezTo>
                      <a:pt x="7098" y="6640"/>
                      <a:pt x="7098" y="6060"/>
                      <a:pt x="7098" y="5514"/>
                    </a:cubicBezTo>
                    <a:cubicBezTo>
                      <a:pt x="7234" y="5923"/>
                      <a:pt x="7371" y="6367"/>
                      <a:pt x="7678" y="6503"/>
                    </a:cubicBezTo>
                    <a:cubicBezTo>
                      <a:pt x="7708" y="6509"/>
                      <a:pt x="7736" y="6512"/>
                      <a:pt x="7763" y="6512"/>
                    </a:cubicBezTo>
                    <a:cubicBezTo>
                      <a:pt x="8381" y="6512"/>
                      <a:pt x="8224" y="5064"/>
                      <a:pt x="8224" y="4934"/>
                    </a:cubicBezTo>
                    <a:lnTo>
                      <a:pt x="8224" y="2954"/>
                    </a:lnTo>
                    <a:cubicBezTo>
                      <a:pt x="8394" y="3364"/>
                      <a:pt x="8394" y="3808"/>
                      <a:pt x="8394" y="4081"/>
                    </a:cubicBezTo>
                    <a:cubicBezTo>
                      <a:pt x="8394" y="4797"/>
                      <a:pt x="8531" y="5923"/>
                      <a:pt x="8940" y="6367"/>
                    </a:cubicBezTo>
                    <a:cubicBezTo>
                      <a:pt x="9009" y="6435"/>
                      <a:pt x="9085" y="6469"/>
                      <a:pt x="9162" y="6469"/>
                    </a:cubicBezTo>
                    <a:cubicBezTo>
                      <a:pt x="9239" y="6469"/>
                      <a:pt x="9316" y="6435"/>
                      <a:pt x="9384" y="6367"/>
                    </a:cubicBezTo>
                    <a:cubicBezTo>
                      <a:pt x="9520" y="6060"/>
                      <a:pt x="9520" y="5787"/>
                      <a:pt x="9520" y="5377"/>
                    </a:cubicBezTo>
                    <a:cubicBezTo>
                      <a:pt x="9657" y="5787"/>
                      <a:pt x="9793" y="6230"/>
                      <a:pt x="10237" y="6230"/>
                    </a:cubicBezTo>
                    <a:cubicBezTo>
                      <a:pt x="10374" y="6230"/>
                      <a:pt x="10510" y="5923"/>
                      <a:pt x="10647" y="5650"/>
                    </a:cubicBezTo>
                    <a:cubicBezTo>
                      <a:pt x="10647" y="5787"/>
                      <a:pt x="10783" y="6060"/>
                      <a:pt x="10954" y="6230"/>
                    </a:cubicBezTo>
                    <a:cubicBezTo>
                      <a:pt x="11022" y="6299"/>
                      <a:pt x="11090" y="6333"/>
                      <a:pt x="11158" y="6333"/>
                    </a:cubicBezTo>
                    <a:cubicBezTo>
                      <a:pt x="11227" y="6333"/>
                      <a:pt x="11295" y="6299"/>
                      <a:pt x="11363" y="6230"/>
                    </a:cubicBezTo>
                    <a:cubicBezTo>
                      <a:pt x="11500" y="6503"/>
                      <a:pt x="11636" y="6640"/>
                      <a:pt x="11807" y="6776"/>
                    </a:cubicBezTo>
                    <a:cubicBezTo>
                      <a:pt x="11807" y="6845"/>
                      <a:pt x="11841" y="6879"/>
                      <a:pt x="11892" y="6879"/>
                    </a:cubicBezTo>
                    <a:cubicBezTo>
                      <a:pt x="11943" y="6879"/>
                      <a:pt x="12011" y="6845"/>
                      <a:pt x="12080" y="6776"/>
                    </a:cubicBezTo>
                    <a:cubicBezTo>
                      <a:pt x="12080" y="6776"/>
                      <a:pt x="12216" y="6776"/>
                      <a:pt x="12216" y="6640"/>
                    </a:cubicBezTo>
                    <a:cubicBezTo>
                      <a:pt x="12216" y="6913"/>
                      <a:pt x="12353" y="7083"/>
                      <a:pt x="12489" y="7220"/>
                    </a:cubicBezTo>
                    <a:cubicBezTo>
                      <a:pt x="12570" y="7270"/>
                      <a:pt x="12641" y="7291"/>
                      <a:pt x="12703" y="7291"/>
                    </a:cubicBezTo>
                    <a:cubicBezTo>
                      <a:pt x="12978" y="7291"/>
                      <a:pt x="13069" y="6863"/>
                      <a:pt x="13069" y="6640"/>
                    </a:cubicBezTo>
                    <a:cubicBezTo>
                      <a:pt x="13206" y="7083"/>
                      <a:pt x="13342" y="7356"/>
                      <a:pt x="13513" y="7629"/>
                    </a:cubicBezTo>
                    <a:cubicBezTo>
                      <a:pt x="13553" y="7669"/>
                      <a:pt x="13605" y="7686"/>
                      <a:pt x="13658" y="7686"/>
                    </a:cubicBezTo>
                    <a:cubicBezTo>
                      <a:pt x="13786" y="7686"/>
                      <a:pt x="13922" y="7589"/>
                      <a:pt x="13922" y="7493"/>
                    </a:cubicBezTo>
                    <a:cubicBezTo>
                      <a:pt x="14116" y="7081"/>
                      <a:pt x="14104" y="6531"/>
                      <a:pt x="14080" y="6002"/>
                    </a:cubicBezTo>
                    <a:lnTo>
                      <a:pt x="14080" y="6002"/>
                    </a:lnTo>
                    <a:cubicBezTo>
                      <a:pt x="14214" y="6562"/>
                      <a:pt x="14409" y="8346"/>
                      <a:pt x="15219" y="8346"/>
                    </a:cubicBezTo>
                    <a:cubicBezTo>
                      <a:pt x="15219" y="8346"/>
                      <a:pt x="15356" y="8346"/>
                      <a:pt x="15356" y="8209"/>
                    </a:cubicBezTo>
                    <a:cubicBezTo>
                      <a:pt x="15492" y="7766"/>
                      <a:pt x="15492" y="7493"/>
                      <a:pt x="15629" y="7083"/>
                    </a:cubicBezTo>
                    <a:cubicBezTo>
                      <a:pt x="15629" y="7152"/>
                      <a:pt x="15663" y="7186"/>
                      <a:pt x="15697" y="7186"/>
                    </a:cubicBezTo>
                    <a:cubicBezTo>
                      <a:pt x="15731" y="7186"/>
                      <a:pt x="15765" y="7152"/>
                      <a:pt x="15765" y="7083"/>
                    </a:cubicBezTo>
                    <a:cubicBezTo>
                      <a:pt x="15902" y="7083"/>
                      <a:pt x="15902" y="7083"/>
                      <a:pt x="15902" y="6913"/>
                    </a:cubicBezTo>
                    <a:cubicBezTo>
                      <a:pt x="16072" y="7083"/>
                      <a:pt x="16072" y="7083"/>
                      <a:pt x="16072" y="7220"/>
                    </a:cubicBezTo>
                    <a:cubicBezTo>
                      <a:pt x="15902" y="7356"/>
                      <a:pt x="15902" y="7493"/>
                      <a:pt x="15765" y="7629"/>
                    </a:cubicBezTo>
                    <a:lnTo>
                      <a:pt x="15765" y="7936"/>
                    </a:lnTo>
                    <a:cubicBezTo>
                      <a:pt x="15629" y="8073"/>
                      <a:pt x="15765" y="8209"/>
                      <a:pt x="16072" y="8209"/>
                    </a:cubicBezTo>
                    <a:cubicBezTo>
                      <a:pt x="15902" y="8209"/>
                      <a:pt x="15902" y="8346"/>
                      <a:pt x="15902" y="8346"/>
                    </a:cubicBezTo>
                    <a:cubicBezTo>
                      <a:pt x="15902" y="8482"/>
                      <a:pt x="16072" y="8619"/>
                      <a:pt x="16209" y="8619"/>
                    </a:cubicBezTo>
                    <a:cubicBezTo>
                      <a:pt x="16209" y="8741"/>
                      <a:pt x="16348" y="8845"/>
                      <a:pt x="16477" y="8845"/>
                    </a:cubicBezTo>
                    <a:cubicBezTo>
                      <a:pt x="16529" y="8845"/>
                      <a:pt x="16579" y="8829"/>
                      <a:pt x="16618" y="8790"/>
                    </a:cubicBezTo>
                    <a:cubicBezTo>
                      <a:pt x="16925" y="8619"/>
                      <a:pt x="17335" y="8346"/>
                      <a:pt x="17062" y="7936"/>
                    </a:cubicBezTo>
                    <a:cubicBezTo>
                      <a:pt x="17162" y="7710"/>
                      <a:pt x="17040" y="7576"/>
                      <a:pt x="16901" y="7576"/>
                    </a:cubicBezTo>
                    <a:cubicBezTo>
                      <a:pt x="16851" y="7576"/>
                      <a:pt x="16799" y="7593"/>
                      <a:pt x="16755" y="7629"/>
                    </a:cubicBezTo>
                    <a:cubicBezTo>
                      <a:pt x="16755" y="7629"/>
                      <a:pt x="16695" y="7629"/>
                      <a:pt x="16654" y="7669"/>
                    </a:cubicBezTo>
                    <a:lnTo>
                      <a:pt x="16654" y="7669"/>
                    </a:lnTo>
                    <a:cubicBezTo>
                      <a:pt x="16801" y="7310"/>
                      <a:pt x="17051" y="7037"/>
                      <a:pt x="16925" y="6503"/>
                    </a:cubicBezTo>
                    <a:lnTo>
                      <a:pt x="16925" y="6367"/>
                    </a:lnTo>
                    <a:cubicBezTo>
                      <a:pt x="16925" y="6060"/>
                      <a:pt x="16925" y="5923"/>
                      <a:pt x="16755" y="5650"/>
                    </a:cubicBezTo>
                    <a:lnTo>
                      <a:pt x="16755" y="5514"/>
                    </a:lnTo>
                    <a:lnTo>
                      <a:pt x="16755" y="5377"/>
                    </a:lnTo>
                    <a:cubicBezTo>
                      <a:pt x="16925" y="5207"/>
                      <a:pt x="16755" y="5207"/>
                      <a:pt x="16755" y="5070"/>
                    </a:cubicBezTo>
                    <a:cubicBezTo>
                      <a:pt x="16618" y="4934"/>
                      <a:pt x="16618" y="4661"/>
                      <a:pt x="16482" y="4524"/>
                    </a:cubicBezTo>
                    <a:cubicBezTo>
                      <a:pt x="16482" y="4354"/>
                      <a:pt x="16345" y="4354"/>
                      <a:pt x="16345" y="4354"/>
                    </a:cubicBezTo>
                    <a:cubicBezTo>
                      <a:pt x="16209" y="3671"/>
                      <a:pt x="16345" y="2954"/>
                      <a:pt x="15765" y="2511"/>
                    </a:cubicBezTo>
                    <a:cubicBezTo>
                      <a:pt x="15765" y="2465"/>
                      <a:pt x="15750" y="2450"/>
                      <a:pt x="15725" y="2450"/>
                    </a:cubicBezTo>
                    <a:cubicBezTo>
                      <a:pt x="15674" y="2450"/>
                      <a:pt x="15583" y="2511"/>
                      <a:pt x="15492" y="2511"/>
                    </a:cubicBezTo>
                    <a:cubicBezTo>
                      <a:pt x="15219" y="3091"/>
                      <a:pt x="15219" y="3808"/>
                      <a:pt x="15219" y="4354"/>
                    </a:cubicBezTo>
                    <a:cubicBezTo>
                      <a:pt x="15219" y="5377"/>
                      <a:pt x="15356" y="6503"/>
                      <a:pt x="15048" y="7629"/>
                    </a:cubicBezTo>
                    <a:cubicBezTo>
                      <a:pt x="15048" y="7745"/>
                      <a:pt x="15048" y="7793"/>
                      <a:pt x="15041" y="7793"/>
                    </a:cubicBezTo>
                    <a:cubicBezTo>
                      <a:pt x="15029" y="7793"/>
                      <a:pt x="14997" y="7663"/>
                      <a:pt x="14912" y="7493"/>
                    </a:cubicBezTo>
                    <a:cubicBezTo>
                      <a:pt x="14912" y="7220"/>
                      <a:pt x="14775" y="6913"/>
                      <a:pt x="14775" y="6640"/>
                    </a:cubicBezTo>
                    <a:cubicBezTo>
                      <a:pt x="14502" y="6060"/>
                      <a:pt x="14502" y="5514"/>
                      <a:pt x="14366" y="4934"/>
                    </a:cubicBezTo>
                    <a:lnTo>
                      <a:pt x="14366" y="2238"/>
                    </a:lnTo>
                    <a:cubicBezTo>
                      <a:pt x="14366" y="2141"/>
                      <a:pt x="14281" y="2045"/>
                      <a:pt x="14182" y="2045"/>
                    </a:cubicBezTo>
                    <a:cubicBezTo>
                      <a:pt x="14142" y="2045"/>
                      <a:pt x="14099" y="2061"/>
                      <a:pt x="14059" y="2101"/>
                    </a:cubicBezTo>
                    <a:cubicBezTo>
                      <a:pt x="13649" y="2374"/>
                      <a:pt x="13649" y="3500"/>
                      <a:pt x="13649" y="3808"/>
                    </a:cubicBezTo>
                    <a:lnTo>
                      <a:pt x="13649" y="5650"/>
                    </a:lnTo>
                    <a:lnTo>
                      <a:pt x="13649" y="6776"/>
                    </a:lnTo>
                    <a:cubicBezTo>
                      <a:pt x="13342" y="6230"/>
                      <a:pt x="13513" y="5377"/>
                      <a:pt x="13513" y="4797"/>
                    </a:cubicBezTo>
                    <a:lnTo>
                      <a:pt x="13513" y="1965"/>
                    </a:lnTo>
                    <a:cubicBezTo>
                      <a:pt x="13581" y="1811"/>
                      <a:pt x="13504" y="1735"/>
                      <a:pt x="13411" y="1735"/>
                    </a:cubicBezTo>
                    <a:cubicBezTo>
                      <a:pt x="13317" y="1735"/>
                      <a:pt x="13206" y="1811"/>
                      <a:pt x="13206" y="1965"/>
                    </a:cubicBezTo>
                    <a:cubicBezTo>
                      <a:pt x="12933" y="2511"/>
                      <a:pt x="12933" y="3227"/>
                      <a:pt x="12933" y="3944"/>
                    </a:cubicBezTo>
                    <a:cubicBezTo>
                      <a:pt x="12796" y="4354"/>
                      <a:pt x="12796" y="4797"/>
                      <a:pt x="12796" y="5207"/>
                    </a:cubicBezTo>
                    <a:cubicBezTo>
                      <a:pt x="12796" y="5514"/>
                      <a:pt x="12660" y="6230"/>
                      <a:pt x="12796" y="6640"/>
                    </a:cubicBezTo>
                    <a:cubicBezTo>
                      <a:pt x="12489" y="5923"/>
                      <a:pt x="12489" y="5070"/>
                      <a:pt x="12489" y="4354"/>
                    </a:cubicBezTo>
                    <a:lnTo>
                      <a:pt x="12489" y="4081"/>
                    </a:lnTo>
                    <a:cubicBezTo>
                      <a:pt x="12489" y="3227"/>
                      <a:pt x="12660" y="2374"/>
                      <a:pt x="12796" y="1385"/>
                    </a:cubicBezTo>
                    <a:cubicBezTo>
                      <a:pt x="12796" y="1317"/>
                      <a:pt x="12685" y="1282"/>
                      <a:pt x="12575" y="1282"/>
                    </a:cubicBezTo>
                    <a:cubicBezTo>
                      <a:pt x="12464" y="1282"/>
                      <a:pt x="12353" y="1317"/>
                      <a:pt x="12353" y="1385"/>
                    </a:cubicBezTo>
                    <a:cubicBezTo>
                      <a:pt x="12080" y="2101"/>
                      <a:pt x="12080" y="2954"/>
                      <a:pt x="12080" y="3808"/>
                    </a:cubicBezTo>
                    <a:cubicBezTo>
                      <a:pt x="11943" y="4661"/>
                      <a:pt x="11943" y="5377"/>
                      <a:pt x="11943" y="6230"/>
                    </a:cubicBezTo>
                    <a:cubicBezTo>
                      <a:pt x="11943" y="5787"/>
                      <a:pt x="11807" y="5377"/>
                      <a:pt x="11636" y="4934"/>
                    </a:cubicBezTo>
                    <a:lnTo>
                      <a:pt x="11636" y="3671"/>
                    </a:lnTo>
                    <a:cubicBezTo>
                      <a:pt x="11636" y="2818"/>
                      <a:pt x="11807" y="1794"/>
                      <a:pt x="11943" y="805"/>
                    </a:cubicBezTo>
                    <a:cubicBezTo>
                      <a:pt x="11943" y="668"/>
                      <a:pt x="11832" y="600"/>
                      <a:pt x="11721" y="600"/>
                    </a:cubicBezTo>
                    <a:cubicBezTo>
                      <a:pt x="11611" y="600"/>
                      <a:pt x="11500" y="668"/>
                      <a:pt x="11500" y="805"/>
                    </a:cubicBezTo>
                    <a:cubicBezTo>
                      <a:pt x="11227" y="1521"/>
                      <a:pt x="11227" y="2374"/>
                      <a:pt x="11090" y="3227"/>
                    </a:cubicBezTo>
                    <a:lnTo>
                      <a:pt x="11090" y="4797"/>
                    </a:lnTo>
                    <a:lnTo>
                      <a:pt x="11090" y="5377"/>
                    </a:lnTo>
                    <a:cubicBezTo>
                      <a:pt x="10783" y="4661"/>
                      <a:pt x="10954" y="3808"/>
                      <a:pt x="10954" y="3091"/>
                    </a:cubicBezTo>
                    <a:cubicBezTo>
                      <a:pt x="10783" y="2101"/>
                      <a:pt x="10954" y="1248"/>
                      <a:pt x="10954" y="259"/>
                    </a:cubicBezTo>
                    <a:cubicBezTo>
                      <a:pt x="10954" y="74"/>
                      <a:pt x="10843" y="1"/>
                      <a:pt x="107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3345128" y="945659"/>
                <a:ext cx="294110" cy="144191"/>
              </a:xfrm>
              <a:custGeom>
                <a:rect b="b" l="l" r="r" t="t"/>
                <a:pathLst>
                  <a:path extrusionOk="0" h="3413" w="6962">
                    <a:moveTo>
                      <a:pt x="444" y="0"/>
                    </a:moveTo>
                    <a:cubicBezTo>
                      <a:pt x="137" y="0"/>
                      <a:pt x="0" y="137"/>
                      <a:pt x="137" y="273"/>
                    </a:cubicBezTo>
                    <a:cubicBezTo>
                      <a:pt x="307" y="717"/>
                      <a:pt x="580" y="1126"/>
                      <a:pt x="853" y="1570"/>
                    </a:cubicBezTo>
                    <a:lnTo>
                      <a:pt x="853" y="1706"/>
                    </a:lnTo>
                    <a:cubicBezTo>
                      <a:pt x="773" y="1866"/>
                      <a:pt x="834" y="1933"/>
                      <a:pt x="932" y="1933"/>
                    </a:cubicBezTo>
                    <a:cubicBezTo>
                      <a:pt x="1001" y="1933"/>
                      <a:pt x="1090" y="1899"/>
                      <a:pt x="1160" y="1843"/>
                    </a:cubicBezTo>
                    <a:cubicBezTo>
                      <a:pt x="1297" y="1979"/>
                      <a:pt x="1297" y="2116"/>
                      <a:pt x="1433" y="2286"/>
                    </a:cubicBezTo>
                    <a:cubicBezTo>
                      <a:pt x="1706" y="2559"/>
                      <a:pt x="2286" y="3413"/>
                      <a:pt x="2696" y="3413"/>
                    </a:cubicBezTo>
                    <a:cubicBezTo>
                      <a:pt x="2866" y="3413"/>
                      <a:pt x="3003" y="3276"/>
                      <a:pt x="3003" y="3276"/>
                    </a:cubicBezTo>
                    <a:cubicBezTo>
                      <a:pt x="3003" y="2559"/>
                      <a:pt x="2559" y="1979"/>
                      <a:pt x="2286" y="1433"/>
                    </a:cubicBezTo>
                    <a:lnTo>
                      <a:pt x="2286" y="1433"/>
                    </a:lnTo>
                    <a:cubicBezTo>
                      <a:pt x="2696" y="1843"/>
                      <a:pt x="2866" y="2286"/>
                      <a:pt x="3139" y="2559"/>
                    </a:cubicBezTo>
                    <a:cubicBezTo>
                      <a:pt x="3358" y="2778"/>
                      <a:pt x="3598" y="3018"/>
                      <a:pt x="3825" y="3018"/>
                    </a:cubicBezTo>
                    <a:cubicBezTo>
                      <a:pt x="3882" y="3018"/>
                      <a:pt x="3938" y="3003"/>
                      <a:pt x="3992" y="2969"/>
                    </a:cubicBezTo>
                    <a:cubicBezTo>
                      <a:pt x="4129" y="2969"/>
                      <a:pt x="4129" y="2969"/>
                      <a:pt x="4129" y="2832"/>
                    </a:cubicBezTo>
                    <a:cubicBezTo>
                      <a:pt x="4265" y="2696"/>
                      <a:pt x="4265" y="2559"/>
                      <a:pt x="4129" y="2287"/>
                    </a:cubicBezTo>
                    <a:lnTo>
                      <a:pt x="4129" y="2287"/>
                    </a:lnTo>
                    <a:cubicBezTo>
                      <a:pt x="4265" y="2559"/>
                      <a:pt x="4573" y="2696"/>
                      <a:pt x="4709" y="2696"/>
                    </a:cubicBezTo>
                    <a:cubicBezTo>
                      <a:pt x="4754" y="2741"/>
                      <a:pt x="4800" y="2757"/>
                      <a:pt x="4840" y="2757"/>
                    </a:cubicBezTo>
                    <a:cubicBezTo>
                      <a:pt x="4921" y="2757"/>
                      <a:pt x="4982" y="2696"/>
                      <a:pt x="4982" y="2696"/>
                    </a:cubicBezTo>
                    <a:cubicBezTo>
                      <a:pt x="5241" y="2437"/>
                      <a:pt x="4885" y="1253"/>
                      <a:pt x="5346" y="1253"/>
                    </a:cubicBezTo>
                    <a:cubicBezTo>
                      <a:pt x="5370" y="1253"/>
                      <a:pt x="5397" y="1256"/>
                      <a:pt x="5426" y="1263"/>
                    </a:cubicBezTo>
                    <a:cubicBezTo>
                      <a:pt x="5761" y="1514"/>
                      <a:pt x="6004" y="1742"/>
                      <a:pt x="6400" y="1742"/>
                    </a:cubicBezTo>
                    <a:cubicBezTo>
                      <a:pt x="6487" y="1742"/>
                      <a:pt x="6583" y="1731"/>
                      <a:pt x="6688" y="1706"/>
                    </a:cubicBezTo>
                    <a:cubicBezTo>
                      <a:pt x="6961" y="1706"/>
                      <a:pt x="6825" y="1433"/>
                      <a:pt x="6688" y="1263"/>
                    </a:cubicBezTo>
                    <a:cubicBezTo>
                      <a:pt x="6347" y="1263"/>
                      <a:pt x="5698" y="789"/>
                      <a:pt x="5155" y="789"/>
                    </a:cubicBezTo>
                    <a:cubicBezTo>
                      <a:pt x="5046" y="789"/>
                      <a:pt x="4942" y="808"/>
                      <a:pt x="4845" y="853"/>
                    </a:cubicBezTo>
                    <a:cubicBezTo>
                      <a:pt x="4402" y="1126"/>
                      <a:pt x="4709" y="1706"/>
                      <a:pt x="4709" y="2116"/>
                    </a:cubicBezTo>
                    <a:cubicBezTo>
                      <a:pt x="4265" y="1843"/>
                      <a:pt x="3992" y="990"/>
                      <a:pt x="3719" y="717"/>
                    </a:cubicBezTo>
                    <a:cubicBezTo>
                      <a:pt x="3649" y="660"/>
                      <a:pt x="3561" y="627"/>
                      <a:pt x="3481" y="627"/>
                    </a:cubicBezTo>
                    <a:cubicBezTo>
                      <a:pt x="3370" y="627"/>
                      <a:pt x="3276" y="693"/>
                      <a:pt x="3276" y="853"/>
                    </a:cubicBezTo>
                    <a:cubicBezTo>
                      <a:pt x="3276" y="1126"/>
                      <a:pt x="3412" y="1433"/>
                      <a:pt x="3549" y="1706"/>
                    </a:cubicBezTo>
                    <a:cubicBezTo>
                      <a:pt x="3549" y="1817"/>
                      <a:pt x="3839" y="2397"/>
                      <a:pt x="3715" y="2397"/>
                    </a:cubicBezTo>
                    <a:cubicBezTo>
                      <a:pt x="3686" y="2397"/>
                      <a:pt x="3633" y="2365"/>
                      <a:pt x="3549" y="2286"/>
                    </a:cubicBezTo>
                    <a:cubicBezTo>
                      <a:pt x="3003" y="1706"/>
                      <a:pt x="2559" y="990"/>
                      <a:pt x="2013" y="580"/>
                    </a:cubicBezTo>
                    <a:cubicBezTo>
                      <a:pt x="1966" y="533"/>
                      <a:pt x="1911" y="512"/>
                      <a:pt x="1859" y="512"/>
                    </a:cubicBezTo>
                    <a:cubicBezTo>
                      <a:pt x="1723" y="512"/>
                      <a:pt x="1607" y="656"/>
                      <a:pt x="1706" y="853"/>
                    </a:cubicBezTo>
                    <a:cubicBezTo>
                      <a:pt x="1706" y="1433"/>
                      <a:pt x="2286" y="2116"/>
                      <a:pt x="2423" y="2832"/>
                    </a:cubicBezTo>
                    <a:cubicBezTo>
                      <a:pt x="2150" y="2559"/>
                      <a:pt x="1706" y="1843"/>
                      <a:pt x="1570" y="1706"/>
                    </a:cubicBezTo>
                    <a:cubicBezTo>
                      <a:pt x="1433" y="1570"/>
                      <a:pt x="1297" y="1433"/>
                      <a:pt x="1297" y="1433"/>
                    </a:cubicBezTo>
                    <a:cubicBezTo>
                      <a:pt x="1160" y="853"/>
                      <a:pt x="853" y="273"/>
                      <a:pt x="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177877" y="715801"/>
                <a:ext cx="676807" cy="392986"/>
              </a:xfrm>
              <a:custGeom>
                <a:rect b="b" l="l" r="r" t="t"/>
                <a:pathLst>
                  <a:path extrusionOk="0" h="9302" w="16021">
                    <a:moveTo>
                      <a:pt x="2696" y="1312"/>
                    </a:moveTo>
                    <a:cubicBezTo>
                      <a:pt x="2833" y="1449"/>
                      <a:pt x="2833" y="1585"/>
                      <a:pt x="2833" y="1756"/>
                    </a:cubicBezTo>
                    <a:cubicBezTo>
                      <a:pt x="2833" y="1892"/>
                      <a:pt x="2696" y="1892"/>
                      <a:pt x="2696" y="1892"/>
                    </a:cubicBezTo>
                    <a:lnTo>
                      <a:pt x="2696" y="1756"/>
                    </a:lnTo>
                    <a:lnTo>
                      <a:pt x="2696" y="1449"/>
                    </a:lnTo>
                    <a:lnTo>
                      <a:pt x="2696" y="1312"/>
                    </a:lnTo>
                    <a:close/>
                    <a:moveTo>
                      <a:pt x="2253" y="1892"/>
                    </a:moveTo>
                    <a:lnTo>
                      <a:pt x="2253" y="2165"/>
                    </a:lnTo>
                    <a:lnTo>
                      <a:pt x="2116" y="2302"/>
                    </a:lnTo>
                    <a:cubicBezTo>
                      <a:pt x="2116" y="2438"/>
                      <a:pt x="1980" y="2438"/>
                      <a:pt x="1980" y="2438"/>
                    </a:cubicBezTo>
                    <a:cubicBezTo>
                      <a:pt x="1980" y="2302"/>
                      <a:pt x="2116" y="2029"/>
                      <a:pt x="2253" y="1892"/>
                    </a:cubicBezTo>
                    <a:close/>
                    <a:moveTo>
                      <a:pt x="10606" y="4805"/>
                    </a:moveTo>
                    <a:cubicBezTo>
                      <a:pt x="10459" y="4952"/>
                      <a:pt x="10297" y="5100"/>
                      <a:pt x="10132" y="5249"/>
                    </a:cubicBezTo>
                    <a:lnTo>
                      <a:pt x="10132" y="5249"/>
                    </a:lnTo>
                    <a:cubicBezTo>
                      <a:pt x="10259" y="5117"/>
                      <a:pt x="10385" y="4987"/>
                      <a:pt x="10511" y="4861"/>
                    </a:cubicBezTo>
                    <a:cubicBezTo>
                      <a:pt x="10544" y="4844"/>
                      <a:pt x="10576" y="4825"/>
                      <a:pt x="10606" y="4805"/>
                    </a:cubicBezTo>
                    <a:close/>
                    <a:moveTo>
                      <a:pt x="13070" y="4145"/>
                    </a:moveTo>
                    <a:lnTo>
                      <a:pt x="13070" y="4145"/>
                    </a:lnTo>
                    <a:cubicBezTo>
                      <a:pt x="12490" y="4588"/>
                      <a:pt x="11944" y="4998"/>
                      <a:pt x="11500" y="5441"/>
                    </a:cubicBezTo>
                    <a:cubicBezTo>
                      <a:pt x="11944" y="4998"/>
                      <a:pt x="12490" y="4452"/>
                      <a:pt x="13070" y="4145"/>
                    </a:cubicBezTo>
                    <a:close/>
                    <a:moveTo>
                      <a:pt x="12157" y="5520"/>
                    </a:moveTo>
                    <a:cubicBezTo>
                      <a:pt x="12080" y="5585"/>
                      <a:pt x="12008" y="5650"/>
                      <a:pt x="11944" y="5714"/>
                    </a:cubicBezTo>
                    <a:cubicBezTo>
                      <a:pt x="12015" y="5643"/>
                      <a:pt x="12086" y="5572"/>
                      <a:pt x="12157" y="5520"/>
                    </a:cubicBezTo>
                    <a:close/>
                    <a:moveTo>
                      <a:pt x="7838" y="1"/>
                    </a:moveTo>
                    <a:cubicBezTo>
                      <a:pt x="7788" y="1"/>
                      <a:pt x="7733" y="16"/>
                      <a:pt x="7678" y="50"/>
                    </a:cubicBezTo>
                    <a:cubicBezTo>
                      <a:pt x="6655" y="732"/>
                      <a:pt x="5802" y="1585"/>
                      <a:pt x="4812" y="2438"/>
                    </a:cubicBezTo>
                    <a:cubicBezTo>
                      <a:pt x="4403" y="2882"/>
                      <a:pt x="3959" y="3291"/>
                      <a:pt x="3550" y="3872"/>
                    </a:cubicBezTo>
                    <a:cubicBezTo>
                      <a:pt x="3413" y="3735"/>
                      <a:pt x="3413" y="3599"/>
                      <a:pt x="3413" y="3462"/>
                    </a:cubicBezTo>
                    <a:lnTo>
                      <a:pt x="3959" y="2882"/>
                    </a:lnTo>
                    <a:lnTo>
                      <a:pt x="6109" y="732"/>
                    </a:lnTo>
                    <a:cubicBezTo>
                      <a:pt x="6212" y="629"/>
                      <a:pt x="6080" y="367"/>
                      <a:pt x="5935" y="367"/>
                    </a:cubicBezTo>
                    <a:cubicBezTo>
                      <a:pt x="5890" y="367"/>
                      <a:pt x="5843" y="394"/>
                      <a:pt x="5802" y="459"/>
                    </a:cubicBezTo>
                    <a:cubicBezTo>
                      <a:pt x="5529" y="459"/>
                      <a:pt x="5392" y="596"/>
                      <a:pt x="5256" y="732"/>
                    </a:cubicBezTo>
                    <a:cubicBezTo>
                      <a:pt x="5256" y="596"/>
                      <a:pt x="5119" y="459"/>
                      <a:pt x="4949" y="459"/>
                    </a:cubicBezTo>
                    <a:cubicBezTo>
                      <a:pt x="4812" y="596"/>
                      <a:pt x="4676" y="596"/>
                      <a:pt x="4539" y="732"/>
                    </a:cubicBezTo>
                    <a:cubicBezTo>
                      <a:pt x="4539" y="636"/>
                      <a:pt x="4471" y="539"/>
                      <a:pt x="4383" y="539"/>
                    </a:cubicBezTo>
                    <a:cubicBezTo>
                      <a:pt x="4346" y="539"/>
                      <a:pt x="4306" y="556"/>
                      <a:pt x="4266" y="596"/>
                    </a:cubicBezTo>
                    <a:cubicBezTo>
                      <a:pt x="3823" y="903"/>
                      <a:pt x="3550" y="1176"/>
                      <a:pt x="3242" y="1449"/>
                    </a:cubicBezTo>
                    <a:cubicBezTo>
                      <a:pt x="3242" y="1039"/>
                      <a:pt x="3106" y="732"/>
                      <a:pt x="2969" y="596"/>
                    </a:cubicBezTo>
                    <a:lnTo>
                      <a:pt x="3106" y="459"/>
                    </a:lnTo>
                    <a:cubicBezTo>
                      <a:pt x="3206" y="259"/>
                      <a:pt x="3086" y="133"/>
                      <a:pt x="2962" y="133"/>
                    </a:cubicBezTo>
                    <a:cubicBezTo>
                      <a:pt x="2916" y="133"/>
                      <a:pt x="2870" y="150"/>
                      <a:pt x="2833" y="186"/>
                    </a:cubicBezTo>
                    <a:lnTo>
                      <a:pt x="2696" y="323"/>
                    </a:lnTo>
                    <a:cubicBezTo>
                      <a:pt x="2696" y="323"/>
                      <a:pt x="2560" y="323"/>
                      <a:pt x="2560" y="459"/>
                    </a:cubicBezTo>
                    <a:cubicBezTo>
                      <a:pt x="2560" y="596"/>
                      <a:pt x="2389" y="732"/>
                      <a:pt x="2389" y="903"/>
                    </a:cubicBezTo>
                    <a:cubicBezTo>
                      <a:pt x="2253" y="903"/>
                      <a:pt x="2253" y="903"/>
                      <a:pt x="2253" y="1039"/>
                    </a:cubicBezTo>
                    <a:cubicBezTo>
                      <a:pt x="2116" y="1176"/>
                      <a:pt x="1980" y="1312"/>
                      <a:pt x="1707" y="1585"/>
                    </a:cubicBezTo>
                    <a:cubicBezTo>
                      <a:pt x="1707" y="1312"/>
                      <a:pt x="1707" y="1039"/>
                      <a:pt x="1536" y="903"/>
                    </a:cubicBezTo>
                    <a:lnTo>
                      <a:pt x="1536" y="732"/>
                    </a:lnTo>
                    <a:cubicBezTo>
                      <a:pt x="1536" y="678"/>
                      <a:pt x="1493" y="645"/>
                      <a:pt x="1431" y="645"/>
                    </a:cubicBezTo>
                    <a:cubicBezTo>
                      <a:pt x="1340" y="645"/>
                      <a:pt x="1209" y="719"/>
                      <a:pt x="1127" y="903"/>
                    </a:cubicBezTo>
                    <a:lnTo>
                      <a:pt x="1127" y="2029"/>
                    </a:lnTo>
                    <a:cubicBezTo>
                      <a:pt x="547" y="2745"/>
                      <a:pt x="1" y="3462"/>
                      <a:pt x="274" y="3599"/>
                    </a:cubicBezTo>
                    <a:cubicBezTo>
                      <a:pt x="342" y="3667"/>
                      <a:pt x="444" y="3701"/>
                      <a:pt x="568" y="3701"/>
                    </a:cubicBezTo>
                    <a:cubicBezTo>
                      <a:pt x="692" y="3701"/>
                      <a:pt x="837" y="3667"/>
                      <a:pt x="990" y="3599"/>
                    </a:cubicBezTo>
                    <a:lnTo>
                      <a:pt x="990" y="3599"/>
                    </a:lnTo>
                    <a:cubicBezTo>
                      <a:pt x="547" y="4008"/>
                      <a:pt x="274" y="4315"/>
                      <a:pt x="137" y="4725"/>
                    </a:cubicBezTo>
                    <a:cubicBezTo>
                      <a:pt x="29" y="4833"/>
                      <a:pt x="92" y="5048"/>
                      <a:pt x="259" y="5048"/>
                    </a:cubicBezTo>
                    <a:cubicBezTo>
                      <a:pt x="303" y="5048"/>
                      <a:pt x="353" y="5033"/>
                      <a:pt x="410" y="4998"/>
                    </a:cubicBezTo>
                    <a:cubicBezTo>
                      <a:pt x="547" y="4861"/>
                      <a:pt x="854" y="4725"/>
                      <a:pt x="1127" y="4588"/>
                    </a:cubicBezTo>
                    <a:lnTo>
                      <a:pt x="1127" y="4588"/>
                    </a:lnTo>
                    <a:cubicBezTo>
                      <a:pt x="854" y="4725"/>
                      <a:pt x="683" y="4998"/>
                      <a:pt x="547" y="5305"/>
                    </a:cubicBezTo>
                    <a:cubicBezTo>
                      <a:pt x="436" y="5415"/>
                      <a:pt x="594" y="5615"/>
                      <a:pt x="748" y="5615"/>
                    </a:cubicBezTo>
                    <a:cubicBezTo>
                      <a:pt x="785" y="5615"/>
                      <a:pt x="821" y="5604"/>
                      <a:pt x="854" y="5578"/>
                    </a:cubicBezTo>
                    <a:cubicBezTo>
                      <a:pt x="1127" y="5441"/>
                      <a:pt x="1400" y="5168"/>
                      <a:pt x="1707" y="4861"/>
                    </a:cubicBezTo>
                    <a:lnTo>
                      <a:pt x="1707" y="5441"/>
                    </a:lnTo>
                    <a:cubicBezTo>
                      <a:pt x="1775" y="5509"/>
                      <a:pt x="1843" y="5544"/>
                      <a:pt x="1912" y="5544"/>
                    </a:cubicBezTo>
                    <a:cubicBezTo>
                      <a:pt x="1980" y="5544"/>
                      <a:pt x="2048" y="5509"/>
                      <a:pt x="2116" y="5441"/>
                    </a:cubicBezTo>
                    <a:lnTo>
                      <a:pt x="2116" y="5578"/>
                    </a:lnTo>
                    <a:cubicBezTo>
                      <a:pt x="2116" y="5714"/>
                      <a:pt x="2253" y="6021"/>
                      <a:pt x="2389" y="6021"/>
                    </a:cubicBezTo>
                    <a:cubicBezTo>
                      <a:pt x="2438" y="6060"/>
                      <a:pt x="2484" y="6077"/>
                      <a:pt x="2525" y="6077"/>
                    </a:cubicBezTo>
                    <a:cubicBezTo>
                      <a:pt x="2627" y="6077"/>
                      <a:pt x="2696" y="5973"/>
                      <a:pt x="2696" y="5851"/>
                    </a:cubicBezTo>
                    <a:lnTo>
                      <a:pt x="2696" y="5168"/>
                    </a:lnTo>
                    <a:cubicBezTo>
                      <a:pt x="2833" y="5305"/>
                      <a:pt x="2833" y="5441"/>
                      <a:pt x="2969" y="5578"/>
                    </a:cubicBezTo>
                    <a:cubicBezTo>
                      <a:pt x="2833" y="5714"/>
                      <a:pt x="2833" y="5714"/>
                      <a:pt x="2833" y="5851"/>
                    </a:cubicBezTo>
                    <a:cubicBezTo>
                      <a:pt x="2833" y="6021"/>
                      <a:pt x="2969" y="6158"/>
                      <a:pt x="3106" y="6158"/>
                    </a:cubicBezTo>
                    <a:cubicBezTo>
                      <a:pt x="3151" y="6203"/>
                      <a:pt x="3182" y="6218"/>
                      <a:pt x="3208" y="6218"/>
                    </a:cubicBezTo>
                    <a:cubicBezTo>
                      <a:pt x="3261" y="6218"/>
                      <a:pt x="3299" y="6158"/>
                      <a:pt x="3413" y="6158"/>
                    </a:cubicBezTo>
                    <a:cubicBezTo>
                      <a:pt x="3413" y="6294"/>
                      <a:pt x="3550" y="6294"/>
                      <a:pt x="3550" y="6431"/>
                    </a:cubicBezTo>
                    <a:lnTo>
                      <a:pt x="3686" y="6567"/>
                    </a:lnTo>
                    <a:cubicBezTo>
                      <a:pt x="3823" y="6874"/>
                      <a:pt x="3823" y="7147"/>
                      <a:pt x="3959" y="7420"/>
                    </a:cubicBezTo>
                    <a:cubicBezTo>
                      <a:pt x="4027" y="7489"/>
                      <a:pt x="4104" y="7523"/>
                      <a:pt x="4181" y="7523"/>
                    </a:cubicBezTo>
                    <a:cubicBezTo>
                      <a:pt x="4258" y="7523"/>
                      <a:pt x="4334" y="7489"/>
                      <a:pt x="4403" y="7420"/>
                    </a:cubicBezTo>
                    <a:cubicBezTo>
                      <a:pt x="4403" y="7557"/>
                      <a:pt x="4539" y="7557"/>
                      <a:pt x="4539" y="7727"/>
                    </a:cubicBezTo>
                    <a:cubicBezTo>
                      <a:pt x="4575" y="7763"/>
                      <a:pt x="4620" y="7780"/>
                      <a:pt x="4665" y="7780"/>
                    </a:cubicBezTo>
                    <a:cubicBezTo>
                      <a:pt x="4791" y="7780"/>
                      <a:pt x="4913" y="7647"/>
                      <a:pt x="4812" y="7420"/>
                    </a:cubicBezTo>
                    <a:cubicBezTo>
                      <a:pt x="4539" y="7011"/>
                      <a:pt x="4266" y="6431"/>
                      <a:pt x="3959" y="5851"/>
                    </a:cubicBezTo>
                    <a:cubicBezTo>
                      <a:pt x="3959" y="5714"/>
                      <a:pt x="4096" y="5578"/>
                      <a:pt x="4096" y="5578"/>
                    </a:cubicBezTo>
                    <a:cubicBezTo>
                      <a:pt x="4390" y="5316"/>
                      <a:pt x="4653" y="5179"/>
                      <a:pt x="4916" y="4898"/>
                    </a:cubicBezTo>
                    <a:lnTo>
                      <a:pt x="4916" y="4898"/>
                    </a:lnTo>
                    <a:cubicBezTo>
                      <a:pt x="4791" y="5047"/>
                      <a:pt x="4676" y="5327"/>
                      <a:pt x="4676" y="5578"/>
                    </a:cubicBezTo>
                    <a:cubicBezTo>
                      <a:pt x="4676" y="5714"/>
                      <a:pt x="4812" y="5851"/>
                      <a:pt x="4949" y="5851"/>
                    </a:cubicBezTo>
                    <a:cubicBezTo>
                      <a:pt x="5256" y="5851"/>
                      <a:pt x="5392" y="5578"/>
                      <a:pt x="5665" y="5441"/>
                    </a:cubicBezTo>
                    <a:cubicBezTo>
                      <a:pt x="6245" y="4998"/>
                      <a:pt x="6655" y="4452"/>
                      <a:pt x="7235" y="4008"/>
                    </a:cubicBezTo>
                    <a:cubicBezTo>
                      <a:pt x="7678" y="3462"/>
                      <a:pt x="8224" y="3018"/>
                      <a:pt x="8804" y="2438"/>
                    </a:cubicBezTo>
                    <a:cubicBezTo>
                      <a:pt x="8804" y="2438"/>
                      <a:pt x="8828" y="2438"/>
                      <a:pt x="8855" y="2429"/>
                    </a:cubicBezTo>
                    <a:lnTo>
                      <a:pt x="8855" y="2429"/>
                    </a:lnTo>
                    <a:cubicBezTo>
                      <a:pt x="8582" y="2801"/>
                      <a:pt x="8197" y="3062"/>
                      <a:pt x="7951" y="3462"/>
                    </a:cubicBezTo>
                    <a:cubicBezTo>
                      <a:pt x="7235" y="4145"/>
                      <a:pt x="6382" y="5168"/>
                      <a:pt x="6109" y="6021"/>
                    </a:cubicBezTo>
                    <a:cubicBezTo>
                      <a:pt x="5972" y="6294"/>
                      <a:pt x="6245" y="6431"/>
                      <a:pt x="6382" y="6431"/>
                    </a:cubicBezTo>
                    <a:cubicBezTo>
                      <a:pt x="6655" y="6294"/>
                      <a:pt x="6962" y="6158"/>
                      <a:pt x="7235" y="5851"/>
                    </a:cubicBezTo>
                    <a:lnTo>
                      <a:pt x="7235" y="5851"/>
                    </a:lnTo>
                    <a:cubicBezTo>
                      <a:pt x="7098" y="6021"/>
                      <a:pt x="7235" y="6294"/>
                      <a:pt x="7371" y="6294"/>
                    </a:cubicBezTo>
                    <a:cubicBezTo>
                      <a:pt x="7508" y="6294"/>
                      <a:pt x="7678" y="6294"/>
                      <a:pt x="7815" y="6158"/>
                    </a:cubicBezTo>
                    <a:cubicBezTo>
                      <a:pt x="8224" y="5714"/>
                      <a:pt x="8804" y="5305"/>
                      <a:pt x="9214" y="4725"/>
                    </a:cubicBezTo>
                    <a:cubicBezTo>
                      <a:pt x="9349" y="4665"/>
                      <a:pt x="9477" y="4578"/>
                      <a:pt x="9590" y="4486"/>
                    </a:cubicBezTo>
                    <a:lnTo>
                      <a:pt x="9590" y="4486"/>
                    </a:lnTo>
                    <a:cubicBezTo>
                      <a:pt x="8958" y="5125"/>
                      <a:pt x="8277" y="5846"/>
                      <a:pt x="7815" y="6567"/>
                    </a:cubicBezTo>
                    <a:cubicBezTo>
                      <a:pt x="7703" y="6819"/>
                      <a:pt x="7866" y="7047"/>
                      <a:pt x="8003" y="7047"/>
                    </a:cubicBezTo>
                    <a:cubicBezTo>
                      <a:pt x="8034" y="7047"/>
                      <a:pt x="8063" y="7036"/>
                      <a:pt x="8088" y="7011"/>
                    </a:cubicBezTo>
                    <a:cubicBezTo>
                      <a:pt x="8534" y="6749"/>
                      <a:pt x="8925" y="6432"/>
                      <a:pt x="9285" y="6097"/>
                    </a:cubicBezTo>
                    <a:lnTo>
                      <a:pt x="9285" y="6097"/>
                    </a:lnTo>
                    <a:cubicBezTo>
                      <a:pt x="9131" y="6291"/>
                      <a:pt x="9009" y="6492"/>
                      <a:pt x="8941" y="6704"/>
                    </a:cubicBezTo>
                    <a:cubicBezTo>
                      <a:pt x="8840" y="6930"/>
                      <a:pt x="8962" y="7064"/>
                      <a:pt x="9156" y="7064"/>
                    </a:cubicBezTo>
                    <a:cubicBezTo>
                      <a:pt x="9225" y="7064"/>
                      <a:pt x="9304" y="7047"/>
                      <a:pt x="9385" y="7011"/>
                    </a:cubicBezTo>
                    <a:cubicBezTo>
                      <a:pt x="10067" y="6704"/>
                      <a:pt x="10784" y="5851"/>
                      <a:pt x="11500" y="5441"/>
                    </a:cubicBezTo>
                    <a:lnTo>
                      <a:pt x="11500" y="5441"/>
                    </a:lnTo>
                    <a:cubicBezTo>
                      <a:pt x="10920" y="6021"/>
                      <a:pt x="9931" y="6704"/>
                      <a:pt x="9658" y="7557"/>
                    </a:cubicBezTo>
                    <a:cubicBezTo>
                      <a:pt x="9521" y="7727"/>
                      <a:pt x="9794" y="7864"/>
                      <a:pt x="9931" y="7864"/>
                    </a:cubicBezTo>
                    <a:cubicBezTo>
                      <a:pt x="10238" y="7864"/>
                      <a:pt x="10374" y="7728"/>
                      <a:pt x="10511" y="7557"/>
                    </a:cubicBezTo>
                    <a:lnTo>
                      <a:pt x="10511" y="7557"/>
                    </a:lnTo>
                    <a:cubicBezTo>
                      <a:pt x="10374" y="7728"/>
                      <a:pt x="10238" y="8000"/>
                      <a:pt x="10067" y="8137"/>
                    </a:cubicBezTo>
                    <a:cubicBezTo>
                      <a:pt x="10067" y="8273"/>
                      <a:pt x="10067" y="8581"/>
                      <a:pt x="10238" y="8581"/>
                    </a:cubicBezTo>
                    <a:cubicBezTo>
                      <a:pt x="10280" y="8595"/>
                      <a:pt x="10324" y="8601"/>
                      <a:pt x="10369" y="8601"/>
                    </a:cubicBezTo>
                    <a:cubicBezTo>
                      <a:pt x="10763" y="8601"/>
                      <a:pt x="11255" y="8109"/>
                      <a:pt x="11500" y="7864"/>
                    </a:cubicBezTo>
                    <a:cubicBezTo>
                      <a:pt x="11780" y="7670"/>
                      <a:pt x="12047" y="7490"/>
                      <a:pt x="12316" y="7315"/>
                    </a:cubicBezTo>
                    <a:lnTo>
                      <a:pt x="12316" y="7315"/>
                    </a:lnTo>
                    <a:cubicBezTo>
                      <a:pt x="11930" y="7679"/>
                      <a:pt x="11463" y="8078"/>
                      <a:pt x="11227" y="8581"/>
                    </a:cubicBezTo>
                    <a:cubicBezTo>
                      <a:pt x="11091" y="8717"/>
                      <a:pt x="11227" y="8990"/>
                      <a:pt x="11500" y="8990"/>
                    </a:cubicBezTo>
                    <a:cubicBezTo>
                      <a:pt x="11773" y="8990"/>
                      <a:pt x="12080" y="8854"/>
                      <a:pt x="12217" y="8717"/>
                    </a:cubicBezTo>
                    <a:cubicBezTo>
                      <a:pt x="12217" y="8854"/>
                      <a:pt x="12217" y="8854"/>
                      <a:pt x="12353" y="8990"/>
                    </a:cubicBezTo>
                    <a:cubicBezTo>
                      <a:pt x="12353" y="9127"/>
                      <a:pt x="12490" y="9127"/>
                      <a:pt x="12626" y="9127"/>
                    </a:cubicBezTo>
                    <a:cubicBezTo>
                      <a:pt x="12933" y="8990"/>
                      <a:pt x="13206" y="8990"/>
                      <a:pt x="13479" y="8854"/>
                    </a:cubicBezTo>
                    <a:lnTo>
                      <a:pt x="13479" y="8854"/>
                    </a:lnTo>
                    <a:cubicBezTo>
                      <a:pt x="13364" y="8969"/>
                      <a:pt x="13443" y="9301"/>
                      <a:pt x="13654" y="9301"/>
                    </a:cubicBezTo>
                    <a:cubicBezTo>
                      <a:pt x="13694" y="9301"/>
                      <a:pt x="13738" y="9290"/>
                      <a:pt x="13786" y="9263"/>
                    </a:cubicBezTo>
                    <a:cubicBezTo>
                      <a:pt x="14503" y="8854"/>
                      <a:pt x="15186" y="8410"/>
                      <a:pt x="15902" y="8000"/>
                    </a:cubicBezTo>
                    <a:cubicBezTo>
                      <a:pt x="16021" y="7882"/>
                      <a:pt x="15933" y="7531"/>
                      <a:pt x="15729" y="7531"/>
                    </a:cubicBezTo>
                    <a:cubicBezTo>
                      <a:pt x="15698" y="7531"/>
                      <a:pt x="15665" y="7539"/>
                      <a:pt x="15629" y="7557"/>
                    </a:cubicBezTo>
                    <a:cubicBezTo>
                      <a:pt x="15493" y="7727"/>
                      <a:pt x="15356" y="7864"/>
                      <a:pt x="15186" y="7864"/>
                    </a:cubicBezTo>
                    <a:cubicBezTo>
                      <a:pt x="15049" y="7864"/>
                      <a:pt x="15049" y="7727"/>
                      <a:pt x="15049" y="7727"/>
                    </a:cubicBezTo>
                    <a:cubicBezTo>
                      <a:pt x="14776" y="7727"/>
                      <a:pt x="14503" y="7864"/>
                      <a:pt x="14196" y="8000"/>
                    </a:cubicBezTo>
                    <a:cubicBezTo>
                      <a:pt x="13923" y="8137"/>
                      <a:pt x="13479" y="8273"/>
                      <a:pt x="13206" y="8410"/>
                    </a:cubicBezTo>
                    <a:cubicBezTo>
                      <a:pt x="13479" y="8000"/>
                      <a:pt x="14196" y="7557"/>
                      <a:pt x="14332" y="7284"/>
                    </a:cubicBezTo>
                    <a:cubicBezTo>
                      <a:pt x="14476" y="7169"/>
                      <a:pt x="14378" y="6836"/>
                      <a:pt x="14180" y="6836"/>
                    </a:cubicBezTo>
                    <a:cubicBezTo>
                      <a:pt x="14143" y="6836"/>
                      <a:pt x="14102" y="6848"/>
                      <a:pt x="14059" y="6874"/>
                    </a:cubicBezTo>
                    <a:cubicBezTo>
                      <a:pt x="13650" y="7011"/>
                      <a:pt x="13343" y="7284"/>
                      <a:pt x="13070" y="7557"/>
                    </a:cubicBezTo>
                    <a:cubicBezTo>
                      <a:pt x="12797" y="7727"/>
                      <a:pt x="12490" y="8000"/>
                      <a:pt x="12217" y="8137"/>
                    </a:cubicBezTo>
                    <a:cubicBezTo>
                      <a:pt x="12933" y="7420"/>
                      <a:pt x="14196" y="6874"/>
                      <a:pt x="14503" y="5851"/>
                    </a:cubicBezTo>
                    <a:cubicBezTo>
                      <a:pt x="14503" y="5714"/>
                      <a:pt x="14503" y="5578"/>
                      <a:pt x="14332" y="5441"/>
                    </a:cubicBezTo>
                    <a:cubicBezTo>
                      <a:pt x="14292" y="5431"/>
                      <a:pt x="14251" y="5427"/>
                      <a:pt x="14208" y="5427"/>
                    </a:cubicBezTo>
                    <a:cubicBezTo>
                      <a:pt x="13664" y="5427"/>
                      <a:pt x="12901" y="6178"/>
                      <a:pt x="12490" y="6431"/>
                    </a:cubicBezTo>
                    <a:cubicBezTo>
                      <a:pt x="12217" y="6704"/>
                      <a:pt x="11944" y="7011"/>
                      <a:pt x="11637" y="7147"/>
                    </a:cubicBezTo>
                    <a:cubicBezTo>
                      <a:pt x="12626" y="6158"/>
                      <a:pt x="13923" y="5441"/>
                      <a:pt x="14776" y="4315"/>
                    </a:cubicBezTo>
                    <a:cubicBezTo>
                      <a:pt x="14913" y="4145"/>
                      <a:pt x="14776" y="3872"/>
                      <a:pt x="14640" y="3872"/>
                    </a:cubicBezTo>
                    <a:cubicBezTo>
                      <a:pt x="13923" y="3872"/>
                      <a:pt x="13343" y="4588"/>
                      <a:pt x="12933" y="4861"/>
                    </a:cubicBezTo>
                    <a:cubicBezTo>
                      <a:pt x="12842" y="4953"/>
                      <a:pt x="12741" y="5042"/>
                      <a:pt x="12637" y="5128"/>
                    </a:cubicBezTo>
                    <a:lnTo>
                      <a:pt x="12637" y="5128"/>
                    </a:lnTo>
                    <a:cubicBezTo>
                      <a:pt x="13216" y="4545"/>
                      <a:pt x="13984" y="4017"/>
                      <a:pt x="14332" y="3291"/>
                    </a:cubicBezTo>
                    <a:cubicBezTo>
                      <a:pt x="14503" y="3155"/>
                      <a:pt x="14332" y="2882"/>
                      <a:pt x="14059" y="2882"/>
                    </a:cubicBezTo>
                    <a:cubicBezTo>
                      <a:pt x="13206" y="3155"/>
                      <a:pt x="12490" y="3872"/>
                      <a:pt x="11773" y="4452"/>
                    </a:cubicBezTo>
                    <a:cubicBezTo>
                      <a:pt x="11773" y="4588"/>
                      <a:pt x="11637" y="4588"/>
                      <a:pt x="11500" y="4588"/>
                    </a:cubicBezTo>
                    <a:cubicBezTo>
                      <a:pt x="11637" y="4588"/>
                      <a:pt x="11637" y="4452"/>
                      <a:pt x="11773" y="4452"/>
                    </a:cubicBezTo>
                    <a:cubicBezTo>
                      <a:pt x="12217" y="4008"/>
                      <a:pt x="12626" y="3599"/>
                      <a:pt x="13070" y="3291"/>
                    </a:cubicBezTo>
                    <a:cubicBezTo>
                      <a:pt x="13343" y="3018"/>
                      <a:pt x="13650" y="2745"/>
                      <a:pt x="13786" y="2438"/>
                    </a:cubicBezTo>
                    <a:cubicBezTo>
                      <a:pt x="13786" y="2239"/>
                      <a:pt x="13713" y="2112"/>
                      <a:pt x="13607" y="2112"/>
                    </a:cubicBezTo>
                    <a:cubicBezTo>
                      <a:pt x="13568" y="2112"/>
                      <a:pt x="13525" y="2129"/>
                      <a:pt x="13479" y="2165"/>
                    </a:cubicBezTo>
                    <a:cubicBezTo>
                      <a:pt x="13070" y="2165"/>
                      <a:pt x="12490" y="2438"/>
                      <a:pt x="12080" y="2745"/>
                    </a:cubicBezTo>
                    <a:cubicBezTo>
                      <a:pt x="12353" y="2438"/>
                      <a:pt x="12626" y="2165"/>
                      <a:pt x="12797" y="1892"/>
                    </a:cubicBezTo>
                    <a:cubicBezTo>
                      <a:pt x="12933" y="1756"/>
                      <a:pt x="12626" y="1585"/>
                      <a:pt x="12490" y="1585"/>
                    </a:cubicBezTo>
                    <a:cubicBezTo>
                      <a:pt x="12217" y="1585"/>
                      <a:pt x="11944" y="1756"/>
                      <a:pt x="11500" y="2029"/>
                    </a:cubicBezTo>
                    <a:cubicBezTo>
                      <a:pt x="11637" y="1892"/>
                      <a:pt x="11773" y="1756"/>
                      <a:pt x="11944" y="1756"/>
                    </a:cubicBezTo>
                    <a:cubicBezTo>
                      <a:pt x="12055" y="1505"/>
                      <a:pt x="11870" y="1276"/>
                      <a:pt x="11650" y="1276"/>
                    </a:cubicBezTo>
                    <a:cubicBezTo>
                      <a:pt x="11601" y="1276"/>
                      <a:pt x="11550" y="1287"/>
                      <a:pt x="11500" y="1312"/>
                    </a:cubicBezTo>
                    <a:cubicBezTo>
                      <a:pt x="10647" y="1756"/>
                      <a:pt x="9794" y="2609"/>
                      <a:pt x="9077" y="3291"/>
                    </a:cubicBezTo>
                    <a:cubicBezTo>
                      <a:pt x="8532" y="3735"/>
                      <a:pt x="8088" y="4145"/>
                      <a:pt x="7678" y="4588"/>
                    </a:cubicBezTo>
                    <a:cubicBezTo>
                      <a:pt x="7520" y="4841"/>
                      <a:pt x="7274" y="4977"/>
                      <a:pt x="7131" y="5239"/>
                    </a:cubicBezTo>
                    <a:lnTo>
                      <a:pt x="7131" y="5239"/>
                    </a:lnTo>
                    <a:cubicBezTo>
                      <a:pt x="7551" y="4415"/>
                      <a:pt x="8376" y="3720"/>
                      <a:pt x="8941" y="3155"/>
                    </a:cubicBezTo>
                    <a:cubicBezTo>
                      <a:pt x="9385" y="2609"/>
                      <a:pt x="9931" y="2165"/>
                      <a:pt x="10374" y="1756"/>
                    </a:cubicBezTo>
                    <a:cubicBezTo>
                      <a:pt x="10511" y="1449"/>
                      <a:pt x="10784" y="1312"/>
                      <a:pt x="10920" y="1039"/>
                    </a:cubicBezTo>
                    <a:cubicBezTo>
                      <a:pt x="10920" y="732"/>
                      <a:pt x="10784" y="596"/>
                      <a:pt x="10647" y="596"/>
                    </a:cubicBezTo>
                    <a:cubicBezTo>
                      <a:pt x="10067" y="732"/>
                      <a:pt x="9794" y="1039"/>
                      <a:pt x="9385" y="1312"/>
                    </a:cubicBezTo>
                    <a:cubicBezTo>
                      <a:pt x="8804" y="1892"/>
                      <a:pt x="8224" y="2302"/>
                      <a:pt x="7815" y="2745"/>
                    </a:cubicBezTo>
                    <a:cubicBezTo>
                      <a:pt x="7371" y="3155"/>
                      <a:pt x="6825" y="3599"/>
                      <a:pt x="6382" y="4008"/>
                    </a:cubicBezTo>
                    <a:cubicBezTo>
                      <a:pt x="6655" y="3599"/>
                      <a:pt x="7098" y="3291"/>
                      <a:pt x="7371" y="3018"/>
                    </a:cubicBezTo>
                    <a:cubicBezTo>
                      <a:pt x="8224" y="2165"/>
                      <a:pt x="9214" y="1312"/>
                      <a:pt x="10067" y="459"/>
                    </a:cubicBezTo>
                    <a:cubicBezTo>
                      <a:pt x="10238" y="323"/>
                      <a:pt x="10067" y="50"/>
                      <a:pt x="9931" y="50"/>
                    </a:cubicBezTo>
                    <a:cubicBezTo>
                      <a:pt x="9521" y="50"/>
                      <a:pt x="9214" y="459"/>
                      <a:pt x="8941" y="596"/>
                    </a:cubicBezTo>
                    <a:cubicBezTo>
                      <a:pt x="8224" y="1176"/>
                      <a:pt x="7508" y="1756"/>
                      <a:pt x="6962" y="2302"/>
                    </a:cubicBezTo>
                    <a:cubicBezTo>
                      <a:pt x="6245" y="2882"/>
                      <a:pt x="5665" y="3599"/>
                      <a:pt x="4949" y="4145"/>
                    </a:cubicBezTo>
                    <a:cubicBezTo>
                      <a:pt x="4812" y="4315"/>
                      <a:pt x="4266" y="4998"/>
                      <a:pt x="3823" y="5305"/>
                    </a:cubicBezTo>
                    <a:lnTo>
                      <a:pt x="3686" y="5168"/>
                    </a:lnTo>
                    <a:cubicBezTo>
                      <a:pt x="3823" y="4861"/>
                      <a:pt x="4096" y="4588"/>
                      <a:pt x="4266" y="4452"/>
                    </a:cubicBezTo>
                    <a:cubicBezTo>
                      <a:pt x="4676" y="3872"/>
                      <a:pt x="5119" y="3291"/>
                      <a:pt x="5529" y="2882"/>
                    </a:cubicBezTo>
                    <a:cubicBezTo>
                      <a:pt x="6382" y="2029"/>
                      <a:pt x="7235" y="1312"/>
                      <a:pt x="7951" y="459"/>
                    </a:cubicBezTo>
                    <a:cubicBezTo>
                      <a:pt x="8170" y="241"/>
                      <a:pt x="8039" y="1"/>
                      <a:pt x="78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291771" y="1065299"/>
                <a:ext cx="413748" cy="57203"/>
              </a:xfrm>
              <a:custGeom>
                <a:rect b="b" l="l" r="r" t="t"/>
                <a:pathLst>
                  <a:path extrusionOk="0" h="1354" w="9794">
                    <a:moveTo>
                      <a:pt x="5836" y="0"/>
                    </a:moveTo>
                    <a:cubicBezTo>
                      <a:pt x="5255" y="0"/>
                      <a:pt x="4675" y="0"/>
                      <a:pt x="4129" y="137"/>
                    </a:cubicBezTo>
                    <a:cubicBezTo>
                      <a:pt x="4129" y="137"/>
                      <a:pt x="3959" y="308"/>
                      <a:pt x="3959" y="444"/>
                    </a:cubicBezTo>
                    <a:cubicBezTo>
                      <a:pt x="3549" y="444"/>
                      <a:pt x="2969" y="444"/>
                      <a:pt x="2423" y="581"/>
                    </a:cubicBezTo>
                    <a:cubicBezTo>
                      <a:pt x="1843" y="581"/>
                      <a:pt x="1263" y="717"/>
                      <a:pt x="854" y="717"/>
                    </a:cubicBezTo>
                    <a:cubicBezTo>
                      <a:pt x="649" y="717"/>
                      <a:pt x="459" y="656"/>
                      <a:pt x="315" y="656"/>
                    </a:cubicBezTo>
                    <a:cubicBezTo>
                      <a:pt x="243" y="656"/>
                      <a:pt x="182" y="672"/>
                      <a:pt x="137" y="717"/>
                    </a:cubicBezTo>
                    <a:cubicBezTo>
                      <a:pt x="0" y="854"/>
                      <a:pt x="0" y="990"/>
                      <a:pt x="0" y="990"/>
                    </a:cubicBezTo>
                    <a:cubicBezTo>
                      <a:pt x="273" y="1297"/>
                      <a:pt x="717" y="1297"/>
                      <a:pt x="990" y="1297"/>
                    </a:cubicBezTo>
                    <a:cubicBezTo>
                      <a:pt x="1485" y="1229"/>
                      <a:pt x="1945" y="1195"/>
                      <a:pt x="2406" y="1195"/>
                    </a:cubicBezTo>
                    <a:cubicBezTo>
                      <a:pt x="2867" y="1195"/>
                      <a:pt x="3327" y="1229"/>
                      <a:pt x="3822" y="1297"/>
                    </a:cubicBezTo>
                    <a:cubicBezTo>
                      <a:pt x="4112" y="1337"/>
                      <a:pt x="4405" y="1354"/>
                      <a:pt x="4702" y="1354"/>
                    </a:cubicBezTo>
                    <a:cubicBezTo>
                      <a:pt x="5420" y="1354"/>
                      <a:pt x="6165" y="1257"/>
                      <a:pt x="6962" y="1161"/>
                    </a:cubicBezTo>
                    <a:cubicBezTo>
                      <a:pt x="7951" y="1161"/>
                      <a:pt x="8804" y="990"/>
                      <a:pt x="9657" y="444"/>
                    </a:cubicBezTo>
                    <a:cubicBezTo>
                      <a:pt x="9794" y="308"/>
                      <a:pt x="9794" y="137"/>
                      <a:pt x="9521" y="137"/>
                    </a:cubicBezTo>
                    <a:cubicBezTo>
                      <a:pt x="8668" y="444"/>
                      <a:pt x="7951" y="717"/>
                      <a:pt x="6962" y="717"/>
                    </a:cubicBezTo>
                    <a:cubicBezTo>
                      <a:pt x="6358" y="814"/>
                      <a:pt x="5755" y="910"/>
                      <a:pt x="5152" y="910"/>
                    </a:cubicBezTo>
                    <a:cubicBezTo>
                      <a:pt x="4902" y="910"/>
                      <a:pt x="4652" y="893"/>
                      <a:pt x="4402" y="854"/>
                    </a:cubicBezTo>
                    <a:lnTo>
                      <a:pt x="3686" y="854"/>
                    </a:lnTo>
                    <a:cubicBezTo>
                      <a:pt x="4129" y="854"/>
                      <a:pt x="4675" y="717"/>
                      <a:pt x="5255" y="581"/>
                    </a:cubicBezTo>
                    <a:lnTo>
                      <a:pt x="6689" y="581"/>
                    </a:lnTo>
                    <a:cubicBezTo>
                      <a:pt x="6962" y="581"/>
                      <a:pt x="6962" y="137"/>
                      <a:pt x="6689" y="137"/>
                    </a:cubicBezTo>
                    <a:lnTo>
                      <a:pt x="5972" y="137"/>
                    </a:lnTo>
                    <a:cubicBezTo>
                      <a:pt x="5972" y="137"/>
                      <a:pt x="5972" y="0"/>
                      <a:pt x="5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153375" y="615552"/>
                <a:ext cx="720826" cy="325939"/>
              </a:xfrm>
              <a:custGeom>
                <a:rect b="b" l="l" r="r" t="t"/>
                <a:pathLst>
                  <a:path extrusionOk="0" h="7715" w="17063">
                    <a:moveTo>
                      <a:pt x="6689" y="1399"/>
                    </a:moveTo>
                    <a:cubicBezTo>
                      <a:pt x="6552" y="1399"/>
                      <a:pt x="6552" y="1399"/>
                      <a:pt x="6552" y="1570"/>
                    </a:cubicBezTo>
                    <a:lnTo>
                      <a:pt x="6109" y="1570"/>
                    </a:lnTo>
                    <a:cubicBezTo>
                      <a:pt x="6245" y="1570"/>
                      <a:pt x="6245" y="1399"/>
                      <a:pt x="6245" y="1399"/>
                    </a:cubicBezTo>
                    <a:close/>
                    <a:moveTo>
                      <a:pt x="3686" y="1979"/>
                    </a:moveTo>
                    <a:cubicBezTo>
                      <a:pt x="3549" y="1979"/>
                      <a:pt x="3549" y="1979"/>
                      <a:pt x="3549" y="2116"/>
                    </a:cubicBezTo>
                    <a:cubicBezTo>
                      <a:pt x="3413" y="2116"/>
                      <a:pt x="3413" y="2252"/>
                      <a:pt x="3276" y="2252"/>
                    </a:cubicBezTo>
                    <a:cubicBezTo>
                      <a:pt x="3413" y="2116"/>
                      <a:pt x="3413" y="1979"/>
                      <a:pt x="3549" y="1979"/>
                    </a:cubicBezTo>
                    <a:close/>
                    <a:moveTo>
                      <a:pt x="11671" y="1570"/>
                    </a:moveTo>
                    <a:cubicBezTo>
                      <a:pt x="11363" y="1706"/>
                      <a:pt x="11091" y="1979"/>
                      <a:pt x="10818" y="2252"/>
                    </a:cubicBezTo>
                    <a:lnTo>
                      <a:pt x="10647" y="2252"/>
                    </a:lnTo>
                    <a:cubicBezTo>
                      <a:pt x="10954" y="1979"/>
                      <a:pt x="11363" y="1706"/>
                      <a:pt x="11671" y="1570"/>
                    </a:cubicBezTo>
                    <a:close/>
                    <a:moveTo>
                      <a:pt x="3276" y="2252"/>
                    </a:moveTo>
                    <a:cubicBezTo>
                      <a:pt x="3276" y="2252"/>
                      <a:pt x="3276" y="2423"/>
                      <a:pt x="3140" y="2423"/>
                    </a:cubicBezTo>
                    <a:lnTo>
                      <a:pt x="3276" y="2252"/>
                    </a:lnTo>
                    <a:close/>
                    <a:moveTo>
                      <a:pt x="9521" y="1979"/>
                    </a:moveTo>
                    <a:lnTo>
                      <a:pt x="9112" y="2423"/>
                    </a:lnTo>
                    <a:lnTo>
                      <a:pt x="8668" y="2423"/>
                    </a:lnTo>
                    <a:cubicBezTo>
                      <a:pt x="8804" y="2252"/>
                      <a:pt x="9112" y="2116"/>
                      <a:pt x="9248" y="1979"/>
                    </a:cubicBezTo>
                    <a:close/>
                    <a:moveTo>
                      <a:pt x="10374" y="2696"/>
                    </a:moveTo>
                    <a:cubicBezTo>
                      <a:pt x="10238" y="2832"/>
                      <a:pt x="10101" y="2969"/>
                      <a:pt x="9965" y="3105"/>
                    </a:cubicBezTo>
                    <a:cubicBezTo>
                      <a:pt x="9794" y="3105"/>
                      <a:pt x="9657" y="3105"/>
                      <a:pt x="9521" y="3276"/>
                    </a:cubicBezTo>
                    <a:cubicBezTo>
                      <a:pt x="9657" y="3105"/>
                      <a:pt x="9794" y="2969"/>
                      <a:pt x="9965" y="2696"/>
                    </a:cubicBezTo>
                    <a:close/>
                    <a:moveTo>
                      <a:pt x="8395" y="2969"/>
                    </a:moveTo>
                    <a:cubicBezTo>
                      <a:pt x="8258" y="3105"/>
                      <a:pt x="8088" y="3276"/>
                      <a:pt x="8088" y="3412"/>
                    </a:cubicBezTo>
                    <a:cubicBezTo>
                      <a:pt x="7815" y="3412"/>
                      <a:pt x="7542" y="3549"/>
                      <a:pt x="7235" y="3549"/>
                    </a:cubicBezTo>
                    <a:cubicBezTo>
                      <a:pt x="7542" y="3412"/>
                      <a:pt x="7678" y="3276"/>
                      <a:pt x="7815" y="3105"/>
                    </a:cubicBezTo>
                    <a:cubicBezTo>
                      <a:pt x="7951" y="3105"/>
                      <a:pt x="8258" y="3105"/>
                      <a:pt x="8395" y="2969"/>
                    </a:cubicBezTo>
                    <a:close/>
                    <a:moveTo>
                      <a:pt x="6552" y="3412"/>
                    </a:moveTo>
                    <a:lnTo>
                      <a:pt x="6552" y="3685"/>
                    </a:lnTo>
                    <a:lnTo>
                      <a:pt x="5836" y="3685"/>
                    </a:lnTo>
                    <a:cubicBezTo>
                      <a:pt x="5972" y="3685"/>
                      <a:pt x="6109" y="3549"/>
                      <a:pt x="6245" y="3412"/>
                    </a:cubicBezTo>
                    <a:close/>
                    <a:moveTo>
                      <a:pt x="9384" y="3822"/>
                    </a:moveTo>
                    <a:lnTo>
                      <a:pt x="9384" y="3958"/>
                    </a:lnTo>
                    <a:cubicBezTo>
                      <a:pt x="8941" y="3958"/>
                      <a:pt x="8531" y="4129"/>
                      <a:pt x="8088" y="4265"/>
                    </a:cubicBezTo>
                    <a:cubicBezTo>
                      <a:pt x="7542" y="4402"/>
                      <a:pt x="6962" y="4402"/>
                      <a:pt x="6382" y="4538"/>
                    </a:cubicBezTo>
                    <a:cubicBezTo>
                      <a:pt x="5836" y="4538"/>
                      <a:pt x="5392" y="4675"/>
                      <a:pt x="4846" y="4811"/>
                    </a:cubicBezTo>
                    <a:cubicBezTo>
                      <a:pt x="5529" y="4538"/>
                      <a:pt x="6109" y="4402"/>
                      <a:pt x="6825" y="4265"/>
                    </a:cubicBezTo>
                    <a:cubicBezTo>
                      <a:pt x="7678" y="4129"/>
                      <a:pt x="8531" y="3958"/>
                      <a:pt x="9384" y="3822"/>
                    </a:cubicBezTo>
                    <a:close/>
                    <a:moveTo>
                      <a:pt x="2423" y="0"/>
                    </a:moveTo>
                    <a:cubicBezTo>
                      <a:pt x="2287" y="0"/>
                      <a:pt x="2116" y="137"/>
                      <a:pt x="1980" y="273"/>
                    </a:cubicBezTo>
                    <a:lnTo>
                      <a:pt x="1843" y="273"/>
                    </a:lnTo>
                    <a:cubicBezTo>
                      <a:pt x="1263" y="546"/>
                      <a:pt x="410" y="990"/>
                      <a:pt x="274" y="1706"/>
                    </a:cubicBezTo>
                    <a:lnTo>
                      <a:pt x="274" y="2423"/>
                    </a:lnTo>
                    <a:cubicBezTo>
                      <a:pt x="137" y="2969"/>
                      <a:pt x="1" y="3549"/>
                      <a:pt x="274" y="3958"/>
                    </a:cubicBezTo>
                    <a:cubicBezTo>
                      <a:pt x="274" y="4044"/>
                      <a:pt x="308" y="4086"/>
                      <a:pt x="363" y="4086"/>
                    </a:cubicBezTo>
                    <a:cubicBezTo>
                      <a:pt x="419" y="4086"/>
                      <a:pt x="495" y="4044"/>
                      <a:pt x="581" y="3958"/>
                    </a:cubicBezTo>
                    <a:cubicBezTo>
                      <a:pt x="581" y="3958"/>
                      <a:pt x="717" y="3958"/>
                      <a:pt x="717" y="3822"/>
                    </a:cubicBezTo>
                    <a:cubicBezTo>
                      <a:pt x="717" y="3685"/>
                      <a:pt x="717" y="3412"/>
                      <a:pt x="581" y="3276"/>
                    </a:cubicBezTo>
                    <a:lnTo>
                      <a:pt x="581" y="3105"/>
                    </a:lnTo>
                    <a:cubicBezTo>
                      <a:pt x="717" y="3105"/>
                      <a:pt x="854" y="2969"/>
                      <a:pt x="990" y="2832"/>
                    </a:cubicBezTo>
                    <a:cubicBezTo>
                      <a:pt x="990" y="2929"/>
                      <a:pt x="1058" y="3025"/>
                      <a:pt x="1147" y="3025"/>
                    </a:cubicBezTo>
                    <a:cubicBezTo>
                      <a:pt x="1183" y="3025"/>
                      <a:pt x="1223" y="3009"/>
                      <a:pt x="1263" y="2969"/>
                    </a:cubicBezTo>
                    <a:cubicBezTo>
                      <a:pt x="1707" y="2696"/>
                      <a:pt x="1980" y="2252"/>
                      <a:pt x="2287" y="1843"/>
                    </a:cubicBezTo>
                    <a:cubicBezTo>
                      <a:pt x="2423" y="1706"/>
                      <a:pt x="2696" y="1399"/>
                      <a:pt x="2833" y="1126"/>
                    </a:cubicBezTo>
                    <a:lnTo>
                      <a:pt x="2833" y="1126"/>
                    </a:lnTo>
                    <a:cubicBezTo>
                      <a:pt x="2833" y="1263"/>
                      <a:pt x="2696" y="1570"/>
                      <a:pt x="2560" y="1706"/>
                    </a:cubicBezTo>
                    <a:cubicBezTo>
                      <a:pt x="2116" y="2252"/>
                      <a:pt x="1570" y="2832"/>
                      <a:pt x="1263" y="3412"/>
                    </a:cubicBezTo>
                    <a:cubicBezTo>
                      <a:pt x="1167" y="3605"/>
                      <a:pt x="1292" y="3798"/>
                      <a:pt x="1470" y="3798"/>
                    </a:cubicBezTo>
                    <a:cubicBezTo>
                      <a:pt x="1544" y="3798"/>
                      <a:pt x="1627" y="3765"/>
                      <a:pt x="1707" y="3685"/>
                    </a:cubicBezTo>
                    <a:lnTo>
                      <a:pt x="1707" y="3958"/>
                    </a:lnTo>
                    <a:cubicBezTo>
                      <a:pt x="1570" y="4129"/>
                      <a:pt x="1843" y="4265"/>
                      <a:pt x="1980" y="4265"/>
                    </a:cubicBezTo>
                    <a:cubicBezTo>
                      <a:pt x="2116" y="4129"/>
                      <a:pt x="2423" y="3958"/>
                      <a:pt x="2560" y="3822"/>
                    </a:cubicBezTo>
                    <a:lnTo>
                      <a:pt x="2560" y="3958"/>
                    </a:lnTo>
                    <a:cubicBezTo>
                      <a:pt x="2459" y="4185"/>
                      <a:pt x="2581" y="4318"/>
                      <a:pt x="2707" y="4318"/>
                    </a:cubicBezTo>
                    <a:cubicBezTo>
                      <a:pt x="2752" y="4318"/>
                      <a:pt x="2797" y="4301"/>
                      <a:pt x="2833" y="4265"/>
                    </a:cubicBezTo>
                    <a:lnTo>
                      <a:pt x="3140" y="4265"/>
                    </a:lnTo>
                    <a:cubicBezTo>
                      <a:pt x="3140" y="4265"/>
                      <a:pt x="3140" y="4402"/>
                      <a:pt x="3276" y="4402"/>
                    </a:cubicBezTo>
                    <a:cubicBezTo>
                      <a:pt x="3413" y="4447"/>
                      <a:pt x="3568" y="4463"/>
                      <a:pt x="3736" y="4463"/>
                    </a:cubicBezTo>
                    <a:cubicBezTo>
                      <a:pt x="4073" y="4463"/>
                      <a:pt x="4459" y="4402"/>
                      <a:pt x="4846" y="4402"/>
                    </a:cubicBezTo>
                    <a:cubicBezTo>
                      <a:pt x="4539" y="4402"/>
                      <a:pt x="4130" y="4538"/>
                      <a:pt x="3822" y="4675"/>
                    </a:cubicBezTo>
                    <a:cubicBezTo>
                      <a:pt x="3549" y="4811"/>
                      <a:pt x="2969" y="4811"/>
                      <a:pt x="2833" y="5118"/>
                    </a:cubicBezTo>
                    <a:cubicBezTo>
                      <a:pt x="2833" y="5255"/>
                      <a:pt x="2969" y="5528"/>
                      <a:pt x="3140" y="5528"/>
                    </a:cubicBezTo>
                    <a:cubicBezTo>
                      <a:pt x="3993" y="5391"/>
                      <a:pt x="4983" y="5255"/>
                      <a:pt x="5836" y="5118"/>
                    </a:cubicBezTo>
                    <a:lnTo>
                      <a:pt x="5836" y="5118"/>
                    </a:lnTo>
                    <a:cubicBezTo>
                      <a:pt x="5256" y="5255"/>
                      <a:pt x="4130" y="5664"/>
                      <a:pt x="4130" y="6245"/>
                    </a:cubicBezTo>
                    <a:cubicBezTo>
                      <a:pt x="4130" y="6381"/>
                      <a:pt x="4266" y="6381"/>
                      <a:pt x="4403" y="6381"/>
                    </a:cubicBezTo>
                    <a:cubicBezTo>
                      <a:pt x="5256" y="6381"/>
                      <a:pt x="6245" y="6108"/>
                      <a:pt x="7235" y="6108"/>
                    </a:cubicBezTo>
                    <a:cubicBezTo>
                      <a:pt x="7405" y="6108"/>
                      <a:pt x="7405" y="5664"/>
                      <a:pt x="7235" y="5664"/>
                    </a:cubicBezTo>
                    <a:cubicBezTo>
                      <a:pt x="6407" y="5664"/>
                      <a:pt x="5739" y="5825"/>
                      <a:pt x="5046" y="5959"/>
                    </a:cubicBezTo>
                    <a:lnTo>
                      <a:pt x="5046" y="5959"/>
                    </a:lnTo>
                    <a:cubicBezTo>
                      <a:pt x="5124" y="5926"/>
                      <a:pt x="5144" y="5835"/>
                      <a:pt x="5256" y="5835"/>
                    </a:cubicBezTo>
                    <a:cubicBezTo>
                      <a:pt x="5699" y="5528"/>
                      <a:pt x="6245" y="5391"/>
                      <a:pt x="6689" y="5118"/>
                    </a:cubicBezTo>
                    <a:cubicBezTo>
                      <a:pt x="7235" y="4982"/>
                      <a:pt x="7678" y="4811"/>
                      <a:pt x="8088" y="4675"/>
                    </a:cubicBezTo>
                    <a:cubicBezTo>
                      <a:pt x="8531" y="4538"/>
                      <a:pt x="8941" y="4538"/>
                      <a:pt x="9521" y="4265"/>
                    </a:cubicBezTo>
                    <a:cubicBezTo>
                      <a:pt x="9521" y="4265"/>
                      <a:pt x="9657" y="4265"/>
                      <a:pt x="9657" y="4129"/>
                    </a:cubicBezTo>
                    <a:lnTo>
                      <a:pt x="9794" y="4129"/>
                    </a:lnTo>
                    <a:cubicBezTo>
                      <a:pt x="10101" y="3958"/>
                      <a:pt x="10374" y="3822"/>
                      <a:pt x="10818" y="3549"/>
                    </a:cubicBezTo>
                    <a:cubicBezTo>
                      <a:pt x="10954" y="3549"/>
                      <a:pt x="10954" y="3412"/>
                      <a:pt x="10954" y="3412"/>
                    </a:cubicBezTo>
                    <a:cubicBezTo>
                      <a:pt x="11091" y="3276"/>
                      <a:pt x="11227" y="3105"/>
                      <a:pt x="11364" y="2969"/>
                    </a:cubicBezTo>
                    <a:cubicBezTo>
                      <a:pt x="11671" y="2832"/>
                      <a:pt x="11944" y="2696"/>
                      <a:pt x="12217" y="2423"/>
                    </a:cubicBezTo>
                    <a:lnTo>
                      <a:pt x="12217" y="2423"/>
                    </a:lnTo>
                    <a:cubicBezTo>
                      <a:pt x="12080" y="2559"/>
                      <a:pt x="11944" y="2832"/>
                      <a:pt x="11671" y="2969"/>
                    </a:cubicBezTo>
                    <a:cubicBezTo>
                      <a:pt x="11500" y="3276"/>
                      <a:pt x="10818" y="3822"/>
                      <a:pt x="10818" y="4265"/>
                    </a:cubicBezTo>
                    <a:cubicBezTo>
                      <a:pt x="10818" y="4402"/>
                      <a:pt x="11091" y="4538"/>
                      <a:pt x="11227" y="4538"/>
                    </a:cubicBezTo>
                    <a:cubicBezTo>
                      <a:pt x="11944" y="4129"/>
                      <a:pt x="12524" y="3549"/>
                      <a:pt x="13070" y="2969"/>
                    </a:cubicBezTo>
                    <a:cubicBezTo>
                      <a:pt x="13206" y="2832"/>
                      <a:pt x="13513" y="2696"/>
                      <a:pt x="13650" y="2559"/>
                    </a:cubicBezTo>
                    <a:lnTo>
                      <a:pt x="13650" y="2559"/>
                    </a:lnTo>
                    <a:cubicBezTo>
                      <a:pt x="13513" y="2832"/>
                      <a:pt x="13206" y="2969"/>
                      <a:pt x="13070" y="3105"/>
                    </a:cubicBezTo>
                    <a:cubicBezTo>
                      <a:pt x="12797" y="3685"/>
                      <a:pt x="12217" y="4265"/>
                      <a:pt x="12217" y="4982"/>
                    </a:cubicBezTo>
                    <a:cubicBezTo>
                      <a:pt x="12217" y="5118"/>
                      <a:pt x="12524" y="5118"/>
                      <a:pt x="12660" y="5118"/>
                    </a:cubicBezTo>
                    <a:cubicBezTo>
                      <a:pt x="13376" y="4675"/>
                      <a:pt x="13921" y="4130"/>
                      <a:pt x="14501" y="3551"/>
                    </a:cubicBezTo>
                    <a:lnTo>
                      <a:pt x="14501" y="3551"/>
                    </a:lnTo>
                    <a:cubicBezTo>
                      <a:pt x="14365" y="3687"/>
                      <a:pt x="14230" y="3823"/>
                      <a:pt x="14230" y="3958"/>
                    </a:cubicBezTo>
                    <a:cubicBezTo>
                      <a:pt x="13923" y="4129"/>
                      <a:pt x="13377" y="4811"/>
                      <a:pt x="13650" y="5118"/>
                    </a:cubicBezTo>
                    <a:cubicBezTo>
                      <a:pt x="13650" y="5215"/>
                      <a:pt x="13718" y="5312"/>
                      <a:pt x="13806" y="5312"/>
                    </a:cubicBezTo>
                    <a:cubicBezTo>
                      <a:pt x="13843" y="5312"/>
                      <a:pt x="13883" y="5295"/>
                      <a:pt x="13923" y="5255"/>
                    </a:cubicBezTo>
                    <a:cubicBezTo>
                      <a:pt x="14776" y="4811"/>
                      <a:pt x="15356" y="3958"/>
                      <a:pt x="16073" y="3276"/>
                    </a:cubicBezTo>
                    <a:lnTo>
                      <a:pt x="16073" y="3276"/>
                    </a:lnTo>
                    <a:cubicBezTo>
                      <a:pt x="15766" y="3822"/>
                      <a:pt x="15356" y="4265"/>
                      <a:pt x="15083" y="4675"/>
                    </a:cubicBezTo>
                    <a:cubicBezTo>
                      <a:pt x="14912" y="5118"/>
                      <a:pt x="14503" y="5664"/>
                      <a:pt x="14503" y="6108"/>
                    </a:cubicBezTo>
                    <a:cubicBezTo>
                      <a:pt x="14599" y="6205"/>
                      <a:pt x="14696" y="6301"/>
                      <a:pt x="14792" y="6301"/>
                    </a:cubicBezTo>
                    <a:cubicBezTo>
                      <a:pt x="14832" y="6301"/>
                      <a:pt x="14872" y="6285"/>
                      <a:pt x="14912" y="6245"/>
                    </a:cubicBezTo>
                    <a:lnTo>
                      <a:pt x="15083" y="6245"/>
                    </a:lnTo>
                    <a:cubicBezTo>
                      <a:pt x="14912" y="6381"/>
                      <a:pt x="14912" y="6518"/>
                      <a:pt x="14776" y="6688"/>
                    </a:cubicBezTo>
                    <a:cubicBezTo>
                      <a:pt x="14676" y="6888"/>
                      <a:pt x="14796" y="7015"/>
                      <a:pt x="14934" y="7015"/>
                    </a:cubicBezTo>
                    <a:cubicBezTo>
                      <a:pt x="14984" y="7015"/>
                      <a:pt x="15037" y="6998"/>
                      <a:pt x="15083" y="6961"/>
                    </a:cubicBezTo>
                    <a:cubicBezTo>
                      <a:pt x="15356" y="6825"/>
                      <a:pt x="15629" y="6518"/>
                      <a:pt x="15936" y="6245"/>
                    </a:cubicBezTo>
                    <a:cubicBezTo>
                      <a:pt x="15997" y="6153"/>
                      <a:pt x="16038" y="6116"/>
                      <a:pt x="16063" y="6116"/>
                    </a:cubicBezTo>
                    <a:cubicBezTo>
                      <a:pt x="16148" y="6116"/>
                      <a:pt x="16042" y="6556"/>
                      <a:pt x="15936" y="6688"/>
                    </a:cubicBezTo>
                    <a:cubicBezTo>
                      <a:pt x="15766" y="6961"/>
                      <a:pt x="15493" y="7098"/>
                      <a:pt x="15220" y="7371"/>
                    </a:cubicBezTo>
                    <a:cubicBezTo>
                      <a:pt x="15109" y="7509"/>
                      <a:pt x="15178" y="7715"/>
                      <a:pt x="15353" y="7715"/>
                    </a:cubicBezTo>
                    <a:cubicBezTo>
                      <a:pt x="15394" y="7715"/>
                      <a:pt x="15441" y="7704"/>
                      <a:pt x="15493" y="7678"/>
                    </a:cubicBezTo>
                    <a:cubicBezTo>
                      <a:pt x="16073" y="7371"/>
                      <a:pt x="16926" y="6381"/>
                      <a:pt x="16619" y="5835"/>
                    </a:cubicBezTo>
                    <a:cubicBezTo>
                      <a:pt x="16518" y="5609"/>
                      <a:pt x="16417" y="5475"/>
                      <a:pt x="16262" y="5475"/>
                    </a:cubicBezTo>
                    <a:cubicBezTo>
                      <a:pt x="16207" y="5475"/>
                      <a:pt x="16144" y="5492"/>
                      <a:pt x="16073" y="5528"/>
                    </a:cubicBezTo>
                    <a:cubicBezTo>
                      <a:pt x="16209" y="5391"/>
                      <a:pt x="16346" y="5255"/>
                      <a:pt x="16346" y="5118"/>
                    </a:cubicBezTo>
                    <a:cubicBezTo>
                      <a:pt x="16619" y="4811"/>
                      <a:pt x="17062" y="4265"/>
                      <a:pt x="17062" y="3958"/>
                    </a:cubicBezTo>
                    <a:cubicBezTo>
                      <a:pt x="16962" y="3758"/>
                      <a:pt x="16862" y="3632"/>
                      <a:pt x="16749" y="3632"/>
                    </a:cubicBezTo>
                    <a:cubicBezTo>
                      <a:pt x="16708" y="3632"/>
                      <a:pt x="16664" y="3649"/>
                      <a:pt x="16619" y="3685"/>
                    </a:cubicBezTo>
                    <a:cubicBezTo>
                      <a:pt x="16073" y="4265"/>
                      <a:pt x="15629" y="4811"/>
                      <a:pt x="15220" y="5391"/>
                    </a:cubicBezTo>
                    <a:cubicBezTo>
                      <a:pt x="15493" y="4982"/>
                      <a:pt x="15766" y="4538"/>
                      <a:pt x="16073" y="4129"/>
                    </a:cubicBezTo>
                    <a:cubicBezTo>
                      <a:pt x="16346" y="3685"/>
                      <a:pt x="16789" y="3276"/>
                      <a:pt x="16926" y="2696"/>
                    </a:cubicBezTo>
                    <a:cubicBezTo>
                      <a:pt x="16926" y="2599"/>
                      <a:pt x="16772" y="2503"/>
                      <a:pt x="16634" y="2503"/>
                    </a:cubicBezTo>
                    <a:cubicBezTo>
                      <a:pt x="16577" y="2503"/>
                      <a:pt x="16522" y="2519"/>
                      <a:pt x="16482" y="2559"/>
                    </a:cubicBezTo>
                    <a:cubicBezTo>
                      <a:pt x="15766" y="2832"/>
                      <a:pt x="15220" y="3549"/>
                      <a:pt x="14503" y="4265"/>
                    </a:cubicBezTo>
                    <a:cubicBezTo>
                      <a:pt x="14776" y="3958"/>
                      <a:pt x="14912" y="3685"/>
                      <a:pt x="14912" y="3685"/>
                    </a:cubicBezTo>
                    <a:cubicBezTo>
                      <a:pt x="15356" y="3105"/>
                      <a:pt x="15936" y="2696"/>
                      <a:pt x="16209" y="2116"/>
                    </a:cubicBezTo>
                    <a:cubicBezTo>
                      <a:pt x="16209" y="1893"/>
                      <a:pt x="16118" y="1670"/>
                      <a:pt x="15918" y="1670"/>
                    </a:cubicBezTo>
                    <a:cubicBezTo>
                      <a:pt x="15872" y="1670"/>
                      <a:pt x="15822" y="1681"/>
                      <a:pt x="15766" y="1706"/>
                    </a:cubicBezTo>
                    <a:cubicBezTo>
                      <a:pt x="14776" y="2423"/>
                      <a:pt x="13923" y="3549"/>
                      <a:pt x="12933" y="4265"/>
                    </a:cubicBezTo>
                    <a:cubicBezTo>
                      <a:pt x="13070" y="3822"/>
                      <a:pt x="13650" y="3276"/>
                      <a:pt x="13923" y="2969"/>
                    </a:cubicBezTo>
                    <a:cubicBezTo>
                      <a:pt x="14366" y="2423"/>
                      <a:pt x="14912" y="1979"/>
                      <a:pt x="15356" y="1399"/>
                    </a:cubicBezTo>
                    <a:cubicBezTo>
                      <a:pt x="15356" y="1263"/>
                      <a:pt x="15220" y="990"/>
                      <a:pt x="15083" y="990"/>
                    </a:cubicBezTo>
                    <a:cubicBezTo>
                      <a:pt x="14503" y="990"/>
                      <a:pt x="13923" y="1706"/>
                      <a:pt x="13513" y="1979"/>
                    </a:cubicBezTo>
                    <a:cubicBezTo>
                      <a:pt x="13070" y="2423"/>
                      <a:pt x="12660" y="2832"/>
                      <a:pt x="12217" y="3105"/>
                    </a:cubicBezTo>
                    <a:lnTo>
                      <a:pt x="12933" y="2423"/>
                    </a:lnTo>
                    <a:cubicBezTo>
                      <a:pt x="13206" y="2116"/>
                      <a:pt x="13786" y="1706"/>
                      <a:pt x="13923" y="1263"/>
                    </a:cubicBezTo>
                    <a:cubicBezTo>
                      <a:pt x="13923" y="1063"/>
                      <a:pt x="13777" y="936"/>
                      <a:pt x="13645" y="936"/>
                    </a:cubicBezTo>
                    <a:cubicBezTo>
                      <a:pt x="13596" y="936"/>
                      <a:pt x="13550" y="953"/>
                      <a:pt x="13513" y="990"/>
                    </a:cubicBezTo>
                    <a:cubicBezTo>
                      <a:pt x="12797" y="1263"/>
                      <a:pt x="12217" y="1843"/>
                      <a:pt x="11671" y="2252"/>
                    </a:cubicBezTo>
                    <a:cubicBezTo>
                      <a:pt x="11500" y="2252"/>
                      <a:pt x="11364" y="2422"/>
                      <a:pt x="11228" y="2559"/>
                    </a:cubicBezTo>
                    <a:lnTo>
                      <a:pt x="11228" y="2559"/>
                    </a:lnTo>
                    <a:cubicBezTo>
                      <a:pt x="11364" y="2422"/>
                      <a:pt x="11500" y="2252"/>
                      <a:pt x="11671" y="2116"/>
                    </a:cubicBezTo>
                    <a:cubicBezTo>
                      <a:pt x="11944" y="1843"/>
                      <a:pt x="12524" y="1399"/>
                      <a:pt x="12660" y="990"/>
                    </a:cubicBezTo>
                    <a:cubicBezTo>
                      <a:pt x="12797" y="717"/>
                      <a:pt x="12524" y="546"/>
                      <a:pt x="12353" y="546"/>
                    </a:cubicBezTo>
                    <a:cubicBezTo>
                      <a:pt x="11671" y="853"/>
                      <a:pt x="11091" y="1263"/>
                      <a:pt x="10374" y="1843"/>
                    </a:cubicBezTo>
                    <a:cubicBezTo>
                      <a:pt x="10647" y="1570"/>
                      <a:pt x="10954" y="1263"/>
                      <a:pt x="10954" y="990"/>
                    </a:cubicBezTo>
                    <a:cubicBezTo>
                      <a:pt x="10954" y="853"/>
                      <a:pt x="10954" y="717"/>
                      <a:pt x="10818" y="717"/>
                    </a:cubicBezTo>
                    <a:cubicBezTo>
                      <a:pt x="10745" y="695"/>
                      <a:pt x="10673" y="686"/>
                      <a:pt x="10601" y="686"/>
                    </a:cubicBezTo>
                    <a:cubicBezTo>
                      <a:pt x="10096" y="686"/>
                      <a:pt x="9606" y="1160"/>
                      <a:pt x="9248" y="1399"/>
                    </a:cubicBezTo>
                    <a:lnTo>
                      <a:pt x="9248" y="1126"/>
                    </a:lnTo>
                    <a:lnTo>
                      <a:pt x="9384" y="1126"/>
                    </a:lnTo>
                    <a:cubicBezTo>
                      <a:pt x="9521" y="1126"/>
                      <a:pt x="9384" y="853"/>
                      <a:pt x="9384" y="853"/>
                    </a:cubicBezTo>
                    <a:cubicBezTo>
                      <a:pt x="9130" y="677"/>
                      <a:pt x="8887" y="602"/>
                      <a:pt x="8617" y="602"/>
                    </a:cubicBezTo>
                    <a:cubicBezTo>
                      <a:pt x="8449" y="602"/>
                      <a:pt x="8270" y="631"/>
                      <a:pt x="8071" y="683"/>
                    </a:cubicBezTo>
                    <a:lnTo>
                      <a:pt x="8071" y="683"/>
                    </a:lnTo>
                    <a:cubicBezTo>
                      <a:pt x="8171" y="634"/>
                      <a:pt x="8258" y="546"/>
                      <a:pt x="8258" y="546"/>
                    </a:cubicBezTo>
                    <a:cubicBezTo>
                      <a:pt x="8531" y="409"/>
                      <a:pt x="8395" y="273"/>
                      <a:pt x="8258" y="137"/>
                    </a:cubicBezTo>
                    <a:cubicBezTo>
                      <a:pt x="8129" y="97"/>
                      <a:pt x="7987" y="80"/>
                      <a:pt x="7838" y="80"/>
                    </a:cubicBezTo>
                    <a:cubicBezTo>
                      <a:pt x="7478" y="80"/>
                      <a:pt x="7075" y="176"/>
                      <a:pt x="6689" y="273"/>
                    </a:cubicBezTo>
                    <a:cubicBezTo>
                      <a:pt x="6689" y="137"/>
                      <a:pt x="6552" y="0"/>
                      <a:pt x="6382" y="0"/>
                    </a:cubicBezTo>
                    <a:cubicBezTo>
                      <a:pt x="5836" y="0"/>
                      <a:pt x="5392" y="137"/>
                      <a:pt x="4846" y="273"/>
                    </a:cubicBezTo>
                    <a:cubicBezTo>
                      <a:pt x="4846" y="137"/>
                      <a:pt x="4676" y="137"/>
                      <a:pt x="4539" y="137"/>
                    </a:cubicBezTo>
                    <a:lnTo>
                      <a:pt x="3276" y="137"/>
                    </a:lnTo>
                    <a:cubicBezTo>
                      <a:pt x="2969" y="137"/>
                      <a:pt x="2833" y="137"/>
                      <a:pt x="2696" y="273"/>
                    </a:cubicBezTo>
                    <a:cubicBezTo>
                      <a:pt x="2696" y="137"/>
                      <a:pt x="2560" y="137"/>
                      <a:pt x="2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191100" y="637519"/>
                <a:ext cx="422872" cy="139839"/>
              </a:xfrm>
              <a:custGeom>
                <a:rect b="b" l="l" r="r" t="t"/>
                <a:pathLst>
                  <a:path extrusionOk="0" h="3310" w="10010">
                    <a:moveTo>
                      <a:pt x="814" y="1459"/>
                    </a:moveTo>
                    <a:lnTo>
                      <a:pt x="814" y="1459"/>
                    </a:lnTo>
                    <a:cubicBezTo>
                      <a:pt x="814" y="1596"/>
                      <a:pt x="950" y="1732"/>
                      <a:pt x="1087" y="1903"/>
                    </a:cubicBezTo>
                    <a:lnTo>
                      <a:pt x="1087" y="2312"/>
                    </a:lnTo>
                    <a:cubicBezTo>
                      <a:pt x="950" y="2039"/>
                      <a:pt x="814" y="1732"/>
                      <a:pt x="814" y="1459"/>
                    </a:cubicBezTo>
                    <a:close/>
                    <a:moveTo>
                      <a:pt x="2383" y="1903"/>
                    </a:moveTo>
                    <a:cubicBezTo>
                      <a:pt x="2383" y="2039"/>
                      <a:pt x="2520" y="2176"/>
                      <a:pt x="2520" y="2312"/>
                    </a:cubicBezTo>
                    <a:cubicBezTo>
                      <a:pt x="2383" y="2176"/>
                      <a:pt x="2383" y="2039"/>
                      <a:pt x="2247" y="1903"/>
                    </a:cubicBezTo>
                    <a:close/>
                    <a:moveTo>
                      <a:pt x="3803" y="1"/>
                    </a:moveTo>
                    <a:cubicBezTo>
                      <a:pt x="3755" y="1"/>
                      <a:pt x="3703" y="8"/>
                      <a:pt x="3646" y="26"/>
                    </a:cubicBezTo>
                    <a:cubicBezTo>
                      <a:pt x="3510" y="26"/>
                      <a:pt x="3510" y="333"/>
                      <a:pt x="3373" y="470"/>
                    </a:cubicBezTo>
                    <a:cubicBezTo>
                      <a:pt x="3373" y="697"/>
                      <a:pt x="3562" y="1421"/>
                      <a:pt x="3389" y="1421"/>
                    </a:cubicBezTo>
                    <a:cubicBezTo>
                      <a:pt x="3355" y="1421"/>
                      <a:pt x="3305" y="1391"/>
                      <a:pt x="3237" y="1323"/>
                    </a:cubicBezTo>
                    <a:cubicBezTo>
                      <a:pt x="2952" y="1070"/>
                      <a:pt x="2697" y="318"/>
                      <a:pt x="2199" y="318"/>
                    </a:cubicBezTo>
                    <a:cubicBezTo>
                      <a:pt x="2160" y="318"/>
                      <a:pt x="2119" y="323"/>
                      <a:pt x="2076" y="333"/>
                    </a:cubicBezTo>
                    <a:lnTo>
                      <a:pt x="1940" y="470"/>
                    </a:lnTo>
                    <a:cubicBezTo>
                      <a:pt x="1940" y="606"/>
                      <a:pt x="2076" y="879"/>
                      <a:pt x="2076" y="1186"/>
                    </a:cubicBezTo>
                    <a:cubicBezTo>
                      <a:pt x="1940" y="879"/>
                      <a:pt x="1803" y="470"/>
                      <a:pt x="1394" y="470"/>
                    </a:cubicBezTo>
                    <a:lnTo>
                      <a:pt x="1223" y="470"/>
                    </a:lnTo>
                    <a:cubicBezTo>
                      <a:pt x="1087" y="743"/>
                      <a:pt x="1087" y="879"/>
                      <a:pt x="1087" y="1186"/>
                    </a:cubicBezTo>
                    <a:cubicBezTo>
                      <a:pt x="950" y="1050"/>
                      <a:pt x="814" y="879"/>
                      <a:pt x="677" y="879"/>
                    </a:cubicBezTo>
                    <a:cubicBezTo>
                      <a:pt x="541" y="879"/>
                      <a:pt x="370" y="879"/>
                      <a:pt x="370" y="1050"/>
                    </a:cubicBezTo>
                    <a:lnTo>
                      <a:pt x="370" y="1732"/>
                    </a:lnTo>
                    <a:cubicBezTo>
                      <a:pt x="370" y="1903"/>
                      <a:pt x="541" y="2039"/>
                      <a:pt x="541" y="2175"/>
                    </a:cubicBezTo>
                    <a:lnTo>
                      <a:pt x="541" y="2175"/>
                    </a:lnTo>
                    <a:cubicBezTo>
                      <a:pt x="541" y="2039"/>
                      <a:pt x="370" y="2039"/>
                      <a:pt x="370" y="2039"/>
                    </a:cubicBezTo>
                    <a:cubicBezTo>
                      <a:pt x="330" y="1999"/>
                      <a:pt x="279" y="1983"/>
                      <a:pt x="229" y="1983"/>
                    </a:cubicBezTo>
                    <a:cubicBezTo>
                      <a:pt x="109" y="1983"/>
                      <a:pt x="1" y="2079"/>
                      <a:pt x="97" y="2176"/>
                    </a:cubicBezTo>
                    <a:cubicBezTo>
                      <a:pt x="97" y="2676"/>
                      <a:pt x="513" y="3309"/>
                      <a:pt x="915" y="3309"/>
                    </a:cubicBezTo>
                    <a:cubicBezTo>
                      <a:pt x="1089" y="3309"/>
                      <a:pt x="1260" y="3191"/>
                      <a:pt x="1394" y="2892"/>
                    </a:cubicBezTo>
                    <a:lnTo>
                      <a:pt x="1394" y="2756"/>
                    </a:lnTo>
                    <a:cubicBezTo>
                      <a:pt x="1433" y="2795"/>
                      <a:pt x="1483" y="2812"/>
                      <a:pt x="1535" y="2812"/>
                    </a:cubicBezTo>
                    <a:cubicBezTo>
                      <a:pt x="1664" y="2812"/>
                      <a:pt x="1803" y="2707"/>
                      <a:pt x="1803" y="2585"/>
                    </a:cubicBezTo>
                    <a:cubicBezTo>
                      <a:pt x="1803" y="2176"/>
                      <a:pt x="1530" y="1732"/>
                      <a:pt x="1530" y="1323"/>
                    </a:cubicBezTo>
                    <a:lnTo>
                      <a:pt x="1530" y="1186"/>
                    </a:lnTo>
                    <a:cubicBezTo>
                      <a:pt x="1803" y="1732"/>
                      <a:pt x="1940" y="2449"/>
                      <a:pt x="2520" y="2892"/>
                    </a:cubicBezTo>
                    <a:lnTo>
                      <a:pt x="2793" y="2892"/>
                    </a:lnTo>
                    <a:cubicBezTo>
                      <a:pt x="2929" y="2449"/>
                      <a:pt x="2793" y="1903"/>
                      <a:pt x="2520" y="1459"/>
                    </a:cubicBezTo>
                    <a:lnTo>
                      <a:pt x="2520" y="1459"/>
                    </a:lnTo>
                    <a:cubicBezTo>
                      <a:pt x="2656" y="1596"/>
                      <a:pt x="2656" y="1596"/>
                      <a:pt x="2793" y="1596"/>
                    </a:cubicBezTo>
                    <a:cubicBezTo>
                      <a:pt x="2793" y="1664"/>
                      <a:pt x="2827" y="1698"/>
                      <a:pt x="2861" y="1698"/>
                    </a:cubicBezTo>
                    <a:cubicBezTo>
                      <a:pt x="2895" y="1698"/>
                      <a:pt x="2929" y="1664"/>
                      <a:pt x="2929" y="1596"/>
                    </a:cubicBezTo>
                    <a:cubicBezTo>
                      <a:pt x="3100" y="1732"/>
                      <a:pt x="3237" y="1903"/>
                      <a:pt x="3510" y="1903"/>
                    </a:cubicBezTo>
                    <a:lnTo>
                      <a:pt x="3646" y="1903"/>
                    </a:lnTo>
                    <a:cubicBezTo>
                      <a:pt x="3783" y="1596"/>
                      <a:pt x="3783" y="1596"/>
                      <a:pt x="3783" y="1459"/>
                    </a:cubicBezTo>
                    <a:cubicBezTo>
                      <a:pt x="3783" y="1223"/>
                      <a:pt x="3680" y="553"/>
                      <a:pt x="3852" y="553"/>
                    </a:cubicBezTo>
                    <a:cubicBezTo>
                      <a:pt x="3878" y="553"/>
                      <a:pt x="3912" y="569"/>
                      <a:pt x="3953" y="606"/>
                    </a:cubicBezTo>
                    <a:cubicBezTo>
                      <a:pt x="4363" y="1050"/>
                      <a:pt x="4499" y="1596"/>
                      <a:pt x="4943" y="1903"/>
                    </a:cubicBezTo>
                    <a:lnTo>
                      <a:pt x="5216" y="1903"/>
                    </a:lnTo>
                    <a:cubicBezTo>
                      <a:pt x="5216" y="1732"/>
                      <a:pt x="5352" y="1732"/>
                      <a:pt x="5352" y="1596"/>
                    </a:cubicBezTo>
                    <a:lnTo>
                      <a:pt x="5352" y="1186"/>
                    </a:lnTo>
                    <a:lnTo>
                      <a:pt x="5352" y="1050"/>
                    </a:lnTo>
                    <a:cubicBezTo>
                      <a:pt x="5489" y="1459"/>
                      <a:pt x="5659" y="2039"/>
                      <a:pt x="6069" y="2312"/>
                    </a:cubicBezTo>
                    <a:cubicBezTo>
                      <a:pt x="6114" y="2358"/>
                      <a:pt x="6160" y="2373"/>
                      <a:pt x="6200" y="2373"/>
                    </a:cubicBezTo>
                    <a:cubicBezTo>
                      <a:pt x="6281" y="2373"/>
                      <a:pt x="6342" y="2312"/>
                      <a:pt x="6342" y="2312"/>
                    </a:cubicBezTo>
                    <a:cubicBezTo>
                      <a:pt x="6649" y="2039"/>
                      <a:pt x="6513" y="1187"/>
                      <a:pt x="6512" y="743"/>
                    </a:cubicBezTo>
                    <a:lnTo>
                      <a:pt x="6512" y="743"/>
                    </a:lnTo>
                    <a:cubicBezTo>
                      <a:pt x="6513" y="1323"/>
                      <a:pt x="6786" y="2176"/>
                      <a:pt x="7195" y="2449"/>
                    </a:cubicBezTo>
                    <a:cubicBezTo>
                      <a:pt x="7195" y="2449"/>
                      <a:pt x="7271" y="2509"/>
                      <a:pt x="7362" y="2509"/>
                    </a:cubicBezTo>
                    <a:cubicBezTo>
                      <a:pt x="7407" y="2509"/>
                      <a:pt x="7456" y="2494"/>
                      <a:pt x="7502" y="2449"/>
                    </a:cubicBezTo>
                    <a:cubicBezTo>
                      <a:pt x="7775" y="2176"/>
                      <a:pt x="7638" y="1903"/>
                      <a:pt x="7638" y="1459"/>
                    </a:cubicBezTo>
                    <a:lnTo>
                      <a:pt x="7638" y="1459"/>
                    </a:lnTo>
                    <a:cubicBezTo>
                      <a:pt x="7775" y="1732"/>
                      <a:pt x="7911" y="2039"/>
                      <a:pt x="8048" y="2312"/>
                    </a:cubicBezTo>
                    <a:lnTo>
                      <a:pt x="8491" y="2312"/>
                    </a:lnTo>
                    <a:lnTo>
                      <a:pt x="8491" y="2039"/>
                    </a:lnTo>
                    <a:lnTo>
                      <a:pt x="8491" y="1459"/>
                    </a:lnTo>
                    <a:cubicBezTo>
                      <a:pt x="8628" y="1732"/>
                      <a:pt x="8764" y="1903"/>
                      <a:pt x="9072" y="2039"/>
                    </a:cubicBezTo>
                    <a:cubicBezTo>
                      <a:pt x="9072" y="2039"/>
                      <a:pt x="9208" y="2039"/>
                      <a:pt x="9345" y="1903"/>
                    </a:cubicBezTo>
                    <a:cubicBezTo>
                      <a:pt x="9345" y="2176"/>
                      <a:pt x="9481" y="2312"/>
                      <a:pt x="9618" y="2449"/>
                    </a:cubicBezTo>
                    <a:cubicBezTo>
                      <a:pt x="9618" y="2565"/>
                      <a:pt x="9681" y="2612"/>
                      <a:pt x="9752" y="2612"/>
                    </a:cubicBezTo>
                    <a:cubicBezTo>
                      <a:pt x="9870" y="2612"/>
                      <a:pt x="10010" y="2482"/>
                      <a:pt x="9925" y="2312"/>
                    </a:cubicBezTo>
                    <a:cubicBezTo>
                      <a:pt x="9618" y="1732"/>
                      <a:pt x="9481" y="1186"/>
                      <a:pt x="9208" y="606"/>
                    </a:cubicBezTo>
                    <a:cubicBezTo>
                      <a:pt x="9208" y="538"/>
                      <a:pt x="9131" y="504"/>
                      <a:pt x="9037" y="504"/>
                    </a:cubicBezTo>
                    <a:cubicBezTo>
                      <a:pt x="8944" y="504"/>
                      <a:pt x="8833" y="538"/>
                      <a:pt x="8764" y="606"/>
                    </a:cubicBezTo>
                    <a:cubicBezTo>
                      <a:pt x="8764" y="743"/>
                      <a:pt x="8764" y="1050"/>
                      <a:pt x="8901" y="1186"/>
                    </a:cubicBezTo>
                    <a:cubicBezTo>
                      <a:pt x="8764" y="1050"/>
                      <a:pt x="8628" y="879"/>
                      <a:pt x="8628" y="743"/>
                    </a:cubicBezTo>
                    <a:lnTo>
                      <a:pt x="8355" y="743"/>
                    </a:lnTo>
                    <a:cubicBezTo>
                      <a:pt x="8219" y="879"/>
                      <a:pt x="8219" y="879"/>
                      <a:pt x="8048" y="1050"/>
                    </a:cubicBezTo>
                    <a:lnTo>
                      <a:pt x="8048" y="1323"/>
                    </a:lnTo>
                    <a:cubicBezTo>
                      <a:pt x="7911" y="1186"/>
                      <a:pt x="7911" y="879"/>
                      <a:pt x="7638" y="743"/>
                    </a:cubicBezTo>
                    <a:cubicBezTo>
                      <a:pt x="7598" y="703"/>
                      <a:pt x="7558" y="686"/>
                      <a:pt x="7522" y="686"/>
                    </a:cubicBezTo>
                    <a:cubicBezTo>
                      <a:pt x="7434" y="686"/>
                      <a:pt x="7365" y="783"/>
                      <a:pt x="7365" y="879"/>
                    </a:cubicBezTo>
                    <a:cubicBezTo>
                      <a:pt x="7195" y="1050"/>
                      <a:pt x="7195" y="1459"/>
                      <a:pt x="7195" y="1903"/>
                    </a:cubicBezTo>
                    <a:cubicBezTo>
                      <a:pt x="6922" y="1323"/>
                      <a:pt x="6922" y="743"/>
                      <a:pt x="6649" y="333"/>
                    </a:cubicBezTo>
                    <a:cubicBezTo>
                      <a:pt x="6581" y="265"/>
                      <a:pt x="6504" y="231"/>
                      <a:pt x="6444" y="231"/>
                    </a:cubicBezTo>
                    <a:cubicBezTo>
                      <a:pt x="6384" y="231"/>
                      <a:pt x="6342" y="265"/>
                      <a:pt x="6342" y="333"/>
                    </a:cubicBezTo>
                    <a:cubicBezTo>
                      <a:pt x="5977" y="455"/>
                      <a:pt x="6045" y="1036"/>
                      <a:pt x="6065" y="1451"/>
                    </a:cubicBezTo>
                    <a:lnTo>
                      <a:pt x="6065" y="1451"/>
                    </a:lnTo>
                    <a:cubicBezTo>
                      <a:pt x="5930" y="1180"/>
                      <a:pt x="5794" y="876"/>
                      <a:pt x="5659" y="606"/>
                    </a:cubicBezTo>
                    <a:cubicBezTo>
                      <a:pt x="5489" y="470"/>
                      <a:pt x="5489" y="333"/>
                      <a:pt x="5216" y="197"/>
                    </a:cubicBezTo>
                    <a:cubicBezTo>
                      <a:pt x="5216" y="197"/>
                      <a:pt x="5079" y="197"/>
                      <a:pt x="4943" y="333"/>
                    </a:cubicBezTo>
                    <a:cubicBezTo>
                      <a:pt x="4806" y="470"/>
                      <a:pt x="4943" y="743"/>
                      <a:pt x="4943" y="1050"/>
                    </a:cubicBezTo>
                    <a:lnTo>
                      <a:pt x="4943" y="1186"/>
                    </a:lnTo>
                    <a:cubicBezTo>
                      <a:pt x="4806" y="1050"/>
                      <a:pt x="4636" y="743"/>
                      <a:pt x="4499" y="606"/>
                    </a:cubicBezTo>
                    <a:cubicBezTo>
                      <a:pt x="4261" y="368"/>
                      <a:pt x="4127" y="1"/>
                      <a:pt x="3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353239" y="744359"/>
                <a:ext cx="238431" cy="153865"/>
              </a:xfrm>
              <a:custGeom>
                <a:rect b="b" l="l" r="r" t="t"/>
                <a:pathLst>
                  <a:path extrusionOk="0" h="3642" w="5644">
                    <a:moveTo>
                      <a:pt x="3357" y="1080"/>
                    </a:moveTo>
                    <a:cubicBezTo>
                      <a:pt x="3220" y="1216"/>
                      <a:pt x="3084" y="1489"/>
                      <a:pt x="2947" y="1626"/>
                    </a:cubicBezTo>
                    <a:cubicBezTo>
                      <a:pt x="2947" y="1489"/>
                      <a:pt x="2947" y="1216"/>
                      <a:pt x="3084" y="1080"/>
                    </a:cubicBezTo>
                    <a:close/>
                    <a:moveTo>
                      <a:pt x="804" y="821"/>
                    </a:moveTo>
                    <a:cubicBezTo>
                      <a:pt x="1089" y="821"/>
                      <a:pt x="1723" y="1080"/>
                      <a:pt x="1958" y="1080"/>
                    </a:cubicBezTo>
                    <a:lnTo>
                      <a:pt x="2094" y="1080"/>
                    </a:lnTo>
                    <a:cubicBezTo>
                      <a:pt x="1821" y="1353"/>
                      <a:pt x="1651" y="1626"/>
                      <a:pt x="1378" y="1933"/>
                    </a:cubicBezTo>
                    <a:cubicBezTo>
                      <a:pt x="1378" y="2039"/>
                      <a:pt x="945" y="2660"/>
                      <a:pt x="688" y="2660"/>
                    </a:cubicBezTo>
                    <a:cubicBezTo>
                      <a:pt x="614" y="2660"/>
                      <a:pt x="555" y="2608"/>
                      <a:pt x="525" y="2479"/>
                    </a:cubicBezTo>
                    <a:cubicBezTo>
                      <a:pt x="525" y="2069"/>
                      <a:pt x="661" y="1489"/>
                      <a:pt x="661" y="909"/>
                    </a:cubicBezTo>
                    <a:cubicBezTo>
                      <a:pt x="661" y="845"/>
                      <a:pt x="716" y="821"/>
                      <a:pt x="804" y="821"/>
                    </a:cubicBezTo>
                    <a:close/>
                    <a:moveTo>
                      <a:pt x="4134" y="1"/>
                    </a:moveTo>
                    <a:cubicBezTo>
                      <a:pt x="4098" y="1"/>
                      <a:pt x="4073" y="17"/>
                      <a:pt x="4073" y="56"/>
                    </a:cubicBezTo>
                    <a:cubicBezTo>
                      <a:pt x="3937" y="363"/>
                      <a:pt x="3800" y="500"/>
                      <a:pt x="3664" y="636"/>
                    </a:cubicBezTo>
                    <a:cubicBezTo>
                      <a:pt x="3357" y="636"/>
                      <a:pt x="3220" y="636"/>
                      <a:pt x="3084" y="773"/>
                    </a:cubicBezTo>
                    <a:lnTo>
                      <a:pt x="3084" y="363"/>
                    </a:lnTo>
                    <a:cubicBezTo>
                      <a:pt x="3084" y="187"/>
                      <a:pt x="3039" y="112"/>
                      <a:pt x="2975" y="112"/>
                    </a:cubicBezTo>
                    <a:cubicBezTo>
                      <a:pt x="2927" y="112"/>
                      <a:pt x="2869" y="154"/>
                      <a:pt x="2811" y="227"/>
                    </a:cubicBezTo>
                    <a:cubicBezTo>
                      <a:pt x="2674" y="363"/>
                      <a:pt x="2504" y="500"/>
                      <a:pt x="2367" y="773"/>
                    </a:cubicBezTo>
                    <a:cubicBezTo>
                      <a:pt x="1958" y="773"/>
                      <a:pt x="1514" y="636"/>
                      <a:pt x="1105" y="500"/>
                    </a:cubicBezTo>
                    <a:cubicBezTo>
                      <a:pt x="992" y="464"/>
                      <a:pt x="896" y="447"/>
                      <a:pt x="815" y="447"/>
                    </a:cubicBezTo>
                    <a:cubicBezTo>
                      <a:pt x="283" y="447"/>
                      <a:pt x="370" y="1152"/>
                      <a:pt x="252" y="1626"/>
                    </a:cubicBezTo>
                    <a:cubicBezTo>
                      <a:pt x="252" y="2027"/>
                      <a:pt x="1" y="3097"/>
                      <a:pt x="583" y="3097"/>
                    </a:cubicBezTo>
                    <a:cubicBezTo>
                      <a:pt x="645" y="3097"/>
                      <a:pt x="716" y="3085"/>
                      <a:pt x="798" y="3059"/>
                    </a:cubicBezTo>
                    <a:cubicBezTo>
                      <a:pt x="1105" y="3059"/>
                      <a:pt x="1378" y="2479"/>
                      <a:pt x="1651" y="2206"/>
                    </a:cubicBezTo>
                    <a:cubicBezTo>
                      <a:pt x="1958" y="1933"/>
                      <a:pt x="2231" y="1489"/>
                      <a:pt x="2504" y="1080"/>
                    </a:cubicBezTo>
                    <a:lnTo>
                      <a:pt x="2674" y="1080"/>
                    </a:lnTo>
                    <a:cubicBezTo>
                      <a:pt x="2504" y="1933"/>
                      <a:pt x="2231" y="2615"/>
                      <a:pt x="1958" y="3332"/>
                    </a:cubicBezTo>
                    <a:cubicBezTo>
                      <a:pt x="1958" y="3518"/>
                      <a:pt x="2058" y="3642"/>
                      <a:pt x="2167" y="3642"/>
                    </a:cubicBezTo>
                    <a:cubicBezTo>
                      <a:pt x="2239" y="3642"/>
                      <a:pt x="2313" y="3589"/>
                      <a:pt x="2367" y="3469"/>
                    </a:cubicBezTo>
                    <a:cubicBezTo>
                      <a:pt x="2674" y="2479"/>
                      <a:pt x="3220" y="1762"/>
                      <a:pt x="3800" y="909"/>
                    </a:cubicBezTo>
                    <a:cubicBezTo>
                      <a:pt x="4381" y="909"/>
                      <a:pt x="4926" y="773"/>
                      <a:pt x="5507" y="773"/>
                    </a:cubicBezTo>
                    <a:cubicBezTo>
                      <a:pt x="5643" y="636"/>
                      <a:pt x="5643" y="500"/>
                      <a:pt x="5507" y="500"/>
                    </a:cubicBezTo>
                    <a:cubicBezTo>
                      <a:pt x="5063" y="500"/>
                      <a:pt x="4517" y="500"/>
                      <a:pt x="4073" y="636"/>
                    </a:cubicBezTo>
                    <a:cubicBezTo>
                      <a:pt x="4073" y="500"/>
                      <a:pt x="4210" y="363"/>
                      <a:pt x="4381" y="227"/>
                    </a:cubicBezTo>
                    <a:cubicBezTo>
                      <a:pt x="4381" y="105"/>
                      <a:pt x="4224" y="1"/>
                      <a:pt x="4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3471949" y="621297"/>
                <a:ext cx="432504" cy="282594"/>
              </a:xfrm>
              <a:custGeom>
                <a:rect b="b" l="l" r="r" t="t"/>
                <a:pathLst>
                  <a:path extrusionOk="0" h="6689" w="10238">
                    <a:moveTo>
                      <a:pt x="3955" y="719"/>
                    </a:moveTo>
                    <a:cubicBezTo>
                      <a:pt x="3548" y="855"/>
                      <a:pt x="3276" y="991"/>
                      <a:pt x="3106" y="1263"/>
                    </a:cubicBezTo>
                    <a:cubicBezTo>
                      <a:pt x="3106" y="1127"/>
                      <a:pt x="2970" y="1127"/>
                      <a:pt x="2970" y="1127"/>
                    </a:cubicBezTo>
                    <a:cubicBezTo>
                      <a:pt x="3276" y="991"/>
                      <a:pt x="3548" y="855"/>
                      <a:pt x="3955" y="719"/>
                    </a:cubicBezTo>
                    <a:close/>
                    <a:moveTo>
                      <a:pt x="9248" y="2116"/>
                    </a:moveTo>
                    <a:cubicBezTo>
                      <a:pt x="9248" y="2287"/>
                      <a:pt x="9078" y="2560"/>
                      <a:pt x="8941" y="2696"/>
                    </a:cubicBezTo>
                    <a:lnTo>
                      <a:pt x="8941" y="2560"/>
                    </a:lnTo>
                    <a:cubicBezTo>
                      <a:pt x="8941" y="2423"/>
                      <a:pt x="9078" y="2287"/>
                      <a:pt x="9248" y="2116"/>
                    </a:cubicBezTo>
                    <a:close/>
                    <a:moveTo>
                      <a:pt x="4812" y="990"/>
                    </a:moveTo>
                    <a:cubicBezTo>
                      <a:pt x="4812" y="1127"/>
                      <a:pt x="4983" y="1434"/>
                      <a:pt x="5119" y="1434"/>
                    </a:cubicBezTo>
                    <a:cubicBezTo>
                      <a:pt x="5256" y="1980"/>
                      <a:pt x="5392" y="2423"/>
                      <a:pt x="5529" y="2969"/>
                    </a:cubicBezTo>
                    <a:cubicBezTo>
                      <a:pt x="5529" y="3276"/>
                      <a:pt x="5836" y="3686"/>
                      <a:pt x="5972" y="4129"/>
                    </a:cubicBezTo>
                    <a:cubicBezTo>
                      <a:pt x="5392" y="3276"/>
                      <a:pt x="5119" y="2116"/>
                      <a:pt x="4812" y="1434"/>
                    </a:cubicBezTo>
                    <a:cubicBezTo>
                      <a:pt x="4812" y="1337"/>
                      <a:pt x="4680" y="1251"/>
                      <a:pt x="4566" y="1251"/>
                    </a:cubicBezTo>
                    <a:cubicBezTo>
                      <a:pt x="4479" y="1251"/>
                      <a:pt x="4403" y="1301"/>
                      <a:pt x="4403" y="1434"/>
                    </a:cubicBezTo>
                    <a:lnTo>
                      <a:pt x="4403" y="1570"/>
                    </a:lnTo>
                    <a:cubicBezTo>
                      <a:pt x="4403" y="1570"/>
                      <a:pt x="4403" y="1434"/>
                      <a:pt x="4266" y="1263"/>
                    </a:cubicBezTo>
                    <a:cubicBezTo>
                      <a:pt x="4403" y="1263"/>
                      <a:pt x="4403" y="1263"/>
                      <a:pt x="4539" y="1127"/>
                    </a:cubicBezTo>
                    <a:cubicBezTo>
                      <a:pt x="4676" y="1127"/>
                      <a:pt x="4812" y="1127"/>
                      <a:pt x="4812" y="990"/>
                    </a:cubicBezTo>
                    <a:close/>
                    <a:moveTo>
                      <a:pt x="7952" y="717"/>
                    </a:moveTo>
                    <a:lnTo>
                      <a:pt x="7952" y="717"/>
                    </a:lnTo>
                    <a:cubicBezTo>
                      <a:pt x="7679" y="990"/>
                      <a:pt x="7371" y="1127"/>
                      <a:pt x="7371" y="1434"/>
                    </a:cubicBezTo>
                    <a:cubicBezTo>
                      <a:pt x="7371" y="1570"/>
                      <a:pt x="7542" y="1570"/>
                      <a:pt x="7679" y="1570"/>
                    </a:cubicBezTo>
                    <a:cubicBezTo>
                      <a:pt x="7952" y="1570"/>
                      <a:pt x="8225" y="1434"/>
                      <a:pt x="8395" y="1263"/>
                    </a:cubicBezTo>
                    <a:lnTo>
                      <a:pt x="8395" y="1263"/>
                    </a:lnTo>
                    <a:cubicBezTo>
                      <a:pt x="8225" y="1570"/>
                      <a:pt x="7952" y="1843"/>
                      <a:pt x="7952" y="2116"/>
                    </a:cubicBezTo>
                    <a:cubicBezTo>
                      <a:pt x="7815" y="2116"/>
                      <a:pt x="7815" y="2116"/>
                      <a:pt x="7952" y="2287"/>
                    </a:cubicBezTo>
                    <a:lnTo>
                      <a:pt x="7815" y="2287"/>
                    </a:lnTo>
                    <a:cubicBezTo>
                      <a:pt x="7679" y="2833"/>
                      <a:pt x="7679" y="3276"/>
                      <a:pt x="7815" y="3686"/>
                    </a:cubicBezTo>
                    <a:cubicBezTo>
                      <a:pt x="7815" y="3993"/>
                      <a:pt x="7815" y="4402"/>
                      <a:pt x="7952" y="4846"/>
                    </a:cubicBezTo>
                    <a:cubicBezTo>
                      <a:pt x="7815" y="4675"/>
                      <a:pt x="7815" y="4402"/>
                      <a:pt x="7679" y="4266"/>
                    </a:cubicBezTo>
                    <a:cubicBezTo>
                      <a:pt x="7679" y="4129"/>
                      <a:pt x="7679" y="3822"/>
                      <a:pt x="7542" y="3686"/>
                    </a:cubicBezTo>
                    <a:cubicBezTo>
                      <a:pt x="7371" y="2969"/>
                      <a:pt x="7235" y="2423"/>
                      <a:pt x="7235" y="1843"/>
                    </a:cubicBezTo>
                    <a:cubicBezTo>
                      <a:pt x="7167" y="1707"/>
                      <a:pt x="7064" y="1638"/>
                      <a:pt x="6979" y="1638"/>
                    </a:cubicBezTo>
                    <a:cubicBezTo>
                      <a:pt x="6894" y="1638"/>
                      <a:pt x="6825" y="1707"/>
                      <a:pt x="6825" y="1843"/>
                    </a:cubicBezTo>
                    <a:cubicBezTo>
                      <a:pt x="6825" y="2423"/>
                      <a:pt x="6962" y="2969"/>
                      <a:pt x="7098" y="3413"/>
                    </a:cubicBezTo>
                    <a:cubicBezTo>
                      <a:pt x="6825" y="2833"/>
                      <a:pt x="6689" y="2287"/>
                      <a:pt x="6518" y="1707"/>
                    </a:cubicBezTo>
                    <a:cubicBezTo>
                      <a:pt x="6450" y="1570"/>
                      <a:pt x="6348" y="1502"/>
                      <a:pt x="6262" y="1502"/>
                    </a:cubicBezTo>
                    <a:cubicBezTo>
                      <a:pt x="6177" y="1502"/>
                      <a:pt x="6109" y="1570"/>
                      <a:pt x="6109" y="1707"/>
                    </a:cubicBezTo>
                    <a:lnTo>
                      <a:pt x="6109" y="1843"/>
                    </a:lnTo>
                    <a:cubicBezTo>
                      <a:pt x="6109" y="2287"/>
                      <a:pt x="6245" y="2696"/>
                      <a:pt x="6382" y="3140"/>
                    </a:cubicBezTo>
                    <a:cubicBezTo>
                      <a:pt x="6518" y="3686"/>
                      <a:pt x="6689" y="4129"/>
                      <a:pt x="6825" y="4675"/>
                    </a:cubicBezTo>
                    <a:cubicBezTo>
                      <a:pt x="6689" y="4402"/>
                      <a:pt x="6518" y="3822"/>
                      <a:pt x="6382" y="3686"/>
                    </a:cubicBezTo>
                    <a:cubicBezTo>
                      <a:pt x="6109" y="2969"/>
                      <a:pt x="5836" y="2116"/>
                      <a:pt x="5529" y="1434"/>
                    </a:cubicBezTo>
                    <a:lnTo>
                      <a:pt x="5529" y="1263"/>
                    </a:lnTo>
                    <a:cubicBezTo>
                      <a:pt x="5836" y="1127"/>
                      <a:pt x="6109" y="990"/>
                      <a:pt x="6382" y="854"/>
                    </a:cubicBezTo>
                    <a:lnTo>
                      <a:pt x="6382" y="854"/>
                    </a:lnTo>
                    <a:cubicBezTo>
                      <a:pt x="6245" y="1127"/>
                      <a:pt x="6382" y="1263"/>
                      <a:pt x="6518" y="1263"/>
                    </a:cubicBezTo>
                    <a:cubicBezTo>
                      <a:pt x="6962" y="1127"/>
                      <a:pt x="7542" y="854"/>
                      <a:pt x="7952" y="717"/>
                    </a:cubicBezTo>
                    <a:close/>
                    <a:moveTo>
                      <a:pt x="8667" y="1981"/>
                    </a:moveTo>
                    <a:lnTo>
                      <a:pt x="8667" y="1981"/>
                    </a:lnTo>
                    <a:cubicBezTo>
                      <a:pt x="8532" y="2117"/>
                      <a:pt x="8532" y="2287"/>
                      <a:pt x="8532" y="2423"/>
                    </a:cubicBezTo>
                    <a:lnTo>
                      <a:pt x="8532" y="2696"/>
                    </a:lnTo>
                    <a:cubicBezTo>
                      <a:pt x="8395" y="3686"/>
                      <a:pt x="8668" y="4675"/>
                      <a:pt x="8805" y="5528"/>
                    </a:cubicBezTo>
                    <a:cubicBezTo>
                      <a:pt x="8668" y="5119"/>
                      <a:pt x="8532" y="4539"/>
                      <a:pt x="8532" y="4266"/>
                    </a:cubicBezTo>
                    <a:cubicBezTo>
                      <a:pt x="8395" y="3686"/>
                      <a:pt x="8395" y="2969"/>
                      <a:pt x="8225" y="2423"/>
                    </a:cubicBezTo>
                    <a:cubicBezTo>
                      <a:pt x="8395" y="2423"/>
                      <a:pt x="8531" y="2118"/>
                      <a:pt x="8667" y="1981"/>
                    </a:cubicBezTo>
                    <a:close/>
                    <a:moveTo>
                      <a:pt x="1127" y="1"/>
                    </a:moveTo>
                    <a:cubicBezTo>
                      <a:pt x="990" y="1"/>
                      <a:pt x="717" y="137"/>
                      <a:pt x="410" y="273"/>
                    </a:cubicBezTo>
                    <a:lnTo>
                      <a:pt x="137" y="273"/>
                    </a:lnTo>
                    <a:cubicBezTo>
                      <a:pt x="1" y="273"/>
                      <a:pt x="1" y="410"/>
                      <a:pt x="137" y="581"/>
                    </a:cubicBezTo>
                    <a:cubicBezTo>
                      <a:pt x="1" y="581"/>
                      <a:pt x="1" y="717"/>
                      <a:pt x="137" y="717"/>
                    </a:cubicBezTo>
                    <a:cubicBezTo>
                      <a:pt x="180" y="802"/>
                      <a:pt x="265" y="834"/>
                      <a:pt x="370" y="834"/>
                    </a:cubicBezTo>
                    <a:cubicBezTo>
                      <a:pt x="604" y="834"/>
                      <a:pt x="939" y="675"/>
                      <a:pt x="1127" y="581"/>
                    </a:cubicBezTo>
                    <a:lnTo>
                      <a:pt x="1127" y="581"/>
                    </a:lnTo>
                    <a:lnTo>
                      <a:pt x="990" y="717"/>
                    </a:lnTo>
                    <a:cubicBezTo>
                      <a:pt x="854" y="717"/>
                      <a:pt x="854" y="854"/>
                      <a:pt x="854" y="990"/>
                    </a:cubicBezTo>
                    <a:cubicBezTo>
                      <a:pt x="990" y="990"/>
                      <a:pt x="1127" y="1127"/>
                      <a:pt x="1263" y="1127"/>
                    </a:cubicBezTo>
                    <a:lnTo>
                      <a:pt x="1263" y="1707"/>
                    </a:lnTo>
                    <a:cubicBezTo>
                      <a:pt x="1263" y="1803"/>
                      <a:pt x="1417" y="1900"/>
                      <a:pt x="1555" y="1900"/>
                    </a:cubicBezTo>
                    <a:cubicBezTo>
                      <a:pt x="1612" y="1900"/>
                      <a:pt x="1667" y="1883"/>
                      <a:pt x="1707" y="1843"/>
                    </a:cubicBezTo>
                    <a:lnTo>
                      <a:pt x="1843" y="1980"/>
                    </a:lnTo>
                    <a:cubicBezTo>
                      <a:pt x="1843" y="1980"/>
                      <a:pt x="2116" y="1980"/>
                      <a:pt x="2116" y="1843"/>
                    </a:cubicBezTo>
                    <a:cubicBezTo>
                      <a:pt x="2116" y="1707"/>
                      <a:pt x="2253" y="1707"/>
                      <a:pt x="2253" y="1570"/>
                    </a:cubicBezTo>
                    <a:cubicBezTo>
                      <a:pt x="2253" y="1843"/>
                      <a:pt x="2424" y="2116"/>
                      <a:pt x="2560" y="2423"/>
                    </a:cubicBezTo>
                    <a:cubicBezTo>
                      <a:pt x="2600" y="2463"/>
                      <a:pt x="2652" y="2480"/>
                      <a:pt x="2705" y="2480"/>
                    </a:cubicBezTo>
                    <a:cubicBezTo>
                      <a:pt x="2833" y="2480"/>
                      <a:pt x="2970" y="2383"/>
                      <a:pt x="2970" y="2287"/>
                    </a:cubicBezTo>
                    <a:lnTo>
                      <a:pt x="2970" y="2116"/>
                    </a:lnTo>
                    <a:cubicBezTo>
                      <a:pt x="3106" y="2287"/>
                      <a:pt x="3106" y="2423"/>
                      <a:pt x="3106" y="2560"/>
                    </a:cubicBezTo>
                    <a:cubicBezTo>
                      <a:pt x="3413" y="2833"/>
                      <a:pt x="3550" y="3140"/>
                      <a:pt x="3823" y="3413"/>
                    </a:cubicBezTo>
                    <a:cubicBezTo>
                      <a:pt x="3863" y="3453"/>
                      <a:pt x="3906" y="3469"/>
                      <a:pt x="3946" y="3469"/>
                    </a:cubicBezTo>
                    <a:cubicBezTo>
                      <a:pt x="4044" y="3469"/>
                      <a:pt x="4130" y="3373"/>
                      <a:pt x="4130" y="3276"/>
                    </a:cubicBezTo>
                    <a:cubicBezTo>
                      <a:pt x="4266" y="3413"/>
                      <a:pt x="4403" y="3549"/>
                      <a:pt x="4403" y="3686"/>
                    </a:cubicBezTo>
                    <a:lnTo>
                      <a:pt x="4676" y="3686"/>
                    </a:lnTo>
                    <a:cubicBezTo>
                      <a:pt x="4812" y="3993"/>
                      <a:pt x="5119" y="4266"/>
                      <a:pt x="5392" y="4539"/>
                    </a:cubicBezTo>
                    <a:lnTo>
                      <a:pt x="5665" y="4539"/>
                    </a:lnTo>
                    <a:cubicBezTo>
                      <a:pt x="5836" y="4675"/>
                      <a:pt x="5972" y="4846"/>
                      <a:pt x="6109" y="4982"/>
                    </a:cubicBezTo>
                    <a:cubicBezTo>
                      <a:pt x="6165" y="5039"/>
                      <a:pt x="6222" y="5072"/>
                      <a:pt x="6278" y="5072"/>
                    </a:cubicBezTo>
                    <a:cubicBezTo>
                      <a:pt x="6358" y="5072"/>
                      <a:pt x="6438" y="5006"/>
                      <a:pt x="6518" y="4846"/>
                    </a:cubicBezTo>
                    <a:cubicBezTo>
                      <a:pt x="6689" y="5119"/>
                      <a:pt x="6825" y="5255"/>
                      <a:pt x="7098" y="5255"/>
                    </a:cubicBezTo>
                    <a:cubicBezTo>
                      <a:pt x="7235" y="5255"/>
                      <a:pt x="7235" y="5255"/>
                      <a:pt x="7371" y="5119"/>
                    </a:cubicBezTo>
                    <a:cubicBezTo>
                      <a:pt x="7371" y="5392"/>
                      <a:pt x="7542" y="5528"/>
                      <a:pt x="7815" y="5699"/>
                    </a:cubicBezTo>
                    <a:lnTo>
                      <a:pt x="7952" y="5699"/>
                    </a:lnTo>
                    <a:lnTo>
                      <a:pt x="7952" y="5836"/>
                    </a:lnTo>
                    <a:cubicBezTo>
                      <a:pt x="7991" y="5876"/>
                      <a:pt x="8046" y="5892"/>
                      <a:pt x="8103" y="5892"/>
                    </a:cubicBezTo>
                    <a:cubicBezTo>
                      <a:pt x="8242" y="5892"/>
                      <a:pt x="8395" y="5796"/>
                      <a:pt x="8395" y="5699"/>
                    </a:cubicBezTo>
                    <a:cubicBezTo>
                      <a:pt x="8395" y="5972"/>
                      <a:pt x="8532" y="6382"/>
                      <a:pt x="8805" y="6552"/>
                    </a:cubicBezTo>
                    <a:cubicBezTo>
                      <a:pt x="8805" y="6552"/>
                      <a:pt x="9078" y="6552"/>
                      <a:pt x="9078" y="6382"/>
                    </a:cubicBezTo>
                    <a:lnTo>
                      <a:pt x="9078" y="6109"/>
                    </a:lnTo>
                    <a:cubicBezTo>
                      <a:pt x="9248" y="6245"/>
                      <a:pt x="9248" y="6382"/>
                      <a:pt x="9385" y="6552"/>
                    </a:cubicBezTo>
                    <a:cubicBezTo>
                      <a:pt x="9385" y="6689"/>
                      <a:pt x="9521" y="6689"/>
                      <a:pt x="9658" y="6689"/>
                    </a:cubicBezTo>
                    <a:cubicBezTo>
                      <a:pt x="9931" y="6552"/>
                      <a:pt x="9931" y="6109"/>
                      <a:pt x="9794" y="5836"/>
                    </a:cubicBezTo>
                    <a:cubicBezTo>
                      <a:pt x="9931" y="5528"/>
                      <a:pt x="9931" y="5255"/>
                      <a:pt x="10101" y="5119"/>
                    </a:cubicBezTo>
                    <a:cubicBezTo>
                      <a:pt x="10101" y="4675"/>
                      <a:pt x="10238" y="4402"/>
                      <a:pt x="10101" y="3993"/>
                    </a:cubicBezTo>
                    <a:lnTo>
                      <a:pt x="9931" y="3822"/>
                    </a:lnTo>
                    <a:cubicBezTo>
                      <a:pt x="9794" y="3686"/>
                      <a:pt x="9794" y="3549"/>
                      <a:pt x="9658" y="3413"/>
                    </a:cubicBezTo>
                    <a:cubicBezTo>
                      <a:pt x="9658" y="3140"/>
                      <a:pt x="9658" y="2833"/>
                      <a:pt x="9521" y="2696"/>
                    </a:cubicBezTo>
                    <a:lnTo>
                      <a:pt x="9385" y="2696"/>
                    </a:lnTo>
                    <a:cubicBezTo>
                      <a:pt x="9521" y="2287"/>
                      <a:pt x="9794" y="1980"/>
                      <a:pt x="9658" y="1707"/>
                    </a:cubicBezTo>
                    <a:cubicBezTo>
                      <a:pt x="9658" y="1570"/>
                      <a:pt x="9521" y="1434"/>
                      <a:pt x="9385" y="1434"/>
                    </a:cubicBezTo>
                    <a:cubicBezTo>
                      <a:pt x="9385" y="1570"/>
                      <a:pt x="9385" y="1570"/>
                      <a:pt x="9248" y="1570"/>
                    </a:cubicBezTo>
                    <a:cubicBezTo>
                      <a:pt x="9385" y="1434"/>
                      <a:pt x="9385" y="1434"/>
                      <a:pt x="9248" y="1434"/>
                    </a:cubicBezTo>
                    <a:cubicBezTo>
                      <a:pt x="9248" y="1263"/>
                      <a:pt x="9248" y="1127"/>
                      <a:pt x="9078" y="1127"/>
                    </a:cubicBezTo>
                    <a:cubicBezTo>
                      <a:pt x="9078" y="1127"/>
                      <a:pt x="9078" y="990"/>
                      <a:pt x="9248" y="854"/>
                    </a:cubicBezTo>
                    <a:cubicBezTo>
                      <a:pt x="9248" y="717"/>
                      <a:pt x="9078" y="581"/>
                      <a:pt x="8941" y="581"/>
                    </a:cubicBezTo>
                    <a:cubicBezTo>
                      <a:pt x="8668" y="717"/>
                      <a:pt x="8395" y="854"/>
                      <a:pt x="8088" y="990"/>
                    </a:cubicBezTo>
                    <a:cubicBezTo>
                      <a:pt x="8225" y="854"/>
                      <a:pt x="8532" y="717"/>
                      <a:pt x="8532" y="410"/>
                    </a:cubicBezTo>
                    <a:lnTo>
                      <a:pt x="8395" y="273"/>
                    </a:lnTo>
                    <a:cubicBezTo>
                      <a:pt x="8088" y="273"/>
                      <a:pt x="7815" y="273"/>
                      <a:pt x="7679" y="410"/>
                    </a:cubicBezTo>
                    <a:cubicBezTo>
                      <a:pt x="7679" y="273"/>
                      <a:pt x="7542" y="137"/>
                      <a:pt x="7371" y="137"/>
                    </a:cubicBezTo>
                    <a:cubicBezTo>
                      <a:pt x="7098" y="137"/>
                      <a:pt x="6825" y="273"/>
                      <a:pt x="6518" y="410"/>
                    </a:cubicBezTo>
                    <a:cubicBezTo>
                      <a:pt x="6518" y="273"/>
                      <a:pt x="6382" y="137"/>
                      <a:pt x="6245" y="137"/>
                    </a:cubicBezTo>
                    <a:cubicBezTo>
                      <a:pt x="6008" y="137"/>
                      <a:pt x="5641" y="344"/>
                      <a:pt x="5370" y="397"/>
                    </a:cubicBezTo>
                    <a:lnTo>
                      <a:pt x="5370" y="397"/>
                    </a:lnTo>
                    <a:cubicBezTo>
                      <a:pt x="5392" y="382"/>
                      <a:pt x="5392" y="348"/>
                      <a:pt x="5392" y="273"/>
                    </a:cubicBezTo>
                    <a:cubicBezTo>
                      <a:pt x="5529" y="137"/>
                      <a:pt x="5529" y="1"/>
                      <a:pt x="5256" y="1"/>
                    </a:cubicBezTo>
                    <a:cubicBezTo>
                      <a:pt x="4983" y="1"/>
                      <a:pt x="4539" y="137"/>
                      <a:pt x="4130" y="273"/>
                    </a:cubicBezTo>
                    <a:cubicBezTo>
                      <a:pt x="4130" y="137"/>
                      <a:pt x="4130" y="1"/>
                      <a:pt x="3959" y="1"/>
                    </a:cubicBezTo>
                    <a:cubicBezTo>
                      <a:pt x="3686" y="1"/>
                      <a:pt x="3413" y="137"/>
                      <a:pt x="3106" y="137"/>
                    </a:cubicBezTo>
                    <a:cubicBezTo>
                      <a:pt x="3106" y="137"/>
                      <a:pt x="2970" y="1"/>
                      <a:pt x="2833" y="1"/>
                    </a:cubicBezTo>
                    <a:cubicBezTo>
                      <a:pt x="2424" y="137"/>
                      <a:pt x="1980" y="137"/>
                      <a:pt x="1400" y="137"/>
                    </a:cubicBezTo>
                    <a:lnTo>
                      <a:pt x="1263" y="137"/>
                    </a:lnTo>
                    <a:cubicBezTo>
                      <a:pt x="1263" y="1"/>
                      <a:pt x="1263" y="1"/>
                      <a:pt x="11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3483482" y="611538"/>
                <a:ext cx="420971" cy="200084"/>
              </a:xfrm>
              <a:custGeom>
                <a:rect b="b" l="l" r="r" t="t"/>
                <a:pathLst>
                  <a:path extrusionOk="0" h="4736" w="9965">
                    <a:moveTo>
                      <a:pt x="2375" y="0"/>
                    </a:moveTo>
                    <a:cubicBezTo>
                      <a:pt x="1952" y="0"/>
                      <a:pt x="1465" y="148"/>
                      <a:pt x="1298" y="232"/>
                    </a:cubicBezTo>
                    <a:lnTo>
                      <a:pt x="1127" y="232"/>
                    </a:lnTo>
                    <a:cubicBezTo>
                      <a:pt x="854" y="232"/>
                      <a:pt x="444" y="368"/>
                      <a:pt x="137" y="368"/>
                    </a:cubicBezTo>
                    <a:cubicBezTo>
                      <a:pt x="1" y="504"/>
                      <a:pt x="137" y="641"/>
                      <a:pt x="274" y="641"/>
                    </a:cubicBezTo>
                    <a:cubicBezTo>
                      <a:pt x="717" y="641"/>
                      <a:pt x="1298" y="504"/>
                      <a:pt x="1707" y="504"/>
                    </a:cubicBezTo>
                    <a:lnTo>
                      <a:pt x="3277" y="504"/>
                    </a:lnTo>
                    <a:cubicBezTo>
                      <a:pt x="3686" y="504"/>
                      <a:pt x="4266" y="641"/>
                      <a:pt x="4710" y="641"/>
                    </a:cubicBezTo>
                    <a:cubicBezTo>
                      <a:pt x="5119" y="812"/>
                      <a:pt x="5563" y="812"/>
                      <a:pt x="5972" y="812"/>
                    </a:cubicBezTo>
                    <a:lnTo>
                      <a:pt x="6689" y="812"/>
                    </a:lnTo>
                    <a:cubicBezTo>
                      <a:pt x="6962" y="812"/>
                      <a:pt x="7269" y="812"/>
                      <a:pt x="7679" y="948"/>
                    </a:cubicBezTo>
                    <a:cubicBezTo>
                      <a:pt x="7952" y="948"/>
                      <a:pt x="8259" y="1221"/>
                      <a:pt x="8259" y="1494"/>
                    </a:cubicBezTo>
                    <a:cubicBezTo>
                      <a:pt x="8395" y="1494"/>
                      <a:pt x="8395" y="1665"/>
                      <a:pt x="8395" y="1665"/>
                    </a:cubicBezTo>
                    <a:lnTo>
                      <a:pt x="8259" y="1665"/>
                    </a:lnTo>
                    <a:cubicBezTo>
                      <a:pt x="8122" y="1665"/>
                      <a:pt x="7952" y="1801"/>
                      <a:pt x="7952" y="2074"/>
                    </a:cubicBezTo>
                    <a:cubicBezTo>
                      <a:pt x="7815" y="1938"/>
                      <a:pt x="7815" y="1665"/>
                      <a:pt x="7679" y="1358"/>
                    </a:cubicBezTo>
                    <a:cubicBezTo>
                      <a:pt x="7610" y="1289"/>
                      <a:pt x="7542" y="1255"/>
                      <a:pt x="7474" y="1255"/>
                    </a:cubicBezTo>
                    <a:cubicBezTo>
                      <a:pt x="7406" y="1255"/>
                      <a:pt x="7337" y="1289"/>
                      <a:pt x="7269" y="1358"/>
                    </a:cubicBezTo>
                    <a:lnTo>
                      <a:pt x="7269" y="1801"/>
                    </a:lnTo>
                    <a:cubicBezTo>
                      <a:pt x="7269" y="1801"/>
                      <a:pt x="7269" y="1665"/>
                      <a:pt x="7098" y="1665"/>
                    </a:cubicBezTo>
                    <a:cubicBezTo>
                      <a:pt x="7098" y="1579"/>
                      <a:pt x="7030" y="1537"/>
                      <a:pt x="6962" y="1537"/>
                    </a:cubicBezTo>
                    <a:cubicBezTo>
                      <a:pt x="6894" y="1537"/>
                      <a:pt x="6825" y="1579"/>
                      <a:pt x="6825" y="1665"/>
                    </a:cubicBezTo>
                    <a:cubicBezTo>
                      <a:pt x="6689" y="1938"/>
                      <a:pt x="6689" y="2074"/>
                      <a:pt x="6825" y="2211"/>
                    </a:cubicBezTo>
                    <a:cubicBezTo>
                      <a:pt x="6689" y="2074"/>
                      <a:pt x="6689" y="1938"/>
                      <a:pt x="6552" y="1665"/>
                    </a:cubicBezTo>
                    <a:cubicBezTo>
                      <a:pt x="6552" y="1614"/>
                      <a:pt x="6525" y="1593"/>
                      <a:pt x="6486" y="1593"/>
                    </a:cubicBezTo>
                    <a:cubicBezTo>
                      <a:pt x="6396" y="1593"/>
                      <a:pt x="6245" y="1706"/>
                      <a:pt x="6245" y="1801"/>
                    </a:cubicBezTo>
                    <a:cubicBezTo>
                      <a:pt x="6109" y="1938"/>
                      <a:pt x="6109" y="2211"/>
                      <a:pt x="6109" y="2347"/>
                    </a:cubicBezTo>
                    <a:cubicBezTo>
                      <a:pt x="6109" y="2074"/>
                      <a:pt x="5972" y="1665"/>
                      <a:pt x="5836" y="1494"/>
                    </a:cubicBezTo>
                    <a:cubicBezTo>
                      <a:pt x="5768" y="1426"/>
                      <a:pt x="5699" y="1392"/>
                      <a:pt x="5648" y="1392"/>
                    </a:cubicBezTo>
                    <a:cubicBezTo>
                      <a:pt x="5597" y="1392"/>
                      <a:pt x="5563" y="1426"/>
                      <a:pt x="5563" y="1494"/>
                    </a:cubicBezTo>
                    <a:cubicBezTo>
                      <a:pt x="5392" y="1938"/>
                      <a:pt x="5392" y="2347"/>
                      <a:pt x="5392" y="2791"/>
                    </a:cubicBezTo>
                    <a:cubicBezTo>
                      <a:pt x="5392" y="2654"/>
                      <a:pt x="5256" y="2347"/>
                      <a:pt x="5256" y="2074"/>
                    </a:cubicBezTo>
                    <a:cubicBezTo>
                      <a:pt x="5216" y="2034"/>
                      <a:pt x="5164" y="2018"/>
                      <a:pt x="5111" y="2018"/>
                    </a:cubicBezTo>
                    <a:cubicBezTo>
                      <a:pt x="4983" y="2018"/>
                      <a:pt x="4846" y="2114"/>
                      <a:pt x="4846" y="2211"/>
                    </a:cubicBezTo>
                    <a:cubicBezTo>
                      <a:pt x="4846" y="2791"/>
                      <a:pt x="4983" y="3780"/>
                      <a:pt x="4539" y="4360"/>
                    </a:cubicBezTo>
                    <a:cubicBezTo>
                      <a:pt x="4539" y="4529"/>
                      <a:pt x="4657" y="4646"/>
                      <a:pt x="4778" y="4646"/>
                    </a:cubicBezTo>
                    <a:cubicBezTo>
                      <a:pt x="4854" y="4646"/>
                      <a:pt x="4931" y="4601"/>
                      <a:pt x="4983" y="4497"/>
                    </a:cubicBezTo>
                    <a:cubicBezTo>
                      <a:pt x="5119" y="4224"/>
                      <a:pt x="5119" y="3917"/>
                      <a:pt x="5256" y="3644"/>
                    </a:cubicBezTo>
                    <a:cubicBezTo>
                      <a:pt x="5256" y="3644"/>
                      <a:pt x="5256" y="3780"/>
                      <a:pt x="5392" y="3917"/>
                    </a:cubicBezTo>
                    <a:cubicBezTo>
                      <a:pt x="5392" y="3957"/>
                      <a:pt x="5419" y="3973"/>
                      <a:pt x="5456" y="3973"/>
                    </a:cubicBezTo>
                    <a:cubicBezTo>
                      <a:pt x="5546" y="3973"/>
                      <a:pt x="5699" y="3877"/>
                      <a:pt x="5699" y="3780"/>
                    </a:cubicBezTo>
                    <a:cubicBezTo>
                      <a:pt x="5836" y="3507"/>
                      <a:pt x="5836" y="3064"/>
                      <a:pt x="5836" y="2791"/>
                    </a:cubicBezTo>
                    <a:cubicBezTo>
                      <a:pt x="5836" y="3064"/>
                      <a:pt x="5972" y="3371"/>
                      <a:pt x="6109" y="3644"/>
                    </a:cubicBezTo>
                    <a:cubicBezTo>
                      <a:pt x="6109" y="3700"/>
                      <a:pt x="6162" y="3733"/>
                      <a:pt x="6223" y="3733"/>
                    </a:cubicBezTo>
                    <a:cubicBezTo>
                      <a:pt x="6311" y="3733"/>
                      <a:pt x="6416" y="3667"/>
                      <a:pt x="6416" y="3507"/>
                    </a:cubicBezTo>
                    <a:cubicBezTo>
                      <a:pt x="6552" y="3371"/>
                      <a:pt x="6552" y="3064"/>
                      <a:pt x="6552" y="2791"/>
                    </a:cubicBezTo>
                    <a:cubicBezTo>
                      <a:pt x="6552" y="3200"/>
                      <a:pt x="6689" y="3507"/>
                      <a:pt x="6962" y="3780"/>
                    </a:cubicBezTo>
                    <a:cubicBezTo>
                      <a:pt x="7002" y="3820"/>
                      <a:pt x="7045" y="3837"/>
                      <a:pt x="7086" y="3837"/>
                    </a:cubicBezTo>
                    <a:cubicBezTo>
                      <a:pt x="7184" y="3837"/>
                      <a:pt x="7269" y="3740"/>
                      <a:pt x="7269" y="3644"/>
                    </a:cubicBezTo>
                    <a:cubicBezTo>
                      <a:pt x="7406" y="3507"/>
                      <a:pt x="7269" y="3371"/>
                      <a:pt x="7269" y="3200"/>
                    </a:cubicBezTo>
                    <a:lnTo>
                      <a:pt x="7269" y="3200"/>
                    </a:lnTo>
                    <a:cubicBezTo>
                      <a:pt x="7406" y="3371"/>
                      <a:pt x="7406" y="3507"/>
                      <a:pt x="7542" y="3644"/>
                    </a:cubicBezTo>
                    <a:cubicBezTo>
                      <a:pt x="7610" y="3712"/>
                      <a:pt x="7713" y="3746"/>
                      <a:pt x="7798" y="3746"/>
                    </a:cubicBezTo>
                    <a:cubicBezTo>
                      <a:pt x="7883" y="3746"/>
                      <a:pt x="7952" y="3712"/>
                      <a:pt x="7952" y="3644"/>
                    </a:cubicBezTo>
                    <a:lnTo>
                      <a:pt x="7952" y="3780"/>
                    </a:lnTo>
                    <a:cubicBezTo>
                      <a:pt x="8022" y="3837"/>
                      <a:pt x="8110" y="3870"/>
                      <a:pt x="8190" y="3870"/>
                    </a:cubicBezTo>
                    <a:cubicBezTo>
                      <a:pt x="8301" y="3870"/>
                      <a:pt x="8395" y="3804"/>
                      <a:pt x="8395" y="3644"/>
                    </a:cubicBezTo>
                    <a:cubicBezTo>
                      <a:pt x="8395" y="3371"/>
                      <a:pt x="8259" y="2927"/>
                      <a:pt x="8259" y="2654"/>
                    </a:cubicBezTo>
                    <a:cubicBezTo>
                      <a:pt x="8259" y="2349"/>
                      <a:pt x="8296" y="2167"/>
                      <a:pt x="8352" y="2167"/>
                    </a:cubicBezTo>
                    <a:cubicBezTo>
                      <a:pt x="8402" y="2167"/>
                      <a:pt x="8467" y="2315"/>
                      <a:pt x="8532" y="2654"/>
                    </a:cubicBezTo>
                    <a:cubicBezTo>
                      <a:pt x="8805" y="3371"/>
                      <a:pt x="8975" y="4053"/>
                      <a:pt x="9385" y="4633"/>
                    </a:cubicBezTo>
                    <a:cubicBezTo>
                      <a:pt x="9385" y="4702"/>
                      <a:pt x="9419" y="4736"/>
                      <a:pt x="9470" y="4736"/>
                    </a:cubicBezTo>
                    <a:cubicBezTo>
                      <a:pt x="9521" y="4736"/>
                      <a:pt x="9589" y="4702"/>
                      <a:pt x="9658" y="4633"/>
                    </a:cubicBezTo>
                    <a:cubicBezTo>
                      <a:pt x="9965" y="4224"/>
                      <a:pt x="9521" y="3371"/>
                      <a:pt x="9385" y="2927"/>
                    </a:cubicBezTo>
                    <a:lnTo>
                      <a:pt x="9385" y="2791"/>
                    </a:lnTo>
                    <a:cubicBezTo>
                      <a:pt x="9385" y="2518"/>
                      <a:pt x="9248" y="2211"/>
                      <a:pt x="9248" y="1938"/>
                    </a:cubicBezTo>
                    <a:cubicBezTo>
                      <a:pt x="9385" y="1938"/>
                      <a:pt x="9521" y="1801"/>
                      <a:pt x="9385" y="1665"/>
                    </a:cubicBezTo>
                    <a:lnTo>
                      <a:pt x="8975" y="1221"/>
                    </a:lnTo>
                    <a:cubicBezTo>
                      <a:pt x="8975" y="1221"/>
                      <a:pt x="8899" y="1160"/>
                      <a:pt x="8849" y="1160"/>
                    </a:cubicBezTo>
                    <a:cubicBezTo>
                      <a:pt x="8824" y="1160"/>
                      <a:pt x="8805" y="1176"/>
                      <a:pt x="8805" y="1221"/>
                    </a:cubicBezTo>
                    <a:cubicBezTo>
                      <a:pt x="8668" y="1221"/>
                      <a:pt x="8668" y="1221"/>
                      <a:pt x="8668" y="1358"/>
                    </a:cubicBezTo>
                    <a:cubicBezTo>
                      <a:pt x="8532" y="1221"/>
                      <a:pt x="8532" y="948"/>
                      <a:pt x="8395" y="812"/>
                    </a:cubicBezTo>
                    <a:cubicBezTo>
                      <a:pt x="8259" y="641"/>
                      <a:pt x="7679" y="504"/>
                      <a:pt x="7406" y="368"/>
                    </a:cubicBezTo>
                    <a:cubicBezTo>
                      <a:pt x="7269" y="368"/>
                      <a:pt x="7098" y="504"/>
                      <a:pt x="7098" y="504"/>
                    </a:cubicBezTo>
                    <a:lnTo>
                      <a:pt x="6689" y="504"/>
                    </a:lnTo>
                    <a:cubicBezTo>
                      <a:pt x="5699" y="368"/>
                      <a:pt x="4539" y="368"/>
                      <a:pt x="3550" y="232"/>
                    </a:cubicBezTo>
                    <a:lnTo>
                      <a:pt x="3004" y="232"/>
                    </a:lnTo>
                    <a:cubicBezTo>
                      <a:pt x="2885" y="60"/>
                      <a:pt x="2642" y="0"/>
                      <a:pt x="23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3574310" y="643687"/>
                <a:ext cx="275395" cy="252091"/>
              </a:xfrm>
              <a:custGeom>
                <a:rect b="b" l="l" r="r" t="t"/>
                <a:pathLst>
                  <a:path extrusionOk="0" h="5967" w="6519">
                    <a:moveTo>
                      <a:pt x="1536" y="733"/>
                    </a:moveTo>
                    <a:cubicBezTo>
                      <a:pt x="1354" y="733"/>
                      <a:pt x="1111" y="809"/>
                      <a:pt x="879" y="809"/>
                    </a:cubicBezTo>
                    <a:cubicBezTo>
                      <a:pt x="763" y="809"/>
                      <a:pt x="649" y="790"/>
                      <a:pt x="547" y="733"/>
                    </a:cubicBezTo>
                    <a:close/>
                    <a:moveTo>
                      <a:pt x="4812" y="1040"/>
                    </a:moveTo>
                    <a:cubicBezTo>
                      <a:pt x="4948" y="1177"/>
                      <a:pt x="5119" y="1177"/>
                      <a:pt x="5256" y="1313"/>
                    </a:cubicBezTo>
                    <a:lnTo>
                      <a:pt x="4402" y="1313"/>
                    </a:lnTo>
                    <a:cubicBezTo>
                      <a:pt x="4402" y="1313"/>
                      <a:pt x="3959" y="1313"/>
                      <a:pt x="3686" y="1177"/>
                    </a:cubicBezTo>
                    <a:cubicBezTo>
                      <a:pt x="3959" y="1177"/>
                      <a:pt x="4095" y="1040"/>
                      <a:pt x="4402" y="1040"/>
                    </a:cubicBezTo>
                    <a:close/>
                    <a:moveTo>
                      <a:pt x="5665" y="1757"/>
                    </a:moveTo>
                    <a:lnTo>
                      <a:pt x="5665" y="1893"/>
                    </a:lnTo>
                    <a:cubicBezTo>
                      <a:pt x="5256" y="2030"/>
                      <a:pt x="4948" y="2166"/>
                      <a:pt x="4539" y="2166"/>
                    </a:cubicBezTo>
                    <a:cubicBezTo>
                      <a:pt x="4948" y="2030"/>
                      <a:pt x="5392" y="2030"/>
                      <a:pt x="5665" y="1757"/>
                    </a:cubicBezTo>
                    <a:close/>
                    <a:moveTo>
                      <a:pt x="5087" y="0"/>
                    </a:moveTo>
                    <a:cubicBezTo>
                      <a:pt x="4903" y="0"/>
                      <a:pt x="4840" y="215"/>
                      <a:pt x="4948" y="324"/>
                    </a:cubicBezTo>
                    <a:lnTo>
                      <a:pt x="2253" y="324"/>
                    </a:lnTo>
                    <a:cubicBezTo>
                      <a:pt x="2116" y="278"/>
                      <a:pt x="1961" y="263"/>
                      <a:pt x="1799" y="263"/>
                    </a:cubicBezTo>
                    <a:cubicBezTo>
                      <a:pt x="1475" y="263"/>
                      <a:pt x="1127" y="324"/>
                      <a:pt x="854" y="324"/>
                    </a:cubicBezTo>
                    <a:cubicBezTo>
                      <a:pt x="547" y="324"/>
                      <a:pt x="274" y="324"/>
                      <a:pt x="137" y="460"/>
                    </a:cubicBezTo>
                    <a:cubicBezTo>
                      <a:pt x="1" y="460"/>
                      <a:pt x="1" y="597"/>
                      <a:pt x="1" y="733"/>
                    </a:cubicBezTo>
                    <a:cubicBezTo>
                      <a:pt x="243" y="1077"/>
                      <a:pt x="642" y="1217"/>
                      <a:pt x="1076" y="1217"/>
                    </a:cubicBezTo>
                    <a:cubicBezTo>
                      <a:pt x="1374" y="1217"/>
                      <a:pt x="1688" y="1151"/>
                      <a:pt x="1980" y="1040"/>
                    </a:cubicBezTo>
                    <a:cubicBezTo>
                      <a:pt x="2116" y="1040"/>
                      <a:pt x="2253" y="1040"/>
                      <a:pt x="2560" y="904"/>
                    </a:cubicBezTo>
                    <a:lnTo>
                      <a:pt x="2560" y="1040"/>
                    </a:lnTo>
                    <a:cubicBezTo>
                      <a:pt x="2560" y="1040"/>
                      <a:pt x="2560" y="1177"/>
                      <a:pt x="2696" y="1177"/>
                    </a:cubicBezTo>
                    <a:lnTo>
                      <a:pt x="2560" y="1177"/>
                    </a:lnTo>
                    <a:cubicBezTo>
                      <a:pt x="2422" y="1287"/>
                      <a:pt x="2395" y="1487"/>
                      <a:pt x="2553" y="1487"/>
                    </a:cubicBezTo>
                    <a:cubicBezTo>
                      <a:pt x="2590" y="1487"/>
                      <a:pt x="2638" y="1476"/>
                      <a:pt x="2696" y="1450"/>
                    </a:cubicBezTo>
                    <a:lnTo>
                      <a:pt x="2833" y="1450"/>
                    </a:lnTo>
                    <a:cubicBezTo>
                      <a:pt x="2969" y="1586"/>
                      <a:pt x="2969" y="1757"/>
                      <a:pt x="3106" y="2030"/>
                    </a:cubicBezTo>
                    <a:cubicBezTo>
                      <a:pt x="3146" y="2070"/>
                      <a:pt x="3200" y="2086"/>
                      <a:pt x="3258" y="2086"/>
                    </a:cubicBezTo>
                    <a:cubicBezTo>
                      <a:pt x="3396" y="2086"/>
                      <a:pt x="3549" y="1990"/>
                      <a:pt x="3549" y="1893"/>
                    </a:cubicBezTo>
                    <a:cubicBezTo>
                      <a:pt x="3413" y="1757"/>
                      <a:pt x="3413" y="1757"/>
                      <a:pt x="3413" y="1586"/>
                    </a:cubicBezTo>
                    <a:lnTo>
                      <a:pt x="3413" y="1586"/>
                    </a:lnTo>
                    <a:cubicBezTo>
                      <a:pt x="3822" y="1757"/>
                      <a:pt x="4402" y="1757"/>
                      <a:pt x="4812" y="1757"/>
                    </a:cubicBezTo>
                    <a:cubicBezTo>
                      <a:pt x="4402" y="1893"/>
                      <a:pt x="3959" y="2030"/>
                      <a:pt x="3686" y="2166"/>
                    </a:cubicBezTo>
                    <a:cubicBezTo>
                      <a:pt x="3242" y="2303"/>
                      <a:pt x="2696" y="2610"/>
                      <a:pt x="2253" y="2883"/>
                    </a:cubicBezTo>
                    <a:lnTo>
                      <a:pt x="2253" y="3156"/>
                    </a:lnTo>
                    <a:lnTo>
                      <a:pt x="2253" y="3292"/>
                    </a:lnTo>
                    <a:lnTo>
                      <a:pt x="2560" y="3292"/>
                    </a:lnTo>
                    <a:cubicBezTo>
                      <a:pt x="3413" y="3156"/>
                      <a:pt x="4402" y="2610"/>
                      <a:pt x="5392" y="2439"/>
                    </a:cubicBezTo>
                    <a:lnTo>
                      <a:pt x="5392" y="2439"/>
                    </a:lnTo>
                    <a:cubicBezTo>
                      <a:pt x="4539" y="2883"/>
                      <a:pt x="3413" y="3019"/>
                      <a:pt x="2833" y="3872"/>
                    </a:cubicBezTo>
                    <a:cubicBezTo>
                      <a:pt x="2833" y="3981"/>
                      <a:pt x="2918" y="4196"/>
                      <a:pt x="3022" y="4196"/>
                    </a:cubicBezTo>
                    <a:cubicBezTo>
                      <a:pt x="3049" y="4196"/>
                      <a:pt x="3077" y="4181"/>
                      <a:pt x="3106" y="4145"/>
                    </a:cubicBezTo>
                    <a:cubicBezTo>
                      <a:pt x="3549" y="4145"/>
                      <a:pt x="3959" y="3872"/>
                      <a:pt x="4266" y="3736"/>
                    </a:cubicBezTo>
                    <a:cubicBezTo>
                      <a:pt x="4539" y="3599"/>
                      <a:pt x="4812" y="3463"/>
                      <a:pt x="5119" y="3292"/>
                    </a:cubicBezTo>
                    <a:lnTo>
                      <a:pt x="5119" y="3292"/>
                    </a:lnTo>
                    <a:cubicBezTo>
                      <a:pt x="4675" y="3599"/>
                      <a:pt x="4266" y="3872"/>
                      <a:pt x="3959" y="4316"/>
                    </a:cubicBezTo>
                    <a:cubicBezTo>
                      <a:pt x="3822" y="4452"/>
                      <a:pt x="3959" y="4589"/>
                      <a:pt x="4095" y="4589"/>
                    </a:cubicBezTo>
                    <a:cubicBezTo>
                      <a:pt x="4402" y="4589"/>
                      <a:pt x="4539" y="4589"/>
                      <a:pt x="4812" y="4452"/>
                    </a:cubicBezTo>
                    <a:cubicBezTo>
                      <a:pt x="4812" y="4589"/>
                      <a:pt x="4812" y="4589"/>
                      <a:pt x="4948" y="4589"/>
                    </a:cubicBezTo>
                    <a:cubicBezTo>
                      <a:pt x="5256" y="4452"/>
                      <a:pt x="5392" y="4452"/>
                      <a:pt x="5529" y="4316"/>
                    </a:cubicBezTo>
                    <a:cubicBezTo>
                      <a:pt x="5698" y="4251"/>
                      <a:pt x="5823" y="4210"/>
                      <a:pt x="5905" y="4210"/>
                    </a:cubicBezTo>
                    <a:cubicBezTo>
                      <a:pt x="6037" y="4210"/>
                      <a:pt x="6056" y="4315"/>
                      <a:pt x="5972" y="4589"/>
                    </a:cubicBezTo>
                    <a:cubicBezTo>
                      <a:pt x="5802" y="4998"/>
                      <a:pt x="5529" y="5306"/>
                      <a:pt x="5529" y="5715"/>
                    </a:cubicBezTo>
                    <a:cubicBezTo>
                      <a:pt x="5529" y="5891"/>
                      <a:pt x="5618" y="5966"/>
                      <a:pt x="5727" y="5966"/>
                    </a:cubicBezTo>
                    <a:cubicBezTo>
                      <a:pt x="5808" y="5966"/>
                      <a:pt x="5899" y="5924"/>
                      <a:pt x="5972" y="5852"/>
                    </a:cubicBezTo>
                    <a:cubicBezTo>
                      <a:pt x="6245" y="5579"/>
                      <a:pt x="6382" y="4998"/>
                      <a:pt x="6382" y="4452"/>
                    </a:cubicBezTo>
                    <a:cubicBezTo>
                      <a:pt x="6518" y="4316"/>
                      <a:pt x="6518" y="4009"/>
                      <a:pt x="6382" y="3872"/>
                    </a:cubicBezTo>
                    <a:lnTo>
                      <a:pt x="6382" y="3019"/>
                    </a:lnTo>
                    <a:lnTo>
                      <a:pt x="6382" y="2883"/>
                    </a:lnTo>
                    <a:cubicBezTo>
                      <a:pt x="6518" y="2746"/>
                      <a:pt x="6382" y="2610"/>
                      <a:pt x="6245" y="2439"/>
                    </a:cubicBezTo>
                    <a:lnTo>
                      <a:pt x="6245" y="2303"/>
                    </a:lnTo>
                    <a:cubicBezTo>
                      <a:pt x="6382" y="2166"/>
                      <a:pt x="6382" y="1893"/>
                      <a:pt x="6109" y="1893"/>
                    </a:cubicBezTo>
                    <a:lnTo>
                      <a:pt x="6109" y="1586"/>
                    </a:lnTo>
                    <a:cubicBezTo>
                      <a:pt x="6245" y="1450"/>
                      <a:pt x="6245" y="1313"/>
                      <a:pt x="6245" y="1177"/>
                    </a:cubicBezTo>
                    <a:cubicBezTo>
                      <a:pt x="6245" y="1040"/>
                      <a:pt x="6245" y="733"/>
                      <a:pt x="5972" y="597"/>
                    </a:cubicBezTo>
                    <a:cubicBezTo>
                      <a:pt x="6109" y="597"/>
                      <a:pt x="6109" y="324"/>
                      <a:pt x="5802" y="324"/>
                    </a:cubicBezTo>
                    <a:lnTo>
                      <a:pt x="5665" y="324"/>
                    </a:lnTo>
                    <a:cubicBezTo>
                      <a:pt x="5529" y="187"/>
                      <a:pt x="5392" y="51"/>
                      <a:pt x="5256" y="51"/>
                    </a:cubicBezTo>
                    <a:cubicBezTo>
                      <a:pt x="5192" y="15"/>
                      <a:pt x="5135" y="0"/>
                      <a:pt x="50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7" name="Google Shape;847;p11"/>
            <p:cNvGrpSpPr/>
            <p:nvPr/>
          </p:nvGrpSpPr>
          <p:grpSpPr>
            <a:xfrm>
              <a:off x="619148" y="1789713"/>
              <a:ext cx="4672102" cy="2101843"/>
              <a:chOff x="619148" y="386200"/>
              <a:chExt cx="4672102" cy="2101843"/>
            </a:xfrm>
          </p:grpSpPr>
          <p:sp>
            <p:nvSpPr>
              <p:cNvPr id="848" name="Google Shape;848;p11"/>
              <p:cNvSpPr/>
              <p:nvPr/>
            </p:nvSpPr>
            <p:spPr>
              <a:xfrm>
                <a:off x="3921737" y="602540"/>
                <a:ext cx="60579" cy="895309"/>
              </a:xfrm>
              <a:custGeom>
                <a:rect b="b" l="l" r="r" t="t"/>
                <a:pathLst>
                  <a:path extrusionOk="0" h="21192" w="1434">
                    <a:moveTo>
                      <a:pt x="1160" y="1"/>
                    </a:moveTo>
                    <a:cubicBezTo>
                      <a:pt x="990" y="1"/>
                      <a:pt x="853" y="1"/>
                      <a:pt x="853" y="172"/>
                    </a:cubicBezTo>
                    <a:lnTo>
                      <a:pt x="853" y="2731"/>
                    </a:lnTo>
                    <a:lnTo>
                      <a:pt x="853" y="5290"/>
                    </a:lnTo>
                    <a:cubicBezTo>
                      <a:pt x="717" y="7133"/>
                      <a:pt x="580" y="8975"/>
                      <a:pt x="444" y="10818"/>
                    </a:cubicBezTo>
                    <a:cubicBezTo>
                      <a:pt x="307" y="12524"/>
                      <a:pt x="307" y="14230"/>
                      <a:pt x="137" y="16073"/>
                    </a:cubicBezTo>
                    <a:cubicBezTo>
                      <a:pt x="0" y="16926"/>
                      <a:pt x="137" y="17916"/>
                      <a:pt x="137" y="18769"/>
                    </a:cubicBezTo>
                    <a:lnTo>
                      <a:pt x="137" y="21191"/>
                    </a:lnTo>
                    <a:cubicBezTo>
                      <a:pt x="307" y="21191"/>
                      <a:pt x="444" y="21055"/>
                      <a:pt x="580" y="21055"/>
                    </a:cubicBezTo>
                    <a:cubicBezTo>
                      <a:pt x="853" y="19485"/>
                      <a:pt x="717" y="17916"/>
                      <a:pt x="717" y="16380"/>
                    </a:cubicBezTo>
                    <a:cubicBezTo>
                      <a:pt x="717" y="14503"/>
                      <a:pt x="853" y="12661"/>
                      <a:pt x="990" y="10818"/>
                    </a:cubicBezTo>
                    <a:cubicBezTo>
                      <a:pt x="1160" y="9112"/>
                      <a:pt x="1160" y="7269"/>
                      <a:pt x="1297" y="5563"/>
                    </a:cubicBezTo>
                    <a:cubicBezTo>
                      <a:pt x="1433" y="3857"/>
                      <a:pt x="1433" y="2014"/>
                      <a:pt x="1297" y="308"/>
                    </a:cubicBezTo>
                    <a:cubicBezTo>
                      <a:pt x="1297" y="172"/>
                      <a:pt x="1297" y="1"/>
                      <a:pt x="1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624893" y="1290933"/>
                <a:ext cx="1521834" cy="740725"/>
              </a:xfrm>
              <a:custGeom>
                <a:rect b="b" l="l" r="r" t="t"/>
                <a:pathLst>
                  <a:path extrusionOk="0" h="17533" w="36024">
                    <a:moveTo>
                      <a:pt x="13867" y="1"/>
                    </a:moveTo>
                    <a:cubicBezTo>
                      <a:pt x="11157" y="1"/>
                      <a:pt x="8457" y="743"/>
                      <a:pt x="6109" y="2064"/>
                    </a:cubicBezTo>
                    <a:cubicBezTo>
                      <a:pt x="4539" y="3054"/>
                      <a:pt x="3277" y="4350"/>
                      <a:pt x="2253" y="5886"/>
                    </a:cubicBezTo>
                    <a:cubicBezTo>
                      <a:pt x="1707" y="6603"/>
                      <a:pt x="1263" y="7592"/>
                      <a:pt x="854" y="8445"/>
                    </a:cubicBezTo>
                    <a:cubicBezTo>
                      <a:pt x="547" y="9162"/>
                      <a:pt x="1" y="10015"/>
                      <a:pt x="1" y="10731"/>
                    </a:cubicBezTo>
                    <a:cubicBezTo>
                      <a:pt x="1" y="10868"/>
                      <a:pt x="103" y="10936"/>
                      <a:pt x="206" y="10936"/>
                    </a:cubicBezTo>
                    <a:cubicBezTo>
                      <a:pt x="308" y="10936"/>
                      <a:pt x="410" y="10868"/>
                      <a:pt x="410" y="10731"/>
                    </a:cubicBezTo>
                    <a:cubicBezTo>
                      <a:pt x="410" y="10458"/>
                      <a:pt x="717" y="10015"/>
                      <a:pt x="854" y="9742"/>
                    </a:cubicBezTo>
                    <a:cubicBezTo>
                      <a:pt x="990" y="9162"/>
                      <a:pt x="1263" y="8752"/>
                      <a:pt x="1400" y="8172"/>
                    </a:cubicBezTo>
                    <a:cubicBezTo>
                      <a:pt x="1843" y="7456"/>
                      <a:pt x="2253" y="6739"/>
                      <a:pt x="2697" y="6057"/>
                    </a:cubicBezTo>
                    <a:cubicBezTo>
                      <a:pt x="3686" y="4487"/>
                      <a:pt x="5119" y="3190"/>
                      <a:pt x="6825" y="2201"/>
                    </a:cubicBezTo>
                    <a:cubicBezTo>
                      <a:pt x="8873" y="1049"/>
                      <a:pt x="11242" y="510"/>
                      <a:pt x="13605" y="510"/>
                    </a:cubicBezTo>
                    <a:cubicBezTo>
                      <a:pt x="15021" y="510"/>
                      <a:pt x="16436" y="704"/>
                      <a:pt x="17779" y="1075"/>
                    </a:cubicBezTo>
                    <a:cubicBezTo>
                      <a:pt x="21737" y="2201"/>
                      <a:pt x="24740" y="4623"/>
                      <a:pt x="27572" y="7592"/>
                    </a:cubicBezTo>
                    <a:cubicBezTo>
                      <a:pt x="30404" y="10731"/>
                      <a:pt x="32827" y="14007"/>
                      <a:pt x="35386" y="17420"/>
                    </a:cubicBezTo>
                    <a:cubicBezTo>
                      <a:pt x="35476" y="17499"/>
                      <a:pt x="35575" y="17533"/>
                      <a:pt x="35663" y="17533"/>
                    </a:cubicBezTo>
                    <a:cubicBezTo>
                      <a:pt x="35875" y="17533"/>
                      <a:pt x="36023" y="17340"/>
                      <a:pt x="35830" y="17147"/>
                    </a:cubicBezTo>
                    <a:cubicBezTo>
                      <a:pt x="33271" y="13564"/>
                      <a:pt x="30404" y="10015"/>
                      <a:pt x="27436" y="6739"/>
                    </a:cubicBezTo>
                    <a:cubicBezTo>
                      <a:pt x="24604" y="3634"/>
                      <a:pt x="21191" y="1348"/>
                      <a:pt x="17062" y="358"/>
                    </a:cubicBezTo>
                    <a:cubicBezTo>
                      <a:pt x="16010" y="117"/>
                      <a:pt x="14938" y="1"/>
                      <a:pt x="138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619148" y="1452819"/>
                <a:ext cx="1519384" cy="701562"/>
              </a:xfrm>
              <a:custGeom>
                <a:rect b="b" l="l" r="r" t="t"/>
                <a:pathLst>
                  <a:path extrusionOk="0" h="16606" w="35966">
                    <a:moveTo>
                      <a:pt x="13347" y="0"/>
                    </a:moveTo>
                    <a:cubicBezTo>
                      <a:pt x="12486" y="0"/>
                      <a:pt x="11622" y="114"/>
                      <a:pt x="10783" y="348"/>
                    </a:cubicBezTo>
                    <a:cubicBezTo>
                      <a:pt x="8941" y="928"/>
                      <a:pt x="7371" y="1917"/>
                      <a:pt x="5972" y="3214"/>
                    </a:cubicBezTo>
                    <a:cubicBezTo>
                      <a:pt x="4095" y="4477"/>
                      <a:pt x="2560" y="6319"/>
                      <a:pt x="273" y="6763"/>
                    </a:cubicBezTo>
                    <a:cubicBezTo>
                      <a:pt x="0" y="6763"/>
                      <a:pt x="137" y="7172"/>
                      <a:pt x="410" y="7172"/>
                    </a:cubicBezTo>
                    <a:cubicBezTo>
                      <a:pt x="2389" y="6899"/>
                      <a:pt x="3822" y="5466"/>
                      <a:pt x="5255" y="4204"/>
                    </a:cubicBezTo>
                    <a:cubicBezTo>
                      <a:pt x="7098" y="2771"/>
                      <a:pt x="8941" y="1371"/>
                      <a:pt x="11227" y="655"/>
                    </a:cubicBezTo>
                    <a:cubicBezTo>
                      <a:pt x="11858" y="482"/>
                      <a:pt x="12555" y="400"/>
                      <a:pt x="13272" y="400"/>
                    </a:cubicBezTo>
                    <a:cubicBezTo>
                      <a:pt x="14961" y="400"/>
                      <a:pt x="16758" y="854"/>
                      <a:pt x="18051" y="1644"/>
                    </a:cubicBezTo>
                    <a:cubicBezTo>
                      <a:pt x="19894" y="2771"/>
                      <a:pt x="21327" y="4613"/>
                      <a:pt x="22317" y="6490"/>
                    </a:cubicBezTo>
                    <a:cubicBezTo>
                      <a:pt x="23306" y="8333"/>
                      <a:pt x="23579" y="10312"/>
                      <a:pt x="24296" y="12154"/>
                    </a:cubicBezTo>
                    <a:cubicBezTo>
                      <a:pt x="24740" y="13724"/>
                      <a:pt x="25729" y="14850"/>
                      <a:pt x="27299" y="15430"/>
                    </a:cubicBezTo>
                    <a:cubicBezTo>
                      <a:pt x="28152" y="15703"/>
                      <a:pt x="29005" y="15874"/>
                      <a:pt x="29858" y="16147"/>
                    </a:cubicBezTo>
                    <a:cubicBezTo>
                      <a:pt x="30540" y="16365"/>
                      <a:pt x="31223" y="16605"/>
                      <a:pt x="31905" y="16605"/>
                    </a:cubicBezTo>
                    <a:cubicBezTo>
                      <a:pt x="32076" y="16605"/>
                      <a:pt x="32247" y="16590"/>
                      <a:pt x="32417" y="16556"/>
                    </a:cubicBezTo>
                    <a:cubicBezTo>
                      <a:pt x="34123" y="16283"/>
                      <a:pt x="35249" y="15157"/>
                      <a:pt x="35830" y="13724"/>
                    </a:cubicBezTo>
                    <a:cubicBezTo>
                      <a:pt x="35966" y="13724"/>
                      <a:pt x="35966" y="13724"/>
                      <a:pt x="35966" y="13588"/>
                    </a:cubicBezTo>
                    <a:lnTo>
                      <a:pt x="35966" y="13451"/>
                    </a:lnTo>
                    <a:cubicBezTo>
                      <a:pt x="35966" y="13355"/>
                      <a:pt x="35815" y="13243"/>
                      <a:pt x="35678" y="13243"/>
                    </a:cubicBezTo>
                    <a:cubicBezTo>
                      <a:pt x="35619" y="13243"/>
                      <a:pt x="35563" y="13263"/>
                      <a:pt x="35522" y="13315"/>
                    </a:cubicBezTo>
                    <a:cubicBezTo>
                      <a:pt x="34838" y="15012"/>
                      <a:pt x="33516" y="16073"/>
                      <a:pt x="31839" y="16073"/>
                    </a:cubicBezTo>
                    <a:cubicBezTo>
                      <a:pt x="31426" y="16073"/>
                      <a:pt x="30992" y="16009"/>
                      <a:pt x="30540" y="15874"/>
                    </a:cubicBezTo>
                    <a:cubicBezTo>
                      <a:pt x="28698" y="15294"/>
                      <a:pt x="26582" y="15157"/>
                      <a:pt x="25422" y="13451"/>
                    </a:cubicBezTo>
                    <a:cubicBezTo>
                      <a:pt x="24296" y="12018"/>
                      <a:pt x="24159" y="9732"/>
                      <a:pt x="23579" y="8025"/>
                    </a:cubicBezTo>
                    <a:cubicBezTo>
                      <a:pt x="22863" y="6319"/>
                      <a:pt x="21873" y="4784"/>
                      <a:pt x="20747" y="3351"/>
                    </a:cubicBezTo>
                    <a:cubicBezTo>
                      <a:pt x="18897" y="1188"/>
                      <a:pt x="16132" y="0"/>
                      <a:pt x="13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1093397" y="1226171"/>
                <a:ext cx="180259" cy="85678"/>
              </a:xfrm>
              <a:custGeom>
                <a:rect b="b" l="l" r="r" t="t"/>
                <a:pathLst>
                  <a:path extrusionOk="0" h="2028" w="4267">
                    <a:moveTo>
                      <a:pt x="1236" y="441"/>
                    </a:moveTo>
                    <a:cubicBezTo>
                      <a:pt x="1288" y="441"/>
                      <a:pt x="1342" y="446"/>
                      <a:pt x="1400" y="458"/>
                    </a:cubicBezTo>
                    <a:cubicBezTo>
                      <a:pt x="1707" y="458"/>
                      <a:pt x="1980" y="458"/>
                      <a:pt x="2116" y="594"/>
                    </a:cubicBezTo>
                    <a:cubicBezTo>
                      <a:pt x="2424" y="594"/>
                      <a:pt x="2697" y="765"/>
                      <a:pt x="2970" y="901"/>
                    </a:cubicBezTo>
                    <a:cubicBezTo>
                      <a:pt x="2970" y="901"/>
                      <a:pt x="3823" y="1311"/>
                      <a:pt x="3413" y="1447"/>
                    </a:cubicBezTo>
                    <a:cubicBezTo>
                      <a:pt x="2560" y="1618"/>
                      <a:pt x="1570" y="1618"/>
                      <a:pt x="854" y="1618"/>
                    </a:cubicBezTo>
                    <a:cubicBezTo>
                      <a:pt x="448" y="1087"/>
                      <a:pt x="671" y="441"/>
                      <a:pt x="1236" y="441"/>
                    </a:cubicBezTo>
                    <a:close/>
                    <a:moveTo>
                      <a:pt x="1498" y="0"/>
                    </a:moveTo>
                    <a:cubicBezTo>
                      <a:pt x="1233" y="0"/>
                      <a:pt x="969" y="54"/>
                      <a:pt x="717" y="185"/>
                    </a:cubicBezTo>
                    <a:cubicBezTo>
                      <a:pt x="1" y="458"/>
                      <a:pt x="1" y="1618"/>
                      <a:pt x="547" y="2027"/>
                    </a:cubicBezTo>
                    <a:cubicBezTo>
                      <a:pt x="717" y="2027"/>
                      <a:pt x="854" y="2027"/>
                      <a:pt x="854" y="1891"/>
                    </a:cubicBezTo>
                    <a:cubicBezTo>
                      <a:pt x="1400" y="1891"/>
                      <a:pt x="1980" y="2027"/>
                      <a:pt x="2560" y="2027"/>
                    </a:cubicBezTo>
                    <a:cubicBezTo>
                      <a:pt x="2833" y="1891"/>
                      <a:pt x="3413" y="1891"/>
                      <a:pt x="3686" y="1754"/>
                    </a:cubicBezTo>
                    <a:cubicBezTo>
                      <a:pt x="4266" y="1447"/>
                      <a:pt x="3823" y="901"/>
                      <a:pt x="3277" y="594"/>
                    </a:cubicBezTo>
                    <a:cubicBezTo>
                      <a:pt x="2772" y="306"/>
                      <a:pt x="2131" y="0"/>
                      <a:pt x="1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792144" y="1094322"/>
                <a:ext cx="282577" cy="284621"/>
              </a:xfrm>
              <a:custGeom>
                <a:rect b="b" l="l" r="r" t="t"/>
                <a:pathLst>
                  <a:path extrusionOk="0" h="6737" w="6689">
                    <a:moveTo>
                      <a:pt x="2162" y="508"/>
                    </a:moveTo>
                    <a:cubicBezTo>
                      <a:pt x="3113" y="508"/>
                      <a:pt x="4268" y="1647"/>
                      <a:pt x="4846" y="2316"/>
                    </a:cubicBezTo>
                    <a:cubicBezTo>
                      <a:pt x="5562" y="3169"/>
                      <a:pt x="5699" y="4295"/>
                      <a:pt x="4982" y="5148"/>
                    </a:cubicBezTo>
                    <a:cubicBezTo>
                      <a:pt x="4436" y="5729"/>
                      <a:pt x="3719" y="6002"/>
                      <a:pt x="3003" y="6138"/>
                    </a:cubicBezTo>
                    <a:cubicBezTo>
                      <a:pt x="2559" y="6275"/>
                      <a:pt x="2286" y="6275"/>
                      <a:pt x="1877" y="6275"/>
                    </a:cubicBezTo>
                    <a:lnTo>
                      <a:pt x="853" y="6275"/>
                    </a:lnTo>
                    <a:cubicBezTo>
                      <a:pt x="853" y="6138"/>
                      <a:pt x="853" y="6138"/>
                      <a:pt x="717" y="6002"/>
                    </a:cubicBezTo>
                    <a:lnTo>
                      <a:pt x="717" y="5592"/>
                    </a:lnTo>
                    <a:cubicBezTo>
                      <a:pt x="580" y="5148"/>
                      <a:pt x="580" y="4159"/>
                      <a:pt x="580" y="4022"/>
                    </a:cubicBezTo>
                    <a:cubicBezTo>
                      <a:pt x="580" y="3169"/>
                      <a:pt x="717" y="2180"/>
                      <a:pt x="1024" y="1463"/>
                    </a:cubicBezTo>
                    <a:cubicBezTo>
                      <a:pt x="1300" y="768"/>
                      <a:pt x="1707" y="508"/>
                      <a:pt x="2162" y="508"/>
                    </a:cubicBezTo>
                    <a:close/>
                    <a:moveTo>
                      <a:pt x="2090" y="1"/>
                    </a:moveTo>
                    <a:cubicBezTo>
                      <a:pt x="1698" y="1"/>
                      <a:pt x="1327" y="171"/>
                      <a:pt x="1024" y="610"/>
                    </a:cubicBezTo>
                    <a:cubicBezTo>
                      <a:pt x="171" y="1873"/>
                      <a:pt x="0" y="3715"/>
                      <a:pt x="307" y="5285"/>
                    </a:cubicBezTo>
                    <a:cubicBezTo>
                      <a:pt x="307" y="5729"/>
                      <a:pt x="444" y="6002"/>
                      <a:pt x="444" y="6275"/>
                    </a:cubicBezTo>
                    <a:cubicBezTo>
                      <a:pt x="444" y="6445"/>
                      <a:pt x="444" y="6445"/>
                      <a:pt x="580" y="6582"/>
                    </a:cubicBezTo>
                    <a:cubicBezTo>
                      <a:pt x="977" y="6685"/>
                      <a:pt x="1391" y="6736"/>
                      <a:pt x="1809" y="6736"/>
                    </a:cubicBezTo>
                    <a:cubicBezTo>
                      <a:pt x="3046" y="6736"/>
                      <a:pt x="4320" y="6289"/>
                      <a:pt x="5289" y="5421"/>
                    </a:cubicBezTo>
                    <a:cubicBezTo>
                      <a:pt x="6688" y="4159"/>
                      <a:pt x="5699" y="2453"/>
                      <a:pt x="4573" y="1463"/>
                    </a:cubicBezTo>
                    <a:cubicBezTo>
                      <a:pt x="3981" y="872"/>
                      <a:pt x="2979" y="1"/>
                      <a:pt x="2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841148" y="1101335"/>
                <a:ext cx="59143" cy="273933"/>
              </a:xfrm>
              <a:custGeom>
                <a:rect b="b" l="l" r="r" t="t"/>
                <a:pathLst>
                  <a:path extrusionOk="0" h="6484" w="1400">
                    <a:moveTo>
                      <a:pt x="990" y="1"/>
                    </a:moveTo>
                    <a:cubicBezTo>
                      <a:pt x="410" y="854"/>
                      <a:pt x="273" y="1843"/>
                      <a:pt x="137" y="2867"/>
                    </a:cubicBezTo>
                    <a:cubicBezTo>
                      <a:pt x="137" y="3993"/>
                      <a:pt x="0" y="5119"/>
                      <a:pt x="273" y="6279"/>
                    </a:cubicBezTo>
                    <a:cubicBezTo>
                      <a:pt x="341" y="6416"/>
                      <a:pt x="487" y="6484"/>
                      <a:pt x="597" y="6484"/>
                    </a:cubicBezTo>
                    <a:cubicBezTo>
                      <a:pt x="708" y="6484"/>
                      <a:pt x="785" y="6416"/>
                      <a:pt x="717" y="6279"/>
                    </a:cubicBezTo>
                    <a:cubicBezTo>
                      <a:pt x="546" y="5255"/>
                      <a:pt x="546" y="4129"/>
                      <a:pt x="546" y="3140"/>
                    </a:cubicBezTo>
                    <a:cubicBezTo>
                      <a:pt x="546" y="2696"/>
                      <a:pt x="546" y="2287"/>
                      <a:pt x="717" y="1843"/>
                    </a:cubicBezTo>
                    <a:cubicBezTo>
                      <a:pt x="717" y="1570"/>
                      <a:pt x="853" y="1297"/>
                      <a:pt x="853" y="990"/>
                    </a:cubicBezTo>
                    <a:cubicBezTo>
                      <a:pt x="853" y="990"/>
                      <a:pt x="1126" y="308"/>
                      <a:pt x="1263" y="308"/>
                    </a:cubicBezTo>
                    <a:cubicBezTo>
                      <a:pt x="1399" y="308"/>
                      <a:pt x="1399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949255" y="945659"/>
                <a:ext cx="1242637" cy="204731"/>
              </a:xfrm>
              <a:custGeom>
                <a:rect b="b" l="l" r="r" t="t"/>
                <a:pathLst>
                  <a:path extrusionOk="0" h="4846" w="29415">
                    <a:moveTo>
                      <a:pt x="29142" y="0"/>
                    </a:moveTo>
                    <a:cubicBezTo>
                      <a:pt x="26139" y="0"/>
                      <a:pt x="23170" y="137"/>
                      <a:pt x="20167" y="137"/>
                    </a:cubicBezTo>
                    <a:cubicBezTo>
                      <a:pt x="17335" y="137"/>
                      <a:pt x="14503" y="137"/>
                      <a:pt x="11500" y="273"/>
                    </a:cubicBezTo>
                    <a:lnTo>
                      <a:pt x="7235" y="273"/>
                    </a:lnTo>
                    <a:cubicBezTo>
                      <a:pt x="6518" y="273"/>
                      <a:pt x="5836" y="273"/>
                      <a:pt x="5119" y="137"/>
                    </a:cubicBezTo>
                    <a:cubicBezTo>
                      <a:pt x="4732" y="137"/>
                      <a:pt x="4285" y="76"/>
                      <a:pt x="3908" y="76"/>
                    </a:cubicBezTo>
                    <a:cubicBezTo>
                      <a:pt x="3720" y="76"/>
                      <a:pt x="3549" y="91"/>
                      <a:pt x="3413" y="137"/>
                    </a:cubicBezTo>
                    <a:cubicBezTo>
                      <a:pt x="2560" y="410"/>
                      <a:pt x="1570" y="853"/>
                      <a:pt x="990" y="1570"/>
                    </a:cubicBezTo>
                    <a:cubicBezTo>
                      <a:pt x="717" y="1979"/>
                      <a:pt x="546" y="2559"/>
                      <a:pt x="546" y="3140"/>
                    </a:cubicBezTo>
                    <a:cubicBezTo>
                      <a:pt x="410" y="3549"/>
                      <a:pt x="137" y="4129"/>
                      <a:pt x="137" y="4539"/>
                    </a:cubicBezTo>
                    <a:cubicBezTo>
                      <a:pt x="0" y="4539"/>
                      <a:pt x="137" y="4846"/>
                      <a:pt x="273" y="4846"/>
                    </a:cubicBezTo>
                    <a:cubicBezTo>
                      <a:pt x="410" y="4846"/>
                      <a:pt x="410" y="4675"/>
                      <a:pt x="410" y="4675"/>
                    </a:cubicBezTo>
                    <a:cubicBezTo>
                      <a:pt x="546" y="4402"/>
                      <a:pt x="717" y="3993"/>
                      <a:pt x="717" y="3822"/>
                    </a:cubicBezTo>
                    <a:cubicBezTo>
                      <a:pt x="854" y="3549"/>
                      <a:pt x="854" y="3276"/>
                      <a:pt x="990" y="2969"/>
                    </a:cubicBezTo>
                    <a:cubicBezTo>
                      <a:pt x="1127" y="2116"/>
                      <a:pt x="1400" y="1706"/>
                      <a:pt x="2116" y="1126"/>
                    </a:cubicBezTo>
                    <a:cubicBezTo>
                      <a:pt x="2686" y="713"/>
                      <a:pt x="3359" y="595"/>
                      <a:pt x="4068" y="595"/>
                    </a:cubicBezTo>
                    <a:cubicBezTo>
                      <a:pt x="4589" y="595"/>
                      <a:pt x="5130" y="659"/>
                      <a:pt x="5665" y="717"/>
                    </a:cubicBezTo>
                    <a:cubicBezTo>
                      <a:pt x="8224" y="717"/>
                      <a:pt x="10954" y="717"/>
                      <a:pt x="13513" y="580"/>
                    </a:cubicBezTo>
                    <a:cubicBezTo>
                      <a:pt x="18632" y="410"/>
                      <a:pt x="23750" y="410"/>
                      <a:pt x="29005" y="410"/>
                    </a:cubicBezTo>
                    <a:lnTo>
                      <a:pt x="29278" y="410"/>
                    </a:lnTo>
                    <a:lnTo>
                      <a:pt x="29278" y="273"/>
                    </a:lnTo>
                    <a:cubicBezTo>
                      <a:pt x="29415" y="137"/>
                      <a:pt x="29278" y="0"/>
                      <a:pt x="29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996823" y="957192"/>
                <a:ext cx="155715" cy="231770"/>
              </a:xfrm>
              <a:custGeom>
                <a:rect b="b" l="l" r="r" t="t"/>
                <a:pathLst>
                  <a:path extrusionOk="0" h="5486" w="3686">
                    <a:moveTo>
                      <a:pt x="3276" y="0"/>
                    </a:moveTo>
                    <a:cubicBezTo>
                      <a:pt x="2423" y="307"/>
                      <a:pt x="1707" y="1297"/>
                      <a:pt x="1127" y="2013"/>
                    </a:cubicBezTo>
                    <a:cubicBezTo>
                      <a:pt x="581" y="3003"/>
                      <a:pt x="1" y="4129"/>
                      <a:pt x="137" y="5255"/>
                    </a:cubicBezTo>
                    <a:cubicBezTo>
                      <a:pt x="137" y="5409"/>
                      <a:pt x="214" y="5485"/>
                      <a:pt x="291" y="5485"/>
                    </a:cubicBezTo>
                    <a:cubicBezTo>
                      <a:pt x="367" y="5485"/>
                      <a:pt x="444" y="5409"/>
                      <a:pt x="444" y="5255"/>
                    </a:cubicBezTo>
                    <a:cubicBezTo>
                      <a:pt x="581" y="3413"/>
                      <a:pt x="1707" y="1297"/>
                      <a:pt x="3413" y="444"/>
                    </a:cubicBezTo>
                    <a:cubicBezTo>
                      <a:pt x="3686" y="307"/>
                      <a:pt x="3549" y="0"/>
                      <a:pt x="3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2168800" y="386200"/>
                <a:ext cx="2029703" cy="576805"/>
              </a:xfrm>
              <a:custGeom>
                <a:rect b="b" l="l" r="r" t="t"/>
                <a:pathLst>
                  <a:path extrusionOk="0" h="13653" w="48046">
                    <a:moveTo>
                      <a:pt x="28351" y="1"/>
                    </a:moveTo>
                    <a:cubicBezTo>
                      <a:pt x="25375" y="1"/>
                      <a:pt x="22388" y="124"/>
                      <a:pt x="19451" y="311"/>
                    </a:cubicBezTo>
                    <a:cubicBezTo>
                      <a:pt x="17199" y="584"/>
                      <a:pt x="14912" y="720"/>
                      <a:pt x="12626" y="1027"/>
                    </a:cubicBezTo>
                    <a:cubicBezTo>
                      <a:pt x="11500" y="1300"/>
                      <a:pt x="10238" y="1573"/>
                      <a:pt x="9077" y="1710"/>
                    </a:cubicBezTo>
                    <a:cubicBezTo>
                      <a:pt x="8088" y="1880"/>
                      <a:pt x="6962" y="1880"/>
                      <a:pt x="5972" y="2290"/>
                    </a:cubicBezTo>
                    <a:cubicBezTo>
                      <a:pt x="4095" y="3006"/>
                      <a:pt x="3413" y="4985"/>
                      <a:pt x="2696" y="6692"/>
                    </a:cubicBezTo>
                    <a:cubicBezTo>
                      <a:pt x="1707" y="8841"/>
                      <a:pt x="683" y="11093"/>
                      <a:pt x="1" y="13380"/>
                    </a:cubicBezTo>
                    <a:lnTo>
                      <a:pt x="1" y="13516"/>
                    </a:lnTo>
                    <a:lnTo>
                      <a:pt x="137" y="13653"/>
                    </a:lnTo>
                    <a:lnTo>
                      <a:pt x="274" y="13653"/>
                    </a:lnTo>
                    <a:cubicBezTo>
                      <a:pt x="410" y="13653"/>
                      <a:pt x="410" y="13516"/>
                      <a:pt x="410" y="13380"/>
                    </a:cubicBezTo>
                    <a:cubicBezTo>
                      <a:pt x="1127" y="11093"/>
                      <a:pt x="2116" y="9114"/>
                      <a:pt x="3106" y="6999"/>
                    </a:cubicBezTo>
                    <a:cubicBezTo>
                      <a:pt x="3549" y="5975"/>
                      <a:pt x="3822" y="5122"/>
                      <a:pt x="4402" y="4269"/>
                    </a:cubicBezTo>
                    <a:cubicBezTo>
                      <a:pt x="5119" y="3143"/>
                      <a:pt x="5972" y="2563"/>
                      <a:pt x="7235" y="2290"/>
                    </a:cubicBezTo>
                    <a:cubicBezTo>
                      <a:pt x="8224" y="2153"/>
                      <a:pt x="9384" y="2153"/>
                      <a:pt x="10374" y="1880"/>
                    </a:cubicBezTo>
                    <a:cubicBezTo>
                      <a:pt x="11500" y="1710"/>
                      <a:pt x="12797" y="1437"/>
                      <a:pt x="13923" y="1300"/>
                    </a:cubicBezTo>
                    <a:cubicBezTo>
                      <a:pt x="16209" y="1164"/>
                      <a:pt x="18598" y="857"/>
                      <a:pt x="20884" y="720"/>
                    </a:cubicBezTo>
                    <a:cubicBezTo>
                      <a:pt x="23689" y="551"/>
                      <a:pt x="26507" y="435"/>
                      <a:pt x="29321" y="435"/>
                    </a:cubicBezTo>
                    <a:cubicBezTo>
                      <a:pt x="31061" y="435"/>
                      <a:pt x="32800" y="479"/>
                      <a:pt x="34533" y="584"/>
                    </a:cubicBezTo>
                    <a:cubicBezTo>
                      <a:pt x="36683" y="720"/>
                      <a:pt x="38935" y="857"/>
                      <a:pt x="41221" y="857"/>
                    </a:cubicBezTo>
                    <a:cubicBezTo>
                      <a:pt x="42211" y="1027"/>
                      <a:pt x="43337" y="1027"/>
                      <a:pt x="44361" y="1164"/>
                    </a:cubicBezTo>
                    <a:cubicBezTo>
                      <a:pt x="45487" y="1300"/>
                      <a:pt x="46613" y="1573"/>
                      <a:pt x="47602" y="1710"/>
                    </a:cubicBezTo>
                    <a:cubicBezTo>
                      <a:pt x="47909" y="1710"/>
                      <a:pt x="48046" y="1437"/>
                      <a:pt x="47773" y="1300"/>
                    </a:cubicBezTo>
                    <a:cubicBezTo>
                      <a:pt x="45760" y="720"/>
                      <a:pt x="43644" y="584"/>
                      <a:pt x="41494" y="447"/>
                    </a:cubicBezTo>
                    <a:cubicBezTo>
                      <a:pt x="39072" y="447"/>
                      <a:pt x="36512" y="311"/>
                      <a:pt x="34124" y="174"/>
                    </a:cubicBezTo>
                    <a:cubicBezTo>
                      <a:pt x="32215" y="53"/>
                      <a:pt x="30285" y="1"/>
                      <a:pt x="28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4150920" y="435332"/>
                <a:ext cx="922546" cy="1311278"/>
              </a:xfrm>
              <a:custGeom>
                <a:rect b="b" l="l" r="r" t="t"/>
                <a:pathLst>
                  <a:path extrusionOk="0" h="31038" w="21838">
                    <a:moveTo>
                      <a:pt x="274" y="1"/>
                    </a:moveTo>
                    <a:cubicBezTo>
                      <a:pt x="137" y="1"/>
                      <a:pt x="1" y="1"/>
                      <a:pt x="1" y="137"/>
                    </a:cubicBezTo>
                    <a:lnTo>
                      <a:pt x="1" y="274"/>
                    </a:lnTo>
                    <a:cubicBezTo>
                      <a:pt x="1" y="410"/>
                      <a:pt x="137" y="410"/>
                      <a:pt x="274" y="410"/>
                    </a:cubicBezTo>
                    <a:cubicBezTo>
                      <a:pt x="1707" y="854"/>
                      <a:pt x="3106" y="990"/>
                      <a:pt x="4539" y="1707"/>
                    </a:cubicBezTo>
                    <a:cubicBezTo>
                      <a:pt x="5972" y="2423"/>
                      <a:pt x="7235" y="3822"/>
                      <a:pt x="8224" y="4983"/>
                    </a:cubicBezTo>
                    <a:cubicBezTo>
                      <a:pt x="10374" y="7371"/>
                      <a:pt x="11364" y="10647"/>
                      <a:pt x="12626" y="13513"/>
                    </a:cubicBezTo>
                    <a:cubicBezTo>
                      <a:pt x="13343" y="15049"/>
                      <a:pt x="13787" y="16619"/>
                      <a:pt x="14503" y="18188"/>
                    </a:cubicBezTo>
                    <a:cubicBezTo>
                      <a:pt x="15049" y="19758"/>
                      <a:pt x="15629" y="21464"/>
                      <a:pt x="16346" y="23034"/>
                    </a:cubicBezTo>
                    <a:cubicBezTo>
                      <a:pt x="17472" y="25866"/>
                      <a:pt x="19314" y="28698"/>
                      <a:pt x="21464" y="30984"/>
                    </a:cubicBezTo>
                    <a:cubicBezTo>
                      <a:pt x="21501" y="31021"/>
                      <a:pt x="21547" y="31038"/>
                      <a:pt x="21593" y="31038"/>
                    </a:cubicBezTo>
                    <a:cubicBezTo>
                      <a:pt x="21718" y="31038"/>
                      <a:pt x="21837" y="30911"/>
                      <a:pt x="21737" y="30711"/>
                    </a:cubicBezTo>
                    <a:cubicBezTo>
                      <a:pt x="20884" y="29278"/>
                      <a:pt x="19622" y="28016"/>
                      <a:pt x="18768" y="26583"/>
                    </a:cubicBezTo>
                    <a:cubicBezTo>
                      <a:pt x="17745" y="25013"/>
                      <a:pt x="17062" y="23307"/>
                      <a:pt x="16346" y="21601"/>
                    </a:cubicBezTo>
                    <a:cubicBezTo>
                      <a:pt x="15049" y="18632"/>
                      <a:pt x="14060" y="15356"/>
                      <a:pt x="12797" y="12353"/>
                    </a:cubicBezTo>
                    <a:cubicBezTo>
                      <a:pt x="11364" y="9521"/>
                      <a:pt x="10374" y="6518"/>
                      <a:pt x="8224" y="4130"/>
                    </a:cubicBezTo>
                    <a:cubicBezTo>
                      <a:pt x="7235" y="3106"/>
                      <a:pt x="6109" y="1980"/>
                      <a:pt x="4812" y="1263"/>
                    </a:cubicBezTo>
                    <a:cubicBezTo>
                      <a:pt x="3413" y="410"/>
                      <a:pt x="1843" y="274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4998830" y="1658259"/>
                <a:ext cx="292420" cy="452217"/>
              </a:xfrm>
              <a:custGeom>
                <a:rect b="b" l="l" r="r" t="t"/>
                <a:pathLst>
                  <a:path extrusionOk="0" h="10704" w="6922">
                    <a:moveTo>
                      <a:pt x="120" y="1"/>
                    </a:moveTo>
                    <a:cubicBezTo>
                      <a:pt x="40" y="1"/>
                      <a:pt x="0" y="97"/>
                      <a:pt x="97" y="194"/>
                    </a:cubicBezTo>
                    <a:cubicBezTo>
                      <a:pt x="813" y="1047"/>
                      <a:pt x="1257" y="2036"/>
                      <a:pt x="1939" y="2753"/>
                    </a:cubicBezTo>
                    <a:cubicBezTo>
                      <a:pt x="2792" y="3743"/>
                      <a:pt x="4089" y="4596"/>
                      <a:pt x="4806" y="5722"/>
                    </a:cubicBezTo>
                    <a:cubicBezTo>
                      <a:pt x="5351" y="6575"/>
                      <a:pt x="5522" y="7871"/>
                      <a:pt x="5932" y="8861"/>
                    </a:cubicBezTo>
                    <a:cubicBezTo>
                      <a:pt x="6068" y="9134"/>
                      <a:pt x="6205" y="9305"/>
                      <a:pt x="6205" y="9578"/>
                    </a:cubicBezTo>
                    <a:cubicBezTo>
                      <a:pt x="6312" y="9943"/>
                      <a:pt x="6122" y="10010"/>
                      <a:pt x="5898" y="10010"/>
                    </a:cubicBezTo>
                    <a:cubicBezTo>
                      <a:pt x="5766" y="10010"/>
                      <a:pt x="5623" y="9987"/>
                      <a:pt x="5522" y="9987"/>
                    </a:cubicBezTo>
                    <a:cubicBezTo>
                      <a:pt x="4942" y="9987"/>
                      <a:pt x="4498" y="10158"/>
                      <a:pt x="3952" y="10294"/>
                    </a:cubicBezTo>
                    <a:cubicBezTo>
                      <a:pt x="3907" y="10249"/>
                      <a:pt x="3877" y="10234"/>
                      <a:pt x="3850" y="10234"/>
                    </a:cubicBezTo>
                    <a:cubicBezTo>
                      <a:pt x="3797" y="10234"/>
                      <a:pt x="3759" y="10294"/>
                      <a:pt x="3645" y="10294"/>
                    </a:cubicBezTo>
                    <a:cubicBezTo>
                      <a:pt x="3509" y="10431"/>
                      <a:pt x="3645" y="10704"/>
                      <a:pt x="3816" y="10704"/>
                    </a:cubicBezTo>
                    <a:cubicBezTo>
                      <a:pt x="4498" y="10704"/>
                      <a:pt x="5079" y="10567"/>
                      <a:pt x="5795" y="10431"/>
                    </a:cubicBezTo>
                    <a:cubicBezTo>
                      <a:pt x="6205" y="10431"/>
                      <a:pt x="6512" y="10431"/>
                      <a:pt x="6785" y="10158"/>
                    </a:cubicBezTo>
                    <a:cubicBezTo>
                      <a:pt x="6921" y="9851"/>
                      <a:pt x="6648" y="9305"/>
                      <a:pt x="6648" y="8998"/>
                    </a:cubicBezTo>
                    <a:cubicBezTo>
                      <a:pt x="6205" y="8144"/>
                      <a:pt x="5932" y="7291"/>
                      <a:pt x="5659" y="6438"/>
                    </a:cubicBezTo>
                    <a:cubicBezTo>
                      <a:pt x="5522" y="5892"/>
                      <a:pt x="5351" y="5449"/>
                      <a:pt x="4942" y="5039"/>
                    </a:cubicBezTo>
                    <a:cubicBezTo>
                      <a:pt x="4498" y="4459"/>
                      <a:pt x="3816" y="3879"/>
                      <a:pt x="3236" y="3333"/>
                    </a:cubicBezTo>
                    <a:cubicBezTo>
                      <a:pt x="2656" y="2753"/>
                      <a:pt x="1939" y="2036"/>
                      <a:pt x="1393" y="1320"/>
                    </a:cubicBezTo>
                    <a:cubicBezTo>
                      <a:pt x="1086" y="910"/>
                      <a:pt x="677" y="330"/>
                      <a:pt x="233" y="57"/>
                    </a:cubicBezTo>
                    <a:cubicBezTo>
                      <a:pt x="193" y="17"/>
                      <a:pt x="153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715658" y="1046415"/>
                <a:ext cx="473228" cy="808913"/>
              </a:xfrm>
              <a:custGeom>
                <a:rect b="b" l="l" r="r" t="t"/>
                <a:pathLst>
                  <a:path extrusionOk="0" h="19147" w="11202">
                    <a:moveTo>
                      <a:pt x="190" y="1"/>
                    </a:moveTo>
                    <a:cubicBezTo>
                      <a:pt x="69" y="1"/>
                      <a:pt x="1" y="201"/>
                      <a:pt x="111" y="311"/>
                    </a:cubicBezTo>
                    <a:cubicBezTo>
                      <a:pt x="828" y="891"/>
                      <a:pt x="1681" y="1301"/>
                      <a:pt x="2398" y="1744"/>
                    </a:cubicBezTo>
                    <a:lnTo>
                      <a:pt x="4957" y="3007"/>
                    </a:lnTo>
                    <a:cubicBezTo>
                      <a:pt x="5810" y="3450"/>
                      <a:pt x="6663" y="3723"/>
                      <a:pt x="7107" y="4713"/>
                    </a:cubicBezTo>
                    <a:cubicBezTo>
                      <a:pt x="7516" y="5429"/>
                      <a:pt x="7789" y="6419"/>
                      <a:pt x="8096" y="7272"/>
                    </a:cubicBezTo>
                    <a:cubicBezTo>
                      <a:pt x="9495" y="10991"/>
                      <a:pt x="10519" y="14813"/>
                      <a:pt x="10655" y="18942"/>
                    </a:cubicBezTo>
                    <a:cubicBezTo>
                      <a:pt x="10655" y="19079"/>
                      <a:pt x="10792" y="19147"/>
                      <a:pt x="10928" y="19147"/>
                    </a:cubicBezTo>
                    <a:cubicBezTo>
                      <a:pt x="11065" y="19147"/>
                      <a:pt x="11201" y="19079"/>
                      <a:pt x="11201" y="18942"/>
                    </a:cubicBezTo>
                    <a:cubicBezTo>
                      <a:pt x="11201" y="14677"/>
                      <a:pt x="9939" y="10548"/>
                      <a:pt x="8369" y="6419"/>
                    </a:cubicBezTo>
                    <a:cubicBezTo>
                      <a:pt x="8096" y="5702"/>
                      <a:pt x="7789" y="4849"/>
                      <a:pt x="7516" y="4167"/>
                    </a:cubicBezTo>
                    <a:cubicBezTo>
                      <a:pt x="7107" y="3587"/>
                      <a:pt x="6390" y="3143"/>
                      <a:pt x="5673" y="2870"/>
                    </a:cubicBezTo>
                    <a:cubicBezTo>
                      <a:pt x="3831" y="2017"/>
                      <a:pt x="2125" y="891"/>
                      <a:pt x="282" y="38"/>
                    </a:cubicBezTo>
                    <a:cubicBezTo>
                      <a:pt x="249" y="12"/>
                      <a:pt x="218" y="1"/>
                      <a:pt x="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3646381" y="1369003"/>
                <a:ext cx="1519426" cy="748414"/>
              </a:xfrm>
              <a:custGeom>
                <a:rect b="b" l="l" r="r" t="t"/>
                <a:pathLst>
                  <a:path extrusionOk="0" h="17715" w="35967">
                    <a:moveTo>
                      <a:pt x="15069" y="1"/>
                    </a:moveTo>
                    <a:cubicBezTo>
                      <a:pt x="11256" y="1"/>
                      <a:pt x="7737" y="1457"/>
                      <a:pt x="5119" y="4345"/>
                    </a:cubicBezTo>
                    <a:cubicBezTo>
                      <a:pt x="1980" y="7621"/>
                      <a:pt x="547" y="12159"/>
                      <a:pt x="1" y="16561"/>
                    </a:cubicBezTo>
                    <a:cubicBezTo>
                      <a:pt x="1" y="16721"/>
                      <a:pt x="141" y="16787"/>
                      <a:pt x="258" y="16787"/>
                    </a:cubicBezTo>
                    <a:cubicBezTo>
                      <a:pt x="340" y="16787"/>
                      <a:pt x="410" y="16754"/>
                      <a:pt x="410" y="16698"/>
                    </a:cubicBezTo>
                    <a:cubicBezTo>
                      <a:pt x="854" y="14445"/>
                      <a:pt x="1127" y="12432"/>
                      <a:pt x="1980" y="10317"/>
                    </a:cubicBezTo>
                    <a:cubicBezTo>
                      <a:pt x="2696" y="8303"/>
                      <a:pt x="3823" y="6461"/>
                      <a:pt x="5256" y="4755"/>
                    </a:cubicBezTo>
                    <a:cubicBezTo>
                      <a:pt x="7867" y="1753"/>
                      <a:pt x="11482" y="415"/>
                      <a:pt x="15310" y="415"/>
                    </a:cubicBezTo>
                    <a:cubicBezTo>
                      <a:pt x="15834" y="415"/>
                      <a:pt x="16362" y="440"/>
                      <a:pt x="16892" y="489"/>
                    </a:cubicBezTo>
                    <a:cubicBezTo>
                      <a:pt x="26139" y="1206"/>
                      <a:pt x="32111" y="9736"/>
                      <a:pt x="35386" y="17551"/>
                    </a:cubicBezTo>
                    <a:cubicBezTo>
                      <a:pt x="35438" y="17667"/>
                      <a:pt x="35533" y="17714"/>
                      <a:pt x="35632" y="17714"/>
                    </a:cubicBezTo>
                    <a:cubicBezTo>
                      <a:pt x="35794" y="17714"/>
                      <a:pt x="35966" y="17584"/>
                      <a:pt x="35966" y="17414"/>
                    </a:cubicBezTo>
                    <a:cubicBezTo>
                      <a:pt x="35966" y="17278"/>
                      <a:pt x="35830" y="17278"/>
                      <a:pt x="35830" y="17141"/>
                    </a:cubicBezTo>
                    <a:cubicBezTo>
                      <a:pt x="32247" y="9020"/>
                      <a:pt x="26139" y="796"/>
                      <a:pt x="16619" y="80"/>
                    </a:cubicBezTo>
                    <a:cubicBezTo>
                      <a:pt x="16098" y="27"/>
                      <a:pt x="15581" y="1"/>
                      <a:pt x="15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3646381" y="2064832"/>
                <a:ext cx="64931" cy="100422"/>
              </a:xfrm>
              <a:custGeom>
                <a:rect b="b" l="l" r="r" t="t"/>
                <a:pathLst>
                  <a:path extrusionOk="0" h="2377" w="1537">
                    <a:moveTo>
                      <a:pt x="199" y="0"/>
                    </a:moveTo>
                    <a:cubicBezTo>
                      <a:pt x="94" y="0"/>
                      <a:pt x="1" y="67"/>
                      <a:pt x="1" y="227"/>
                    </a:cubicBezTo>
                    <a:cubicBezTo>
                      <a:pt x="137" y="534"/>
                      <a:pt x="410" y="943"/>
                      <a:pt x="547" y="1080"/>
                    </a:cubicBezTo>
                    <a:cubicBezTo>
                      <a:pt x="547" y="1216"/>
                      <a:pt x="683" y="1523"/>
                      <a:pt x="854" y="1660"/>
                    </a:cubicBezTo>
                    <a:cubicBezTo>
                      <a:pt x="854" y="1796"/>
                      <a:pt x="990" y="1933"/>
                      <a:pt x="1127" y="2069"/>
                    </a:cubicBezTo>
                    <a:cubicBezTo>
                      <a:pt x="1127" y="2240"/>
                      <a:pt x="1127" y="2376"/>
                      <a:pt x="1263" y="2376"/>
                    </a:cubicBezTo>
                    <a:lnTo>
                      <a:pt x="1400" y="2240"/>
                    </a:lnTo>
                    <a:cubicBezTo>
                      <a:pt x="1536" y="2069"/>
                      <a:pt x="1536" y="1933"/>
                      <a:pt x="1400" y="1933"/>
                    </a:cubicBezTo>
                    <a:cubicBezTo>
                      <a:pt x="1536" y="1933"/>
                      <a:pt x="1400" y="1796"/>
                      <a:pt x="1400" y="1796"/>
                    </a:cubicBezTo>
                    <a:cubicBezTo>
                      <a:pt x="1263" y="1660"/>
                      <a:pt x="1127" y="1387"/>
                      <a:pt x="990" y="1080"/>
                    </a:cubicBezTo>
                    <a:cubicBezTo>
                      <a:pt x="990" y="943"/>
                      <a:pt x="854" y="807"/>
                      <a:pt x="683" y="670"/>
                    </a:cubicBezTo>
                    <a:cubicBezTo>
                      <a:pt x="683" y="534"/>
                      <a:pt x="410" y="363"/>
                      <a:pt x="410" y="90"/>
                    </a:cubicBezTo>
                    <a:cubicBezTo>
                      <a:pt x="354" y="34"/>
                      <a:pt x="274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3688204" y="1528016"/>
                <a:ext cx="1003319" cy="637261"/>
              </a:xfrm>
              <a:custGeom>
                <a:rect b="b" l="l" r="r" t="t"/>
                <a:pathLst>
                  <a:path extrusionOk="0" h="15084" w="23750">
                    <a:moveTo>
                      <a:pt x="13923" y="1"/>
                    </a:moveTo>
                    <a:cubicBezTo>
                      <a:pt x="12353" y="1"/>
                      <a:pt x="11090" y="445"/>
                      <a:pt x="9657" y="854"/>
                    </a:cubicBezTo>
                    <a:cubicBezTo>
                      <a:pt x="7098" y="1707"/>
                      <a:pt x="4982" y="3857"/>
                      <a:pt x="3822" y="6109"/>
                    </a:cubicBezTo>
                    <a:cubicBezTo>
                      <a:pt x="3106" y="7406"/>
                      <a:pt x="2696" y="8805"/>
                      <a:pt x="2423" y="10238"/>
                    </a:cubicBezTo>
                    <a:cubicBezTo>
                      <a:pt x="2116" y="11671"/>
                      <a:pt x="2116" y="14230"/>
                      <a:pt x="273" y="14640"/>
                    </a:cubicBezTo>
                    <a:cubicBezTo>
                      <a:pt x="0" y="14640"/>
                      <a:pt x="137" y="15083"/>
                      <a:pt x="410" y="15083"/>
                    </a:cubicBezTo>
                    <a:cubicBezTo>
                      <a:pt x="1263" y="14947"/>
                      <a:pt x="1979" y="14094"/>
                      <a:pt x="2252" y="13241"/>
                    </a:cubicBezTo>
                    <a:cubicBezTo>
                      <a:pt x="2696" y="11944"/>
                      <a:pt x="2833" y="10374"/>
                      <a:pt x="3276" y="9112"/>
                    </a:cubicBezTo>
                    <a:cubicBezTo>
                      <a:pt x="3686" y="7679"/>
                      <a:pt x="4129" y="6245"/>
                      <a:pt x="4982" y="5119"/>
                    </a:cubicBezTo>
                    <a:cubicBezTo>
                      <a:pt x="5835" y="3857"/>
                      <a:pt x="6961" y="2833"/>
                      <a:pt x="8224" y="2151"/>
                    </a:cubicBezTo>
                    <a:cubicBezTo>
                      <a:pt x="9521" y="1298"/>
                      <a:pt x="11227" y="718"/>
                      <a:pt x="12660" y="581"/>
                    </a:cubicBezTo>
                    <a:cubicBezTo>
                      <a:pt x="12887" y="536"/>
                      <a:pt x="13134" y="520"/>
                      <a:pt x="13388" y="520"/>
                    </a:cubicBezTo>
                    <a:cubicBezTo>
                      <a:pt x="13896" y="520"/>
                      <a:pt x="14434" y="581"/>
                      <a:pt x="14912" y="581"/>
                    </a:cubicBezTo>
                    <a:cubicBezTo>
                      <a:pt x="15063" y="557"/>
                      <a:pt x="15206" y="546"/>
                      <a:pt x="15342" y="546"/>
                    </a:cubicBezTo>
                    <a:cubicBezTo>
                      <a:pt x="15975" y="546"/>
                      <a:pt x="16472" y="790"/>
                      <a:pt x="17062" y="1127"/>
                    </a:cubicBezTo>
                    <a:cubicBezTo>
                      <a:pt x="18324" y="1707"/>
                      <a:pt x="19758" y="2287"/>
                      <a:pt x="20884" y="3277"/>
                    </a:cubicBezTo>
                    <a:cubicBezTo>
                      <a:pt x="21873" y="4266"/>
                      <a:pt x="22453" y="5563"/>
                      <a:pt x="23443" y="6689"/>
                    </a:cubicBezTo>
                    <a:cubicBezTo>
                      <a:pt x="23469" y="6715"/>
                      <a:pt x="23496" y="6726"/>
                      <a:pt x="23523" y="6726"/>
                    </a:cubicBezTo>
                    <a:cubicBezTo>
                      <a:pt x="23638" y="6726"/>
                      <a:pt x="23750" y="6527"/>
                      <a:pt x="23750" y="6416"/>
                    </a:cubicBezTo>
                    <a:cubicBezTo>
                      <a:pt x="23033" y="5119"/>
                      <a:pt x="22180" y="3993"/>
                      <a:pt x="21191" y="3004"/>
                    </a:cubicBezTo>
                    <a:cubicBezTo>
                      <a:pt x="20167" y="1980"/>
                      <a:pt x="18768" y="1434"/>
                      <a:pt x="17608" y="854"/>
                    </a:cubicBezTo>
                    <a:cubicBezTo>
                      <a:pt x="17062" y="581"/>
                      <a:pt x="16618" y="274"/>
                      <a:pt x="16072" y="137"/>
                    </a:cubicBezTo>
                    <a:cubicBezTo>
                      <a:pt x="15808" y="37"/>
                      <a:pt x="15543" y="10"/>
                      <a:pt x="15278" y="10"/>
                    </a:cubicBezTo>
                    <a:cubicBezTo>
                      <a:pt x="14989" y="10"/>
                      <a:pt x="14699" y="42"/>
                      <a:pt x="14410" y="42"/>
                    </a:cubicBezTo>
                    <a:cubicBezTo>
                      <a:pt x="14247" y="42"/>
                      <a:pt x="14085" y="32"/>
                      <a:pt x="13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4650347" y="1753439"/>
                <a:ext cx="514671" cy="392184"/>
              </a:xfrm>
              <a:custGeom>
                <a:rect b="b" l="l" r="r" t="t"/>
                <a:pathLst>
                  <a:path extrusionOk="0" h="9283" w="12183">
                    <a:moveTo>
                      <a:pt x="251" y="1"/>
                    </a:moveTo>
                    <a:cubicBezTo>
                      <a:pt x="122" y="1"/>
                      <a:pt x="0" y="105"/>
                      <a:pt x="122" y="227"/>
                    </a:cubicBezTo>
                    <a:cubicBezTo>
                      <a:pt x="258" y="773"/>
                      <a:pt x="668" y="1353"/>
                      <a:pt x="975" y="1933"/>
                    </a:cubicBezTo>
                    <a:cubicBezTo>
                      <a:pt x="1384" y="2786"/>
                      <a:pt x="1521" y="3639"/>
                      <a:pt x="1828" y="4492"/>
                    </a:cubicBezTo>
                    <a:cubicBezTo>
                      <a:pt x="2238" y="5755"/>
                      <a:pt x="2374" y="7598"/>
                      <a:pt x="3534" y="8758"/>
                    </a:cubicBezTo>
                    <a:cubicBezTo>
                      <a:pt x="4019" y="9176"/>
                      <a:pt x="4603" y="9283"/>
                      <a:pt x="5208" y="9283"/>
                    </a:cubicBezTo>
                    <a:cubicBezTo>
                      <a:pt x="5838" y="9283"/>
                      <a:pt x="6492" y="9167"/>
                      <a:pt x="7083" y="9167"/>
                    </a:cubicBezTo>
                    <a:cubicBezTo>
                      <a:pt x="8653" y="9167"/>
                      <a:pt x="10359" y="9031"/>
                      <a:pt x="11758" y="8587"/>
                    </a:cubicBezTo>
                    <a:lnTo>
                      <a:pt x="12065" y="8587"/>
                    </a:lnTo>
                    <a:cubicBezTo>
                      <a:pt x="12182" y="8470"/>
                      <a:pt x="12098" y="8150"/>
                      <a:pt x="11876" y="8150"/>
                    </a:cubicBezTo>
                    <a:cubicBezTo>
                      <a:pt x="11840" y="8150"/>
                      <a:pt x="11801" y="8159"/>
                      <a:pt x="11758" y="8178"/>
                    </a:cubicBezTo>
                    <a:cubicBezTo>
                      <a:pt x="10495" y="8451"/>
                      <a:pt x="9062" y="8587"/>
                      <a:pt x="7629" y="8587"/>
                    </a:cubicBezTo>
                    <a:cubicBezTo>
                      <a:pt x="7037" y="8659"/>
                      <a:pt x="6365" y="8774"/>
                      <a:pt x="5710" y="8774"/>
                    </a:cubicBezTo>
                    <a:cubicBezTo>
                      <a:pt x="4817" y="8774"/>
                      <a:pt x="3954" y="8561"/>
                      <a:pt x="3364" y="7734"/>
                    </a:cubicBezTo>
                    <a:cubicBezTo>
                      <a:pt x="2954" y="7052"/>
                      <a:pt x="2954" y="6199"/>
                      <a:pt x="2681" y="5482"/>
                    </a:cubicBezTo>
                    <a:cubicBezTo>
                      <a:pt x="2510" y="4765"/>
                      <a:pt x="2238" y="4049"/>
                      <a:pt x="2101" y="3332"/>
                    </a:cubicBezTo>
                    <a:cubicBezTo>
                      <a:pt x="1657" y="2206"/>
                      <a:pt x="975" y="1217"/>
                      <a:pt x="395" y="56"/>
                    </a:cubicBezTo>
                    <a:cubicBezTo>
                      <a:pt x="356" y="17"/>
                      <a:pt x="303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3783341" y="1647022"/>
                <a:ext cx="908183" cy="841021"/>
              </a:xfrm>
              <a:custGeom>
                <a:rect b="b" l="l" r="r" t="t"/>
                <a:pathLst>
                  <a:path extrusionOk="0" h="19907" w="21498">
                    <a:moveTo>
                      <a:pt x="11078" y="467"/>
                    </a:moveTo>
                    <a:cubicBezTo>
                      <a:pt x="15793" y="467"/>
                      <a:pt x="19965" y="4905"/>
                      <a:pt x="20338" y="9571"/>
                    </a:cubicBezTo>
                    <a:cubicBezTo>
                      <a:pt x="20474" y="12130"/>
                      <a:pt x="19348" y="14826"/>
                      <a:pt x="17779" y="16668"/>
                    </a:cubicBezTo>
                    <a:cubicBezTo>
                      <a:pt x="15936" y="18647"/>
                      <a:pt x="13240" y="19364"/>
                      <a:pt x="10681" y="19364"/>
                    </a:cubicBezTo>
                    <a:cubicBezTo>
                      <a:pt x="10548" y="19371"/>
                      <a:pt x="10414" y="19374"/>
                      <a:pt x="10281" y="19374"/>
                    </a:cubicBezTo>
                    <a:cubicBezTo>
                      <a:pt x="7705" y="19374"/>
                      <a:pt x="5028" y="18139"/>
                      <a:pt x="3276" y="16225"/>
                    </a:cubicBezTo>
                    <a:cubicBezTo>
                      <a:pt x="1877" y="14962"/>
                      <a:pt x="1024" y="12539"/>
                      <a:pt x="854" y="10560"/>
                    </a:cubicBezTo>
                    <a:cubicBezTo>
                      <a:pt x="854" y="8274"/>
                      <a:pt x="1570" y="5851"/>
                      <a:pt x="3276" y="4009"/>
                    </a:cubicBezTo>
                    <a:cubicBezTo>
                      <a:pt x="4846" y="2166"/>
                      <a:pt x="7269" y="1176"/>
                      <a:pt x="9691" y="596"/>
                    </a:cubicBezTo>
                    <a:cubicBezTo>
                      <a:pt x="10157" y="509"/>
                      <a:pt x="10620" y="467"/>
                      <a:pt x="11078" y="467"/>
                    </a:cubicBezTo>
                    <a:close/>
                    <a:moveTo>
                      <a:pt x="11311" y="0"/>
                    </a:moveTo>
                    <a:cubicBezTo>
                      <a:pt x="9686" y="0"/>
                      <a:pt x="8023" y="456"/>
                      <a:pt x="6552" y="1040"/>
                    </a:cubicBezTo>
                    <a:cubicBezTo>
                      <a:pt x="3413" y="2302"/>
                      <a:pt x="717" y="5578"/>
                      <a:pt x="581" y="9127"/>
                    </a:cubicBezTo>
                    <a:cubicBezTo>
                      <a:pt x="0" y="11413"/>
                      <a:pt x="854" y="13836"/>
                      <a:pt x="2150" y="15679"/>
                    </a:cubicBezTo>
                    <a:cubicBezTo>
                      <a:pt x="3276" y="17385"/>
                      <a:pt x="4982" y="18374"/>
                      <a:pt x="6996" y="19227"/>
                    </a:cubicBezTo>
                    <a:cubicBezTo>
                      <a:pt x="8080" y="19695"/>
                      <a:pt x="9339" y="19906"/>
                      <a:pt x="10604" y="19906"/>
                    </a:cubicBezTo>
                    <a:cubicBezTo>
                      <a:pt x="11647" y="19906"/>
                      <a:pt x="12694" y="19763"/>
                      <a:pt x="13650" y="19500"/>
                    </a:cubicBezTo>
                    <a:cubicBezTo>
                      <a:pt x="15799" y="19091"/>
                      <a:pt x="17506" y="17794"/>
                      <a:pt x="18768" y="16088"/>
                    </a:cubicBezTo>
                    <a:cubicBezTo>
                      <a:pt x="21498" y="12403"/>
                      <a:pt x="21327" y="7557"/>
                      <a:pt x="18495" y="4009"/>
                    </a:cubicBezTo>
                    <a:cubicBezTo>
                      <a:pt x="17233" y="2302"/>
                      <a:pt x="15526" y="1040"/>
                      <a:pt x="13513" y="323"/>
                    </a:cubicBezTo>
                    <a:cubicBezTo>
                      <a:pt x="12802" y="97"/>
                      <a:pt x="12061" y="0"/>
                      <a:pt x="11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2047724" y="2108851"/>
                <a:ext cx="1670748" cy="64723"/>
              </a:xfrm>
              <a:custGeom>
                <a:rect b="b" l="l" r="r" t="t"/>
                <a:pathLst>
                  <a:path extrusionOk="0" h="1532" w="39549">
                    <a:moveTo>
                      <a:pt x="884" y="1"/>
                    </a:moveTo>
                    <a:cubicBezTo>
                      <a:pt x="632" y="1"/>
                      <a:pt x="382" y="12"/>
                      <a:pt x="137" y="38"/>
                    </a:cubicBezTo>
                    <a:cubicBezTo>
                      <a:pt x="0" y="38"/>
                      <a:pt x="0" y="38"/>
                      <a:pt x="0" y="174"/>
                    </a:cubicBezTo>
                    <a:cubicBezTo>
                      <a:pt x="0" y="345"/>
                      <a:pt x="0" y="481"/>
                      <a:pt x="137" y="481"/>
                    </a:cubicBezTo>
                    <a:cubicBezTo>
                      <a:pt x="1297" y="481"/>
                      <a:pt x="2559" y="754"/>
                      <a:pt x="3856" y="754"/>
                    </a:cubicBezTo>
                    <a:cubicBezTo>
                      <a:pt x="5562" y="754"/>
                      <a:pt x="7405" y="754"/>
                      <a:pt x="9111" y="891"/>
                    </a:cubicBezTo>
                    <a:cubicBezTo>
                      <a:pt x="12523" y="1198"/>
                      <a:pt x="15799" y="1334"/>
                      <a:pt x="19212" y="1471"/>
                    </a:cubicBezTo>
                    <a:lnTo>
                      <a:pt x="24876" y="1471"/>
                    </a:lnTo>
                    <a:cubicBezTo>
                      <a:pt x="25922" y="1471"/>
                      <a:pt x="27030" y="1532"/>
                      <a:pt x="28116" y="1532"/>
                    </a:cubicBezTo>
                    <a:cubicBezTo>
                      <a:pt x="28660" y="1532"/>
                      <a:pt x="29198" y="1516"/>
                      <a:pt x="29721" y="1471"/>
                    </a:cubicBezTo>
                    <a:lnTo>
                      <a:pt x="35113" y="1471"/>
                    </a:lnTo>
                    <a:cubicBezTo>
                      <a:pt x="35438" y="1440"/>
                      <a:pt x="35762" y="1430"/>
                      <a:pt x="36087" y="1430"/>
                    </a:cubicBezTo>
                    <a:cubicBezTo>
                      <a:pt x="36665" y="1430"/>
                      <a:pt x="37242" y="1462"/>
                      <a:pt x="37816" y="1462"/>
                    </a:cubicBezTo>
                    <a:cubicBezTo>
                      <a:pt x="38340" y="1462"/>
                      <a:pt x="38861" y="1435"/>
                      <a:pt x="39378" y="1334"/>
                    </a:cubicBezTo>
                    <a:cubicBezTo>
                      <a:pt x="39378" y="1334"/>
                      <a:pt x="39549" y="1198"/>
                      <a:pt x="39549" y="1027"/>
                    </a:cubicBezTo>
                    <a:cubicBezTo>
                      <a:pt x="39549" y="931"/>
                      <a:pt x="39395" y="834"/>
                      <a:pt x="39257" y="834"/>
                    </a:cubicBezTo>
                    <a:cubicBezTo>
                      <a:pt x="39200" y="834"/>
                      <a:pt x="39145" y="851"/>
                      <a:pt x="39105" y="891"/>
                    </a:cubicBezTo>
                    <a:lnTo>
                      <a:pt x="34840" y="891"/>
                    </a:lnTo>
                    <a:cubicBezTo>
                      <a:pt x="32997" y="891"/>
                      <a:pt x="31291" y="891"/>
                      <a:pt x="29448" y="1027"/>
                    </a:cubicBezTo>
                    <a:cubicBezTo>
                      <a:pt x="27879" y="1027"/>
                      <a:pt x="26309" y="1027"/>
                      <a:pt x="24876" y="891"/>
                    </a:cubicBezTo>
                    <a:cubicBezTo>
                      <a:pt x="23648" y="891"/>
                      <a:pt x="22358" y="951"/>
                      <a:pt x="21090" y="951"/>
                    </a:cubicBezTo>
                    <a:cubicBezTo>
                      <a:pt x="20455" y="951"/>
                      <a:pt x="19826" y="936"/>
                      <a:pt x="19212" y="891"/>
                    </a:cubicBezTo>
                    <a:cubicBezTo>
                      <a:pt x="15936" y="891"/>
                      <a:pt x="12660" y="618"/>
                      <a:pt x="9384" y="345"/>
                    </a:cubicBezTo>
                    <a:cubicBezTo>
                      <a:pt x="8815" y="288"/>
                      <a:pt x="8232" y="269"/>
                      <a:pt x="7643" y="269"/>
                    </a:cubicBezTo>
                    <a:cubicBezTo>
                      <a:pt x="6465" y="269"/>
                      <a:pt x="5267" y="345"/>
                      <a:pt x="4129" y="345"/>
                    </a:cubicBezTo>
                    <a:cubicBezTo>
                      <a:pt x="3105" y="206"/>
                      <a:pt x="1969" y="1"/>
                      <a:pt x="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2119795" y="2008053"/>
                <a:ext cx="1549673" cy="66371"/>
              </a:xfrm>
              <a:custGeom>
                <a:rect b="b" l="l" r="r" t="t"/>
                <a:pathLst>
                  <a:path extrusionOk="0" h="1571" w="36683">
                    <a:moveTo>
                      <a:pt x="9691" y="1"/>
                    </a:moveTo>
                    <a:cubicBezTo>
                      <a:pt x="8122" y="1"/>
                      <a:pt x="6552" y="1"/>
                      <a:pt x="5119" y="172"/>
                    </a:cubicBezTo>
                    <a:cubicBezTo>
                      <a:pt x="3981" y="172"/>
                      <a:pt x="2905" y="35"/>
                      <a:pt x="1858" y="35"/>
                    </a:cubicBezTo>
                    <a:cubicBezTo>
                      <a:pt x="1335" y="35"/>
                      <a:pt x="819" y="69"/>
                      <a:pt x="308" y="172"/>
                    </a:cubicBezTo>
                    <a:cubicBezTo>
                      <a:pt x="0" y="172"/>
                      <a:pt x="0" y="581"/>
                      <a:pt x="308" y="581"/>
                    </a:cubicBezTo>
                    <a:lnTo>
                      <a:pt x="9384" y="581"/>
                    </a:lnTo>
                    <a:cubicBezTo>
                      <a:pt x="12387" y="581"/>
                      <a:pt x="15356" y="581"/>
                      <a:pt x="18495" y="718"/>
                    </a:cubicBezTo>
                    <a:cubicBezTo>
                      <a:pt x="21634" y="718"/>
                      <a:pt x="24740" y="1025"/>
                      <a:pt x="28015" y="1161"/>
                    </a:cubicBezTo>
                    <a:cubicBezTo>
                      <a:pt x="30711" y="1298"/>
                      <a:pt x="33578" y="1434"/>
                      <a:pt x="36273" y="1571"/>
                    </a:cubicBezTo>
                    <a:lnTo>
                      <a:pt x="36410" y="1571"/>
                    </a:lnTo>
                    <a:cubicBezTo>
                      <a:pt x="36683" y="1571"/>
                      <a:pt x="36683" y="1161"/>
                      <a:pt x="36410" y="1161"/>
                    </a:cubicBezTo>
                    <a:cubicBezTo>
                      <a:pt x="33714" y="854"/>
                      <a:pt x="31018" y="718"/>
                      <a:pt x="28288" y="718"/>
                    </a:cubicBezTo>
                    <a:cubicBezTo>
                      <a:pt x="26753" y="581"/>
                      <a:pt x="25047" y="445"/>
                      <a:pt x="23477" y="308"/>
                    </a:cubicBezTo>
                    <a:cubicBezTo>
                      <a:pt x="21907" y="172"/>
                      <a:pt x="20338" y="172"/>
                      <a:pt x="18768" y="172"/>
                    </a:cubicBezTo>
                    <a:cubicBezTo>
                      <a:pt x="17215" y="86"/>
                      <a:pt x="15688" y="86"/>
                      <a:pt x="14179" y="86"/>
                    </a:cubicBezTo>
                    <a:cubicBezTo>
                      <a:pt x="12669" y="86"/>
                      <a:pt x="11176" y="86"/>
                      <a:pt x="9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1801221" y="949842"/>
                <a:ext cx="306868" cy="680607"/>
              </a:xfrm>
              <a:custGeom>
                <a:rect b="b" l="l" r="r" t="t"/>
                <a:pathLst>
                  <a:path extrusionOk="0" h="16110" w="7264">
                    <a:moveTo>
                      <a:pt x="7123" y="0"/>
                    </a:moveTo>
                    <a:cubicBezTo>
                      <a:pt x="7090" y="0"/>
                      <a:pt x="7048" y="12"/>
                      <a:pt x="6995" y="38"/>
                    </a:cubicBezTo>
                    <a:cubicBezTo>
                      <a:pt x="6142" y="38"/>
                      <a:pt x="5289" y="1607"/>
                      <a:pt x="4982" y="2324"/>
                    </a:cubicBezTo>
                    <a:cubicBezTo>
                      <a:pt x="4436" y="3723"/>
                      <a:pt x="4266" y="5293"/>
                      <a:pt x="4129" y="6862"/>
                    </a:cubicBezTo>
                    <a:cubicBezTo>
                      <a:pt x="3993" y="8568"/>
                      <a:pt x="3720" y="10275"/>
                      <a:pt x="3413" y="11844"/>
                    </a:cubicBezTo>
                    <a:cubicBezTo>
                      <a:pt x="3003" y="13687"/>
                      <a:pt x="2150" y="15120"/>
                      <a:pt x="307" y="15530"/>
                    </a:cubicBezTo>
                    <a:cubicBezTo>
                      <a:pt x="0" y="15666"/>
                      <a:pt x="0" y="16110"/>
                      <a:pt x="307" y="16110"/>
                    </a:cubicBezTo>
                    <a:cubicBezTo>
                      <a:pt x="444" y="16110"/>
                      <a:pt x="444" y="16110"/>
                      <a:pt x="444" y="15973"/>
                    </a:cubicBezTo>
                    <a:cubicBezTo>
                      <a:pt x="3413" y="15393"/>
                      <a:pt x="3856" y="12424"/>
                      <a:pt x="4266" y="9865"/>
                    </a:cubicBezTo>
                    <a:cubicBezTo>
                      <a:pt x="4573" y="8295"/>
                      <a:pt x="4709" y="6589"/>
                      <a:pt x="4846" y="5020"/>
                    </a:cubicBezTo>
                    <a:cubicBezTo>
                      <a:pt x="4982" y="3314"/>
                      <a:pt x="5562" y="1334"/>
                      <a:pt x="7132" y="311"/>
                    </a:cubicBezTo>
                    <a:cubicBezTo>
                      <a:pt x="7242" y="200"/>
                      <a:pt x="7263" y="0"/>
                      <a:pt x="7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2164660" y="549226"/>
                <a:ext cx="1817633" cy="649640"/>
              </a:xfrm>
              <a:custGeom>
                <a:rect b="b" l="l" r="r" t="t"/>
                <a:pathLst>
                  <a:path extrusionOk="0" h="15377" w="43026">
                    <a:moveTo>
                      <a:pt x="29240" y="0"/>
                    </a:moveTo>
                    <a:cubicBezTo>
                      <a:pt x="26817" y="0"/>
                      <a:pt x="24394" y="0"/>
                      <a:pt x="21835" y="137"/>
                    </a:cubicBezTo>
                    <a:cubicBezTo>
                      <a:pt x="21352" y="166"/>
                      <a:pt x="20864" y="176"/>
                      <a:pt x="20372" y="176"/>
                    </a:cubicBezTo>
                    <a:cubicBezTo>
                      <a:pt x="19029" y="176"/>
                      <a:pt x="17657" y="97"/>
                      <a:pt x="16268" y="97"/>
                    </a:cubicBezTo>
                    <a:cubicBezTo>
                      <a:pt x="15760" y="97"/>
                      <a:pt x="15249" y="108"/>
                      <a:pt x="14737" y="137"/>
                    </a:cubicBezTo>
                    <a:cubicBezTo>
                      <a:pt x="13577" y="273"/>
                      <a:pt x="12588" y="410"/>
                      <a:pt x="11462" y="410"/>
                    </a:cubicBezTo>
                    <a:lnTo>
                      <a:pt x="8186" y="410"/>
                    </a:lnTo>
                    <a:cubicBezTo>
                      <a:pt x="6343" y="580"/>
                      <a:pt x="4773" y="1434"/>
                      <a:pt x="3784" y="2833"/>
                    </a:cubicBezTo>
                    <a:cubicBezTo>
                      <a:pt x="2658" y="4539"/>
                      <a:pt x="2351" y="6688"/>
                      <a:pt x="1805" y="8668"/>
                    </a:cubicBezTo>
                    <a:cubicBezTo>
                      <a:pt x="1225" y="10817"/>
                      <a:pt x="372" y="12933"/>
                      <a:pt x="99" y="15219"/>
                    </a:cubicBezTo>
                    <a:cubicBezTo>
                      <a:pt x="0" y="15298"/>
                      <a:pt x="106" y="15377"/>
                      <a:pt x="214" y="15377"/>
                    </a:cubicBezTo>
                    <a:cubicBezTo>
                      <a:pt x="292" y="15377"/>
                      <a:pt x="372" y="15335"/>
                      <a:pt x="372" y="15219"/>
                    </a:cubicBezTo>
                    <a:cubicBezTo>
                      <a:pt x="781" y="13206"/>
                      <a:pt x="1498" y="11227"/>
                      <a:pt x="2078" y="9248"/>
                    </a:cubicBezTo>
                    <a:cubicBezTo>
                      <a:pt x="2658" y="7405"/>
                      <a:pt x="2931" y="5255"/>
                      <a:pt x="3920" y="3549"/>
                    </a:cubicBezTo>
                    <a:cubicBezTo>
                      <a:pt x="4910" y="1434"/>
                      <a:pt x="7060" y="853"/>
                      <a:pt x="9312" y="853"/>
                    </a:cubicBezTo>
                    <a:cubicBezTo>
                      <a:pt x="9994" y="853"/>
                      <a:pt x="10662" y="914"/>
                      <a:pt x="11324" y="914"/>
                    </a:cubicBezTo>
                    <a:cubicBezTo>
                      <a:pt x="11655" y="914"/>
                      <a:pt x="11985" y="899"/>
                      <a:pt x="12315" y="853"/>
                    </a:cubicBezTo>
                    <a:cubicBezTo>
                      <a:pt x="13441" y="853"/>
                      <a:pt x="14601" y="717"/>
                      <a:pt x="15727" y="580"/>
                    </a:cubicBezTo>
                    <a:cubicBezTo>
                      <a:pt x="16212" y="541"/>
                      <a:pt x="16699" y="527"/>
                      <a:pt x="17189" y="527"/>
                    </a:cubicBezTo>
                    <a:cubicBezTo>
                      <a:pt x="18425" y="527"/>
                      <a:pt x="19680" y="617"/>
                      <a:pt x="20975" y="617"/>
                    </a:cubicBezTo>
                    <a:cubicBezTo>
                      <a:pt x="21405" y="617"/>
                      <a:pt x="21839" y="607"/>
                      <a:pt x="22279" y="580"/>
                    </a:cubicBezTo>
                    <a:cubicBezTo>
                      <a:pt x="23405" y="495"/>
                      <a:pt x="24539" y="452"/>
                      <a:pt x="25695" y="452"/>
                    </a:cubicBezTo>
                    <a:cubicBezTo>
                      <a:pt x="26851" y="452"/>
                      <a:pt x="28028" y="495"/>
                      <a:pt x="29240" y="580"/>
                    </a:cubicBezTo>
                    <a:cubicBezTo>
                      <a:pt x="31355" y="580"/>
                      <a:pt x="33505" y="580"/>
                      <a:pt x="35621" y="717"/>
                    </a:cubicBezTo>
                    <a:cubicBezTo>
                      <a:pt x="38043" y="853"/>
                      <a:pt x="40330" y="1126"/>
                      <a:pt x="42582" y="1707"/>
                    </a:cubicBezTo>
                    <a:cubicBezTo>
                      <a:pt x="42889" y="1707"/>
                      <a:pt x="43025" y="1263"/>
                      <a:pt x="42752" y="1126"/>
                    </a:cubicBezTo>
                    <a:cubicBezTo>
                      <a:pt x="38180" y="273"/>
                      <a:pt x="33778" y="137"/>
                      <a:pt x="2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2077972" y="1155240"/>
                <a:ext cx="108189" cy="868271"/>
              </a:xfrm>
              <a:custGeom>
                <a:rect b="b" l="l" r="r" t="t"/>
                <a:pathLst>
                  <a:path extrusionOk="0" h="20552" w="2561">
                    <a:moveTo>
                      <a:pt x="2392" y="0"/>
                    </a:moveTo>
                    <a:cubicBezTo>
                      <a:pt x="2336" y="0"/>
                      <a:pt x="2287" y="42"/>
                      <a:pt x="2287" y="158"/>
                    </a:cubicBezTo>
                    <a:cubicBezTo>
                      <a:pt x="1843" y="1864"/>
                      <a:pt x="1298" y="3433"/>
                      <a:pt x="990" y="5276"/>
                    </a:cubicBezTo>
                    <a:cubicBezTo>
                      <a:pt x="717" y="6982"/>
                      <a:pt x="444" y="8825"/>
                      <a:pt x="444" y="10668"/>
                    </a:cubicBezTo>
                    <a:cubicBezTo>
                      <a:pt x="274" y="12374"/>
                      <a:pt x="137" y="14080"/>
                      <a:pt x="1" y="15786"/>
                    </a:cubicBezTo>
                    <a:cubicBezTo>
                      <a:pt x="1" y="17356"/>
                      <a:pt x="137" y="19062"/>
                      <a:pt x="1127" y="20495"/>
                    </a:cubicBezTo>
                    <a:cubicBezTo>
                      <a:pt x="1127" y="20535"/>
                      <a:pt x="1153" y="20552"/>
                      <a:pt x="1191" y="20552"/>
                    </a:cubicBezTo>
                    <a:cubicBezTo>
                      <a:pt x="1280" y="20552"/>
                      <a:pt x="1434" y="20455"/>
                      <a:pt x="1434" y="20359"/>
                    </a:cubicBezTo>
                    <a:cubicBezTo>
                      <a:pt x="1127" y="19642"/>
                      <a:pt x="854" y="18925"/>
                      <a:pt x="717" y="18209"/>
                    </a:cubicBezTo>
                    <a:cubicBezTo>
                      <a:pt x="581" y="17356"/>
                      <a:pt x="581" y="16366"/>
                      <a:pt x="581" y="15513"/>
                    </a:cubicBezTo>
                    <a:cubicBezTo>
                      <a:pt x="581" y="13807"/>
                      <a:pt x="717" y="12101"/>
                      <a:pt x="854" y="10395"/>
                    </a:cubicBezTo>
                    <a:cubicBezTo>
                      <a:pt x="990" y="8552"/>
                      <a:pt x="1127" y="6846"/>
                      <a:pt x="1434" y="5003"/>
                    </a:cubicBezTo>
                    <a:cubicBezTo>
                      <a:pt x="1707" y="3433"/>
                      <a:pt x="2424" y="1864"/>
                      <a:pt x="2560" y="158"/>
                    </a:cubicBezTo>
                    <a:cubicBezTo>
                      <a:pt x="2560" y="79"/>
                      <a:pt x="2469" y="0"/>
                      <a:pt x="2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3976488" y="648377"/>
                <a:ext cx="504574" cy="517363"/>
              </a:xfrm>
              <a:custGeom>
                <a:rect b="b" l="l" r="r" t="t"/>
                <a:pathLst>
                  <a:path extrusionOk="0" h="12246" w="11944">
                    <a:moveTo>
                      <a:pt x="2697" y="486"/>
                    </a:moveTo>
                    <a:cubicBezTo>
                      <a:pt x="3413" y="486"/>
                      <a:pt x="4403" y="486"/>
                      <a:pt x="5119" y="622"/>
                    </a:cubicBezTo>
                    <a:cubicBezTo>
                      <a:pt x="6382" y="929"/>
                      <a:pt x="7679" y="1646"/>
                      <a:pt x="8532" y="2772"/>
                    </a:cubicBezTo>
                    <a:cubicBezTo>
                      <a:pt x="9385" y="3761"/>
                      <a:pt x="9931" y="5195"/>
                      <a:pt x="10511" y="6457"/>
                    </a:cubicBezTo>
                    <a:cubicBezTo>
                      <a:pt x="11227" y="8027"/>
                      <a:pt x="11637" y="9869"/>
                      <a:pt x="10101" y="11030"/>
                    </a:cubicBezTo>
                    <a:cubicBezTo>
                      <a:pt x="9300" y="11619"/>
                      <a:pt x="8302" y="11801"/>
                      <a:pt x="7301" y="11801"/>
                    </a:cubicBezTo>
                    <a:cubicBezTo>
                      <a:pt x="6853" y="11801"/>
                      <a:pt x="6405" y="11765"/>
                      <a:pt x="5972" y="11712"/>
                    </a:cubicBezTo>
                    <a:cubicBezTo>
                      <a:pt x="4403" y="11576"/>
                      <a:pt x="2697" y="11883"/>
                      <a:pt x="1571" y="10723"/>
                    </a:cubicBezTo>
                    <a:cubicBezTo>
                      <a:pt x="410" y="9596"/>
                      <a:pt x="718" y="7447"/>
                      <a:pt x="854" y="6048"/>
                    </a:cubicBezTo>
                    <a:cubicBezTo>
                      <a:pt x="854" y="5331"/>
                      <a:pt x="854" y="4478"/>
                      <a:pt x="990" y="3761"/>
                    </a:cubicBezTo>
                    <a:cubicBezTo>
                      <a:pt x="990" y="3488"/>
                      <a:pt x="990" y="2772"/>
                      <a:pt x="1127" y="2192"/>
                    </a:cubicBezTo>
                    <a:lnTo>
                      <a:pt x="1127" y="2055"/>
                    </a:lnTo>
                    <a:cubicBezTo>
                      <a:pt x="1400" y="793"/>
                      <a:pt x="1707" y="486"/>
                      <a:pt x="2697" y="486"/>
                    </a:cubicBezTo>
                    <a:close/>
                    <a:moveTo>
                      <a:pt x="3131" y="0"/>
                    </a:moveTo>
                    <a:cubicBezTo>
                      <a:pt x="2401" y="0"/>
                      <a:pt x="1741" y="122"/>
                      <a:pt x="1263" y="486"/>
                    </a:cubicBezTo>
                    <a:cubicBezTo>
                      <a:pt x="990" y="929"/>
                      <a:pt x="854" y="1339"/>
                      <a:pt x="718" y="1782"/>
                    </a:cubicBezTo>
                    <a:cubicBezTo>
                      <a:pt x="547" y="2772"/>
                      <a:pt x="410" y="3761"/>
                      <a:pt x="410" y="4751"/>
                    </a:cubicBezTo>
                    <a:cubicBezTo>
                      <a:pt x="274" y="6594"/>
                      <a:pt x="1" y="8743"/>
                      <a:pt x="854" y="10586"/>
                    </a:cubicBezTo>
                    <a:cubicBezTo>
                      <a:pt x="1707" y="12156"/>
                      <a:pt x="3823" y="12156"/>
                      <a:pt x="5392" y="12156"/>
                    </a:cubicBezTo>
                    <a:cubicBezTo>
                      <a:pt x="5998" y="12201"/>
                      <a:pt x="6589" y="12245"/>
                      <a:pt x="7166" y="12245"/>
                    </a:cubicBezTo>
                    <a:cubicBezTo>
                      <a:pt x="8342" y="12245"/>
                      <a:pt x="9457" y="12058"/>
                      <a:pt x="10511" y="11303"/>
                    </a:cubicBezTo>
                    <a:cubicBezTo>
                      <a:pt x="11944" y="10313"/>
                      <a:pt x="11944" y="8607"/>
                      <a:pt x="11364" y="7037"/>
                    </a:cubicBezTo>
                    <a:cubicBezTo>
                      <a:pt x="10784" y="5331"/>
                      <a:pt x="9794" y="3488"/>
                      <a:pt x="8668" y="2192"/>
                    </a:cubicBezTo>
                    <a:cubicBezTo>
                      <a:pt x="7679" y="929"/>
                      <a:pt x="5972" y="349"/>
                      <a:pt x="4266" y="76"/>
                    </a:cubicBezTo>
                    <a:cubicBezTo>
                      <a:pt x="3880" y="31"/>
                      <a:pt x="3497" y="0"/>
                      <a:pt x="3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269724" y="713055"/>
                <a:ext cx="728008" cy="409632"/>
              </a:xfrm>
              <a:custGeom>
                <a:rect b="b" l="l" r="r" t="t"/>
                <a:pathLst>
                  <a:path extrusionOk="0" h="9696" w="17233">
                    <a:moveTo>
                      <a:pt x="2257" y="0"/>
                    </a:moveTo>
                    <a:cubicBezTo>
                      <a:pt x="2200" y="0"/>
                      <a:pt x="2150" y="42"/>
                      <a:pt x="2150" y="115"/>
                    </a:cubicBezTo>
                    <a:cubicBezTo>
                      <a:pt x="1160" y="2367"/>
                      <a:pt x="0" y="4926"/>
                      <a:pt x="307" y="7349"/>
                    </a:cubicBezTo>
                    <a:cubicBezTo>
                      <a:pt x="580" y="9499"/>
                      <a:pt x="3140" y="9499"/>
                      <a:pt x="4846" y="9499"/>
                    </a:cubicBezTo>
                    <a:cubicBezTo>
                      <a:pt x="6142" y="9635"/>
                      <a:pt x="7541" y="9635"/>
                      <a:pt x="8838" y="9635"/>
                    </a:cubicBezTo>
                    <a:cubicBezTo>
                      <a:pt x="9771" y="9635"/>
                      <a:pt x="10658" y="9696"/>
                      <a:pt x="11570" y="9696"/>
                    </a:cubicBezTo>
                    <a:cubicBezTo>
                      <a:pt x="12027" y="9696"/>
                      <a:pt x="12489" y="9681"/>
                      <a:pt x="12967" y="9635"/>
                    </a:cubicBezTo>
                    <a:cubicBezTo>
                      <a:pt x="13120" y="9614"/>
                      <a:pt x="13277" y="9606"/>
                      <a:pt x="13436" y="9606"/>
                    </a:cubicBezTo>
                    <a:cubicBezTo>
                      <a:pt x="13938" y="9606"/>
                      <a:pt x="14463" y="9686"/>
                      <a:pt x="14979" y="9686"/>
                    </a:cubicBezTo>
                    <a:cubicBezTo>
                      <a:pt x="15352" y="9686"/>
                      <a:pt x="15721" y="9644"/>
                      <a:pt x="16072" y="9499"/>
                    </a:cubicBezTo>
                    <a:cubicBezTo>
                      <a:pt x="16789" y="9055"/>
                      <a:pt x="17062" y="7792"/>
                      <a:pt x="17232" y="7076"/>
                    </a:cubicBezTo>
                    <a:cubicBezTo>
                      <a:pt x="17232" y="6980"/>
                      <a:pt x="17232" y="6868"/>
                      <a:pt x="17174" y="6868"/>
                    </a:cubicBezTo>
                    <a:cubicBezTo>
                      <a:pt x="17149" y="6868"/>
                      <a:pt x="17113" y="6888"/>
                      <a:pt x="17062" y="6939"/>
                    </a:cubicBezTo>
                    <a:cubicBezTo>
                      <a:pt x="16652" y="7929"/>
                      <a:pt x="16379" y="9055"/>
                      <a:pt x="15083" y="9192"/>
                    </a:cubicBezTo>
                    <a:lnTo>
                      <a:pt x="11943" y="9192"/>
                    </a:lnTo>
                    <a:cubicBezTo>
                      <a:pt x="11613" y="9237"/>
                      <a:pt x="11268" y="9252"/>
                      <a:pt x="10918" y="9252"/>
                    </a:cubicBezTo>
                    <a:cubicBezTo>
                      <a:pt x="10218" y="9252"/>
                      <a:pt x="9498" y="9192"/>
                      <a:pt x="8838" y="9192"/>
                    </a:cubicBezTo>
                    <a:cubicBezTo>
                      <a:pt x="7849" y="9192"/>
                      <a:pt x="6825" y="9055"/>
                      <a:pt x="5835" y="9055"/>
                    </a:cubicBezTo>
                    <a:cubicBezTo>
                      <a:pt x="4709" y="9055"/>
                      <a:pt x="3583" y="8919"/>
                      <a:pt x="2423" y="8782"/>
                    </a:cubicBezTo>
                    <a:cubicBezTo>
                      <a:pt x="1160" y="8646"/>
                      <a:pt x="717" y="7792"/>
                      <a:pt x="717" y="6496"/>
                    </a:cubicBezTo>
                    <a:cubicBezTo>
                      <a:pt x="853" y="4380"/>
                      <a:pt x="1706" y="2230"/>
                      <a:pt x="2423" y="251"/>
                    </a:cubicBezTo>
                    <a:cubicBezTo>
                      <a:pt x="2423" y="75"/>
                      <a:pt x="2333" y="0"/>
                      <a:pt x="2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321602" y="600301"/>
                <a:ext cx="703253" cy="223954"/>
              </a:xfrm>
              <a:custGeom>
                <a:rect b="b" l="l" r="r" t="t"/>
                <a:pathLst>
                  <a:path extrusionOk="0" h="5301" w="16647">
                    <a:moveTo>
                      <a:pt x="11837" y="1"/>
                    </a:moveTo>
                    <a:cubicBezTo>
                      <a:pt x="10317" y="1"/>
                      <a:pt x="8751" y="135"/>
                      <a:pt x="7166" y="361"/>
                    </a:cubicBezTo>
                    <a:cubicBezTo>
                      <a:pt x="6313" y="361"/>
                      <a:pt x="5324" y="498"/>
                      <a:pt x="4334" y="634"/>
                    </a:cubicBezTo>
                    <a:cubicBezTo>
                      <a:pt x="3481" y="770"/>
                      <a:pt x="2628" y="770"/>
                      <a:pt x="1912" y="1351"/>
                    </a:cubicBezTo>
                    <a:cubicBezTo>
                      <a:pt x="1331" y="1624"/>
                      <a:pt x="1058" y="2340"/>
                      <a:pt x="922" y="2920"/>
                    </a:cubicBezTo>
                    <a:cubicBezTo>
                      <a:pt x="649" y="3637"/>
                      <a:pt x="69" y="4319"/>
                      <a:pt x="69" y="5172"/>
                    </a:cubicBezTo>
                    <a:cubicBezTo>
                      <a:pt x="1" y="5258"/>
                      <a:pt x="35" y="5300"/>
                      <a:pt x="86" y="5300"/>
                    </a:cubicBezTo>
                    <a:cubicBezTo>
                      <a:pt x="137" y="5300"/>
                      <a:pt x="205" y="5258"/>
                      <a:pt x="205" y="5172"/>
                    </a:cubicBezTo>
                    <a:cubicBezTo>
                      <a:pt x="478" y="4626"/>
                      <a:pt x="785" y="4046"/>
                      <a:pt x="1058" y="3466"/>
                    </a:cubicBezTo>
                    <a:cubicBezTo>
                      <a:pt x="1502" y="2613"/>
                      <a:pt x="1639" y="1760"/>
                      <a:pt x="2628" y="1487"/>
                    </a:cubicBezTo>
                    <a:cubicBezTo>
                      <a:pt x="4198" y="907"/>
                      <a:pt x="5904" y="907"/>
                      <a:pt x="7610" y="770"/>
                    </a:cubicBezTo>
                    <a:cubicBezTo>
                      <a:pt x="8634" y="571"/>
                      <a:pt x="9823" y="444"/>
                      <a:pt x="11002" y="444"/>
                    </a:cubicBezTo>
                    <a:cubicBezTo>
                      <a:pt x="11434" y="444"/>
                      <a:pt x="11864" y="461"/>
                      <a:pt x="12285" y="498"/>
                    </a:cubicBezTo>
                    <a:cubicBezTo>
                      <a:pt x="13002" y="498"/>
                      <a:pt x="13582" y="634"/>
                      <a:pt x="14298" y="634"/>
                    </a:cubicBezTo>
                    <a:cubicBezTo>
                      <a:pt x="14981" y="634"/>
                      <a:pt x="15561" y="770"/>
                      <a:pt x="15834" y="1487"/>
                    </a:cubicBezTo>
                    <a:cubicBezTo>
                      <a:pt x="16004" y="1624"/>
                      <a:pt x="16141" y="2067"/>
                      <a:pt x="16277" y="2340"/>
                    </a:cubicBezTo>
                    <a:cubicBezTo>
                      <a:pt x="16317" y="2380"/>
                      <a:pt x="16369" y="2397"/>
                      <a:pt x="16419" y="2397"/>
                    </a:cubicBezTo>
                    <a:cubicBezTo>
                      <a:pt x="16539" y="2397"/>
                      <a:pt x="16647" y="2300"/>
                      <a:pt x="16550" y="2204"/>
                    </a:cubicBezTo>
                    <a:cubicBezTo>
                      <a:pt x="16550" y="1624"/>
                      <a:pt x="16277" y="770"/>
                      <a:pt x="15697" y="498"/>
                    </a:cubicBezTo>
                    <a:cubicBezTo>
                      <a:pt x="14981" y="54"/>
                      <a:pt x="14298" y="225"/>
                      <a:pt x="13445" y="54"/>
                    </a:cubicBezTo>
                    <a:cubicBezTo>
                      <a:pt x="12916" y="18"/>
                      <a:pt x="12379" y="1"/>
                      <a:pt x="11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944640" y="659318"/>
                <a:ext cx="81913" cy="450865"/>
              </a:xfrm>
              <a:custGeom>
                <a:rect b="b" l="l" r="r" t="t"/>
                <a:pathLst>
                  <a:path extrusionOk="0" h="10672" w="1939">
                    <a:moveTo>
                      <a:pt x="1469" y="0"/>
                    </a:moveTo>
                    <a:cubicBezTo>
                      <a:pt x="1416" y="0"/>
                      <a:pt x="1336" y="67"/>
                      <a:pt x="1256" y="227"/>
                    </a:cubicBezTo>
                    <a:cubicBezTo>
                      <a:pt x="1256" y="807"/>
                      <a:pt x="1529" y="1387"/>
                      <a:pt x="1529" y="1933"/>
                    </a:cubicBezTo>
                    <a:cubicBezTo>
                      <a:pt x="1529" y="2786"/>
                      <a:pt x="1529" y="3639"/>
                      <a:pt x="1393" y="4492"/>
                    </a:cubicBezTo>
                    <a:cubicBezTo>
                      <a:pt x="1256" y="5482"/>
                      <a:pt x="1256" y="6505"/>
                      <a:pt x="1086" y="7495"/>
                    </a:cubicBezTo>
                    <a:cubicBezTo>
                      <a:pt x="949" y="7904"/>
                      <a:pt x="949" y="8484"/>
                      <a:pt x="813" y="9064"/>
                    </a:cubicBezTo>
                    <a:cubicBezTo>
                      <a:pt x="676" y="9474"/>
                      <a:pt x="233" y="10054"/>
                      <a:pt x="96" y="10464"/>
                    </a:cubicBezTo>
                    <a:cubicBezTo>
                      <a:pt x="1" y="10559"/>
                      <a:pt x="39" y="10672"/>
                      <a:pt x="176" y="10672"/>
                    </a:cubicBezTo>
                    <a:cubicBezTo>
                      <a:pt x="235" y="10672"/>
                      <a:pt x="311" y="10651"/>
                      <a:pt x="403" y="10600"/>
                    </a:cubicBezTo>
                    <a:cubicBezTo>
                      <a:pt x="1086" y="10054"/>
                      <a:pt x="1393" y="9201"/>
                      <a:pt x="1529" y="8211"/>
                    </a:cubicBezTo>
                    <a:cubicBezTo>
                      <a:pt x="1666" y="7188"/>
                      <a:pt x="1802" y="6062"/>
                      <a:pt x="1802" y="5072"/>
                    </a:cubicBezTo>
                    <a:cubicBezTo>
                      <a:pt x="1939" y="4082"/>
                      <a:pt x="1939" y="3093"/>
                      <a:pt x="1939" y="1933"/>
                    </a:cubicBezTo>
                    <a:cubicBezTo>
                      <a:pt x="1939" y="1387"/>
                      <a:pt x="1802" y="670"/>
                      <a:pt x="1529" y="90"/>
                    </a:cubicBezTo>
                    <a:cubicBezTo>
                      <a:pt x="1529" y="34"/>
                      <a:pt x="1506" y="0"/>
                      <a:pt x="1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3128873" y="966191"/>
                <a:ext cx="775576" cy="175538"/>
              </a:xfrm>
              <a:custGeom>
                <a:rect b="b" l="l" r="r" t="t"/>
                <a:pathLst>
                  <a:path extrusionOk="0" h="4155" w="18359">
                    <a:moveTo>
                      <a:pt x="222" y="0"/>
                    </a:moveTo>
                    <a:cubicBezTo>
                      <a:pt x="111" y="0"/>
                      <a:pt x="1" y="77"/>
                      <a:pt x="1" y="231"/>
                    </a:cubicBezTo>
                    <a:cubicBezTo>
                      <a:pt x="1" y="1937"/>
                      <a:pt x="308" y="3200"/>
                      <a:pt x="2014" y="3780"/>
                    </a:cubicBezTo>
                    <a:cubicBezTo>
                      <a:pt x="3041" y="4061"/>
                      <a:pt x="4141" y="4134"/>
                      <a:pt x="5244" y="4134"/>
                    </a:cubicBezTo>
                    <a:cubicBezTo>
                      <a:pt x="6411" y="4134"/>
                      <a:pt x="7580" y="4053"/>
                      <a:pt x="8668" y="4053"/>
                    </a:cubicBezTo>
                    <a:cubicBezTo>
                      <a:pt x="9879" y="4121"/>
                      <a:pt x="11056" y="4155"/>
                      <a:pt x="12217" y="4155"/>
                    </a:cubicBezTo>
                    <a:cubicBezTo>
                      <a:pt x="13377" y="4155"/>
                      <a:pt x="14520" y="4121"/>
                      <a:pt x="15663" y="4053"/>
                    </a:cubicBezTo>
                    <a:cubicBezTo>
                      <a:pt x="17369" y="3916"/>
                      <a:pt x="18359" y="2790"/>
                      <a:pt x="18222" y="1084"/>
                    </a:cubicBezTo>
                    <a:cubicBezTo>
                      <a:pt x="18137" y="1016"/>
                      <a:pt x="18026" y="981"/>
                      <a:pt x="17936" y="981"/>
                    </a:cubicBezTo>
                    <a:cubicBezTo>
                      <a:pt x="17847" y="981"/>
                      <a:pt x="17779" y="1016"/>
                      <a:pt x="17779" y="1084"/>
                    </a:cubicBezTo>
                    <a:cubicBezTo>
                      <a:pt x="17642" y="1937"/>
                      <a:pt x="17642" y="2654"/>
                      <a:pt x="16926" y="3200"/>
                    </a:cubicBezTo>
                    <a:cubicBezTo>
                      <a:pt x="16073" y="3643"/>
                      <a:pt x="15083" y="3643"/>
                      <a:pt x="14230" y="3643"/>
                    </a:cubicBezTo>
                    <a:lnTo>
                      <a:pt x="9111" y="3643"/>
                    </a:lnTo>
                    <a:cubicBezTo>
                      <a:pt x="7269" y="3643"/>
                      <a:pt x="5563" y="3643"/>
                      <a:pt x="3720" y="3507"/>
                    </a:cubicBezTo>
                    <a:cubicBezTo>
                      <a:pt x="3003" y="3336"/>
                      <a:pt x="2014" y="3336"/>
                      <a:pt x="1297" y="2927"/>
                    </a:cubicBezTo>
                    <a:cubicBezTo>
                      <a:pt x="444" y="2346"/>
                      <a:pt x="444" y="1084"/>
                      <a:pt x="444" y="231"/>
                    </a:cubicBezTo>
                    <a:cubicBezTo>
                      <a:pt x="444" y="77"/>
                      <a:pt x="333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3128873" y="585262"/>
                <a:ext cx="781364" cy="431093"/>
              </a:xfrm>
              <a:custGeom>
                <a:rect b="b" l="l" r="r" t="t"/>
                <a:pathLst>
                  <a:path extrusionOk="0" h="10204" w="18496">
                    <a:moveTo>
                      <a:pt x="6552" y="410"/>
                    </a:moveTo>
                    <a:cubicBezTo>
                      <a:pt x="4573" y="581"/>
                      <a:pt x="1570" y="0"/>
                      <a:pt x="581" y="2287"/>
                    </a:cubicBezTo>
                    <a:cubicBezTo>
                      <a:pt x="137" y="3276"/>
                      <a:pt x="444" y="4675"/>
                      <a:pt x="308" y="5835"/>
                    </a:cubicBezTo>
                    <a:cubicBezTo>
                      <a:pt x="308" y="7235"/>
                      <a:pt x="1" y="8668"/>
                      <a:pt x="137" y="10101"/>
                    </a:cubicBezTo>
                    <a:cubicBezTo>
                      <a:pt x="137" y="10169"/>
                      <a:pt x="214" y="10203"/>
                      <a:pt x="291" y="10203"/>
                    </a:cubicBezTo>
                    <a:cubicBezTo>
                      <a:pt x="367" y="10203"/>
                      <a:pt x="444" y="10169"/>
                      <a:pt x="444" y="10101"/>
                    </a:cubicBezTo>
                    <a:cubicBezTo>
                      <a:pt x="444" y="9111"/>
                      <a:pt x="581" y="7951"/>
                      <a:pt x="717" y="6962"/>
                    </a:cubicBezTo>
                    <a:cubicBezTo>
                      <a:pt x="854" y="5835"/>
                      <a:pt x="717" y="4675"/>
                      <a:pt x="717" y="3549"/>
                    </a:cubicBezTo>
                    <a:cubicBezTo>
                      <a:pt x="854" y="2287"/>
                      <a:pt x="1570" y="1263"/>
                      <a:pt x="2867" y="990"/>
                    </a:cubicBezTo>
                    <a:cubicBezTo>
                      <a:pt x="3242" y="945"/>
                      <a:pt x="3652" y="929"/>
                      <a:pt x="4073" y="929"/>
                    </a:cubicBezTo>
                    <a:cubicBezTo>
                      <a:pt x="4914" y="929"/>
                      <a:pt x="5801" y="990"/>
                      <a:pt x="6552" y="990"/>
                    </a:cubicBezTo>
                    <a:cubicBezTo>
                      <a:pt x="7222" y="950"/>
                      <a:pt x="7889" y="933"/>
                      <a:pt x="8554" y="933"/>
                    </a:cubicBezTo>
                    <a:cubicBezTo>
                      <a:pt x="10161" y="933"/>
                      <a:pt x="11760" y="1030"/>
                      <a:pt x="13377" y="1126"/>
                    </a:cubicBezTo>
                    <a:cubicBezTo>
                      <a:pt x="13687" y="1126"/>
                      <a:pt x="14032" y="1116"/>
                      <a:pt x="14388" y="1116"/>
                    </a:cubicBezTo>
                    <a:cubicBezTo>
                      <a:pt x="15325" y="1116"/>
                      <a:pt x="16346" y="1188"/>
                      <a:pt x="17062" y="1707"/>
                    </a:cubicBezTo>
                    <a:cubicBezTo>
                      <a:pt x="17915" y="2423"/>
                      <a:pt x="17642" y="3822"/>
                      <a:pt x="17915" y="4675"/>
                    </a:cubicBezTo>
                    <a:cubicBezTo>
                      <a:pt x="17974" y="4808"/>
                      <a:pt x="18040" y="4858"/>
                      <a:pt x="18106" y="4858"/>
                    </a:cubicBezTo>
                    <a:cubicBezTo>
                      <a:pt x="18193" y="4858"/>
                      <a:pt x="18281" y="4772"/>
                      <a:pt x="18359" y="4675"/>
                    </a:cubicBezTo>
                    <a:cubicBezTo>
                      <a:pt x="18495" y="3686"/>
                      <a:pt x="18222" y="2560"/>
                      <a:pt x="17779" y="1707"/>
                    </a:cubicBezTo>
                    <a:cubicBezTo>
                      <a:pt x="17199" y="854"/>
                      <a:pt x="16073" y="717"/>
                      <a:pt x="15219" y="717"/>
                    </a:cubicBezTo>
                    <a:cubicBezTo>
                      <a:pt x="12387" y="410"/>
                      <a:pt x="9384" y="410"/>
                      <a:pt x="6552" y="4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3806676" y="473599"/>
                <a:ext cx="30332" cy="348035"/>
              </a:xfrm>
              <a:custGeom>
                <a:rect b="b" l="l" r="r" t="t"/>
                <a:pathLst>
                  <a:path extrusionOk="0" h="8238" w="718">
                    <a:moveTo>
                      <a:pt x="281" y="0"/>
                    </a:moveTo>
                    <a:cubicBezTo>
                      <a:pt x="149" y="0"/>
                      <a:pt x="41" y="97"/>
                      <a:pt x="137" y="193"/>
                    </a:cubicBezTo>
                    <a:lnTo>
                      <a:pt x="137" y="1899"/>
                    </a:lnTo>
                    <a:cubicBezTo>
                      <a:pt x="137" y="2616"/>
                      <a:pt x="274" y="3333"/>
                      <a:pt x="274" y="4049"/>
                    </a:cubicBezTo>
                    <a:cubicBezTo>
                      <a:pt x="274" y="5312"/>
                      <a:pt x="1" y="6745"/>
                      <a:pt x="1" y="8007"/>
                    </a:cubicBezTo>
                    <a:cubicBezTo>
                      <a:pt x="1" y="8161"/>
                      <a:pt x="69" y="8238"/>
                      <a:pt x="137" y="8238"/>
                    </a:cubicBezTo>
                    <a:cubicBezTo>
                      <a:pt x="205" y="8238"/>
                      <a:pt x="274" y="8161"/>
                      <a:pt x="274" y="8007"/>
                    </a:cubicBezTo>
                    <a:cubicBezTo>
                      <a:pt x="717" y="6745"/>
                      <a:pt x="717" y="5312"/>
                      <a:pt x="717" y="4049"/>
                    </a:cubicBezTo>
                    <a:cubicBezTo>
                      <a:pt x="717" y="3196"/>
                      <a:pt x="717" y="2479"/>
                      <a:pt x="581" y="1763"/>
                    </a:cubicBezTo>
                    <a:cubicBezTo>
                      <a:pt x="581" y="1183"/>
                      <a:pt x="581" y="637"/>
                      <a:pt x="444" y="57"/>
                    </a:cubicBezTo>
                    <a:cubicBezTo>
                      <a:pt x="394" y="17"/>
                      <a:pt x="336" y="0"/>
                      <a:pt x="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3026512" y="557886"/>
                <a:ext cx="66367" cy="1476254"/>
              </a:xfrm>
              <a:custGeom>
                <a:rect b="b" l="l" r="r" t="t"/>
                <a:pathLst>
                  <a:path extrusionOk="0" h="34943" w="1571">
                    <a:moveTo>
                      <a:pt x="1366" y="0"/>
                    </a:moveTo>
                    <a:cubicBezTo>
                      <a:pt x="1263" y="0"/>
                      <a:pt x="1161" y="68"/>
                      <a:pt x="1161" y="205"/>
                    </a:cubicBezTo>
                    <a:cubicBezTo>
                      <a:pt x="854" y="2628"/>
                      <a:pt x="854" y="5187"/>
                      <a:pt x="854" y="7610"/>
                    </a:cubicBezTo>
                    <a:cubicBezTo>
                      <a:pt x="854" y="10442"/>
                      <a:pt x="581" y="13308"/>
                      <a:pt x="581" y="16140"/>
                    </a:cubicBezTo>
                    <a:cubicBezTo>
                      <a:pt x="581" y="19280"/>
                      <a:pt x="308" y="22385"/>
                      <a:pt x="308" y="25388"/>
                    </a:cubicBezTo>
                    <a:cubicBezTo>
                      <a:pt x="308" y="28527"/>
                      <a:pt x="1" y="31632"/>
                      <a:pt x="171" y="34635"/>
                    </a:cubicBezTo>
                    <a:cubicBezTo>
                      <a:pt x="171" y="34840"/>
                      <a:pt x="274" y="34942"/>
                      <a:pt x="376" y="34942"/>
                    </a:cubicBezTo>
                    <a:cubicBezTo>
                      <a:pt x="479" y="34942"/>
                      <a:pt x="581" y="34840"/>
                      <a:pt x="581" y="34635"/>
                    </a:cubicBezTo>
                    <a:cubicBezTo>
                      <a:pt x="581" y="28663"/>
                      <a:pt x="717" y="22555"/>
                      <a:pt x="1025" y="16584"/>
                    </a:cubicBezTo>
                    <a:cubicBezTo>
                      <a:pt x="1161" y="13718"/>
                      <a:pt x="1297" y="10885"/>
                      <a:pt x="1434" y="8190"/>
                    </a:cubicBezTo>
                    <a:cubicBezTo>
                      <a:pt x="1434" y="6756"/>
                      <a:pt x="1297" y="5323"/>
                      <a:pt x="1434" y="3924"/>
                    </a:cubicBezTo>
                    <a:lnTo>
                      <a:pt x="1434" y="1911"/>
                    </a:lnTo>
                    <a:cubicBezTo>
                      <a:pt x="1434" y="1365"/>
                      <a:pt x="1570" y="785"/>
                      <a:pt x="1570" y="205"/>
                    </a:cubicBezTo>
                    <a:cubicBezTo>
                      <a:pt x="1570" y="68"/>
                      <a:pt x="1468" y="0"/>
                      <a:pt x="1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72939" y="1261657"/>
                <a:ext cx="158334" cy="39079"/>
              </a:xfrm>
              <a:custGeom>
                <a:rect b="b" l="l" r="r" t="t"/>
                <a:pathLst>
                  <a:path extrusionOk="0" h="925" w="3748">
                    <a:moveTo>
                      <a:pt x="608" y="334"/>
                    </a:moveTo>
                    <a:cubicBezTo>
                      <a:pt x="1179" y="334"/>
                      <a:pt x="1751" y="334"/>
                      <a:pt x="2290" y="465"/>
                    </a:cubicBezTo>
                    <a:lnTo>
                      <a:pt x="2290" y="465"/>
                    </a:lnTo>
                    <a:cubicBezTo>
                      <a:pt x="1713" y="454"/>
                      <a:pt x="895" y="423"/>
                      <a:pt x="608" y="334"/>
                    </a:cubicBezTo>
                    <a:close/>
                    <a:moveTo>
                      <a:pt x="906" y="1"/>
                    </a:moveTo>
                    <a:cubicBezTo>
                      <a:pt x="718" y="1"/>
                      <a:pt x="528" y="16"/>
                      <a:pt x="335" y="61"/>
                    </a:cubicBezTo>
                    <a:cubicBezTo>
                      <a:pt x="198" y="61"/>
                      <a:pt x="198" y="61"/>
                      <a:pt x="198" y="198"/>
                    </a:cubicBezTo>
                    <a:lnTo>
                      <a:pt x="198" y="334"/>
                    </a:lnTo>
                    <a:cubicBezTo>
                      <a:pt x="1" y="853"/>
                      <a:pt x="1503" y="925"/>
                      <a:pt x="2450" y="925"/>
                    </a:cubicBezTo>
                    <a:cubicBezTo>
                      <a:pt x="2811" y="925"/>
                      <a:pt x="3092" y="914"/>
                      <a:pt x="3167" y="914"/>
                    </a:cubicBezTo>
                    <a:cubicBezTo>
                      <a:pt x="3747" y="778"/>
                      <a:pt x="3747" y="334"/>
                      <a:pt x="3338" y="61"/>
                    </a:cubicBezTo>
                    <a:cubicBezTo>
                      <a:pt x="3190" y="16"/>
                      <a:pt x="3046" y="1"/>
                      <a:pt x="2903" y="1"/>
                    </a:cubicBezTo>
                    <a:cubicBezTo>
                      <a:pt x="2617" y="1"/>
                      <a:pt x="2337" y="61"/>
                      <a:pt x="2041" y="61"/>
                    </a:cubicBezTo>
                    <a:cubicBezTo>
                      <a:pt x="1654" y="61"/>
                      <a:pt x="1283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087049" y="1233944"/>
                <a:ext cx="54834" cy="38994"/>
              </a:xfrm>
              <a:custGeom>
                <a:rect b="b" l="l" r="r" t="t"/>
                <a:pathLst>
                  <a:path extrusionOk="0" h="923" w="1298">
                    <a:moveTo>
                      <a:pt x="581" y="1"/>
                    </a:moveTo>
                    <a:cubicBezTo>
                      <a:pt x="137" y="1"/>
                      <a:pt x="1" y="274"/>
                      <a:pt x="1" y="717"/>
                    </a:cubicBezTo>
                    <a:cubicBezTo>
                      <a:pt x="1" y="796"/>
                      <a:pt x="92" y="875"/>
                      <a:pt x="169" y="875"/>
                    </a:cubicBezTo>
                    <a:cubicBezTo>
                      <a:pt x="225" y="875"/>
                      <a:pt x="274" y="833"/>
                      <a:pt x="274" y="717"/>
                    </a:cubicBezTo>
                    <a:cubicBezTo>
                      <a:pt x="274" y="581"/>
                      <a:pt x="274" y="410"/>
                      <a:pt x="581" y="410"/>
                    </a:cubicBezTo>
                    <a:cubicBezTo>
                      <a:pt x="629" y="386"/>
                      <a:pt x="668" y="376"/>
                      <a:pt x="701" y="376"/>
                    </a:cubicBezTo>
                    <a:cubicBezTo>
                      <a:pt x="854" y="376"/>
                      <a:pt x="854" y="605"/>
                      <a:pt x="854" y="717"/>
                    </a:cubicBezTo>
                    <a:cubicBezTo>
                      <a:pt x="854" y="854"/>
                      <a:pt x="965" y="922"/>
                      <a:pt x="1076" y="922"/>
                    </a:cubicBezTo>
                    <a:cubicBezTo>
                      <a:pt x="1187" y="922"/>
                      <a:pt x="1298" y="854"/>
                      <a:pt x="1298" y="717"/>
                    </a:cubicBezTo>
                    <a:cubicBezTo>
                      <a:pt x="1298" y="410"/>
                      <a:pt x="991" y="1"/>
                      <a:pt x="5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1"/>
              <p:cNvSpPr/>
              <p:nvPr/>
            </p:nvSpPr>
            <p:spPr>
              <a:xfrm>
                <a:off x="3081304" y="1277203"/>
                <a:ext cx="60579" cy="51584"/>
              </a:xfrm>
              <a:custGeom>
                <a:rect b="b" l="l" r="r" t="t"/>
                <a:pathLst>
                  <a:path extrusionOk="0" h="1221" w="1434">
                    <a:moveTo>
                      <a:pt x="137" y="1"/>
                    </a:moveTo>
                    <a:cubicBezTo>
                      <a:pt x="69" y="1"/>
                      <a:pt x="0" y="35"/>
                      <a:pt x="0" y="103"/>
                    </a:cubicBezTo>
                    <a:cubicBezTo>
                      <a:pt x="0" y="410"/>
                      <a:pt x="137" y="546"/>
                      <a:pt x="137" y="819"/>
                    </a:cubicBezTo>
                    <a:cubicBezTo>
                      <a:pt x="273" y="956"/>
                      <a:pt x="410" y="1092"/>
                      <a:pt x="581" y="1092"/>
                    </a:cubicBezTo>
                    <a:cubicBezTo>
                      <a:pt x="717" y="1178"/>
                      <a:pt x="819" y="1220"/>
                      <a:pt x="905" y="1220"/>
                    </a:cubicBezTo>
                    <a:cubicBezTo>
                      <a:pt x="990" y="1220"/>
                      <a:pt x="1058" y="1178"/>
                      <a:pt x="1127" y="1092"/>
                    </a:cubicBezTo>
                    <a:cubicBezTo>
                      <a:pt x="1434" y="819"/>
                      <a:pt x="1434" y="683"/>
                      <a:pt x="1434" y="410"/>
                    </a:cubicBezTo>
                    <a:cubicBezTo>
                      <a:pt x="1434" y="256"/>
                      <a:pt x="1323" y="180"/>
                      <a:pt x="1212" y="180"/>
                    </a:cubicBezTo>
                    <a:cubicBezTo>
                      <a:pt x="1101" y="180"/>
                      <a:pt x="990" y="256"/>
                      <a:pt x="990" y="410"/>
                    </a:cubicBezTo>
                    <a:cubicBezTo>
                      <a:pt x="990" y="610"/>
                      <a:pt x="917" y="737"/>
                      <a:pt x="824" y="737"/>
                    </a:cubicBezTo>
                    <a:cubicBezTo>
                      <a:pt x="790" y="737"/>
                      <a:pt x="754" y="720"/>
                      <a:pt x="717" y="683"/>
                    </a:cubicBezTo>
                    <a:cubicBezTo>
                      <a:pt x="581" y="683"/>
                      <a:pt x="581" y="546"/>
                      <a:pt x="410" y="546"/>
                    </a:cubicBezTo>
                    <a:cubicBezTo>
                      <a:pt x="410" y="410"/>
                      <a:pt x="273" y="239"/>
                      <a:pt x="273" y="103"/>
                    </a:cubicBezTo>
                    <a:cubicBezTo>
                      <a:pt x="273" y="35"/>
                      <a:pt x="205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1"/>
              <p:cNvSpPr/>
              <p:nvPr/>
            </p:nvSpPr>
            <p:spPr>
              <a:xfrm>
                <a:off x="2876624" y="1251264"/>
                <a:ext cx="157151" cy="52809"/>
              </a:xfrm>
              <a:custGeom>
                <a:rect b="b" l="l" r="r" t="t"/>
                <a:pathLst>
                  <a:path extrusionOk="0" h="1250" w="3720">
                    <a:moveTo>
                      <a:pt x="2559" y="444"/>
                    </a:moveTo>
                    <a:cubicBezTo>
                      <a:pt x="2696" y="580"/>
                      <a:pt x="2866" y="717"/>
                      <a:pt x="2866" y="717"/>
                    </a:cubicBezTo>
                    <a:lnTo>
                      <a:pt x="580" y="717"/>
                    </a:lnTo>
                    <a:cubicBezTo>
                      <a:pt x="853" y="580"/>
                      <a:pt x="1160" y="580"/>
                      <a:pt x="1433" y="580"/>
                    </a:cubicBezTo>
                    <a:cubicBezTo>
                      <a:pt x="1843" y="580"/>
                      <a:pt x="2286" y="580"/>
                      <a:pt x="2559" y="444"/>
                    </a:cubicBezTo>
                    <a:close/>
                    <a:moveTo>
                      <a:pt x="2866" y="0"/>
                    </a:moveTo>
                    <a:cubicBezTo>
                      <a:pt x="2423" y="0"/>
                      <a:pt x="1843" y="171"/>
                      <a:pt x="1433" y="171"/>
                    </a:cubicBezTo>
                    <a:cubicBezTo>
                      <a:pt x="990" y="171"/>
                      <a:pt x="717" y="171"/>
                      <a:pt x="307" y="307"/>
                    </a:cubicBezTo>
                    <a:cubicBezTo>
                      <a:pt x="137" y="307"/>
                      <a:pt x="137" y="444"/>
                      <a:pt x="137" y="444"/>
                    </a:cubicBezTo>
                    <a:cubicBezTo>
                      <a:pt x="0" y="580"/>
                      <a:pt x="0" y="717"/>
                      <a:pt x="137" y="717"/>
                    </a:cubicBezTo>
                    <a:cubicBezTo>
                      <a:pt x="307" y="1160"/>
                      <a:pt x="990" y="1160"/>
                      <a:pt x="1433" y="1160"/>
                    </a:cubicBezTo>
                    <a:cubicBezTo>
                      <a:pt x="1667" y="1160"/>
                      <a:pt x="2191" y="1250"/>
                      <a:pt x="2648" y="1250"/>
                    </a:cubicBezTo>
                    <a:cubicBezTo>
                      <a:pt x="2990" y="1250"/>
                      <a:pt x="3295" y="1199"/>
                      <a:pt x="3412" y="1024"/>
                    </a:cubicBezTo>
                    <a:cubicBezTo>
                      <a:pt x="3719" y="580"/>
                      <a:pt x="3276" y="171"/>
                      <a:pt x="2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967410" y="1231916"/>
                <a:ext cx="66367" cy="60836"/>
              </a:xfrm>
              <a:custGeom>
                <a:rect b="b" l="l" r="r" t="t"/>
                <a:pathLst>
                  <a:path extrusionOk="0" h="1440" w="1571">
                    <a:moveTo>
                      <a:pt x="672" y="0"/>
                    </a:moveTo>
                    <a:cubicBezTo>
                      <a:pt x="322" y="0"/>
                      <a:pt x="1" y="184"/>
                      <a:pt x="1" y="629"/>
                    </a:cubicBezTo>
                    <a:cubicBezTo>
                      <a:pt x="1" y="697"/>
                      <a:pt x="69" y="731"/>
                      <a:pt x="137" y="731"/>
                    </a:cubicBezTo>
                    <a:cubicBezTo>
                      <a:pt x="206" y="731"/>
                      <a:pt x="274" y="697"/>
                      <a:pt x="274" y="629"/>
                    </a:cubicBezTo>
                    <a:cubicBezTo>
                      <a:pt x="342" y="475"/>
                      <a:pt x="453" y="399"/>
                      <a:pt x="564" y="399"/>
                    </a:cubicBezTo>
                    <a:cubicBezTo>
                      <a:pt x="675" y="399"/>
                      <a:pt x="786" y="475"/>
                      <a:pt x="854" y="629"/>
                    </a:cubicBezTo>
                    <a:cubicBezTo>
                      <a:pt x="990" y="765"/>
                      <a:pt x="990" y="1038"/>
                      <a:pt x="1127" y="1311"/>
                    </a:cubicBezTo>
                    <a:cubicBezTo>
                      <a:pt x="1127" y="1397"/>
                      <a:pt x="1195" y="1439"/>
                      <a:pt x="1263" y="1439"/>
                    </a:cubicBezTo>
                    <a:cubicBezTo>
                      <a:pt x="1332" y="1439"/>
                      <a:pt x="1400" y="1397"/>
                      <a:pt x="1400" y="1311"/>
                    </a:cubicBezTo>
                    <a:cubicBezTo>
                      <a:pt x="1570" y="765"/>
                      <a:pt x="1400" y="185"/>
                      <a:pt x="990" y="49"/>
                    </a:cubicBezTo>
                    <a:cubicBezTo>
                      <a:pt x="887" y="17"/>
                      <a:pt x="778" y="0"/>
                      <a:pt x="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961665" y="1278978"/>
                <a:ext cx="64888" cy="51626"/>
              </a:xfrm>
              <a:custGeom>
                <a:rect b="b" l="l" r="r" t="t"/>
                <a:pathLst>
                  <a:path extrusionOk="0" h="1222" w="1536">
                    <a:moveTo>
                      <a:pt x="1258" y="0"/>
                    </a:moveTo>
                    <a:cubicBezTo>
                      <a:pt x="1217" y="0"/>
                      <a:pt x="1172" y="15"/>
                      <a:pt x="1126" y="61"/>
                    </a:cubicBezTo>
                    <a:cubicBezTo>
                      <a:pt x="1126" y="61"/>
                      <a:pt x="1126" y="197"/>
                      <a:pt x="990" y="368"/>
                    </a:cubicBezTo>
                    <a:cubicBezTo>
                      <a:pt x="990" y="504"/>
                      <a:pt x="853" y="641"/>
                      <a:pt x="853" y="641"/>
                    </a:cubicBezTo>
                    <a:cubicBezTo>
                      <a:pt x="795" y="667"/>
                      <a:pt x="742" y="678"/>
                      <a:pt x="695" y="678"/>
                    </a:cubicBezTo>
                    <a:cubicBezTo>
                      <a:pt x="494" y="678"/>
                      <a:pt x="384" y="478"/>
                      <a:pt x="273" y="368"/>
                    </a:cubicBezTo>
                    <a:cubicBezTo>
                      <a:pt x="273" y="295"/>
                      <a:pt x="223" y="253"/>
                      <a:pt x="166" y="253"/>
                    </a:cubicBezTo>
                    <a:cubicBezTo>
                      <a:pt x="90" y="253"/>
                      <a:pt x="0" y="329"/>
                      <a:pt x="0" y="504"/>
                    </a:cubicBezTo>
                    <a:cubicBezTo>
                      <a:pt x="0" y="777"/>
                      <a:pt x="410" y="1221"/>
                      <a:pt x="853" y="1221"/>
                    </a:cubicBezTo>
                    <a:cubicBezTo>
                      <a:pt x="1263" y="1050"/>
                      <a:pt x="1536" y="504"/>
                      <a:pt x="1399" y="61"/>
                    </a:cubicBezTo>
                    <a:cubicBezTo>
                      <a:pt x="1399" y="61"/>
                      <a:pt x="1339" y="0"/>
                      <a:pt x="1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1008356" y="1131625"/>
                <a:ext cx="2061429" cy="83650"/>
              </a:xfrm>
              <a:custGeom>
                <a:rect b="b" l="l" r="r" t="t"/>
                <a:pathLst>
                  <a:path extrusionOk="0" h="1980" w="48797">
                    <a:moveTo>
                      <a:pt x="1707" y="0"/>
                    </a:moveTo>
                    <a:cubicBezTo>
                      <a:pt x="1597" y="0"/>
                      <a:pt x="855" y="175"/>
                      <a:pt x="562" y="175"/>
                    </a:cubicBezTo>
                    <a:cubicBezTo>
                      <a:pt x="489" y="175"/>
                      <a:pt x="444" y="164"/>
                      <a:pt x="444" y="137"/>
                    </a:cubicBezTo>
                    <a:lnTo>
                      <a:pt x="171" y="137"/>
                    </a:lnTo>
                    <a:cubicBezTo>
                      <a:pt x="171" y="137"/>
                      <a:pt x="1" y="137"/>
                      <a:pt x="1" y="273"/>
                    </a:cubicBezTo>
                    <a:cubicBezTo>
                      <a:pt x="1" y="444"/>
                      <a:pt x="171" y="580"/>
                      <a:pt x="308" y="580"/>
                    </a:cubicBezTo>
                    <a:cubicBezTo>
                      <a:pt x="444" y="626"/>
                      <a:pt x="600" y="641"/>
                      <a:pt x="761" y="641"/>
                    </a:cubicBezTo>
                    <a:cubicBezTo>
                      <a:pt x="1085" y="641"/>
                      <a:pt x="1434" y="580"/>
                      <a:pt x="1707" y="580"/>
                    </a:cubicBezTo>
                    <a:cubicBezTo>
                      <a:pt x="2730" y="580"/>
                      <a:pt x="3720" y="717"/>
                      <a:pt x="4710" y="717"/>
                    </a:cubicBezTo>
                    <a:lnTo>
                      <a:pt x="7985" y="717"/>
                    </a:lnTo>
                    <a:cubicBezTo>
                      <a:pt x="9111" y="717"/>
                      <a:pt x="10237" y="717"/>
                      <a:pt x="11261" y="853"/>
                    </a:cubicBezTo>
                    <a:cubicBezTo>
                      <a:pt x="12043" y="954"/>
                      <a:pt x="12806" y="980"/>
                      <a:pt x="13558" y="980"/>
                    </a:cubicBezTo>
                    <a:cubicBezTo>
                      <a:pt x="14382" y="980"/>
                      <a:pt x="15193" y="949"/>
                      <a:pt x="16004" y="949"/>
                    </a:cubicBezTo>
                    <a:cubicBezTo>
                      <a:pt x="16459" y="949"/>
                      <a:pt x="16913" y="959"/>
                      <a:pt x="17369" y="990"/>
                    </a:cubicBezTo>
                    <a:cubicBezTo>
                      <a:pt x="19348" y="1126"/>
                      <a:pt x="21498" y="1126"/>
                      <a:pt x="23477" y="1297"/>
                    </a:cubicBezTo>
                    <a:cubicBezTo>
                      <a:pt x="23972" y="1365"/>
                      <a:pt x="24501" y="1365"/>
                      <a:pt x="25034" y="1365"/>
                    </a:cubicBezTo>
                    <a:cubicBezTo>
                      <a:pt x="25567" y="1365"/>
                      <a:pt x="26105" y="1365"/>
                      <a:pt x="26617" y="1433"/>
                    </a:cubicBezTo>
                    <a:lnTo>
                      <a:pt x="29858" y="1433"/>
                    </a:lnTo>
                    <a:cubicBezTo>
                      <a:pt x="31871" y="1433"/>
                      <a:pt x="33987" y="1570"/>
                      <a:pt x="36000" y="1570"/>
                    </a:cubicBezTo>
                    <a:cubicBezTo>
                      <a:pt x="38116" y="1570"/>
                      <a:pt x="40266" y="1843"/>
                      <a:pt x="42381" y="1843"/>
                    </a:cubicBezTo>
                    <a:cubicBezTo>
                      <a:pt x="44361" y="1979"/>
                      <a:pt x="46374" y="1979"/>
                      <a:pt x="48489" y="1979"/>
                    </a:cubicBezTo>
                    <a:cubicBezTo>
                      <a:pt x="48797" y="1979"/>
                      <a:pt x="48797" y="1570"/>
                      <a:pt x="48489" y="1570"/>
                    </a:cubicBezTo>
                    <a:cubicBezTo>
                      <a:pt x="46647" y="1570"/>
                      <a:pt x="44668" y="1570"/>
                      <a:pt x="42825" y="1433"/>
                    </a:cubicBezTo>
                    <a:cubicBezTo>
                      <a:pt x="40675" y="1297"/>
                      <a:pt x="38696" y="1297"/>
                      <a:pt x="36546" y="1126"/>
                    </a:cubicBezTo>
                    <a:cubicBezTo>
                      <a:pt x="34704" y="990"/>
                      <a:pt x="32725" y="990"/>
                      <a:pt x="30711" y="990"/>
                    </a:cubicBezTo>
                    <a:cubicBezTo>
                      <a:pt x="28596" y="990"/>
                      <a:pt x="26446" y="853"/>
                      <a:pt x="24330" y="853"/>
                    </a:cubicBezTo>
                    <a:cubicBezTo>
                      <a:pt x="22488" y="853"/>
                      <a:pt x="20474" y="717"/>
                      <a:pt x="18632" y="580"/>
                    </a:cubicBezTo>
                    <a:cubicBezTo>
                      <a:pt x="17574" y="512"/>
                      <a:pt x="16508" y="512"/>
                      <a:pt x="15458" y="512"/>
                    </a:cubicBezTo>
                    <a:cubicBezTo>
                      <a:pt x="14409" y="512"/>
                      <a:pt x="13377" y="512"/>
                      <a:pt x="12387" y="444"/>
                    </a:cubicBezTo>
                    <a:cubicBezTo>
                      <a:pt x="10237" y="273"/>
                      <a:pt x="8258" y="273"/>
                      <a:pt x="6279" y="273"/>
                    </a:cubicBezTo>
                    <a:cubicBezTo>
                      <a:pt x="5119" y="137"/>
                      <a:pt x="4129" y="137"/>
                      <a:pt x="3003" y="137"/>
                    </a:cubicBezTo>
                    <a:cubicBezTo>
                      <a:pt x="2560" y="137"/>
                      <a:pt x="2150" y="0"/>
                      <a:pt x="1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3039481" y="1193937"/>
                <a:ext cx="906789" cy="42332"/>
              </a:xfrm>
              <a:custGeom>
                <a:rect b="b" l="l" r="r" t="t"/>
                <a:pathLst>
                  <a:path extrusionOk="0" h="1002" w="21465">
                    <a:moveTo>
                      <a:pt x="1438" y="1"/>
                    </a:moveTo>
                    <a:cubicBezTo>
                      <a:pt x="999" y="1"/>
                      <a:pt x="564" y="27"/>
                      <a:pt x="137" y="95"/>
                    </a:cubicBezTo>
                    <a:cubicBezTo>
                      <a:pt x="1" y="95"/>
                      <a:pt x="1" y="368"/>
                      <a:pt x="137" y="368"/>
                    </a:cubicBezTo>
                    <a:cubicBezTo>
                      <a:pt x="1707" y="675"/>
                      <a:pt x="3550" y="504"/>
                      <a:pt x="5119" y="675"/>
                    </a:cubicBezTo>
                    <a:cubicBezTo>
                      <a:pt x="6826" y="811"/>
                      <a:pt x="8532" y="811"/>
                      <a:pt x="10238" y="948"/>
                    </a:cubicBezTo>
                    <a:cubicBezTo>
                      <a:pt x="11466" y="948"/>
                      <a:pt x="12695" y="887"/>
                      <a:pt x="13923" y="887"/>
                    </a:cubicBezTo>
                    <a:cubicBezTo>
                      <a:pt x="14537" y="887"/>
                      <a:pt x="15152" y="902"/>
                      <a:pt x="15766" y="948"/>
                    </a:cubicBezTo>
                    <a:lnTo>
                      <a:pt x="21021" y="948"/>
                    </a:lnTo>
                    <a:cubicBezTo>
                      <a:pt x="21066" y="984"/>
                      <a:pt x="21120" y="1001"/>
                      <a:pt x="21173" y="1001"/>
                    </a:cubicBezTo>
                    <a:cubicBezTo>
                      <a:pt x="21318" y="1001"/>
                      <a:pt x="21464" y="875"/>
                      <a:pt x="21464" y="675"/>
                    </a:cubicBezTo>
                    <a:cubicBezTo>
                      <a:pt x="21464" y="504"/>
                      <a:pt x="21328" y="368"/>
                      <a:pt x="21191" y="368"/>
                    </a:cubicBezTo>
                    <a:cubicBezTo>
                      <a:pt x="18803" y="368"/>
                      <a:pt x="16369" y="428"/>
                      <a:pt x="13919" y="428"/>
                    </a:cubicBezTo>
                    <a:cubicBezTo>
                      <a:pt x="12695" y="428"/>
                      <a:pt x="11466" y="413"/>
                      <a:pt x="10238" y="368"/>
                    </a:cubicBezTo>
                    <a:cubicBezTo>
                      <a:pt x="8668" y="368"/>
                      <a:pt x="6962" y="231"/>
                      <a:pt x="5392" y="231"/>
                    </a:cubicBezTo>
                    <a:cubicBezTo>
                      <a:pt x="4113" y="231"/>
                      <a:pt x="2756" y="1"/>
                      <a:pt x="1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720030" y="1503175"/>
                <a:ext cx="895256" cy="877396"/>
              </a:xfrm>
              <a:custGeom>
                <a:rect b="b" l="l" r="r" t="t"/>
                <a:pathLst>
                  <a:path extrusionOk="0" h="20768" w="21192">
                    <a:moveTo>
                      <a:pt x="10397" y="441"/>
                    </a:moveTo>
                    <a:cubicBezTo>
                      <a:pt x="10537" y="441"/>
                      <a:pt x="10678" y="445"/>
                      <a:pt x="10818" y="452"/>
                    </a:cubicBezTo>
                    <a:cubicBezTo>
                      <a:pt x="13514" y="589"/>
                      <a:pt x="16209" y="2159"/>
                      <a:pt x="17916" y="4001"/>
                    </a:cubicBezTo>
                    <a:cubicBezTo>
                      <a:pt x="19792" y="5980"/>
                      <a:pt x="20782" y="9120"/>
                      <a:pt x="20475" y="11815"/>
                    </a:cubicBezTo>
                    <a:cubicBezTo>
                      <a:pt x="20103" y="16592"/>
                      <a:pt x="15023" y="20325"/>
                      <a:pt x="10360" y="20325"/>
                    </a:cubicBezTo>
                    <a:cubicBezTo>
                      <a:pt x="9892" y="20325"/>
                      <a:pt x="9429" y="20287"/>
                      <a:pt x="8975" y="20210"/>
                    </a:cubicBezTo>
                    <a:cubicBezTo>
                      <a:pt x="6416" y="19800"/>
                      <a:pt x="4266" y="18231"/>
                      <a:pt x="2731" y="16388"/>
                    </a:cubicBezTo>
                    <a:cubicBezTo>
                      <a:pt x="1161" y="14375"/>
                      <a:pt x="445" y="12259"/>
                      <a:pt x="581" y="9836"/>
                    </a:cubicBezTo>
                    <a:cubicBezTo>
                      <a:pt x="718" y="8540"/>
                      <a:pt x="1025" y="7414"/>
                      <a:pt x="1571" y="6287"/>
                    </a:cubicBezTo>
                    <a:cubicBezTo>
                      <a:pt x="2151" y="4991"/>
                      <a:pt x="2867" y="4138"/>
                      <a:pt x="3857" y="3148"/>
                    </a:cubicBezTo>
                    <a:cubicBezTo>
                      <a:pt x="5598" y="1536"/>
                      <a:pt x="7980" y="441"/>
                      <a:pt x="10397" y="441"/>
                    </a:cubicBezTo>
                    <a:close/>
                    <a:moveTo>
                      <a:pt x="10462" y="1"/>
                    </a:moveTo>
                    <a:cubicBezTo>
                      <a:pt x="9487" y="1"/>
                      <a:pt x="8502" y="151"/>
                      <a:pt x="7542" y="452"/>
                    </a:cubicBezTo>
                    <a:cubicBezTo>
                      <a:pt x="5699" y="1169"/>
                      <a:pt x="3993" y="2432"/>
                      <a:pt x="2560" y="3865"/>
                    </a:cubicBezTo>
                    <a:cubicBezTo>
                      <a:pt x="1434" y="5298"/>
                      <a:pt x="718" y="6697"/>
                      <a:pt x="445" y="8403"/>
                    </a:cubicBezTo>
                    <a:lnTo>
                      <a:pt x="445" y="8540"/>
                    </a:lnTo>
                    <a:cubicBezTo>
                      <a:pt x="1" y="10826"/>
                      <a:pt x="172" y="12976"/>
                      <a:pt x="1298" y="15091"/>
                    </a:cubicBezTo>
                    <a:cubicBezTo>
                      <a:pt x="2424" y="16934"/>
                      <a:pt x="3993" y="18504"/>
                      <a:pt x="5836" y="19493"/>
                    </a:cubicBezTo>
                    <a:cubicBezTo>
                      <a:pt x="7288" y="20374"/>
                      <a:pt x="8852" y="20768"/>
                      <a:pt x="10419" y="20768"/>
                    </a:cubicBezTo>
                    <a:cubicBezTo>
                      <a:pt x="13162" y="20768"/>
                      <a:pt x="15915" y="19562"/>
                      <a:pt x="18086" y="17650"/>
                    </a:cubicBezTo>
                    <a:cubicBezTo>
                      <a:pt x="19485" y="16217"/>
                      <a:pt x="20782" y="14238"/>
                      <a:pt x="20918" y="12123"/>
                    </a:cubicBezTo>
                    <a:cubicBezTo>
                      <a:pt x="21191" y="9700"/>
                      <a:pt x="20338" y="6560"/>
                      <a:pt x="18939" y="4581"/>
                    </a:cubicBezTo>
                    <a:cubicBezTo>
                      <a:pt x="17643" y="2875"/>
                      <a:pt x="16209" y="1886"/>
                      <a:pt x="14367" y="862"/>
                    </a:cubicBezTo>
                    <a:cubicBezTo>
                      <a:pt x="13140" y="288"/>
                      <a:pt x="11809" y="1"/>
                      <a:pt x="10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871396" y="1668736"/>
                <a:ext cx="540609" cy="414490"/>
              </a:xfrm>
              <a:custGeom>
                <a:rect b="b" l="l" r="r" t="t"/>
                <a:pathLst>
                  <a:path extrusionOk="0" h="9811" w="12797">
                    <a:moveTo>
                      <a:pt x="6476" y="0"/>
                    </a:moveTo>
                    <a:cubicBezTo>
                      <a:pt x="5574" y="0"/>
                      <a:pt x="4668" y="171"/>
                      <a:pt x="3823" y="526"/>
                    </a:cubicBezTo>
                    <a:cubicBezTo>
                      <a:pt x="2116" y="1208"/>
                      <a:pt x="990" y="2778"/>
                      <a:pt x="274" y="4348"/>
                    </a:cubicBezTo>
                    <a:cubicBezTo>
                      <a:pt x="1" y="5337"/>
                      <a:pt x="1" y="6327"/>
                      <a:pt x="1" y="7180"/>
                    </a:cubicBezTo>
                    <a:cubicBezTo>
                      <a:pt x="137" y="8033"/>
                      <a:pt x="137" y="9057"/>
                      <a:pt x="683" y="9739"/>
                    </a:cubicBezTo>
                    <a:cubicBezTo>
                      <a:pt x="683" y="9790"/>
                      <a:pt x="711" y="9811"/>
                      <a:pt x="746" y="9811"/>
                    </a:cubicBezTo>
                    <a:cubicBezTo>
                      <a:pt x="827" y="9811"/>
                      <a:pt x="950" y="9698"/>
                      <a:pt x="854" y="9603"/>
                    </a:cubicBezTo>
                    <a:cubicBezTo>
                      <a:pt x="274" y="8340"/>
                      <a:pt x="137" y="6190"/>
                      <a:pt x="547" y="4791"/>
                    </a:cubicBezTo>
                    <a:cubicBezTo>
                      <a:pt x="990" y="3222"/>
                      <a:pt x="2253" y="1652"/>
                      <a:pt x="3686" y="935"/>
                    </a:cubicBezTo>
                    <a:cubicBezTo>
                      <a:pt x="4584" y="558"/>
                      <a:pt x="5520" y="379"/>
                      <a:pt x="6454" y="379"/>
                    </a:cubicBezTo>
                    <a:cubicBezTo>
                      <a:pt x="7294" y="379"/>
                      <a:pt x="8133" y="524"/>
                      <a:pt x="8941" y="799"/>
                    </a:cubicBezTo>
                    <a:cubicBezTo>
                      <a:pt x="9794" y="1072"/>
                      <a:pt x="10647" y="1652"/>
                      <a:pt x="11227" y="2368"/>
                    </a:cubicBezTo>
                    <a:cubicBezTo>
                      <a:pt x="11773" y="2914"/>
                      <a:pt x="12080" y="3768"/>
                      <a:pt x="12626" y="4484"/>
                    </a:cubicBezTo>
                    <a:cubicBezTo>
                      <a:pt x="12626" y="4524"/>
                      <a:pt x="12641" y="4541"/>
                      <a:pt x="12662" y="4541"/>
                    </a:cubicBezTo>
                    <a:cubicBezTo>
                      <a:pt x="12712" y="4541"/>
                      <a:pt x="12797" y="4444"/>
                      <a:pt x="12797" y="4348"/>
                    </a:cubicBezTo>
                    <a:cubicBezTo>
                      <a:pt x="11924" y="1575"/>
                      <a:pt x="9217" y="0"/>
                      <a:pt x="6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882929" y="2045905"/>
                <a:ext cx="534864" cy="199746"/>
              </a:xfrm>
              <a:custGeom>
                <a:rect b="b" l="l" r="r" t="t"/>
                <a:pathLst>
                  <a:path extrusionOk="0" h="4728" w="12661">
                    <a:moveTo>
                      <a:pt x="206" y="1"/>
                    </a:moveTo>
                    <a:cubicBezTo>
                      <a:pt x="171" y="1"/>
                      <a:pt x="137" y="43"/>
                      <a:pt x="137" y="129"/>
                    </a:cubicBezTo>
                    <a:cubicBezTo>
                      <a:pt x="1" y="402"/>
                      <a:pt x="410" y="982"/>
                      <a:pt x="581" y="1255"/>
                    </a:cubicBezTo>
                    <a:cubicBezTo>
                      <a:pt x="854" y="1835"/>
                      <a:pt x="1434" y="2381"/>
                      <a:pt x="1843" y="2961"/>
                    </a:cubicBezTo>
                    <a:cubicBezTo>
                      <a:pt x="2833" y="3814"/>
                      <a:pt x="4266" y="4394"/>
                      <a:pt x="5699" y="4667"/>
                    </a:cubicBezTo>
                    <a:cubicBezTo>
                      <a:pt x="5981" y="4708"/>
                      <a:pt x="6265" y="4728"/>
                      <a:pt x="6551" y="4728"/>
                    </a:cubicBezTo>
                    <a:cubicBezTo>
                      <a:pt x="9134" y="4728"/>
                      <a:pt x="11769" y="3102"/>
                      <a:pt x="12660" y="675"/>
                    </a:cubicBezTo>
                    <a:cubicBezTo>
                      <a:pt x="12660" y="506"/>
                      <a:pt x="12543" y="389"/>
                      <a:pt x="12421" y="389"/>
                    </a:cubicBezTo>
                    <a:cubicBezTo>
                      <a:pt x="12346" y="389"/>
                      <a:pt x="12269" y="434"/>
                      <a:pt x="12217" y="538"/>
                    </a:cubicBezTo>
                    <a:cubicBezTo>
                      <a:pt x="11192" y="2868"/>
                      <a:pt x="9205" y="4264"/>
                      <a:pt x="6721" y="4264"/>
                    </a:cubicBezTo>
                    <a:cubicBezTo>
                      <a:pt x="6476" y="4264"/>
                      <a:pt x="6226" y="4251"/>
                      <a:pt x="5972" y="4223"/>
                    </a:cubicBezTo>
                    <a:cubicBezTo>
                      <a:pt x="4676" y="4087"/>
                      <a:pt x="3413" y="3677"/>
                      <a:pt x="2424" y="2824"/>
                    </a:cubicBezTo>
                    <a:cubicBezTo>
                      <a:pt x="1843" y="2381"/>
                      <a:pt x="1434" y="1971"/>
                      <a:pt x="1127" y="1528"/>
                    </a:cubicBezTo>
                    <a:cubicBezTo>
                      <a:pt x="854" y="1118"/>
                      <a:pt x="410" y="538"/>
                      <a:pt x="274" y="129"/>
                    </a:cubicBezTo>
                    <a:cubicBezTo>
                      <a:pt x="274" y="43"/>
                      <a:pt x="240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1387468" y="1819722"/>
                <a:ext cx="66367" cy="296535"/>
              </a:xfrm>
              <a:custGeom>
                <a:rect b="b" l="l" r="r" t="t"/>
                <a:pathLst>
                  <a:path extrusionOk="0" h="7019" w="1571">
                    <a:moveTo>
                      <a:pt x="157" y="1"/>
                    </a:moveTo>
                    <a:cubicBezTo>
                      <a:pt x="69" y="1"/>
                      <a:pt x="1" y="97"/>
                      <a:pt x="1" y="194"/>
                    </a:cubicBezTo>
                    <a:cubicBezTo>
                      <a:pt x="274" y="1217"/>
                      <a:pt x="717" y="2070"/>
                      <a:pt x="854" y="3196"/>
                    </a:cubicBezTo>
                    <a:cubicBezTo>
                      <a:pt x="854" y="4459"/>
                      <a:pt x="410" y="5756"/>
                      <a:pt x="1" y="6882"/>
                    </a:cubicBezTo>
                    <a:cubicBezTo>
                      <a:pt x="1" y="7018"/>
                      <a:pt x="137" y="7018"/>
                      <a:pt x="274" y="7018"/>
                    </a:cubicBezTo>
                    <a:cubicBezTo>
                      <a:pt x="1571" y="5176"/>
                      <a:pt x="1571" y="1900"/>
                      <a:pt x="274" y="57"/>
                    </a:cubicBezTo>
                    <a:cubicBezTo>
                      <a:pt x="234" y="17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1015580" y="1868093"/>
                <a:ext cx="299855" cy="237980"/>
              </a:xfrm>
              <a:custGeom>
                <a:rect b="b" l="l" r="r" t="t"/>
                <a:pathLst>
                  <a:path extrusionOk="0" h="5633" w="7098">
                    <a:moveTo>
                      <a:pt x="5682" y="1"/>
                    </a:moveTo>
                    <a:cubicBezTo>
                      <a:pt x="5595" y="1"/>
                      <a:pt x="5528" y="113"/>
                      <a:pt x="5528" y="209"/>
                    </a:cubicBezTo>
                    <a:cubicBezTo>
                      <a:pt x="5972" y="1062"/>
                      <a:pt x="6381" y="1778"/>
                      <a:pt x="6245" y="2768"/>
                    </a:cubicBezTo>
                    <a:cubicBezTo>
                      <a:pt x="5972" y="3758"/>
                      <a:pt x="5528" y="4611"/>
                      <a:pt x="4539" y="4884"/>
                    </a:cubicBezTo>
                    <a:cubicBezTo>
                      <a:pt x="4104" y="5070"/>
                      <a:pt x="3570" y="5193"/>
                      <a:pt x="3056" y="5193"/>
                    </a:cubicBezTo>
                    <a:cubicBezTo>
                      <a:pt x="2723" y="5193"/>
                      <a:pt x="2398" y="5141"/>
                      <a:pt x="2116" y="5020"/>
                    </a:cubicBezTo>
                    <a:cubicBezTo>
                      <a:pt x="1263" y="4611"/>
                      <a:pt x="546" y="3758"/>
                      <a:pt x="137" y="3041"/>
                    </a:cubicBezTo>
                    <a:cubicBezTo>
                      <a:pt x="137" y="2995"/>
                      <a:pt x="121" y="2980"/>
                      <a:pt x="101" y="2980"/>
                    </a:cubicBezTo>
                    <a:cubicBezTo>
                      <a:pt x="61" y="2980"/>
                      <a:pt x="0" y="3041"/>
                      <a:pt x="0" y="3041"/>
                    </a:cubicBezTo>
                    <a:cubicBezTo>
                      <a:pt x="137" y="4031"/>
                      <a:pt x="990" y="4884"/>
                      <a:pt x="1843" y="5327"/>
                    </a:cubicBezTo>
                    <a:cubicBezTo>
                      <a:pt x="2239" y="5546"/>
                      <a:pt x="2656" y="5633"/>
                      <a:pt x="3070" y="5633"/>
                    </a:cubicBezTo>
                    <a:cubicBezTo>
                      <a:pt x="3690" y="5633"/>
                      <a:pt x="4300" y="5436"/>
                      <a:pt x="4812" y="5191"/>
                    </a:cubicBezTo>
                    <a:cubicBezTo>
                      <a:pt x="6961" y="4474"/>
                      <a:pt x="7098" y="1471"/>
                      <a:pt x="5801" y="72"/>
                    </a:cubicBezTo>
                    <a:cubicBezTo>
                      <a:pt x="5760" y="21"/>
                      <a:pt x="5719" y="1"/>
                      <a:pt x="5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11"/>
              <p:cNvSpPr/>
              <p:nvPr/>
            </p:nvSpPr>
            <p:spPr>
              <a:xfrm>
                <a:off x="996823" y="1814019"/>
                <a:ext cx="282577" cy="226785"/>
              </a:xfrm>
              <a:custGeom>
                <a:rect b="b" l="l" r="r" t="t"/>
                <a:pathLst>
                  <a:path extrusionOk="0" h="5368" w="6689">
                    <a:moveTo>
                      <a:pt x="3366" y="1"/>
                    </a:moveTo>
                    <a:cubicBezTo>
                      <a:pt x="2648" y="1"/>
                      <a:pt x="1972" y="283"/>
                      <a:pt x="1297" y="772"/>
                    </a:cubicBezTo>
                    <a:cubicBezTo>
                      <a:pt x="581" y="1352"/>
                      <a:pt x="274" y="2205"/>
                      <a:pt x="137" y="3195"/>
                    </a:cubicBezTo>
                    <a:cubicBezTo>
                      <a:pt x="137" y="3911"/>
                      <a:pt x="274" y="4901"/>
                      <a:pt x="854" y="5311"/>
                    </a:cubicBezTo>
                    <a:cubicBezTo>
                      <a:pt x="894" y="5350"/>
                      <a:pt x="934" y="5367"/>
                      <a:pt x="967" y="5367"/>
                    </a:cubicBezTo>
                    <a:cubicBezTo>
                      <a:pt x="1047" y="5367"/>
                      <a:pt x="1087" y="5271"/>
                      <a:pt x="990" y="5174"/>
                    </a:cubicBezTo>
                    <a:cubicBezTo>
                      <a:pt x="1" y="3911"/>
                      <a:pt x="581" y="1898"/>
                      <a:pt x="1707" y="909"/>
                    </a:cubicBezTo>
                    <a:cubicBezTo>
                      <a:pt x="2227" y="524"/>
                      <a:pt x="2759" y="361"/>
                      <a:pt x="3281" y="361"/>
                    </a:cubicBezTo>
                    <a:cubicBezTo>
                      <a:pt x="4473" y="361"/>
                      <a:pt x="5609" y="1209"/>
                      <a:pt x="6416" y="2205"/>
                    </a:cubicBezTo>
                    <a:cubicBezTo>
                      <a:pt x="6440" y="2229"/>
                      <a:pt x="6463" y="2240"/>
                      <a:pt x="6487" y="2240"/>
                    </a:cubicBezTo>
                    <a:cubicBezTo>
                      <a:pt x="6596" y="2240"/>
                      <a:pt x="6689" y="2011"/>
                      <a:pt x="6689" y="1898"/>
                    </a:cubicBezTo>
                    <a:cubicBezTo>
                      <a:pt x="6245" y="1045"/>
                      <a:pt x="5256" y="499"/>
                      <a:pt x="4402" y="192"/>
                    </a:cubicBezTo>
                    <a:cubicBezTo>
                      <a:pt x="4045" y="62"/>
                      <a:pt x="3701" y="1"/>
                      <a:pt x="3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11"/>
              <p:cNvSpPr/>
              <p:nvPr/>
            </p:nvSpPr>
            <p:spPr>
              <a:xfrm>
                <a:off x="4101915" y="1940165"/>
                <a:ext cx="282577" cy="280692"/>
              </a:xfrm>
              <a:custGeom>
                <a:rect b="b" l="l" r="r" t="t"/>
                <a:pathLst>
                  <a:path extrusionOk="0" h="6644" w="6689">
                    <a:moveTo>
                      <a:pt x="4436" y="1"/>
                    </a:moveTo>
                    <a:cubicBezTo>
                      <a:pt x="4345" y="1"/>
                      <a:pt x="4307" y="113"/>
                      <a:pt x="4402" y="209"/>
                    </a:cubicBezTo>
                    <a:cubicBezTo>
                      <a:pt x="4710" y="482"/>
                      <a:pt x="4983" y="618"/>
                      <a:pt x="5256" y="925"/>
                    </a:cubicBezTo>
                    <a:cubicBezTo>
                      <a:pt x="5836" y="1471"/>
                      <a:pt x="6109" y="1915"/>
                      <a:pt x="6109" y="2632"/>
                    </a:cubicBezTo>
                    <a:cubicBezTo>
                      <a:pt x="6279" y="3758"/>
                      <a:pt x="6279" y="4611"/>
                      <a:pt x="5426" y="5327"/>
                    </a:cubicBezTo>
                    <a:cubicBezTo>
                      <a:pt x="4819" y="6032"/>
                      <a:pt x="4056" y="6304"/>
                      <a:pt x="3212" y="6304"/>
                    </a:cubicBezTo>
                    <a:cubicBezTo>
                      <a:pt x="2870" y="6304"/>
                      <a:pt x="2514" y="6259"/>
                      <a:pt x="2150" y="6180"/>
                    </a:cubicBezTo>
                    <a:cubicBezTo>
                      <a:pt x="990" y="5737"/>
                      <a:pt x="444" y="4611"/>
                      <a:pt x="137" y="3485"/>
                    </a:cubicBezTo>
                    <a:lnTo>
                      <a:pt x="1" y="3485"/>
                    </a:lnTo>
                    <a:cubicBezTo>
                      <a:pt x="1" y="4611"/>
                      <a:pt x="581" y="5600"/>
                      <a:pt x="1570" y="6180"/>
                    </a:cubicBezTo>
                    <a:cubicBezTo>
                      <a:pt x="2072" y="6500"/>
                      <a:pt x="2636" y="6643"/>
                      <a:pt x="3205" y="6643"/>
                    </a:cubicBezTo>
                    <a:cubicBezTo>
                      <a:pt x="3913" y="6643"/>
                      <a:pt x="4632" y="6422"/>
                      <a:pt x="5256" y="6044"/>
                    </a:cubicBezTo>
                    <a:cubicBezTo>
                      <a:pt x="6279" y="5327"/>
                      <a:pt x="6689" y="4167"/>
                      <a:pt x="6552" y="2905"/>
                    </a:cubicBezTo>
                    <a:cubicBezTo>
                      <a:pt x="6552" y="1608"/>
                      <a:pt x="5836" y="618"/>
                      <a:pt x="4573" y="72"/>
                    </a:cubicBezTo>
                    <a:cubicBezTo>
                      <a:pt x="4522" y="21"/>
                      <a:pt x="4474" y="1"/>
                      <a:pt x="4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1"/>
              <p:cNvSpPr/>
              <p:nvPr/>
            </p:nvSpPr>
            <p:spPr>
              <a:xfrm>
                <a:off x="4078849" y="1929012"/>
                <a:ext cx="256385" cy="205957"/>
              </a:xfrm>
              <a:custGeom>
                <a:rect b="b" l="l" r="r" t="t"/>
                <a:pathLst>
                  <a:path extrusionOk="0" h="4875" w="6069">
                    <a:moveTo>
                      <a:pt x="3867" y="0"/>
                    </a:moveTo>
                    <a:cubicBezTo>
                      <a:pt x="3009" y="0"/>
                      <a:pt x="2156" y="290"/>
                      <a:pt x="1536" y="746"/>
                    </a:cubicBezTo>
                    <a:cubicBezTo>
                      <a:pt x="274" y="1599"/>
                      <a:pt x="1" y="3442"/>
                      <a:pt x="683" y="4875"/>
                    </a:cubicBezTo>
                    <a:cubicBezTo>
                      <a:pt x="683" y="4875"/>
                      <a:pt x="854" y="4875"/>
                      <a:pt x="854" y="4738"/>
                    </a:cubicBezTo>
                    <a:cubicBezTo>
                      <a:pt x="683" y="3442"/>
                      <a:pt x="547" y="2179"/>
                      <a:pt x="1536" y="1189"/>
                    </a:cubicBezTo>
                    <a:cubicBezTo>
                      <a:pt x="2116" y="609"/>
                      <a:pt x="2833" y="396"/>
                      <a:pt x="3562" y="396"/>
                    </a:cubicBezTo>
                    <a:cubicBezTo>
                      <a:pt x="4292" y="396"/>
                      <a:pt x="5034" y="609"/>
                      <a:pt x="5665" y="882"/>
                    </a:cubicBezTo>
                    <a:cubicBezTo>
                      <a:pt x="5705" y="922"/>
                      <a:pt x="5760" y="939"/>
                      <a:pt x="5813" y="939"/>
                    </a:cubicBezTo>
                    <a:cubicBezTo>
                      <a:pt x="5943" y="939"/>
                      <a:pt x="6069" y="842"/>
                      <a:pt x="5972" y="746"/>
                    </a:cubicBezTo>
                    <a:cubicBezTo>
                      <a:pt x="5368" y="221"/>
                      <a:pt x="4615" y="0"/>
                      <a:pt x="38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1"/>
              <p:cNvSpPr/>
              <p:nvPr/>
            </p:nvSpPr>
            <p:spPr>
              <a:xfrm>
                <a:off x="3963518" y="1780307"/>
                <a:ext cx="565154" cy="577692"/>
              </a:xfrm>
              <a:custGeom>
                <a:rect b="b" l="l" r="r" t="t"/>
                <a:pathLst>
                  <a:path extrusionOk="0" h="13674" w="13378">
                    <a:moveTo>
                      <a:pt x="6689" y="0"/>
                    </a:moveTo>
                    <a:cubicBezTo>
                      <a:pt x="6416" y="0"/>
                      <a:pt x="6416" y="273"/>
                      <a:pt x="6552" y="444"/>
                    </a:cubicBezTo>
                    <a:cubicBezTo>
                      <a:pt x="7542" y="581"/>
                      <a:pt x="8532" y="717"/>
                      <a:pt x="9555" y="990"/>
                    </a:cubicBezTo>
                    <a:cubicBezTo>
                      <a:pt x="10545" y="1570"/>
                      <a:pt x="11398" y="2560"/>
                      <a:pt x="11944" y="3549"/>
                    </a:cubicBezTo>
                    <a:cubicBezTo>
                      <a:pt x="12524" y="4709"/>
                      <a:pt x="12968" y="5972"/>
                      <a:pt x="12797" y="7269"/>
                    </a:cubicBezTo>
                    <a:cubicBezTo>
                      <a:pt x="12797" y="8395"/>
                      <a:pt x="12251" y="9521"/>
                      <a:pt x="11534" y="10510"/>
                    </a:cubicBezTo>
                    <a:cubicBezTo>
                      <a:pt x="10233" y="12292"/>
                      <a:pt x="8346" y="13183"/>
                      <a:pt x="6203" y="13183"/>
                    </a:cubicBezTo>
                    <a:cubicBezTo>
                      <a:pt x="5761" y="13183"/>
                      <a:pt x="5307" y="13146"/>
                      <a:pt x="4846" y="13070"/>
                    </a:cubicBezTo>
                    <a:cubicBezTo>
                      <a:pt x="2424" y="12660"/>
                      <a:pt x="1570" y="10510"/>
                      <a:pt x="171" y="8531"/>
                    </a:cubicBezTo>
                    <a:cubicBezTo>
                      <a:pt x="171" y="8531"/>
                      <a:pt x="1" y="8531"/>
                      <a:pt x="1" y="8668"/>
                    </a:cubicBezTo>
                    <a:cubicBezTo>
                      <a:pt x="854" y="10954"/>
                      <a:pt x="2424" y="12933"/>
                      <a:pt x="4846" y="13513"/>
                    </a:cubicBezTo>
                    <a:cubicBezTo>
                      <a:pt x="5323" y="13621"/>
                      <a:pt x="5800" y="13674"/>
                      <a:pt x="6272" y="13674"/>
                    </a:cubicBezTo>
                    <a:cubicBezTo>
                      <a:pt x="8330" y="13674"/>
                      <a:pt x="10283" y="12675"/>
                      <a:pt x="11671" y="10954"/>
                    </a:cubicBezTo>
                    <a:cubicBezTo>
                      <a:pt x="12524" y="9964"/>
                      <a:pt x="13104" y="8804"/>
                      <a:pt x="13241" y="7542"/>
                    </a:cubicBezTo>
                    <a:cubicBezTo>
                      <a:pt x="13377" y="6245"/>
                      <a:pt x="12968" y="4982"/>
                      <a:pt x="12524" y="3856"/>
                    </a:cubicBezTo>
                    <a:cubicBezTo>
                      <a:pt x="11944" y="2696"/>
                      <a:pt x="11261" y="1707"/>
                      <a:pt x="10101" y="990"/>
                    </a:cubicBezTo>
                    <a:cubicBezTo>
                      <a:pt x="9112" y="273"/>
                      <a:pt x="7849" y="137"/>
                      <a:pt x="6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11"/>
              <p:cNvSpPr/>
              <p:nvPr/>
            </p:nvSpPr>
            <p:spPr>
              <a:xfrm>
                <a:off x="3934707" y="1784363"/>
                <a:ext cx="347423" cy="407181"/>
              </a:xfrm>
              <a:custGeom>
                <a:rect b="b" l="l" r="r" t="t"/>
                <a:pathLst>
                  <a:path extrusionOk="0" h="9638" w="8224">
                    <a:moveTo>
                      <a:pt x="7263" y="1"/>
                    </a:moveTo>
                    <a:cubicBezTo>
                      <a:pt x="5168" y="1"/>
                      <a:pt x="2967" y="1094"/>
                      <a:pt x="1707" y="2907"/>
                    </a:cubicBezTo>
                    <a:cubicBezTo>
                      <a:pt x="273" y="4613"/>
                      <a:pt x="0" y="7582"/>
                      <a:pt x="1263" y="9561"/>
                    </a:cubicBezTo>
                    <a:cubicBezTo>
                      <a:pt x="1263" y="9618"/>
                      <a:pt x="1278" y="9637"/>
                      <a:pt x="1298" y="9637"/>
                    </a:cubicBezTo>
                    <a:cubicBezTo>
                      <a:pt x="1339" y="9637"/>
                      <a:pt x="1399" y="9561"/>
                      <a:pt x="1399" y="9561"/>
                    </a:cubicBezTo>
                    <a:cubicBezTo>
                      <a:pt x="853" y="7446"/>
                      <a:pt x="546" y="5159"/>
                      <a:pt x="1843" y="3317"/>
                    </a:cubicBezTo>
                    <a:cubicBezTo>
                      <a:pt x="2389" y="2327"/>
                      <a:pt x="3549" y="1611"/>
                      <a:pt x="4539" y="1031"/>
                    </a:cubicBezTo>
                    <a:cubicBezTo>
                      <a:pt x="5295" y="613"/>
                      <a:pt x="6230" y="435"/>
                      <a:pt x="7131" y="435"/>
                    </a:cubicBezTo>
                    <a:cubicBezTo>
                      <a:pt x="7410" y="435"/>
                      <a:pt x="7685" y="452"/>
                      <a:pt x="7951" y="485"/>
                    </a:cubicBezTo>
                    <a:cubicBezTo>
                      <a:pt x="8224" y="485"/>
                      <a:pt x="8224" y="41"/>
                      <a:pt x="7951" y="41"/>
                    </a:cubicBezTo>
                    <a:cubicBezTo>
                      <a:pt x="7724" y="14"/>
                      <a:pt x="7494" y="1"/>
                      <a:pt x="7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6" name="Google Shape;896;p11"/>
          <p:cNvSpPr txBox="1"/>
          <p:nvPr>
            <p:ph type="title"/>
          </p:nvPr>
        </p:nvSpPr>
        <p:spPr>
          <a:xfrm>
            <a:off x="1074550" y="2706763"/>
            <a:ext cx="3703200" cy="15192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5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>
                <a:latin typeface="Lobster"/>
                <a:ea typeface="Lobster"/>
                <a:cs typeface="Lobster"/>
                <a:sym typeface="Lobster"/>
              </a:rPr>
              <a:t>Xây dựng</a:t>
            </a:r>
            <a:endParaRPr b="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>
                <a:latin typeface="Lobster"/>
                <a:ea typeface="Lobster"/>
                <a:cs typeface="Lobster"/>
                <a:sym typeface="Lobster"/>
              </a:rPr>
              <a:t>Kho dữ liệu</a:t>
            </a:r>
            <a:endParaRPr b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97" name="Google Shape;897;p11"/>
          <p:cNvSpPr txBox="1"/>
          <p:nvPr>
            <p:ph idx="2" type="title"/>
          </p:nvPr>
        </p:nvSpPr>
        <p:spPr>
          <a:xfrm>
            <a:off x="1074550" y="1369363"/>
            <a:ext cx="1123500" cy="1126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9300000" dist="28575">
              <a:schemeClr val="dk2">
                <a:alpha val="5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898" name="Google Shape;898;p11"/>
          <p:cNvCxnSpPr/>
          <p:nvPr/>
        </p:nvCxnSpPr>
        <p:spPr>
          <a:xfrm rot="10800000">
            <a:off x="1074550" y="4464888"/>
            <a:ext cx="339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47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Dữ liệu</a:t>
            </a:r>
            <a:endParaRPr sz="2700"/>
          </a:p>
        </p:txBody>
      </p:sp>
      <p:graphicFrame>
        <p:nvGraphicFramePr>
          <p:cNvPr id="904" name="Google Shape;904;p8"/>
          <p:cNvGraphicFramePr/>
          <p:nvPr/>
        </p:nvGraphicFramePr>
        <p:xfrm>
          <a:off x="2335775" y="148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{4A6F8921-1010-4EFE-8D88-9B2AA9106C87}</a:tableStyleId>
              </a:tblPr>
              <a:tblGrid>
                <a:gridCol w="2304400"/>
                <a:gridCol w="243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Thuộc tính</a:t>
                      </a:r>
                      <a:endParaRPr b="1"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Mô tả</a:t>
                      </a:r>
                      <a:endParaRPr b="1"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Date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Ngày xe được bán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Salesperson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Tên của người bán xe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Customer Name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Tên của người mua xe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Car Make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Hãng sản xuất của xe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Car Model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Mẫu của chiếc xe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4ee9a7b310_3_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5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0" lang="en" sz="2700">
                <a:latin typeface="Lobster"/>
                <a:ea typeface="Lobster"/>
                <a:cs typeface="Lobster"/>
                <a:sym typeface="Lobster"/>
              </a:rPr>
              <a:t>Dữ liệu</a:t>
            </a:r>
            <a:endParaRPr b="0" sz="2700">
              <a:latin typeface="Lobster"/>
              <a:ea typeface="Lobster"/>
              <a:cs typeface="Lobster"/>
              <a:sym typeface="Lobster"/>
            </a:endParaRPr>
          </a:p>
        </p:txBody>
      </p:sp>
      <p:graphicFrame>
        <p:nvGraphicFramePr>
          <p:cNvPr id="910" name="Google Shape;910;g24ee9a7b310_3_14"/>
          <p:cNvGraphicFramePr/>
          <p:nvPr/>
        </p:nvGraphicFramePr>
        <p:xfrm>
          <a:off x="2140975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{4A6F8921-1010-4EFE-8D88-9B2AA9106C87}</a:tableStyleId>
              </a:tblPr>
              <a:tblGrid>
                <a:gridCol w="1807575"/>
                <a:gridCol w="365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Thuộc tính</a:t>
                      </a:r>
                      <a:endParaRPr b="1"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Mô tả</a:t>
                      </a:r>
                      <a:endParaRPr b="1"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Sale Price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Giá của xe ( theo USD)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Commission Rate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Phần trăm hoa hồng phải trả cho saleperson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Commission Earned: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Số tiền hoa hồng mà saleperson nhận được từ việc bán xe. ( Sale Price * Commission Rate)</a:t>
                      </a:r>
                      <a:endParaRPr sz="13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4ee9a7b310_3_20"/>
          <p:cNvSpPr txBox="1"/>
          <p:nvPr>
            <p:ph type="title"/>
          </p:nvPr>
        </p:nvSpPr>
        <p:spPr>
          <a:xfrm>
            <a:off x="3433225" y="445025"/>
            <a:ext cx="22113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9300000" dist="28575">
              <a:schemeClr val="dk2">
                <a:alpha val="5765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0" lang="en" sz="2700">
                <a:latin typeface="Lobster"/>
                <a:ea typeface="Lobster"/>
                <a:cs typeface="Lobster"/>
                <a:sym typeface="Lobster"/>
              </a:rPr>
              <a:t>Dữ liệu</a:t>
            </a:r>
            <a:endParaRPr b="0" sz="27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16" name="Google Shape;916;g24ee9a7b310_3_20"/>
          <p:cNvPicPr preferRelativeResize="0"/>
          <p:nvPr/>
        </p:nvPicPr>
        <p:blipFill rotWithShape="1">
          <a:blip r:embed="rId3">
            <a:alphaModFix/>
          </a:blip>
          <a:srcRect b="34357" l="0" r="0" t="0"/>
          <a:stretch/>
        </p:blipFill>
        <p:spPr>
          <a:xfrm>
            <a:off x="1542400" y="1176575"/>
            <a:ext cx="6256676" cy="35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ntage Cars Show Project Proposal by Slidesgo">
  <a:themeElements>
    <a:clrScheme name="Simple Light">
      <a:dk1>
        <a:srgbClr val="000000"/>
      </a:dk1>
      <a:lt1>
        <a:srgbClr val="643517"/>
      </a:lt1>
      <a:dk2>
        <a:srgbClr val="F1B87B"/>
      </a:dk2>
      <a:lt2>
        <a:srgbClr val="FCF5E9"/>
      </a:lt2>
      <a:accent1>
        <a:srgbClr val="E4E4E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